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customXml/itemProps101.xml" ContentType="application/vnd.openxmlformats-officedocument.customXmlProperties+xml"/>
  <Override PartName="/customXml/itemProps102.xml" ContentType="application/vnd.openxmlformats-officedocument.customXmlProperties+xml"/>
  <Override PartName="/customXml/itemProps103.xml" ContentType="application/vnd.openxmlformats-officedocument.customXmlProperties+xml"/>
  <Override PartName="/customXml/itemProps104.xml" ContentType="application/vnd.openxmlformats-officedocument.customXmlProperties+xml"/>
  <Override PartName="/customXml/itemProps105.xml" ContentType="application/vnd.openxmlformats-officedocument.customXmlProperties+xml"/>
  <Override PartName="/customXml/itemProps106.xml" ContentType="application/vnd.openxmlformats-officedocument.customXmlProperties+xml"/>
  <Override PartName="/customXml/itemProps107.xml" ContentType="application/vnd.openxmlformats-officedocument.customXmlProperties+xml"/>
  <Override PartName="/customXml/itemProps108.xml" ContentType="application/vnd.openxmlformats-officedocument.customXmlProperties+xml"/>
  <Override PartName="/customXml/itemProps109.xml" ContentType="application/vnd.openxmlformats-officedocument.customXmlProperties+xml"/>
  <Override PartName="/customXml/itemProps110.xml" ContentType="application/vnd.openxmlformats-officedocument.customXmlProperties+xml"/>
  <Override PartName="/customXml/itemProps111.xml" ContentType="application/vnd.openxmlformats-officedocument.customXmlProperties+xml"/>
  <Override PartName="/customXml/itemProps112.xml" ContentType="application/vnd.openxmlformats-officedocument.customXmlProperties+xml"/>
  <Override PartName="/customXml/itemProps113.xml" ContentType="application/vnd.openxmlformats-officedocument.customXmlProperties+xml"/>
  <Override PartName="/customXml/itemProps114.xml" ContentType="application/vnd.openxmlformats-officedocument.customXmlProperties+xml"/>
  <Override PartName="/customXml/itemProps115.xml" ContentType="application/vnd.openxmlformats-officedocument.customXmlProperties+xml"/>
  <Override PartName="/customXml/itemProps116.xml" ContentType="application/vnd.openxmlformats-officedocument.customXmlProperties+xml"/>
  <Override PartName="/customXml/itemProps117.xml" ContentType="application/vnd.openxmlformats-officedocument.customXmlProperties+xml"/>
  <Override PartName="/customXml/itemProps118.xml" ContentType="application/vnd.openxmlformats-officedocument.customXmlProperties+xml"/>
  <Override PartName="/customXml/itemProps119.xml" ContentType="application/vnd.openxmlformats-officedocument.customXmlProperties+xml"/>
  <Override PartName="/customXml/itemProps120.xml" ContentType="application/vnd.openxmlformats-officedocument.customXmlProperties+xml"/>
  <Override PartName="/customXml/itemProps121.xml" ContentType="application/vnd.openxmlformats-officedocument.customXmlProperties+xml"/>
  <Override PartName="/customXml/itemProps122.xml" ContentType="application/vnd.openxmlformats-officedocument.customXmlProperties+xml"/>
  <Override PartName="/customXml/itemProps123.xml" ContentType="application/vnd.openxmlformats-officedocument.customXmlProperties+xml"/>
  <Override PartName="/customXml/itemProps124.xml" ContentType="application/vnd.openxmlformats-officedocument.customXmlProperties+xml"/>
  <Override PartName="/customXml/itemProps125.xml" ContentType="application/vnd.openxmlformats-officedocument.customXmlProperties+xml"/>
  <Override PartName="/customXml/itemProps126.xml" ContentType="application/vnd.openxmlformats-officedocument.customXmlProperties+xml"/>
  <Override PartName="/customXml/itemProps127.xml" ContentType="application/vnd.openxmlformats-officedocument.customXmlProperties+xml"/>
  <Override PartName="/customXml/itemProps128.xml" ContentType="application/vnd.openxmlformats-officedocument.customXmlProperties+xml"/>
  <Override PartName="/customXml/itemProps129.xml" ContentType="application/vnd.openxmlformats-officedocument.customXmlProperties+xml"/>
  <Override PartName="/customXml/itemProps130.xml" ContentType="application/vnd.openxmlformats-officedocument.customXmlProperties+xml"/>
  <Override PartName="/customXml/itemProps131.xml" ContentType="application/vnd.openxmlformats-officedocument.customXmlProperties+xml"/>
  <Override PartName="/customXml/itemProps132.xml" ContentType="application/vnd.openxmlformats-officedocument.customXmlProperties+xml"/>
  <Override PartName="/customXml/itemProps133.xml" ContentType="application/vnd.openxmlformats-officedocument.customXmlProperties+xml"/>
  <Override PartName="/customXml/itemProps134.xml" ContentType="application/vnd.openxmlformats-officedocument.customXmlProperties+xml"/>
  <Override PartName="/customXml/itemProps135.xml" ContentType="application/vnd.openxmlformats-officedocument.customXmlProperties+xml"/>
  <Override PartName="/customXml/itemProps136.xml" ContentType="application/vnd.openxmlformats-officedocument.customXmlProperties+xml"/>
  <Override PartName="/customXml/itemProps137.xml" ContentType="application/vnd.openxmlformats-officedocument.customXmlProperties+xml"/>
  <Override PartName="/customXml/itemProps138.xml" ContentType="application/vnd.openxmlformats-officedocument.customXmlProperties+xml"/>
  <Override PartName="/customXml/itemProps139.xml" ContentType="application/vnd.openxmlformats-officedocument.customXmlProperties+xml"/>
  <Override PartName="/customXml/itemProps140.xml" ContentType="application/vnd.openxmlformats-officedocument.customXmlProperties+xml"/>
  <Override PartName="/customXml/itemProps141.xml" ContentType="application/vnd.openxmlformats-officedocument.customXmlProperties+xml"/>
  <Override PartName="/customXml/itemProps142.xml" ContentType="application/vnd.openxmlformats-officedocument.customXmlProperties+xml"/>
  <Override PartName="/customXml/itemProps143.xml" ContentType="application/vnd.openxmlformats-officedocument.customXmlProperties+xml"/>
  <Override PartName="/customXml/itemProps144.xml" ContentType="application/vnd.openxmlformats-officedocument.customXmlProperties+xml"/>
  <Override PartName="/customXml/itemProps145.xml" ContentType="application/vnd.openxmlformats-officedocument.customXmlProperties+xml"/>
  <Override PartName="/customXml/itemProps146.xml" ContentType="application/vnd.openxmlformats-officedocument.customXmlProperties+xml"/>
  <Override PartName="/customXml/itemProps147.xml" ContentType="application/vnd.openxmlformats-officedocument.customXmlProperties+xml"/>
  <Override PartName="/customXml/itemProps148.xml" ContentType="application/vnd.openxmlformats-officedocument.customXmlProperties+xml"/>
  <Override PartName="/customXml/itemProps149.xml" ContentType="application/vnd.openxmlformats-officedocument.customXmlProperties+xml"/>
  <Override PartName="/customXml/itemProps150.xml" ContentType="application/vnd.openxmlformats-officedocument.customXmlProperties+xml"/>
  <Override PartName="/customXml/itemProps151.xml" ContentType="application/vnd.openxmlformats-officedocument.customXmlProperties+xml"/>
  <Override PartName="/customXml/itemProps152.xml" ContentType="application/vnd.openxmlformats-officedocument.customXmlProperties+xml"/>
  <Override PartName="/customXml/itemProps153.xml" ContentType="application/vnd.openxmlformats-officedocument.customXmlProperties+xml"/>
  <Override PartName="/customXml/itemProps154.xml" ContentType="application/vnd.openxmlformats-officedocument.customXmlProperties+xml"/>
  <Override PartName="/customXml/itemProps155.xml" ContentType="application/vnd.openxmlformats-officedocument.customXmlProperties+xml"/>
  <Override PartName="/customXml/itemProps156.xml" ContentType="application/vnd.openxmlformats-officedocument.customXmlProperties+xml"/>
  <Override PartName="/customXml/itemProps157.xml" ContentType="application/vnd.openxmlformats-officedocument.customXmlProperties+xml"/>
  <Override PartName="/customXml/itemProps158.xml" ContentType="application/vnd.openxmlformats-officedocument.customXmlProperties+xml"/>
  <Override PartName="/customXml/itemProps159.xml" ContentType="application/vnd.openxmlformats-officedocument.customXmlProperties+xml"/>
  <Override PartName="/customXml/itemProps160.xml" ContentType="application/vnd.openxmlformats-officedocument.customXmlProperties+xml"/>
  <Override PartName="/customXml/itemProps161.xml" ContentType="application/vnd.openxmlformats-officedocument.customXmlProperties+xml"/>
  <Override PartName="/customXml/itemProps162.xml" ContentType="application/vnd.openxmlformats-officedocument.customXmlProperties+xml"/>
  <Override PartName="/customXml/itemProps163.xml" ContentType="application/vnd.openxmlformats-officedocument.customXmlProperties+xml"/>
  <Override PartName="/customXml/itemProps164.xml" ContentType="application/vnd.openxmlformats-officedocument.customXmlProperties+xml"/>
  <Override PartName="/customXml/itemProps165.xml" ContentType="application/vnd.openxmlformats-officedocument.customXmlProperties+xml"/>
  <Override PartName="/customXml/itemProps166.xml" ContentType="application/vnd.openxmlformats-officedocument.customXmlProperties+xml"/>
  <Override PartName="/customXml/itemProps167.xml" ContentType="application/vnd.openxmlformats-officedocument.customXmlProperties+xml"/>
  <Override PartName="/customXml/itemProps168.xml" ContentType="application/vnd.openxmlformats-officedocument.customXmlProperties+xml"/>
  <Override PartName="/customXml/itemProps169.xml" ContentType="application/vnd.openxmlformats-officedocument.customXmlProperties+xml"/>
  <Override PartName="/customXml/itemProps170.xml" ContentType="application/vnd.openxmlformats-officedocument.customXmlProperties+xml"/>
  <Override PartName="/customXml/itemProps171.xml" ContentType="application/vnd.openxmlformats-officedocument.customXmlProperties+xml"/>
  <Override PartName="/customXml/itemProps172.xml" ContentType="application/vnd.openxmlformats-officedocument.customXmlProperties+xml"/>
  <Override PartName="/customXml/itemProps173.xml" ContentType="application/vnd.openxmlformats-officedocument.customXmlProperties+xml"/>
  <Override PartName="/customXml/itemProps174.xml" ContentType="application/vnd.openxmlformats-officedocument.customXmlProperties+xml"/>
  <Override PartName="/customXml/itemProps175.xml" ContentType="application/vnd.openxmlformats-officedocument.customXmlProperties+xml"/>
  <Override PartName="/customXml/itemProps176.xml" ContentType="application/vnd.openxmlformats-officedocument.customXmlProperties+xml"/>
  <Override PartName="/customXml/itemProps177.xml" ContentType="application/vnd.openxmlformats-officedocument.customXmlProperties+xml"/>
  <Override PartName="/customXml/itemProps178.xml" ContentType="application/vnd.openxmlformats-officedocument.customXmlProperties+xml"/>
  <Override PartName="/customXml/itemProps179.xml" ContentType="application/vnd.openxmlformats-officedocument.customXmlProperties+xml"/>
  <Override PartName="/customXml/itemProps180.xml" ContentType="application/vnd.openxmlformats-officedocument.customXmlProperties+xml"/>
  <Override PartName="/customXml/itemProps181.xml" ContentType="application/vnd.openxmlformats-officedocument.customXmlProperties+xml"/>
  <Override PartName="/customXml/itemProps182.xml" ContentType="application/vnd.openxmlformats-officedocument.customXmlProperties+xml"/>
  <Override PartName="/customXml/itemProps183.xml" ContentType="application/vnd.openxmlformats-officedocument.customXmlProperties+xml"/>
  <Override PartName="/customXml/itemProps184.xml" ContentType="application/vnd.openxmlformats-officedocument.customXmlProperties+xml"/>
  <Override PartName="/customXml/itemProps185.xml" ContentType="application/vnd.openxmlformats-officedocument.customXmlProperties+xml"/>
  <Override PartName="/customXml/itemProps186.xml" ContentType="application/vnd.openxmlformats-officedocument.customXmlProperties+xml"/>
  <Override PartName="/customXml/itemProps187.xml" ContentType="application/vnd.openxmlformats-officedocument.customXmlProperties+xml"/>
  <Override PartName="/customXml/itemProps188.xml" ContentType="application/vnd.openxmlformats-officedocument.customXmlProperties+xml"/>
  <Override PartName="/customXml/itemProps189.xml" ContentType="application/vnd.openxmlformats-officedocument.customXmlProperties+xml"/>
  <Override PartName="/customXml/itemProps190.xml" ContentType="application/vnd.openxmlformats-officedocument.customXmlProperties+xml"/>
  <Override PartName="/customXml/itemProps191.xml" ContentType="application/vnd.openxmlformats-officedocument.customXmlProperties+xml"/>
  <Override PartName="/customXml/itemProps192.xml" ContentType="application/vnd.openxmlformats-officedocument.customXmlProperties+xml"/>
  <Override PartName="/customXml/itemProps193.xml" ContentType="application/vnd.openxmlformats-officedocument.customXmlProperties+xml"/>
  <Override PartName="/customXml/itemProps194.xml" ContentType="application/vnd.openxmlformats-officedocument.customXmlProperties+xml"/>
  <Override PartName="/customXml/itemProps195.xml" ContentType="application/vnd.openxmlformats-officedocument.customXmlProperties+xml"/>
  <Override PartName="/customXml/itemProps196.xml" ContentType="application/vnd.openxmlformats-officedocument.customXmlProperties+xml"/>
  <Override PartName="/customXml/itemProps197.xml" ContentType="application/vnd.openxmlformats-officedocument.customXmlProperties+xml"/>
  <Override PartName="/customXml/itemProps198.xml" ContentType="application/vnd.openxmlformats-officedocument.customXmlProperties+xml"/>
  <Override PartName="/customXml/itemProps199.xml" ContentType="application/vnd.openxmlformats-officedocument.customXmlProperties+xml"/>
  <Override PartName="/customXml/itemProps200.xml" ContentType="application/vnd.openxmlformats-officedocument.customXmlProperties+xml"/>
  <Override PartName="/customXml/itemProps201.xml" ContentType="application/vnd.openxmlformats-officedocument.customXmlProperties+xml"/>
  <Override PartName="/customXml/itemProps202.xml" ContentType="application/vnd.openxmlformats-officedocument.customXmlProperties+xml"/>
  <Override PartName="/customXml/itemProps203.xml" ContentType="application/vnd.openxmlformats-officedocument.customXmlProperties+xml"/>
  <Override PartName="/customXml/itemProps204.xml" ContentType="application/vnd.openxmlformats-officedocument.customXmlProperties+xml"/>
  <Override PartName="/customXml/itemProps205.xml" ContentType="application/vnd.openxmlformats-officedocument.customXmlProperties+xml"/>
  <Override PartName="/customXml/itemProps206.xml" ContentType="application/vnd.openxmlformats-officedocument.customXmlProperties+xml"/>
  <Override PartName="/customXml/itemProps207.xml" ContentType="application/vnd.openxmlformats-officedocument.customXmlProperties+xml"/>
  <Override PartName="/customXml/itemProps208.xml" ContentType="application/vnd.openxmlformats-officedocument.customXmlProperties+xml"/>
  <Override PartName="/customXml/itemProps209.xml" ContentType="application/vnd.openxmlformats-officedocument.customXmlProperties+xml"/>
  <Override PartName="/customXml/itemProps210.xml" ContentType="application/vnd.openxmlformats-officedocument.customXmlProperties+xml"/>
  <Override PartName="/customXml/itemProps211.xml" ContentType="application/vnd.openxmlformats-officedocument.customXmlProperties+xml"/>
  <Override PartName="/customXml/itemProps212.xml" ContentType="application/vnd.openxmlformats-officedocument.customXmlProperties+xml"/>
  <Override PartName="/customXml/itemProps213.xml" ContentType="application/vnd.openxmlformats-officedocument.customXmlProperties+xml"/>
  <Override PartName="/customXml/itemProps214.xml" ContentType="application/vnd.openxmlformats-officedocument.customXmlProperties+xml"/>
  <Override PartName="/customXml/itemProps215.xml" ContentType="application/vnd.openxmlformats-officedocument.customXmlProperties+xml"/>
  <Override PartName="/customXml/itemProps216.xml" ContentType="application/vnd.openxmlformats-officedocument.customXmlProperties+xml"/>
  <Override PartName="/customXml/itemProps217.xml" ContentType="application/vnd.openxmlformats-officedocument.customXmlProperties+xml"/>
  <Override PartName="/customXml/itemProps218.xml" ContentType="application/vnd.openxmlformats-officedocument.customXmlProperties+xml"/>
  <Override PartName="/customXml/itemProps219.xml" ContentType="application/vnd.openxmlformats-officedocument.customXmlProperties+xml"/>
  <Override PartName="/customXml/itemProps220.xml" ContentType="application/vnd.openxmlformats-officedocument.customXmlProperties+xml"/>
  <Override PartName="/customXml/itemProps221.xml" ContentType="application/vnd.openxmlformats-officedocument.customXmlProperties+xml"/>
  <Override PartName="/customXml/itemProps222.xml" ContentType="application/vnd.openxmlformats-officedocument.customXmlProperties+xml"/>
  <Override PartName="/customXml/itemProps223.xml" ContentType="application/vnd.openxmlformats-officedocument.customXmlProperties+xml"/>
  <Override PartName="/customXml/itemProps224.xml" ContentType="application/vnd.openxmlformats-officedocument.customXmlProperties+xml"/>
  <Override PartName="/customXml/itemProps225.xml" ContentType="application/vnd.openxmlformats-officedocument.customXmlProperties+xml"/>
  <Override PartName="/customXml/itemProps226.xml" ContentType="application/vnd.openxmlformats-officedocument.customXmlProperties+xml"/>
  <Override PartName="/customXml/itemProps227.xml" ContentType="application/vnd.openxmlformats-officedocument.customXmlProperties+xml"/>
  <Override PartName="/customXml/itemProps228.xml" ContentType="application/vnd.openxmlformats-officedocument.customXmlProperties+xml"/>
  <Override PartName="/customXml/itemProps229.xml" ContentType="application/vnd.openxmlformats-officedocument.customXmlProperties+xml"/>
  <Override PartName="/customXml/itemProps230.xml" ContentType="application/vnd.openxmlformats-officedocument.customXmlProperties+xml"/>
  <Override PartName="/customXml/itemProps231.xml" ContentType="application/vnd.openxmlformats-officedocument.customXmlProperties+xml"/>
  <Override PartName="/customXml/itemProps232.xml" ContentType="application/vnd.openxmlformats-officedocument.customXmlProperties+xml"/>
  <Override PartName="/customXml/itemProps233.xml" ContentType="application/vnd.openxmlformats-officedocument.customXmlProperties+xml"/>
  <Override PartName="/customXml/itemProps234.xml" ContentType="application/vnd.openxmlformats-officedocument.customXmlProperties+xml"/>
  <Override PartName="/customXml/itemProps235.xml" ContentType="application/vnd.openxmlformats-officedocument.customXmlProperties+xml"/>
  <Override PartName="/customXml/itemProps236.xml" ContentType="application/vnd.openxmlformats-officedocument.customXmlProperties+xml"/>
  <Override PartName="/customXml/itemProps237.xml" ContentType="application/vnd.openxmlformats-officedocument.customXmlProperties+xml"/>
  <Override PartName="/customXml/itemProps238.xml" ContentType="application/vnd.openxmlformats-officedocument.customXmlProperties+xml"/>
  <Override PartName="/customXml/itemProps239.xml" ContentType="application/vnd.openxmlformats-officedocument.customXmlProperties+xml"/>
  <Override PartName="/customXml/itemProps240.xml" ContentType="application/vnd.openxmlformats-officedocument.customXmlProperties+xml"/>
  <Override PartName="/customXml/itemProps241.xml" ContentType="application/vnd.openxmlformats-officedocument.customXmlProperties+xml"/>
  <Override PartName="/customXml/itemProps242.xml" ContentType="application/vnd.openxmlformats-officedocument.customXmlProperties+xml"/>
  <Override PartName="/customXml/itemProps243.xml" ContentType="application/vnd.openxmlformats-officedocument.customXmlProperties+xml"/>
  <Override PartName="/customXml/itemProps244.xml" ContentType="application/vnd.openxmlformats-officedocument.customXmlProperties+xml"/>
  <Override PartName="/customXml/itemProps245.xml" ContentType="application/vnd.openxmlformats-officedocument.customXmlProperties+xml"/>
  <Override PartName="/customXml/itemProps246.xml" ContentType="application/vnd.openxmlformats-officedocument.customXmlProperties+xml"/>
  <Override PartName="/customXml/itemProps247.xml" ContentType="application/vnd.openxmlformats-officedocument.customXmlProperties+xml"/>
  <Override PartName="/customXml/itemProps248.xml" ContentType="application/vnd.openxmlformats-officedocument.customXmlProperties+xml"/>
  <Override PartName="/customXml/itemProps249.xml" ContentType="application/vnd.openxmlformats-officedocument.customXmlProperties+xml"/>
  <Override PartName="/customXml/itemProps250.xml" ContentType="application/vnd.openxmlformats-officedocument.customXmlProperties+xml"/>
  <Override PartName="/customXml/itemProps251.xml" ContentType="application/vnd.openxmlformats-officedocument.customXmlProperties+xml"/>
  <Override PartName="/customXml/itemProps252.xml" ContentType="application/vnd.openxmlformats-officedocument.customXmlProperties+xml"/>
  <Override PartName="/customXml/itemProps253.xml" ContentType="application/vnd.openxmlformats-officedocument.customXmlProperties+xml"/>
  <Override PartName="/customXml/itemProps254.xml" ContentType="application/vnd.openxmlformats-officedocument.customXmlProperties+xml"/>
  <Override PartName="/customXml/itemProps255.xml" ContentType="application/vnd.openxmlformats-officedocument.customXmlProperties+xml"/>
  <Override PartName="/customXml/itemProps256.xml" ContentType="application/vnd.openxmlformats-officedocument.customXmlProperties+xml"/>
  <Override PartName="/customXml/itemProps257.xml" ContentType="application/vnd.openxmlformats-officedocument.customXmlProperties+xml"/>
  <Override PartName="/customXml/itemProps258.xml" ContentType="application/vnd.openxmlformats-officedocument.customXmlProperties+xml"/>
  <Override PartName="/customXml/itemProps259.xml" ContentType="application/vnd.openxmlformats-officedocument.customXmlProperties+xml"/>
  <Override PartName="/customXml/itemProps260.xml" ContentType="application/vnd.openxmlformats-officedocument.customXmlProperties+xml"/>
  <Override PartName="/customXml/itemProps261.xml" ContentType="application/vnd.openxmlformats-officedocument.customXmlProperties+xml"/>
  <Override PartName="/customXml/itemProps262.xml" ContentType="application/vnd.openxmlformats-officedocument.customXmlProperties+xml"/>
  <Override PartName="/customXml/itemProps263.xml" ContentType="application/vnd.openxmlformats-officedocument.customXmlProperties+xml"/>
  <Override PartName="/customXml/itemProps264.xml" ContentType="application/vnd.openxmlformats-officedocument.customXmlProperties+xml"/>
  <Override PartName="/customXml/itemProps265.xml" ContentType="application/vnd.openxmlformats-officedocument.customXmlProperties+xml"/>
  <Override PartName="/customXml/itemProps266.xml" ContentType="application/vnd.openxmlformats-officedocument.customXmlProperties+xml"/>
  <Override PartName="/customXml/itemProps267.xml" ContentType="application/vnd.openxmlformats-officedocument.customXmlProperties+xml"/>
  <Override PartName="/customXml/itemProps268.xml" ContentType="application/vnd.openxmlformats-officedocument.customXmlProperties+xml"/>
  <Override PartName="/customXml/itemProps269.xml" ContentType="application/vnd.openxmlformats-officedocument.customXmlProperties+xml"/>
  <Override PartName="/customXml/itemProps270.xml" ContentType="application/vnd.openxmlformats-officedocument.customXmlProperties+xml"/>
  <Override PartName="/customXml/itemProps271.xml" ContentType="application/vnd.openxmlformats-officedocument.customXmlProperties+xml"/>
  <Override PartName="/customXml/itemProps272.xml" ContentType="application/vnd.openxmlformats-officedocument.customXmlProperties+xml"/>
  <Override PartName="/customXml/itemProps273.xml" ContentType="application/vnd.openxmlformats-officedocument.customXmlProperties+xml"/>
  <Override PartName="/customXml/itemProps274.xml" ContentType="application/vnd.openxmlformats-officedocument.customXmlProperties+xml"/>
  <Override PartName="/customXml/itemProps275.xml" ContentType="application/vnd.openxmlformats-officedocument.customXmlProperties+xml"/>
  <Override PartName="/customXml/itemProps276.xml" ContentType="application/vnd.openxmlformats-officedocument.customXmlProperties+xml"/>
  <Override PartName="/customXml/itemProps277.xml" ContentType="application/vnd.openxmlformats-officedocument.customXmlProperties+xml"/>
  <Override PartName="/customXml/itemProps278.xml" ContentType="application/vnd.openxmlformats-officedocument.customXmlProperties+xml"/>
  <Override PartName="/customXml/itemProps279.xml" ContentType="application/vnd.openxmlformats-officedocument.customXmlProperties+xml"/>
  <Override PartName="/customXml/itemProps280.xml" ContentType="application/vnd.openxmlformats-officedocument.customXmlProperties+xml"/>
  <Override PartName="/customXml/itemProps281.xml" ContentType="application/vnd.openxmlformats-officedocument.customXmlProperties+xml"/>
  <Override PartName="/customXml/itemProps282.xml" ContentType="application/vnd.openxmlformats-officedocument.customXmlProperties+xml"/>
  <Override PartName="/customXml/itemProps283.xml" ContentType="application/vnd.openxmlformats-officedocument.customXmlProperties+xml"/>
  <Override PartName="/customXml/itemProps284.xml" ContentType="application/vnd.openxmlformats-officedocument.customXmlProperties+xml"/>
  <Override PartName="/customXml/itemProps285.xml" ContentType="application/vnd.openxmlformats-officedocument.customXmlProperties+xml"/>
  <Override PartName="/customXml/itemProps286.xml" ContentType="application/vnd.openxmlformats-officedocument.customXmlProperties+xml"/>
  <Override PartName="/customXml/itemProps287.xml" ContentType="application/vnd.openxmlformats-officedocument.customXmlProperties+xml"/>
  <Override PartName="/customXml/itemProps288.xml" ContentType="application/vnd.openxmlformats-officedocument.customXmlProperties+xml"/>
  <Override PartName="/customXml/itemProps289.xml" ContentType="application/vnd.openxmlformats-officedocument.customXmlProperties+xml"/>
  <Override PartName="/customXml/itemProps290.xml" ContentType="application/vnd.openxmlformats-officedocument.customXmlProperties+xml"/>
  <Override PartName="/customXml/itemProps291.xml" ContentType="application/vnd.openxmlformats-officedocument.customXmlProperties+xml"/>
  <Override PartName="/customXml/itemProps292.xml" ContentType="application/vnd.openxmlformats-officedocument.customXmlProperties+xml"/>
  <Override PartName="/customXml/itemProps293.xml" ContentType="application/vnd.openxmlformats-officedocument.customXmlProperties+xml"/>
  <Override PartName="/customXml/itemProps294.xml" ContentType="application/vnd.openxmlformats-officedocument.customXmlProperties+xml"/>
  <Override PartName="/customXml/itemProps295.xml" ContentType="application/vnd.openxmlformats-officedocument.customXmlProperties+xml"/>
  <Override PartName="/customXml/itemProps296.xml" ContentType="application/vnd.openxmlformats-officedocument.customXmlProperties+xml"/>
  <Override PartName="/customXml/itemProps297.xml" ContentType="application/vnd.openxmlformats-officedocument.customXmlProperties+xml"/>
  <Override PartName="/customXml/itemProps298.xml" ContentType="application/vnd.openxmlformats-officedocument.customXmlProperties+xml"/>
  <Override PartName="/customXml/itemProps299.xml" ContentType="application/vnd.openxmlformats-officedocument.customXmlProperties+xml"/>
  <Override PartName="/customXml/itemProps300.xml" ContentType="application/vnd.openxmlformats-officedocument.customXmlProperties+xml"/>
  <Override PartName="/customXml/itemProps301.xml" ContentType="application/vnd.openxmlformats-officedocument.customXmlProperties+xml"/>
  <Override PartName="/customXml/itemProps302.xml" ContentType="application/vnd.openxmlformats-officedocument.customXmlProperties+xml"/>
  <Override PartName="/customXml/itemProps303.xml" ContentType="application/vnd.openxmlformats-officedocument.customXmlProperties+xml"/>
  <Override PartName="/customXml/itemProps304.xml" ContentType="application/vnd.openxmlformats-officedocument.customXmlProperties+xml"/>
  <Override PartName="/customXml/itemProps305.xml" ContentType="application/vnd.openxmlformats-officedocument.customXmlProperties+xml"/>
  <Override PartName="/customXml/itemProps306.xml" ContentType="application/vnd.openxmlformats-officedocument.customXmlProperties+xml"/>
  <Override PartName="/customXml/itemProps307.xml" ContentType="application/vnd.openxmlformats-officedocument.customXmlProperties+xml"/>
  <Override PartName="/customXml/itemProps308.xml" ContentType="application/vnd.openxmlformats-officedocument.customXmlProperties+xml"/>
  <Override PartName="/customXml/itemProps309.xml" ContentType="application/vnd.openxmlformats-officedocument.customXmlProperties+xml"/>
  <Override PartName="/customXml/itemProps310.xml" ContentType="application/vnd.openxmlformats-officedocument.customXmlProperties+xml"/>
  <Override PartName="/customXml/itemProps311.xml" ContentType="application/vnd.openxmlformats-officedocument.customXmlProperties+xml"/>
  <Override PartName="/customXml/itemProps312.xml" ContentType="application/vnd.openxmlformats-officedocument.customXmlProperties+xml"/>
  <Override PartName="/customXml/itemProps313.xml" ContentType="application/vnd.openxmlformats-officedocument.customXmlProperties+xml"/>
  <Override PartName="/customXml/itemProps314.xml" ContentType="application/vnd.openxmlformats-officedocument.customXmlProperties+xml"/>
  <Override PartName="/customXml/itemProps315.xml" ContentType="application/vnd.openxmlformats-officedocument.customXmlProperties+xml"/>
  <Override PartName="/customXml/itemProps316.xml" ContentType="application/vnd.openxmlformats-officedocument.customXmlProperties+xml"/>
  <Override PartName="/customXml/itemProps317.xml" ContentType="application/vnd.openxmlformats-officedocument.customXmlProperties+xml"/>
  <Override PartName="/customXml/itemProps318.xml" ContentType="application/vnd.openxmlformats-officedocument.customXmlProperties+xml"/>
  <Override PartName="/customXml/itemProps319.xml" ContentType="application/vnd.openxmlformats-officedocument.customXmlProperties+xml"/>
  <Override PartName="/customXml/itemProps320.xml" ContentType="application/vnd.openxmlformats-officedocument.customXmlProperties+xml"/>
  <Override PartName="/customXml/itemProps321.xml" ContentType="application/vnd.openxmlformats-officedocument.customXmlProperties+xml"/>
  <Override PartName="/customXml/itemProps322.xml" ContentType="application/vnd.openxmlformats-officedocument.customXmlProperties+xml"/>
  <Override PartName="/customXml/itemProps323.xml" ContentType="application/vnd.openxmlformats-officedocument.customXmlProperties+xml"/>
  <Override PartName="/customXml/itemProps324.xml" ContentType="application/vnd.openxmlformats-officedocument.customXmlProperties+xml"/>
  <Override PartName="/customXml/itemProps325.xml" ContentType="application/vnd.openxmlformats-officedocument.customXmlProperties+xml"/>
  <Override PartName="/customXml/itemProps326.xml" ContentType="application/vnd.openxmlformats-officedocument.customXmlProperties+xml"/>
  <Override PartName="/customXml/itemProps327.xml" ContentType="application/vnd.openxmlformats-officedocument.customXmlProperties+xml"/>
  <Override PartName="/customXml/itemProps328.xml" ContentType="application/vnd.openxmlformats-officedocument.customXmlProperties+xml"/>
  <Override PartName="/customXml/itemProps329.xml" ContentType="application/vnd.openxmlformats-officedocument.customXmlProperties+xml"/>
  <Override PartName="/customXml/itemProps330.xml" ContentType="application/vnd.openxmlformats-officedocument.customXmlProperties+xml"/>
  <Override PartName="/customXml/itemProps331.xml" ContentType="application/vnd.openxmlformats-officedocument.customXmlProperties+xml"/>
  <Override PartName="/customXml/itemProps332.xml" ContentType="application/vnd.openxmlformats-officedocument.customXmlProperties+xml"/>
  <Override PartName="/customXml/itemProps333.xml" ContentType="application/vnd.openxmlformats-officedocument.customXmlProperties+xml"/>
  <Override PartName="/customXml/itemProps334.xml" ContentType="application/vnd.openxmlformats-officedocument.customXmlProperties+xml"/>
  <Override PartName="/customXml/itemProps335.xml" ContentType="application/vnd.openxmlformats-officedocument.customXmlProperties+xml"/>
  <Override PartName="/customXml/itemProps336.xml" ContentType="application/vnd.openxmlformats-officedocument.customXmlProperties+xml"/>
  <Override PartName="/customXml/itemProps337.xml" ContentType="application/vnd.openxmlformats-officedocument.customXmlProperties+xml"/>
  <Override PartName="/customXml/itemProps338.xml" ContentType="application/vnd.openxmlformats-officedocument.customXmlProperties+xml"/>
  <Override PartName="/customXml/itemProps339.xml" ContentType="application/vnd.openxmlformats-officedocument.customXmlProperties+xml"/>
  <Override PartName="/customXml/itemProps340.xml" ContentType="application/vnd.openxmlformats-officedocument.customXmlProperties+xml"/>
  <Override PartName="/customXml/itemProps341.xml" ContentType="application/vnd.openxmlformats-officedocument.customXmlProperties+xml"/>
  <Override PartName="/customXml/itemProps342.xml" ContentType="application/vnd.openxmlformats-officedocument.customXmlProperties+xml"/>
  <Override PartName="/customXml/itemProps343.xml" ContentType="application/vnd.openxmlformats-officedocument.customXmlProperties+xml"/>
  <Override PartName="/customXml/itemProps344.xml" ContentType="application/vnd.openxmlformats-officedocument.customXmlProperties+xml"/>
  <Override PartName="/customXml/itemProps345.xml" ContentType="application/vnd.openxmlformats-officedocument.customXmlProperties+xml"/>
  <Override PartName="/customXml/itemProps346.xml" ContentType="application/vnd.openxmlformats-officedocument.customXmlProperties+xml"/>
  <Override PartName="/customXml/itemProps347.xml" ContentType="application/vnd.openxmlformats-officedocument.customXmlProperties+xml"/>
  <Override PartName="/customXml/itemProps348.xml" ContentType="application/vnd.openxmlformats-officedocument.customXmlProperties+xml"/>
  <Override PartName="/customXml/itemProps349.xml" ContentType="application/vnd.openxmlformats-officedocument.customXmlProperties+xml"/>
  <Override PartName="/customXml/itemProps350.xml" ContentType="application/vnd.openxmlformats-officedocument.customXmlProperties+xml"/>
  <Override PartName="/customXml/itemProps351.xml" ContentType="application/vnd.openxmlformats-officedocument.customXmlProperties+xml"/>
  <Override PartName="/customXml/itemProps352.xml" ContentType="application/vnd.openxmlformats-officedocument.customXmlProperties+xml"/>
  <Override PartName="/customXml/itemProps353.xml" ContentType="application/vnd.openxmlformats-officedocument.customXmlProperties+xml"/>
  <Override PartName="/customXml/itemProps354.xml" ContentType="application/vnd.openxmlformats-officedocument.customXmlProperties+xml"/>
  <Override PartName="/customXml/itemProps355.xml" ContentType="application/vnd.openxmlformats-officedocument.customXmlProperties+xml"/>
  <Override PartName="/customXml/itemProps356.xml" ContentType="application/vnd.openxmlformats-officedocument.customXmlProperties+xml"/>
  <Override PartName="/customXml/itemProps357.xml" ContentType="application/vnd.openxmlformats-officedocument.customXmlProperties+xml"/>
  <Override PartName="/customXml/itemProps358.xml" ContentType="application/vnd.openxmlformats-officedocument.customXmlProperties+xml"/>
  <Override PartName="/customXml/itemProps359.xml" ContentType="application/vnd.openxmlformats-officedocument.customXmlProperties+xml"/>
  <Override PartName="/customXml/itemProps360.xml" ContentType="application/vnd.openxmlformats-officedocument.customXmlProperties+xml"/>
  <Override PartName="/customXml/itemProps361.xml" ContentType="application/vnd.openxmlformats-officedocument.customXmlProperties+xml"/>
  <Override PartName="/customXml/itemProps362.xml" ContentType="application/vnd.openxmlformats-officedocument.customXmlProperties+xml"/>
  <Override PartName="/customXml/itemProps36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364"/>
    <p:sldMasterId id="2147484832" r:id="rId365"/>
    <p:sldMasterId id="2147484857" r:id="rId366"/>
    <p:sldMasterId id="2147484871" r:id="rId367"/>
  </p:sldMasterIdLst>
  <p:notesMasterIdLst>
    <p:notesMasterId r:id="rId369"/>
  </p:notesMasterIdLst>
  <p:handoutMasterIdLst>
    <p:handoutMasterId r:id="rId370"/>
  </p:handoutMasterIdLst>
  <p:sldIdLst>
    <p:sldId id="2147477217" r:id="rId368"/>
  </p:sldIdLst>
  <p:sldSz cx="9906000" cy="6858000" type="A4"/>
  <p:notesSz cx="6807200" cy="9939338"/>
  <p:defaultTextStyle>
    <a:defPPr>
      <a:defRPr lang="ja-JP"/>
    </a:defPPr>
    <a:lvl1pPr algn="l" rtl="0" eaLnBrk="0" fontAlgn="base" hangingPunct="0">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16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6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guide id="3" orient="horz" pos="3130" userDrawn="1">
          <p15:clr>
            <a:srgbClr val="A4A3A4"/>
          </p15:clr>
        </p15:guide>
        <p15:guide id="4"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なし" initials="なし" lastIdx="3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2D050"/>
    <a:srgbClr val="007A37"/>
    <a:srgbClr val="4BACC6"/>
    <a:srgbClr val="FCD5B4"/>
    <a:srgbClr val="FFFFCC"/>
    <a:srgbClr val="0070C0"/>
    <a:srgbClr val="FFFFFF"/>
    <a:srgbClr val="5B9BD5"/>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826A31-7411-49CF-8C4D-E03D7A71BE1E}" v="65" dt="2026-03-26T10:43:27.63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36" autoAdjust="0"/>
    <p:restoredTop sz="94660"/>
  </p:normalViewPr>
  <p:slideViewPr>
    <p:cSldViewPr snapToGrid="0">
      <p:cViewPr varScale="1">
        <p:scale>
          <a:sx n="92" d="100"/>
          <a:sy n="92" d="100"/>
        </p:scale>
        <p:origin x="504" y="77"/>
      </p:cViewPr>
      <p:guideLst>
        <p:guide orient="horz" pos="2160"/>
        <p:guide pos="3120"/>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1"/>
        <p:guide orient="horz" pos="3130"/>
        <p:guide pos="2143"/>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customXml" Target="../customXml/item117.xml"/><Relationship Id="rId299" Type="http://schemas.openxmlformats.org/officeDocument/2006/relationships/customXml" Target="../customXml/item299.xml"/><Relationship Id="rId21" Type="http://schemas.openxmlformats.org/officeDocument/2006/relationships/customXml" Target="../customXml/item21.xml"/><Relationship Id="rId63" Type="http://schemas.openxmlformats.org/officeDocument/2006/relationships/customXml" Target="../customXml/item63.xml"/><Relationship Id="rId159" Type="http://schemas.openxmlformats.org/officeDocument/2006/relationships/customXml" Target="../customXml/item159.xml"/><Relationship Id="rId324" Type="http://schemas.openxmlformats.org/officeDocument/2006/relationships/customXml" Target="../customXml/item324.xml"/><Relationship Id="rId366" Type="http://schemas.openxmlformats.org/officeDocument/2006/relationships/slideMaster" Target="slideMasters/slideMaster3.xml"/><Relationship Id="rId170" Type="http://schemas.openxmlformats.org/officeDocument/2006/relationships/customXml" Target="../customXml/item170.xml"/><Relationship Id="rId226" Type="http://schemas.openxmlformats.org/officeDocument/2006/relationships/customXml" Target="../customXml/item226.xml"/><Relationship Id="rId268" Type="http://schemas.openxmlformats.org/officeDocument/2006/relationships/customXml" Target="../customXml/item268.xml"/><Relationship Id="rId32" Type="http://schemas.openxmlformats.org/officeDocument/2006/relationships/customXml" Target="../customXml/item32.xml"/><Relationship Id="rId74" Type="http://schemas.openxmlformats.org/officeDocument/2006/relationships/customXml" Target="../customXml/item74.xml"/><Relationship Id="rId128" Type="http://schemas.openxmlformats.org/officeDocument/2006/relationships/customXml" Target="../customXml/item128.xml"/><Relationship Id="rId335" Type="http://schemas.openxmlformats.org/officeDocument/2006/relationships/customXml" Target="../customXml/item335.xml"/><Relationship Id="rId5" Type="http://schemas.openxmlformats.org/officeDocument/2006/relationships/customXml" Target="../customXml/item5.xml"/><Relationship Id="rId181" Type="http://schemas.openxmlformats.org/officeDocument/2006/relationships/customXml" Target="../customXml/item181.xml"/><Relationship Id="rId237" Type="http://schemas.openxmlformats.org/officeDocument/2006/relationships/customXml" Target="../customXml/item237.xml"/><Relationship Id="rId279" Type="http://schemas.openxmlformats.org/officeDocument/2006/relationships/customXml" Target="../customXml/item279.xml"/><Relationship Id="rId43" Type="http://schemas.openxmlformats.org/officeDocument/2006/relationships/customXml" Target="../customXml/item43.xml"/><Relationship Id="rId139" Type="http://schemas.openxmlformats.org/officeDocument/2006/relationships/customXml" Target="../customXml/item139.xml"/><Relationship Id="rId290" Type="http://schemas.openxmlformats.org/officeDocument/2006/relationships/customXml" Target="../customXml/item290.xml"/><Relationship Id="rId304" Type="http://schemas.openxmlformats.org/officeDocument/2006/relationships/customXml" Target="../customXml/item304.xml"/><Relationship Id="rId346" Type="http://schemas.openxmlformats.org/officeDocument/2006/relationships/customXml" Target="../customXml/item346.xml"/><Relationship Id="rId85" Type="http://schemas.openxmlformats.org/officeDocument/2006/relationships/customXml" Target="../customXml/item85.xml"/><Relationship Id="rId150" Type="http://schemas.openxmlformats.org/officeDocument/2006/relationships/customXml" Target="../customXml/item150.xml"/><Relationship Id="rId192" Type="http://schemas.openxmlformats.org/officeDocument/2006/relationships/customXml" Target="../customXml/item192.xml"/><Relationship Id="rId206" Type="http://schemas.openxmlformats.org/officeDocument/2006/relationships/customXml" Target="../customXml/item206.xml"/><Relationship Id="rId248" Type="http://schemas.openxmlformats.org/officeDocument/2006/relationships/customXml" Target="../customXml/item248.xml"/><Relationship Id="rId12" Type="http://schemas.openxmlformats.org/officeDocument/2006/relationships/customXml" Target="../customXml/item12.xml"/><Relationship Id="rId108" Type="http://schemas.openxmlformats.org/officeDocument/2006/relationships/customXml" Target="../customXml/item108.xml"/><Relationship Id="rId315" Type="http://schemas.openxmlformats.org/officeDocument/2006/relationships/customXml" Target="../customXml/item315.xml"/><Relationship Id="rId357" Type="http://schemas.openxmlformats.org/officeDocument/2006/relationships/customXml" Target="../customXml/item357.xml"/><Relationship Id="rId54" Type="http://schemas.openxmlformats.org/officeDocument/2006/relationships/customXml" Target="../customXml/item54.xml"/><Relationship Id="rId96" Type="http://schemas.openxmlformats.org/officeDocument/2006/relationships/customXml" Target="../customXml/item96.xml"/><Relationship Id="rId161" Type="http://schemas.openxmlformats.org/officeDocument/2006/relationships/customXml" Target="../customXml/item161.xml"/><Relationship Id="rId217" Type="http://schemas.openxmlformats.org/officeDocument/2006/relationships/customXml" Target="../customXml/item217.xml"/><Relationship Id="rId259" Type="http://schemas.openxmlformats.org/officeDocument/2006/relationships/customXml" Target="../customXml/item259.xml"/><Relationship Id="rId23" Type="http://schemas.openxmlformats.org/officeDocument/2006/relationships/customXml" Target="../customXml/item23.xml"/><Relationship Id="rId119" Type="http://schemas.openxmlformats.org/officeDocument/2006/relationships/customXml" Target="../customXml/item119.xml"/><Relationship Id="rId270" Type="http://schemas.openxmlformats.org/officeDocument/2006/relationships/customXml" Target="../customXml/item270.xml"/><Relationship Id="rId326" Type="http://schemas.openxmlformats.org/officeDocument/2006/relationships/customXml" Target="../customXml/item326.xml"/><Relationship Id="rId65" Type="http://schemas.openxmlformats.org/officeDocument/2006/relationships/customXml" Target="../customXml/item65.xml"/><Relationship Id="rId130" Type="http://schemas.openxmlformats.org/officeDocument/2006/relationships/customXml" Target="../customXml/item130.xml"/><Relationship Id="rId368" Type="http://schemas.openxmlformats.org/officeDocument/2006/relationships/slide" Target="slides/slide1.xml"/><Relationship Id="rId172" Type="http://schemas.openxmlformats.org/officeDocument/2006/relationships/customXml" Target="../customXml/item172.xml"/><Relationship Id="rId228" Type="http://schemas.openxmlformats.org/officeDocument/2006/relationships/customXml" Target="../customXml/item228.xml"/><Relationship Id="rId281" Type="http://schemas.openxmlformats.org/officeDocument/2006/relationships/customXml" Target="../customXml/item281.xml"/><Relationship Id="rId337" Type="http://schemas.openxmlformats.org/officeDocument/2006/relationships/customXml" Target="../customXml/item337.xml"/><Relationship Id="rId34" Type="http://schemas.openxmlformats.org/officeDocument/2006/relationships/customXml" Target="../customXml/item34.xml"/><Relationship Id="rId76" Type="http://schemas.openxmlformats.org/officeDocument/2006/relationships/customXml" Target="../customXml/item76.xml"/><Relationship Id="rId141" Type="http://schemas.openxmlformats.org/officeDocument/2006/relationships/customXml" Target="../customXml/item141.xml"/><Relationship Id="rId7" Type="http://schemas.openxmlformats.org/officeDocument/2006/relationships/customXml" Target="../customXml/item7.xml"/><Relationship Id="rId183" Type="http://schemas.openxmlformats.org/officeDocument/2006/relationships/customXml" Target="../customXml/item183.xml"/><Relationship Id="rId239" Type="http://schemas.openxmlformats.org/officeDocument/2006/relationships/customXml" Target="../customXml/item239.xml"/><Relationship Id="rId250" Type="http://schemas.openxmlformats.org/officeDocument/2006/relationships/customXml" Target="../customXml/item250.xml"/><Relationship Id="rId292" Type="http://schemas.openxmlformats.org/officeDocument/2006/relationships/customXml" Target="../customXml/item292.xml"/><Relationship Id="rId306" Type="http://schemas.openxmlformats.org/officeDocument/2006/relationships/customXml" Target="../customXml/item306.xml"/><Relationship Id="rId45" Type="http://schemas.openxmlformats.org/officeDocument/2006/relationships/customXml" Target="../customXml/item45.xml"/><Relationship Id="rId87" Type="http://schemas.openxmlformats.org/officeDocument/2006/relationships/customXml" Target="../customXml/item87.xml"/><Relationship Id="rId110" Type="http://schemas.openxmlformats.org/officeDocument/2006/relationships/customXml" Target="../customXml/item110.xml"/><Relationship Id="rId348" Type="http://schemas.openxmlformats.org/officeDocument/2006/relationships/customXml" Target="../customXml/item348.xml"/><Relationship Id="rId152" Type="http://schemas.openxmlformats.org/officeDocument/2006/relationships/customXml" Target="../customXml/item152.xml"/><Relationship Id="rId194" Type="http://schemas.openxmlformats.org/officeDocument/2006/relationships/customXml" Target="../customXml/item194.xml"/><Relationship Id="rId208" Type="http://schemas.openxmlformats.org/officeDocument/2006/relationships/customXml" Target="../customXml/item208.xml"/><Relationship Id="rId261" Type="http://schemas.openxmlformats.org/officeDocument/2006/relationships/customXml" Target="../customXml/item261.xml"/><Relationship Id="rId14" Type="http://schemas.openxmlformats.org/officeDocument/2006/relationships/customXml" Target="../customXml/item14.xml"/><Relationship Id="rId56" Type="http://schemas.openxmlformats.org/officeDocument/2006/relationships/customXml" Target="../customXml/item56.xml"/><Relationship Id="rId317" Type="http://schemas.openxmlformats.org/officeDocument/2006/relationships/customXml" Target="../customXml/item317.xml"/><Relationship Id="rId359" Type="http://schemas.openxmlformats.org/officeDocument/2006/relationships/customXml" Target="../customXml/item359.xml"/><Relationship Id="rId98" Type="http://schemas.openxmlformats.org/officeDocument/2006/relationships/customXml" Target="../customXml/item98.xml"/><Relationship Id="rId121" Type="http://schemas.openxmlformats.org/officeDocument/2006/relationships/customXml" Target="../customXml/item121.xml"/><Relationship Id="rId163" Type="http://schemas.openxmlformats.org/officeDocument/2006/relationships/customXml" Target="../customXml/item163.xml"/><Relationship Id="rId219" Type="http://schemas.openxmlformats.org/officeDocument/2006/relationships/customXml" Target="../customXml/item219.xml"/><Relationship Id="rId370" Type="http://schemas.openxmlformats.org/officeDocument/2006/relationships/handoutMaster" Target="handoutMasters/handoutMaster1.xml"/><Relationship Id="rId230" Type="http://schemas.openxmlformats.org/officeDocument/2006/relationships/customXml" Target="../customXml/item230.xml"/><Relationship Id="rId25" Type="http://schemas.openxmlformats.org/officeDocument/2006/relationships/customXml" Target="../customXml/item25.xml"/><Relationship Id="rId67" Type="http://schemas.openxmlformats.org/officeDocument/2006/relationships/customXml" Target="../customXml/item67.xml"/><Relationship Id="rId272" Type="http://schemas.openxmlformats.org/officeDocument/2006/relationships/customXml" Target="../customXml/item272.xml"/><Relationship Id="rId328" Type="http://schemas.openxmlformats.org/officeDocument/2006/relationships/customXml" Target="../customXml/item328.xml"/><Relationship Id="rId132" Type="http://schemas.openxmlformats.org/officeDocument/2006/relationships/customXml" Target="../customXml/item132.xml"/><Relationship Id="rId174" Type="http://schemas.openxmlformats.org/officeDocument/2006/relationships/customXml" Target="../customXml/item174.xml"/><Relationship Id="rId241" Type="http://schemas.openxmlformats.org/officeDocument/2006/relationships/customXml" Target="../customXml/item241.xml"/><Relationship Id="rId36" Type="http://schemas.openxmlformats.org/officeDocument/2006/relationships/customXml" Target="../customXml/item36.xml"/><Relationship Id="rId283" Type="http://schemas.openxmlformats.org/officeDocument/2006/relationships/customXml" Target="../customXml/item283.xml"/><Relationship Id="rId339" Type="http://schemas.openxmlformats.org/officeDocument/2006/relationships/customXml" Target="../customXml/item339.xml"/><Relationship Id="rId78" Type="http://schemas.openxmlformats.org/officeDocument/2006/relationships/customXml" Target="../customXml/item78.xml"/><Relationship Id="rId99" Type="http://schemas.openxmlformats.org/officeDocument/2006/relationships/customXml" Target="../customXml/item99.xml"/><Relationship Id="rId101" Type="http://schemas.openxmlformats.org/officeDocument/2006/relationships/customXml" Target="../customXml/item101.xml"/><Relationship Id="rId122" Type="http://schemas.openxmlformats.org/officeDocument/2006/relationships/customXml" Target="../customXml/item122.xml"/><Relationship Id="rId143" Type="http://schemas.openxmlformats.org/officeDocument/2006/relationships/customXml" Target="../customXml/item143.xml"/><Relationship Id="rId164" Type="http://schemas.openxmlformats.org/officeDocument/2006/relationships/customXml" Target="../customXml/item164.xml"/><Relationship Id="rId185" Type="http://schemas.openxmlformats.org/officeDocument/2006/relationships/customXml" Target="../customXml/item185.xml"/><Relationship Id="rId350" Type="http://schemas.openxmlformats.org/officeDocument/2006/relationships/customXml" Target="../customXml/item350.xml"/><Relationship Id="rId371" Type="http://schemas.openxmlformats.org/officeDocument/2006/relationships/commentAuthors" Target="commentAuthors.xml"/><Relationship Id="rId9" Type="http://schemas.openxmlformats.org/officeDocument/2006/relationships/customXml" Target="../customXml/item9.xml"/><Relationship Id="rId210" Type="http://schemas.openxmlformats.org/officeDocument/2006/relationships/customXml" Target="../customXml/item210.xml"/><Relationship Id="rId26" Type="http://schemas.openxmlformats.org/officeDocument/2006/relationships/customXml" Target="../customXml/item26.xml"/><Relationship Id="rId231" Type="http://schemas.openxmlformats.org/officeDocument/2006/relationships/customXml" Target="../customXml/item231.xml"/><Relationship Id="rId252" Type="http://schemas.openxmlformats.org/officeDocument/2006/relationships/customXml" Target="../customXml/item252.xml"/><Relationship Id="rId273" Type="http://schemas.openxmlformats.org/officeDocument/2006/relationships/customXml" Target="../customXml/item273.xml"/><Relationship Id="rId294" Type="http://schemas.openxmlformats.org/officeDocument/2006/relationships/customXml" Target="../customXml/item294.xml"/><Relationship Id="rId308" Type="http://schemas.openxmlformats.org/officeDocument/2006/relationships/customXml" Target="../customXml/item308.xml"/><Relationship Id="rId329" Type="http://schemas.openxmlformats.org/officeDocument/2006/relationships/customXml" Target="../customXml/item329.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customXml" Target="../customXml/item112.xml"/><Relationship Id="rId133" Type="http://schemas.openxmlformats.org/officeDocument/2006/relationships/customXml" Target="../customXml/item133.xml"/><Relationship Id="rId154" Type="http://schemas.openxmlformats.org/officeDocument/2006/relationships/customXml" Target="../customXml/item154.xml"/><Relationship Id="rId175" Type="http://schemas.openxmlformats.org/officeDocument/2006/relationships/customXml" Target="../customXml/item175.xml"/><Relationship Id="rId340" Type="http://schemas.openxmlformats.org/officeDocument/2006/relationships/customXml" Target="../customXml/item340.xml"/><Relationship Id="rId361" Type="http://schemas.openxmlformats.org/officeDocument/2006/relationships/customXml" Target="../customXml/item361.xml"/><Relationship Id="rId196" Type="http://schemas.openxmlformats.org/officeDocument/2006/relationships/customXml" Target="../customXml/item196.xml"/><Relationship Id="rId200" Type="http://schemas.openxmlformats.org/officeDocument/2006/relationships/customXml" Target="../customXml/item200.xml"/><Relationship Id="rId16" Type="http://schemas.openxmlformats.org/officeDocument/2006/relationships/customXml" Target="../customXml/item16.xml"/><Relationship Id="rId221" Type="http://schemas.openxmlformats.org/officeDocument/2006/relationships/customXml" Target="../customXml/item221.xml"/><Relationship Id="rId242" Type="http://schemas.openxmlformats.org/officeDocument/2006/relationships/customXml" Target="../customXml/item242.xml"/><Relationship Id="rId263" Type="http://schemas.openxmlformats.org/officeDocument/2006/relationships/customXml" Target="../customXml/item263.xml"/><Relationship Id="rId284" Type="http://schemas.openxmlformats.org/officeDocument/2006/relationships/customXml" Target="../customXml/item284.xml"/><Relationship Id="rId319" Type="http://schemas.openxmlformats.org/officeDocument/2006/relationships/customXml" Target="../customXml/item319.xml"/><Relationship Id="rId37" Type="http://schemas.openxmlformats.org/officeDocument/2006/relationships/customXml" Target="../customXml/item37.xml"/><Relationship Id="rId58" Type="http://schemas.openxmlformats.org/officeDocument/2006/relationships/customXml" Target="../customXml/item58.xml"/><Relationship Id="rId79" Type="http://schemas.openxmlformats.org/officeDocument/2006/relationships/customXml" Target="../customXml/item79.xml"/><Relationship Id="rId102" Type="http://schemas.openxmlformats.org/officeDocument/2006/relationships/customXml" Target="../customXml/item102.xml"/><Relationship Id="rId123" Type="http://schemas.openxmlformats.org/officeDocument/2006/relationships/customXml" Target="../customXml/item123.xml"/><Relationship Id="rId144" Type="http://schemas.openxmlformats.org/officeDocument/2006/relationships/customXml" Target="../customXml/item144.xml"/><Relationship Id="rId330" Type="http://schemas.openxmlformats.org/officeDocument/2006/relationships/customXml" Target="../customXml/item330.xml"/><Relationship Id="rId90" Type="http://schemas.openxmlformats.org/officeDocument/2006/relationships/customXml" Target="../customXml/item90.xml"/><Relationship Id="rId165" Type="http://schemas.openxmlformats.org/officeDocument/2006/relationships/customXml" Target="../customXml/item165.xml"/><Relationship Id="rId186" Type="http://schemas.openxmlformats.org/officeDocument/2006/relationships/customXml" Target="../customXml/item186.xml"/><Relationship Id="rId351" Type="http://schemas.openxmlformats.org/officeDocument/2006/relationships/customXml" Target="../customXml/item351.xml"/><Relationship Id="rId372" Type="http://schemas.openxmlformats.org/officeDocument/2006/relationships/presProps" Target="presProps.xml"/><Relationship Id="rId211" Type="http://schemas.openxmlformats.org/officeDocument/2006/relationships/customXml" Target="../customXml/item211.xml"/><Relationship Id="rId232" Type="http://schemas.openxmlformats.org/officeDocument/2006/relationships/customXml" Target="../customXml/item232.xml"/><Relationship Id="rId253" Type="http://schemas.openxmlformats.org/officeDocument/2006/relationships/customXml" Target="../customXml/item253.xml"/><Relationship Id="rId274" Type="http://schemas.openxmlformats.org/officeDocument/2006/relationships/customXml" Target="../customXml/item274.xml"/><Relationship Id="rId295" Type="http://schemas.openxmlformats.org/officeDocument/2006/relationships/customXml" Target="../customXml/item295.xml"/><Relationship Id="rId309" Type="http://schemas.openxmlformats.org/officeDocument/2006/relationships/customXml" Target="../customXml/item309.xml"/><Relationship Id="rId27" Type="http://schemas.openxmlformats.org/officeDocument/2006/relationships/customXml" Target="../customXml/item27.xml"/><Relationship Id="rId48" Type="http://schemas.openxmlformats.org/officeDocument/2006/relationships/customXml" Target="../customXml/item48.xml"/><Relationship Id="rId69" Type="http://schemas.openxmlformats.org/officeDocument/2006/relationships/customXml" Target="../customXml/item69.xml"/><Relationship Id="rId113" Type="http://schemas.openxmlformats.org/officeDocument/2006/relationships/customXml" Target="../customXml/item113.xml"/><Relationship Id="rId134" Type="http://schemas.openxmlformats.org/officeDocument/2006/relationships/customXml" Target="../customXml/item134.xml"/><Relationship Id="rId320" Type="http://schemas.openxmlformats.org/officeDocument/2006/relationships/customXml" Target="../customXml/item320.xml"/><Relationship Id="rId80" Type="http://schemas.openxmlformats.org/officeDocument/2006/relationships/customXml" Target="../customXml/item80.xml"/><Relationship Id="rId155" Type="http://schemas.openxmlformats.org/officeDocument/2006/relationships/customXml" Target="../customXml/item155.xml"/><Relationship Id="rId176" Type="http://schemas.openxmlformats.org/officeDocument/2006/relationships/customXml" Target="../customXml/item176.xml"/><Relationship Id="rId197" Type="http://schemas.openxmlformats.org/officeDocument/2006/relationships/customXml" Target="../customXml/item197.xml"/><Relationship Id="rId341" Type="http://schemas.openxmlformats.org/officeDocument/2006/relationships/customXml" Target="../customXml/item341.xml"/><Relationship Id="rId362" Type="http://schemas.openxmlformats.org/officeDocument/2006/relationships/customXml" Target="../customXml/item362.xml"/><Relationship Id="rId201" Type="http://schemas.openxmlformats.org/officeDocument/2006/relationships/customXml" Target="../customXml/item201.xml"/><Relationship Id="rId222" Type="http://schemas.openxmlformats.org/officeDocument/2006/relationships/customXml" Target="../customXml/item222.xml"/><Relationship Id="rId243" Type="http://schemas.openxmlformats.org/officeDocument/2006/relationships/customXml" Target="../customXml/item243.xml"/><Relationship Id="rId264" Type="http://schemas.openxmlformats.org/officeDocument/2006/relationships/customXml" Target="../customXml/item264.xml"/><Relationship Id="rId285" Type="http://schemas.openxmlformats.org/officeDocument/2006/relationships/customXml" Target="../customXml/item285.xml"/><Relationship Id="rId17" Type="http://schemas.openxmlformats.org/officeDocument/2006/relationships/customXml" Target="../customXml/item17.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customXml" Target="../customXml/item103.xml"/><Relationship Id="rId124" Type="http://schemas.openxmlformats.org/officeDocument/2006/relationships/customXml" Target="../customXml/item124.xml"/><Relationship Id="rId310" Type="http://schemas.openxmlformats.org/officeDocument/2006/relationships/customXml" Target="../customXml/item310.xml"/><Relationship Id="rId70" Type="http://schemas.openxmlformats.org/officeDocument/2006/relationships/customXml" Target="../customXml/item70.xml"/><Relationship Id="rId91" Type="http://schemas.openxmlformats.org/officeDocument/2006/relationships/customXml" Target="../customXml/item91.xml"/><Relationship Id="rId145" Type="http://schemas.openxmlformats.org/officeDocument/2006/relationships/customXml" Target="../customXml/item145.xml"/><Relationship Id="rId166" Type="http://schemas.openxmlformats.org/officeDocument/2006/relationships/customXml" Target="../customXml/item166.xml"/><Relationship Id="rId187" Type="http://schemas.openxmlformats.org/officeDocument/2006/relationships/customXml" Target="../customXml/item187.xml"/><Relationship Id="rId331" Type="http://schemas.openxmlformats.org/officeDocument/2006/relationships/customXml" Target="../customXml/item331.xml"/><Relationship Id="rId352" Type="http://schemas.openxmlformats.org/officeDocument/2006/relationships/customXml" Target="../customXml/item352.xml"/><Relationship Id="rId373" Type="http://schemas.openxmlformats.org/officeDocument/2006/relationships/viewProps" Target="viewProps.xml"/><Relationship Id="rId1" Type="http://schemas.openxmlformats.org/officeDocument/2006/relationships/customXml" Target="../customXml/item1.xml"/><Relationship Id="rId212" Type="http://schemas.openxmlformats.org/officeDocument/2006/relationships/customXml" Target="../customXml/item212.xml"/><Relationship Id="rId233" Type="http://schemas.openxmlformats.org/officeDocument/2006/relationships/customXml" Target="../customXml/item233.xml"/><Relationship Id="rId254" Type="http://schemas.openxmlformats.org/officeDocument/2006/relationships/customXml" Target="../customXml/item254.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customXml" Target="../customXml/item114.xml"/><Relationship Id="rId275" Type="http://schemas.openxmlformats.org/officeDocument/2006/relationships/customXml" Target="../customXml/item275.xml"/><Relationship Id="rId296" Type="http://schemas.openxmlformats.org/officeDocument/2006/relationships/customXml" Target="../customXml/item296.xml"/><Relationship Id="rId300" Type="http://schemas.openxmlformats.org/officeDocument/2006/relationships/customXml" Target="../customXml/item300.xml"/><Relationship Id="rId60" Type="http://schemas.openxmlformats.org/officeDocument/2006/relationships/customXml" Target="../customXml/item60.xml"/><Relationship Id="rId81" Type="http://schemas.openxmlformats.org/officeDocument/2006/relationships/customXml" Target="../customXml/item81.xml"/><Relationship Id="rId135" Type="http://schemas.openxmlformats.org/officeDocument/2006/relationships/customXml" Target="../customXml/item135.xml"/><Relationship Id="rId156" Type="http://schemas.openxmlformats.org/officeDocument/2006/relationships/customXml" Target="../customXml/item156.xml"/><Relationship Id="rId177" Type="http://schemas.openxmlformats.org/officeDocument/2006/relationships/customXml" Target="../customXml/item177.xml"/><Relationship Id="rId198" Type="http://schemas.openxmlformats.org/officeDocument/2006/relationships/customXml" Target="../customXml/item198.xml"/><Relationship Id="rId321" Type="http://schemas.openxmlformats.org/officeDocument/2006/relationships/customXml" Target="../customXml/item321.xml"/><Relationship Id="rId342" Type="http://schemas.openxmlformats.org/officeDocument/2006/relationships/customXml" Target="../customXml/item342.xml"/><Relationship Id="rId363" Type="http://schemas.openxmlformats.org/officeDocument/2006/relationships/customXml" Target="../customXml/item363.xml"/><Relationship Id="rId202" Type="http://schemas.openxmlformats.org/officeDocument/2006/relationships/customXml" Target="../customXml/item202.xml"/><Relationship Id="rId223" Type="http://schemas.openxmlformats.org/officeDocument/2006/relationships/customXml" Target="../customXml/item223.xml"/><Relationship Id="rId244" Type="http://schemas.openxmlformats.org/officeDocument/2006/relationships/customXml" Target="../customXml/item244.xml"/><Relationship Id="rId18" Type="http://schemas.openxmlformats.org/officeDocument/2006/relationships/customXml" Target="../customXml/item18.xml"/><Relationship Id="rId39" Type="http://schemas.openxmlformats.org/officeDocument/2006/relationships/customXml" Target="../customXml/item39.xml"/><Relationship Id="rId265" Type="http://schemas.openxmlformats.org/officeDocument/2006/relationships/customXml" Target="../customXml/item265.xml"/><Relationship Id="rId286" Type="http://schemas.openxmlformats.org/officeDocument/2006/relationships/customXml" Target="../customXml/item286.xml"/><Relationship Id="rId50" Type="http://schemas.openxmlformats.org/officeDocument/2006/relationships/customXml" Target="../customXml/item50.xml"/><Relationship Id="rId104" Type="http://schemas.openxmlformats.org/officeDocument/2006/relationships/customXml" Target="../customXml/item104.xml"/><Relationship Id="rId125" Type="http://schemas.openxmlformats.org/officeDocument/2006/relationships/customXml" Target="../customXml/item125.xml"/><Relationship Id="rId146" Type="http://schemas.openxmlformats.org/officeDocument/2006/relationships/customXml" Target="../customXml/item146.xml"/><Relationship Id="rId167" Type="http://schemas.openxmlformats.org/officeDocument/2006/relationships/customXml" Target="../customXml/item167.xml"/><Relationship Id="rId188" Type="http://schemas.openxmlformats.org/officeDocument/2006/relationships/customXml" Target="../customXml/item188.xml"/><Relationship Id="rId311" Type="http://schemas.openxmlformats.org/officeDocument/2006/relationships/customXml" Target="../customXml/item311.xml"/><Relationship Id="rId332" Type="http://schemas.openxmlformats.org/officeDocument/2006/relationships/customXml" Target="../customXml/item332.xml"/><Relationship Id="rId353" Type="http://schemas.openxmlformats.org/officeDocument/2006/relationships/customXml" Target="../customXml/item353.xml"/><Relationship Id="rId374" Type="http://schemas.openxmlformats.org/officeDocument/2006/relationships/theme" Target="theme/theme1.xml"/><Relationship Id="rId71" Type="http://schemas.openxmlformats.org/officeDocument/2006/relationships/customXml" Target="../customXml/item71.xml"/><Relationship Id="rId92" Type="http://schemas.openxmlformats.org/officeDocument/2006/relationships/customXml" Target="../customXml/item92.xml"/><Relationship Id="rId213" Type="http://schemas.openxmlformats.org/officeDocument/2006/relationships/customXml" Target="../customXml/item213.xml"/><Relationship Id="rId234" Type="http://schemas.openxmlformats.org/officeDocument/2006/relationships/customXml" Target="../customXml/item234.xml"/><Relationship Id="rId2" Type="http://schemas.openxmlformats.org/officeDocument/2006/relationships/customXml" Target="../customXml/item2.xml"/><Relationship Id="rId29" Type="http://schemas.openxmlformats.org/officeDocument/2006/relationships/customXml" Target="../customXml/item29.xml"/><Relationship Id="rId255" Type="http://schemas.openxmlformats.org/officeDocument/2006/relationships/customXml" Target="../customXml/item255.xml"/><Relationship Id="rId276" Type="http://schemas.openxmlformats.org/officeDocument/2006/relationships/customXml" Target="../customXml/item276.xml"/><Relationship Id="rId297" Type="http://schemas.openxmlformats.org/officeDocument/2006/relationships/customXml" Target="../customXml/item297.xml"/><Relationship Id="rId40" Type="http://schemas.openxmlformats.org/officeDocument/2006/relationships/customXml" Target="../customXml/item40.xml"/><Relationship Id="rId115" Type="http://schemas.openxmlformats.org/officeDocument/2006/relationships/customXml" Target="../customXml/item115.xml"/><Relationship Id="rId136" Type="http://schemas.openxmlformats.org/officeDocument/2006/relationships/customXml" Target="../customXml/item136.xml"/><Relationship Id="rId157" Type="http://schemas.openxmlformats.org/officeDocument/2006/relationships/customXml" Target="../customXml/item157.xml"/><Relationship Id="rId178" Type="http://schemas.openxmlformats.org/officeDocument/2006/relationships/customXml" Target="../customXml/item178.xml"/><Relationship Id="rId301" Type="http://schemas.openxmlformats.org/officeDocument/2006/relationships/customXml" Target="../customXml/item301.xml"/><Relationship Id="rId322" Type="http://schemas.openxmlformats.org/officeDocument/2006/relationships/customXml" Target="../customXml/item322.xml"/><Relationship Id="rId343" Type="http://schemas.openxmlformats.org/officeDocument/2006/relationships/customXml" Target="../customXml/item343.xml"/><Relationship Id="rId364" Type="http://schemas.openxmlformats.org/officeDocument/2006/relationships/slideMaster" Target="slideMasters/slideMaster1.xml"/><Relationship Id="rId61" Type="http://schemas.openxmlformats.org/officeDocument/2006/relationships/customXml" Target="../customXml/item61.xml"/><Relationship Id="rId82" Type="http://schemas.openxmlformats.org/officeDocument/2006/relationships/customXml" Target="../customXml/item82.xml"/><Relationship Id="rId199" Type="http://schemas.openxmlformats.org/officeDocument/2006/relationships/customXml" Target="../customXml/item199.xml"/><Relationship Id="rId203" Type="http://schemas.openxmlformats.org/officeDocument/2006/relationships/customXml" Target="../customXml/item203.xml"/><Relationship Id="rId19" Type="http://schemas.openxmlformats.org/officeDocument/2006/relationships/customXml" Target="../customXml/item19.xml"/><Relationship Id="rId224" Type="http://schemas.openxmlformats.org/officeDocument/2006/relationships/customXml" Target="../customXml/item224.xml"/><Relationship Id="rId245" Type="http://schemas.openxmlformats.org/officeDocument/2006/relationships/customXml" Target="../customXml/item245.xml"/><Relationship Id="rId266" Type="http://schemas.openxmlformats.org/officeDocument/2006/relationships/customXml" Target="../customXml/item266.xml"/><Relationship Id="rId287" Type="http://schemas.openxmlformats.org/officeDocument/2006/relationships/customXml" Target="../customXml/item287.xml"/><Relationship Id="rId30" Type="http://schemas.openxmlformats.org/officeDocument/2006/relationships/customXml" Target="../customXml/item30.xml"/><Relationship Id="rId105" Type="http://schemas.openxmlformats.org/officeDocument/2006/relationships/customXml" Target="../customXml/item105.xml"/><Relationship Id="rId126" Type="http://schemas.openxmlformats.org/officeDocument/2006/relationships/customXml" Target="../customXml/item126.xml"/><Relationship Id="rId147" Type="http://schemas.openxmlformats.org/officeDocument/2006/relationships/customXml" Target="../customXml/item147.xml"/><Relationship Id="rId168" Type="http://schemas.openxmlformats.org/officeDocument/2006/relationships/customXml" Target="../customXml/item168.xml"/><Relationship Id="rId312" Type="http://schemas.openxmlformats.org/officeDocument/2006/relationships/customXml" Target="../customXml/item312.xml"/><Relationship Id="rId333" Type="http://schemas.openxmlformats.org/officeDocument/2006/relationships/customXml" Target="../customXml/item333.xml"/><Relationship Id="rId354" Type="http://schemas.openxmlformats.org/officeDocument/2006/relationships/customXml" Target="../customXml/item354.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189" Type="http://schemas.openxmlformats.org/officeDocument/2006/relationships/customXml" Target="../customXml/item189.xml"/><Relationship Id="rId375" Type="http://schemas.openxmlformats.org/officeDocument/2006/relationships/tableStyles" Target="tableStyles.xml"/><Relationship Id="rId3" Type="http://schemas.openxmlformats.org/officeDocument/2006/relationships/customXml" Target="../customXml/item3.xml"/><Relationship Id="rId214" Type="http://schemas.openxmlformats.org/officeDocument/2006/relationships/customXml" Target="../customXml/item214.xml"/><Relationship Id="rId235" Type="http://schemas.openxmlformats.org/officeDocument/2006/relationships/customXml" Target="../customXml/item235.xml"/><Relationship Id="rId256" Type="http://schemas.openxmlformats.org/officeDocument/2006/relationships/customXml" Target="../customXml/item256.xml"/><Relationship Id="rId277" Type="http://schemas.openxmlformats.org/officeDocument/2006/relationships/customXml" Target="../customXml/item277.xml"/><Relationship Id="rId298" Type="http://schemas.openxmlformats.org/officeDocument/2006/relationships/customXml" Target="../customXml/item298.xml"/><Relationship Id="rId116" Type="http://schemas.openxmlformats.org/officeDocument/2006/relationships/customXml" Target="../customXml/item116.xml"/><Relationship Id="rId137" Type="http://schemas.openxmlformats.org/officeDocument/2006/relationships/customXml" Target="../customXml/item137.xml"/><Relationship Id="rId158" Type="http://schemas.openxmlformats.org/officeDocument/2006/relationships/customXml" Target="../customXml/item158.xml"/><Relationship Id="rId302" Type="http://schemas.openxmlformats.org/officeDocument/2006/relationships/customXml" Target="../customXml/item302.xml"/><Relationship Id="rId323" Type="http://schemas.openxmlformats.org/officeDocument/2006/relationships/customXml" Target="../customXml/item323.xml"/><Relationship Id="rId344" Type="http://schemas.openxmlformats.org/officeDocument/2006/relationships/customXml" Target="../customXml/item344.xm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179" Type="http://schemas.openxmlformats.org/officeDocument/2006/relationships/customXml" Target="../customXml/item179.xml"/><Relationship Id="rId365" Type="http://schemas.openxmlformats.org/officeDocument/2006/relationships/slideMaster" Target="slideMasters/slideMaster2.xml"/><Relationship Id="rId190" Type="http://schemas.openxmlformats.org/officeDocument/2006/relationships/customXml" Target="../customXml/item190.xml"/><Relationship Id="rId204" Type="http://schemas.openxmlformats.org/officeDocument/2006/relationships/customXml" Target="../customXml/item204.xml"/><Relationship Id="rId225" Type="http://schemas.openxmlformats.org/officeDocument/2006/relationships/customXml" Target="../customXml/item225.xml"/><Relationship Id="rId246" Type="http://schemas.openxmlformats.org/officeDocument/2006/relationships/customXml" Target="../customXml/item246.xml"/><Relationship Id="rId267" Type="http://schemas.openxmlformats.org/officeDocument/2006/relationships/customXml" Target="../customXml/item267.xml"/><Relationship Id="rId288" Type="http://schemas.openxmlformats.org/officeDocument/2006/relationships/customXml" Target="../customXml/item288.xml"/><Relationship Id="rId106" Type="http://schemas.openxmlformats.org/officeDocument/2006/relationships/customXml" Target="../customXml/item106.xml"/><Relationship Id="rId127" Type="http://schemas.openxmlformats.org/officeDocument/2006/relationships/customXml" Target="../customXml/item127.xml"/><Relationship Id="rId313" Type="http://schemas.openxmlformats.org/officeDocument/2006/relationships/customXml" Target="../customXml/item313.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94" Type="http://schemas.openxmlformats.org/officeDocument/2006/relationships/customXml" Target="../customXml/item94.xml"/><Relationship Id="rId148" Type="http://schemas.openxmlformats.org/officeDocument/2006/relationships/customXml" Target="../customXml/item148.xml"/><Relationship Id="rId169" Type="http://schemas.openxmlformats.org/officeDocument/2006/relationships/customXml" Target="../customXml/item169.xml"/><Relationship Id="rId334" Type="http://schemas.openxmlformats.org/officeDocument/2006/relationships/customXml" Target="../customXml/item334.xml"/><Relationship Id="rId355" Type="http://schemas.openxmlformats.org/officeDocument/2006/relationships/customXml" Target="../customXml/item355.xml"/><Relationship Id="rId376" Type="http://schemas.microsoft.com/office/2015/10/relationships/revisionInfo" Target="revisionInfo.xml"/><Relationship Id="rId4" Type="http://schemas.openxmlformats.org/officeDocument/2006/relationships/customXml" Target="../customXml/item4.xml"/><Relationship Id="rId180" Type="http://schemas.openxmlformats.org/officeDocument/2006/relationships/customXml" Target="../customXml/item180.xml"/><Relationship Id="rId215" Type="http://schemas.openxmlformats.org/officeDocument/2006/relationships/customXml" Target="../customXml/item215.xml"/><Relationship Id="rId236" Type="http://schemas.openxmlformats.org/officeDocument/2006/relationships/customXml" Target="../customXml/item236.xml"/><Relationship Id="rId257" Type="http://schemas.openxmlformats.org/officeDocument/2006/relationships/customXml" Target="../customXml/item257.xml"/><Relationship Id="rId278" Type="http://schemas.openxmlformats.org/officeDocument/2006/relationships/customXml" Target="../customXml/item278.xml"/><Relationship Id="rId303" Type="http://schemas.openxmlformats.org/officeDocument/2006/relationships/customXml" Target="../customXml/item303.xml"/><Relationship Id="rId42" Type="http://schemas.openxmlformats.org/officeDocument/2006/relationships/customXml" Target="../customXml/item42.xml"/><Relationship Id="rId84" Type="http://schemas.openxmlformats.org/officeDocument/2006/relationships/customXml" Target="../customXml/item84.xml"/><Relationship Id="rId138" Type="http://schemas.openxmlformats.org/officeDocument/2006/relationships/customXml" Target="../customXml/item138.xml"/><Relationship Id="rId345" Type="http://schemas.openxmlformats.org/officeDocument/2006/relationships/customXml" Target="../customXml/item345.xml"/><Relationship Id="rId191" Type="http://schemas.openxmlformats.org/officeDocument/2006/relationships/customXml" Target="../customXml/item191.xml"/><Relationship Id="rId205" Type="http://schemas.openxmlformats.org/officeDocument/2006/relationships/customXml" Target="../customXml/item205.xml"/><Relationship Id="rId247" Type="http://schemas.openxmlformats.org/officeDocument/2006/relationships/customXml" Target="../customXml/item247.xml"/><Relationship Id="rId107" Type="http://schemas.openxmlformats.org/officeDocument/2006/relationships/customXml" Target="../customXml/item107.xml"/><Relationship Id="rId289" Type="http://schemas.openxmlformats.org/officeDocument/2006/relationships/customXml" Target="../customXml/item289.xml"/><Relationship Id="rId11" Type="http://schemas.openxmlformats.org/officeDocument/2006/relationships/customXml" Target="../customXml/item11.xml"/><Relationship Id="rId53" Type="http://schemas.openxmlformats.org/officeDocument/2006/relationships/customXml" Target="../customXml/item53.xml"/><Relationship Id="rId149" Type="http://schemas.openxmlformats.org/officeDocument/2006/relationships/customXml" Target="../customXml/item149.xml"/><Relationship Id="rId314" Type="http://schemas.openxmlformats.org/officeDocument/2006/relationships/customXml" Target="../customXml/item314.xml"/><Relationship Id="rId356" Type="http://schemas.openxmlformats.org/officeDocument/2006/relationships/customXml" Target="../customXml/item356.xml"/><Relationship Id="rId95" Type="http://schemas.openxmlformats.org/officeDocument/2006/relationships/customXml" Target="../customXml/item95.xml"/><Relationship Id="rId160" Type="http://schemas.openxmlformats.org/officeDocument/2006/relationships/customXml" Target="../customXml/item160.xml"/><Relationship Id="rId216" Type="http://schemas.openxmlformats.org/officeDocument/2006/relationships/customXml" Target="../customXml/item216.xml"/><Relationship Id="rId258" Type="http://schemas.openxmlformats.org/officeDocument/2006/relationships/customXml" Target="../customXml/item258.xml"/><Relationship Id="rId22" Type="http://schemas.openxmlformats.org/officeDocument/2006/relationships/customXml" Target="../customXml/item22.xml"/><Relationship Id="rId64" Type="http://schemas.openxmlformats.org/officeDocument/2006/relationships/customXml" Target="../customXml/item64.xml"/><Relationship Id="rId118" Type="http://schemas.openxmlformats.org/officeDocument/2006/relationships/customXml" Target="../customXml/item118.xml"/><Relationship Id="rId325" Type="http://schemas.openxmlformats.org/officeDocument/2006/relationships/customXml" Target="../customXml/item325.xml"/><Relationship Id="rId367" Type="http://schemas.openxmlformats.org/officeDocument/2006/relationships/slideMaster" Target="slideMasters/slideMaster4.xml"/><Relationship Id="rId171" Type="http://schemas.openxmlformats.org/officeDocument/2006/relationships/customXml" Target="../customXml/item171.xml"/><Relationship Id="rId227" Type="http://schemas.openxmlformats.org/officeDocument/2006/relationships/customXml" Target="../customXml/item227.xml"/><Relationship Id="rId269" Type="http://schemas.openxmlformats.org/officeDocument/2006/relationships/customXml" Target="../customXml/item269.xml"/><Relationship Id="rId33" Type="http://schemas.openxmlformats.org/officeDocument/2006/relationships/customXml" Target="../customXml/item33.xml"/><Relationship Id="rId129" Type="http://schemas.openxmlformats.org/officeDocument/2006/relationships/customXml" Target="../customXml/item129.xml"/><Relationship Id="rId280" Type="http://schemas.openxmlformats.org/officeDocument/2006/relationships/customXml" Target="../customXml/item280.xml"/><Relationship Id="rId336" Type="http://schemas.openxmlformats.org/officeDocument/2006/relationships/customXml" Target="../customXml/item336.xml"/><Relationship Id="rId75" Type="http://schemas.openxmlformats.org/officeDocument/2006/relationships/customXml" Target="../customXml/item75.xml"/><Relationship Id="rId140" Type="http://schemas.openxmlformats.org/officeDocument/2006/relationships/customXml" Target="../customXml/item140.xml"/><Relationship Id="rId182" Type="http://schemas.openxmlformats.org/officeDocument/2006/relationships/customXml" Target="../customXml/item182.xml"/><Relationship Id="rId6" Type="http://schemas.openxmlformats.org/officeDocument/2006/relationships/customXml" Target="../customXml/item6.xml"/><Relationship Id="rId238" Type="http://schemas.openxmlformats.org/officeDocument/2006/relationships/customXml" Target="../customXml/item238.xml"/><Relationship Id="rId291" Type="http://schemas.openxmlformats.org/officeDocument/2006/relationships/customXml" Target="../customXml/item291.xml"/><Relationship Id="rId305" Type="http://schemas.openxmlformats.org/officeDocument/2006/relationships/customXml" Target="../customXml/item305.xml"/><Relationship Id="rId347" Type="http://schemas.openxmlformats.org/officeDocument/2006/relationships/customXml" Target="../customXml/item347.xml"/><Relationship Id="rId44" Type="http://schemas.openxmlformats.org/officeDocument/2006/relationships/customXml" Target="../customXml/item44.xml"/><Relationship Id="rId86" Type="http://schemas.openxmlformats.org/officeDocument/2006/relationships/customXml" Target="../customXml/item86.xml"/><Relationship Id="rId151" Type="http://schemas.openxmlformats.org/officeDocument/2006/relationships/customXml" Target="../customXml/item151.xml"/><Relationship Id="rId193" Type="http://schemas.openxmlformats.org/officeDocument/2006/relationships/customXml" Target="../customXml/item193.xml"/><Relationship Id="rId207" Type="http://schemas.openxmlformats.org/officeDocument/2006/relationships/customXml" Target="../customXml/item207.xml"/><Relationship Id="rId249" Type="http://schemas.openxmlformats.org/officeDocument/2006/relationships/customXml" Target="../customXml/item249.xml"/><Relationship Id="rId13" Type="http://schemas.openxmlformats.org/officeDocument/2006/relationships/customXml" Target="../customXml/item13.xml"/><Relationship Id="rId109" Type="http://schemas.openxmlformats.org/officeDocument/2006/relationships/customXml" Target="../customXml/item109.xml"/><Relationship Id="rId260" Type="http://schemas.openxmlformats.org/officeDocument/2006/relationships/customXml" Target="../customXml/item260.xml"/><Relationship Id="rId316" Type="http://schemas.openxmlformats.org/officeDocument/2006/relationships/customXml" Target="../customXml/item316.xml"/><Relationship Id="rId55" Type="http://schemas.openxmlformats.org/officeDocument/2006/relationships/customXml" Target="../customXml/item55.xml"/><Relationship Id="rId97" Type="http://schemas.openxmlformats.org/officeDocument/2006/relationships/customXml" Target="../customXml/item97.xml"/><Relationship Id="rId120" Type="http://schemas.openxmlformats.org/officeDocument/2006/relationships/customXml" Target="../customXml/item120.xml"/><Relationship Id="rId358" Type="http://schemas.openxmlformats.org/officeDocument/2006/relationships/customXml" Target="../customXml/item358.xml"/><Relationship Id="rId162" Type="http://schemas.openxmlformats.org/officeDocument/2006/relationships/customXml" Target="../customXml/item162.xml"/><Relationship Id="rId218" Type="http://schemas.openxmlformats.org/officeDocument/2006/relationships/customXml" Target="../customXml/item218.xml"/><Relationship Id="rId271" Type="http://schemas.openxmlformats.org/officeDocument/2006/relationships/customXml" Target="../customXml/item271.xml"/><Relationship Id="rId24" Type="http://schemas.openxmlformats.org/officeDocument/2006/relationships/customXml" Target="../customXml/item24.xml"/><Relationship Id="rId66" Type="http://schemas.openxmlformats.org/officeDocument/2006/relationships/customXml" Target="../customXml/item66.xml"/><Relationship Id="rId131" Type="http://schemas.openxmlformats.org/officeDocument/2006/relationships/customXml" Target="../customXml/item131.xml"/><Relationship Id="rId327" Type="http://schemas.openxmlformats.org/officeDocument/2006/relationships/customXml" Target="../customXml/item327.xml"/><Relationship Id="rId369" Type="http://schemas.openxmlformats.org/officeDocument/2006/relationships/notesMaster" Target="notesMasters/notesMaster1.xml"/><Relationship Id="rId173" Type="http://schemas.openxmlformats.org/officeDocument/2006/relationships/customXml" Target="../customXml/item173.xml"/><Relationship Id="rId229" Type="http://schemas.openxmlformats.org/officeDocument/2006/relationships/customXml" Target="../customXml/item229.xml"/><Relationship Id="rId240" Type="http://schemas.openxmlformats.org/officeDocument/2006/relationships/customXml" Target="../customXml/item240.xml"/><Relationship Id="rId35" Type="http://schemas.openxmlformats.org/officeDocument/2006/relationships/customXml" Target="../customXml/item35.xml"/><Relationship Id="rId77" Type="http://schemas.openxmlformats.org/officeDocument/2006/relationships/customXml" Target="../customXml/item77.xml"/><Relationship Id="rId100" Type="http://schemas.openxmlformats.org/officeDocument/2006/relationships/customXml" Target="../customXml/item100.xml"/><Relationship Id="rId282" Type="http://schemas.openxmlformats.org/officeDocument/2006/relationships/customXml" Target="../customXml/item282.xml"/><Relationship Id="rId338" Type="http://schemas.openxmlformats.org/officeDocument/2006/relationships/customXml" Target="../customXml/item338.xml"/><Relationship Id="rId8" Type="http://schemas.openxmlformats.org/officeDocument/2006/relationships/customXml" Target="../customXml/item8.xml"/><Relationship Id="rId142" Type="http://schemas.openxmlformats.org/officeDocument/2006/relationships/customXml" Target="../customXml/item142.xml"/><Relationship Id="rId184" Type="http://schemas.openxmlformats.org/officeDocument/2006/relationships/customXml" Target="../customXml/item184.xml"/><Relationship Id="rId251" Type="http://schemas.openxmlformats.org/officeDocument/2006/relationships/customXml" Target="../customXml/item251.xml"/><Relationship Id="rId46" Type="http://schemas.openxmlformats.org/officeDocument/2006/relationships/customXml" Target="../customXml/item46.xml"/><Relationship Id="rId293" Type="http://schemas.openxmlformats.org/officeDocument/2006/relationships/customXml" Target="../customXml/item293.xml"/><Relationship Id="rId307" Type="http://schemas.openxmlformats.org/officeDocument/2006/relationships/customXml" Target="../customXml/item307.xml"/><Relationship Id="rId349" Type="http://schemas.openxmlformats.org/officeDocument/2006/relationships/customXml" Target="../customXml/item349.xml"/><Relationship Id="rId88" Type="http://schemas.openxmlformats.org/officeDocument/2006/relationships/customXml" Target="../customXml/item88.xml"/><Relationship Id="rId111" Type="http://schemas.openxmlformats.org/officeDocument/2006/relationships/customXml" Target="../customXml/item111.xml"/><Relationship Id="rId153" Type="http://schemas.openxmlformats.org/officeDocument/2006/relationships/customXml" Target="../customXml/item153.xml"/><Relationship Id="rId195" Type="http://schemas.openxmlformats.org/officeDocument/2006/relationships/customXml" Target="../customXml/item195.xml"/><Relationship Id="rId209" Type="http://schemas.openxmlformats.org/officeDocument/2006/relationships/customXml" Target="../customXml/item209.xml"/><Relationship Id="rId360" Type="http://schemas.openxmlformats.org/officeDocument/2006/relationships/customXml" Target="../customXml/item360.xml"/><Relationship Id="rId220" Type="http://schemas.openxmlformats.org/officeDocument/2006/relationships/customXml" Target="../customXml/item220.xml"/><Relationship Id="rId15" Type="http://schemas.openxmlformats.org/officeDocument/2006/relationships/customXml" Target="../customXml/item15.xml"/><Relationship Id="rId57" Type="http://schemas.openxmlformats.org/officeDocument/2006/relationships/customXml" Target="../customXml/item57.xml"/><Relationship Id="rId262" Type="http://schemas.openxmlformats.org/officeDocument/2006/relationships/customXml" Target="../customXml/item262.xml"/><Relationship Id="rId318" Type="http://schemas.openxmlformats.org/officeDocument/2006/relationships/customXml" Target="../customXml/item3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3" y="14"/>
            <a:ext cx="2950375" cy="497367"/>
          </a:xfrm>
          <a:prstGeom prst="rect">
            <a:avLst/>
          </a:prstGeom>
          <a:noFill/>
          <a:ln w="9525">
            <a:noFill/>
            <a:miter lim="800000"/>
            <a:headEnd/>
            <a:tailEnd/>
          </a:ln>
        </p:spPr>
        <p:txBody>
          <a:bodyPr vert="horz" wrap="square" lIns="91772" tIns="45888" rIns="91772" bIns="45888" numCol="1" anchor="t" anchorCtr="0" compatLnSpc="1">
            <a:prstTxWarp prst="textNoShape">
              <a:avLst/>
            </a:prstTxWarp>
          </a:bodyPr>
          <a:lstStyle>
            <a:lvl1pPr eaLnBrk="1" fontAlgn="base" hangingPunct="1">
              <a:defRPr sz="1200">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sz="quarter" idx="1"/>
          </p:nvPr>
        </p:nvSpPr>
        <p:spPr bwMode="auto">
          <a:xfrm>
            <a:off x="3855221" y="14"/>
            <a:ext cx="2950374" cy="497367"/>
          </a:xfrm>
          <a:prstGeom prst="rect">
            <a:avLst/>
          </a:prstGeom>
          <a:noFill/>
          <a:ln w="9525">
            <a:noFill/>
            <a:miter lim="800000"/>
            <a:headEnd/>
            <a:tailEnd/>
          </a:ln>
        </p:spPr>
        <p:txBody>
          <a:bodyPr vert="horz" wrap="square" lIns="91772" tIns="45888" rIns="91772" bIns="45888" numCol="1" anchor="t" anchorCtr="0" compatLnSpc="1">
            <a:prstTxWarp prst="textNoShape">
              <a:avLst/>
            </a:prstTxWarp>
          </a:bodyPr>
          <a:lstStyle>
            <a:lvl1pPr algn="r" eaLnBrk="1" fontAlgn="base" hangingPunct="1">
              <a:defRPr sz="1200">
                <a:latin typeface="Arial" charset="0"/>
                <a:ea typeface="ＭＳ Ｐゴシック" pitchFamily="50" charset="-128"/>
              </a:defRPr>
            </a:lvl1pPr>
          </a:lstStyle>
          <a:p>
            <a:pPr>
              <a:defRPr/>
            </a:pPr>
            <a:endParaRPr lang="en-US" altLang="ja-JP"/>
          </a:p>
        </p:txBody>
      </p:sp>
      <p:sp>
        <p:nvSpPr>
          <p:cNvPr id="5124" name="Rectangle 4"/>
          <p:cNvSpPr>
            <a:spLocks noGrp="1" noChangeArrowheads="1"/>
          </p:cNvSpPr>
          <p:nvPr>
            <p:ph type="ftr" sz="quarter" idx="2"/>
          </p:nvPr>
        </p:nvSpPr>
        <p:spPr bwMode="auto">
          <a:xfrm>
            <a:off x="13" y="9440372"/>
            <a:ext cx="2950375" cy="497366"/>
          </a:xfrm>
          <a:prstGeom prst="rect">
            <a:avLst/>
          </a:prstGeom>
          <a:noFill/>
          <a:ln w="9525">
            <a:noFill/>
            <a:miter lim="800000"/>
            <a:headEnd/>
            <a:tailEnd/>
          </a:ln>
        </p:spPr>
        <p:txBody>
          <a:bodyPr vert="horz" wrap="square" lIns="91772" tIns="45888" rIns="91772" bIns="45888" numCol="1" anchor="b" anchorCtr="0" compatLnSpc="1">
            <a:prstTxWarp prst="textNoShape">
              <a:avLst/>
            </a:prstTxWarp>
          </a:bodyPr>
          <a:lstStyle>
            <a:lvl1pPr eaLnBrk="1" fontAlgn="base" hangingPunct="1">
              <a:defRPr sz="1200">
                <a:latin typeface="Arial" charset="0"/>
                <a:ea typeface="ＭＳ Ｐゴシック" pitchFamily="50" charset="-128"/>
              </a:defRPr>
            </a:lvl1pPr>
          </a:lstStyle>
          <a:p>
            <a:pPr>
              <a:defRPr/>
            </a:pPr>
            <a:endParaRPr lang="en-US" altLang="ja-JP"/>
          </a:p>
        </p:txBody>
      </p:sp>
      <p:sp>
        <p:nvSpPr>
          <p:cNvPr id="5125" name="Rectangle 5"/>
          <p:cNvSpPr>
            <a:spLocks noGrp="1" noChangeArrowheads="1"/>
          </p:cNvSpPr>
          <p:nvPr>
            <p:ph type="sldNum" sz="quarter" idx="3"/>
          </p:nvPr>
        </p:nvSpPr>
        <p:spPr bwMode="auto">
          <a:xfrm>
            <a:off x="3855221" y="9440372"/>
            <a:ext cx="2950374" cy="497366"/>
          </a:xfrm>
          <a:prstGeom prst="rect">
            <a:avLst/>
          </a:prstGeom>
          <a:noFill/>
          <a:ln w="9525">
            <a:noFill/>
            <a:miter lim="800000"/>
            <a:headEnd/>
            <a:tailEnd/>
          </a:ln>
        </p:spPr>
        <p:txBody>
          <a:bodyPr vert="horz" wrap="square" lIns="91772" tIns="45888" rIns="91772" bIns="45888" numCol="1" anchor="b" anchorCtr="0" compatLnSpc="1">
            <a:prstTxWarp prst="textNoShape">
              <a:avLst/>
            </a:prstTxWarp>
          </a:bodyPr>
          <a:lstStyle>
            <a:lvl1pPr algn="r" eaLnBrk="1" hangingPunct="1">
              <a:defRPr sz="1200"/>
            </a:lvl1pPr>
          </a:lstStyle>
          <a:p>
            <a:pPr>
              <a:defRPr/>
            </a:pPr>
            <a:fld id="{3BE5CD77-DE42-4A18-BAD2-C6270B1A3920}" type="slidenum">
              <a:rPr lang="en-US" altLang="ja-JP"/>
              <a:pPr>
                <a:defRPr/>
              </a:pPr>
              <a:t>‹#›</a:t>
            </a:fld>
            <a:endParaRPr lang="en-US" altLang="ja-JP"/>
          </a:p>
        </p:txBody>
      </p:sp>
    </p:spTree>
    <p:extLst>
      <p:ext uri="{BB962C8B-B14F-4D97-AF65-F5344CB8AC3E}">
        <p14:creationId xmlns:p14="http://schemas.microsoft.com/office/powerpoint/2010/main" val="1154357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3" y="14"/>
            <a:ext cx="2950375" cy="497367"/>
          </a:xfrm>
          <a:prstGeom prst="rect">
            <a:avLst/>
          </a:prstGeom>
          <a:noFill/>
          <a:ln w="9525">
            <a:noFill/>
            <a:miter lim="800000"/>
            <a:headEnd/>
            <a:tailEnd/>
          </a:ln>
        </p:spPr>
        <p:txBody>
          <a:bodyPr vert="horz" wrap="square" lIns="91772" tIns="45888" rIns="91772" bIns="45888" numCol="1" anchor="t" anchorCtr="0" compatLnSpc="1">
            <a:prstTxWarp prst="textNoShape">
              <a:avLst/>
            </a:prstTxWarp>
          </a:bodyPr>
          <a:lstStyle>
            <a:lvl1pPr eaLnBrk="1" fontAlgn="base" hangingPunct="1">
              <a:defRPr sz="1200">
                <a:latin typeface="Arial" charset="0"/>
                <a:ea typeface="ＭＳ Ｐゴシック" pitchFamily="50" charset="-128"/>
              </a:defRPr>
            </a:lvl1pPr>
          </a:lstStyle>
          <a:p>
            <a:pPr>
              <a:defRPr/>
            </a:pPr>
            <a:endParaRPr lang="en-US" altLang="ja-JP"/>
          </a:p>
        </p:txBody>
      </p:sp>
      <p:sp>
        <p:nvSpPr>
          <p:cNvPr id="3075" name="Rectangle 3"/>
          <p:cNvSpPr>
            <a:spLocks noGrp="1" noChangeArrowheads="1"/>
          </p:cNvSpPr>
          <p:nvPr>
            <p:ph type="dt" idx="1"/>
          </p:nvPr>
        </p:nvSpPr>
        <p:spPr bwMode="auto">
          <a:xfrm>
            <a:off x="3855221" y="14"/>
            <a:ext cx="2950374" cy="497367"/>
          </a:xfrm>
          <a:prstGeom prst="rect">
            <a:avLst/>
          </a:prstGeom>
          <a:noFill/>
          <a:ln w="9525">
            <a:noFill/>
            <a:miter lim="800000"/>
            <a:headEnd/>
            <a:tailEnd/>
          </a:ln>
        </p:spPr>
        <p:txBody>
          <a:bodyPr vert="horz" wrap="square" lIns="91772" tIns="45888" rIns="91772" bIns="45888" numCol="1" anchor="t" anchorCtr="0" compatLnSpc="1">
            <a:prstTxWarp prst="textNoShape">
              <a:avLst/>
            </a:prstTxWarp>
          </a:bodyPr>
          <a:lstStyle>
            <a:lvl1pPr algn="r" eaLnBrk="1" fontAlgn="base" hangingPunct="1">
              <a:defRPr sz="1200">
                <a:latin typeface="Arial" charset="0"/>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719138" y="744538"/>
            <a:ext cx="5370512" cy="3719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0249" y="4713000"/>
            <a:ext cx="5446723" cy="4481098"/>
          </a:xfrm>
          <a:prstGeom prst="rect">
            <a:avLst/>
          </a:prstGeom>
          <a:noFill/>
          <a:ln w="9525">
            <a:noFill/>
            <a:miter lim="800000"/>
            <a:headEnd/>
            <a:tailEnd/>
          </a:ln>
        </p:spPr>
        <p:txBody>
          <a:bodyPr vert="horz" wrap="square" lIns="91772" tIns="45888" rIns="91772" bIns="45888"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p:cNvSpPr>
            <a:spLocks noGrp="1" noChangeArrowheads="1"/>
          </p:cNvSpPr>
          <p:nvPr>
            <p:ph type="ftr" sz="quarter" idx="4"/>
          </p:nvPr>
        </p:nvSpPr>
        <p:spPr bwMode="auto">
          <a:xfrm>
            <a:off x="13" y="9440372"/>
            <a:ext cx="2950375" cy="497366"/>
          </a:xfrm>
          <a:prstGeom prst="rect">
            <a:avLst/>
          </a:prstGeom>
          <a:noFill/>
          <a:ln w="9525">
            <a:noFill/>
            <a:miter lim="800000"/>
            <a:headEnd/>
            <a:tailEnd/>
          </a:ln>
        </p:spPr>
        <p:txBody>
          <a:bodyPr vert="horz" wrap="square" lIns="91772" tIns="45888" rIns="91772" bIns="45888" numCol="1" anchor="b" anchorCtr="0" compatLnSpc="1">
            <a:prstTxWarp prst="textNoShape">
              <a:avLst/>
            </a:prstTxWarp>
          </a:bodyPr>
          <a:lstStyle>
            <a:lvl1pPr eaLnBrk="1" fontAlgn="base" hangingPunct="1">
              <a:defRPr sz="1200">
                <a:latin typeface="Arial" charset="0"/>
                <a:ea typeface="ＭＳ Ｐゴシック" pitchFamily="50" charset="-128"/>
              </a:defRPr>
            </a:lvl1pPr>
          </a:lstStyle>
          <a:p>
            <a:pPr>
              <a:defRPr/>
            </a:pPr>
            <a:endParaRPr lang="en-US" altLang="ja-JP"/>
          </a:p>
        </p:txBody>
      </p:sp>
      <p:sp>
        <p:nvSpPr>
          <p:cNvPr id="3079" name="Rectangle 7"/>
          <p:cNvSpPr>
            <a:spLocks noGrp="1" noChangeArrowheads="1"/>
          </p:cNvSpPr>
          <p:nvPr>
            <p:ph type="sldNum" sz="quarter" idx="5"/>
          </p:nvPr>
        </p:nvSpPr>
        <p:spPr bwMode="auto">
          <a:xfrm>
            <a:off x="3855221" y="9440372"/>
            <a:ext cx="2950374" cy="497366"/>
          </a:xfrm>
          <a:prstGeom prst="rect">
            <a:avLst/>
          </a:prstGeom>
          <a:noFill/>
          <a:ln w="9525">
            <a:noFill/>
            <a:miter lim="800000"/>
            <a:headEnd/>
            <a:tailEnd/>
          </a:ln>
        </p:spPr>
        <p:txBody>
          <a:bodyPr vert="horz" wrap="square" lIns="91772" tIns="45888" rIns="91772" bIns="45888" numCol="1" anchor="b" anchorCtr="0" compatLnSpc="1">
            <a:prstTxWarp prst="textNoShape">
              <a:avLst/>
            </a:prstTxWarp>
          </a:bodyPr>
          <a:lstStyle>
            <a:lvl1pPr algn="r" eaLnBrk="1" hangingPunct="1">
              <a:defRPr sz="1200"/>
            </a:lvl1pPr>
          </a:lstStyle>
          <a:p>
            <a:pPr>
              <a:defRPr/>
            </a:pPr>
            <a:fld id="{7464AD47-6E5C-4BF7-A210-A21D7881C769}" type="slidenum">
              <a:rPr lang="en-US" altLang="ja-JP"/>
              <a:pPr>
                <a:defRPr/>
              </a:pPr>
              <a:t>‹#›</a:t>
            </a:fld>
            <a:endParaRPr lang="en-US" altLang="ja-JP"/>
          </a:p>
        </p:txBody>
      </p:sp>
    </p:spTree>
    <p:extLst>
      <p:ext uri="{BB962C8B-B14F-4D97-AF65-F5344CB8AC3E}">
        <p14:creationId xmlns:p14="http://schemas.microsoft.com/office/powerpoint/2010/main" val="30685646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888940" fontAlgn="auto">
              <a:spcBef>
                <a:spcPts val="0"/>
              </a:spcBef>
              <a:spcAft>
                <a:spcPts val="0"/>
              </a:spcAft>
              <a:defRPr/>
            </a:pPr>
            <a:fld id="{4C23D22E-C224-4616-BB26-9B8A31A4F7F6}" type="slidenum">
              <a:rPr lang="ja-JP" altLang="en-US">
                <a:solidFill>
                  <a:prstClr val="black"/>
                </a:solidFill>
                <a:latin typeface="Calibri"/>
              </a:rPr>
              <a:pPr defTabSz="888940" fontAlgn="auto">
                <a:spcBef>
                  <a:spcPts val="0"/>
                </a:spcBef>
                <a:spcAft>
                  <a:spcPts val="0"/>
                </a:spcAft>
                <a:defRPr/>
              </a:pPr>
              <a:t>1</a:t>
            </a:fld>
            <a:endParaRPr lang="ja-JP" altLang="en-US">
              <a:solidFill>
                <a:prstClr val="black"/>
              </a:solidFill>
              <a:latin typeface="Calibri"/>
            </a:endParaRPr>
          </a:p>
        </p:txBody>
      </p:sp>
    </p:spTree>
    <p:extLst>
      <p:ext uri="{BB962C8B-B14F-4D97-AF65-F5344CB8AC3E}">
        <p14:creationId xmlns:p14="http://schemas.microsoft.com/office/powerpoint/2010/main" val="2155070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16DD1D86-DA36-45C3-9A63-4BCD63DC2E9B}" type="slidenum">
              <a:rPr lang="en-US" altLang="ja-JP"/>
              <a:pPr>
                <a:defRPr/>
              </a:pPr>
              <a:t>‹#›</a:t>
            </a:fld>
            <a:endParaRPr lang="en-US" altLang="ja-JP"/>
          </a:p>
        </p:txBody>
      </p:sp>
    </p:spTree>
    <p:extLst>
      <p:ext uri="{BB962C8B-B14F-4D97-AF65-F5344CB8AC3E}">
        <p14:creationId xmlns:p14="http://schemas.microsoft.com/office/powerpoint/2010/main" val="1154191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688130CF-0D29-4B21-A8FA-C4D3AA7CE239}" type="slidenum">
              <a:rPr lang="en-US" altLang="ja-JP"/>
              <a:pPr>
                <a:defRPr/>
              </a:pPr>
              <a:t>‹#›</a:t>
            </a:fld>
            <a:endParaRPr lang="en-US" altLang="ja-JP"/>
          </a:p>
        </p:txBody>
      </p:sp>
    </p:spTree>
    <p:extLst>
      <p:ext uri="{BB962C8B-B14F-4D97-AF65-F5344CB8AC3E}">
        <p14:creationId xmlns:p14="http://schemas.microsoft.com/office/powerpoint/2010/main" val="3199530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36578" y="274639"/>
            <a:ext cx="7078663"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0EEE86E3-5884-4547-ACD0-860B63EB1FB3}" type="slidenum">
              <a:rPr lang="en-US" altLang="ja-JP"/>
              <a:pPr>
                <a:defRPr/>
              </a:pPr>
              <a:t>‹#›</a:t>
            </a:fld>
            <a:endParaRPr lang="en-US" altLang="ja-JP"/>
          </a:p>
        </p:txBody>
      </p:sp>
    </p:spTree>
    <p:extLst>
      <p:ext uri="{BB962C8B-B14F-4D97-AF65-F5344CB8AC3E}">
        <p14:creationId xmlns:p14="http://schemas.microsoft.com/office/powerpoint/2010/main" val="3694366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5_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25431" y="108000"/>
            <a:ext cx="8873388" cy="517105"/>
          </a:xfrm>
        </p:spPr>
        <p:txBody>
          <a:bodyPr>
            <a:normAutofit/>
          </a:bodyPr>
          <a:lstStyle>
            <a:lvl1pPr algn="l">
              <a:defRPr sz="2000" b="1">
                <a:solidFill>
                  <a:schemeClr val="tx1"/>
                </a:solidFill>
              </a:defRPr>
            </a:lvl1pPr>
          </a:lstStyle>
          <a:p>
            <a:r>
              <a:rPr kumimoji="1" lang="ja-JP" altLang="en-US"/>
              <a:t>マスター タイトルの書式設定</a:t>
            </a:r>
          </a:p>
        </p:txBody>
      </p:sp>
      <p:sp>
        <p:nvSpPr>
          <p:cNvPr id="5" name="スライド番号プレースホルダー 4"/>
          <p:cNvSpPr>
            <a:spLocks noGrp="1"/>
          </p:cNvSpPr>
          <p:nvPr>
            <p:ph type="sldNum" sz="quarter" idx="12"/>
          </p:nvPr>
        </p:nvSpPr>
        <p:spPr>
          <a:xfrm>
            <a:off x="7620331" y="6528504"/>
            <a:ext cx="2311400" cy="365125"/>
          </a:xfrm>
        </p:spPr>
        <p:txBody>
          <a:bodyPr anchor="b"/>
          <a:lstStyle>
            <a:lvl1pPr>
              <a:defRPr sz="900">
                <a:solidFill>
                  <a:schemeClr val="tx1">
                    <a:lumMod val="50000"/>
                    <a:lumOff val="50000"/>
                  </a:schemeClr>
                </a:solidFill>
              </a:defRPr>
            </a:lvl1pPr>
          </a:lstStyle>
          <a:p>
            <a:fld id="{A98DD2BA-7463-4871-B0F9-551092CDA83E}"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
        <p:nvSpPr>
          <p:cNvPr id="10" name="六角形 9"/>
          <p:cNvSpPr/>
          <p:nvPr userDrawn="1"/>
        </p:nvSpPr>
        <p:spPr>
          <a:xfrm rot="5400000">
            <a:off x="7869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1" name="六角形 10"/>
          <p:cNvSpPr/>
          <p:nvPr userDrawn="1"/>
        </p:nvSpPr>
        <p:spPr>
          <a:xfrm rot="5400000">
            <a:off x="332458"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2" name="六角形 11"/>
          <p:cNvSpPr/>
          <p:nvPr userDrawn="1"/>
        </p:nvSpPr>
        <p:spPr>
          <a:xfrm rot="5400000">
            <a:off x="58640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3" name="六角形 12"/>
          <p:cNvSpPr/>
          <p:nvPr userDrawn="1"/>
        </p:nvSpPr>
        <p:spPr>
          <a:xfrm rot="5400000">
            <a:off x="84026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4" name="六角形 13"/>
          <p:cNvSpPr/>
          <p:nvPr userDrawn="1"/>
        </p:nvSpPr>
        <p:spPr>
          <a:xfrm rot="5400000">
            <a:off x="109412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5" name="六角形 14"/>
          <p:cNvSpPr/>
          <p:nvPr userDrawn="1"/>
        </p:nvSpPr>
        <p:spPr>
          <a:xfrm rot="5400000">
            <a:off x="134797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6" name="六角形 15"/>
          <p:cNvSpPr/>
          <p:nvPr userDrawn="1"/>
        </p:nvSpPr>
        <p:spPr>
          <a:xfrm rot="5400000">
            <a:off x="160183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7" name="六角形 16"/>
          <p:cNvSpPr/>
          <p:nvPr userDrawn="1"/>
        </p:nvSpPr>
        <p:spPr>
          <a:xfrm rot="5400000">
            <a:off x="185559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8" name="六角形 17"/>
          <p:cNvSpPr/>
          <p:nvPr userDrawn="1"/>
        </p:nvSpPr>
        <p:spPr>
          <a:xfrm rot="5400000">
            <a:off x="210955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9" name="六角形 18"/>
          <p:cNvSpPr/>
          <p:nvPr userDrawn="1"/>
        </p:nvSpPr>
        <p:spPr>
          <a:xfrm rot="5400000">
            <a:off x="236340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0" name="六角形 19"/>
          <p:cNvSpPr/>
          <p:nvPr userDrawn="1"/>
        </p:nvSpPr>
        <p:spPr>
          <a:xfrm rot="5400000">
            <a:off x="261726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1" name="六角形 20"/>
          <p:cNvSpPr/>
          <p:nvPr userDrawn="1"/>
        </p:nvSpPr>
        <p:spPr>
          <a:xfrm rot="5400000">
            <a:off x="287112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2" name="六角形 21"/>
          <p:cNvSpPr/>
          <p:nvPr userDrawn="1"/>
        </p:nvSpPr>
        <p:spPr>
          <a:xfrm rot="5400000">
            <a:off x="312498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3" name="六角形 22"/>
          <p:cNvSpPr/>
          <p:nvPr userDrawn="1"/>
        </p:nvSpPr>
        <p:spPr>
          <a:xfrm rot="5400000">
            <a:off x="337873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4" name="六角形 23"/>
          <p:cNvSpPr/>
          <p:nvPr userDrawn="1"/>
        </p:nvSpPr>
        <p:spPr>
          <a:xfrm rot="5400000">
            <a:off x="363269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5" name="六角形 24"/>
          <p:cNvSpPr/>
          <p:nvPr userDrawn="1"/>
        </p:nvSpPr>
        <p:spPr>
          <a:xfrm rot="5400000">
            <a:off x="388655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6" name="六角形 25"/>
          <p:cNvSpPr/>
          <p:nvPr userDrawn="1"/>
        </p:nvSpPr>
        <p:spPr>
          <a:xfrm rot="5400000">
            <a:off x="414041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7" name="六角形 26"/>
          <p:cNvSpPr/>
          <p:nvPr userDrawn="1"/>
        </p:nvSpPr>
        <p:spPr>
          <a:xfrm rot="5400000">
            <a:off x="439426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8" name="六角形 27"/>
          <p:cNvSpPr/>
          <p:nvPr userDrawn="1"/>
        </p:nvSpPr>
        <p:spPr>
          <a:xfrm rot="5400000">
            <a:off x="464812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9" name="六角形 28"/>
          <p:cNvSpPr/>
          <p:nvPr userDrawn="1"/>
        </p:nvSpPr>
        <p:spPr>
          <a:xfrm rot="5400000">
            <a:off x="4901906"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0" name="六角形 29"/>
          <p:cNvSpPr/>
          <p:nvPr userDrawn="1"/>
        </p:nvSpPr>
        <p:spPr>
          <a:xfrm rot="5400000">
            <a:off x="515577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1" name="六角形 30"/>
          <p:cNvSpPr/>
          <p:nvPr userDrawn="1"/>
        </p:nvSpPr>
        <p:spPr>
          <a:xfrm rot="5400000">
            <a:off x="540969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2" name="六角形 31"/>
          <p:cNvSpPr/>
          <p:nvPr userDrawn="1"/>
        </p:nvSpPr>
        <p:spPr>
          <a:xfrm rot="5400000">
            <a:off x="566355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3" name="六角形 32"/>
          <p:cNvSpPr/>
          <p:nvPr userDrawn="1"/>
        </p:nvSpPr>
        <p:spPr>
          <a:xfrm rot="5400000">
            <a:off x="591741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4" name="六角形 33"/>
          <p:cNvSpPr/>
          <p:nvPr userDrawn="1"/>
        </p:nvSpPr>
        <p:spPr>
          <a:xfrm rot="5400000">
            <a:off x="6171239"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5" name="六角形 34"/>
          <p:cNvSpPr/>
          <p:nvPr userDrawn="1"/>
        </p:nvSpPr>
        <p:spPr>
          <a:xfrm rot="5400000">
            <a:off x="6425103"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6" name="六角形 35"/>
          <p:cNvSpPr/>
          <p:nvPr userDrawn="1"/>
        </p:nvSpPr>
        <p:spPr>
          <a:xfrm rot="5400000">
            <a:off x="667898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7" name="六角形 36"/>
          <p:cNvSpPr/>
          <p:nvPr userDrawn="1"/>
        </p:nvSpPr>
        <p:spPr>
          <a:xfrm rot="5400000">
            <a:off x="693284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8" name="六角形 37"/>
          <p:cNvSpPr/>
          <p:nvPr userDrawn="1"/>
        </p:nvSpPr>
        <p:spPr>
          <a:xfrm rot="5400000">
            <a:off x="718670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9" name="六角形 38"/>
          <p:cNvSpPr/>
          <p:nvPr userDrawn="1"/>
        </p:nvSpPr>
        <p:spPr>
          <a:xfrm rot="5400000">
            <a:off x="744055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0" name="六角形 39"/>
          <p:cNvSpPr/>
          <p:nvPr userDrawn="1"/>
        </p:nvSpPr>
        <p:spPr>
          <a:xfrm rot="5400000">
            <a:off x="769441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1" name="六角形 40"/>
          <p:cNvSpPr/>
          <p:nvPr userDrawn="1"/>
        </p:nvSpPr>
        <p:spPr>
          <a:xfrm rot="5400000">
            <a:off x="794815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2" name="六角形 41"/>
          <p:cNvSpPr/>
          <p:nvPr userDrawn="1"/>
        </p:nvSpPr>
        <p:spPr>
          <a:xfrm rot="5400000">
            <a:off x="8188917"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3" name="六角形 42"/>
          <p:cNvSpPr/>
          <p:nvPr userDrawn="1"/>
        </p:nvSpPr>
        <p:spPr>
          <a:xfrm rot="5400000">
            <a:off x="8442879"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4" name="六角形 43"/>
          <p:cNvSpPr/>
          <p:nvPr userDrawn="1"/>
        </p:nvSpPr>
        <p:spPr>
          <a:xfrm rot="5400000">
            <a:off x="8696735"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5" name="六角形 44"/>
          <p:cNvSpPr/>
          <p:nvPr userDrawn="1"/>
        </p:nvSpPr>
        <p:spPr>
          <a:xfrm rot="5400000">
            <a:off x="8950594"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6" name="六角形 45"/>
          <p:cNvSpPr/>
          <p:nvPr userDrawn="1"/>
        </p:nvSpPr>
        <p:spPr>
          <a:xfrm rot="5400000">
            <a:off x="9245053"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7" name="六角形 46"/>
          <p:cNvSpPr/>
          <p:nvPr userDrawn="1"/>
        </p:nvSpPr>
        <p:spPr>
          <a:xfrm rot="5400000">
            <a:off x="9498911"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8" name="六角形 47"/>
          <p:cNvSpPr/>
          <p:nvPr userDrawn="1"/>
        </p:nvSpPr>
        <p:spPr>
          <a:xfrm rot="5400000">
            <a:off x="9752768"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Tree>
    <p:extLst>
      <p:ext uri="{BB962C8B-B14F-4D97-AF65-F5344CB8AC3E}">
        <p14:creationId xmlns:p14="http://schemas.microsoft.com/office/powerpoint/2010/main" val="3270269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8622" y="1934483"/>
            <a:ext cx="8420100" cy="1470025"/>
          </a:xfrm>
        </p:spPr>
        <p:txBody>
          <a:bodyPr vert="horz" lIns="91440" tIns="45720" rIns="91440" bIns="45720" rtlCol="0" anchor="b">
            <a:normAutofit/>
          </a:bodyPr>
          <a:lstStyle>
            <a:lvl1pPr algn="l">
              <a:defRPr lang="ja-JP" altLang="en-US" sz="3600" b="1"/>
            </a:lvl1pPr>
          </a:lstStyle>
          <a:p>
            <a:pPr lvl="0"/>
            <a:r>
              <a:rPr kumimoji="1" lang="ja-JP" altLang="en-US"/>
              <a:t>マスター タイトルの書式設定</a:t>
            </a:r>
          </a:p>
        </p:txBody>
      </p:sp>
      <p:sp>
        <p:nvSpPr>
          <p:cNvPr id="7" name="六角形 6"/>
          <p:cNvSpPr/>
          <p:nvPr userDrawn="1"/>
        </p:nvSpPr>
        <p:spPr>
          <a:xfrm rot="5400000">
            <a:off x="29808"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8" name="六角形 7"/>
          <p:cNvSpPr/>
          <p:nvPr userDrawn="1"/>
        </p:nvSpPr>
        <p:spPr>
          <a:xfrm rot="5400000">
            <a:off x="706198"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9" name="六角形 8"/>
          <p:cNvSpPr/>
          <p:nvPr userDrawn="1"/>
        </p:nvSpPr>
        <p:spPr>
          <a:xfrm rot="5400000">
            <a:off x="1387580"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0" name="六角形 9"/>
          <p:cNvSpPr/>
          <p:nvPr userDrawn="1"/>
        </p:nvSpPr>
        <p:spPr>
          <a:xfrm rot="5400000">
            <a:off x="2064002"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1" name="六角形 10"/>
          <p:cNvSpPr/>
          <p:nvPr userDrawn="1"/>
        </p:nvSpPr>
        <p:spPr>
          <a:xfrm rot="5400000">
            <a:off x="2740343"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2" name="六角形 11"/>
          <p:cNvSpPr/>
          <p:nvPr userDrawn="1"/>
        </p:nvSpPr>
        <p:spPr>
          <a:xfrm rot="5400000">
            <a:off x="3421735"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3" name="六角形 12"/>
          <p:cNvSpPr/>
          <p:nvPr userDrawn="1"/>
        </p:nvSpPr>
        <p:spPr>
          <a:xfrm rot="5400000">
            <a:off x="4098077"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4" name="六角形 13"/>
          <p:cNvSpPr/>
          <p:nvPr userDrawn="1"/>
        </p:nvSpPr>
        <p:spPr>
          <a:xfrm rot="5400000">
            <a:off x="4774314"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5" name="六角形 14"/>
          <p:cNvSpPr/>
          <p:nvPr userDrawn="1"/>
        </p:nvSpPr>
        <p:spPr>
          <a:xfrm rot="5400000">
            <a:off x="5455761"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6" name="六角形 15"/>
          <p:cNvSpPr/>
          <p:nvPr userDrawn="1"/>
        </p:nvSpPr>
        <p:spPr>
          <a:xfrm rot="5400000">
            <a:off x="6132153"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7" name="六角形 16"/>
          <p:cNvSpPr/>
          <p:nvPr userDrawn="1"/>
        </p:nvSpPr>
        <p:spPr>
          <a:xfrm rot="5400000">
            <a:off x="6808450"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8" name="六角形 17"/>
          <p:cNvSpPr/>
          <p:nvPr userDrawn="1"/>
        </p:nvSpPr>
        <p:spPr>
          <a:xfrm rot="5400000">
            <a:off x="7489885"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9" name="六角形 18"/>
          <p:cNvSpPr/>
          <p:nvPr userDrawn="1"/>
        </p:nvSpPr>
        <p:spPr>
          <a:xfrm rot="5400000">
            <a:off x="8156522"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0" name="六角形 19"/>
          <p:cNvSpPr/>
          <p:nvPr userDrawn="1"/>
        </p:nvSpPr>
        <p:spPr>
          <a:xfrm rot="5400000">
            <a:off x="8832864"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1" name="六角形 20"/>
          <p:cNvSpPr/>
          <p:nvPr userDrawn="1"/>
        </p:nvSpPr>
        <p:spPr>
          <a:xfrm rot="5400000">
            <a:off x="9514254"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2" name="六角形 21"/>
          <p:cNvSpPr/>
          <p:nvPr userDrawn="1"/>
        </p:nvSpPr>
        <p:spPr>
          <a:xfrm rot="5400000">
            <a:off x="368099"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3" name="六角形 22"/>
          <p:cNvSpPr/>
          <p:nvPr userDrawn="1"/>
        </p:nvSpPr>
        <p:spPr>
          <a:xfrm rot="5400000">
            <a:off x="1049490"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4" name="六角形 23"/>
          <p:cNvSpPr/>
          <p:nvPr userDrawn="1"/>
        </p:nvSpPr>
        <p:spPr>
          <a:xfrm rot="5400000">
            <a:off x="1725831"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5" name="六角形 24"/>
          <p:cNvSpPr/>
          <p:nvPr userDrawn="1"/>
        </p:nvSpPr>
        <p:spPr>
          <a:xfrm rot="5400000">
            <a:off x="2402173"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6" name="六角形 25"/>
          <p:cNvSpPr/>
          <p:nvPr userDrawn="1"/>
        </p:nvSpPr>
        <p:spPr>
          <a:xfrm rot="5400000">
            <a:off x="3083564"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7" name="六角形 26"/>
          <p:cNvSpPr/>
          <p:nvPr userDrawn="1"/>
        </p:nvSpPr>
        <p:spPr>
          <a:xfrm rot="5400000">
            <a:off x="3759794"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8" name="六角形 27"/>
          <p:cNvSpPr/>
          <p:nvPr userDrawn="1"/>
        </p:nvSpPr>
        <p:spPr>
          <a:xfrm rot="5400000">
            <a:off x="4436247"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9" name="六角形 28"/>
          <p:cNvSpPr/>
          <p:nvPr userDrawn="1"/>
        </p:nvSpPr>
        <p:spPr>
          <a:xfrm rot="5400000">
            <a:off x="5117631"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0" name="六角形 29"/>
          <p:cNvSpPr/>
          <p:nvPr userDrawn="1"/>
        </p:nvSpPr>
        <p:spPr>
          <a:xfrm rot="5400000">
            <a:off x="5793981"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1" name="六角形 30"/>
          <p:cNvSpPr/>
          <p:nvPr userDrawn="1"/>
        </p:nvSpPr>
        <p:spPr>
          <a:xfrm rot="5400000">
            <a:off x="6470324"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2" name="六角形 31"/>
          <p:cNvSpPr/>
          <p:nvPr userDrawn="1"/>
        </p:nvSpPr>
        <p:spPr>
          <a:xfrm rot="5400000">
            <a:off x="7151611"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3" name="六角形 32"/>
          <p:cNvSpPr/>
          <p:nvPr userDrawn="1"/>
        </p:nvSpPr>
        <p:spPr>
          <a:xfrm rot="5400000">
            <a:off x="7828056"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4" name="六角形 33"/>
          <p:cNvSpPr/>
          <p:nvPr userDrawn="1"/>
        </p:nvSpPr>
        <p:spPr>
          <a:xfrm rot="5400000">
            <a:off x="8494694"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5" name="六角形 34"/>
          <p:cNvSpPr/>
          <p:nvPr userDrawn="1"/>
        </p:nvSpPr>
        <p:spPr>
          <a:xfrm rot="5400000">
            <a:off x="9176084" y="3889178"/>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6" name="六角形 35"/>
          <p:cNvSpPr/>
          <p:nvPr userDrawn="1"/>
        </p:nvSpPr>
        <p:spPr>
          <a:xfrm rot="5400000">
            <a:off x="29808"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7" name="六角形 36"/>
          <p:cNvSpPr/>
          <p:nvPr userDrawn="1"/>
        </p:nvSpPr>
        <p:spPr>
          <a:xfrm rot="5400000">
            <a:off x="706198"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8" name="六角形 37"/>
          <p:cNvSpPr/>
          <p:nvPr userDrawn="1"/>
        </p:nvSpPr>
        <p:spPr>
          <a:xfrm rot="5400000">
            <a:off x="1387580"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9" name="六角形 38"/>
          <p:cNvSpPr/>
          <p:nvPr userDrawn="1"/>
        </p:nvSpPr>
        <p:spPr>
          <a:xfrm rot="5400000">
            <a:off x="2064002"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0" name="六角形 39"/>
          <p:cNvSpPr/>
          <p:nvPr userDrawn="1"/>
        </p:nvSpPr>
        <p:spPr>
          <a:xfrm rot="5400000">
            <a:off x="2740343"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1" name="六角形 40"/>
          <p:cNvSpPr/>
          <p:nvPr userDrawn="1"/>
        </p:nvSpPr>
        <p:spPr>
          <a:xfrm rot="5400000">
            <a:off x="3421735"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2" name="六角形 41"/>
          <p:cNvSpPr/>
          <p:nvPr userDrawn="1"/>
        </p:nvSpPr>
        <p:spPr>
          <a:xfrm rot="5400000">
            <a:off x="4098077"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3" name="六角形 42"/>
          <p:cNvSpPr/>
          <p:nvPr userDrawn="1"/>
        </p:nvSpPr>
        <p:spPr>
          <a:xfrm rot="5400000">
            <a:off x="4774314"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4" name="六角形 43"/>
          <p:cNvSpPr/>
          <p:nvPr userDrawn="1"/>
        </p:nvSpPr>
        <p:spPr>
          <a:xfrm rot="5400000">
            <a:off x="5455761"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5" name="六角形 44"/>
          <p:cNvSpPr/>
          <p:nvPr userDrawn="1"/>
        </p:nvSpPr>
        <p:spPr>
          <a:xfrm rot="5400000">
            <a:off x="6132153"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6" name="六角形 45"/>
          <p:cNvSpPr/>
          <p:nvPr userDrawn="1"/>
        </p:nvSpPr>
        <p:spPr>
          <a:xfrm rot="5400000">
            <a:off x="6808450"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7" name="六角形 46"/>
          <p:cNvSpPr/>
          <p:nvPr userDrawn="1"/>
        </p:nvSpPr>
        <p:spPr>
          <a:xfrm rot="5400000">
            <a:off x="7489885" y="4251409"/>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8" name="六角形 47"/>
          <p:cNvSpPr/>
          <p:nvPr userDrawn="1"/>
        </p:nvSpPr>
        <p:spPr>
          <a:xfrm rot="5400000">
            <a:off x="8156522" y="425141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9" name="六角形 48"/>
          <p:cNvSpPr/>
          <p:nvPr userDrawn="1"/>
        </p:nvSpPr>
        <p:spPr>
          <a:xfrm rot="5400000">
            <a:off x="8832864" y="425141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50" name="六角形 49"/>
          <p:cNvSpPr/>
          <p:nvPr userDrawn="1"/>
        </p:nvSpPr>
        <p:spPr>
          <a:xfrm rot="5400000">
            <a:off x="9514254" y="425141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Tree>
    <p:extLst>
      <p:ext uri="{BB962C8B-B14F-4D97-AF65-F5344CB8AC3E}">
        <p14:creationId xmlns:p14="http://schemas.microsoft.com/office/powerpoint/2010/main" val="1359002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85"/>
            <a:ext cx="8420100" cy="1359431"/>
          </a:xfrm>
        </p:spPr>
        <p:txBody>
          <a:bodyPr vert="horz" lIns="91440" tIns="45720" rIns="91440" bIns="45720" rtlCol="0" anchor="b">
            <a:normAutofit/>
          </a:bodyPr>
          <a:lstStyle>
            <a:lvl1pPr>
              <a:defRPr lang="ja-JP" altLang="en-US" sz="3323"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1"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3"/>
            <a:ext cx="524641" cy="363213"/>
          </a:xfrm>
          <a:prstGeom prst="rect">
            <a:avLst/>
          </a:prstGeom>
        </p:spPr>
      </p:pic>
    </p:spTree>
    <p:extLst>
      <p:ext uri="{BB962C8B-B14F-4D97-AF65-F5344CB8AC3E}">
        <p14:creationId xmlns:p14="http://schemas.microsoft.com/office/powerpoint/2010/main" val="878331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汎用">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116463" y="121196"/>
            <a:ext cx="8873388" cy="571500"/>
          </a:xfrm>
        </p:spPr>
        <p:txBody>
          <a:bodyPr>
            <a:normAutofit/>
          </a:bodyPr>
          <a:lstStyle>
            <a:lvl1pPr marL="360363" indent="0" algn="l">
              <a:defRPr sz="2400" b="1">
                <a:solidFill>
                  <a:schemeClr val="tx1"/>
                </a:solidFill>
              </a:defRPr>
            </a:lvl1pPr>
          </a:lstStyle>
          <a:p>
            <a:r>
              <a:rPr kumimoji="1" lang="ja-JP" altLang="en-US"/>
              <a:t>マスター タイトルの書式設定</a:t>
            </a:r>
          </a:p>
        </p:txBody>
      </p:sp>
      <p:sp>
        <p:nvSpPr>
          <p:cNvPr id="10" name="テキスト ボックス 9">
            <a:extLst>
              <a:ext uri="{FF2B5EF4-FFF2-40B4-BE49-F238E27FC236}">
                <a16:creationId xmlns:a16="http://schemas.microsoft.com/office/drawing/2014/main" id="{818DA16B-038C-4846-AB98-BCC6861E0777}"/>
              </a:ext>
            </a:extLst>
          </p:cNvPr>
          <p:cNvSpPr txBox="1"/>
          <p:nvPr userDrawn="1"/>
        </p:nvSpPr>
        <p:spPr>
          <a:xfrm>
            <a:off x="38454" y="6613323"/>
            <a:ext cx="6552728" cy="200055"/>
          </a:xfrm>
          <a:prstGeom prst="rect">
            <a:avLst/>
          </a:prstGeom>
          <a:noFill/>
        </p:spPr>
        <p:txBody>
          <a:bodyPr wrap="square" rtlCol="0">
            <a:spAutoFit/>
          </a:bodyPr>
          <a:lstStyle/>
          <a:p>
            <a:r>
              <a:rPr lang="ja-JP" altLang="en-US" sz="700">
                <a:solidFill>
                  <a:schemeClr val="tx1">
                    <a:lumMod val="50000"/>
                    <a:lumOff val="50000"/>
                  </a:schemeClr>
                </a:solidFill>
                <a:latin typeface="メイリオ" panose="020B0604030504040204" pitchFamily="50" charset="-128"/>
                <a:ea typeface="メイリオ" panose="020B0604030504040204" pitchFamily="50" charset="-128"/>
              </a:rPr>
              <a:t>　</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401999" y="6354000"/>
            <a:ext cx="504000" cy="504000"/>
          </a:xfrm>
        </p:spPr>
        <p:txBody>
          <a:bodyPr anchor="ctr"/>
          <a:lstStyle>
            <a:lvl1pPr algn="ctr">
              <a:defRPr sz="1200">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2043237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4_タイトル スライド">
    <p:spTree>
      <p:nvGrpSpPr>
        <p:cNvPr id="1" name=""/>
        <p:cNvGrpSpPr/>
        <p:nvPr/>
      </p:nvGrpSpPr>
      <p:grpSpPr>
        <a:xfrm>
          <a:off x="0" y="0"/>
          <a:ext cx="0" cy="0"/>
          <a:chOff x="0" y="0"/>
          <a:chExt cx="0" cy="0"/>
        </a:xfrm>
      </p:grpSpPr>
      <p:sp>
        <p:nvSpPr>
          <p:cNvPr id="6" name="六角形 5"/>
          <p:cNvSpPr/>
          <p:nvPr userDrawn="1"/>
        </p:nvSpPr>
        <p:spPr>
          <a:xfrm rot="5400000">
            <a:off x="29788"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7" name="六角形 6"/>
          <p:cNvSpPr/>
          <p:nvPr userDrawn="1"/>
        </p:nvSpPr>
        <p:spPr>
          <a:xfrm rot="5400000">
            <a:off x="706129"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9" name="六角形 8"/>
          <p:cNvSpPr/>
          <p:nvPr userDrawn="1"/>
        </p:nvSpPr>
        <p:spPr>
          <a:xfrm rot="5400000">
            <a:off x="1387520"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0" name="六角形 9"/>
          <p:cNvSpPr/>
          <p:nvPr userDrawn="1"/>
        </p:nvSpPr>
        <p:spPr>
          <a:xfrm rot="5400000">
            <a:off x="2063862"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1" name="六角形 10"/>
          <p:cNvSpPr/>
          <p:nvPr userDrawn="1"/>
        </p:nvSpPr>
        <p:spPr>
          <a:xfrm rot="5400000">
            <a:off x="2740203"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2" name="六角形 11"/>
          <p:cNvSpPr/>
          <p:nvPr userDrawn="1"/>
        </p:nvSpPr>
        <p:spPr>
          <a:xfrm rot="5400000">
            <a:off x="3421595"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5" name="六角形 14"/>
          <p:cNvSpPr/>
          <p:nvPr userDrawn="1"/>
        </p:nvSpPr>
        <p:spPr>
          <a:xfrm rot="5400000">
            <a:off x="4097938"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6" name="六角形 15"/>
          <p:cNvSpPr/>
          <p:nvPr userDrawn="1"/>
        </p:nvSpPr>
        <p:spPr>
          <a:xfrm rot="5400000">
            <a:off x="4774279"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7" name="六角形 16"/>
          <p:cNvSpPr/>
          <p:nvPr userDrawn="1"/>
        </p:nvSpPr>
        <p:spPr>
          <a:xfrm rot="5400000">
            <a:off x="5455671"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8" name="六角形 17"/>
          <p:cNvSpPr/>
          <p:nvPr userDrawn="1"/>
        </p:nvSpPr>
        <p:spPr>
          <a:xfrm rot="5400000">
            <a:off x="6132013"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19" name="六角形 18"/>
          <p:cNvSpPr/>
          <p:nvPr userDrawn="1"/>
        </p:nvSpPr>
        <p:spPr>
          <a:xfrm rot="5400000">
            <a:off x="6808354"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0" name="六角形 19"/>
          <p:cNvSpPr/>
          <p:nvPr userDrawn="1"/>
        </p:nvSpPr>
        <p:spPr>
          <a:xfrm rot="5400000">
            <a:off x="7489745" y="3527068"/>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1" name="六角形 20"/>
          <p:cNvSpPr/>
          <p:nvPr userDrawn="1"/>
        </p:nvSpPr>
        <p:spPr>
          <a:xfrm rot="5400000">
            <a:off x="8156383"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2" name="六角形 21"/>
          <p:cNvSpPr/>
          <p:nvPr userDrawn="1"/>
        </p:nvSpPr>
        <p:spPr>
          <a:xfrm rot="5400000">
            <a:off x="8832724"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3" name="六角形 22"/>
          <p:cNvSpPr/>
          <p:nvPr userDrawn="1"/>
        </p:nvSpPr>
        <p:spPr>
          <a:xfrm rot="5400000">
            <a:off x="9514115" y="3527069"/>
            <a:ext cx="362103" cy="338171"/>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4" name="六角形 23"/>
          <p:cNvSpPr/>
          <p:nvPr userDrawn="1"/>
        </p:nvSpPr>
        <p:spPr>
          <a:xfrm rot="5400000">
            <a:off x="367959"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5" name="六角形 24"/>
          <p:cNvSpPr/>
          <p:nvPr userDrawn="1"/>
        </p:nvSpPr>
        <p:spPr>
          <a:xfrm rot="5400000">
            <a:off x="1049350"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6" name="六角形 25"/>
          <p:cNvSpPr/>
          <p:nvPr userDrawn="1"/>
        </p:nvSpPr>
        <p:spPr>
          <a:xfrm rot="5400000">
            <a:off x="1725691"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7" name="六角形 26"/>
          <p:cNvSpPr/>
          <p:nvPr userDrawn="1"/>
        </p:nvSpPr>
        <p:spPr>
          <a:xfrm rot="5400000">
            <a:off x="2402033"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8" name="六角形 27"/>
          <p:cNvSpPr/>
          <p:nvPr userDrawn="1"/>
        </p:nvSpPr>
        <p:spPr>
          <a:xfrm rot="5400000">
            <a:off x="3083424"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9" name="六角形 28"/>
          <p:cNvSpPr/>
          <p:nvPr userDrawn="1"/>
        </p:nvSpPr>
        <p:spPr>
          <a:xfrm rot="5400000">
            <a:off x="3759765"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0" name="六角形 29"/>
          <p:cNvSpPr/>
          <p:nvPr userDrawn="1"/>
        </p:nvSpPr>
        <p:spPr>
          <a:xfrm rot="5400000">
            <a:off x="4436108"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1" name="六角形 30"/>
          <p:cNvSpPr/>
          <p:nvPr userDrawn="1"/>
        </p:nvSpPr>
        <p:spPr>
          <a:xfrm rot="5400000">
            <a:off x="5117499"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2" name="六角形 31"/>
          <p:cNvSpPr/>
          <p:nvPr userDrawn="1"/>
        </p:nvSpPr>
        <p:spPr>
          <a:xfrm rot="5400000">
            <a:off x="5793842"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3" name="六角形 32"/>
          <p:cNvSpPr/>
          <p:nvPr userDrawn="1"/>
        </p:nvSpPr>
        <p:spPr>
          <a:xfrm rot="5400000">
            <a:off x="6470184"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4" name="六角形 33"/>
          <p:cNvSpPr/>
          <p:nvPr userDrawn="1"/>
        </p:nvSpPr>
        <p:spPr>
          <a:xfrm rot="5400000">
            <a:off x="7151575"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5" name="六角形 34"/>
          <p:cNvSpPr/>
          <p:nvPr userDrawn="1"/>
        </p:nvSpPr>
        <p:spPr>
          <a:xfrm rot="5400000">
            <a:off x="7827916" y="3889175"/>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6" name="六角形 35"/>
          <p:cNvSpPr/>
          <p:nvPr userDrawn="1"/>
        </p:nvSpPr>
        <p:spPr>
          <a:xfrm rot="5400000">
            <a:off x="8494554" y="3889176"/>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7" name="六角形 36"/>
          <p:cNvSpPr/>
          <p:nvPr userDrawn="1"/>
        </p:nvSpPr>
        <p:spPr>
          <a:xfrm rot="5400000">
            <a:off x="9175944" y="3889176"/>
            <a:ext cx="362103" cy="338171"/>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8" name="六角形 37"/>
          <p:cNvSpPr/>
          <p:nvPr userDrawn="1"/>
        </p:nvSpPr>
        <p:spPr>
          <a:xfrm rot="5400000">
            <a:off x="29788"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39" name="六角形 38"/>
          <p:cNvSpPr/>
          <p:nvPr userDrawn="1"/>
        </p:nvSpPr>
        <p:spPr>
          <a:xfrm rot="5400000">
            <a:off x="706129"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0" name="六角形 39"/>
          <p:cNvSpPr/>
          <p:nvPr userDrawn="1"/>
        </p:nvSpPr>
        <p:spPr>
          <a:xfrm rot="5400000">
            <a:off x="1387520"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1" name="六角形 40"/>
          <p:cNvSpPr/>
          <p:nvPr userDrawn="1"/>
        </p:nvSpPr>
        <p:spPr>
          <a:xfrm rot="5400000">
            <a:off x="2063862"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2" name="六角形 41"/>
          <p:cNvSpPr/>
          <p:nvPr userDrawn="1"/>
        </p:nvSpPr>
        <p:spPr>
          <a:xfrm rot="5400000">
            <a:off x="2740203"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3" name="六角形 42"/>
          <p:cNvSpPr/>
          <p:nvPr userDrawn="1"/>
        </p:nvSpPr>
        <p:spPr>
          <a:xfrm rot="5400000">
            <a:off x="3421595"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4" name="六角形 43"/>
          <p:cNvSpPr/>
          <p:nvPr userDrawn="1"/>
        </p:nvSpPr>
        <p:spPr>
          <a:xfrm rot="5400000">
            <a:off x="4097938"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5" name="六角形 44"/>
          <p:cNvSpPr/>
          <p:nvPr userDrawn="1"/>
        </p:nvSpPr>
        <p:spPr>
          <a:xfrm rot="5400000">
            <a:off x="4774279"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6" name="六角形 45"/>
          <p:cNvSpPr/>
          <p:nvPr userDrawn="1"/>
        </p:nvSpPr>
        <p:spPr>
          <a:xfrm rot="5400000">
            <a:off x="5455671"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7" name="六角形 46"/>
          <p:cNvSpPr/>
          <p:nvPr userDrawn="1"/>
        </p:nvSpPr>
        <p:spPr>
          <a:xfrm rot="5400000">
            <a:off x="6132013"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8" name="六角形 47"/>
          <p:cNvSpPr/>
          <p:nvPr userDrawn="1"/>
        </p:nvSpPr>
        <p:spPr>
          <a:xfrm rot="5400000">
            <a:off x="6808354"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49" name="六角形 48"/>
          <p:cNvSpPr/>
          <p:nvPr userDrawn="1"/>
        </p:nvSpPr>
        <p:spPr>
          <a:xfrm rot="5400000">
            <a:off x="7489745" y="4251280"/>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50" name="六角形 49"/>
          <p:cNvSpPr/>
          <p:nvPr userDrawn="1"/>
        </p:nvSpPr>
        <p:spPr>
          <a:xfrm rot="5400000">
            <a:off x="8156383" y="4251281"/>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51" name="六角形 50"/>
          <p:cNvSpPr/>
          <p:nvPr userDrawn="1"/>
        </p:nvSpPr>
        <p:spPr>
          <a:xfrm rot="5400000">
            <a:off x="8832724" y="4251281"/>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52" name="六角形 51"/>
          <p:cNvSpPr/>
          <p:nvPr userDrawn="1"/>
        </p:nvSpPr>
        <p:spPr>
          <a:xfrm rot="5400000">
            <a:off x="9514115" y="4251281"/>
            <a:ext cx="362103" cy="338171"/>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prstClr val="white"/>
              </a:solidFill>
            </a:endParaRPr>
          </a:p>
        </p:txBody>
      </p:sp>
      <p:sp>
        <p:nvSpPr>
          <p:cNvPr id="2" name="タイトル 1"/>
          <p:cNvSpPr>
            <a:spLocks noGrp="1"/>
          </p:cNvSpPr>
          <p:nvPr>
            <p:ph type="ctrTitle"/>
          </p:nvPr>
        </p:nvSpPr>
        <p:spPr>
          <a:xfrm>
            <a:off x="742950" y="1934485"/>
            <a:ext cx="8420100" cy="1359431"/>
          </a:xfrm>
        </p:spPr>
        <p:txBody>
          <a:bodyPr vert="horz" lIns="91440" tIns="45720" rIns="91440" bIns="45720" rtlCol="0" anchor="b">
            <a:normAutofit/>
          </a:bodyPr>
          <a:lstStyle>
            <a:lvl1pPr>
              <a:defRPr lang="ja-JP" altLang="en-US" sz="3600" b="1"/>
            </a:lvl1pPr>
          </a:lstStyle>
          <a:p>
            <a:pPr lvl="0"/>
            <a:r>
              <a:rPr kumimoji="1" lang="ja-JP" altLang="en-US"/>
              <a:t>マスター タイトルの書式設定</a:t>
            </a:r>
          </a:p>
        </p:txBody>
      </p:sp>
    </p:spTree>
    <p:extLst>
      <p:ext uri="{BB962C8B-B14F-4D97-AF65-F5344CB8AC3E}">
        <p14:creationId xmlns:p14="http://schemas.microsoft.com/office/powerpoint/2010/main" val="2094182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5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42950" y="1934485"/>
            <a:ext cx="8420100" cy="1359431"/>
          </a:xfrm>
        </p:spPr>
        <p:txBody>
          <a:bodyPr vert="horz" lIns="91440" tIns="45720" rIns="91440" bIns="45720" rtlCol="0" anchor="b">
            <a:normAutofit/>
          </a:bodyPr>
          <a:lstStyle>
            <a:lvl1pPr>
              <a:defRPr lang="ja-JP" altLang="en-US" sz="3600" b="1"/>
            </a:lvl1pPr>
          </a:lstStyle>
          <a:p>
            <a:pPr lvl="0"/>
            <a:r>
              <a:rPr kumimoji="1" lang="ja-JP" altLang="en-US"/>
              <a:t>令和バージョンテンプレート</a:t>
            </a:r>
          </a:p>
        </p:txBody>
      </p:sp>
      <p:grpSp>
        <p:nvGrpSpPr>
          <p:cNvPr id="69" name="グループ化 68">
            <a:extLst>
              <a:ext uri="{FF2B5EF4-FFF2-40B4-BE49-F238E27FC236}">
                <a16:creationId xmlns:a16="http://schemas.microsoft.com/office/drawing/2014/main" id="{5F3EC2BD-0755-4532-8E6A-4F98CB3C02EB}"/>
              </a:ext>
            </a:extLst>
          </p:cNvPr>
          <p:cNvGrpSpPr/>
          <p:nvPr userDrawn="1"/>
        </p:nvGrpSpPr>
        <p:grpSpPr>
          <a:xfrm>
            <a:off x="3933547" y="6041389"/>
            <a:ext cx="2038908" cy="249274"/>
            <a:chOff x="3201988" y="3246438"/>
            <a:chExt cx="2744787" cy="363537"/>
          </a:xfrm>
        </p:grpSpPr>
        <p:sp>
          <p:nvSpPr>
            <p:cNvPr id="70" name="Freeform 6">
              <a:extLst>
                <a:ext uri="{FF2B5EF4-FFF2-40B4-BE49-F238E27FC236}">
                  <a16:creationId xmlns:a16="http://schemas.microsoft.com/office/drawing/2014/main" id="{E8C49A73-527A-40DE-AD9C-AE193FD866E1}"/>
                </a:ext>
              </a:extLst>
            </p:cNvPr>
            <p:cNvSpPr>
              <a:spLocks/>
            </p:cNvSpPr>
            <p:nvPr/>
          </p:nvSpPr>
          <p:spPr bwMode="auto">
            <a:xfrm>
              <a:off x="5927725" y="3306763"/>
              <a:ext cx="0" cy="3175"/>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1" name="Freeform 7">
              <a:extLst>
                <a:ext uri="{FF2B5EF4-FFF2-40B4-BE49-F238E27FC236}">
                  <a16:creationId xmlns:a16="http://schemas.microsoft.com/office/drawing/2014/main" id="{9F81F352-7B7D-449C-8C8B-DE15FE4E2F7A}"/>
                </a:ext>
              </a:extLst>
            </p:cNvPr>
            <p:cNvSpPr>
              <a:spLocks/>
            </p:cNvSpPr>
            <p:nvPr/>
          </p:nvSpPr>
          <p:spPr bwMode="auto">
            <a:xfrm>
              <a:off x="5927725" y="3306763"/>
              <a:ext cx="0" cy="3175"/>
            </a:xfrm>
            <a:custGeom>
              <a:avLst/>
              <a:gdLst>
                <a:gd name="T0" fmla="*/ 1 h 1"/>
                <a:gd name="T1" fmla="*/ 1 h 1"/>
                <a:gd name="T2" fmla="*/ 1 h 1"/>
                <a:gd name="T3" fmla="*/ 1 h 1"/>
                <a:gd name="T4" fmla="*/ 0 h 1"/>
                <a:gd name="T5" fmla="*/ 0 h 1"/>
                <a:gd name="T6" fmla="*/ 0 h 1"/>
                <a:gd name="T7" fmla="*/ 0 h 1"/>
                <a:gd name="T8" fmla="*/ 0 h 1"/>
                <a:gd name="T9" fmla="*/ 0 h 1"/>
                <a:gd name="T10" fmla="*/ 1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Lst>
              <a:rect l="0" t="0" r="r" b="b"/>
              <a:pathLst>
                <a:path h="1">
                  <a:moveTo>
                    <a:pt x="0" y="1"/>
                  </a:move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2" name="Freeform 8">
              <a:extLst>
                <a:ext uri="{FF2B5EF4-FFF2-40B4-BE49-F238E27FC236}">
                  <a16:creationId xmlns:a16="http://schemas.microsoft.com/office/drawing/2014/main" id="{07897749-5BA9-4778-B4B2-D238E6DFDE6C}"/>
                </a:ext>
              </a:extLst>
            </p:cNvPr>
            <p:cNvSpPr>
              <a:spLocks noEditPoints="1"/>
            </p:cNvSpPr>
            <p:nvPr/>
          </p:nvSpPr>
          <p:spPr bwMode="auto">
            <a:xfrm>
              <a:off x="5481638" y="3246438"/>
              <a:ext cx="454025" cy="363537"/>
            </a:xfrm>
            <a:custGeom>
              <a:avLst/>
              <a:gdLst>
                <a:gd name="T0" fmla="*/ 44 w 121"/>
                <a:gd name="T1" fmla="*/ 82 h 97"/>
                <a:gd name="T2" fmla="*/ 45 w 121"/>
                <a:gd name="T3" fmla="*/ 64 h 97"/>
                <a:gd name="T4" fmla="*/ 103 w 121"/>
                <a:gd name="T5" fmla="*/ 64 h 97"/>
                <a:gd name="T6" fmla="*/ 46 w 121"/>
                <a:gd name="T7" fmla="*/ 46 h 97"/>
                <a:gd name="T8" fmla="*/ 102 w 121"/>
                <a:gd name="T9" fmla="*/ 49 h 97"/>
                <a:gd name="T10" fmla="*/ 119 w 121"/>
                <a:gd name="T11" fmla="*/ 87 h 97"/>
                <a:gd name="T12" fmla="*/ 117 w 121"/>
                <a:gd name="T13" fmla="*/ 79 h 97"/>
                <a:gd name="T14" fmla="*/ 117 w 121"/>
                <a:gd name="T15" fmla="*/ 73 h 97"/>
                <a:gd name="T16" fmla="*/ 116 w 121"/>
                <a:gd name="T17" fmla="*/ 64 h 97"/>
                <a:gd name="T18" fmla="*/ 115 w 121"/>
                <a:gd name="T19" fmla="*/ 52 h 97"/>
                <a:gd name="T20" fmla="*/ 114 w 121"/>
                <a:gd name="T21" fmla="*/ 37 h 97"/>
                <a:gd name="T22" fmla="*/ 108 w 121"/>
                <a:gd name="T23" fmla="*/ 36 h 97"/>
                <a:gd name="T24" fmla="*/ 73 w 121"/>
                <a:gd name="T25" fmla="*/ 37 h 97"/>
                <a:gd name="T26" fmla="*/ 75 w 121"/>
                <a:gd name="T27" fmla="*/ 35 h 97"/>
                <a:gd name="T28" fmla="*/ 77 w 121"/>
                <a:gd name="T29" fmla="*/ 34 h 97"/>
                <a:gd name="T30" fmla="*/ 79 w 121"/>
                <a:gd name="T31" fmla="*/ 33 h 97"/>
                <a:gd name="T32" fmla="*/ 82 w 121"/>
                <a:gd name="T33" fmla="*/ 32 h 97"/>
                <a:gd name="T34" fmla="*/ 84 w 121"/>
                <a:gd name="T35" fmla="*/ 31 h 97"/>
                <a:gd name="T36" fmla="*/ 86 w 121"/>
                <a:gd name="T37" fmla="*/ 30 h 97"/>
                <a:gd name="T38" fmla="*/ 88 w 121"/>
                <a:gd name="T39" fmla="*/ 29 h 97"/>
                <a:gd name="T40" fmla="*/ 90 w 121"/>
                <a:gd name="T41" fmla="*/ 28 h 97"/>
                <a:gd name="T42" fmla="*/ 92 w 121"/>
                <a:gd name="T43" fmla="*/ 27 h 97"/>
                <a:gd name="T44" fmla="*/ 95 w 121"/>
                <a:gd name="T45" fmla="*/ 25 h 97"/>
                <a:gd name="T46" fmla="*/ 97 w 121"/>
                <a:gd name="T47" fmla="*/ 25 h 97"/>
                <a:gd name="T48" fmla="*/ 97 w 121"/>
                <a:gd name="T49" fmla="*/ 21 h 97"/>
                <a:gd name="T50" fmla="*/ 95 w 121"/>
                <a:gd name="T51" fmla="*/ 20 h 97"/>
                <a:gd name="T52" fmla="*/ 92 w 121"/>
                <a:gd name="T53" fmla="*/ 18 h 97"/>
                <a:gd name="T54" fmla="*/ 89 w 121"/>
                <a:gd name="T55" fmla="*/ 19 h 97"/>
                <a:gd name="T56" fmla="*/ 87 w 121"/>
                <a:gd name="T57" fmla="*/ 20 h 97"/>
                <a:gd name="T58" fmla="*/ 85 w 121"/>
                <a:gd name="T59" fmla="*/ 21 h 97"/>
                <a:gd name="T60" fmla="*/ 83 w 121"/>
                <a:gd name="T61" fmla="*/ 22 h 97"/>
                <a:gd name="T62" fmla="*/ 81 w 121"/>
                <a:gd name="T63" fmla="*/ 22 h 97"/>
                <a:gd name="T64" fmla="*/ 79 w 121"/>
                <a:gd name="T65" fmla="*/ 23 h 97"/>
                <a:gd name="T66" fmla="*/ 77 w 121"/>
                <a:gd name="T67" fmla="*/ 24 h 97"/>
                <a:gd name="T68" fmla="*/ 74 w 121"/>
                <a:gd name="T69" fmla="*/ 16 h 97"/>
                <a:gd name="T70" fmla="*/ 74 w 121"/>
                <a:gd name="T71" fmla="*/ 1 h 97"/>
                <a:gd name="T72" fmla="*/ 64 w 121"/>
                <a:gd name="T73" fmla="*/ 0 h 97"/>
                <a:gd name="T74" fmla="*/ 62 w 121"/>
                <a:gd name="T75" fmla="*/ 2 h 97"/>
                <a:gd name="T76" fmla="*/ 61 w 121"/>
                <a:gd name="T77" fmla="*/ 21 h 97"/>
                <a:gd name="T78" fmla="*/ 56 w 121"/>
                <a:gd name="T79" fmla="*/ 23 h 97"/>
                <a:gd name="T80" fmla="*/ 44 w 121"/>
                <a:gd name="T81" fmla="*/ 23 h 97"/>
                <a:gd name="T82" fmla="*/ 48 w 121"/>
                <a:gd name="T83" fmla="*/ 32 h 97"/>
                <a:gd name="T84" fmla="*/ 51 w 121"/>
                <a:gd name="T85" fmla="*/ 33 h 97"/>
                <a:gd name="T86" fmla="*/ 50 w 121"/>
                <a:gd name="T87" fmla="*/ 34 h 97"/>
                <a:gd name="T88" fmla="*/ 47 w 121"/>
                <a:gd name="T89" fmla="*/ 35 h 97"/>
                <a:gd name="T90" fmla="*/ 31 w 121"/>
                <a:gd name="T91" fmla="*/ 39 h 97"/>
                <a:gd name="T92" fmla="*/ 13 w 121"/>
                <a:gd name="T93" fmla="*/ 41 h 97"/>
                <a:gd name="T94" fmla="*/ 5 w 121"/>
                <a:gd name="T95" fmla="*/ 42 h 97"/>
                <a:gd name="T96" fmla="*/ 1 w 121"/>
                <a:gd name="T97" fmla="*/ 43 h 97"/>
                <a:gd name="T98" fmla="*/ 1 w 121"/>
                <a:gd name="T99" fmla="*/ 46 h 97"/>
                <a:gd name="T100" fmla="*/ 4 w 121"/>
                <a:gd name="T101" fmla="*/ 49 h 97"/>
                <a:gd name="T102" fmla="*/ 5 w 121"/>
                <a:gd name="T103" fmla="*/ 52 h 97"/>
                <a:gd name="T104" fmla="*/ 10 w 121"/>
                <a:gd name="T105" fmla="*/ 54 h 97"/>
                <a:gd name="T106" fmla="*/ 20 w 121"/>
                <a:gd name="T107" fmla="*/ 51 h 97"/>
                <a:gd name="T108" fmla="*/ 23 w 121"/>
                <a:gd name="T109" fmla="*/ 51 h 97"/>
                <a:gd name="T110" fmla="*/ 31 w 121"/>
                <a:gd name="T111" fmla="*/ 52 h 97"/>
                <a:gd name="T112" fmla="*/ 30 w 121"/>
                <a:gd name="T113" fmla="*/ 73 h 97"/>
                <a:gd name="T114" fmla="*/ 29 w 121"/>
                <a:gd name="T115" fmla="*/ 83 h 97"/>
                <a:gd name="T116" fmla="*/ 27 w 121"/>
                <a:gd name="T117" fmla="*/ 94 h 97"/>
                <a:gd name="T118" fmla="*/ 43 w 121"/>
                <a:gd name="T119" fmla="*/ 95 h 97"/>
                <a:gd name="T120" fmla="*/ 106 w 121"/>
                <a:gd name="T121" fmla="*/ 95 h 97"/>
                <a:gd name="T122" fmla="*/ 120 w 121"/>
                <a:gd name="T123"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1" h="97">
                  <a:moveTo>
                    <a:pt x="103" y="82"/>
                  </a:moveTo>
                  <a:cubicBezTo>
                    <a:pt x="103" y="82"/>
                    <a:pt x="103" y="82"/>
                    <a:pt x="102" y="82"/>
                  </a:cubicBezTo>
                  <a:cubicBezTo>
                    <a:pt x="102" y="82"/>
                    <a:pt x="101" y="82"/>
                    <a:pt x="100" y="82"/>
                  </a:cubicBezTo>
                  <a:cubicBezTo>
                    <a:pt x="96" y="82"/>
                    <a:pt x="93" y="82"/>
                    <a:pt x="89" y="82"/>
                  </a:cubicBezTo>
                  <a:cubicBezTo>
                    <a:pt x="89" y="82"/>
                    <a:pt x="89" y="82"/>
                    <a:pt x="88" y="82"/>
                  </a:cubicBezTo>
                  <a:cubicBezTo>
                    <a:pt x="88" y="82"/>
                    <a:pt x="88" y="82"/>
                    <a:pt x="88" y="82"/>
                  </a:cubicBezTo>
                  <a:cubicBezTo>
                    <a:pt x="78" y="82"/>
                    <a:pt x="69" y="82"/>
                    <a:pt x="59" y="82"/>
                  </a:cubicBezTo>
                  <a:cubicBezTo>
                    <a:pt x="56" y="82"/>
                    <a:pt x="53" y="82"/>
                    <a:pt x="50" y="82"/>
                  </a:cubicBezTo>
                  <a:cubicBezTo>
                    <a:pt x="48" y="82"/>
                    <a:pt x="46" y="82"/>
                    <a:pt x="45" y="82"/>
                  </a:cubicBezTo>
                  <a:cubicBezTo>
                    <a:pt x="45" y="82"/>
                    <a:pt x="45" y="82"/>
                    <a:pt x="45"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0"/>
                    <a:pt x="44" y="78"/>
                    <a:pt x="44" y="77"/>
                  </a:cubicBezTo>
                  <a:cubicBezTo>
                    <a:pt x="44" y="77"/>
                    <a:pt x="44" y="76"/>
                    <a:pt x="45" y="76"/>
                  </a:cubicBezTo>
                  <a:cubicBezTo>
                    <a:pt x="45" y="76"/>
                    <a:pt x="45" y="76"/>
                    <a:pt x="46" y="76"/>
                  </a:cubicBezTo>
                  <a:cubicBezTo>
                    <a:pt x="47" y="76"/>
                    <a:pt x="48" y="76"/>
                    <a:pt x="49" y="76"/>
                  </a:cubicBezTo>
                  <a:cubicBezTo>
                    <a:pt x="52" y="76"/>
                    <a:pt x="56" y="76"/>
                    <a:pt x="60" y="76"/>
                  </a:cubicBezTo>
                  <a:cubicBezTo>
                    <a:pt x="74" y="76"/>
                    <a:pt x="89" y="76"/>
                    <a:pt x="103" y="76"/>
                  </a:cubicBezTo>
                  <a:cubicBezTo>
                    <a:pt x="103" y="76"/>
                    <a:pt x="103" y="76"/>
                    <a:pt x="104" y="76"/>
                  </a:cubicBezTo>
                  <a:cubicBezTo>
                    <a:pt x="104" y="76"/>
                    <a:pt x="104" y="77"/>
                    <a:pt x="104" y="77"/>
                  </a:cubicBezTo>
                  <a:cubicBezTo>
                    <a:pt x="104" y="77"/>
                    <a:pt x="104" y="77"/>
                    <a:pt x="104" y="77"/>
                  </a:cubicBezTo>
                  <a:cubicBezTo>
                    <a:pt x="104" y="77"/>
                    <a:pt x="104" y="77"/>
                    <a:pt x="104" y="78"/>
                  </a:cubicBezTo>
                  <a:cubicBezTo>
                    <a:pt x="104" y="78"/>
                    <a:pt x="104" y="79"/>
                    <a:pt x="104" y="79"/>
                  </a:cubicBezTo>
                  <a:cubicBezTo>
                    <a:pt x="104" y="79"/>
                    <a:pt x="104" y="79"/>
                    <a:pt x="104" y="79"/>
                  </a:cubicBezTo>
                  <a:cubicBezTo>
                    <a:pt x="104" y="80"/>
                    <a:pt x="104" y="80"/>
                    <a:pt x="104" y="80"/>
                  </a:cubicBezTo>
                  <a:cubicBezTo>
                    <a:pt x="104" y="80"/>
                    <a:pt x="104" y="80"/>
                    <a:pt x="104" y="80"/>
                  </a:cubicBezTo>
                  <a:cubicBezTo>
                    <a:pt x="104" y="81"/>
                    <a:pt x="104" y="81"/>
                    <a:pt x="104" y="81"/>
                  </a:cubicBezTo>
                  <a:cubicBezTo>
                    <a:pt x="104" y="82"/>
                    <a:pt x="104" y="82"/>
                    <a:pt x="103" y="82"/>
                  </a:cubicBezTo>
                  <a:close/>
                  <a:moveTo>
                    <a:pt x="45" y="64"/>
                  </a:moveTo>
                  <a:cubicBezTo>
                    <a:pt x="45" y="64"/>
                    <a:pt x="45" y="63"/>
                    <a:pt x="45" y="62"/>
                  </a:cubicBezTo>
                  <a:cubicBezTo>
                    <a:pt x="45" y="62"/>
                    <a:pt x="45" y="61"/>
                    <a:pt x="45" y="61"/>
                  </a:cubicBezTo>
                  <a:cubicBezTo>
                    <a:pt x="45" y="61"/>
                    <a:pt x="45" y="61"/>
                    <a:pt x="45" y="61"/>
                  </a:cubicBezTo>
                  <a:cubicBezTo>
                    <a:pt x="45" y="61"/>
                    <a:pt x="45" y="61"/>
                    <a:pt x="45" y="61"/>
                  </a:cubicBezTo>
                  <a:cubicBezTo>
                    <a:pt x="45" y="60"/>
                    <a:pt x="45" y="60"/>
                    <a:pt x="45" y="60"/>
                  </a:cubicBezTo>
                  <a:cubicBezTo>
                    <a:pt x="64" y="60"/>
                    <a:pt x="83" y="60"/>
                    <a:pt x="102" y="60"/>
                  </a:cubicBezTo>
                  <a:cubicBezTo>
                    <a:pt x="102" y="60"/>
                    <a:pt x="102" y="60"/>
                    <a:pt x="102" y="60"/>
                  </a:cubicBezTo>
                  <a:cubicBezTo>
                    <a:pt x="102" y="60"/>
                    <a:pt x="102" y="60"/>
                    <a:pt x="102" y="60"/>
                  </a:cubicBezTo>
                  <a:cubicBezTo>
                    <a:pt x="102" y="60"/>
                    <a:pt x="102" y="60"/>
                    <a:pt x="102" y="60"/>
                  </a:cubicBezTo>
                  <a:cubicBezTo>
                    <a:pt x="103" y="60"/>
                    <a:pt x="103" y="61"/>
                    <a:pt x="103" y="61"/>
                  </a:cubicBezTo>
                  <a:cubicBezTo>
                    <a:pt x="103" y="61"/>
                    <a:pt x="103" y="62"/>
                    <a:pt x="103" y="62"/>
                  </a:cubicBezTo>
                  <a:cubicBezTo>
                    <a:pt x="103" y="62"/>
                    <a:pt x="103" y="62"/>
                    <a:pt x="103" y="62"/>
                  </a:cubicBezTo>
                  <a:cubicBezTo>
                    <a:pt x="103" y="62"/>
                    <a:pt x="103" y="62"/>
                    <a:pt x="103" y="63"/>
                  </a:cubicBezTo>
                  <a:cubicBezTo>
                    <a:pt x="103" y="63"/>
                    <a:pt x="103" y="63"/>
                    <a:pt x="103" y="63"/>
                  </a:cubicBezTo>
                  <a:cubicBezTo>
                    <a:pt x="103" y="63"/>
                    <a:pt x="103" y="63"/>
                    <a:pt x="103" y="64"/>
                  </a:cubicBezTo>
                  <a:cubicBezTo>
                    <a:pt x="103" y="64"/>
                    <a:pt x="103" y="64"/>
                    <a:pt x="103" y="64"/>
                  </a:cubicBezTo>
                  <a:cubicBezTo>
                    <a:pt x="103" y="64"/>
                    <a:pt x="103" y="64"/>
                    <a:pt x="103" y="64"/>
                  </a:cubicBezTo>
                  <a:cubicBezTo>
                    <a:pt x="103" y="64"/>
                    <a:pt x="103" y="65"/>
                    <a:pt x="103" y="65"/>
                  </a:cubicBezTo>
                  <a:cubicBezTo>
                    <a:pt x="103" y="65"/>
                    <a:pt x="103" y="65"/>
                    <a:pt x="103" y="66"/>
                  </a:cubicBezTo>
                  <a:cubicBezTo>
                    <a:pt x="103" y="66"/>
                    <a:pt x="103" y="66"/>
                    <a:pt x="103" y="66"/>
                  </a:cubicBezTo>
                  <a:cubicBezTo>
                    <a:pt x="103" y="66"/>
                    <a:pt x="103" y="66"/>
                    <a:pt x="103" y="66"/>
                  </a:cubicBezTo>
                  <a:cubicBezTo>
                    <a:pt x="103" y="66"/>
                    <a:pt x="103" y="66"/>
                    <a:pt x="103" y="66"/>
                  </a:cubicBezTo>
                  <a:cubicBezTo>
                    <a:pt x="103" y="66"/>
                    <a:pt x="103" y="66"/>
                    <a:pt x="103" y="66"/>
                  </a:cubicBezTo>
                  <a:cubicBezTo>
                    <a:pt x="103" y="66"/>
                    <a:pt x="103" y="66"/>
                    <a:pt x="102" y="66"/>
                  </a:cubicBezTo>
                  <a:cubicBezTo>
                    <a:pt x="102" y="66"/>
                    <a:pt x="102" y="66"/>
                    <a:pt x="102" y="66"/>
                  </a:cubicBezTo>
                  <a:cubicBezTo>
                    <a:pt x="83" y="66"/>
                    <a:pt x="64" y="66"/>
                    <a:pt x="45" y="66"/>
                  </a:cubicBezTo>
                  <a:cubicBezTo>
                    <a:pt x="45" y="66"/>
                    <a:pt x="45" y="66"/>
                    <a:pt x="45" y="66"/>
                  </a:cubicBezTo>
                  <a:cubicBezTo>
                    <a:pt x="45" y="66"/>
                    <a:pt x="45" y="66"/>
                    <a:pt x="45" y="66"/>
                  </a:cubicBezTo>
                  <a:cubicBezTo>
                    <a:pt x="45" y="66"/>
                    <a:pt x="45" y="66"/>
                    <a:pt x="45" y="66"/>
                  </a:cubicBezTo>
                  <a:cubicBezTo>
                    <a:pt x="45" y="66"/>
                    <a:pt x="45" y="66"/>
                    <a:pt x="45" y="66"/>
                  </a:cubicBezTo>
                  <a:cubicBezTo>
                    <a:pt x="44" y="65"/>
                    <a:pt x="45" y="64"/>
                    <a:pt x="45" y="64"/>
                  </a:cubicBezTo>
                  <a:moveTo>
                    <a:pt x="45" y="47"/>
                  </a:moveTo>
                  <a:cubicBezTo>
                    <a:pt x="45" y="46"/>
                    <a:pt x="45" y="46"/>
                    <a:pt x="45" y="46"/>
                  </a:cubicBezTo>
                  <a:cubicBezTo>
                    <a:pt x="45" y="46"/>
                    <a:pt x="46" y="46"/>
                    <a:pt x="46" y="46"/>
                  </a:cubicBezTo>
                  <a:cubicBezTo>
                    <a:pt x="46" y="46"/>
                    <a:pt x="46" y="46"/>
                    <a:pt x="46" y="46"/>
                  </a:cubicBezTo>
                  <a:cubicBezTo>
                    <a:pt x="46" y="46"/>
                    <a:pt x="46" y="46"/>
                    <a:pt x="46" y="46"/>
                  </a:cubicBezTo>
                  <a:cubicBezTo>
                    <a:pt x="47" y="45"/>
                    <a:pt x="47" y="45"/>
                    <a:pt x="48" y="45"/>
                  </a:cubicBezTo>
                  <a:cubicBezTo>
                    <a:pt x="50" y="45"/>
                    <a:pt x="52" y="45"/>
                    <a:pt x="53" y="45"/>
                  </a:cubicBezTo>
                  <a:cubicBezTo>
                    <a:pt x="60" y="45"/>
                    <a:pt x="67" y="45"/>
                    <a:pt x="74" y="45"/>
                  </a:cubicBezTo>
                  <a:cubicBezTo>
                    <a:pt x="76" y="45"/>
                    <a:pt x="78" y="45"/>
                    <a:pt x="80" y="45"/>
                  </a:cubicBezTo>
                  <a:cubicBezTo>
                    <a:pt x="81" y="45"/>
                    <a:pt x="81" y="45"/>
                    <a:pt x="82" y="45"/>
                  </a:cubicBezTo>
                  <a:cubicBezTo>
                    <a:pt x="82" y="45"/>
                    <a:pt x="82" y="45"/>
                    <a:pt x="83" y="45"/>
                  </a:cubicBezTo>
                  <a:cubicBezTo>
                    <a:pt x="89" y="45"/>
                    <a:pt x="95" y="45"/>
                    <a:pt x="101" y="45"/>
                  </a:cubicBezTo>
                  <a:cubicBezTo>
                    <a:pt x="101" y="45"/>
                    <a:pt x="101" y="45"/>
                    <a:pt x="101" y="46"/>
                  </a:cubicBezTo>
                  <a:cubicBezTo>
                    <a:pt x="101" y="46"/>
                    <a:pt x="101" y="46"/>
                    <a:pt x="101" y="46"/>
                  </a:cubicBezTo>
                  <a:cubicBezTo>
                    <a:pt x="101" y="46"/>
                    <a:pt x="101" y="46"/>
                    <a:pt x="101" y="46"/>
                  </a:cubicBezTo>
                  <a:cubicBezTo>
                    <a:pt x="101" y="46"/>
                    <a:pt x="102" y="46"/>
                    <a:pt x="102" y="46"/>
                  </a:cubicBezTo>
                  <a:cubicBezTo>
                    <a:pt x="102" y="46"/>
                    <a:pt x="102" y="47"/>
                    <a:pt x="102" y="48"/>
                  </a:cubicBezTo>
                  <a:cubicBezTo>
                    <a:pt x="102" y="48"/>
                    <a:pt x="102" y="48"/>
                    <a:pt x="102" y="48"/>
                  </a:cubicBezTo>
                  <a:cubicBezTo>
                    <a:pt x="102" y="48"/>
                    <a:pt x="102" y="49"/>
                    <a:pt x="102" y="49"/>
                  </a:cubicBezTo>
                  <a:cubicBezTo>
                    <a:pt x="102" y="49"/>
                    <a:pt x="102" y="49"/>
                    <a:pt x="102" y="49"/>
                  </a:cubicBezTo>
                  <a:cubicBezTo>
                    <a:pt x="102" y="50"/>
                    <a:pt x="102" y="50"/>
                    <a:pt x="102" y="50"/>
                  </a:cubicBezTo>
                  <a:cubicBezTo>
                    <a:pt x="102" y="50"/>
                    <a:pt x="102" y="50"/>
                    <a:pt x="102" y="50"/>
                  </a:cubicBezTo>
                  <a:cubicBezTo>
                    <a:pt x="102" y="50"/>
                    <a:pt x="102" y="51"/>
                    <a:pt x="101" y="51"/>
                  </a:cubicBezTo>
                  <a:cubicBezTo>
                    <a:pt x="101" y="51"/>
                    <a:pt x="101" y="51"/>
                    <a:pt x="100" y="51"/>
                  </a:cubicBezTo>
                  <a:cubicBezTo>
                    <a:pt x="100" y="51"/>
                    <a:pt x="99" y="51"/>
                    <a:pt x="98" y="51"/>
                  </a:cubicBezTo>
                  <a:cubicBezTo>
                    <a:pt x="95" y="51"/>
                    <a:pt x="92" y="51"/>
                    <a:pt x="88" y="51"/>
                  </a:cubicBezTo>
                  <a:cubicBezTo>
                    <a:pt x="78" y="51"/>
                    <a:pt x="68" y="51"/>
                    <a:pt x="57" y="51"/>
                  </a:cubicBezTo>
                  <a:cubicBezTo>
                    <a:pt x="55" y="51"/>
                    <a:pt x="52" y="51"/>
                    <a:pt x="49" y="51"/>
                  </a:cubicBezTo>
                  <a:cubicBezTo>
                    <a:pt x="48" y="51"/>
                    <a:pt x="47" y="51"/>
                    <a:pt x="46" y="51"/>
                  </a:cubicBezTo>
                  <a:cubicBezTo>
                    <a:pt x="46" y="51"/>
                    <a:pt x="46" y="51"/>
                    <a:pt x="46" y="51"/>
                  </a:cubicBezTo>
                  <a:cubicBezTo>
                    <a:pt x="46" y="51"/>
                    <a:pt x="46" y="51"/>
                    <a:pt x="45" y="51"/>
                  </a:cubicBezTo>
                  <a:cubicBezTo>
                    <a:pt x="45" y="51"/>
                    <a:pt x="45" y="51"/>
                    <a:pt x="45" y="51"/>
                  </a:cubicBezTo>
                  <a:cubicBezTo>
                    <a:pt x="45" y="51"/>
                    <a:pt x="45" y="50"/>
                    <a:pt x="45" y="50"/>
                  </a:cubicBezTo>
                  <a:cubicBezTo>
                    <a:pt x="45" y="49"/>
                    <a:pt x="45" y="48"/>
                    <a:pt x="45" y="47"/>
                  </a:cubicBezTo>
                  <a:moveTo>
                    <a:pt x="120" y="92"/>
                  </a:moveTo>
                  <a:cubicBezTo>
                    <a:pt x="120" y="91"/>
                    <a:pt x="119" y="90"/>
                    <a:pt x="119" y="88"/>
                  </a:cubicBezTo>
                  <a:cubicBezTo>
                    <a:pt x="119" y="88"/>
                    <a:pt x="119" y="88"/>
                    <a:pt x="119" y="87"/>
                  </a:cubicBezTo>
                  <a:cubicBezTo>
                    <a:pt x="119" y="87"/>
                    <a:pt x="119" y="86"/>
                    <a:pt x="119" y="85"/>
                  </a:cubicBezTo>
                  <a:cubicBezTo>
                    <a:pt x="119" y="85"/>
                    <a:pt x="119" y="85"/>
                    <a:pt x="119" y="85"/>
                  </a:cubicBezTo>
                  <a:cubicBezTo>
                    <a:pt x="119" y="85"/>
                    <a:pt x="119" y="85"/>
                    <a:pt x="119" y="85"/>
                  </a:cubicBezTo>
                  <a:cubicBezTo>
                    <a:pt x="119" y="85"/>
                    <a:pt x="119" y="85"/>
                    <a:pt x="119" y="85"/>
                  </a:cubicBezTo>
                  <a:cubicBezTo>
                    <a:pt x="118" y="85"/>
                    <a:pt x="118" y="85"/>
                    <a:pt x="118" y="85"/>
                  </a:cubicBezTo>
                  <a:cubicBezTo>
                    <a:pt x="118" y="84"/>
                    <a:pt x="118" y="84"/>
                    <a:pt x="118" y="84"/>
                  </a:cubicBezTo>
                  <a:cubicBezTo>
                    <a:pt x="118" y="84"/>
                    <a:pt x="118" y="84"/>
                    <a:pt x="118" y="84"/>
                  </a:cubicBezTo>
                  <a:cubicBezTo>
                    <a:pt x="118" y="84"/>
                    <a:pt x="118" y="84"/>
                    <a:pt x="118" y="84"/>
                  </a:cubicBezTo>
                  <a:cubicBezTo>
                    <a:pt x="118" y="84"/>
                    <a:pt x="118" y="84"/>
                    <a:pt x="118" y="84"/>
                  </a:cubicBezTo>
                  <a:cubicBezTo>
                    <a:pt x="118" y="83"/>
                    <a:pt x="118" y="83"/>
                    <a:pt x="118" y="83"/>
                  </a:cubicBezTo>
                  <a:cubicBezTo>
                    <a:pt x="118" y="83"/>
                    <a:pt x="118" y="83"/>
                    <a:pt x="118" y="83"/>
                  </a:cubicBezTo>
                  <a:cubicBezTo>
                    <a:pt x="118" y="83"/>
                    <a:pt x="118" y="83"/>
                    <a:pt x="118" y="83"/>
                  </a:cubicBezTo>
                  <a:cubicBezTo>
                    <a:pt x="118" y="82"/>
                    <a:pt x="118" y="81"/>
                    <a:pt x="118" y="80"/>
                  </a:cubicBezTo>
                  <a:cubicBezTo>
                    <a:pt x="118" y="80"/>
                    <a:pt x="118" y="80"/>
                    <a:pt x="118" y="79"/>
                  </a:cubicBezTo>
                  <a:cubicBezTo>
                    <a:pt x="118" y="79"/>
                    <a:pt x="118" y="79"/>
                    <a:pt x="118" y="79"/>
                  </a:cubicBezTo>
                  <a:cubicBezTo>
                    <a:pt x="118" y="79"/>
                    <a:pt x="118" y="79"/>
                    <a:pt x="118" y="79"/>
                  </a:cubicBezTo>
                  <a:cubicBezTo>
                    <a:pt x="118" y="79"/>
                    <a:pt x="118" y="79"/>
                    <a:pt x="117" y="79"/>
                  </a:cubicBezTo>
                  <a:cubicBezTo>
                    <a:pt x="117" y="79"/>
                    <a:pt x="117" y="78"/>
                    <a:pt x="117" y="78"/>
                  </a:cubicBezTo>
                  <a:cubicBezTo>
                    <a:pt x="117" y="78"/>
                    <a:pt x="117" y="78"/>
                    <a:pt x="117" y="78"/>
                  </a:cubicBezTo>
                  <a:cubicBezTo>
                    <a:pt x="117" y="78"/>
                    <a:pt x="117" y="78"/>
                    <a:pt x="117" y="78"/>
                  </a:cubicBezTo>
                  <a:cubicBezTo>
                    <a:pt x="117" y="78"/>
                    <a:pt x="117" y="78"/>
                    <a:pt x="117" y="78"/>
                  </a:cubicBezTo>
                  <a:cubicBezTo>
                    <a:pt x="117" y="77"/>
                    <a:pt x="117" y="77"/>
                    <a:pt x="117" y="77"/>
                  </a:cubicBezTo>
                  <a:cubicBezTo>
                    <a:pt x="117" y="77"/>
                    <a:pt x="117" y="77"/>
                    <a:pt x="117" y="77"/>
                  </a:cubicBezTo>
                  <a:cubicBezTo>
                    <a:pt x="117" y="77"/>
                    <a:pt x="117" y="77"/>
                    <a:pt x="117" y="76"/>
                  </a:cubicBezTo>
                  <a:cubicBezTo>
                    <a:pt x="117" y="76"/>
                    <a:pt x="117" y="76"/>
                    <a:pt x="117" y="76"/>
                  </a:cubicBezTo>
                  <a:cubicBezTo>
                    <a:pt x="117" y="76"/>
                    <a:pt x="117" y="76"/>
                    <a:pt x="117" y="76"/>
                  </a:cubicBezTo>
                  <a:cubicBezTo>
                    <a:pt x="117" y="76"/>
                    <a:pt x="117" y="76"/>
                    <a:pt x="117" y="76"/>
                  </a:cubicBezTo>
                  <a:cubicBezTo>
                    <a:pt x="117" y="76"/>
                    <a:pt x="117" y="75"/>
                    <a:pt x="117" y="75"/>
                  </a:cubicBezTo>
                  <a:cubicBezTo>
                    <a:pt x="117" y="75"/>
                    <a:pt x="117" y="75"/>
                    <a:pt x="117" y="75"/>
                  </a:cubicBezTo>
                  <a:cubicBezTo>
                    <a:pt x="117" y="75"/>
                    <a:pt x="117" y="75"/>
                    <a:pt x="117" y="75"/>
                  </a:cubicBezTo>
                  <a:cubicBezTo>
                    <a:pt x="117" y="75"/>
                    <a:pt x="117" y="75"/>
                    <a:pt x="117" y="75"/>
                  </a:cubicBezTo>
                  <a:cubicBezTo>
                    <a:pt x="117" y="74"/>
                    <a:pt x="117" y="74"/>
                    <a:pt x="117" y="74"/>
                  </a:cubicBezTo>
                  <a:cubicBezTo>
                    <a:pt x="117" y="74"/>
                    <a:pt x="117" y="74"/>
                    <a:pt x="117" y="74"/>
                  </a:cubicBezTo>
                  <a:cubicBezTo>
                    <a:pt x="117" y="74"/>
                    <a:pt x="117" y="73"/>
                    <a:pt x="117" y="73"/>
                  </a:cubicBezTo>
                  <a:cubicBezTo>
                    <a:pt x="117" y="73"/>
                    <a:pt x="117" y="73"/>
                    <a:pt x="117" y="73"/>
                  </a:cubicBezTo>
                  <a:cubicBezTo>
                    <a:pt x="117" y="73"/>
                    <a:pt x="117" y="73"/>
                    <a:pt x="117" y="73"/>
                  </a:cubicBezTo>
                  <a:cubicBezTo>
                    <a:pt x="117" y="73"/>
                    <a:pt x="117" y="73"/>
                    <a:pt x="117" y="73"/>
                  </a:cubicBezTo>
                  <a:cubicBezTo>
                    <a:pt x="117" y="72"/>
                    <a:pt x="117" y="72"/>
                    <a:pt x="117" y="72"/>
                  </a:cubicBezTo>
                  <a:cubicBezTo>
                    <a:pt x="117" y="72"/>
                    <a:pt x="117" y="72"/>
                    <a:pt x="117" y="72"/>
                  </a:cubicBezTo>
                  <a:cubicBezTo>
                    <a:pt x="117" y="72"/>
                    <a:pt x="117" y="72"/>
                    <a:pt x="117" y="71"/>
                  </a:cubicBezTo>
                  <a:cubicBezTo>
                    <a:pt x="117" y="71"/>
                    <a:pt x="117" y="71"/>
                    <a:pt x="117" y="71"/>
                  </a:cubicBezTo>
                  <a:cubicBezTo>
                    <a:pt x="117" y="71"/>
                    <a:pt x="117" y="71"/>
                    <a:pt x="117" y="71"/>
                  </a:cubicBezTo>
                  <a:cubicBezTo>
                    <a:pt x="117" y="71"/>
                    <a:pt x="117" y="71"/>
                    <a:pt x="116" y="71"/>
                  </a:cubicBezTo>
                  <a:cubicBezTo>
                    <a:pt x="116" y="71"/>
                    <a:pt x="116" y="70"/>
                    <a:pt x="116" y="70"/>
                  </a:cubicBezTo>
                  <a:cubicBezTo>
                    <a:pt x="116" y="70"/>
                    <a:pt x="116" y="70"/>
                    <a:pt x="116" y="70"/>
                  </a:cubicBezTo>
                  <a:cubicBezTo>
                    <a:pt x="116" y="70"/>
                    <a:pt x="116" y="69"/>
                    <a:pt x="116" y="69"/>
                  </a:cubicBezTo>
                  <a:cubicBezTo>
                    <a:pt x="116" y="69"/>
                    <a:pt x="116" y="69"/>
                    <a:pt x="116" y="69"/>
                  </a:cubicBezTo>
                  <a:cubicBezTo>
                    <a:pt x="116" y="68"/>
                    <a:pt x="116" y="68"/>
                    <a:pt x="116" y="68"/>
                  </a:cubicBezTo>
                  <a:cubicBezTo>
                    <a:pt x="116" y="67"/>
                    <a:pt x="116" y="66"/>
                    <a:pt x="116" y="65"/>
                  </a:cubicBezTo>
                  <a:cubicBezTo>
                    <a:pt x="116" y="64"/>
                    <a:pt x="116" y="64"/>
                    <a:pt x="116" y="64"/>
                  </a:cubicBezTo>
                  <a:cubicBezTo>
                    <a:pt x="116" y="64"/>
                    <a:pt x="116" y="64"/>
                    <a:pt x="116" y="64"/>
                  </a:cubicBezTo>
                  <a:cubicBezTo>
                    <a:pt x="116" y="63"/>
                    <a:pt x="116" y="63"/>
                    <a:pt x="116" y="63"/>
                  </a:cubicBezTo>
                  <a:cubicBezTo>
                    <a:pt x="116" y="62"/>
                    <a:pt x="116" y="61"/>
                    <a:pt x="115" y="60"/>
                  </a:cubicBezTo>
                  <a:cubicBezTo>
                    <a:pt x="115" y="60"/>
                    <a:pt x="115" y="60"/>
                    <a:pt x="115" y="59"/>
                  </a:cubicBezTo>
                  <a:cubicBezTo>
                    <a:pt x="115" y="59"/>
                    <a:pt x="115" y="59"/>
                    <a:pt x="115" y="59"/>
                  </a:cubicBezTo>
                  <a:cubicBezTo>
                    <a:pt x="115" y="59"/>
                    <a:pt x="115" y="59"/>
                    <a:pt x="115" y="59"/>
                  </a:cubicBezTo>
                  <a:cubicBezTo>
                    <a:pt x="115" y="59"/>
                    <a:pt x="115" y="59"/>
                    <a:pt x="115" y="59"/>
                  </a:cubicBezTo>
                  <a:cubicBezTo>
                    <a:pt x="115" y="58"/>
                    <a:pt x="115" y="58"/>
                    <a:pt x="115" y="58"/>
                  </a:cubicBezTo>
                  <a:cubicBezTo>
                    <a:pt x="115" y="58"/>
                    <a:pt x="115" y="58"/>
                    <a:pt x="115" y="58"/>
                  </a:cubicBezTo>
                  <a:cubicBezTo>
                    <a:pt x="115" y="57"/>
                    <a:pt x="115" y="57"/>
                    <a:pt x="115" y="56"/>
                  </a:cubicBezTo>
                  <a:cubicBezTo>
                    <a:pt x="115" y="56"/>
                    <a:pt x="115" y="56"/>
                    <a:pt x="115" y="56"/>
                  </a:cubicBezTo>
                  <a:cubicBezTo>
                    <a:pt x="115" y="56"/>
                    <a:pt x="115" y="55"/>
                    <a:pt x="115" y="55"/>
                  </a:cubicBezTo>
                  <a:cubicBezTo>
                    <a:pt x="115" y="55"/>
                    <a:pt x="115" y="55"/>
                    <a:pt x="115" y="55"/>
                  </a:cubicBezTo>
                  <a:cubicBezTo>
                    <a:pt x="115" y="55"/>
                    <a:pt x="115" y="55"/>
                    <a:pt x="115" y="54"/>
                  </a:cubicBezTo>
                  <a:cubicBezTo>
                    <a:pt x="115" y="54"/>
                    <a:pt x="115" y="54"/>
                    <a:pt x="115" y="54"/>
                  </a:cubicBezTo>
                  <a:cubicBezTo>
                    <a:pt x="115" y="54"/>
                    <a:pt x="115" y="54"/>
                    <a:pt x="115" y="54"/>
                  </a:cubicBezTo>
                  <a:cubicBezTo>
                    <a:pt x="115" y="54"/>
                    <a:pt x="115" y="54"/>
                    <a:pt x="115" y="54"/>
                  </a:cubicBezTo>
                  <a:cubicBezTo>
                    <a:pt x="115" y="53"/>
                    <a:pt x="115" y="53"/>
                    <a:pt x="115" y="52"/>
                  </a:cubicBezTo>
                  <a:cubicBezTo>
                    <a:pt x="115" y="52"/>
                    <a:pt x="115" y="52"/>
                    <a:pt x="115" y="52"/>
                  </a:cubicBezTo>
                  <a:cubicBezTo>
                    <a:pt x="115" y="52"/>
                    <a:pt x="115" y="52"/>
                    <a:pt x="115" y="51"/>
                  </a:cubicBezTo>
                  <a:cubicBezTo>
                    <a:pt x="115" y="51"/>
                    <a:pt x="115" y="51"/>
                    <a:pt x="115" y="51"/>
                  </a:cubicBezTo>
                  <a:cubicBezTo>
                    <a:pt x="115" y="51"/>
                    <a:pt x="115" y="51"/>
                    <a:pt x="115" y="50"/>
                  </a:cubicBezTo>
                  <a:cubicBezTo>
                    <a:pt x="115" y="50"/>
                    <a:pt x="115" y="50"/>
                    <a:pt x="115" y="50"/>
                  </a:cubicBezTo>
                  <a:cubicBezTo>
                    <a:pt x="115" y="50"/>
                    <a:pt x="115" y="50"/>
                    <a:pt x="115" y="50"/>
                  </a:cubicBezTo>
                  <a:cubicBezTo>
                    <a:pt x="115" y="50"/>
                    <a:pt x="115" y="50"/>
                    <a:pt x="114" y="50"/>
                  </a:cubicBezTo>
                  <a:cubicBezTo>
                    <a:pt x="114" y="49"/>
                    <a:pt x="114" y="49"/>
                    <a:pt x="114" y="49"/>
                  </a:cubicBezTo>
                  <a:cubicBezTo>
                    <a:pt x="114" y="49"/>
                    <a:pt x="114" y="49"/>
                    <a:pt x="114" y="49"/>
                  </a:cubicBezTo>
                  <a:cubicBezTo>
                    <a:pt x="114" y="48"/>
                    <a:pt x="114" y="48"/>
                    <a:pt x="114" y="47"/>
                  </a:cubicBezTo>
                  <a:cubicBezTo>
                    <a:pt x="114" y="47"/>
                    <a:pt x="114" y="47"/>
                    <a:pt x="114" y="47"/>
                  </a:cubicBezTo>
                  <a:cubicBezTo>
                    <a:pt x="114" y="47"/>
                    <a:pt x="114" y="46"/>
                    <a:pt x="114" y="46"/>
                  </a:cubicBezTo>
                  <a:cubicBezTo>
                    <a:pt x="114" y="46"/>
                    <a:pt x="114" y="46"/>
                    <a:pt x="114" y="46"/>
                  </a:cubicBezTo>
                  <a:cubicBezTo>
                    <a:pt x="114" y="45"/>
                    <a:pt x="114" y="44"/>
                    <a:pt x="114" y="43"/>
                  </a:cubicBezTo>
                  <a:cubicBezTo>
                    <a:pt x="114" y="42"/>
                    <a:pt x="114" y="41"/>
                    <a:pt x="114" y="41"/>
                  </a:cubicBezTo>
                  <a:cubicBezTo>
                    <a:pt x="114" y="40"/>
                    <a:pt x="114" y="40"/>
                    <a:pt x="114" y="39"/>
                  </a:cubicBezTo>
                  <a:cubicBezTo>
                    <a:pt x="114" y="39"/>
                    <a:pt x="114" y="38"/>
                    <a:pt x="114" y="37"/>
                  </a:cubicBezTo>
                  <a:cubicBezTo>
                    <a:pt x="114" y="37"/>
                    <a:pt x="114" y="37"/>
                    <a:pt x="114" y="37"/>
                  </a:cubicBezTo>
                  <a:cubicBezTo>
                    <a:pt x="114" y="37"/>
                    <a:pt x="114" y="37"/>
                    <a:pt x="114" y="37"/>
                  </a:cubicBezTo>
                  <a:cubicBezTo>
                    <a:pt x="113" y="37"/>
                    <a:pt x="113" y="37"/>
                    <a:pt x="113" y="37"/>
                  </a:cubicBezTo>
                  <a:cubicBezTo>
                    <a:pt x="113" y="37"/>
                    <a:pt x="113" y="37"/>
                    <a:pt x="113" y="37"/>
                  </a:cubicBezTo>
                  <a:cubicBezTo>
                    <a:pt x="113" y="37"/>
                    <a:pt x="113" y="37"/>
                    <a:pt x="113" y="37"/>
                  </a:cubicBezTo>
                  <a:cubicBezTo>
                    <a:pt x="113" y="37"/>
                    <a:pt x="113" y="36"/>
                    <a:pt x="113" y="36"/>
                  </a:cubicBezTo>
                  <a:cubicBezTo>
                    <a:pt x="113" y="36"/>
                    <a:pt x="113" y="36"/>
                    <a:pt x="113" y="36"/>
                  </a:cubicBezTo>
                  <a:cubicBezTo>
                    <a:pt x="113" y="36"/>
                    <a:pt x="113" y="36"/>
                    <a:pt x="113" y="36"/>
                  </a:cubicBezTo>
                  <a:cubicBezTo>
                    <a:pt x="113" y="36"/>
                    <a:pt x="113" y="36"/>
                    <a:pt x="113" y="36"/>
                  </a:cubicBezTo>
                  <a:cubicBezTo>
                    <a:pt x="113" y="36"/>
                    <a:pt x="113" y="36"/>
                    <a:pt x="113" y="36"/>
                  </a:cubicBezTo>
                  <a:cubicBezTo>
                    <a:pt x="112" y="36"/>
                    <a:pt x="112" y="36"/>
                    <a:pt x="112" y="36"/>
                  </a:cubicBezTo>
                  <a:cubicBezTo>
                    <a:pt x="112" y="36"/>
                    <a:pt x="112" y="36"/>
                    <a:pt x="112" y="36"/>
                  </a:cubicBezTo>
                  <a:cubicBezTo>
                    <a:pt x="112" y="36"/>
                    <a:pt x="112" y="36"/>
                    <a:pt x="112" y="36"/>
                  </a:cubicBezTo>
                  <a:cubicBezTo>
                    <a:pt x="112" y="36"/>
                    <a:pt x="112" y="36"/>
                    <a:pt x="112" y="36"/>
                  </a:cubicBezTo>
                  <a:cubicBezTo>
                    <a:pt x="111" y="36"/>
                    <a:pt x="111" y="36"/>
                    <a:pt x="110" y="36"/>
                  </a:cubicBezTo>
                  <a:cubicBezTo>
                    <a:pt x="110" y="36"/>
                    <a:pt x="110" y="36"/>
                    <a:pt x="110" y="36"/>
                  </a:cubicBezTo>
                  <a:cubicBezTo>
                    <a:pt x="109" y="36"/>
                    <a:pt x="109" y="36"/>
                    <a:pt x="108" y="36"/>
                  </a:cubicBezTo>
                  <a:cubicBezTo>
                    <a:pt x="107" y="36"/>
                    <a:pt x="106" y="36"/>
                    <a:pt x="105" y="36"/>
                  </a:cubicBezTo>
                  <a:cubicBezTo>
                    <a:pt x="105" y="36"/>
                    <a:pt x="105" y="36"/>
                    <a:pt x="105" y="36"/>
                  </a:cubicBezTo>
                  <a:cubicBezTo>
                    <a:pt x="105" y="36"/>
                    <a:pt x="104" y="36"/>
                    <a:pt x="103" y="36"/>
                  </a:cubicBezTo>
                  <a:cubicBezTo>
                    <a:pt x="103" y="36"/>
                    <a:pt x="102" y="36"/>
                    <a:pt x="101" y="36"/>
                  </a:cubicBezTo>
                  <a:cubicBezTo>
                    <a:pt x="101" y="36"/>
                    <a:pt x="101" y="36"/>
                    <a:pt x="100" y="36"/>
                  </a:cubicBezTo>
                  <a:cubicBezTo>
                    <a:pt x="100" y="36"/>
                    <a:pt x="100" y="36"/>
                    <a:pt x="100" y="36"/>
                  </a:cubicBezTo>
                  <a:cubicBezTo>
                    <a:pt x="100" y="36"/>
                    <a:pt x="99" y="36"/>
                    <a:pt x="99" y="36"/>
                  </a:cubicBezTo>
                  <a:cubicBezTo>
                    <a:pt x="98" y="37"/>
                    <a:pt x="97" y="36"/>
                    <a:pt x="96" y="36"/>
                  </a:cubicBezTo>
                  <a:cubicBezTo>
                    <a:pt x="96" y="36"/>
                    <a:pt x="96" y="37"/>
                    <a:pt x="95" y="37"/>
                  </a:cubicBezTo>
                  <a:cubicBezTo>
                    <a:pt x="95" y="37"/>
                    <a:pt x="94" y="37"/>
                    <a:pt x="93" y="37"/>
                  </a:cubicBezTo>
                  <a:cubicBezTo>
                    <a:pt x="93" y="37"/>
                    <a:pt x="93" y="37"/>
                    <a:pt x="93" y="37"/>
                  </a:cubicBezTo>
                  <a:cubicBezTo>
                    <a:pt x="93" y="37"/>
                    <a:pt x="93" y="37"/>
                    <a:pt x="92" y="37"/>
                  </a:cubicBezTo>
                  <a:cubicBezTo>
                    <a:pt x="91" y="37"/>
                    <a:pt x="90" y="37"/>
                    <a:pt x="89" y="37"/>
                  </a:cubicBezTo>
                  <a:cubicBezTo>
                    <a:pt x="87" y="37"/>
                    <a:pt x="84" y="37"/>
                    <a:pt x="82" y="37"/>
                  </a:cubicBezTo>
                  <a:cubicBezTo>
                    <a:pt x="79" y="37"/>
                    <a:pt x="77" y="37"/>
                    <a:pt x="75" y="37"/>
                  </a:cubicBezTo>
                  <a:cubicBezTo>
                    <a:pt x="75" y="37"/>
                    <a:pt x="74" y="37"/>
                    <a:pt x="74" y="37"/>
                  </a:cubicBezTo>
                  <a:cubicBezTo>
                    <a:pt x="73" y="37"/>
                    <a:pt x="73" y="37"/>
                    <a:pt x="73" y="37"/>
                  </a:cubicBezTo>
                  <a:cubicBezTo>
                    <a:pt x="73" y="37"/>
                    <a:pt x="73" y="37"/>
                    <a:pt x="73" y="37"/>
                  </a:cubicBezTo>
                  <a:cubicBezTo>
                    <a:pt x="73" y="36"/>
                    <a:pt x="73" y="36"/>
                    <a:pt x="73" y="36"/>
                  </a:cubicBezTo>
                  <a:cubicBezTo>
                    <a:pt x="73" y="36"/>
                    <a:pt x="73" y="36"/>
                    <a:pt x="73" y="36"/>
                  </a:cubicBezTo>
                  <a:cubicBezTo>
                    <a:pt x="73" y="36"/>
                    <a:pt x="73" y="36"/>
                    <a:pt x="73" y="36"/>
                  </a:cubicBezTo>
                  <a:cubicBezTo>
                    <a:pt x="73" y="36"/>
                    <a:pt x="73" y="36"/>
                    <a:pt x="73" y="36"/>
                  </a:cubicBezTo>
                  <a:cubicBezTo>
                    <a:pt x="73" y="36"/>
                    <a:pt x="73" y="36"/>
                    <a:pt x="73" y="36"/>
                  </a:cubicBezTo>
                  <a:cubicBezTo>
                    <a:pt x="74" y="36"/>
                    <a:pt x="74" y="36"/>
                    <a:pt x="74" y="36"/>
                  </a:cubicBezTo>
                  <a:cubicBezTo>
                    <a:pt x="74" y="36"/>
                    <a:pt x="74" y="35"/>
                    <a:pt x="74" y="35"/>
                  </a:cubicBezTo>
                  <a:cubicBezTo>
                    <a:pt x="74" y="35"/>
                    <a:pt x="74" y="35"/>
                    <a:pt x="74" y="35"/>
                  </a:cubicBezTo>
                  <a:cubicBezTo>
                    <a:pt x="74" y="35"/>
                    <a:pt x="74" y="35"/>
                    <a:pt x="74" y="35"/>
                  </a:cubicBezTo>
                  <a:cubicBezTo>
                    <a:pt x="74" y="35"/>
                    <a:pt x="74" y="35"/>
                    <a:pt x="74" y="35"/>
                  </a:cubicBezTo>
                  <a:cubicBezTo>
                    <a:pt x="74" y="35"/>
                    <a:pt x="74" y="35"/>
                    <a:pt x="74" y="35"/>
                  </a:cubicBezTo>
                  <a:cubicBezTo>
                    <a:pt x="74"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4"/>
                    <a:pt x="76" y="34"/>
                  </a:cubicBezTo>
                  <a:cubicBezTo>
                    <a:pt x="76" y="34"/>
                    <a:pt x="76" y="34"/>
                    <a:pt x="76" y="34"/>
                  </a:cubicBezTo>
                  <a:cubicBezTo>
                    <a:pt x="76" y="34"/>
                    <a:pt x="76" y="34"/>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9" y="34"/>
                  </a:cubicBezTo>
                  <a:cubicBezTo>
                    <a:pt x="79" y="34"/>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1" y="33"/>
                    <a:pt x="81" y="33"/>
                  </a:cubicBezTo>
                  <a:cubicBezTo>
                    <a:pt x="81" y="33"/>
                    <a:pt x="81" y="33"/>
                    <a:pt x="81" y="33"/>
                  </a:cubicBezTo>
                  <a:cubicBezTo>
                    <a:pt x="81" y="33"/>
                    <a:pt x="81" y="33"/>
                    <a:pt x="81" y="33"/>
                  </a:cubicBezTo>
                  <a:cubicBezTo>
                    <a:pt x="81" y="33"/>
                    <a:pt x="81" y="33"/>
                    <a:pt x="81" y="33"/>
                  </a:cubicBezTo>
                  <a:cubicBezTo>
                    <a:pt x="81" y="33"/>
                    <a:pt x="81" y="33"/>
                    <a:pt x="81" y="33"/>
                  </a:cubicBezTo>
                  <a:cubicBezTo>
                    <a:pt x="81" y="32"/>
                    <a:pt x="81" y="32"/>
                    <a:pt x="81" y="32"/>
                  </a:cubicBezTo>
                  <a:cubicBezTo>
                    <a:pt x="81" y="32"/>
                    <a:pt x="81"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1"/>
                    <a:pt x="83"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7" y="30"/>
                    <a:pt x="87" y="30"/>
                    <a:pt x="87" y="30"/>
                  </a:cubicBezTo>
                  <a:cubicBezTo>
                    <a:pt x="87" y="30"/>
                    <a:pt x="87" y="30"/>
                    <a:pt x="87" y="30"/>
                  </a:cubicBezTo>
                  <a:cubicBezTo>
                    <a:pt x="87" y="30"/>
                    <a:pt x="87" y="30"/>
                    <a:pt x="87" y="30"/>
                  </a:cubicBezTo>
                  <a:cubicBezTo>
                    <a:pt x="87" y="30"/>
                    <a:pt x="87" y="30"/>
                    <a:pt x="87" y="30"/>
                  </a:cubicBezTo>
                  <a:cubicBezTo>
                    <a:pt x="87" y="30"/>
                    <a:pt x="87" y="30"/>
                    <a:pt x="87" y="30"/>
                  </a:cubicBezTo>
                  <a:cubicBezTo>
                    <a:pt x="87" y="29"/>
                    <a:pt x="87" y="29"/>
                    <a:pt x="87" y="29"/>
                  </a:cubicBezTo>
                  <a:cubicBezTo>
                    <a:pt x="87" y="29"/>
                    <a:pt x="87" y="29"/>
                    <a:pt x="87" y="29"/>
                  </a:cubicBezTo>
                  <a:cubicBezTo>
                    <a:pt x="87" y="29"/>
                    <a:pt x="87" y="29"/>
                    <a:pt x="87"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9" y="29"/>
                    <a:pt x="89" y="29"/>
                    <a:pt x="89" y="29"/>
                  </a:cubicBezTo>
                  <a:cubicBezTo>
                    <a:pt x="89" y="29"/>
                    <a:pt x="89" y="29"/>
                    <a:pt x="89" y="29"/>
                  </a:cubicBezTo>
                  <a:cubicBezTo>
                    <a:pt x="89" y="29"/>
                    <a:pt x="89" y="29"/>
                    <a:pt x="89" y="29"/>
                  </a:cubicBezTo>
                  <a:cubicBezTo>
                    <a:pt x="89" y="29"/>
                    <a:pt x="89" y="29"/>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1" y="28"/>
                    <a:pt x="91" y="28"/>
                    <a:pt x="91" y="28"/>
                  </a:cubicBezTo>
                  <a:cubicBezTo>
                    <a:pt x="91" y="28"/>
                    <a:pt x="91" y="28"/>
                    <a:pt x="91" y="28"/>
                  </a:cubicBezTo>
                  <a:cubicBezTo>
                    <a:pt x="91" y="28"/>
                    <a:pt x="91" y="28"/>
                    <a:pt x="91" y="28"/>
                  </a:cubicBezTo>
                  <a:cubicBezTo>
                    <a:pt x="91" y="28"/>
                    <a:pt x="91" y="27"/>
                    <a:pt x="91" y="27"/>
                  </a:cubicBezTo>
                  <a:cubicBezTo>
                    <a:pt x="91" y="27"/>
                    <a:pt x="91" y="27"/>
                    <a:pt x="91" y="27"/>
                  </a:cubicBezTo>
                  <a:cubicBezTo>
                    <a:pt x="91" y="27"/>
                    <a:pt x="91" y="27"/>
                    <a:pt x="91" y="27"/>
                  </a:cubicBezTo>
                  <a:cubicBezTo>
                    <a:pt x="91"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3" y="27"/>
                    <a:pt x="93" y="27"/>
                    <a:pt x="93" y="27"/>
                  </a:cubicBezTo>
                  <a:cubicBezTo>
                    <a:pt x="93" y="27"/>
                    <a:pt x="93" y="26"/>
                    <a:pt x="93" y="26"/>
                  </a:cubicBezTo>
                  <a:cubicBezTo>
                    <a:pt x="93" y="26"/>
                    <a:pt x="93" y="26"/>
                    <a:pt x="93" y="26"/>
                  </a:cubicBezTo>
                  <a:cubicBezTo>
                    <a:pt x="93" y="26"/>
                    <a:pt x="93" y="26"/>
                    <a:pt x="93" y="26"/>
                  </a:cubicBezTo>
                  <a:cubicBezTo>
                    <a:pt x="93" y="26"/>
                    <a:pt x="93" y="26"/>
                    <a:pt x="93" y="26"/>
                  </a:cubicBezTo>
                  <a:cubicBezTo>
                    <a:pt x="93" y="26"/>
                    <a:pt x="93"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5" y="26"/>
                  </a:cubicBezTo>
                  <a:cubicBezTo>
                    <a:pt x="95" y="26"/>
                    <a:pt x="95" y="26"/>
                    <a:pt x="95" y="25"/>
                  </a:cubicBezTo>
                  <a:cubicBezTo>
                    <a:pt x="95" y="25"/>
                    <a:pt x="95" y="25"/>
                    <a:pt x="95" y="25"/>
                  </a:cubicBezTo>
                  <a:cubicBezTo>
                    <a:pt x="95" y="25"/>
                    <a:pt x="95" y="25"/>
                    <a:pt x="95" y="25"/>
                  </a:cubicBezTo>
                  <a:cubicBezTo>
                    <a:pt x="95" y="25"/>
                    <a:pt x="95" y="25"/>
                    <a:pt x="95" y="25"/>
                  </a:cubicBezTo>
                  <a:cubicBezTo>
                    <a:pt x="95" y="25"/>
                    <a:pt x="95" y="25"/>
                    <a:pt x="95" y="25"/>
                  </a:cubicBezTo>
                  <a:cubicBezTo>
                    <a:pt x="95"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7" y="25"/>
                  </a:cubicBezTo>
                  <a:cubicBezTo>
                    <a:pt x="97" y="25"/>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8" y="24"/>
                  </a:cubicBezTo>
                  <a:cubicBezTo>
                    <a:pt x="98" y="24"/>
                    <a:pt x="98" y="23"/>
                    <a:pt x="98" y="23"/>
                  </a:cubicBezTo>
                  <a:cubicBezTo>
                    <a:pt x="98" y="23"/>
                    <a:pt x="98" y="22"/>
                    <a:pt x="98" y="22"/>
                  </a:cubicBezTo>
                  <a:cubicBezTo>
                    <a:pt x="98" y="22"/>
                    <a:pt x="98" y="22"/>
                    <a:pt x="98" y="22"/>
                  </a:cubicBezTo>
                  <a:cubicBezTo>
                    <a:pt x="98" y="22"/>
                    <a:pt x="98" y="22"/>
                    <a:pt x="98" y="22"/>
                  </a:cubicBezTo>
                  <a:cubicBezTo>
                    <a:pt x="98" y="22"/>
                    <a:pt x="98" y="22"/>
                    <a:pt x="98" y="22"/>
                  </a:cubicBezTo>
                  <a:cubicBezTo>
                    <a:pt x="98" y="21"/>
                    <a:pt x="98" y="21"/>
                    <a:pt x="98" y="21"/>
                  </a:cubicBezTo>
                  <a:cubicBezTo>
                    <a:pt x="98" y="21"/>
                    <a:pt x="98" y="21"/>
                    <a:pt x="98" y="21"/>
                  </a:cubicBezTo>
                  <a:cubicBezTo>
                    <a:pt x="98" y="21"/>
                    <a:pt x="98" y="21"/>
                    <a:pt x="98" y="21"/>
                  </a:cubicBezTo>
                  <a:cubicBezTo>
                    <a:pt x="98" y="21"/>
                    <a:pt x="98" y="21"/>
                    <a:pt x="98" y="21"/>
                  </a:cubicBezTo>
                  <a:cubicBezTo>
                    <a:pt x="97" y="21"/>
                    <a:pt x="97" y="21"/>
                    <a:pt x="97" y="21"/>
                  </a:cubicBezTo>
                  <a:cubicBezTo>
                    <a:pt x="97" y="21"/>
                    <a:pt x="97" y="21"/>
                    <a:pt x="97" y="21"/>
                  </a:cubicBezTo>
                  <a:cubicBezTo>
                    <a:pt x="97" y="21"/>
                    <a:pt x="97" y="21"/>
                    <a:pt x="97" y="21"/>
                  </a:cubicBezTo>
                  <a:cubicBezTo>
                    <a:pt x="97" y="21"/>
                    <a:pt x="97" y="21"/>
                    <a:pt x="97" y="21"/>
                  </a:cubicBezTo>
                  <a:cubicBezTo>
                    <a:pt x="97" y="21"/>
                    <a:pt x="97" y="21"/>
                    <a:pt x="97" y="21"/>
                  </a:cubicBezTo>
                  <a:cubicBezTo>
                    <a:pt x="97" y="20"/>
                    <a:pt x="97" y="20"/>
                    <a:pt x="97" y="20"/>
                  </a:cubicBezTo>
                  <a:cubicBezTo>
                    <a:pt x="97" y="20"/>
                    <a:pt x="97" y="20"/>
                    <a:pt x="97" y="20"/>
                  </a:cubicBezTo>
                  <a:cubicBezTo>
                    <a:pt x="97" y="20"/>
                    <a:pt x="97" y="20"/>
                    <a:pt x="97"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0"/>
                    <a:pt x="95" y="20"/>
                    <a:pt x="95" y="20"/>
                  </a:cubicBezTo>
                  <a:cubicBezTo>
                    <a:pt x="95" y="20"/>
                    <a:pt x="95" y="20"/>
                    <a:pt x="95" y="20"/>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4" y="19"/>
                    <a:pt x="94" y="19"/>
                  </a:cubicBezTo>
                  <a:cubicBezTo>
                    <a:pt x="94" y="19"/>
                    <a:pt x="94" y="19"/>
                    <a:pt x="94" y="19"/>
                  </a:cubicBezTo>
                  <a:cubicBezTo>
                    <a:pt x="94" y="19"/>
                    <a:pt x="94" y="19"/>
                    <a:pt x="94" y="19"/>
                  </a:cubicBezTo>
                  <a:cubicBezTo>
                    <a:pt x="94" y="19"/>
                    <a:pt x="94" y="19"/>
                    <a:pt x="94" y="19"/>
                  </a:cubicBezTo>
                  <a:cubicBezTo>
                    <a:pt x="94" y="19"/>
                    <a:pt x="94" y="19"/>
                    <a:pt x="94" y="19"/>
                  </a:cubicBezTo>
                  <a:cubicBezTo>
                    <a:pt x="94" y="19"/>
                    <a:pt x="94" y="19"/>
                    <a:pt x="94" y="18"/>
                  </a:cubicBezTo>
                  <a:cubicBezTo>
                    <a:pt x="94" y="18"/>
                    <a:pt x="94" y="18"/>
                    <a:pt x="94" y="18"/>
                  </a:cubicBezTo>
                  <a:cubicBezTo>
                    <a:pt x="93" y="18"/>
                    <a:pt x="93" y="18"/>
                    <a:pt x="93" y="18"/>
                  </a:cubicBezTo>
                  <a:cubicBezTo>
                    <a:pt x="93" y="18"/>
                    <a:pt x="93" y="18"/>
                    <a:pt x="93" y="18"/>
                  </a:cubicBezTo>
                  <a:cubicBezTo>
                    <a:pt x="93" y="18"/>
                    <a:pt x="93" y="18"/>
                    <a:pt x="93" y="18"/>
                  </a:cubicBezTo>
                  <a:cubicBezTo>
                    <a:pt x="93" y="18"/>
                    <a:pt x="92" y="18"/>
                    <a:pt x="92" y="18"/>
                  </a:cubicBezTo>
                  <a:cubicBezTo>
                    <a:pt x="92" y="18"/>
                    <a:pt x="92" y="18"/>
                    <a:pt x="91" y="18"/>
                  </a:cubicBezTo>
                  <a:cubicBezTo>
                    <a:pt x="91" y="18"/>
                    <a:pt x="91" y="18"/>
                    <a:pt x="91" y="18"/>
                  </a:cubicBezTo>
                  <a:cubicBezTo>
                    <a:pt x="91" y="18"/>
                    <a:pt x="91" y="18"/>
                    <a:pt x="91" y="18"/>
                  </a:cubicBezTo>
                  <a:cubicBezTo>
                    <a:pt x="91" y="18"/>
                    <a:pt x="91" y="18"/>
                    <a:pt x="91" y="18"/>
                  </a:cubicBezTo>
                  <a:cubicBezTo>
                    <a:pt x="91"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9"/>
                  </a:cubicBezTo>
                  <a:cubicBezTo>
                    <a:pt x="90" y="19"/>
                    <a:pt x="90" y="19"/>
                    <a:pt x="90" y="19"/>
                  </a:cubicBezTo>
                  <a:cubicBezTo>
                    <a:pt x="90" y="19"/>
                    <a:pt x="90"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20"/>
                  </a:cubicBezTo>
                  <a:cubicBezTo>
                    <a:pt x="88" y="20"/>
                    <a:pt x="88"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1"/>
                  </a:cubicBezTo>
                  <a:cubicBezTo>
                    <a:pt x="86"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3" y="21"/>
                    <a:pt x="83" y="21"/>
                  </a:cubicBezTo>
                  <a:cubicBezTo>
                    <a:pt x="83" y="21"/>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3"/>
                    <a:pt x="81" y="23"/>
                  </a:cubicBezTo>
                  <a:cubicBezTo>
                    <a:pt x="81" y="23"/>
                    <a:pt x="81" y="23"/>
                    <a:pt x="81" y="23"/>
                  </a:cubicBezTo>
                  <a:cubicBezTo>
                    <a:pt x="81"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8" y="23"/>
                    <a:pt x="78" y="23"/>
                  </a:cubicBezTo>
                  <a:cubicBezTo>
                    <a:pt x="78" y="23"/>
                    <a:pt x="78"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5"/>
                    <a:pt x="76" y="25"/>
                  </a:cubicBezTo>
                  <a:cubicBezTo>
                    <a:pt x="75" y="25"/>
                    <a:pt x="75" y="25"/>
                    <a:pt x="75" y="25"/>
                  </a:cubicBezTo>
                  <a:cubicBezTo>
                    <a:pt x="75" y="25"/>
                    <a:pt x="75" y="25"/>
                    <a:pt x="75" y="25"/>
                  </a:cubicBezTo>
                  <a:cubicBezTo>
                    <a:pt x="75" y="25"/>
                    <a:pt x="75" y="24"/>
                    <a:pt x="74" y="24"/>
                  </a:cubicBezTo>
                  <a:cubicBezTo>
                    <a:pt x="74" y="23"/>
                    <a:pt x="74" y="22"/>
                    <a:pt x="74" y="21"/>
                  </a:cubicBezTo>
                  <a:cubicBezTo>
                    <a:pt x="74" y="21"/>
                    <a:pt x="74" y="21"/>
                    <a:pt x="74" y="21"/>
                  </a:cubicBezTo>
                  <a:cubicBezTo>
                    <a:pt x="74" y="21"/>
                    <a:pt x="74" y="21"/>
                    <a:pt x="74" y="21"/>
                  </a:cubicBezTo>
                  <a:cubicBezTo>
                    <a:pt x="74" y="19"/>
                    <a:pt x="74" y="18"/>
                    <a:pt x="74" y="17"/>
                  </a:cubicBezTo>
                  <a:cubicBezTo>
                    <a:pt x="74" y="17"/>
                    <a:pt x="74" y="16"/>
                    <a:pt x="74" y="16"/>
                  </a:cubicBezTo>
                  <a:cubicBezTo>
                    <a:pt x="74" y="16"/>
                    <a:pt x="74" y="16"/>
                    <a:pt x="74" y="16"/>
                  </a:cubicBezTo>
                  <a:cubicBezTo>
                    <a:pt x="74" y="16"/>
                    <a:pt x="74" y="15"/>
                    <a:pt x="74" y="14"/>
                  </a:cubicBezTo>
                  <a:cubicBezTo>
                    <a:pt x="74" y="14"/>
                    <a:pt x="74" y="14"/>
                    <a:pt x="74" y="14"/>
                  </a:cubicBezTo>
                  <a:cubicBezTo>
                    <a:pt x="74" y="14"/>
                    <a:pt x="74" y="14"/>
                    <a:pt x="74" y="14"/>
                  </a:cubicBezTo>
                  <a:cubicBezTo>
                    <a:pt x="74" y="13"/>
                    <a:pt x="74" y="12"/>
                    <a:pt x="74" y="12"/>
                  </a:cubicBezTo>
                  <a:cubicBezTo>
                    <a:pt x="74" y="11"/>
                    <a:pt x="74" y="10"/>
                    <a:pt x="74" y="9"/>
                  </a:cubicBezTo>
                  <a:cubicBezTo>
                    <a:pt x="74" y="8"/>
                    <a:pt x="74" y="8"/>
                    <a:pt x="74" y="7"/>
                  </a:cubicBezTo>
                  <a:cubicBezTo>
                    <a:pt x="74" y="7"/>
                    <a:pt x="74" y="7"/>
                    <a:pt x="74" y="7"/>
                  </a:cubicBezTo>
                  <a:cubicBezTo>
                    <a:pt x="74" y="6"/>
                    <a:pt x="74" y="6"/>
                    <a:pt x="74" y="5"/>
                  </a:cubicBezTo>
                  <a:cubicBezTo>
                    <a:pt x="74" y="5"/>
                    <a:pt x="74" y="5"/>
                    <a:pt x="74" y="5"/>
                  </a:cubicBezTo>
                  <a:cubicBezTo>
                    <a:pt x="74" y="5"/>
                    <a:pt x="74" y="4"/>
                    <a:pt x="74" y="4"/>
                  </a:cubicBezTo>
                  <a:cubicBezTo>
                    <a:pt x="75" y="3"/>
                    <a:pt x="75" y="3"/>
                    <a:pt x="74" y="2"/>
                  </a:cubicBezTo>
                  <a:cubicBezTo>
                    <a:pt x="74" y="2"/>
                    <a:pt x="74" y="2"/>
                    <a:pt x="74" y="2"/>
                  </a:cubicBezTo>
                  <a:cubicBezTo>
                    <a:pt x="74" y="2"/>
                    <a:pt x="74" y="2"/>
                    <a:pt x="74" y="2"/>
                  </a:cubicBezTo>
                  <a:cubicBezTo>
                    <a:pt x="74" y="2"/>
                    <a:pt x="74" y="2"/>
                    <a:pt x="74" y="2"/>
                  </a:cubicBezTo>
                  <a:cubicBezTo>
                    <a:pt x="74" y="2"/>
                    <a:pt x="74" y="2"/>
                    <a:pt x="74" y="2"/>
                  </a:cubicBezTo>
                  <a:cubicBezTo>
                    <a:pt x="74" y="2"/>
                    <a:pt x="74" y="2"/>
                    <a:pt x="74" y="1"/>
                  </a:cubicBezTo>
                  <a:cubicBezTo>
                    <a:pt x="74" y="1"/>
                    <a:pt x="74" y="1"/>
                    <a:pt x="74" y="1"/>
                  </a:cubicBezTo>
                  <a:cubicBezTo>
                    <a:pt x="73" y="1"/>
                    <a:pt x="73" y="1"/>
                    <a:pt x="73" y="1"/>
                  </a:cubicBezTo>
                  <a:cubicBezTo>
                    <a:pt x="73" y="1"/>
                    <a:pt x="73" y="1"/>
                    <a:pt x="72" y="1"/>
                  </a:cubicBezTo>
                  <a:cubicBezTo>
                    <a:pt x="72" y="1"/>
                    <a:pt x="72" y="1"/>
                    <a:pt x="72" y="1"/>
                  </a:cubicBezTo>
                  <a:cubicBezTo>
                    <a:pt x="72" y="1"/>
                    <a:pt x="72" y="1"/>
                    <a:pt x="72" y="1"/>
                  </a:cubicBezTo>
                  <a:cubicBezTo>
                    <a:pt x="71" y="1"/>
                    <a:pt x="71" y="1"/>
                    <a:pt x="70" y="1"/>
                  </a:cubicBezTo>
                  <a:cubicBezTo>
                    <a:pt x="70" y="1"/>
                    <a:pt x="70" y="1"/>
                    <a:pt x="70" y="1"/>
                  </a:cubicBezTo>
                  <a:cubicBezTo>
                    <a:pt x="70" y="1"/>
                    <a:pt x="69" y="1"/>
                    <a:pt x="68" y="1"/>
                  </a:cubicBezTo>
                  <a:cubicBezTo>
                    <a:pt x="68" y="1"/>
                    <a:pt x="68" y="0"/>
                    <a:pt x="68" y="0"/>
                  </a:cubicBezTo>
                  <a:cubicBezTo>
                    <a:pt x="68" y="0"/>
                    <a:pt x="68" y="0"/>
                    <a:pt x="67" y="0"/>
                  </a:cubicBezTo>
                  <a:cubicBezTo>
                    <a:pt x="67" y="0"/>
                    <a:pt x="67" y="0"/>
                    <a:pt x="67" y="0"/>
                  </a:cubicBezTo>
                  <a:cubicBezTo>
                    <a:pt x="67" y="0"/>
                    <a:pt x="67" y="0"/>
                    <a:pt x="67" y="0"/>
                  </a:cubicBezTo>
                  <a:cubicBezTo>
                    <a:pt x="67" y="0"/>
                    <a:pt x="67" y="0"/>
                    <a:pt x="67" y="0"/>
                  </a:cubicBezTo>
                  <a:cubicBezTo>
                    <a:pt x="67" y="0"/>
                    <a:pt x="67" y="0"/>
                    <a:pt x="66" y="0"/>
                  </a:cubicBezTo>
                  <a:cubicBezTo>
                    <a:pt x="66" y="0"/>
                    <a:pt x="66" y="0"/>
                    <a:pt x="66" y="0"/>
                  </a:cubicBezTo>
                  <a:cubicBezTo>
                    <a:pt x="66" y="0"/>
                    <a:pt x="66" y="0"/>
                    <a:pt x="66" y="0"/>
                  </a:cubicBezTo>
                  <a:cubicBezTo>
                    <a:pt x="66" y="0"/>
                    <a:pt x="65"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3" y="0"/>
                    <a:pt x="63" y="0"/>
                  </a:cubicBezTo>
                  <a:cubicBezTo>
                    <a:pt x="63" y="0"/>
                    <a:pt x="63" y="0"/>
                    <a:pt x="63" y="0"/>
                  </a:cubicBezTo>
                  <a:cubicBezTo>
                    <a:pt x="63" y="0"/>
                    <a:pt x="63" y="0"/>
                    <a:pt x="63" y="0"/>
                  </a:cubicBezTo>
                  <a:cubicBezTo>
                    <a:pt x="63" y="0"/>
                    <a:pt x="63" y="0"/>
                    <a:pt x="63" y="1"/>
                  </a:cubicBezTo>
                  <a:cubicBezTo>
                    <a:pt x="63" y="1"/>
                    <a:pt x="63" y="1"/>
                    <a:pt x="63" y="1"/>
                  </a:cubicBezTo>
                  <a:cubicBezTo>
                    <a:pt x="63" y="1"/>
                    <a:pt x="63" y="1"/>
                    <a:pt x="63" y="1"/>
                  </a:cubicBezTo>
                  <a:cubicBezTo>
                    <a:pt x="63" y="1"/>
                    <a:pt x="62" y="1"/>
                    <a:pt x="62" y="1"/>
                  </a:cubicBezTo>
                  <a:cubicBezTo>
                    <a:pt x="62" y="1"/>
                    <a:pt x="62" y="1"/>
                    <a:pt x="62" y="1"/>
                  </a:cubicBezTo>
                  <a:cubicBezTo>
                    <a:pt x="62" y="1"/>
                    <a:pt x="62" y="1"/>
                    <a:pt x="62" y="1"/>
                  </a:cubicBezTo>
                  <a:cubicBezTo>
                    <a:pt x="62" y="1"/>
                    <a:pt x="62" y="1"/>
                    <a:pt x="62" y="1"/>
                  </a:cubicBezTo>
                  <a:cubicBezTo>
                    <a:pt x="62" y="1"/>
                    <a:pt x="62" y="1"/>
                    <a:pt x="62" y="1"/>
                  </a:cubicBezTo>
                  <a:cubicBezTo>
                    <a:pt x="62" y="2"/>
                    <a:pt x="62" y="2"/>
                    <a:pt x="62" y="2"/>
                  </a:cubicBezTo>
                  <a:cubicBezTo>
                    <a:pt x="62" y="3"/>
                    <a:pt x="62" y="3"/>
                    <a:pt x="62" y="4"/>
                  </a:cubicBezTo>
                  <a:cubicBezTo>
                    <a:pt x="62" y="5"/>
                    <a:pt x="62" y="6"/>
                    <a:pt x="62" y="7"/>
                  </a:cubicBezTo>
                  <a:cubicBezTo>
                    <a:pt x="62" y="8"/>
                    <a:pt x="62" y="9"/>
                    <a:pt x="62" y="11"/>
                  </a:cubicBezTo>
                  <a:cubicBezTo>
                    <a:pt x="62" y="11"/>
                    <a:pt x="62" y="12"/>
                    <a:pt x="62" y="13"/>
                  </a:cubicBezTo>
                  <a:cubicBezTo>
                    <a:pt x="62" y="13"/>
                    <a:pt x="62" y="13"/>
                    <a:pt x="62" y="13"/>
                  </a:cubicBezTo>
                  <a:cubicBezTo>
                    <a:pt x="62" y="13"/>
                    <a:pt x="62" y="13"/>
                    <a:pt x="62" y="14"/>
                  </a:cubicBezTo>
                  <a:cubicBezTo>
                    <a:pt x="62" y="14"/>
                    <a:pt x="62" y="15"/>
                    <a:pt x="62" y="16"/>
                  </a:cubicBezTo>
                  <a:cubicBezTo>
                    <a:pt x="62" y="16"/>
                    <a:pt x="62" y="16"/>
                    <a:pt x="62" y="16"/>
                  </a:cubicBezTo>
                  <a:cubicBezTo>
                    <a:pt x="62" y="16"/>
                    <a:pt x="62" y="17"/>
                    <a:pt x="62" y="17"/>
                  </a:cubicBezTo>
                  <a:cubicBezTo>
                    <a:pt x="62" y="18"/>
                    <a:pt x="62" y="19"/>
                    <a:pt x="62" y="19"/>
                  </a:cubicBezTo>
                  <a:cubicBezTo>
                    <a:pt x="62" y="20"/>
                    <a:pt x="62" y="20"/>
                    <a:pt x="62" y="21"/>
                  </a:cubicBezTo>
                  <a:cubicBezTo>
                    <a:pt x="62" y="21"/>
                    <a:pt x="62" y="21"/>
                    <a:pt x="62" y="21"/>
                  </a:cubicBezTo>
                  <a:cubicBezTo>
                    <a:pt x="61" y="21"/>
                    <a:pt x="61" y="21"/>
                    <a:pt x="61" y="21"/>
                  </a:cubicBezTo>
                  <a:cubicBezTo>
                    <a:pt x="61" y="21"/>
                    <a:pt x="61" y="21"/>
                    <a:pt x="61" y="21"/>
                  </a:cubicBezTo>
                  <a:cubicBezTo>
                    <a:pt x="61" y="21"/>
                    <a:pt x="61" y="21"/>
                    <a:pt x="61" y="21"/>
                  </a:cubicBezTo>
                  <a:cubicBezTo>
                    <a:pt x="61" y="21"/>
                    <a:pt x="61" y="21"/>
                    <a:pt x="61" y="21"/>
                  </a:cubicBezTo>
                  <a:cubicBezTo>
                    <a:pt x="61" y="21"/>
                    <a:pt x="61" y="21"/>
                    <a:pt x="61" y="21"/>
                  </a:cubicBezTo>
                  <a:cubicBezTo>
                    <a:pt x="61" y="22"/>
                    <a:pt x="61" y="22"/>
                    <a:pt x="61" y="22"/>
                  </a:cubicBezTo>
                  <a:cubicBezTo>
                    <a:pt x="61" y="22"/>
                    <a:pt x="61" y="22"/>
                    <a:pt x="61" y="22"/>
                  </a:cubicBezTo>
                  <a:cubicBezTo>
                    <a:pt x="61" y="22"/>
                    <a:pt x="61" y="22"/>
                    <a:pt x="61" y="22"/>
                  </a:cubicBezTo>
                  <a:cubicBezTo>
                    <a:pt x="61" y="22"/>
                    <a:pt x="61" y="22"/>
                    <a:pt x="61" y="22"/>
                  </a:cubicBezTo>
                  <a:cubicBezTo>
                    <a:pt x="60" y="22"/>
                    <a:pt x="60" y="22"/>
                    <a:pt x="60" y="22"/>
                  </a:cubicBezTo>
                  <a:cubicBezTo>
                    <a:pt x="60" y="22"/>
                    <a:pt x="60" y="22"/>
                    <a:pt x="60" y="22"/>
                  </a:cubicBezTo>
                  <a:cubicBezTo>
                    <a:pt x="60" y="22"/>
                    <a:pt x="60" y="22"/>
                    <a:pt x="60" y="22"/>
                  </a:cubicBezTo>
                  <a:cubicBezTo>
                    <a:pt x="60" y="22"/>
                    <a:pt x="60" y="23"/>
                    <a:pt x="60" y="23"/>
                  </a:cubicBezTo>
                  <a:cubicBezTo>
                    <a:pt x="60" y="23"/>
                    <a:pt x="60" y="23"/>
                    <a:pt x="60" y="23"/>
                  </a:cubicBezTo>
                  <a:cubicBezTo>
                    <a:pt x="60" y="23"/>
                    <a:pt x="60" y="23"/>
                    <a:pt x="60" y="23"/>
                  </a:cubicBezTo>
                  <a:cubicBezTo>
                    <a:pt x="59" y="23"/>
                    <a:pt x="59" y="23"/>
                    <a:pt x="59" y="23"/>
                  </a:cubicBezTo>
                  <a:cubicBezTo>
                    <a:pt x="59" y="23"/>
                    <a:pt x="59" y="23"/>
                    <a:pt x="59" y="23"/>
                  </a:cubicBezTo>
                  <a:cubicBezTo>
                    <a:pt x="59" y="23"/>
                    <a:pt x="59" y="23"/>
                    <a:pt x="59" y="23"/>
                  </a:cubicBezTo>
                  <a:cubicBezTo>
                    <a:pt x="59" y="23"/>
                    <a:pt x="57" y="23"/>
                    <a:pt x="57" y="23"/>
                  </a:cubicBezTo>
                  <a:cubicBezTo>
                    <a:pt x="57" y="23"/>
                    <a:pt x="57" y="23"/>
                    <a:pt x="57" y="23"/>
                  </a:cubicBezTo>
                  <a:cubicBezTo>
                    <a:pt x="57" y="23"/>
                    <a:pt x="57" y="23"/>
                    <a:pt x="56" y="23"/>
                  </a:cubicBezTo>
                  <a:cubicBezTo>
                    <a:pt x="56" y="23"/>
                    <a:pt x="56" y="23"/>
                    <a:pt x="56" y="23"/>
                  </a:cubicBezTo>
                  <a:cubicBezTo>
                    <a:pt x="56" y="23"/>
                    <a:pt x="55" y="23"/>
                    <a:pt x="55" y="23"/>
                  </a:cubicBezTo>
                  <a:cubicBezTo>
                    <a:pt x="55" y="23"/>
                    <a:pt x="55" y="23"/>
                    <a:pt x="55" y="23"/>
                  </a:cubicBezTo>
                  <a:cubicBezTo>
                    <a:pt x="55" y="23"/>
                    <a:pt x="54" y="23"/>
                    <a:pt x="54" y="23"/>
                  </a:cubicBezTo>
                  <a:cubicBezTo>
                    <a:pt x="53" y="22"/>
                    <a:pt x="52" y="22"/>
                    <a:pt x="51" y="22"/>
                  </a:cubicBezTo>
                  <a:cubicBezTo>
                    <a:pt x="51" y="22"/>
                    <a:pt x="50" y="22"/>
                    <a:pt x="50" y="22"/>
                  </a:cubicBezTo>
                  <a:cubicBezTo>
                    <a:pt x="50" y="22"/>
                    <a:pt x="49" y="22"/>
                    <a:pt x="49" y="22"/>
                  </a:cubicBezTo>
                  <a:cubicBezTo>
                    <a:pt x="49" y="22"/>
                    <a:pt x="49" y="22"/>
                    <a:pt x="49" y="22"/>
                  </a:cubicBezTo>
                  <a:cubicBezTo>
                    <a:pt x="49" y="22"/>
                    <a:pt x="49" y="22"/>
                    <a:pt x="48" y="22"/>
                  </a:cubicBezTo>
                  <a:cubicBezTo>
                    <a:pt x="48" y="22"/>
                    <a:pt x="48" y="22"/>
                    <a:pt x="48" y="22"/>
                  </a:cubicBezTo>
                  <a:cubicBezTo>
                    <a:pt x="48" y="22"/>
                    <a:pt x="48" y="22"/>
                    <a:pt x="48" y="22"/>
                  </a:cubicBezTo>
                  <a:cubicBezTo>
                    <a:pt x="48" y="22"/>
                    <a:pt x="48" y="22"/>
                    <a:pt x="48" y="22"/>
                  </a:cubicBezTo>
                  <a:cubicBezTo>
                    <a:pt x="47" y="22"/>
                    <a:pt x="47" y="22"/>
                    <a:pt x="47" y="22"/>
                  </a:cubicBezTo>
                  <a:cubicBezTo>
                    <a:pt x="46" y="22"/>
                    <a:pt x="46" y="22"/>
                    <a:pt x="45" y="22"/>
                  </a:cubicBezTo>
                  <a:cubicBezTo>
                    <a:pt x="45" y="22"/>
                    <a:pt x="45" y="22"/>
                    <a:pt x="45" y="22"/>
                  </a:cubicBezTo>
                  <a:cubicBezTo>
                    <a:pt x="45" y="22"/>
                    <a:pt x="45" y="22"/>
                    <a:pt x="45" y="22"/>
                  </a:cubicBezTo>
                  <a:cubicBezTo>
                    <a:pt x="45" y="22"/>
                    <a:pt x="44" y="22"/>
                    <a:pt x="44" y="23"/>
                  </a:cubicBezTo>
                  <a:cubicBezTo>
                    <a:pt x="44" y="23"/>
                    <a:pt x="44" y="23"/>
                    <a:pt x="44" y="23"/>
                  </a:cubicBezTo>
                  <a:cubicBezTo>
                    <a:pt x="44" y="23"/>
                    <a:pt x="44" y="23"/>
                    <a:pt x="44" y="23"/>
                  </a:cubicBezTo>
                  <a:cubicBezTo>
                    <a:pt x="44" y="23"/>
                    <a:pt x="44" y="25"/>
                    <a:pt x="44" y="25"/>
                  </a:cubicBezTo>
                  <a:cubicBezTo>
                    <a:pt x="44" y="25"/>
                    <a:pt x="44" y="26"/>
                    <a:pt x="44" y="26"/>
                  </a:cubicBezTo>
                  <a:cubicBezTo>
                    <a:pt x="44" y="26"/>
                    <a:pt x="44" y="26"/>
                    <a:pt x="44" y="26"/>
                  </a:cubicBezTo>
                  <a:cubicBezTo>
                    <a:pt x="44" y="26"/>
                    <a:pt x="44" y="26"/>
                    <a:pt x="44" y="27"/>
                  </a:cubicBezTo>
                  <a:cubicBezTo>
                    <a:pt x="44" y="27"/>
                    <a:pt x="44" y="27"/>
                    <a:pt x="44" y="27"/>
                  </a:cubicBezTo>
                  <a:cubicBezTo>
                    <a:pt x="44" y="27"/>
                    <a:pt x="44" y="28"/>
                    <a:pt x="44" y="29"/>
                  </a:cubicBezTo>
                  <a:cubicBezTo>
                    <a:pt x="44" y="29"/>
                    <a:pt x="44" y="30"/>
                    <a:pt x="45" y="30"/>
                  </a:cubicBezTo>
                  <a:cubicBezTo>
                    <a:pt x="45" y="30"/>
                    <a:pt x="45" y="30"/>
                    <a:pt x="45" y="30"/>
                  </a:cubicBezTo>
                  <a:cubicBezTo>
                    <a:pt x="45" y="30"/>
                    <a:pt x="45" y="30"/>
                    <a:pt x="45" y="30"/>
                  </a:cubicBezTo>
                  <a:cubicBezTo>
                    <a:pt x="45" y="30"/>
                    <a:pt x="45" y="30"/>
                    <a:pt x="45" y="31"/>
                  </a:cubicBezTo>
                  <a:cubicBezTo>
                    <a:pt x="45" y="31"/>
                    <a:pt x="45" y="31"/>
                    <a:pt x="45" y="31"/>
                  </a:cubicBezTo>
                  <a:cubicBezTo>
                    <a:pt x="46" y="31"/>
                    <a:pt x="46" y="31"/>
                    <a:pt x="47" y="31"/>
                  </a:cubicBezTo>
                  <a:cubicBezTo>
                    <a:pt x="47" y="31"/>
                    <a:pt x="47" y="31"/>
                    <a:pt x="48" y="31"/>
                  </a:cubicBezTo>
                  <a:cubicBezTo>
                    <a:pt x="48" y="31"/>
                    <a:pt x="48" y="31"/>
                    <a:pt x="48" y="31"/>
                  </a:cubicBezTo>
                  <a:cubicBezTo>
                    <a:pt x="48" y="31"/>
                    <a:pt x="48" y="31"/>
                    <a:pt x="48" y="31"/>
                  </a:cubicBezTo>
                  <a:cubicBezTo>
                    <a:pt x="48" y="31"/>
                    <a:pt x="48" y="31"/>
                    <a:pt x="48" y="32"/>
                  </a:cubicBezTo>
                  <a:cubicBezTo>
                    <a:pt x="49" y="32"/>
                    <a:pt x="50" y="32"/>
                    <a:pt x="51" y="32"/>
                  </a:cubicBezTo>
                  <a:cubicBezTo>
                    <a:pt x="51" y="32"/>
                    <a:pt x="51" y="32"/>
                    <a:pt x="51" y="32"/>
                  </a:cubicBezTo>
                  <a:cubicBezTo>
                    <a:pt x="51" y="32"/>
                    <a:pt x="51" y="32"/>
                    <a:pt x="52" y="32"/>
                  </a:cubicBezTo>
                  <a:cubicBezTo>
                    <a:pt x="52" y="32"/>
                    <a:pt x="52" y="32"/>
                    <a:pt x="52" y="32"/>
                  </a:cubicBezTo>
                  <a:cubicBezTo>
                    <a:pt x="52" y="32"/>
                    <a:pt x="52" y="32"/>
                    <a:pt x="53" y="32"/>
                  </a:cubicBezTo>
                  <a:cubicBezTo>
                    <a:pt x="53" y="32"/>
                    <a:pt x="53" y="32"/>
                    <a:pt x="53" y="32"/>
                  </a:cubicBezTo>
                  <a:cubicBezTo>
                    <a:pt x="53" y="32"/>
                    <a:pt x="53" y="32"/>
                    <a:pt x="53" y="32"/>
                  </a:cubicBezTo>
                  <a:cubicBezTo>
                    <a:pt x="53" y="32"/>
                    <a:pt x="53" y="32"/>
                    <a:pt x="53" y="32"/>
                  </a:cubicBezTo>
                  <a:cubicBezTo>
                    <a:pt x="53" y="32"/>
                    <a:pt x="53" y="32"/>
                    <a:pt x="53" y="33"/>
                  </a:cubicBezTo>
                  <a:cubicBezTo>
                    <a:pt x="53" y="33"/>
                    <a:pt x="53" y="33"/>
                    <a:pt x="53" y="33"/>
                  </a:cubicBezTo>
                  <a:cubicBezTo>
                    <a:pt x="53"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0" y="33"/>
                  </a:cubicBezTo>
                  <a:cubicBezTo>
                    <a:pt x="50" y="33"/>
                    <a:pt x="50" y="33"/>
                    <a:pt x="50" y="33"/>
                  </a:cubicBezTo>
                  <a:cubicBezTo>
                    <a:pt x="50" y="33"/>
                    <a:pt x="50" y="33"/>
                    <a:pt x="50" y="33"/>
                  </a:cubicBezTo>
                  <a:cubicBezTo>
                    <a:pt x="50" y="33"/>
                    <a:pt x="50" y="34"/>
                    <a:pt x="50" y="34"/>
                  </a:cubicBezTo>
                  <a:cubicBezTo>
                    <a:pt x="50" y="34"/>
                    <a:pt x="50" y="34"/>
                    <a:pt x="50" y="34"/>
                  </a:cubicBezTo>
                  <a:cubicBezTo>
                    <a:pt x="50" y="34"/>
                    <a:pt x="50" y="34"/>
                    <a:pt x="50" y="34"/>
                  </a:cubicBezTo>
                  <a:cubicBezTo>
                    <a:pt x="50" y="34"/>
                    <a:pt x="50" y="34"/>
                    <a:pt x="50" y="34"/>
                  </a:cubicBezTo>
                  <a:cubicBezTo>
                    <a:pt x="50" y="34"/>
                    <a:pt x="50" y="34"/>
                    <a:pt x="50" y="34"/>
                  </a:cubicBezTo>
                  <a:cubicBezTo>
                    <a:pt x="50"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8" y="34"/>
                  </a:cubicBezTo>
                  <a:cubicBezTo>
                    <a:pt x="48" y="34"/>
                    <a:pt x="48" y="34"/>
                    <a:pt x="48" y="34"/>
                  </a:cubicBezTo>
                  <a:cubicBezTo>
                    <a:pt x="48" y="34"/>
                    <a:pt x="48" y="34"/>
                    <a:pt x="48" y="34"/>
                  </a:cubicBezTo>
                  <a:cubicBezTo>
                    <a:pt x="48" y="34"/>
                    <a:pt x="48" y="34"/>
                    <a:pt x="48" y="34"/>
                  </a:cubicBezTo>
                  <a:cubicBezTo>
                    <a:pt x="48" y="34"/>
                    <a:pt x="48" y="34"/>
                    <a:pt x="47" y="34"/>
                  </a:cubicBezTo>
                  <a:cubicBezTo>
                    <a:pt x="47" y="34"/>
                    <a:pt x="47" y="34"/>
                    <a:pt x="47" y="34"/>
                  </a:cubicBezTo>
                  <a:cubicBezTo>
                    <a:pt x="47" y="34"/>
                    <a:pt x="47" y="34"/>
                    <a:pt x="47" y="34"/>
                  </a:cubicBezTo>
                  <a:cubicBezTo>
                    <a:pt x="47" y="34"/>
                    <a:pt x="47" y="35"/>
                    <a:pt x="47" y="35"/>
                  </a:cubicBezTo>
                  <a:cubicBezTo>
                    <a:pt x="47" y="35"/>
                    <a:pt x="47" y="35"/>
                    <a:pt x="47" y="35"/>
                  </a:cubicBezTo>
                  <a:cubicBezTo>
                    <a:pt x="47" y="35"/>
                    <a:pt x="47" y="35"/>
                    <a:pt x="47" y="35"/>
                  </a:cubicBezTo>
                  <a:cubicBezTo>
                    <a:pt x="47" y="35"/>
                    <a:pt x="47" y="35"/>
                    <a:pt x="47" y="35"/>
                  </a:cubicBezTo>
                  <a:cubicBezTo>
                    <a:pt x="47" y="35"/>
                    <a:pt x="47" y="35"/>
                    <a:pt x="47" y="35"/>
                  </a:cubicBezTo>
                  <a:cubicBezTo>
                    <a:pt x="47" y="35"/>
                    <a:pt x="46" y="35"/>
                    <a:pt x="46" y="35"/>
                  </a:cubicBezTo>
                  <a:cubicBezTo>
                    <a:pt x="46" y="35"/>
                    <a:pt x="46" y="35"/>
                    <a:pt x="46" y="35"/>
                  </a:cubicBezTo>
                  <a:cubicBezTo>
                    <a:pt x="46" y="35"/>
                    <a:pt x="46" y="35"/>
                    <a:pt x="46" y="35"/>
                  </a:cubicBezTo>
                  <a:cubicBezTo>
                    <a:pt x="46" y="35"/>
                    <a:pt x="46" y="35"/>
                    <a:pt x="46" y="35"/>
                  </a:cubicBezTo>
                  <a:cubicBezTo>
                    <a:pt x="46" y="35"/>
                    <a:pt x="46" y="35"/>
                    <a:pt x="45" y="35"/>
                  </a:cubicBezTo>
                  <a:cubicBezTo>
                    <a:pt x="45" y="35"/>
                    <a:pt x="45" y="35"/>
                    <a:pt x="45" y="35"/>
                  </a:cubicBezTo>
                  <a:cubicBezTo>
                    <a:pt x="45" y="35"/>
                    <a:pt x="45" y="35"/>
                    <a:pt x="45" y="35"/>
                  </a:cubicBezTo>
                  <a:cubicBezTo>
                    <a:pt x="43" y="36"/>
                    <a:pt x="42" y="36"/>
                    <a:pt x="40" y="37"/>
                  </a:cubicBezTo>
                  <a:cubicBezTo>
                    <a:pt x="40" y="37"/>
                    <a:pt x="40" y="37"/>
                    <a:pt x="39" y="37"/>
                  </a:cubicBezTo>
                  <a:cubicBezTo>
                    <a:pt x="39" y="37"/>
                    <a:pt x="38" y="37"/>
                    <a:pt x="38" y="37"/>
                  </a:cubicBezTo>
                  <a:cubicBezTo>
                    <a:pt x="37" y="37"/>
                    <a:pt x="37" y="37"/>
                    <a:pt x="36" y="37"/>
                  </a:cubicBezTo>
                  <a:cubicBezTo>
                    <a:pt x="35" y="38"/>
                    <a:pt x="34" y="38"/>
                    <a:pt x="33" y="38"/>
                  </a:cubicBezTo>
                  <a:cubicBezTo>
                    <a:pt x="33" y="38"/>
                    <a:pt x="32" y="38"/>
                    <a:pt x="32" y="38"/>
                  </a:cubicBezTo>
                  <a:cubicBezTo>
                    <a:pt x="32" y="38"/>
                    <a:pt x="32" y="38"/>
                    <a:pt x="32" y="38"/>
                  </a:cubicBezTo>
                  <a:cubicBezTo>
                    <a:pt x="32" y="38"/>
                    <a:pt x="32" y="38"/>
                    <a:pt x="31" y="38"/>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0" y="39"/>
                    <a:pt x="30" y="39"/>
                  </a:cubicBezTo>
                  <a:cubicBezTo>
                    <a:pt x="30" y="39"/>
                    <a:pt x="30" y="39"/>
                    <a:pt x="30" y="39"/>
                  </a:cubicBezTo>
                  <a:cubicBezTo>
                    <a:pt x="30" y="39"/>
                    <a:pt x="29" y="39"/>
                    <a:pt x="29" y="39"/>
                  </a:cubicBezTo>
                  <a:cubicBezTo>
                    <a:pt x="28" y="39"/>
                    <a:pt x="27" y="39"/>
                    <a:pt x="26" y="40"/>
                  </a:cubicBezTo>
                  <a:cubicBezTo>
                    <a:pt x="26" y="40"/>
                    <a:pt x="25" y="40"/>
                    <a:pt x="25" y="40"/>
                  </a:cubicBezTo>
                  <a:cubicBezTo>
                    <a:pt x="24" y="40"/>
                    <a:pt x="22" y="40"/>
                    <a:pt x="21" y="40"/>
                  </a:cubicBezTo>
                  <a:cubicBezTo>
                    <a:pt x="21" y="40"/>
                    <a:pt x="21" y="40"/>
                    <a:pt x="20" y="40"/>
                  </a:cubicBezTo>
                  <a:cubicBezTo>
                    <a:pt x="19" y="41"/>
                    <a:pt x="18" y="41"/>
                    <a:pt x="18" y="41"/>
                  </a:cubicBezTo>
                  <a:cubicBezTo>
                    <a:pt x="17" y="41"/>
                    <a:pt x="17" y="41"/>
                    <a:pt x="17" y="41"/>
                  </a:cubicBezTo>
                  <a:cubicBezTo>
                    <a:pt x="17" y="41"/>
                    <a:pt x="17" y="41"/>
                    <a:pt x="17" y="41"/>
                  </a:cubicBezTo>
                  <a:cubicBezTo>
                    <a:pt x="17" y="41"/>
                    <a:pt x="17" y="41"/>
                    <a:pt x="16" y="41"/>
                  </a:cubicBezTo>
                  <a:cubicBezTo>
                    <a:pt x="16" y="41"/>
                    <a:pt x="14" y="41"/>
                    <a:pt x="14" y="41"/>
                  </a:cubicBezTo>
                  <a:cubicBezTo>
                    <a:pt x="13" y="41"/>
                    <a:pt x="13" y="41"/>
                    <a:pt x="13" y="41"/>
                  </a:cubicBezTo>
                  <a:cubicBezTo>
                    <a:pt x="12" y="41"/>
                    <a:pt x="12" y="41"/>
                    <a:pt x="11" y="42"/>
                  </a:cubicBezTo>
                  <a:cubicBezTo>
                    <a:pt x="11" y="42"/>
                    <a:pt x="11" y="42"/>
                    <a:pt x="10" y="42"/>
                  </a:cubicBezTo>
                  <a:cubicBezTo>
                    <a:pt x="10" y="42"/>
                    <a:pt x="10" y="42"/>
                    <a:pt x="10" y="42"/>
                  </a:cubicBezTo>
                  <a:cubicBezTo>
                    <a:pt x="10" y="42"/>
                    <a:pt x="10" y="42"/>
                    <a:pt x="9" y="42"/>
                  </a:cubicBezTo>
                  <a:cubicBezTo>
                    <a:pt x="9" y="42"/>
                    <a:pt x="9" y="42"/>
                    <a:pt x="9" y="42"/>
                  </a:cubicBezTo>
                  <a:cubicBezTo>
                    <a:pt x="9" y="42"/>
                    <a:pt x="9" y="42"/>
                    <a:pt x="9" y="42"/>
                  </a:cubicBezTo>
                  <a:cubicBezTo>
                    <a:pt x="9" y="42"/>
                    <a:pt x="9" y="42"/>
                    <a:pt x="9" y="42"/>
                  </a:cubicBezTo>
                  <a:cubicBezTo>
                    <a:pt x="8" y="42"/>
                    <a:pt x="8" y="42"/>
                    <a:pt x="8" y="42"/>
                  </a:cubicBezTo>
                  <a:cubicBezTo>
                    <a:pt x="8" y="42"/>
                    <a:pt x="8" y="42"/>
                    <a:pt x="8" y="42"/>
                  </a:cubicBezTo>
                  <a:cubicBezTo>
                    <a:pt x="7" y="42"/>
                    <a:pt x="7" y="42"/>
                    <a:pt x="7" y="42"/>
                  </a:cubicBezTo>
                  <a:cubicBezTo>
                    <a:pt x="7" y="42"/>
                    <a:pt x="7" y="42"/>
                    <a:pt x="7" y="42"/>
                  </a:cubicBezTo>
                  <a:cubicBezTo>
                    <a:pt x="7" y="42"/>
                    <a:pt x="6" y="42"/>
                    <a:pt x="6" y="42"/>
                  </a:cubicBezTo>
                  <a:cubicBezTo>
                    <a:pt x="6" y="42"/>
                    <a:pt x="6" y="42"/>
                    <a:pt x="6" y="42"/>
                  </a:cubicBezTo>
                  <a:cubicBezTo>
                    <a:pt x="6" y="42"/>
                    <a:pt x="6" y="42"/>
                    <a:pt x="5" y="42"/>
                  </a:cubicBezTo>
                  <a:cubicBezTo>
                    <a:pt x="5" y="42"/>
                    <a:pt x="5" y="42"/>
                    <a:pt x="5" y="42"/>
                  </a:cubicBezTo>
                  <a:cubicBezTo>
                    <a:pt x="5" y="42"/>
                    <a:pt x="5" y="42"/>
                    <a:pt x="5" y="42"/>
                  </a:cubicBezTo>
                  <a:cubicBezTo>
                    <a:pt x="5" y="42"/>
                    <a:pt x="5" y="42"/>
                    <a:pt x="5" y="42"/>
                  </a:cubicBezTo>
                  <a:cubicBezTo>
                    <a:pt x="5" y="42"/>
                    <a:pt x="5" y="42"/>
                    <a:pt x="4" y="42"/>
                  </a:cubicBezTo>
                  <a:cubicBezTo>
                    <a:pt x="4" y="42"/>
                    <a:pt x="4" y="42"/>
                    <a:pt x="4" y="42"/>
                  </a:cubicBezTo>
                  <a:cubicBezTo>
                    <a:pt x="4" y="42"/>
                    <a:pt x="4" y="42"/>
                    <a:pt x="4" y="42"/>
                  </a:cubicBezTo>
                  <a:cubicBezTo>
                    <a:pt x="4" y="42"/>
                    <a:pt x="4" y="42"/>
                    <a:pt x="4" y="42"/>
                  </a:cubicBezTo>
                  <a:cubicBezTo>
                    <a:pt x="4" y="42"/>
                    <a:pt x="4" y="42"/>
                    <a:pt x="3" y="42"/>
                  </a:cubicBezTo>
                  <a:cubicBezTo>
                    <a:pt x="3" y="42"/>
                    <a:pt x="3" y="42"/>
                    <a:pt x="3" y="42"/>
                  </a:cubicBezTo>
                  <a:cubicBezTo>
                    <a:pt x="3" y="42"/>
                    <a:pt x="3" y="42"/>
                    <a:pt x="3" y="42"/>
                  </a:cubicBezTo>
                  <a:cubicBezTo>
                    <a:pt x="3" y="42"/>
                    <a:pt x="3" y="42"/>
                    <a:pt x="3" y="42"/>
                  </a:cubicBezTo>
                  <a:cubicBezTo>
                    <a:pt x="3" y="42"/>
                    <a:pt x="3" y="42"/>
                    <a:pt x="3" y="42"/>
                  </a:cubicBezTo>
                  <a:cubicBezTo>
                    <a:pt x="3" y="42"/>
                    <a:pt x="3" y="42"/>
                    <a:pt x="3" y="43"/>
                  </a:cubicBezTo>
                  <a:cubicBezTo>
                    <a:pt x="3"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4"/>
                  </a:cubicBezTo>
                  <a:cubicBezTo>
                    <a:pt x="1" y="44"/>
                    <a:pt x="0" y="44"/>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8"/>
                  </a:cubicBezTo>
                  <a:cubicBezTo>
                    <a:pt x="2" y="48"/>
                    <a:pt x="2" y="48"/>
                    <a:pt x="2" y="48"/>
                  </a:cubicBezTo>
                  <a:cubicBezTo>
                    <a:pt x="2" y="48"/>
                    <a:pt x="2" y="48"/>
                    <a:pt x="2" y="48"/>
                  </a:cubicBezTo>
                  <a:cubicBezTo>
                    <a:pt x="2" y="48"/>
                    <a:pt x="3" y="48"/>
                    <a:pt x="3" y="48"/>
                  </a:cubicBezTo>
                  <a:cubicBezTo>
                    <a:pt x="3" y="48"/>
                    <a:pt x="3" y="48"/>
                    <a:pt x="3" y="48"/>
                  </a:cubicBezTo>
                  <a:cubicBezTo>
                    <a:pt x="3" y="48"/>
                    <a:pt x="3" y="48"/>
                    <a:pt x="3" y="48"/>
                  </a:cubicBezTo>
                  <a:cubicBezTo>
                    <a:pt x="3" y="48"/>
                    <a:pt x="3" y="48"/>
                    <a:pt x="3" y="48"/>
                  </a:cubicBezTo>
                  <a:cubicBezTo>
                    <a:pt x="3" y="48"/>
                    <a:pt x="3" y="48"/>
                    <a:pt x="3" y="48"/>
                  </a:cubicBezTo>
                  <a:cubicBezTo>
                    <a:pt x="3" y="49"/>
                    <a:pt x="3" y="49"/>
                    <a:pt x="3" y="49"/>
                  </a:cubicBezTo>
                  <a:cubicBezTo>
                    <a:pt x="3" y="49"/>
                    <a:pt x="3" y="49"/>
                    <a:pt x="3" y="49"/>
                  </a:cubicBezTo>
                  <a:cubicBezTo>
                    <a:pt x="3" y="49"/>
                    <a:pt x="3" y="49"/>
                    <a:pt x="3" y="49"/>
                  </a:cubicBezTo>
                  <a:cubicBezTo>
                    <a:pt x="3" y="49"/>
                    <a:pt x="3" y="49"/>
                    <a:pt x="4" y="49"/>
                  </a:cubicBezTo>
                  <a:cubicBezTo>
                    <a:pt x="4" y="49"/>
                    <a:pt x="4" y="49"/>
                    <a:pt x="4" y="49"/>
                  </a:cubicBezTo>
                  <a:cubicBezTo>
                    <a:pt x="4" y="49"/>
                    <a:pt x="4" y="49"/>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5" y="50"/>
                    <a:pt x="5" y="50"/>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2"/>
                  </a:cubicBezTo>
                  <a:cubicBezTo>
                    <a:pt x="6" y="52"/>
                    <a:pt x="6" y="52"/>
                    <a:pt x="6" y="52"/>
                  </a:cubicBezTo>
                  <a:cubicBezTo>
                    <a:pt x="6" y="52"/>
                    <a:pt x="6" y="52"/>
                    <a:pt x="6" y="52"/>
                  </a:cubicBezTo>
                  <a:cubicBezTo>
                    <a:pt x="6" y="52"/>
                    <a:pt x="6" y="52"/>
                    <a:pt x="6" y="52"/>
                  </a:cubicBezTo>
                  <a:cubicBezTo>
                    <a:pt x="6" y="53"/>
                    <a:pt x="6" y="53"/>
                    <a:pt x="6" y="53"/>
                  </a:cubicBezTo>
                  <a:cubicBezTo>
                    <a:pt x="6" y="53"/>
                    <a:pt x="7" y="53"/>
                    <a:pt x="7" y="53"/>
                  </a:cubicBezTo>
                  <a:cubicBezTo>
                    <a:pt x="7" y="53"/>
                    <a:pt x="7" y="53"/>
                    <a:pt x="7" y="53"/>
                  </a:cubicBezTo>
                  <a:cubicBezTo>
                    <a:pt x="7" y="53"/>
                    <a:pt x="7" y="54"/>
                    <a:pt x="7" y="54"/>
                  </a:cubicBezTo>
                  <a:cubicBezTo>
                    <a:pt x="7" y="54"/>
                    <a:pt x="7" y="54"/>
                    <a:pt x="7" y="54"/>
                  </a:cubicBezTo>
                  <a:cubicBezTo>
                    <a:pt x="7" y="54"/>
                    <a:pt x="7" y="54"/>
                    <a:pt x="7" y="54"/>
                  </a:cubicBezTo>
                  <a:cubicBezTo>
                    <a:pt x="8" y="54"/>
                    <a:pt x="8" y="54"/>
                    <a:pt x="8" y="54"/>
                  </a:cubicBezTo>
                  <a:cubicBezTo>
                    <a:pt x="8" y="54"/>
                    <a:pt x="8" y="54"/>
                    <a:pt x="8" y="54"/>
                  </a:cubicBezTo>
                  <a:cubicBezTo>
                    <a:pt x="8" y="54"/>
                    <a:pt x="8" y="54"/>
                    <a:pt x="8" y="54"/>
                  </a:cubicBezTo>
                  <a:cubicBezTo>
                    <a:pt x="9" y="54"/>
                    <a:pt x="9" y="54"/>
                    <a:pt x="10" y="54"/>
                  </a:cubicBezTo>
                  <a:cubicBezTo>
                    <a:pt x="10" y="54"/>
                    <a:pt x="10" y="54"/>
                    <a:pt x="10" y="54"/>
                  </a:cubicBezTo>
                  <a:cubicBezTo>
                    <a:pt x="10" y="54"/>
                    <a:pt x="10" y="54"/>
                    <a:pt x="10" y="54"/>
                  </a:cubicBezTo>
                  <a:cubicBezTo>
                    <a:pt x="10" y="54"/>
                    <a:pt x="11" y="54"/>
                    <a:pt x="11" y="54"/>
                  </a:cubicBezTo>
                  <a:cubicBezTo>
                    <a:pt x="11" y="54"/>
                    <a:pt x="11" y="54"/>
                    <a:pt x="11" y="54"/>
                  </a:cubicBezTo>
                  <a:cubicBezTo>
                    <a:pt x="11" y="54"/>
                    <a:pt x="11" y="54"/>
                    <a:pt x="11" y="54"/>
                  </a:cubicBezTo>
                  <a:cubicBezTo>
                    <a:pt x="11" y="54"/>
                    <a:pt x="11" y="54"/>
                    <a:pt x="11" y="54"/>
                  </a:cubicBezTo>
                  <a:cubicBezTo>
                    <a:pt x="11" y="54"/>
                    <a:pt x="11" y="54"/>
                    <a:pt x="12" y="54"/>
                  </a:cubicBezTo>
                  <a:cubicBezTo>
                    <a:pt x="12" y="54"/>
                    <a:pt x="12" y="54"/>
                    <a:pt x="12" y="54"/>
                  </a:cubicBezTo>
                  <a:cubicBezTo>
                    <a:pt x="12" y="54"/>
                    <a:pt x="12" y="54"/>
                    <a:pt x="12" y="54"/>
                  </a:cubicBezTo>
                  <a:cubicBezTo>
                    <a:pt x="12" y="53"/>
                    <a:pt x="12" y="53"/>
                    <a:pt x="12" y="53"/>
                  </a:cubicBezTo>
                  <a:cubicBezTo>
                    <a:pt x="12" y="53"/>
                    <a:pt x="12" y="53"/>
                    <a:pt x="12" y="53"/>
                  </a:cubicBezTo>
                  <a:cubicBezTo>
                    <a:pt x="12" y="53"/>
                    <a:pt x="12" y="53"/>
                    <a:pt x="12" y="53"/>
                  </a:cubicBezTo>
                  <a:cubicBezTo>
                    <a:pt x="12" y="53"/>
                    <a:pt x="12" y="53"/>
                    <a:pt x="13" y="53"/>
                  </a:cubicBezTo>
                  <a:cubicBezTo>
                    <a:pt x="13" y="53"/>
                    <a:pt x="13" y="53"/>
                    <a:pt x="14" y="53"/>
                  </a:cubicBezTo>
                  <a:cubicBezTo>
                    <a:pt x="14" y="53"/>
                    <a:pt x="14" y="53"/>
                    <a:pt x="14" y="53"/>
                  </a:cubicBezTo>
                  <a:cubicBezTo>
                    <a:pt x="14" y="53"/>
                    <a:pt x="14" y="53"/>
                    <a:pt x="14" y="53"/>
                  </a:cubicBezTo>
                  <a:cubicBezTo>
                    <a:pt x="14" y="53"/>
                    <a:pt x="15" y="53"/>
                    <a:pt x="15" y="53"/>
                  </a:cubicBezTo>
                  <a:cubicBezTo>
                    <a:pt x="16" y="52"/>
                    <a:pt x="18" y="52"/>
                    <a:pt x="20" y="51"/>
                  </a:cubicBezTo>
                  <a:cubicBezTo>
                    <a:pt x="20" y="51"/>
                    <a:pt x="20" y="51"/>
                    <a:pt x="20" y="51"/>
                  </a:cubicBezTo>
                  <a:cubicBezTo>
                    <a:pt x="20" y="51"/>
                    <a:pt x="20" y="51"/>
                    <a:pt x="20" y="51"/>
                  </a:cubicBezTo>
                  <a:cubicBezTo>
                    <a:pt x="21" y="51"/>
                    <a:pt x="21" y="51"/>
                    <a:pt x="21" y="51"/>
                  </a:cubicBezTo>
                  <a:cubicBezTo>
                    <a:pt x="21" y="51"/>
                    <a:pt x="21" y="51"/>
                    <a:pt x="21" y="51"/>
                  </a:cubicBezTo>
                  <a:cubicBezTo>
                    <a:pt x="21"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4" y="51"/>
                  </a:cubicBezTo>
                  <a:cubicBezTo>
                    <a:pt x="24" y="51"/>
                    <a:pt x="24" y="51"/>
                    <a:pt x="24" y="50"/>
                  </a:cubicBezTo>
                  <a:cubicBezTo>
                    <a:pt x="24" y="50"/>
                    <a:pt x="24" y="50"/>
                    <a:pt x="24" y="50"/>
                  </a:cubicBezTo>
                  <a:cubicBezTo>
                    <a:pt x="25" y="50"/>
                    <a:pt x="27" y="50"/>
                    <a:pt x="28" y="49"/>
                  </a:cubicBezTo>
                  <a:cubicBezTo>
                    <a:pt x="28" y="49"/>
                    <a:pt x="28" y="49"/>
                    <a:pt x="28" y="49"/>
                  </a:cubicBezTo>
                  <a:cubicBezTo>
                    <a:pt x="28" y="49"/>
                    <a:pt x="28" y="49"/>
                    <a:pt x="28" y="49"/>
                  </a:cubicBezTo>
                  <a:cubicBezTo>
                    <a:pt x="28"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30" y="49"/>
                    <a:pt x="30" y="49"/>
                    <a:pt x="30" y="49"/>
                  </a:cubicBezTo>
                  <a:cubicBezTo>
                    <a:pt x="30" y="49"/>
                    <a:pt x="31" y="49"/>
                    <a:pt x="31" y="49"/>
                  </a:cubicBezTo>
                  <a:cubicBezTo>
                    <a:pt x="31" y="49"/>
                    <a:pt x="31" y="49"/>
                    <a:pt x="31" y="50"/>
                  </a:cubicBezTo>
                  <a:cubicBezTo>
                    <a:pt x="31" y="50"/>
                    <a:pt x="31" y="50"/>
                    <a:pt x="31" y="50"/>
                  </a:cubicBezTo>
                  <a:cubicBezTo>
                    <a:pt x="31" y="50"/>
                    <a:pt x="31" y="51"/>
                    <a:pt x="31" y="52"/>
                  </a:cubicBezTo>
                  <a:cubicBezTo>
                    <a:pt x="31" y="53"/>
                    <a:pt x="31" y="54"/>
                    <a:pt x="31" y="54"/>
                  </a:cubicBezTo>
                  <a:cubicBezTo>
                    <a:pt x="31" y="55"/>
                    <a:pt x="31" y="55"/>
                    <a:pt x="31" y="56"/>
                  </a:cubicBezTo>
                  <a:cubicBezTo>
                    <a:pt x="31" y="56"/>
                    <a:pt x="31" y="56"/>
                    <a:pt x="31" y="56"/>
                  </a:cubicBezTo>
                  <a:cubicBezTo>
                    <a:pt x="31" y="56"/>
                    <a:pt x="31" y="57"/>
                    <a:pt x="31" y="57"/>
                  </a:cubicBezTo>
                  <a:cubicBezTo>
                    <a:pt x="31" y="58"/>
                    <a:pt x="31" y="59"/>
                    <a:pt x="31" y="60"/>
                  </a:cubicBezTo>
                  <a:cubicBezTo>
                    <a:pt x="31" y="60"/>
                    <a:pt x="31" y="60"/>
                    <a:pt x="30" y="60"/>
                  </a:cubicBezTo>
                  <a:cubicBezTo>
                    <a:pt x="30" y="60"/>
                    <a:pt x="30" y="60"/>
                    <a:pt x="30" y="61"/>
                  </a:cubicBezTo>
                  <a:cubicBezTo>
                    <a:pt x="30" y="61"/>
                    <a:pt x="30" y="61"/>
                    <a:pt x="30" y="61"/>
                  </a:cubicBezTo>
                  <a:cubicBezTo>
                    <a:pt x="30" y="62"/>
                    <a:pt x="30" y="64"/>
                    <a:pt x="30" y="66"/>
                  </a:cubicBezTo>
                  <a:cubicBezTo>
                    <a:pt x="30" y="66"/>
                    <a:pt x="30" y="67"/>
                    <a:pt x="30" y="68"/>
                  </a:cubicBezTo>
                  <a:cubicBezTo>
                    <a:pt x="30" y="68"/>
                    <a:pt x="30" y="68"/>
                    <a:pt x="30" y="68"/>
                  </a:cubicBezTo>
                  <a:cubicBezTo>
                    <a:pt x="30" y="68"/>
                    <a:pt x="30" y="69"/>
                    <a:pt x="30" y="69"/>
                  </a:cubicBezTo>
                  <a:cubicBezTo>
                    <a:pt x="30" y="70"/>
                    <a:pt x="30" y="70"/>
                    <a:pt x="30" y="70"/>
                  </a:cubicBezTo>
                  <a:cubicBezTo>
                    <a:pt x="30" y="70"/>
                    <a:pt x="30" y="70"/>
                    <a:pt x="30" y="70"/>
                  </a:cubicBezTo>
                  <a:cubicBezTo>
                    <a:pt x="30" y="71"/>
                    <a:pt x="30" y="71"/>
                    <a:pt x="30" y="71"/>
                  </a:cubicBezTo>
                  <a:cubicBezTo>
                    <a:pt x="30" y="72"/>
                    <a:pt x="30" y="72"/>
                    <a:pt x="30" y="73"/>
                  </a:cubicBezTo>
                  <a:cubicBezTo>
                    <a:pt x="30" y="73"/>
                    <a:pt x="30" y="73"/>
                    <a:pt x="30" y="73"/>
                  </a:cubicBezTo>
                  <a:cubicBezTo>
                    <a:pt x="30" y="74"/>
                    <a:pt x="30" y="74"/>
                    <a:pt x="30" y="74"/>
                  </a:cubicBezTo>
                  <a:cubicBezTo>
                    <a:pt x="30" y="74"/>
                    <a:pt x="30" y="74"/>
                    <a:pt x="30" y="74"/>
                  </a:cubicBezTo>
                  <a:cubicBezTo>
                    <a:pt x="30" y="75"/>
                    <a:pt x="30" y="75"/>
                    <a:pt x="30" y="75"/>
                  </a:cubicBezTo>
                  <a:cubicBezTo>
                    <a:pt x="30" y="75"/>
                    <a:pt x="30" y="75"/>
                    <a:pt x="30" y="75"/>
                  </a:cubicBezTo>
                  <a:cubicBezTo>
                    <a:pt x="30" y="76"/>
                    <a:pt x="30" y="76"/>
                    <a:pt x="30" y="76"/>
                  </a:cubicBezTo>
                  <a:cubicBezTo>
                    <a:pt x="30" y="76"/>
                    <a:pt x="30" y="76"/>
                    <a:pt x="30" y="76"/>
                  </a:cubicBezTo>
                  <a:cubicBezTo>
                    <a:pt x="30" y="76"/>
                    <a:pt x="30" y="77"/>
                    <a:pt x="30" y="77"/>
                  </a:cubicBezTo>
                  <a:cubicBezTo>
                    <a:pt x="30" y="77"/>
                    <a:pt x="30" y="77"/>
                    <a:pt x="30" y="77"/>
                  </a:cubicBezTo>
                  <a:cubicBezTo>
                    <a:pt x="30" y="77"/>
                    <a:pt x="30" y="77"/>
                    <a:pt x="30" y="78"/>
                  </a:cubicBezTo>
                  <a:cubicBezTo>
                    <a:pt x="30" y="78"/>
                    <a:pt x="30" y="78"/>
                    <a:pt x="29" y="78"/>
                  </a:cubicBezTo>
                  <a:cubicBezTo>
                    <a:pt x="29" y="78"/>
                    <a:pt x="29" y="78"/>
                    <a:pt x="29" y="78"/>
                  </a:cubicBezTo>
                  <a:cubicBezTo>
                    <a:pt x="29" y="78"/>
                    <a:pt x="29" y="78"/>
                    <a:pt x="29" y="78"/>
                  </a:cubicBezTo>
                  <a:cubicBezTo>
                    <a:pt x="29" y="78"/>
                    <a:pt x="29" y="79"/>
                    <a:pt x="29" y="79"/>
                  </a:cubicBezTo>
                  <a:cubicBezTo>
                    <a:pt x="29" y="79"/>
                    <a:pt x="29" y="79"/>
                    <a:pt x="29" y="79"/>
                  </a:cubicBezTo>
                  <a:cubicBezTo>
                    <a:pt x="29" y="79"/>
                    <a:pt x="29" y="80"/>
                    <a:pt x="29" y="80"/>
                  </a:cubicBezTo>
                  <a:cubicBezTo>
                    <a:pt x="29" y="80"/>
                    <a:pt x="29" y="81"/>
                    <a:pt x="29" y="82"/>
                  </a:cubicBezTo>
                  <a:cubicBezTo>
                    <a:pt x="29" y="82"/>
                    <a:pt x="29" y="83"/>
                    <a:pt x="29" y="83"/>
                  </a:cubicBezTo>
                  <a:cubicBezTo>
                    <a:pt x="29" y="83"/>
                    <a:pt x="29" y="83"/>
                    <a:pt x="29" y="83"/>
                  </a:cubicBezTo>
                  <a:cubicBezTo>
                    <a:pt x="29" y="84"/>
                    <a:pt x="29" y="84"/>
                    <a:pt x="29" y="84"/>
                  </a:cubicBezTo>
                  <a:cubicBezTo>
                    <a:pt x="29" y="84"/>
                    <a:pt x="29" y="84"/>
                    <a:pt x="29" y="84"/>
                  </a:cubicBezTo>
                  <a:cubicBezTo>
                    <a:pt x="29" y="84"/>
                    <a:pt x="29" y="85"/>
                    <a:pt x="29" y="85"/>
                  </a:cubicBezTo>
                  <a:cubicBezTo>
                    <a:pt x="29" y="85"/>
                    <a:pt x="29" y="85"/>
                    <a:pt x="29" y="85"/>
                  </a:cubicBezTo>
                  <a:cubicBezTo>
                    <a:pt x="29" y="85"/>
                    <a:pt x="29" y="85"/>
                    <a:pt x="29" y="86"/>
                  </a:cubicBezTo>
                  <a:cubicBezTo>
                    <a:pt x="28" y="87"/>
                    <a:pt x="28" y="89"/>
                    <a:pt x="28" y="91"/>
                  </a:cubicBezTo>
                  <a:cubicBezTo>
                    <a:pt x="28" y="91"/>
                    <a:pt x="28" y="91"/>
                    <a:pt x="28" y="92"/>
                  </a:cubicBezTo>
                  <a:cubicBezTo>
                    <a:pt x="28" y="92"/>
                    <a:pt x="28" y="92"/>
                    <a:pt x="28" y="92"/>
                  </a:cubicBezTo>
                  <a:cubicBezTo>
                    <a:pt x="28" y="92"/>
                    <a:pt x="28" y="92"/>
                    <a:pt x="28" y="92"/>
                  </a:cubicBezTo>
                  <a:cubicBezTo>
                    <a:pt x="28" y="92"/>
                    <a:pt x="28" y="92"/>
                    <a:pt x="28" y="92"/>
                  </a:cubicBezTo>
                  <a:cubicBezTo>
                    <a:pt x="28" y="92"/>
                    <a:pt x="28" y="93"/>
                    <a:pt x="28" y="93"/>
                  </a:cubicBezTo>
                  <a:cubicBezTo>
                    <a:pt x="28" y="93"/>
                    <a:pt x="28" y="93"/>
                    <a:pt x="28" y="93"/>
                  </a:cubicBezTo>
                  <a:cubicBezTo>
                    <a:pt x="28" y="93"/>
                    <a:pt x="28" y="93"/>
                    <a:pt x="28" y="93"/>
                  </a:cubicBezTo>
                  <a:cubicBezTo>
                    <a:pt x="28" y="93"/>
                    <a:pt x="27" y="93"/>
                    <a:pt x="27" y="93"/>
                  </a:cubicBezTo>
                  <a:cubicBezTo>
                    <a:pt x="27" y="93"/>
                    <a:pt x="27" y="94"/>
                    <a:pt x="27" y="94"/>
                  </a:cubicBezTo>
                  <a:cubicBezTo>
                    <a:pt x="27" y="94"/>
                    <a:pt x="27" y="94"/>
                    <a:pt x="27" y="94"/>
                  </a:cubicBezTo>
                  <a:cubicBezTo>
                    <a:pt x="27" y="94"/>
                    <a:pt x="27" y="95"/>
                    <a:pt x="27" y="95"/>
                  </a:cubicBezTo>
                  <a:cubicBezTo>
                    <a:pt x="28" y="96"/>
                    <a:pt x="29" y="96"/>
                    <a:pt x="29" y="97"/>
                  </a:cubicBezTo>
                  <a:cubicBezTo>
                    <a:pt x="30" y="97"/>
                    <a:pt x="30" y="97"/>
                    <a:pt x="31" y="97"/>
                  </a:cubicBezTo>
                  <a:cubicBezTo>
                    <a:pt x="32" y="97"/>
                    <a:pt x="33" y="97"/>
                    <a:pt x="34" y="97"/>
                  </a:cubicBezTo>
                  <a:cubicBezTo>
                    <a:pt x="36" y="97"/>
                    <a:pt x="38" y="97"/>
                    <a:pt x="39" y="97"/>
                  </a:cubicBezTo>
                  <a:cubicBezTo>
                    <a:pt x="41" y="97"/>
                    <a:pt x="42" y="97"/>
                    <a:pt x="42" y="96"/>
                  </a:cubicBezTo>
                  <a:cubicBezTo>
                    <a:pt x="43" y="96"/>
                    <a:pt x="43" y="96"/>
                    <a:pt x="43" y="96"/>
                  </a:cubicBezTo>
                  <a:cubicBezTo>
                    <a:pt x="43" y="96"/>
                    <a:pt x="43" y="96"/>
                    <a:pt x="43" y="96"/>
                  </a:cubicBezTo>
                  <a:cubicBezTo>
                    <a:pt x="43" y="96"/>
                    <a:pt x="43" y="96"/>
                    <a:pt x="43" y="96"/>
                  </a:cubicBezTo>
                  <a:cubicBezTo>
                    <a:pt x="43" y="96"/>
                    <a:pt x="43" y="96"/>
                    <a:pt x="43" y="96"/>
                  </a:cubicBezTo>
                  <a:cubicBezTo>
                    <a:pt x="43" y="96"/>
                    <a:pt x="43" y="96"/>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4" y="95"/>
                    <a:pt x="44" y="95"/>
                    <a:pt x="44" y="95"/>
                  </a:cubicBezTo>
                  <a:cubicBezTo>
                    <a:pt x="44" y="95"/>
                    <a:pt x="44" y="94"/>
                    <a:pt x="44" y="94"/>
                  </a:cubicBezTo>
                  <a:cubicBezTo>
                    <a:pt x="44" y="94"/>
                    <a:pt x="44" y="94"/>
                    <a:pt x="44" y="94"/>
                  </a:cubicBezTo>
                  <a:cubicBezTo>
                    <a:pt x="44" y="94"/>
                    <a:pt x="44" y="93"/>
                    <a:pt x="44" y="92"/>
                  </a:cubicBezTo>
                  <a:cubicBezTo>
                    <a:pt x="44" y="92"/>
                    <a:pt x="44" y="92"/>
                    <a:pt x="44" y="92"/>
                  </a:cubicBezTo>
                  <a:cubicBezTo>
                    <a:pt x="44" y="92"/>
                    <a:pt x="44" y="92"/>
                    <a:pt x="44" y="92"/>
                  </a:cubicBezTo>
                  <a:cubicBezTo>
                    <a:pt x="59" y="92"/>
                    <a:pt x="74" y="92"/>
                    <a:pt x="89" y="92"/>
                  </a:cubicBezTo>
                  <a:cubicBezTo>
                    <a:pt x="92" y="92"/>
                    <a:pt x="96" y="92"/>
                    <a:pt x="100" y="92"/>
                  </a:cubicBezTo>
                  <a:cubicBezTo>
                    <a:pt x="102" y="92"/>
                    <a:pt x="103" y="92"/>
                    <a:pt x="105" y="92"/>
                  </a:cubicBezTo>
                  <a:cubicBezTo>
                    <a:pt x="105" y="92"/>
                    <a:pt x="105" y="92"/>
                    <a:pt x="105" y="92"/>
                  </a:cubicBezTo>
                  <a:cubicBezTo>
                    <a:pt x="105" y="92"/>
                    <a:pt x="105" y="92"/>
                    <a:pt x="105" y="92"/>
                  </a:cubicBezTo>
                  <a:cubicBezTo>
                    <a:pt x="105" y="92"/>
                    <a:pt x="105" y="92"/>
                    <a:pt x="105" y="92"/>
                  </a:cubicBezTo>
                  <a:cubicBezTo>
                    <a:pt x="105" y="92"/>
                    <a:pt x="105" y="92"/>
                    <a:pt x="106" y="92"/>
                  </a:cubicBezTo>
                  <a:cubicBezTo>
                    <a:pt x="106" y="92"/>
                    <a:pt x="105" y="92"/>
                    <a:pt x="106" y="92"/>
                  </a:cubicBezTo>
                  <a:cubicBezTo>
                    <a:pt x="106" y="93"/>
                    <a:pt x="106" y="93"/>
                    <a:pt x="106" y="94"/>
                  </a:cubicBezTo>
                  <a:cubicBezTo>
                    <a:pt x="106" y="94"/>
                    <a:pt x="106" y="94"/>
                    <a:pt x="106" y="94"/>
                  </a:cubicBezTo>
                  <a:cubicBezTo>
                    <a:pt x="106" y="94"/>
                    <a:pt x="106" y="95"/>
                    <a:pt x="106" y="95"/>
                  </a:cubicBezTo>
                  <a:cubicBezTo>
                    <a:pt x="106" y="95"/>
                    <a:pt x="106" y="95"/>
                    <a:pt x="106" y="95"/>
                  </a:cubicBezTo>
                  <a:cubicBezTo>
                    <a:pt x="106" y="95"/>
                    <a:pt x="106" y="95"/>
                    <a:pt x="106" y="95"/>
                  </a:cubicBezTo>
                  <a:cubicBezTo>
                    <a:pt x="106" y="95"/>
                    <a:pt x="106" y="95"/>
                    <a:pt x="106" y="95"/>
                  </a:cubicBezTo>
                  <a:cubicBezTo>
                    <a:pt x="106" y="95"/>
                    <a:pt x="106" y="95"/>
                    <a:pt x="106" y="96"/>
                  </a:cubicBezTo>
                  <a:cubicBezTo>
                    <a:pt x="106" y="96"/>
                    <a:pt x="106" y="96"/>
                    <a:pt x="106" y="96"/>
                  </a:cubicBezTo>
                  <a:cubicBezTo>
                    <a:pt x="106" y="96"/>
                    <a:pt x="106" y="96"/>
                    <a:pt x="106" y="96"/>
                  </a:cubicBezTo>
                  <a:cubicBezTo>
                    <a:pt x="106" y="96"/>
                    <a:pt x="107" y="96"/>
                    <a:pt x="107" y="96"/>
                  </a:cubicBezTo>
                  <a:cubicBezTo>
                    <a:pt x="107" y="96"/>
                    <a:pt x="107" y="96"/>
                    <a:pt x="107" y="96"/>
                  </a:cubicBezTo>
                  <a:cubicBezTo>
                    <a:pt x="108" y="97"/>
                    <a:pt x="109" y="97"/>
                    <a:pt x="111" y="97"/>
                  </a:cubicBezTo>
                  <a:cubicBezTo>
                    <a:pt x="113" y="97"/>
                    <a:pt x="114" y="97"/>
                    <a:pt x="116" y="97"/>
                  </a:cubicBezTo>
                  <a:cubicBezTo>
                    <a:pt x="117" y="97"/>
                    <a:pt x="118" y="97"/>
                    <a:pt x="119" y="97"/>
                  </a:cubicBezTo>
                  <a:cubicBezTo>
                    <a:pt x="119" y="96"/>
                    <a:pt x="119" y="96"/>
                    <a:pt x="119" y="96"/>
                  </a:cubicBezTo>
                  <a:cubicBezTo>
                    <a:pt x="119" y="96"/>
                    <a:pt x="119" y="96"/>
                    <a:pt x="119" y="96"/>
                  </a:cubicBezTo>
                  <a:cubicBezTo>
                    <a:pt x="119" y="96"/>
                    <a:pt x="119" y="96"/>
                    <a:pt x="119" y="96"/>
                  </a:cubicBezTo>
                  <a:cubicBezTo>
                    <a:pt x="119" y="96"/>
                    <a:pt x="119" y="96"/>
                    <a:pt x="120" y="96"/>
                  </a:cubicBezTo>
                  <a:cubicBezTo>
                    <a:pt x="120" y="96"/>
                    <a:pt x="120" y="96"/>
                    <a:pt x="120" y="96"/>
                  </a:cubicBezTo>
                  <a:cubicBezTo>
                    <a:pt x="120" y="96"/>
                    <a:pt x="120" y="96"/>
                    <a:pt x="120" y="96"/>
                  </a:cubicBezTo>
                  <a:cubicBezTo>
                    <a:pt x="120" y="96"/>
                    <a:pt x="120" y="96"/>
                    <a:pt x="120" y="95"/>
                  </a:cubicBezTo>
                  <a:cubicBezTo>
                    <a:pt x="120" y="95"/>
                    <a:pt x="120" y="95"/>
                    <a:pt x="120" y="95"/>
                  </a:cubicBezTo>
                  <a:cubicBezTo>
                    <a:pt x="120" y="95"/>
                    <a:pt x="120" y="95"/>
                    <a:pt x="120" y="95"/>
                  </a:cubicBezTo>
                  <a:cubicBezTo>
                    <a:pt x="120" y="95"/>
                    <a:pt x="120" y="95"/>
                    <a:pt x="120" y="95"/>
                  </a:cubicBezTo>
                  <a:cubicBezTo>
                    <a:pt x="121" y="94"/>
                    <a:pt x="120" y="93"/>
                    <a:pt x="120" y="93"/>
                  </a:cubicBezTo>
                  <a:cubicBezTo>
                    <a:pt x="120" y="92"/>
                    <a:pt x="120" y="92"/>
                    <a:pt x="120" y="9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3" name="Freeform 9">
              <a:extLst>
                <a:ext uri="{FF2B5EF4-FFF2-40B4-BE49-F238E27FC236}">
                  <a16:creationId xmlns:a16="http://schemas.microsoft.com/office/drawing/2014/main" id="{2B45748B-0703-4485-B34B-981E76FF8B23}"/>
                </a:ext>
              </a:extLst>
            </p:cNvPr>
            <p:cNvSpPr>
              <a:spLocks noEditPoints="1"/>
            </p:cNvSpPr>
            <p:nvPr/>
          </p:nvSpPr>
          <p:spPr bwMode="auto">
            <a:xfrm>
              <a:off x="3243263" y="3246438"/>
              <a:ext cx="382587" cy="138112"/>
            </a:xfrm>
            <a:custGeom>
              <a:avLst/>
              <a:gdLst>
                <a:gd name="T0" fmla="*/ 31 w 102"/>
                <a:gd name="T1" fmla="*/ 26 h 37"/>
                <a:gd name="T2" fmla="*/ 30 w 102"/>
                <a:gd name="T3" fmla="*/ 29 h 37"/>
                <a:gd name="T4" fmla="*/ 15 w 102"/>
                <a:gd name="T5" fmla="*/ 29 h 37"/>
                <a:gd name="T6" fmla="*/ 17 w 102"/>
                <a:gd name="T7" fmla="*/ 14 h 37"/>
                <a:gd name="T8" fmla="*/ 31 w 102"/>
                <a:gd name="T9" fmla="*/ 17 h 37"/>
                <a:gd name="T10" fmla="*/ 29 w 102"/>
                <a:gd name="T11" fmla="*/ 18 h 37"/>
                <a:gd name="T12" fmla="*/ 16 w 102"/>
                <a:gd name="T13" fmla="*/ 15 h 37"/>
                <a:gd name="T14" fmla="*/ 44 w 102"/>
                <a:gd name="T15" fmla="*/ 25 h 37"/>
                <a:gd name="T16" fmla="*/ 60 w 102"/>
                <a:gd name="T17" fmla="*/ 26 h 37"/>
                <a:gd name="T18" fmla="*/ 59 w 102"/>
                <a:gd name="T19" fmla="*/ 29 h 37"/>
                <a:gd name="T20" fmla="*/ 43 w 102"/>
                <a:gd name="T21" fmla="*/ 27 h 37"/>
                <a:gd name="T22" fmla="*/ 58 w 102"/>
                <a:gd name="T23" fmla="*/ 14 h 37"/>
                <a:gd name="T24" fmla="*/ 59 w 102"/>
                <a:gd name="T25" fmla="*/ 17 h 37"/>
                <a:gd name="T26" fmla="*/ 44 w 102"/>
                <a:gd name="T27" fmla="*/ 18 h 37"/>
                <a:gd name="T28" fmla="*/ 72 w 102"/>
                <a:gd name="T29" fmla="*/ 14 h 37"/>
                <a:gd name="T30" fmla="*/ 85 w 102"/>
                <a:gd name="T31" fmla="*/ 18 h 37"/>
                <a:gd name="T32" fmla="*/ 72 w 102"/>
                <a:gd name="T33" fmla="*/ 16 h 37"/>
                <a:gd name="T34" fmla="*/ 74 w 102"/>
                <a:gd name="T35" fmla="*/ 29 h 37"/>
                <a:gd name="T36" fmla="*/ 73 w 102"/>
                <a:gd name="T37" fmla="*/ 25 h 37"/>
                <a:gd name="T38" fmla="*/ 1 w 102"/>
                <a:gd name="T39" fmla="*/ 36 h 37"/>
                <a:gd name="T40" fmla="*/ 13 w 102"/>
                <a:gd name="T41" fmla="*/ 37 h 37"/>
                <a:gd name="T42" fmla="*/ 90 w 102"/>
                <a:gd name="T43" fmla="*/ 37 h 37"/>
                <a:gd name="T44" fmla="*/ 100 w 102"/>
                <a:gd name="T45" fmla="*/ 37 h 37"/>
                <a:gd name="T46" fmla="*/ 101 w 102"/>
                <a:gd name="T47" fmla="*/ 36 h 37"/>
                <a:gd name="T48" fmla="*/ 101 w 102"/>
                <a:gd name="T49" fmla="*/ 35 h 37"/>
                <a:gd name="T50" fmla="*/ 100 w 102"/>
                <a:gd name="T51" fmla="*/ 30 h 37"/>
                <a:gd name="T52" fmla="*/ 100 w 102"/>
                <a:gd name="T53" fmla="*/ 28 h 37"/>
                <a:gd name="T54" fmla="*/ 100 w 102"/>
                <a:gd name="T55" fmla="*/ 25 h 37"/>
                <a:gd name="T56" fmla="*/ 99 w 102"/>
                <a:gd name="T57" fmla="*/ 22 h 37"/>
                <a:gd name="T58" fmla="*/ 99 w 102"/>
                <a:gd name="T59" fmla="*/ 20 h 37"/>
                <a:gd name="T60" fmla="*/ 99 w 102"/>
                <a:gd name="T61" fmla="*/ 18 h 37"/>
                <a:gd name="T62" fmla="*/ 99 w 102"/>
                <a:gd name="T63" fmla="*/ 16 h 37"/>
                <a:gd name="T64" fmla="*/ 98 w 102"/>
                <a:gd name="T65" fmla="*/ 13 h 37"/>
                <a:gd name="T66" fmla="*/ 98 w 102"/>
                <a:gd name="T67" fmla="*/ 7 h 37"/>
                <a:gd name="T68" fmla="*/ 96 w 102"/>
                <a:gd name="T69" fmla="*/ 7 h 37"/>
                <a:gd name="T70" fmla="*/ 89 w 102"/>
                <a:gd name="T71" fmla="*/ 7 h 37"/>
                <a:gd name="T72" fmla="*/ 73 w 102"/>
                <a:gd name="T73" fmla="*/ 7 h 37"/>
                <a:gd name="T74" fmla="*/ 72 w 102"/>
                <a:gd name="T75" fmla="*/ 3 h 37"/>
                <a:gd name="T76" fmla="*/ 72 w 102"/>
                <a:gd name="T77" fmla="*/ 1 h 37"/>
                <a:gd name="T78" fmla="*/ 71 w 102"/>
                <a:gd name="T79" fmla="*/ 1 h 37"/>
                <a:gd name="T80" fmla="*/ 69 w 102"/>
                <a:gd name="T81" fmla="*/ 0 h 37"/>
                <a:gd name="T82" fmla="*/ 57 w 102"/>
                <a:gd name="T83" fmla="*/ 7 h 37"/>
                <a:gd name="T84" fmla="*/ 44 w 102"/>
                <a:gd name="T85" fmla="*/ 2 h 37"/>
                <a:gd name="T86" fmla="*/ 43 w 102"/>
                <a:gd name="T87" fmla="*/ 1 h 37"/>
                <a:gd name="T88" fmla="*/ 40 w 102"/>
                <a:gd name="T89" fmla="*/ 0 h 37"/>
                <a:gd name="T90" fmla="*/ 32 w 102"/>
                <a:gd name="T91" fmla="*/ 0 h 37"/>
                <a:gd name="T92" fmla="*/ 32 w 102"/>
                <a:gd name="T93" fmla="*/ 1 h 37"/>
                <a:gd name="T94" fmla="*/ 31 w 102"/>
                <a:gd name="T95" fmla="*/ 5 h 37"/>
                <a:gd name="T96" fmla="*/ 31 w 102"/>
                <a:gd name="T97" fmla="*/ 6 h 37"/>
                <a:gd name="T98" fmla="*/ 5 w 102"/>
                <a:gd name="T99" fmla="*/ 7 h 37"/>
                <a:gd name="T100" fmla="*/ 3 w 102"/>
                <a:gd name="T101" fmla="*/ 9 h 37"/>
                <a:gd name="T102" fmla="*/ 3 w 102"/>
                <a:gd name="T103" fmla="*/ 18 h 37"/>
                <a:gd name="T104" fmla="*/ 3 w 102"/>
                <a:gd name="T105" fmla="*/ 20 h 37"/>
                <a:gd name="T106" fmla="*/ 2 w 102"/>
                <a:gd name="T107" fmla="*/ 23 h 37"/>
                <a:gd name="T108" fmla="*/ 2 w 102"/>
                <a:gd name="T109" fmla="*/ 25 h 37"/>
                <a:gd name="T110" fmla="*/ 2 w 102"/>
                <a:gd name="T111" fmla="*/ 29 h 37"/>
                <a:gd name="T112" fmla="*/ 1 w 102"/>
                <a:gd name="T113" fmla="*/ 30 h 37"/>
                <a:gd name="T114" fmla="*/ 1 w 102"/>
                <a:gd name="T115"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 h="37">
                  <a:moveTo>
                    <a:pt x="15" y="27"/>
                  </a:moveTo>
                  <a:cubicBezTo>
                    <a:pt x="15" y="27"/>
                    <a:pt x="15" y="26"/>
                    <a:pt x="15" y="26"/>
                  </a:cubicBezTo>
                  <a:cubicBezTo>
                    <a:pt x="15" y="26"/>
                    <a:pt x="16" y="26"/>
                    <a:pt x="16" y="26"/>
                  </a:cubicBezTo>
                  <a:cubicBezTo>
                    <a:pt x="16" y="26"/>
                    <a:pt x="16" y="25"/>
                    <a:pt x="16" y="25"/>
                  </a:cubicBezTo>
                  <a:cubicBezTo>
                    <a:pt x="16" y="25"/>
                    <a:pt x="16" y="25"/>
                    <a:pt x="16" y="25"/>
                  </a:cubicBezTo>
                  <a:cubicBezTo>
                    <a:pt x="21" y="25"/>
                    <a:pt x="25" y="25"/>
                    <a:pt x="30" y="25"/>
                  </a:cubicBezTo>
                  <a:cubicBezTo>
                    <a:pt x="30" y="25"/>
                    <a:pt x="30" y="26"/>
                    <a:pt x="31" y="26"/>
                  </a:cubicBezTo>
                  <a:cubicBezTo>
                    <a:pt x="31" y="26"/>
                    <a:pt x="31" y="27"/>
                    <a:pt x="31" y="27"/>
                  </a:cubicBezTo>
                  <a:cubicBezTo>
                    <a:pt x="31" y="27"/>
                    <a:pt x="31" y="27"/>
                    <a:pt x="30" y="27"/>
                  </a:cubicBezTo>
                  <a:cubicBezTo>
                    <a:pt x="30" y="28"/>
                    <a:pt x="31" y="28"/>
                    <a:pt x="30" y="28"/>
                  </a:cubicBezTo>
                  <a:cubicBezTo>
                    <a:pt x="30" y="28"/>
                    <a:pt x="30" y="28"/>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29" y="29"/>
                    <a:pt x="29" y="29"/>
                    <a:pt x="29" y="29"/>
                  </a:cubicBezTo>
                  <a:cubicBezTo>
                    <a:pt x="28" y="29"/>
                    <a:pt x="27" y="29"/>
                    <a:pt x="26" y="29"/>
                  </a:cubicBezTo>
                  <a:cubicBezTo>
                    <a:pt x="22" y="29"/>
                    <a:pt x="19" y="29"/>
                    <a:pt x="15" y="29"/>
                  </a:cubicBezTo>
                  <a:cubicBezTo>
                    <a:pt x="15" y="29"/>
                    <a:pt x="15" y="29"/>
                    <a:pt x="15" y="29"/>
                  </a:cubicBezTo>
                  <a:cubicBezTo>
                    <a:pt x="15" y="29"/>
                    <a:pt x="15" y="29"/>
                    <a:pt x="15" y="29"/>
                  </a:cubicBezTo>
                  <a:cubicBezTo>
                    <a:pt x="15" y="28"/>
                    <a:pt x="15" y="27"/>
                    <a:pt x="15" y="27"/>
                  </a:cubicBezTo>
                  <a:close/>
                  <a:moveTo>
                    <a:pt x="16" y="15"/>
                  </a:moveTo>
                  <a:cubicBezTo>
                    <a:pt x="16" y="15"/>
                    <a:pt x="16" y="15"/>
                    <a:pt x="16" y="15"/>
                  </a:cubicBezTo>
                  <a:cubicBezTo>
                    <a:pt x="16" y="15"/>
                    <a:pt x="16" y="15"/>
                    <a:pt x="16" y="15"/>
                  </a:cubicBezTo>
                  <a:cubicBezTo>
                    <a:pt x="16" y="15"/>
                    <a:pt x="16" y="15"/>
                    <a:pt x="16" y="14"/>
                  </a:cubicBezTo>
                  <a:cubicBezTo>
                    <a:pt x="17" y="14"/>
                    <a:pt x="17" y="14"/>
                    <a:pt x="17" y="14"/>
                  </a:cubicBezTo>
                  <a:cubicBezTo>
                    <a:pt x="17" y="14"/>
                    <a:pt x="17" y="14"/>
                    <a:pt x="17" y="14"/>
                  </a:cubicBezTo>
                  <a:cubicBezTo>
                    <a:pt x="17" y="14"/>
                    <a:pt x="17" y="14"/>
                    <a:pt x="17" y="14"/>
                  </a:cubicBezTo>
                  <a:cubicBezTo>
                    <a:pt x="17" y="14"/>
                    <a:pt x="17" y="14"/>
                    <a:pt x="17" y="14"/>
                  </a:cubicBezTo>
                  <a:cubicBezTo>
                    <a:pt x="17" y="14"/>
                    <a:pt x="17" y="14"/>
                    <a:pt x="17" y="14"/>
                  </a:cubicBezTo>
                  <a:cubicBezTo>
                    <a:pt x="22" y="14"/>
                    <a:pt x="26" y="14"/>
                    <a:pt x="30" y="14"/>
                  </a:cubicBezTo>
                  <a:cubicBezTo>
                    <a:pt x="31" y="14"/>
                    <a:pt x="31" y="14"/>
                    <a:pt x="31" y="14"/>
                  </a:cubicBezTo>
                  <a:cubicBezTo>
                    <a:pt x="31" y="15"/>
                    <a:pt x="31" y="15"/>
                    <a:pt x="31" y="15"/>
                  </a:cubicBezTo>
                  <a:cubicBezTo>
                    <a:pt x="31" y="16"/>
                    <a:pt x="31" y="16"/>
                    <a:pt x="31" y="17"/>
                  </a:cubicBezTo>
                  <a:cubicBezTo>
                    <a:pt x="31" y="17"/>
                    <a:pt x="31" y="17"/>
                    <a:pt x="31" y="17"/>
                  </a:cubicBezTo>
                  <a:cubicBezTo>
                    <a:pt x="31" y="17"/>
                    <a:pt x="31" y="17"/>
                    <a:pt x="31" y="17"/>
                  </a:cubicBezTo>
                  <a:cubicBezTo>
                    <a:pt x="31" y="17"/>
                    <a:pt x="31" y="17"/>
                    <a:pt x="31" y="17"/>
                  </a:cubicBezTo>
                  <a:cubicBezTo>
                    <a:pt x="31" y="18"/>
                    <a:pt x="31" y="18"/>
                    <a:pt x="30" y="18"/>
                  </a:cubicBezTo>
                  <a:cubicBezTo>
                    <a:pt x="30" y="18"/>
                    <a:pt x="30" y="18"/>
                    <a:pt x="30" y="18"/>
                  </a:cubicBezTo>
                  <a:cubicBezTo>
                    <a:pt x="30" y="18"/>
                    <a:pt x="30" y="18"/>
                    <a:pt x="30" y="18"/>
                  </a:cubicBezTo>
                  <a:cubicBezTo>
                    <a:pt x="30" y="18"/>
                    <a:pt x="29" y="18"/>
                    <a:pt x="29" y="18"/>
                  </a:cubicBezTo>
                  <a:cubicBezTo>
                    <a:pt x="29" y="18"/>
                    <a:pt x="29" y="18"/>
                    <a:pt x="29" y="18"/>
                  </a:cubicBezTo>
                  <a:cubicBezTo>
                    <a:pt x="25" y="18"/>
                    <a:pt x="21" y="18"/>
                    <a:pt x="17" y="18"/>
                  </a:cubicBezTo>
                  <a:cubicBezTo>
                    <a:pt x="17" y="18"/>
                    <a:pt x="17" y="18"/>
                    <a:pt x="17" y="18"/>
                  </a:cubicBezTo>
                  <a:cubicBezTo>
                    <a:pt x="17" y="18"/>
                    <a:pt x="17" y="18"/>
                    <a:pt x="17" y="18"/>
                  </a:cubicBezTo>
                  <a:cubicBezTo>
                    <a:pt x="17" y="18"/>
                    <a:pt x="17" y="18"/>
                    <a:pt x="17" y="18"/>
                  </a:cubicBezTo>
                  <a:cubicBezTo>
                    <a:pt x="17" y="18"/>
                    <a:pt x="17" y="17"/>
                    <a:pt x="16" y="17"/>
                  </a:cubicBezTo>
                  <a:cubicBezTo>
                    <a:pt x="16" y="17"/>
                    <a:pt x="16" y="16"/>
                    <a:pt x="16" y="15"/>
                  </a:cubicBezTo>
                  <a:moveTo>
                    <a:pt x="43" y="27"/>
                  </a:moveTo>
                  <a:cubicBezTo>
                    <a:pt x="43" y="27"/>
                    <a:pt x="43" y="27"/>
                    <a:pt x="43" y="27"/>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5"/>
                  </a:cubicBezTo>
                  <a:cubicBezTo>
                    <a:pt x="44" y="25"/>
                    <a:pt x="44" y="25"/>
                    <a:pt x="44" y="25"/>
                  </a:cubicBezTo>
                  <a:cubicBezTo>
                    <a:pt x="48" y="25"/>
                    <a:pt x="52" y="25"/>
                    <a:pt x="56" y="25"/>
                  </a:cubicBezTo>
                  <a:cubicBezTo>
                    <a:pt x="57" y="25"/>
                    <a:pt x="58" y="25"/>
                    <a:pt x="59" y="25"/>
                  </a:cubicBezTo>
                  <a:cubicBezTo>
                    <a:pt x="59" y="25"/>
                    <a:pt x="59" y="25"/>
                    <a:pt x="59" y="25"/>
                  </a:cubicBezTo>
                  <a:cubicBezTo>
                    <a:pt x="59" y="25"/>
                    <a:pt x="59" y="25"/>
                    <a:pt x="59" y="25"/>
                  </a:cubicBezTo>
                  <a:cubicBezTo>
                    <a:pt x="59" y="26"/>
                    <a:pt x="59" y="26"/>
                    <a:pt x="59" y="26"/>
                  </a:cubicBezTo>
                  <a:cubicBezTo>
                    <a:pt x="59" y="26"/>
                    <a:pt x="59" y="26"/>
                    <a:pt x="60" y="26"/>
                  </a:cubicBezTo>
                  <a:cubicBezTo>
                    <a:pt x="60" y="26"/>
                    <a:pt x="60" y="26"/>
                    <a:pt x="60" y="26"/>
                  </a:cubicBezTo>
                  <a:cubicBezTo>
                    <a:pt x="60" y="26"/>
                    <a:pt x="60" y="26"/>
                    <a:pt x="60" y="26"/>
                  </a:cubicBezTo>
                  <a:cubicBezTo>
                    <a:pt x="60" y="26"/>
                    <a:pt x="60" y="26"/>
                    <a:pt x="60" y="27"/>
                  </a:cubicBezTo>
                  <a:cubicBezTo>
                    <a:pt x="60" y="27"/>
                    <a:pt x="60" y="27"/>
                    <a:pt x="60" y="27"/>
                  </a:cubicBezTo>
                  <a:cubicBezTo>
                    <a:pt x="60" y="27"/>
                    <a:pt x="60" y="27"/>
                    <a:pt x="60" y="27"/>
                  </a:cubicBezTo>
                  <a:cubicBezTo>
                    <a:pt x="60" y="28"/>
                    <a:pt x="60" y="29"/>
                    <a:pt x="60" y="29"/>
                  </a:cubicBezTo>
                  <a:cubicBezTo>
                    <a:pt x="60" y="29"/>
                    <a:pt x="59" y="29"/>
                    <a:pt x="59" y="29"/>
                  </a:cubicBezTo>
                  <a:cubicBezTo>
                    <a:pt x="59" y="29"/>
                    <a:pt x="59" y="29"/>
                    <a:pt x="59" y="29"/>
                  </a:cubicBezTo>
                  <a:cubicBezTo>
                    <a:pt x="55" y="29"/>
                    <a:pt x="51" y="29"/>
                    <a:pt x="47" y="29"/>
                  </a:cubicBezTo>
                  <a:cubicBezTo>
                    <a:pt x="46" y="29"/>
                    <a:pt x="45" y="29"/>
                    <a:pt x="44" y="29"/>
                  </a:cubicBezTo>
                  <a:cubicBezTo>
                    <a:pt x="44" y="29"/>
                    <a:pt x="44" y="29"/>
                    <a:pt x="44" y="29"/>
                  </a:cubicBezTo>
                  <a:cubicBezTo>
                    <a:pt x="44" y="29"/>
                    <a:pt x="43" y="29"/>
                    <a:pt x="43" y="29"/>
                  </a:cubicBezTo>
                  <a:cubicBezTo>
                    <a:pt x="43" y="29"/>
                    <a:pt x="43" y="29"/>
                    <a:pt x="43" y="29"/>
                  </a:cubicBezTo>
                  <a:cubicBezTo>
                    <a:pt x="43" y="29"/>
                    <a:pt x="43" y="28"/>
                    <a:pt x="43" y="27"/>
                  </a:cubicBezTo>
                  <a:moveTo>
                    <a:pt x="44" y="16"/>
                  </a:moveTo>
                  <a:cubicBezTo>
                    <a:pt x="44" y="16"/>
                    <a:pt x="44" y="15"/>
                    <a:pt x="44" y="15"/>
                  </a:cubicBezTo>
                  <a:cubicBezTo>
                    <a:pt x="44" y="14"/>
                    <a:pt x="44" y="14"/>
                    <a:pt x="44" y="14"/>
                  </a:cubicBezTo>
                  <a:cubicBezTo>
                    <a:pt x="44" y="14"/>
                    <a:pt x="44" y="14"/>
                    <a:pt x="45" y="14"/>
                  </a:cubicBezTo>
                  <a:cubicBezTo>
                    <a:pt x="48" y="14"/>
                    <a:pt x="51" y="14"/>
                    <a:pt x="54" y="14"/>
                  </a:cubicBezTo>
                  <a:cubicBezTo>
                    <a:pt x="56" y="14"/>
                    <a:pt x="57" y="14"/>
                    <a:pt x="58" y="14"/>
                  </a:cubicBezTo>
                  <a:cubicBezTo>
                    <a:pt x="58" y="14"/>
                    <a:pt x="58" y="14"/>
                    <a:pt x="58" y="14"/>
                  </a:cubicBezTo>
                  <a:cubicBezTo>
                    <a:pt x="58" y="14"/>
                    <a:pt x="58" y="14"/>
                    <a:pt x="59" y="14"/>
                  </a:cubicBezTo>
                  <a:cubicBezTo>
                    <a:pt x="59" y="14"/>
                    <a:pt x="59" y="14"/>
                    <a:pt x="59" y="14"/>
                  </a:cubicBezTo>
                  <a:cubicBezTo>
                    <a:pt x="59" y="14"/>
                    <a:pt x="59" y="14"/>
                    <a:pt x="59" y="14"/>
                  </a:cubicBezTo>
                  <a:cubicBezTo>
                    <a:pt x="59" y="14"/>
                    <a:pt x="59" y="14"/>
                    <a:pt x="59" y="15"/>
                  </a:cubicBezTo>
                  <a:cubicBezTo>
                    <a:pt x="59" y="15"/>
                    <a:pt x="59" y="15"/>
                    <a:pt x="59" y="15"/>
                  </a:cubicBezTo>
                  <a:cubicBezTo>
                    <a:pt x="59" y="15"/>
                    <a:pt x="59" y="16"/>
                    <a:pt x="59" y="17"/>
                  </a:cubicBezTo>
                  <a:cubicBezTo>
                    <a:pt x="59" y="17"/>
                    <a:pt x="59" y="17"/>
                    <a:pt x="59" y="17"/>
                  </a:cubicBezTo>
                  <a:cubicBezTo>
                    <a:pt x="59" y="17"/>
                    <a:pt x="59" y="17"/>
                    <a:pt x="59" y="17"/>
                  </a:cubicBezTo>
                  <a:cubicBezTo>
                    <a:pt x="59" y="17"/>
                    <a:pt x="59" y="17"/>
                    <a:pt x="59" y="18"/>
                  </a:cubicBezTo>
                  <a:cubicBezTo>
                    <a:pt x="59" y="18"/>
                    <a:pt x="58" y="18"/>
                    <a:pt x="58" y="18"/>
                  </a:cubicBezTo>
                  <a:cubicBezTo>
                    <a:pt x="58" y="18"/>
                    <a:pt x="58" y="18"/>
                    <a:pt x="58" y="18"/>
                  </a:cubicBezTo>
                  <a:cubicBezTo>
                    <a:pt x="58" y="18"/>
                    <a:pt x="58" y="18"/>
                    <a:pt x="58" y="18"/>
                  </a:cubicBezTo>
                  <a:cubicBezTo>
                    <a:pt x="53" y="18"/>
                    <a:pt x="49" y="18"/>
                    <a:pt x="45" y="18"/>
                  </a:cubicBezTo>
                  <a:cubicBezTo>
                    <a:pt x="44" y="18"/>
                    <a:pt x="44" y="18"/>
                    <a:pt x="44" y="18"/>
                  </a:cubicBezTo>
                  <a:cubicBezTo>
                    <a:pt x="44" y="18"/>
                    <a:pt x="44" y="18"/>
                    <a:pt x="44" y="18"/>
                  </a:cubicBezTo>
                  <a:cubicBezTo>
                    <a:pt x="44" y="18"/>
                    <a:pt x="44" y="18"/>
                    <a:pt x="44" y="18"/>
                  </a:cubicBezTo>
                  <a:cubicBezTo>
                    <a:pt x="44" y="18"/>
                    <a:pt x="44" y="17"/>
                    <a:pt x="44" y="17"/>
                  </a:cubicBezTo>
                  <a:cubicBezTo>
                    <a:pt x="44" y="17"/>
                    <a:pt x="44" y="17"/>
                    <a:pt x="44" y="16"/>
                  </a:cubicBezTo>
                  <a:moveTo>
                    <a:pt x="72" y="16"/>
                  </a:moveTo>
                  <a:cubicBezTo>
                    <a:pt x="72" y="16"/>
                    <a:pt x="72" y="15"/>
                    <a:pt x="72" y="15"/>
                  </a:cubicBezTo>
                  <a:cubicBezTo>
                    <a:pt x="72" y="14"/>
                    <a:pt x="72" y="14"/>
                    <a:pt x="72" y="14"/>
                  </a:cubicBezTo>
                  <a:cubicBezTo>
                    <a:pt x="73" y="14"/>
                    <a:pt x="73" y="14"/>
                    <a:pt x="73" y="14"/>
                  </a:cubicBezTo>
                  <a:cubicBezTo>
                    <a:pt x="76" y="14"/>
                    <a:pt x="80" y="14"/>
                    <a:pt x="83" y="14"/>
                  </a:cubicBezTo>
                  <a:cubicBezTo>
                    <a:pt x="85" y="14"/>
                    <a:pt x="86" y="13"/>
                    <a:pt x="87" y="15"/>
                  </a:cubicBezTo>
                  <a:cubicBezTo>
                    <a:pt x="87" y="15"/>
                    <a:pt x="87" y="15"/>
                    <a:pt x="87" y="16"/>
                  </a:cubicBezTo>
                  <a:cubicBezTo>
                    <a:pt x="87" y="16"/>
                    <a:pt x="87" y="17"/>
                    <a:pt x="87" y="17"/>
                  </a:cubicBezTo>
                  <a:cubicBezTo>
                    <a:pt x="87" y="17"/>
                    <a:pt x="87" y="18"/>
                    <a:pt x="86" y="18"/>
                  </a:cubicBezTo>
                  <a:cubicBezTo>
                    <a:pt x="86" y="18"/>
                    <a:pt x="86" y="18"/>
                    <a:pt x="85" y="18"/>
                  </a:cubicBezTo>
                  <a:cubicBezTo>
                    <a:pt x="85" y="18"/>
                    <a:pt x="84" y="18"/>
                    <a:pt x="83" y="18"/>
                  </a:cubicBezTo>
                  <a:cubicBezTo>
                    <a:pt x="80" y="18"/>
                    <a:pt x="76" y="18"/>
                    <a:pt x="73" y="18"/>
                  </a:cubicBezTo>
                  <a:cubicBezTo>
                    <a:pt x="73" y="18"/>
                    <a:pt x="73" y="18"/>
                    <a:pt x="73" y="18"/>
                  </a:cubicBezTo>
                  <a:cubicBezTo>
                    <a:pt x="73" y="18"/>
                    <a:pt x="73" y="18"/>
                    <a:pt x="73" y="18"/>
                  </a:cubicBezTo>
                  <a:cubicBezTo>
                    <a:pt x="73" y="18"/>
                    <a:pt x="73" y="18"/>
                    <a:pt x="73" y="18"/>
                  </a:cubicBezTo>
                  <a:cubicBezTo>
                    <a:pt x="72" y="18"/>
                    <a:pt x="72" y="17"/>
                    <a:pt x="72" y="17"/>
                  </a:cubicBezTo>
                  <a:cubicBezTo>
                    <a:pt x="72" y="17"/>
                    <a:pt x="72" y="17"/>
                    <a:pt x="72" y="16"/>
                  </a:cubicBezTo>
                  <a:moveTo>
                    <a:pt x="88" y="26"/>
                  </a:moveTo>
                  <a:cubicBezTo>
                    <a:pt x="88" y="26"/>
                    <a:pt x="88" y="27"/>
                    <a:pt x="88" y="27"/>
                  </a:cubicBezTo>
                  <a:cubicBezTo>
                    <a:pt x="88" y="27"/>
                    <a:pt x="89" y="28"/>
                    <a:pt x="89" y="28"/>
                  </a:cubicBezTo>
                  <a:cubicBezTo>
                    <a:pt x="88" y="29"/>
                    <a:pt x="88" y="29"/>
                    <a:pt x="88" y="29"/>
                  </a:cubicBezTo>
                  <a:cubicBezTo>
                    <a:pt x="88" y="29"/>
                    <a:pt x="87" y="29"/>
                    <a:pt x="87" y="29"/>
                  </a:cubicBezTo>
                  <a:cubicBezTo>
                    <a:pt x="86" y="29"/>
                    <a:pt x="85" y="29"/>
                    <a:pt x="84" y="29"/>
                  </a:cubicBezTo>
                  <a:cubicBezTo>
                    <a:pt x="81" y="29"/>
                    <a:pt x="77" y="29"/>
                    <a:pt x="74" y="29"/>
                  </a:cubicBezTo>
                  <a:cubicBezTo>
                    <a:pt x="74" y="29"/>
                    <a:pt x="74" y="29"/>
                    <a:pt x="73" y="29"/>
                  </a:cubicBezTo>
                  <a:cubicBezTo>
                    <a:pt x="73" y="29"/>
                    <a:pt x="73" y="29"/>
                    <a:pt x="73" y="29"/>
                  </a:cubicBezTo>
                  <a:cubicBezTo>
                    <a:pt x="73" y="29"/>
                    <a:pt x="73" y="29"/>
                    <a:pt x="73" y="29"/>
                  </a:cubicBezTo>
                  <a:cubicBezTo>
                    <a:pt x="73" y="29"/>
                    <a:pt x="73" y="29"/>
                    <a:pt x="73" y="29"/>
                  </a:cubicBezTo>
                  <a:cubicBezTo>
                    <a:pt x="73" y="28"/>
                    <a:pt x="73" y="27"/>
                    <a:pt x="73" y="26"/>
                  </a:cubicBezTo>
                  <a:cubicBezTo>
                    <a:pt x="73" y="26"/>
                    <a:pt x="73" y="26"/>
                    <a:pt x="73" y="26"/>
                  </a:cubicBezTo>
                  <a:cubicBezTo>
                    <a:pt x="73" y="25"/>
                    <a:pt x="73" y="25"/>
                    <a:pt x="73" y="25"/>
                  </a:cubicBezTo>
                  <a:cubicBezTo>
                    <a:pt x="78" y="25"/>
                    <a:pt x="83" y="25"/>
                    <a:pt x="87" y="25"/>
                  </a:cubicBezTo>
                  <a:cubicBezTo>
                    <a:pt x="88" y="26"/>
                    <a:pt x="88" y="26"/>
                    <a:pt x="88" y="26"/>
                  </a:cubicBezTo>
                  <a:moveTo>
                    <a:pt x="1" y="35"/>
                  </a:moveTo>
                  <a:cubicBezTo>
                    <a:pt x="1" y="35"/>
                    <a:pt x="1" y="35"/>
                    <a:pt x="1" y="35"/>
                  </a:cubicBezTo>
                  <a:cubicBezTo>
                    <a:pt x="1" y="35"/>
                    <a:pt x="1" y="35"/>
                    <a:pt x="1" y="36"/>
                  </a:cubicBezTo>
                  <a:cubicBezTo>
                    <a:pt x="1" y="36"/>
                    <a:pt x="1" y="36"/>
                    <a:pt x="1" y="36"/>
                  </a:cubicBezTo>
                  <a:cubicBezTo>
                    <a:pt x="1" y="36"/>
                    <a:pt x="1" y="36"/>
                    <a:pt x="1" y="36"/>
                  </a:cubicBezTo>
                  <a:cubicBezTo>
                    <a:pt x="1" y="36"/>
                    <a:pt x="1" y="36"/>
                    <a:pt x="1" y="36"/>
                  </a:cubicBezTo>
                  <a:cubicBezTo>
                    <a:pt x="1" y="36"/>
                    <a:pt x="1" y="36"/>
                    <a:pt x="2" y="36"/>
                  </a:cubicBezTo>
                  <a:cubicBezTo>
                    <a:pt x="2" y="36"/>
                    <a:pt x="2" y="36"/>
                    <a:pt x="2" y="37"/>
                  </a:cubicBezTo>
                  <a:cubicBezTo>
                    <a:pt x="2" y="37"/>
                    <a:pt x="2" y="37"/>
                    <a:pt x="2" y="37"/>
                  </a:cubicBezTo>
                  <a:cubicBezTo>
                    <a:pt x="2" y="37"/>
                    <a:pt x="3" y="37"/>
                    <a:pt x="4" y="37"/>
                  </a:cubicBezTo>
                  <a:cubicBezTo>
                    <a:pt x="5" y="37"/>
                    <a:pt x="7" y="37"/>
                    <a:pt x="8" y="37"/>
                  </a:cubicBezTo>
                  <a:cubicBezTo>
                    <a:pt x="9" y="37"/>
                    <a:pt x="11" y="37"/>
                    <a:pt x="13" y="37"/>
                  </a:cubicBezTo>
                  <a:cubicBezTo>
                    <a:pt x="13" y="37"/>
                    <a:pt x="14" y="37"/>
                    <a:pt x="14" y="37"/>
                  </a:cubicBezTo>
                  <a:cubicBezTo>
                    <a:pt x="14" y="37"/>
                    <a:pt x="14" y="36"/>
                    <a:pt x="14" y="36"/>
                  </a:cubicBezTo>
                  <a:cubicBezTo>
                    <a:pt x="17" y="36"/>
                    <a:pt x="19" y="36"/>
                    <a:pt x="22" y="36"/>
                  </a:cubicBezTo>
                  <a:cubicBezTo>
                    <a:pt x="41" y="36"/>
                    <a:pt x="60" y="36"/>
                    <a:pt x="78" y="36"/>
                  </a:cubicBezTo>
                  <a:cubicBezTo>
                    <a:pt x="81" y="36"/>
                    <a:pt x="84" y="36"/>
                    <a:pt x="86" y="36"/>
                  </a:cubicBezTo>
                  <a:cubicBezTo>
                    <a:pt x="88" y="36"/>
                    <a:pt x="89" y="36"/>
                    <a:pt x="90" y="36"/>
                  </a:cubicBezTo>
                  <a:cubicBezTo>
                    <a:pt x="90" y="36"/>
                    <a:pt x="90" y="37"/>
                    <a:pt x="90" y="37"/>
                  </a:cubicBezTo>
                  <a:cubicBezTo>
                    <a:pt x="91" y="37"/>
                    <a:pt x="91" y="37"/>
                    <a:pt x="92" y="37"/>
                  </a:cubicBezTo>
                  <a:cubicBezTo>
                    <a:pt x="93" y="37"/>
                    <a:pt x="95" y="37"/>
                    <a:pt x="96" y="37"/>
                  </a:cubicBezTo>
                  <a:cubicBezTo>
                    <a:pt x="96" y="37"/>
                    <a:pt x="96" y="37"/>
                    <a:pt x="96" y="37"/>
                  </a:cubicBezTo>
                  <a:cubicBezTo>
                    <a:pt x="96" y="37"/>
                    <a:pt x="97" y="37"/>
                    <a:pt x="97" y="37"/>
                  </a:cubicBezTo>
                  <a:cubicBezTo>
                    <a:pt x="97" y="37"/>
                    <a:pt x="97" y="37"/>
                    <a:pt x="97" y="37"/>
                  </a:cubicBezTo>
                  <a:cubicBezTo>
                    <a:pt x="97" y="37"/>
                    <a:pt x="97" y="37"/>
                    <a:pt x="98" y="37"/>
                  </a:cubicBezTo>
                  <a:cubicBezTo>
                    <a:pt x="98" y="37"/>
                    <a:pt x="99" y="37"/>
                    <a:pt x="100" y="37"/>
                  </a:cubicBezTo>
                  <a:cubicBezTo>
                    <a:pt x="100" y="37"/>
                    <a:pt x="100" y="37"/>
                    <a:pt x="100" y="37"/>
                  </a:cubicBezTo>
                  <a:cubicBezTo>
                    <a:pt x="100" y="37"/>
                    <a:pt x="100" y="37"/>
                    <a:pt x="100" y="37"/>
                  </a:cubicBezTo>
                  <a:cubicBezTo>
                    <a:pt x="100" y="37"/>
                    <a:pt x="100" y="37"/>
                    <a:pt x="100" y="37"/>
                  </a:cubicBezTo>
                  <a:cubicBezTo>
                    <a:pt x="100" y="37"/>
                    <a:pt x="100" y="36"/>
                    <a:pt x="100" y="36"/>
                  </a:cubicBezTo>
                  <a:cubicBezTo>
                    <a:pt x="100" y="36"/>
                    <a:pt x="100"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5"/>
                    <a:pt x="101" y="35"/>
                    <a:pt x="101" y="35"/>
                  </a:cubicBezTo>
                  <a:cubicBezTo>
                    <a:pt x="101" y="35"/>
                    <a:pt x="101" y="35"/>
                    <a:pt x="101" y="35"/>
                  </a:cubicBezTo>
                  <a:cubicBezTo>
                    <a:pt x="101" y="35"/>
                    <a:pt x="101" y="35"/>
                    <a:pt x="101" y="35"/>
                  </a:cubicBezTo>
                  <a:cubicBezTo>
                    <a:pt x="101" y="35"/>
                    <a:pt x="102" y="35"/>
                    <a:pt x="102" y="35"/>
                  </a:cubicBezTo>
                  <a:cubicBezTo>
                    <a:pt x="102" y="35"/>
                    <a:pt x="102" y="35"/>
                    <a:pt x="102" y="35"/>
                  </a:cubicBezTo>
                  <a:cubicBezTo>
                    <a:pt x="102" y="35"/>
                    <a:pt x="102" y="35"/>
                    <a:pt x="102" y="35"/>
                  </a:cubicBezTo>
                  <a:cubicBezTo>
                    <a:pt x="102" y="35"/>
                    <a:pt x="101" y="33"/>
                    <a:pt x="101" y="33"/>
                  </a:cubicBezTo>
                  <a:cubicBezTo>
                    <a:pt x="101" y="33"/>
                    <a:pt x="101" y="33"/>
                    <a:pt x="101" y="33"/>
                  </a:cubicBezTo>
                  <a:cubicBezTo>
                    <a:pt x="101" y="33"/>
                    <a:pt x="101" y="33"/>
                    <a:pt x="101" y="33"/>
                  </a:cubicBezTo>
                  <a:cubicBezTo>
                    <a:pt x="101" y="32"/>
                    <a:pt x="101" y="31"/>
                    <a:pt x="100" y="30"/>
                  </a:cubicBezTo>
                  <a:cubicBezTo>
                    <a:pt x="100" y="30"/>
                    <a:pt x="100" y="30"/>
                    <a:pt x="100" y="29"/>
                  </a:cubicBezTo>
                  <a:cubicBezTo>
                    <a:pt x="100" y="29"/>
                    <a:pt x="100" y="29"/>
                    <a:pt x="100" y="29"/>
                  </a:cubicBezTo>
                  <a:cubicBezTo>
                    <a:pt x="100" y="29"/>
                    <a:pt x="100" y="29"/>
                    <a:pt x="100" y="29"/>
                  </a:cubicBezTo>
                  <a:cubicBezTo>
                    <a:pt x="100" y="29"/>
                    <a:pt x="100" y="29"/>
                    <a:pt x="100" y="29"/>
                  </a:cubicBezTo>
                  <a:cubicBezTo>
                    <a:pt x="100" y="29"/>
                    <a:pt x="100" y="28"/>
                    <a:pt x="100" y="28"/>
                  </a:cubicBezTo>
                  <a:cubicBezTo>
                    <a:pt x="100" y="28"/>
                    <a:pt x="100" y="28"/>
                    <a:pt x="100" y="28"/>
                  </a:cubicBezTo>
                  <a:cubicBezTo>
                    <a:pt x="100" y="28"/>
                    <a:pt x="100" y="28"/>
                    <a:pt x="100" y="28"/>
                  </a:cubicBezTo>
                  <a:cubicBezTo>
                    <a:pt x="100" y="28"/>
                    <a:pt x="100" y="28"/>
                    <a:pt x="100" y="28"/>
                  </a:cubicBezTo>
                  <a:cubicBezTo>
                    <a:pt x="100" y="27"/>
                    <a:pt x="100" y="27"/>
                    <a:pt x="100" y="27"/>
                  </a:cubicBezTo>
                  <a:cubicBezTo>
                    <a:pt x="100" y="27"/>
                    <a:pt x="100" y="27"/>
                    <a:pt x="100" y="27"/>
                  </a:cubicBezTo>
                  <a:cubicBezTo>
                    <a:pt x="100" y="27"/>
                    <a:pt x="100" y="26"/>
                    <a:pt x="100" y="26"/>
                  </a:cubicBezTo>
                  <a:cubicBezTo>
                    <a:pt x="100" y="26"/>
                    <a:pt x="100" y="26"/>
                    <a:pt x="100" y="26"/>
                  </a:cubicBezTo>
                  <a:cubicBezTo>
                    <a:pt x="100" y="26"/>
                    <a:pt x="100" y="26"/>
                    <a:pt x="100" y="25"/>
                  </a:cubicBezTo>
                  <a:cubicBezTo>
                    <a:pt x="100" y="25"/>
                    <a:pt x="100" y="25"/>
                    <a:pt x="100" y="25"/>
                  </a:cubicBezTo>
                  <a:cubicBezTo>
                    <a:pt x="100" y="25"/>
                    <a:pt x="100" y="25"/>
                    <a:pt x="100" y="25"/>
                  </a:cubicBezTo>
                  <a:cubicBezTo>
                    <a:pt x="100" y="25"/>
                    <a:pt x="100" y="25"/>
                    <a:pt x="100" y="25"/>
                  </a:cubicBezTo>
                  <a:cubicBezTo>
                    <a:pt x="100" y="24"/>
                    <a:pt x="100" y="23"/>
                    <a:pt x="100" y="23"/>
                  </a:cubicBezTo>
                  <a:cubicBezTo>
                    <a:pt x="100" y="23"/>
                    <a:pt x="99" y="23"/>
                    <a:pt x="99" y="23"/>
                  </a:cubicBezTo>
                  <a:cubicBezTo>
                    <a:pt x="99" y="22"/>
                    <a:pt x="99" y="22"/>
                    <a:pt x="99" y="22"/>
                  </a:cubicBezTo>
                  <a:cubicBezTo>
                    <a:pt x="99" y="22"/>
                    <a:pt x="99" y="22"/>
                    <a:pt x="99" y="22"/>
                  </a:cubicBezTo>
                  <a:cubicBezTo>
                    <a:pt x="99" y="22"/>
                    <a:pt x="99" y="22"/>
                    <a:pt x="99" y="22"/>
                  </a:cubicBezTo>
                  <a:cubicBezTo>
                    <a:pt x="99" y="22"/>
                    <a:pt x="99" y="22"/>
                    <a:pt x="99" y="22"/>
                  </a:cubicBezTo>
                  <a:cubicBezTo>
                    <a:pt x="99" y="22"/>
                    <a:pt x="99" y="21"/>
                    <a:pt x="99" y="21"/>
                  </a:cubicBezTo>
                  <a:cubicBezTo>
                    <a:pt x="99" y="21"/>
                    <a:pt x="99" y="21"/>
                    <a:pt x="99" y="21"/>
                  </a:cubicBezTo>
                  <a:cubicBezTo>
                    <a:pt x="99" y="21"/>
                    <a:pt x="99" y="21"/>
                    <a:pt x="99" y="21"/>
                  </a:cubicBezTo>
                  <a:cubicBezTo>
                    <a:pt x="99" y="21"/>
                    <a:pt x="99" y="21"/>
                    <a:pt x="99" y="21"/>
                  </a:cubicBezTo>
                  <a:cubicBezTo>
                    <a:pt x="99" y="21"/>
                    <a:pt x="99" y="20"/>
                    <a:pt x="99" y="20"/>
                  </a:cubicBezTo>
                  <a:cubicBezTo>
                    <a:pt x="99" y="20"/>
                    <a:pt x="99" y="20"/>
                    <a:pt x="99" y="20"/>
                  </a:cubicBezTo>
                  <a:cubicBezTo>
                    <a:pt x="99" y="20"/>
                    <a:pt x="99" y="20"/>
                    <a:pt x="99" y="19"/>
                  </a:cubicBezTo>
                  <a:cubicBezTo>
                    <a:pt x="99" y="19"/>
                    <a:pt x="99" y="19"/>
                    <a:pt x="99" y="19"/>
                  </a:cubicBezTo>
                  <a:cubicBezTo>
                    <a:pt x="99" y="19"/>
                    <a:pt x="99" y="19"/>
                    <a:pt x="99" y="19"/>
                  </a:cubicBezTo>
                  <a:cubicBezTo>
                    <a:pt x="99" y="19"/>
                    <a:pt x="99" y="19"/>
                    <a:pt x="99" y="19"/>
                  </a:cubicBezTo>
                  <a:cubicBezTo>
                    <a:pt x="99" y="19"/>
                    <a:pt x="99" y="18"/>
                    <a:pt x="99" y="18"/>
                  </a:cubicBezTo>
                  <a:cubicBezTo>
                    <a:pt x="99" y="18"/>
                    <a:pt x="99" y="18"/>
                    <a:pt x="99" y="18"/>
                  </a:cubicBezTo>
                  <a:cubicBezTo>
                    <a:pt x="99" y="18"/>
                    <a:pt x="99" y="18"/>
                    <a:pt x="99" y="18"/>
                  </a:cubicBezTo>
                  <a:cubicBezTo>
                    <a:pt x="99" y="18"/>
                    <a:pt x="99" y="18"/>
                    <a:pt x="99" y="18"/>
                  </a:cubicBezTo>
                  <a:cubicBezTo>
                    <a:pt x="99" y="17"/>
                    <a:pt x="99" y="17"/>
                    <a:pt x="99" y="17"/>
                  </a:cubicBezTo>
                  <a:cubicBezTo>
                    <a:pt x="99" y="17"/>
                    <a:pt x="99" y="17"/>
                    <a:pt x="99" y="17"/>
                  </a:cubicBezTo>
                  <a:cubicBezTo>
                    <a:pt x="99" y="17"/>
                    <a:pt x="99" y="16"/>
                    <a:pt x="99" y="16"/>
                  </a:cubicBezTo>
                  <a:cubicBezTo>
                    <a:pt x="99" y="16"/>
                    <a:pt x="99" y="16"/>
                    <a:pt x="99" y="16"/>
                  </a:cubicBezTo>
                  <a:cubicBezTo>
                    <a:pt x="99" y="16"/>
                    <a:pt x="99" y="16"/>
                    <a:pt x="99" y="16"/>
                  </a:cubicBezTo>
                  <a:cubicBezTo>
                    <a:pt x="99" y="16"/>
                    <a:pt x="99" y="16"/>
                    <a:pt x="99" y="16"/>
                  </a:cubicBezTo>
                  <a:cubicBezTo>
                    <a:pt x="99" y="15"/>
                    <a:pt x="99" y="15"/>
                    <a:pt x="99" y="15"/>
                  </a:cubicBezTo>
                  <a:cubicBezTo>
                    <a:pt x="98" y="15"/>
                    <a:pt x="98" y="15"/>
                    <a:pt x="98" y="15"/>
                  </a:cubicBezTo>
                  <a:cubicBezTo>
                    <a:pt x="98" y="15"/>
                    <a:pt x="98" y="14"/>
                    <a:pt x="98" y="14"/>
                  </a:cubicBezTo>
                  <a:cubicBezTo>
                    <a:pt x="98" y="14"/>
                    <a:pt x="98" y="14"/>
                    <a:pt x="98" y="14"/>
                  </a:cubicBezTo>
                  <a:cubicBezTo>
                    <a:pt x="98" y="14"/>
                    <a:pt x="98" y="14"/>
                    <a:pt x="98" y="14"/>
                  </a:cubicBezTo>
                  <a:cubicBezTo>
                    <a:pt x="98" y="14"/>
                    <a:pt x="98" y="14"/>
                    <a:pt x="98" y="14"/>
                  </a:cubicBezTo>
                  <a:cubicBezTo>
                    <a:pt x="98" y="13"/>
                    <a:pt x="98" y="13"/>
                    <a:pt x="98" y="13"/>
                  </a:cubicBezTo>
                  <a:cubicBezTo>
                    <a:pt x="98" y="13"/>
                    <a:pt x="98" y="13"/>
                    <a:pt x="98" y="13"/>
                  </a:cubicBezTo>
                  <a:cubicBezTo>
                    <a:pt x="98" y="13"/>
                    <a:pt x="98" y="12"/>
                    <a:pt x="98" y="12"/>
                  </a:cubicBezTo>
                  <a:cubicBezTo>
                    <a:pt x="98" y="12"/>
                    <a:pt x="98" y="12"/>
                    <a:pt x="98" y="12"/>
                  </a:cubicBezTo>
                  <a:cubicBezTo>
                    <a:pt x="98" y="12"/>
                    <a:pt x="98" y="11"/>
                    <a:pt x="98" y="11"/>
                  </a:cubicBezTo>
                  <a:cubicBezTo>
                    <a:pt x="98" y="10"/>
                    <a:pt x="98" y="8"/>
                    <a:pt x="98" y="8"/>
                  </a:cubicBezTo>
                  <a:cubicBezTo>
                    <a:pt x="98" y="8"/>
                    <a:pt x="98" y="7"/>
                    <a:pt x="98" y="7"/>
                  </a:cubicBezTo>
                  <a:cubicBezTo>
                    <a:pt x="98" y="7"/>
                    <a:pt x="98" y="7"/>
                    <a:pt x="98"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6" y="7"/>
                  </a:cubicBezTo>
                  <a:cubicBezTo>
                    <a:pt x="96" y="7"/>
                    <a:pt x="96" y="7"/>
                    <a:pt x="96" y="7"/>
                  </a:cubicBezTo>
                  <a:cubicBezTo>
                    <a:pt x="96" y="7"/>
                    <a:pt x="96" y="7"/>
                    <a:pt x="96" y="7"/>
                  </a:cubicBezTo>
                  <a:cubicBezTo>
                    <a:pt x="96" y="6"/>
                    <a:pt x="96" y="6"/>
                    <a:pt x="96" y="6"/>
                  </a:cubicBezTo>
                  <a:cubicBezTo>
                    <a:pt x="96" y="6"/>
                    <a:pt x="94" y="6"/>
                    <a:pt x="94" y="6"/>
                  </a:cubicBezTo>
                  <a:cubicBezTo>
                    <a:pt x="94" y="6"/>
                    <a:pt x="94" y="6"/>
                    <a:pt x="94" y="6"/>
                  </a:cubicBezTo>
                  <a:cubicBezTo>
                    <a:pt x="93" y="6"/>
                    <a:pt x="92" y="6"/>
                    <a:pt x="90" y="7"/>
                  </a:cubicBezTo>
                  <a:cubicBezTo>
                    <a:pt x="90" y="7"/>
                    <a:pt x="90" y="7"/>
                    <a:pt x="89" y="7"/>
                  </a:cubicBezTo>
                  <a:cubicBezTo>
                    <a:pt x="88" y="7"/>
                    <a:pt x="87" y="6"/>
                    <a:pt x="87" y="7"/>
                  </a:cubicBezTo>
                  <a:cubicBezTo>
                    <a:pt x="86" y="7"/>
                    <a:pt x="86" y="7"/>
                    <a:pt x="85" y="7"/>
                  </a:cubicBezTo>
                  <a:cubicBezTo>
                    <a:pt x="85" y="7"/>
                    <a:pt x="84" y="7"/>
                    <a:pt x="84" y="7"/>
                  </a:cubicBezTo>
                  <a:cubicBezTo>
                    <a:pt x="83" y="7"/>
                    <a:pt x="81" y="7"/>
                    <a:pt x="80" y="7"/>
                  </a:cubicBezTo>
                  <a:cubicBezTo>
                    <a:pt x="80" y="7"/>
                    <a:pt x="78" y="7"/>
                    <a:pt x="78" y="7"/>
                  </a:cubicBezTo>
                  <a:cubicBezTo>
                    <a:pt x="76" y="7"/>
                    <a:pt x="75" y="7"/>
                    <a:pt x="73" y="7"/>
                  </a:cubicBezTo>
                  <a:cubicBezTo>
                    <a:pt x="73" y="7"/>
                    <a:pt x="73" y="7"/>
                    <a:pt x="73" y="7"/>
                  </a:cubicBezTo>
                  <a:cubicBezTo>
                    <a:pt x="73" y="7"/>
                    <a:pt x="73" y="7"/>
                    <a:pt x="73" y="7"/>
                  </a:cubicBezTo>
                  <a:cubicBezTo>
                    <a:pt x="73" y="7"/>
                    <a:pt x="73" y="7"/>
                    <a:pt x="73" y="7"/>
                  </a:cubicBezTo>
                  <a:cubicBezTo>
                    <a:pt x="73" y="7"/>
                    <a:pt x="72" y="6"/>
                    <a:pt x="72" y="6"/>
                  </a:cubicBezTo>
                  <a:cubicBezTo>
                    <a:pt x="72" y="6"/>
                    <a:pt x="72" y="6"/>
                    <a:pt x="72" y="6"/>
                  </a:cubicBezTo>
                  <a:cubicBezTo>
                    <a:pt x="72" y="6"/>
                    <a:pt x="72" y="6"/>
                    <a:pt x="72" y="6"/>
                  </a:cubicBezTo>
                  <a:cubicBezTo>
                    <a:pt x="72" y="5"/>
                    <a:pt x="72" y="4"/>
                    <a:pt x="72" y="3"/>
                  </a:cubicBezTo>
                  <a:cubicBezTo>
                    <a:pt x="72" y="3"/>
                    <a:pt x="72" y="3"/>
                    <a:pt x="72" y="3"/>
                  </a:cubicBezTo>
                  <a:cubicBezTo>
                    <a:pt x="72" y="3"/>
                    <a:pt x="72" y="3"/>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1"/>
                  </a:cubicBezTo>
                  <a:cubicBezTo>
                    <a:pt x="72" y="1"/>
                    <a:pt x="72" y="1"/>
                    <a:pt x="72" y="1"/>
                  </a:cubicBezTo>
                  <a:cubicBezTo>
                    <a:pt x="72" y="1"/>
                    <a:pt x="72" y="1"/>
                    <a:pt x="72"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0" y="1"/>
                  </a:cubicBezTo>
                  <a:cubicBezTo>
                    <a:pt x="70" y="1"/>
                    <a:pt x="70" y="1"/>
                    <a:pt x="70" y="1"/>
                  </a:cubicBezTo>
                  <a:cubicBezTo>
                    <a:pt x="70" y="1"/>
                    <a:pt x="70" y="1"/>
                    <a:pt x="70" y="1"/>
                  </a:cubicBezTo>
                  <a:cubicBezTo>
                    <a:pt x="70" y="1"/>
                    <a:pt x="69" y="0"/>
                    <a:pt x="69" y="0"/>
                  </a:cubicBezTo>
                  <a:cubicBezTo>
                    <a:pt x="69" y="0"/>
                    <a:pt x="68" y="0"/>
                    <a:pt x="68" y="0"/>
                  </a:cubicBezTo>
                  <a:cubicBezTo>
                    <a:pt x="67" y="0"/>
                    <a:pt x="67" y="1"/>
                    <a:pt x="66" y="0"/>
                  </a:cubicBezTo>
                  <a:cubicBezTo>
                    <a:pt x="65" y="0"/>
                    <a:pt x="64" y="0"/>
                    <a:pt x="64" y="0"/>
                  </a:cubicBezTo>
                  <a:cubicBezTo>
                    <a:pt x="63" y="0"/>
                    <a:pt x="61" y="0"/>
                    <a:pt x="60" y="0"/>
                  </a:cubicBezTo>
                  <a:cubicBezTo>
                    <a:pt x="59" y="1"/>
                    <a:pt x="59" y="4"/>
                    <a:pt x="59" y="6"/>
                  </a:cubicBezTo>
                  <a:cubicBezTo>
                    <a:pt x="59" y="6"/>
                    <a:pt x="59" y="7"/>
                    <a:pt x="58" y="7"/>
                  </a:cubicBezTo>
                  <a:cubicBezTo>
                    <a:pt x="58" y="7"/>
                    <a:pt x="58" y="7"/>
                    <a:pt x="57" y="7"/>
                  </a:cubicBezTo>
                  <a:cubicBezTo>
                    <a:pt x="56" y="7"/>
                    <a:pt x="56" y="7"/>
                    <a:pt x="55" y="7"/>
                  </a:cubicBezTo>
                  <a:cubicBezTo>
                    <a:pt x="51" y="7"/>
                    <a:pt x="48" y="7"/>
                    <a:pt x="45" y="7"/>
                  </a:cubicBezTo>
                  <a:cubicBezTo>
                    <a:pt x="45" y="7"/>
                    <a:pt x="44" y="6"/>
                    <a:pt x="44" y="6"/>
                  </a:cubicBezTo>
                  <a:cubicBezTo>
                    <a:pt x="44" y="6"/>
                    <a:pt x="44" y="6"/>
                    <a:pt x="44" y="6"/>
                  </a:cubicBezTo>
                  <a:cubicBezTo>
                    <a:pt x="44" y="6"/>
                    <a:pt x="44" y="5"/>
                    <a:pt x="44" y="5"/>
                  </a:cubicBezTo>
                  <a:cubicBezTo>
                    <a:pt x="44" y="4"/>
                    <a:pt x="45" y="3"/>
                    <a:pt x="44" y="2"/>
                  </a:cubicBezTo>
                  <a:cubicBezTo>
                    <a:pt x="44" y="2"/>
                    <a:pt x="44" y="2"/>
                    <a:pt x="44" y="2"/>
                  </a:cubicBezTo>
                  <a:cubicBezTo>
                    <a:pt x="44" y="2"/>
                    <a:pt x="44" y="2"/>
                    <a:pt x="44" y="2"/>
                  </a:cubicBezTo>
                  <a:cubicBezTo>
                    <a:pt x="44" y="2"/>
                    <a:pt x="44" y="2"/>
                    <a:pt x="44" y="2"/>
                  </a:cubicBezTo>
                  <a:cubicBezTo>
                    <a:pt x="44" y="2"/>
                    <a:pt x="44" y="2"/>
                    <a:pt x="44" y="2"/>
                  </a:cubicBezTo>
                  <a:cubicBezTo>
                    <a:pt x="44" y="2"/>
                    <a:pt x="44" y="2"/>
                    <a:pt x="44" y="1"/>
                  </a:cubicBezTo>
                  <a:cubicBezTo>
                    <a:pt x="44" y="1"/>
                    <a:pt x="44"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2" y="1"/>
                    <a:pt x="42" y="1"/>
                    <a:pt x="41" y="1"/>
                  </a:cubicBezTo>
                  <a:cubicBezTo>
                    <a:pt x="41" y="1"/>
                    <a:pt x="41" y="0"/>
                    <a:pt x="41" y="0"/>
                  </a:cubicBezTo>
                  <a:cubicBezTo>
                    <a:pt x="41" y="0"/>
                    <a:pt x="40" y="0"/>
                    <a:pt x="40" y="0"/>
                  </a:cubicBezTo>
                  <a:cubicBezTo>
                    <a:pt x="39" y="0"/>
                    <a:pt x="39" y="1"/>
                    <a:pt x="38" y="0"/>
                  </a:cubicBezTo>
                  <a:cubicBezTo>
                    <a:pt x="38" y="0"/>
                    <a:pt x="38" y="0"/>
                    <a:pt x="38" y="0"/>
                  </a:cubicBezTo>
                  <a:cubicBezTo>
                    <a:pt x="38" y="0"/>
                    <a:pt x="37" y="0"/>
                    <a:pt x="37" y="0"/>
                  </a:cubicBezTo>
                  <a:cubicBezTo>
                    <a:pt x="36" y="0"/>
                    <a:pt x="35" y="0"/>
                    <a:pt x="34" y="0"/>
                  </a:cubicBezTo>
                  <a:cubicBezTo>
                    <a:pt x="34" y="0"/>
                    <a:pt x="33" y="0"/>
                    <a:pt x="33" y="0"/>
                  </a:cubicBezTo>
                  <a:cubicBezTo>
                    <a:pt x="33" y="0"/>
                    <a:pt x="33" y="0"/>
                    <a:pt x="33" y="0"/>
                  </a:cubicBezTo>
                  <a:cubicBezTo>
                    <a:pt x="33" y="0"/>
                    <a:pt x="32" y="0"/>
                    <a:pt x="32" y="0"/>
                  </a:cubicBezTo>
                  <a:cubicBezTo>
                    <a:pt x="32" y="0"/>
                    <a:pt x="32" y="0"/>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1" y="1"/>
                    <a:pt x="31" y="1"/>
                    <a:pt x="31" y="1"/>
                  </a:cubicBezTo>
                  <a:cubicBezTo>
                    <a:pt x="31" y="2"/>
                    <a:pt x="31" y="2"/>
                    <a:pt x="31" y="2"/>
                  </a:cubicBezTo>
                  <a:cubicBezTo>
                    <a:pt x="31" y="2"/>
                    <a:pt x="31" y="2"/>
                    <a:pt x="31" y="2"/>
                  </a:cubicBezTo>
                  <a:cubicBezTo>
                    <a:pt x="31" y="2"/>
                    <a:pt x="31" y="2"/>
                    <a:pt x="31" y="2"/>
                  </a:cubicBezTo>
                  <a:cubicBezTo>
                    <a:pt x="31" y="2"/>
                    <a:pt x="31" y="2"/>
                    <a:pt x="31" y="2"/>
                  </a:cubicBezTo>
                  <a:cubicBezTo>
                    <a:pt x="31" y="2"/>
                    <a:pt x="31" y="3"/>
                    <a:pt x="31" y="4"/>
                  </a:cubicBezTo>
                  <a:cubicBezTo>
                    <a:pt x="31" y="4"/>
                    <a:pt x="31" y="4"/>
                    <a:pt x="31" y="5"/>
                  </a:cubicBezTo>
                  <a:cubicBezTo>
                    <a:pt x="31" y="5"/>
                    <a:pt x="31" y="5"/>
                    <a:pt x="31" y="5"/>
                  </a:cubicBezTo>
                  <a:cubicBezTo>
                    <a:pt x="31" y="5"/>
                    <a:pt x="31" y="5"/>
                    <a:pt x="31" y="6"/>
                  </a:cubicBezTo>
                  <a:cubicBezTo>
                    <a:pt x="31" y="6"/>
                    <a:pt x="31" y="6"/>
                    <a:pt x="31" y="6"/>
                  </a:cubicBezTo>
                  <a:cubicBezTo>
                    <a:pt x="31" y="6"/>
                    <a:pt x="31" y="6"/>
                    <a:pt x="31" y="6"/>
                  </a:cubicBezTo>
                  <a:cubicBezTo>
                    <a:pt x="31" y="6"/>
                    <a:pt x="31" y="6"/>
                    <a:pt x="31" y="6"/>
                  </a:cubicBezTo>
                  <a:cubicBezTo>
                    <a:pt x="31" y="6"/>
                    <a:pt x="31" y="6"/>
                    <a:pt x="31" y="6"/>
                  </a:cubicBezTo>
                  <a:cubicBezTo>
                    <a:pt x="31" y="6"/>
                    <a:pt x="31" y="6"/>
                    <a:pt x="31" y="6"/>
                  </a:cubicBezTo>
                  <a:cubicBezTo>
                    <a:pt x="31" y="7"/>
                    <a:pt x="30" y="7"/>
                    <a:pt x="29" y="7"/>
                  </a:cubicBezTo>
                  <a:cubicBezTo>
                    <a:pt x="28" y="7"/>
                    <a:pt x="26" y="7"/>
                    <a:pt x="25" y="7"/>
                  </a:cubicBezTo>
                  <a:cubicBezTo>
                    <a:pt x="20" y="7"/>
                    <a:pt x="15" y="7"/>
                    <a:pt x="11" y="7"/>
                  </a:cubicBezTo>
                  <a:cubicBezTo>
                    <a:pt x="9" y="7"/>
                    <a:pt x="8" y="7"/>
                    <a:pt x="7" y="7"/>
                  </a:cubicBezTo>
                  <a:cubicBezTo>
                    <a:pt x="6" y="7"/>
                    <a:pt x="5" y="6"/>
                    <a:pt x="5" y="7"/>
                  </a:cubicBezTo>
                  <a:cubicBezTo>
                    <a:pt x="5" y="7"/>
                    <a:pt x="5" y="7"/>
                    <a:pt x="5" y="7"/>
                  </a:cubicBezTo>
                  <a:cubicBezTo>
                    <a:pt x="5" y="7"/>
                    <a:pt x="5" y="7"/>
                    <a:pt x="5" y="7"/>
                  </a:cubicBezTo>
                  <a:cubicBezTo>
                    <a:pt x="5" y="7"/>
                    <a:pt x="5" y="7"/>
                    <a:pt x="5" y="7"/>
                  </a:cubicBezTo>
                  <a:cubicBezTo>
                    <a:pt x="5" y="7"/>
                    <a:pt x="4" y="7"/>
                    <a:pt x="4" y="7"/>
                  </a:cubicBezTo>
                  <a:cubicBezTo>
                    <a:pt x="4" y="7"/>
                    <a:pt x="4" y="7"/>
                    <a:pt x="4" y="7"/>
                  </a:cubicBezTo>
                  <a:cubicBezTo>
                    <a:pt x="4" y="7"/>
                    <a:pt x="4" y="8"/>
                    <a:pt x="4" y="8"/>
                  </a:cubicBezTo>
                  <a:cubicBezTo>
                    <a:pt x="4" y="8"/>
                    <a:pt x="4" y="8"/>
                    <a:pt x="4" y="8"/>
                  </a:cubicBezTo>
                  <a:cubicBezTo>
                    <a:pt x="4" y="8"/>
                    <a:pt x="4" y="8"/>
                    <a:pt x="3" y="8"/>
                  </a:cubicBezTo>
                  <a:cubicBezTo>
                    <a:pt x="3" y="8"/>
                    <a:pt x="3" y="9"/>
                    <a:pt x="3" y="9"/>
                  </a:cubicBezTo>
                  <a:cubicBezTo>
                    <a:pt x="3" y="9"/>
                    <a:pt x="3" y="9"/>
                    <a:pt x="3" y="10"/>
                  </a:cubicBezTo>
                  <a:cubicBezTo>
                    <a:pt x="3" y="10"/>
                    <a:pt x="3" y="11"/>
                    <a:pt x="3" y="12"/>
                  </a:cubicBezTo>
                  <a:cubicBezTo>
                    <a:pt x="3" y="12"/>
                    <a:pt x="3" y="13"/>
                    <a:pt x="3" y="14"/>
                  </a:cubicBezTo>
                  <a:cubicBezTo>
                    <a:pt x="3" y="14"/>
                    <a:pt x="3" y="15"/>
                    <a:pt x="3" y="16"/>
                  </a:cubicBezTo>
                  <a:cubicBezTo>
                    <a:pt x="3" y="16"/>
                    <a:pt x="3" y="16"/>
                    <a:pt x="3" y="16"/>
                  </a:cubicBezTo>
                  <a:cubicBezTo>
                    <a:pt x="3" y="16"/>
                    <a:pt x="3" y="16"/>
                    <a:pt x="3" y="16"/>
                  </a:cubicBezTo>
                  <a:cubicBezTo>
                    <a:pt x="3" y="17"/>
                    <a:pt x="3" y="17"/>
                    <a:pt x="3" y="18"/>
                  </a:cubicBezTo>
                  <a:cubicBezTo>
                    <a:pt x="3" y="18"/>
                    <a:pt x="3" y="18"/>
                    <a:pt x="3" y="18"/>
                  </a:cubicBezTo>
                  <a:cubicBezTo>
                    <a:pt x="3" y="18"/>
                    <a:pt x="3" y="18"/>
                    <a:pt x="3" y="18"/>
                  </a:cubicBezTo>
                  <a:cubicBezTo>
                    <a:pt x="3" y="18"/>
                    <a:pt x="3" y="18"/>
                    <a:pt x="3" y="18"/>
                  </a:cubicBezTo>
                  <a:cubicBezTo>
                    <a:pt x="3" y="19"/>
                    <a:pt x="3" y="19"/>
                    <a:pt x="3" y="19"/>
                  </a:cubicBezTo>
                  <a:cubicBezTo>
                    <a:pt x="3" y="19"/>
                    <a:pt x="3" y="19"/>
                    <a:pt x="3" y="19"/>
                  </a:cubicBezTo>
                  <a:cubicBezTo>
                    <a:pt x="3" y="19"/>
                    <a:pt x="3" y="20"/>
                    <a:pt x="3" y="20"/>
                  </a:cubicBezTo>
                  <a:cubicBezTo>
                    <a:pt x="3" y="20"/>
                    <a:pt x="3" y="20"/>
                    <a:pt x="3" y="20"/>
                  </a:cubicBezTo>
                  <a:cubicBezTo>
                    <a:pt x="3" y="20"/>
                    <a:pt x="3" y="20"/>
                    <a:pt x="3" y="21"/>
                  </a:cubicBezTo>
                  <a:cubicBezTo>
                    <a:pt x="3" y="21"/>
                    <a:pt x="2" y="21"/>
                    <a:pt x="2" y="21"/>
                  </a:cubicBezTo>
                  <a:cubicBezTo>
                    <a:pt x="2" y="21"/>
                    <a:pt x="2" y="21"/>
                    <a:pt x="2" y="21"/>
                  </a:cubicBezTo>
                  <a:cubicBezTo>
                    <a:pt x="2" y="21"/>
                    <a:pt x="2" y="21"/>
                    <a:pt x="2" y="21"/>
                  </a:cubicBezTo>
                  <a:cubicBezTo>
                    <a:pt x="2" y="22"/>
                    <a:pt x="2" y="22"/>
                    <a:pt x="2" y="22"/>
                  </a:cubicBezTo>
                  <a:cubicBezTo>
                    <a:pt x="2" y="22"/>
                    <a:pt x="2" y="22"/>
                    <a:pt x="2" y="22"/>
                  </a:cubicBezTo>
                  <a:cubicBezTo>
                    <a:pt x="2" y="22"/>
                    <a:pt x="2" y="22"/>
                    <a:pt x="2" y="23"/>
                  </a:cubicBezTo>
                  <a:cubicBezTo>
                    <a:pt x="2" y="23"/>
                    <a:pt x="2" y="23"/>
                    <a:pt x="2" y="23"/>
                  </a:cubicBezTo>
                  <a:cubicBezTo>
                    <a:pt x="2" y="23"/>
                    <a:pt x="2" y="23"/>
                    <a:pt x="2" y="23"/>
                  </a:cubicBezTo>
                  <a:cubicBezTo>
                    <a:pt x="2" y="23"/>
                    <a:pt x="2" y="23"/>
                    <a:pt x="2" y="23"/>
                  </a:cubicBezTo>
                  <a:cubicBezTo>
                    <a:pt x="2" y="23"/>
                    <a:pt x="2" y="24"/>
                    <a:pt x="2" y="24"/>
                  </a:cubicBezTo>
                  <a:cubicBezTo>
                    <a:pt x="2" y="24"/>
                    <a:pt x="2" y="24"/>
                    <a:pt x="2" y="24"/>
                  </a:cubicBezTo>
                  <a:cubicBezTo>
                    <a:pt x="2" y="24"/>
                    <a:pt x="2" y="25"/>
                    <a:pt x="2" y="25"/>
                  </a:cubicBezTo>
                  <a:cubicBezTo>
                    <a:pt x="2" y="25"/>
                    <a:pt x="2" y="25"/>
                    <a:pt x="2" y="25"/>
                  </a:cubicBezTo>
                  <a:cubicBezTo>
                    <a:pt x="2" y="26"/>
                    <a:pt x="2" y="27"/>
                    <a:pt x="2" y="27"/>
                  </a:cubicBezTo>
                  <a:cubicBezTo>
                    <a:pt x="2" y="27"/>
                    <a:pt x="2" y="27"/>
                    <a:pt x="2" y="27"/>
                  </a:cubicBezTo>
                  <a:cubicBezTo>
                    <a:pt x="2" y="28"/>
                    <a:pt x="2" y="28"/>
                    <a:pt x="2" y="28"/>
                  </a:cubicBezTo>
                  <a:cubicBezTo>
                    <a:pt x="2" y="28"/>
                    <a:pt x="2" y="28"/>
                    <a:pt x="2" y="28"/>
                  </a:cubicBezTo>
                  <a:cubicBezTo>
                    <a:pt x="2" y="28"/>
                    <a:pt x="2" y="28"/>
                    <a:pt x="2" y="29"/>
                  </a:cubicBezTo>
                  <a:cubicBezTo>
                    <a:pt x="2" y="29"/>
                    <a:pt x="2" y="29"/>
                    <a:pt x="2" y="29"/>
                  </a:cubicBezTo>
                  <a:cubicBezTo>
                    <a:pt x="2" y="29"/>
                    <a:pt x="2" y="29"/>
                    <a:pt x="2" y="29"/>
                  </a:cubicBezTo>
                  <a:cubicBezTo>
                    <a:pt x="2" y="29"/>
                    <a:pt x="2" y="29"/>
                    <a:pt x="2" y="29"/>
                  </a:cubicBezTo>
                  <a:cubicBezTo>
                    <a:pt x="2" y="29"/>
                    <a:pt x="2" y="29"/>
                    <a:pt x="2" y="29"/>
                  </a:cubicBezTo>
                  <a:cubicBezTo>
                    <a:pt x="1" y="29"/>
                    <a:pt x="1" y="29"/>
                    <a:pt x="1" y="29"/>
                  </a:cubicBezTo>
                  <a:cubicBezTo>
                    <a:pt x="1" y="29"/>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2"/>
                    <a:pt x="1" y="32"/>
                  </a:cubicBezTo>
                  <a:cubicBezTo>
                    <a:pt x="1" y="33"/>
                    <a:pt x="1" y="33"/>
                    <a:pt x="0" y="34"/>
                  </a:cubicBezTo>
                  <a:cubicBezTo>
                    <a:pt x="0" y="35"/>
                    <a:pt x="0" y="35"/>
                    <a:pt x="0" y="35"/>
                  </a:cubicBezTo>
                  <a:cubicBezTo>
                    <a:pt x="0" y="35"/>
                    <a:pt x="0" y="35"/>
                    <a:pt x="1" y="3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4" name="Freeform 10">
              <a:extLst>
                <a:ext uri="{FF2B5EF4-FFF2-40B4-BE49-F238E27FC236}">
                  <a16:creationId xmlns:a16="http://schemas.microsoft.com/office/drawing/2014/main" id="{918D3E80-96D5-4E3D-ADAF-5281B6754B1B}"/>
                </a:ext>
              </a:extLst>
            </p:cNvPr>
            <p:cNvSpPr>
              <a:spLocks noEditPoints="1"/>
            </p:cNvSpPr>
            <p:nvPr/>
          </p:nvSpPr>
          <p:spPr bwMode="auto">
            <a:xfrm>
              <a:off x="4935538" y="3246438"/>
              <a:ext cx="446087" cy="352425"/>
            </a:xfrm>
            <a:custGeom>
              <a:avLst/>
              <a:gdLst>
                <a:gd name="T0" fmla="*/ 78 w 119"/>
                <a:gd name="T1" fmla="*/ 18 h 94"/>
                <a:gd name="T2" fmla="*/ 79 w 119"/>
                <a:gd name="T3" fmla="*/ 20 h 94"/>
                <a:gd name="T4" fmla="*/ 79 w 119"/>
                <a:gd name="T5" fmla="*/ 27 h 94"/>
                <a:gd name="T6" fmla="*/ 18 w 119"/>
                <a:gd name="T7" fmla="*/ 47 h 94"/>
                <a:gd name="T8" fmla="*/ 19 w 119"/>
                <a:gd name="T9" fmla="*/ 41 h 94"/>
                <a:gd name="T10" fmla="*/ 19 w 119"/>
                <a:gd name="T11" fmla="*/ 36 h 94"/>
                <a:gd name="T12" fmla="*/ 117 w 119"/>
                <a:gd name="T13" fmla="*/ 37 h 94"/>
                <a:gd name="T14" fmla="*/ 119 w 119"/>
                <a:gd name="T15" fmla="*/ 36 h 94"/>
                <a:gd name="T16" fmla="*/ 119 w 119"/>
                <a:gd name="T17" fmla="*/ 32 h 94"/>
                <a:gd name="T18" fmla="*/ 119 w 119"/>
                <a:gd name="T19" fmla="*/ 29 h 94"/>
                <a:gd name="T20" fmla="*/ 117 w 119"/>
                <a:gd name="T21" fmla="*/ 27 h 94"/>
                <a:gd name="T22" fmla="*/ 111 w 119"/>
                <a:gd name="T23" fmla="*/ 27 h 94"/>
                <a:gd name="T24" fmla="*/ 104 w 119"/>
                <a:gd name="T25" fmla="*/ 27 h 94"/>
                <a:gd name="T26" fmla="*/ 92 w 119"/>
                <a:gd name="T27" fmla="*/ 27 h 94"/>
                <a:gd name="T28" fmla="*/ 93 w 119"/>
                <a:gd name="T29" fmla="*/ 17 h 94"/>
                <a:gd name="T30" fmla="*/ 109 w 119"/>
                <a:gd name="T31" fmla="*/ 18 h 94"/>
                <a:gd name="T32" fmla="*/ 110 w 119"/>
                <a:gd name="T33" fmla="*/ 16 h 94"/>
                <a:gd name="T34" fmla="*/ 110 w 119"/>
                <a:gd name="T35" fmla="*/ 12 h 94"/>
                <a:gd name="T36" fmla="*/ 109 w 119"/>
                <a:gd name="T37" fmla="*/ 10 h 94"/>
                <a:gd name="T38" fmla="*/ 107 w 119"/>
                <a:gd name="T39" fmla="*/ 9 h 94"/>
                <a:gd name="T40" fmla="*/ 93 w 119"/>
                <a:gd name="T41" fmla="*/ 9 h 94"/>
                <a:gd name="T42" fmla="*/ 69 w 119"/>
                <a:gd name="T43" fmla="*/ 9 h 94"/>
                <a:gd name="T44" fmla="*/ 68 w 119"/>
                <a:gd name="T45" fmla="*/ 8 h 94"/>
                <a:gd name="T46" fmla="*/ 68 w 119"/>
                <a:gd name="T47" fmla="*/ 6 h 94"/>
                <a:gd name="T48" fmla="*/ 68 w 119"/>
                <a:gd name="T49" fmla="*/ 2 h 94"/>
                <a:gd name="T50" fmla="*/ 66 w 119"/>
                <a:gd name="T51" fmla="*/ 1 h 94"/>
                <a:gd name="T52" fmla="*/ 61 w 119"/>
                <a:gd name="T53" fmla="*/ 1 h 94"/>
                <a:gd name="T54" fmla="*/ 57 w 119"/>
                <a:gd name="T55" fmla="*/ 0 h 94"/>
                <a:gd name="T56" fmla="*/ 56 w 119"/>
                <a:gd name="T57" fmla="*/ 1 h 94"/>
                <a:gd name="T58" fmla="*/ 55 w 119"/>
                <a:gd name="T59" fmla="*/ 9 h 94"/>
                <a:gd name="T60" fmla="*/ 31 w 119"/>
                <a:gd name="T61" fmla="*/ 9 h 94"/>
                <a:gd name="T62" fmla="*/ 14 w 119"/>
                <a:gd name="T63" fmla="*/ 11 h 94"/>
                <a:gd name="T64" fmla="*/ 13 w 119"/>
                <a:gd name="T65" fmla="*/ 14 h 94"/>
                <a:gd name="T66" fmla="*/ 26 w 119"/>
                <a:gd name="T67" fmla="*/ 18 h 94"/>
                <a:gd name="T68" fmla="*/ 33 w 119"/>
                <a:gd name="T69" fmla="*/ 21 h 94"/>
                <a:gd name="T70" fmla="*/ 16 w 119"/>
                <a:gd name="T71" fmla="*/ 27 h 94"/>
                <a:gd name="T72" fmla="*/ 8 w 119"/>
                <a:gd name="T73" fmla="*/ 27 h 94"/>
                <a:gd name="T74" fmla="*/ 7 w 119"/>
                <a:gd name="T75" fmla="*/ 35 h 94"/>
                <a:gd name="T76" fmla="*/ 6 w 119"/>
                <a:gd name="T77" fmla="*/ 39 h 94"/>
                <a:gd name="T78" fmla="*/ 6 w 119"/>
                <a:gd name="T79" fmla="*/ 45 h 94"/>
                <a:gd name="T80" fmla="*/ 6 w 119"/>
                <a:gd name="T81" fmla="*/ 48 h 94"/>
                <a:gd name="T82" fmla="*/ 5 w 119"/>
                <a:gd name="T83" fmla="*/ 51 h 94"/>
                <a:gd name="T84" fmla="*/ 5 w 119"/>
                <a:gd name="T85" fmla="*/ 53 h 94"/>
                <a:gd name="T86" fmla="*/ 4 w 119"/>
                <a:gd name="T87" fmla="*/ 63 h 94"/>
                <a:gd name="T88" fmla="*/ 3 w 119"/>
                <a:gd name="T89" fmla="*/ 70 h 94"/>
                <a:gd name="T90" fmla="*/ 3 w 119"/>
                <a:gd name="T91" fmla="*/ 76 h 94"/>
                <a:gd name="T92" fmla="*/ 1 w 119"/>
                <a:gd name="T93" fmla="*/ 84 h 94"/>
                <a:gd name="T94" fmla="*/ 1 w 119"/>
                <a:gd name="T95" fmla="*/ 86 h 94"/>
                <a:gd name="T96" fmla="*/ 1 w 119"/>
                <a:gd name="T97" fmla="*/ 93 h 94"/>
                <a:gd name="T98" fmla="*/ 11 w 119"/>
                <a:gd name="T99" fmla="*/ 93 h 94"/>
                <a:gd name="T100" fmla="*/ 13 w 119"/>
                <a:gd name="T101" fmla="*/ 93 h 94"/>
                <a:gd name="T102" fmla="*/ 14 w 119"/>
                <a:gd name="T103" fmla="*/ 92 h 94"/>
                <a:gd name="T104" fmla="*/ 14 w 119"/>
                <a:gd name="T105" fmla="*/ 91 h 94"/>
                <a:gd name="T106" fmla="*/ 14 w 119"/>
                <a:gd name="T107" fmla="*/ 90 h 94"/>
                <a:gd name="T108" fmla="*/ 15 w 119"/>
                <a:gd name="T109" fmla="*/ 88 h 94"/>
                <a:gd name="T110" fmla="*/ 15 w 119"/>
                <a:gd name="T111" fmla="*/ 86 h 94"/>
                <a:gd name="T112" fmla="*/ 16 w 119"/>
                <a:gd name="T113" fmla="*/ 78 h 94"/>
                <a:gd name="T114" fmla="*/ 16 w 119"/>
                <a:gd name="T115" fmla="*/ 74 h 94"/>
                <a:gd name="T116" fmla="*/ 17 w 119"/>
                <a:gd name="T117" fmla="*/ 71 h 94"/>
                <a:gd name="T118" fmla="*/ 17 w 119"/>
                <a:gd name="T119" fmla="*/ 67 h 94"/>
                <a:gd name="T120" fmla="*/ 18 w 119"/>
                <a:gd name="T121" fmla="*/ 60 h 94"/>
                <a:gd name="T122" fmla="*/ 18 w 119"/>
                <a:gd name="T123" fmla="*/ 55 h 94"/>
                <a:gd name="T124" fmla="*/ 18 w 119"/>
                <a:gd name="T125" fmla="*/ 4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 h="94">
                  <a:moveTo>
                    <a:pt x="46" y="18"/>
                  </a:moveTo>
                  <a:cubicBezTo>
                    <a:pt x="46" y="18"/>
                    <a:pt x="46" y="18"/>
                    <a:pt x="47" y="18"/>
                  </a:cubicBezTo>
                  <a:cubicBezTo>
                    <a:pt x="47" y="17"/>
                    <a:pt x="48" y="18"/>
                    <a:pt x="49" y="18"/>
                  </a:cubicBezTo>
                  <a:cubicBezTo>
                    <a:pt x="51" y="17"/>
                    <a:pt x="52" y="17"/>
                    <a:pt x="54" y="17"/>
                  </a:cubicBezTo>
                  <a:cubicBezTo>
                    <a:pt x="60" y="17"/>
                    <a:pt x="65" y="17"/>
                    <a:pt x="70" y="17"/>
                  </a:cubicBezTo>
                  <a:cubicBezTo>
                    <a:pt x="73" y="17"/>
                    <a:pt x="75" y="17"/>
                    <a:pt x="78" y="17"/>
                  </a:cubicBezTo>
                  <a:cubicBezTo>
                    <a:pt x="78" y="17"/>
                    <a:pt x="78" y="17"/>
                    <a:pt x="78" y="18"/>
                  </a:cubicBezTo>
                  <a:cubicBezTo>
                    <a:pt x="78" y="18"/>
                    <a:pt x="78" y="18"/>
                    <a:pt x="78" y="18"/>
                  </a:cubicBezTo>
                  <a:cubicBezTo>
                    <a:pt x="78" y="18"/>
                    <a:pt x="78" y="18"/>
                    <a:pt x="78" y="18"/>
                  </a:cubicBezTo>
                  <a:cubicBezTo>
                    <a:pt x="78" y="18"/>
                    <a:pt x="78" y="18"/>
                    <a:pt x="79" y="18"/>
                  </a:cubicBezTo>
                  <a:cubicBezTo>
                    <a:pt x="79" y="18"/>
                    <a:pt x="79" y="18"/>
                    <a:pt x="79" y="18"/>
                  </a:cubicBezTo>
                  <a:cubicBezTo>
                    <a:pt x="79" y="18"/>
                    <a:pt x="79" y="18"/>
                    <a:pt x="79" y="18"/>
                  </a:cubicBezTo>
                  <a:cubicBezTo>
                    <a:pt x="79" y="18"/>
                    <a:pt x="79" y="18"/>
                    <a:pt x="79" y="18"/>
                  </a:cubicBezTo>
                  <a:cubicBezTo>
                    <a:pt x="79" y="18"/>
                    <a:pt x="79" y="18"/>
                    <a:pt x="79" y="18"/>
                  </a:cubicBezTo>
                  <a:cubicBezTo>
                    <a:pt x="79" y="19"/>
                    <a:pt x="79" y="19"/>
                    <a:pt x="79" y="20"/>
                  </a:cubicBezTo>
                  <a:cubicBezTo>
                    <a:pt x="79" y="20"/>
                    <a:pt x="79" y="20"/>
                    <a:pt x="79" y="20"/>
                  </a:cubicBezTo>
                  <a:cubicBezTo>
                    <a:pt x="79" y="21"/>
                    <a:pt x="79" y="21"/>
                    <a:pt x="79" y="22"/>
                  </a:cubicBezTo>
                  <a:cubicBezTo>
                    <a:pt x="79" y="22"/>
                    <a:pt x="79" y="22"/>
                    <a:pt x="79" y="22"/>
                  </a:cubicBezTo>
                  <a:cubicBezTo>
                    <a:pt x="79" y="23"/>
                    <a:pt x="79" y="23"/>
                    <a:pt x="79" y="24"/>
                  </a:cubicBezTo>
                  <a:cubicBezTo>
                    <a:pt x="79" y="25"/>
                    <a:pt x="79" y="26"/>
                    <a:pt x="79" y="27"/>
                  </a:cubicBezTo>
                  <a:cubicBezTo>
                    <a:pt x="79" y="27"/>
                    <a:pt x="79" y="27"/>
                    <a:pt x="79" y="27"/>
                  </a:cubicBezTo>
                  <a:cubicBezTo>
                    <a:pt x="79" y="27"/>
                    <a:pt x="79" y="27"/>
                    <a:pt x="79" y="27"/>
                  </a:cubicBezTo>
                  <a:cubicBezTo>
                    <a:pt x="79" y="27"/>
                    <a:pt x="79" y="27"/>
                    <a:pt x="79" y="27"/>
                  </a:cubicBezTo>
                  <a:cubicBezTo>
                    <a:pt x="79" y="27"/>
                    <a:pt x="79" y="27"/>
                    <a:pt x="79" y="27"/>
                  </a:cubicBezTo>
                  <a:cubicBezTo>
                    <a:pt x="78" y="27"/>
                    <a:pt x="76" y="27"/>
                    <a:pt x="75" y="27"/>
                  </a:cubicBezTo>
                  <a:cubicBezTo>
                    <a:pt x="72" y="27"/>
                    <a:pt x="70" y="27"/>
                    <a:pt x="68" y="27"/>
                  </a:cubicBezTo>
                  <a:cubicBezTo>
                    <a:pt x="60" y="27"/>
                    <a:pt x="53" y="27"/>
                    <a:pt x="46" y="27"/>
                  </a:cubicBezTo>
                  <a:cubicBezTo>
                    <a:pt x="46" y="27"/>
                    <a:pt x="45" y="27"/>
                    <a:pt x="45" y="27"/>
                  </a:cubicBezTo>
                  <a:cubicBezTo>
                    <a:pt x="45" y="27"/>
                    <a:pt x="45" y="27"/>
                    <a:pt x="45" y="27"/>
                  </a:cubicBezTo>
                  <a:cubicBezTo>
                    <a:pt x="45" y="24"/>
                    <a:pt x="46" y="21"/>
                    <a:pt x="46" y="18"/>
                  </a:cubicBezTo>
                  <a:close/>
                  <a:moveTo>
                    <a:pt x="18" y="49"/>
                  </a:moveTo>
                  <a:cubicBezTo>
                    <a:pt x="18" y="48"/>
                    <a:pt x="18" y="47"/>
                    <a:pt x="18" y="47"/>
                  </a:cubicBezTo>
                  <a:cubicBezTo>
                    <a:pt x="18" y="47"/>
                    <a:pt x="18" y="47"/>
                    <a:pt x="18" y="47"/>
                  </a:cubicBezTo>
                  <a:cubicBezTo>
                    <a:pt x="18" y="47"/>
                    <a:pt x="18" y="46"/>
                    <a:pt x="18" y="46"/>
                  </a:cubicBezTo>
                  <a:cubicBezTo>
                    <a:pt x="19" y="46"/>
                    <a:pt x="19" y="46"/>
                    <a:pt x="19" y="46"/>
                  </a:cubicBezTo>
                  <a:cubicBezTo>
                    <a:pt x="19" y="45"/>
                    <a:pt x="19" y="45"/>
                    <a:pt x="19" y="45"/>
                  </a:cubicBezTo>
                  <a:cubicBezTo>
                    <a:pt x="19" y="44"/>
                    <a:pt x="19" y="44"/>
                    <a:pt x="19" y="43"/>
                  </a:cubicBezTo>
                  <a:cubicBezTo>
                    <a:pt x="19" y="43"/>
                    <a:pt x="19" y="43"/>
                    <a:pt x="19" y="43"/>
                  </a:cubicBezTo>
                  <a:cubicBezTo>
                    <a:pt x="19" y="43"/>
                    <a:pt x="19" y="42"/>
                    <a:pt x="19" y="41"/>
                  </a:cubicBezTo>
                  <a:cubicBezTo>
                    <a:pt x="19" y="41"/>
                    <a:pt x="19" y="41"/>
                    <a:pt x="19" y="41"/>
                  </a:cubicBezTo>
                  <a:cubicBezTo>
                    <a:pt x="19" y="41"/>
                    <a:pt x="19" y="40"/>
                    <a:pt x="19" y="40"/>
                  </a:cubicBezTo>
                  <a:cubicBezTo>
                    <a:pt x="19" y="40"/>
                    <a:pt x="19" y="40"/>
                    <a:pt x="19" y="39"/>
                  </a:cubicBezTo>
                  <a:cubicBezTo>
                    <a:pt x="19" y="39"/>
                    <a:pt x="19" y="39"/>
                    <a:pt x="19" y="39"/>
                  </a:cubicBezTo>
                  <a:cubicBezTo>
                    <a:pt x="19" y="38"/>
                    <a:pt x="19" y="38"/>
                    <a:pt x="19" y="37"/>
                  </a:cubicBezTo>
                  <a:cubicBezTo>
                    <a:pt x="19" y="37"/>
                    <a:pt x="19" y="37"/>
                    <a:pt x="19" y="37"/>
                  </a:cubicBezTo>
                  <a:cubicBezTo>
                    <a:pt x="19" y="37"/>
                    <a:pt x="19" y="37"/>
                    <a:pt x="19" y="37"/>
                  </a:cubicBezTo>
                  <a:cubicBezTo>
                    <a:pt x="19" y="37"/>
                    <a:pt x="19" y="37"/>
                    <a:pt x="19" y="37"/>
                  </a:cubicBezTo>
                  <a:cubicBezTo>
                    <a:pt x="19" y="37"/>
                    <a:pt x="19" y="36"/>
                    <a:pt x="19" y="36"/>
                  </a:cubicBezTo>
                  <a:cubicBezTo>
                    <a:pt x="20" y="36"/>
                    <a:pt x="20" y="36"/>
                    <a:pt x="20" y="36"/>
                  </a:cubicBezTo>
                  <a:cubicBezTo>
                    <a:pt x="20" y="36"/>
                    <a:pt x="20" y="36"/>
                    <a:pt x="20" y="36"/>
                  </a:cubicBezTo>
                  <a:cubicBezTo>
                    <a:pt x="42" y="36"/>
                    <a:pt x="65" y="36"/>
                    <a:pt x="88" y="36"/>
                  </a:cubicBezTo>
                  <a:cubicBezTo>
                    <a:pt x="88" y="36"/>
                    <a:pt x="89" y="36"/>
                    <a:pt x="90" y="36"/>
                  </a:cubicBezTo>
                  <a:cubicBezTo>
                    <a:pt x="92" y="36"/>
                    <a:pt x="93" y="36"/>
                    <a:pt x="94" y="36"/>
                  </a:cubicBezTo>
                  <a:cubicBezTo>
                    <a:pt x="100" y="36"/>
                    <a:pt x="106" y="36"/>
                    <a:pt x="112" y="37"/>
                  </a:cubicBezTo>
                  <a:cubicBezTo>
                    <a:pt x="114" y="37"/>
                    <a:pt x="116" y="37"/>
                    <a:pt x="117" y="37"/>
                  </a:cubicBezTo>
                  <a:cubicBezTo>
                    <a:pt x="117" y="37"/>
                    <a:pt x="117" y="37"/>
                    <a:pt x="117" y="37"/>
                  </a:cubicBezTo>
                  <a:cubicBezTo>
                    <a:pt x="117" y="37"/>
                    <a:pt x="117" y="37"/>
                    <a:pt x="118" y="37"/>
                  </a:cubicBezTo>
                  <a:cubicBezTo>
                    <a:pt x="118" y="37"/>
                    <a:pt x="118" y="36"/>
                    <a:pt x="118" y="36"/>
                  </a:cubicBezTo>
                  <a:cubicBezTo>
                    <a:pt x="118" y="36"/>
                    <a:pt x="118" y="36"/>
                    <a:pt x="118" y="36"/>
                  </a:cubicBezTo>
                  <a:cubicBezTo>
                    <a:pt x="118" y="36"/>
                    <a:pt x="118" y="36"/>
                    <a:pt x="118" y="36"/>
                  </a:cubicBezTo>
                  <a:cubicBezTo>
                    <a:pt x="118" y="36"/>
                    <a:pt x="118" y="36"/>
                    <a:pt x="118" y="36"/>
                  </a:cubicBezTo>
                  <a:cubicBezTo>
                    <a:pt x="118" y="36"/>
                    <a:pt x="118" y="36"/>
                    <a:pt x="118" y="36"/>
                  </a:cubicBezTo>
                  <a:cubicBezTo>
                    <a:pt x="118" y="36"/>
                    <a:pt x="119" y="36"/>
                    <a:pt x="119" y="36"/>
                  </a:cubicBezTo>
                  <a:cubicBezTo>
                    <a:pt x="119" y="36"/>
                    <a:pt x="119" y="36"/>
                    <a:pt x="119" y="36"/>
                  </a:cubicBezTo>
                  <a:cubicBezTo>
                    <a:pt x="119" y="36"/>
                    <a:pt x="119" y="36"/>
                    <a:pt x="119" y="35"/>
                  </a:cubicBezTo>
                  <a:cubicBezTo>
                    <a:pt x="119" y="35"/>
                    <a:pt x="119" y="35"/>
                    <a:pt x="119" y="35"/>
                  </a:cubicBezTo>
                  <a:cubicBezTo>
                    <a:pt x="119" y="35"/>
                    <a:pt x="119" y="35"/>
                    <a:pt x="119" y="35"/>
                  </a:cubicBezTo>
                  <a:cubicBezTo>
                    <a:pt x="119" y="35"/>
                    <a:pt x="119" y="34"/>
                    <a:pt x="119" y="34"/>
                  </a:cubicBezTo>
                  <a:cubicBezTo>
                    <a:pt x="119" y="34"/>
                    <a:pt x="119" y="34"/>
                    <a:pt x="119" y="34"/>
                  </a:cubicBezTo>
                  <a:cubicBezTo>
                    <a:pt x="119" y="33"/>
                    <a:pt x="119" y="33"/>
                    <a:pt x="119" y="33"/>
                  </a:cubicBezTo>
                  <a:cubicBezTo>
                    <a:pt x="119" y="33"/>
                    <a:pt x="119" y="33"/>
                    <a:pt x="119" y="33"/>
                  </a:cubicBezTo>
                  <a:cubicBezTo>
                    <a:pt x="119" y="32"/>
                    <a:pt x="119" y="32"/>
                    <a:pt x="119" y="32"/>
                  </a:cubicBezTo>
                  <a:cubicBezTo>
                    <a:pt x="119" y="32"/>
                    <a:pt x="119" y="32"/>
                    <a:pt x="119" y="32"/>
                  </a:cubicBezTo>
                  <a:cubicBezTo>
                    <a:pt x="119" y="32"/>
                    <a:pt x="119" y="31"/>
                    <a:pt x="119" y="31"/>
                  </a:cubicBezTo>
                  <a:cubicBezTo>
                    <a:pt x="119" y="31"/>
                    <a:pt x="119" y="31"/>
                    <a:pt x="119" y="31"/>
                  </a:cubicBezTo>
                  <a:cubicBezTo>
                    <a:pt x="119" y="31"/>
                    <a:pt x="119" y="30"/>
                    <a:pt x="119" y="30"/>
                  </a:cubicBezTo>
                  <a:cubicBezTo>
                    <a:pt x="119" y="30"/>
                    <a:pt x="119" y="30"/>
                    <a:pt x="119" y="30"/>
                  </a:cubicBezTo>
                  <a:cubicBezTo>
                    <a:pt x="119" y="30"/>
                    <a:pt x="119" y="30"/>
                    <a:pt x="119" y="29"/>
                  </a:cubicBezTo>
                  <a:cubicBezTo>
                    <a:pt x="119" y="29"/>
                    <a:pt x="119" y="29"/>
                    <a:pt x="119" y="29"/>
                  </a:cubicBezTo>
                  <a:cubicBezTo>
                    <a:pt x="119" y="29"/>
                    <a:pt x="119" y="29"/>
                    <a:pt x="119" y="29"/>
                  </a:cubicBezTo>
                  <a:cubicBezTo>
                    <a:pt x="119" y="28"/>
                    <a:pt x="118" y="28"/>
                    <a:pt x="118" y="28"/>
                  </a:cubicBezTo>
                  <a:cubicBezTo>
                    <a:pt x="118" y="28"/>
                    <a:pt x="118" y="28"/>
                    <a:pt x="118" y="28"/>
                  </a:cubicBezTo>
                  <a:cubicBezTo>
                    <a:pt x="118" y="28"/>
                    <a:pt x="118" y="27"/>
                    <a:pt x="118" y="27"/>
                  </a:cubicBezTo>
                  <a:cubicBezTo>
                    <a:pt x="118" y="27"/>
                    <a:pt x="118" y="27"/>
                    <a:pt x="118" y="27"/>
                  </a:cubicBezTo>
                  <a:cubicBezTo>
                    <a:pt x="118" y="27"/>
                    <a:pt x="118" y="27"/>
                    <a:pt x="118" y="27"/>
                  </a:cubicBezTo>
                  <a:cubicBezTo>
                    <a:pt x="118" y="27"/>
                    <a:pt x="118" y="27"/>
                    <a:pt x="118" y="27"/>
                  </a:cubicBezTo>
                  <a:cubicBezTo>
                    <a:pt x="118" y="27"/>
                    <a:pt x="118" y="27"/>
                    <a:pt x="117" y="27"/>
                  </a:cubicBezTo>
                  <a:cubicBezTo>
                    <a:pt x="117" y="27"/>
                    <a:pt x="117" y="27"/>
                    <a:pt x="117" y="27"/>
                  </a:cubicBezTo>
                  <a:cubicBezTo>
                    <a:pt x="117" y="27"/>
                    <a:pt x="117" y="27"/>
                    <a:pt x="117" y="27"/>
                  </a:cubicBezTo>
                  <a:cubicBezTo>
                    <a:pt x="117" y="27"/>
                    <a:pt x="117" y="27"/>
                    <a:pt x="117" y="27"/>
                  </a:cubicBezTo>
                  <a:cubicBezTo>
                    <a:pt x="117" y="27"/>
                    <a:pt x="117" y="27"/>
                    <a:pt x="117" y="27"/>
                  </a:cubicBezTo>
                  <a:cubicBezTo>
                    <a:pt x="116" y="26"/>
                    <a:pt x="115" y="26"/>
                    <a:pt x="114" y="27"/>
                  </a:cubicBezTo>
                  <a:cubicBezTo>
                    <a:pt x="114" y="27"/>
                    <a:pt x="113" y="27"/>
                    <a:pt x="113" y="27"/>
                  </a:cubicBezTo>
                  <a:cubicBezTo>
                    <a:pt x="113" y="27"/>
                    <a:pt x="112" y="27"/>
                    <a:pt x="112" y="27"/>
                  </a:cubicBezTo>
                  <a:cubicBezTo>
                    <a:pt x="112" y="27"/>
                    <a:pt x="112" y="27"/>
                    <a:pt x="112" y="27"/>
                  </a:cubicBezTo>
                  <a:cubicBezTo>
                    <a:pt x="112" y="27"/>
                    <a:pt x="111" y="27"/>
                    <a:pt x="111" y="27"/>
                  </a:cubicBezTo>
                  <a:cubicBezTo>
                    <a:pt x="111" y="27"/>
                    <a:pt x="111" y="27"/>
                    <a:pt x="111" y="27"/>
                  </a:cubicBezTo>
                  <a:cubicBezTo>
                    <a:pt x="111" y="27"/>
                    <a:pt x="111" y="27"/>
                    <a:pt x="110" y="27"/>
                  </a:cubicBezTo>
                  <a:cubicBezTo>
                    <a:pt x="110" y="27"/>
                    <a:pt x="110" y="27"/>
                    <a:pt x="110" y="27"/>
                  </a:cubicBezTo>
                  <a:cubicBezTo>
                    <a:pt x="110" y="27"/>
                    <a:pt x="110" y="27"/>
                    <a:pt x="109" y="27"/>
                  </a:cubicBezTo>
                  <a:cubicBezTo>
                    <a:pt x="109" y="27"/>
                    <a:pt x="108" y="27"/>
                    <a:pt x="107" y="27"/>
                  </a:cubicBezTo>
                  <a:cubicBezTo>
                    <a:pt x="106" y="27"/>
                    <a:pt x="106" y="27"/>
                    <a:pt x="105" y="27"/>
                  </a:cubicBezTo>
                  <a:cubicBezTo>
                    <a:pt x="105" y="27"/>
                    <a:pt x="105" y="27"/>
                    <a:pt x="104" y="27"/>
                  </a:cubicBezTo>
                  <a:cubicBezTo>
                    <a:pt x="104" y="27"/>
                    <a:pt x="104" y="27"/>
                    <a:pt x="104" y="27"/>
                  </a:cubicBezTo>
                  <a:cubicBezTo>
                    <a:pt x="104" y="27"/>
                    <a:pt x="103" y="27"/>
                    <a:pt x="102" y="27"/>
                  </a:cubicBezTo>
                  <a:cubicBezTo>
                    <a:pt x="102" y="27"/>
                    <a:pt x="102" y="27"/>
                    <a:pt x="102" y="27"/>
                  </a:cubicBezTo>
                  <a:cubicBezTo>
                    <a:pt x="102" y="27"/>
                    <a:pt x="101" y="27"/>
                    <a:pt x="101" y="27"/>
                  </a:cubicBezTo>
                  <a:cubicBezTo>
                    <a:pt x="100" y="27"/>
                    <a:pt x="99" y="27"/>
                    <a:pt x="99" y="27"/>
                  </a:cubicBezTo>
                  <a:cubicBezTo>
                    <a:pt x="97" y="27"/>
                    <a:pt x="94"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4"/>
                    <a:pt x="92" y="21"/>
                    <a:pt x="92" y="18"/>
                  </a:cubicBezTo>
                  <a:cubicBezTo>
                    <a:pt x="92" y="18"/>
                    <a:pt x="92" y="18"/>
                    <a:pt x="92" y="18"/>
                  </a:cubicBezTo>
                  <a:cubicBezTo>
                    <a:pt x="92" y="18"/>
                    <a:pt x="92" y="18"/>
                    <a:pt x="92" y="18"/>
                  </a:cubicBezTo>
                  <a:cubicBezTo>
                    <a:pt x="92" y="18"/>
                    <a:pt x="92" y="18"/>
                    <a:pt x="92" y="18"/>
                  </a:cubicBezTo>
                  <a:cubicBezTo>
                    <a:pt x="93" y="18"/>
                    <a:pt x="93" y="18"/>
                    <a:pt x="93" y="18"/>
                  </a:cubicBezTo>
                  <a:cubicBezTo>
                    <a:pt x="93" y="17"/>
                    <a:pt x="93" y="17"/>
                    <a:pt x="93" y="17"/>
                  </a:cubicBezTo>
                  <a:cubicBezTo>
                    <a:pt x="94" y="17"/>
                    <a:pt x="95" y="17"/>
                    <a:pt x="96" y="17"/>
                  </a:cubicBezTo>
                  <a:cubicBezTo>
                    <a:pt x="99" y="18"/>
                    <a:pt x="102" y="18"/>
                    <a:pt x="105" y="18"/>
                  </a:cubicBezTo>
                  <a:cubicBezTo>
                    <a:pt x="105" y="18"/>
                    <a:pt x="106" y="18"/>
                    <a:pt x="107" y="18"/>
                  </a:cubicBezTo>
                  <a:cubicBezTo>
                    <a:pt x="107" y="18"/>
                    <a:pt x="107" y="18"/>
                    <a:pt x="107" y="18"/>
                  </a:cubicBezTo>
                  <a:cubicBezTo>
                    <a:pt x="107" y="18"/>
                    <a:pt x="108" y="18"/>
                    <a:pt x="108" y="18"/>
                  </a:cubicBezTo>
                  <a:cubicBezTo>
                    <a:pt x="108" y="18"/>
                    <a:pt x="108" y="18"/>
                    <a:pt x="108" y="18"/>
                  </a:cubicBezTo>
                  <a:cubicBezTo>
                    <a:pt x="108" y="18"/>
                    <a:pt x="108" y="18"/>
                    <a:pt x="109" y="18"/>
                  </a:cubicBezTo>
                  <a:cubicBezTo>
                    <a:pt x="109" y="18"/>
                    <a:pt x="109" y="18"/>
                    <a:pt x="109" y="18"/>
                  </a:cubicBezTo>
                  <a:cubicBezTo>
                    <a:pt x="109" y="18"/>
                    <a:pt x="109" y="18"/>
                    <a:pt x="109" y="18"/>
                  </a:cubicBezTo>
                  <a:cubicBezTo>
                    <a:pt x="109" y="18"/>
                    <a:pt x="109" y="18"/>
                    <a:pt x="109" y="18"/>
                  </a:cubicBezTo>
                  <a:cubicBezTo>
                    <a:pt x="109" y="18"/>
                    <a:pt x="109" y="18"/>
                    <a:pt x="109" y="18"/>
                  </a:cubicBezTo>
                  <a:cubicBezTo>
                    <a:pt x="109" y="18"/>
                    <a:pt x="109" y="17"/>
                    <a:pt x="109" y="17"/>
                  </a:cubicBezTo>
                  <a:cubicBezTo>
                    <a:pt x="109" y="17"/>
                    <a:pt x="109" y="17"/>
                    <a:pt x="110" y="17"/>
                  </a:cubicBezTo>
                  <a:cubicBezTo>
                    <a:pt x="110" y="17"/>
                    <a:pt x="110" y="17"/>
                    <a:pt x="110" y="17"/>
                  </a:cubicBezTo>
                  <a:cubicBezTo>
                    <a:pt x="110" y="17"/>
                    <a:pt x="110" y="17"/>
                    <a:pt x="110" y="17"/>
                  </a:cubicBezTo>
                  <a:cubicBezTo>
                    <a:pt x="110" y="16"/>
                    <a:pt x="110" y="16"/>
                    <a:pt x="110" y="16"/>
                  </a:cubicBezTo>
                  <a:cubicBezTo>
                    <a:pt x="110" y="16"/>
                    <a:pt x="110" y="16"/>
                    <a:pt x="110" y="16"/>
                  </a:cubicBezTo>
                  <a:cubicBezTo>
                    <a:pt x="110" y="16"/>
                    <a:pt x="110" y="16"/>
                    <a:pt x="110" y="16"/>
                  </a:cubicBezTo>
                  <a:cubicBezTo>
                    <a:pt x="110" y="16"/>
                    <a:pt x="110" y="16"/>
                    <a:pt x="110" y="16"/>
                  </a:cubicBezTo>
                  <a:cubicBezTo>
                    <a:pt x="110" y="15"/>
                    <a:pt x="110" y="14"/>
                    <a:pt x="110" y="13"/>
                  </a:cubicBezTo>
                  <a:cubicBezTo>
                    <a:pt x="110" y="13"/>
                    <a:pt x="110" y="13"/>
                    <a:pt x="110" y="13"/>
                  </a:cubicBezTo>
                  <a:cubicBezTo>
                    <a:pt x="110" y="13"/>
                    <a:pt x="110" y="13"/>
                    <a:pt x="110" y="13"/>
                  </a:cubicBezTo>
                  <a:cubicBezTo>
                    <a:pt x="110" y="13"/>
                    <a:pt x="110" y="13"/>
                    <a:pt x="110" y="13"/>
                  </a:cubicBezTo>
                  <a:cubicBezTo>
                    <a:pt x="110" y="12"/>
                    <a:pt x="110" y="12"/>
                    <a:pt x="110" y="12"/>
                  </a:cubicBezTo>
                  <a:cubicBezTo>
                    <a:pt x="110" y="12"/>
                    <a:pt x="110" y="12"/>
                    <a:pt x="110" y="12"/>
                  </a:cubicBezTo>
                  <a:cubicBezTo>
                    <a:pt x="110" y="12"/>
                    <a:pt x="110" y="12"/>
                    <a:pt x="110" y="12"/>
                  </a:cubicBezTo>
                  <a:cubicBezTo>
                    <a:pt x="110" y="12"/>
                    <a:pt x="110" y="12"/>
                    <a:pt x="110" y="12"/>
                  </a:cubicBezTo>
                  <a:cubicBezTo>
                    <a:pt x="110" y="11"/>
                    <a:pt x="110" y="11"/>
                    <a:pt x="110" y="11"/>
                  </a:cubicBezTo>
                  <a:cubicBezTo>
                    <a:pt x="110" y="11"/>
                    <a:pt x="110" y="11"/>
                    <a:pt x="110"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9"/>
                    <a:pt x="109" y="9"/>
                  </a:cubicBezTo>
                  <a:cubicBezTo>
                    <a:pt x="108" y="9"/>
                    <a:pt x="108" y="9"/>
                    <a:pt x="108" y="9"/>
                  </a:cubicBezTo>
                  <a:cubicBezTo>
                    <a:pt x="108" y="9"/>
                    <a:pt x="108" y="9"/>
                    <a:pt x="108" y="9"/>
                  </a:cubicBezTo>
                  <a:cubicBezTo>
                    <a:pt x="108" y="9"/>
                    <a:pt x="108" y="9"/>
                    <a:pt x="108" y="9"/>
                  </a:cubicBezTo>
                  <a:cubicBezTo>
                    <a:pt x="108" y="9"/>
                    <a:pt x="108" y="9"/>
                    <a:pt x="108" y="9"/>
                  </a:cubicBezTo>
                  <a:cubicBezTo>
                    <a:pt x="108" y="9"/>
                    <a:pt x="107" y="9"/>
                    <a:pt x="107" y="9"/>
                  </a:cubicBezTo>
                  <a:cubicBezTo>
                    <a:pt x="107" y="9"/>
                    <a:pt x="106" y="9"/>
                    <a:pt x="106" y="9"/>
                  </a:cubicBezTo>
                  <a:cubicBezTo>
                    <a:pt x="106" y="9"/>
                    <a:pt x="105" y="9"/>
                    <a:pt x="104" y="9"/>
                  </a:cubicBezTo>
                  <a:cubicBezTo>
                    <a:pt x="104" y="9"/>
                    <a:pt x="103" y="9"/>
                    <a:pt x="102" y="9"/>
                  </a:cubicBezTo>
                  <a:cubicBezTo>
                    <a:pt x="101" y="9"/>
                    <a:pt x="99" y="9"/>
                    <a:pt x="98" y="9"/>
                  </a:cubicBezTo>
                  <a:cubicBezTo>
                    <a:pt x="98" y="9"/>
                    <a:pt x="98" y="9"/>
                    <a:pt x="97" y="9"/>
                  </a:cubicBezTo>
                  <a:cubicBezTo>
                    <a:pt x="96" y="10"/>
                    <a:pt x="95" y="9"/>
                    <a:pt x="94" y="9"/>
                  </a:cubicBezTo>
                  <a:cubicBezTo>
                    <a:pt x="94" y="9"/>
                    <a:pt x="93" y="9"/>
                    <a:pt x="93" y="9"/>
                  </a:cubicBezTo>
                  <a:cubicBezTo>
                    <a:pt x="93" y="9"/>
                    <a:pt x="93" y="9"/>
                    <a:pt x="93" y="9"/>
                  </a:cubicBezTo>
                  <a:cubicBezTo>
                    <a:pt x="92" y="9"/>
                    <a:pt x="91" y="9"/>
                    <a:pt x="91" y="9"/>
                  </a:cubicBezTo>
                  <a:cubicBezTo>
                    <a:pt x="90" y="10"/>
                    <a:pt x="89" y="10"/>
                    <a:pt x="89" y="10"/>
                  </a:cubicBezTo>
                  <a:cubicBezTo>
                    <a:pt x="88" y="10"/>
                    <a:pt x="86" y="10"/>
                    <a:pt x="85" y="10"/>
                  </a:cubicBezTo>
                  <a:cubicBezTo>
                    <a:pt x="83" y="10"/>
                    <a:pt x="82" y="10"/>
                    <a:pt x="80" y="10"/>
                  </a:cubicBezTo>
                  <a:cubicBezTo>
                    <a:pt x="79" y="10"/>
                    <a:pt x="78" y="10"/>
                    <a:pt x="77" y="10"/>
                  </a:cubicBezTo>
                  <a:cubicBezTo>
                    <a:pt x="76" y="10"/>
                    <a:pt x="74" y="10"/>
                    <a:pt x="73" y="10"/>
                  </a:cubicBezTo>
                  <a:cubicBezTo>
                    <a:pt x="72" y="10"/>
                    <a:pt x="71" y="10"/>
                    <a:pt x="70" y="10"/>
                  </a:cubicBezTo>
                  <a:cubicBezTo>
                    <a:pt x="69" y="10"/>
                    <a:pt x="69" y="9"/>
                    <a:pt x="69" y="9"/>
                  </a:cubicBezTo>
                  <a:cubicBezTo>
                    <a:pt x="69" y="9"/>
                    <a:pt x="69" y="9"/>
                    <a:pt x="69" y="9"/>
                  </a:cubicBezTo>
                  <a:cubicBezTo>
                    <a:pt x="68" y="9"/>
                    <a:pt x="68" y="9"/>
                    <a:pt x="68" y="9"/>
                  </a:cubicBezTo>
                  <a:cubicBezTo>
                    <a:pt x="68" y="9"/>
                    <a:pt x="68" y="9"/>
                    <a:pt x="68" y="9"/>
                  </a:cubicBezTo>
                  <a:cubicBezTo>
                    <a:pt x="68" y="9"/>
                    <a:pt x="68" y="9"/>
                    <a:pt x="68" y="9"/>
                  </a:cubicBezTo>
                  <a:cubicBezTo>
                    <a:pt x="68" y="9"/>
                    <a:pt x="68" y="8"/>
                    <a:pt x="68" y="8"/>
                  </a:cubicBezTo>
                  <a:cubicBezTo>
                    <a:pt x="68" y="8"/>
                    <a:pt x="68" y="8"/>
                    <a:pt x="68" y="8"/>
                  </a:cubicBezTo>
                  <a:cubicBezTo>
                    <a:pt x="68" y="8"/>
                    <a:pt x="68" y="8"/>
                    <a:pt x="68" y="8"/>
                  </a:cubicBezTo>
                  <a:cubicBezTo>
                    <a:pt x="68" y="8"/>
                    <a:pt x="68" y="8"/>
                    <a:pt x="68" y="8"/>
                  </a:cubicBezTo>
                  <a:cubicBezTo>
                    <a:pt x="68" y="8"/>
                    <a:pt x="68" y="7"/>
                    <a:pt x="68" y="7"/>
                  </a:cubicBezTo>
                  <a:cubicBezTo>
                    <a:pt x="68" y="7"/>
                    <a:pt x="68" y="7"/>
                    <a:pt x="68" y="7"/>
                  </a:cubicBezTo>
                  <a:cubicBezTo>
                    <a:pt x="68" y="7"/>
                    <a:pt x="68" y="7"/>
                    <a:pt x="68" y="7"/>
                  </a:cubicBezTo>
                  <a:cubicBezTo>
                    <a:pt x="68" y="7"/>
                    <a:pt x="68" y="7"/>
                    <a:pt x="68" y="7"/>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5"/>
                    <a:pt x="68" y="5"/>
                    <a:pt x="68" y="4"/>
                  </a:cubicBezTo>
                  <a:cubicBezTo>
                    <a:pt x="69" y="4"/>
                    <a:pt x="69" y="3"/>
                    <a:pt x="69" y="3"/>
                  </a:cubicBezTo>
                  <a:cubicBezTo>
                    <a:pt x="69" y="3"/>
                    <a:pt x="69" y="3"/>
                    <a:pt x="68" y="3"/>
                  </a:cubicBezTo>
                  <a:cubicBezTo>
                    <a:pt x="68" y="3"/>
                    <a:pt x="68" y="3"/>
                    <a:pt x="68" y="2"/>
                  </a:cubicBezTo>
                  <a:cubicBezTo>
                    <a:pt x="68" y="2"/>
                    <a:pt x="68" y="2"/>
                    <a:pt x="68" y="2"/>
                  </a:cubicBezTo>
                  <a:cubicBezTo>
                    <a:pt x="68" y="2"/>
                    <a:pt x="68" y="2"/>
                    <a:pt x="68" y="2"/>
                  </a:cubicBezTo>
                  <a:cubicBezTo>
                    <a:pt x="68" y="2"/>
                    <a:pt x="68" y="2"/>
                    <a:pt x="68" y="1"/>
                  </a:cubicBezTo>
                  <a:cubicBezTo>
                    <a:pt x="68"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6" y="1"/>
                    <a:pt x="66" y="1"/>
                  </a:cubicBezTo>
                  <a:cubicBezTo>
                    <a:pt x="66" y="1"/>
                    <a:pt x="66" y="1"/>
                    <a:pt x="66" y="1"/>
                  </a:cubicBezTo>
                  <a:cubicBezTo>
                    <a:pt x="66" y="1"/>
                    <a:pt x="65" y="1"/>
                    <a:pt x="64" y="1"/>
                  </a:cubicBezTo>
                  <a:cubicBezTo>
                    <a:pt x="64" y="1"/>
                    <a:pt x="64" y="1"/>
                    <a:pt x="64" y="1"/>
                  </a:cubicBezTo>
                  <a:cubicBezTo>
                    <a:pt x="64" y="1"/>
                    <a:pt x="63" y="1"/>
                    <a:pt x="62" y="1"/>
                  </a:cubicBezTo>
                  <a:cubicBezTo>
                    <a:pt x="62" y="1"/>
                    <a:pt x="62" y="1"/>
                    <a:pt x="62" y="1"/>
                  </a:cubicBezTo>
                  <a:cubicBezTo>
                    <a:pt x="62" y="1"/>
                    <a:pt x="62" y="1"/>
                    <a:pt x="61" y="1"/>
                  </a:cubicBezTo>
                  <a:cubicBezTo>
                    <a:pt x="61" y="1"/>
                    <a:pt x="61" y="1"/>
                    <a:pt x="61" y="1"/>
                  </a:cubicBezTo>
                  <a:cubicBezTo>
                    <a:pt x="61" y="1"/>
                    <a:pt x="61" y="1"/>
                    <a:pt x="61" y="1"/>
                  </a:cubicBezTo>
                  <a:cubicBezTo>
                    <a:pt x="61" y="1"/>
                    <a:pt x="61" y="1"/>
                    <a:pt x="61" y="1"/>
                  </a:cubicBezTo>
                  <a:cubicBezTo>
                    <a:pt x="61" y="1"/>
                    <a:pt x="60" y="1"/>
                    <a:pt x="60" y="1"/>
                  </a:cubicBezTo>
                  <a:cubicBezTo>
                    <a:pt x="60" y="1"/>
                    <a:pt x="60" y="0"/>
                    <a:pt x="60" y="0"/>
                  </a:cubicBezTo>
                  <a:cubicBezTo>
                    <a:pt x="60" y="0"/>
                    <a:pt x="59" y="0"/>
                    <a:pt x="59" y="0"/>
                  </a:cubicBezTo>
                  <a:cubicBezTo>
                    <a:pt x="59" y="0"/>
                    <a:pt x="59" y="0"/>
                    <a:pt x="59" y="0"/>
                  </a:cubicBezTo>
                  <a:cubicBezTo>
                    <a:pt x="59" y="0"/>
                    <a:pt x="58" y="0"/>
                    <a:pt x="58" y="0"/>
                  </a:cubicBezTo>
                  <a:cubicBezTo>
                    <a:pt x="58" y="0"/>
                    <a:pt x="58" y="0"/>
                    <a:pt x="58" y="0"/>
                  </a:cubicBezTo>
                  <a:cubicBezTo>
                    <a:pt x="58" y="0"/>
                    <a:pt x="57" y="0"/>
                    <a:pt x="57" y="0"/>
                  </a:cubicBezTo>
                  <a:cubicBezTo>
                    <a:pt x="57" y="0"/>
                    <a:pt x="57" y="0"/>
                    <a:pt x="57" y="0"/>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5" y="2"/>
                    <a:pt x="55" y="4"/>
                    <a:pt x="55" y="5"/>
                  </a:cubicBezTo>
                  <a:cubicBezTo>
                    <a:pt x="55" y="6"/>
                    <a:pt x="55" y="6"/>
                    <a:pt x="55" y="7"/>
                  </a:cubicBezTo>
                  <a:cubicBezTo>
                    <a:pt x="55" y="7"/>
                    <a:pt x="56" y="8"/>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10"/>
                    <a:pt x="55" y="10"/>
                  </a:cubicBezTo>
                  <a:cubicBezTo>
                    <a:pt x="55" y="10"/>
                    <a:pt x="55" y="10"/>
                    <a:pt x="55" y="10"/>
                  </a:cubicBezTo>
                  <a:cubicBezTo>
                    <a:pt x="55" y="10"/>
                    <a:pt x="55" y="10"/>
                    <a:pt x="55" y="10"/>
                  </a:cubicBezTo>
                  <a:cubicBezTo>
                    <a:pt x="52" y="10"/>
                    <a:pt x="49" y="10"/>
                    <a:pt x="46" y="10"/>
                  </a:cubicBezTo>
                  <a:cubicBezTo>
                    <a:pt x="43" y="10"/>
                    <a:pt x="40" y="10"/>
                    <a:pt x="37" y="10"/>
                  </a:cubicBezTo>
                  <a:cubicBezTo>
                    <a:pt x="37" y="10"/>
                    <a:pt x="37" y="10"/>
                    <a:pt x="37" y="10"/>
                  </a:cubicBezTo>
                  <a:cubicBezTo>
                    <a:pt x="37" y="10"/>
                    <a:pt x="36" y="9"/>
                    <a:pt x="36" y="9"/>
                  </a:cubicBezTo>
                  <a:cubicBezTo>
                    <a:pt x="34" y="9"/>
                    <a:pt x="32" y="9"/>
                    <a:pt x="31" y="9"/>
                  </a:cubicBezTo>
                  <a:cubicBezTo>
                    <a:pt x="30" y="9"/>
                    <a:pt x="29" y="9"/>
                    <a:pt x="28" y="9"/>
                  </a:cubicBezTo>
                  <a:cubicBezTo>
                    <a:pt x="27" y="9"/>
                    <a:pt x="26" y="9"/>
                    <a:pt x="25" y="9"/>
                  </a:cubicBezTo>
                  <a:cubicBezTo>
                    <a:pt x="24" y="9"/>
                    <a:pt x="23" y="9"/>
                    <a:pt x="22" y="9"/>
                  </a:cubicBezTo>
                  <a:cubicBezTo>
                    <a:pt x="21" y="9"/>
                    <a:pt x="20" y="9"/>
                    <a:pt x="19" y="9"/>
                  </a:cubicBezTo>
                  <a:cubicBezTo>
                    <a:pt x="19" y="9"/>
                    <a:pt x="18" y="9"/>
                    <a:pt x="18" y="9"/>
                  </a:cubicBezTo>
                  <a:cubicBezTo>
                    <a:pt x="17" y="9"/>
                    <a:pt x="15" y="9"/>
                    <a:pt x="14" y="9"/>
                  </a:cubicBezTo>
                  <a:cubicBezTo>
                    <a:pt x="14" y="10"/>
                    <a:pt x="14" y="10"/>
                    <a:pt x="14" y="10"/>
                  </a:cubicBezTo>
                  <a:cubicBezTo>
                    <a:pt x="14" y="10"/>
                    <a:pt x="14" y="10"/>
                    <a:pt x="14" y="11"/>
                  </a:cubicBezTo>
                  <a:cubicBezTo>
                    <a:pt x="14" y="11"/>
                    <a:pt x="13" y="11"/>
                    <a:pt x="13" y="11"/>
                  </a:cubicBezTo>
                  <a:cubicBezTo>
                    <a:pt x="13" y="11"/>
                    <a:pt x="13" y="11"/>
                    <a:pt x="13" y="11"/>
                  </a:cubicBezTo>
                  <a:cubicBezTo>
                    <a:pt x="13" y="11"/>
                    <a:pt x="13" y="11"/>
                    <a:pt x="13" y="12"/>
                  </a:cubicBezTo>
                  <a:cubicBezTo>
                    <a:pt x="13" y="12"/>
                    <a:pt x="13" y="12"/>
                    <a:pt x="13" y="12"/>
                  </a:cubicBezTo>
                  <a:cubicBezTo>
                    <a:pt x="13" y="12"/>
                    <a:pt x="13" y="12"/>
                    <a:pt x="13" y="13"/>
                  </a:cubicBezTo>
                  <a:cubicBezTo>
                    <a:pt x="13" y="13"/>
                    <a:pt x="13" y="13"/>
                    <a:pt x="13" y="13"/>
                  </a:cubicBezTo>
                  <a:cubicBezTo>
                    <a:pt x="13" y="13"/>
                    <a:pt x="13" y="13"/>
                    <a:pt x="13" y="14"/>
                  </a:cubicBezTo>
                  <a:cubicBezTo>
                    <a:pt x="13" y="14"/>
                    <a:pt x="13" y="14"/>
                    <a:pt x="13" y="14"/>
                  </a:cubicBezTo>
                  <a:cubicBezTo>
                    <a:pt x="13" y="14"/>
                    <a:pt x="13" y="14"/>
                    <a:pt x="13" y="14"/>
                  </a:cubicBezTo>
                  <a:cubicBezTo>
                    <a:pt x="13" y="16"/>
                    <a:pt x="13" y="17"/>
                    <a:pt x="14" y="18"/>
                  </a:cubicBezTo>
                  <a:cubicBezTo>
                    <a:pt x="15" y="18"/>
                    <a:pt x="15" y="18"/>
                    <a:pt x="16" y="18"/>
                  </a:cubicBezTo>
                  <a:cubicBezTo>
                    <a:pt x="17" y="18"/>
                    <a:pt x="18" y="18"/>
                    <a:pt x="19" y="18"/>
                  </a:cubicBezTo>
                  <a:cubicBezTo>
                    <a:pt x="20" y="18"/>
                    <a:pt x="21" y="18"/>
                    <a:pt x="22" y="18"/>
                  </a:cubicBezTo>
                  <a:cubicBezTo>
                    <a:pt x="23" y="18"/>
                    <a:pt x="24" y="18"/>
                    <a:pt x="25" y="18"/>
                  </a:cubicBezTo>
                  <a:cubicBezTo>
                    <a:pt x="25" y="18"/>
                    <a:pt x="26" y="18"/>
                    <a:pt x="26" y="18"/>
                  </a:cubicBezTo>
                  <a:cubicBezTo>
                    <a:pt x="26" y="18"/>
                    <a:pt x="26" y="18"/>
                    <a:pt x="26" y="18"/>
                  </a:cubicBezTo>
                  <a:cubicBezTo>
                    <a:pt x="28" y="18"/>
                    <a:pt x="30" y="18"/>
                    <a:pt x="33" y="18"/>
                  </a:cubicBezTo>
                  <a:cubicBezTo>
                    <a:pt x="33" y="18"/>
                    <a:pt x="33" y="18"/>
                    <a:pt x="33" y="18"/>
                  </a:cubicBezTo>
                  <a:cubicBezTo>
                    <a:pt x="33" y="18"/>
                    <a:pt x="33" y="18"/>
                    <a:pt x="33" y="18"/>
                  </a:cubicBezTo>
                  <a:cubicBezTo>
                    <a:pt x="33" y="18"/>
                    <a:pt x="33" y="18"/>
                    <a:pt x="33" y="18"/>
                  </a:cubicBezTo>
                  <a:cubicBezTo>
                    <a:pt x="33" y="18"/>
                    <a:pt x="33" y="18"/>
                    <a:pt x="33" y="18"/>
                  </a:cubicBezTo>
                  <a:cubicBezTo>
                    <a:pt x="33" y="19"/>
                    <a:pt x="33" y="20"/>
                    <a:pt x="33" y="21"/>
                  </a:cubicBezTo>
                  <a:cubicBezTo>
                    <a:pt x="33" y="21"/>
                    <a:pt x="33" y="21"/>
                    <a:pt x="33" y="21"/>
                  </a:cubicBezTo>
                  <a:cubicBezTo>
                    <a:pt x="33" y="21"/>
                    <a:pt x="33" y="21"/>
                    <a:pt x="33" y="21"/>
                  </a:cubicBezTo>
                  <a:cubicBezTo>
                    <a:pt x="33" y="23"/>
                    <a:pt x="33" y="25"/>
                    <a:pt x="33" y="26"/>
                  </a:cubicBezTo>
                  <a:cubicBezTo>
                    <a:pt x="33" y="27"/>
                    <a:pt x="33" y="27"/>
                    <a:pt x="32" y="27"/>
                  </a:cubicBezTo>
                  <a:cubicBezTo>
                    <a:pt x="32" y="27"/>
                    <a:pt x="31" y="27"/>
                    <a:pt x="31" y="27"/>
                  </a:cubicBezTo>
                  <a:cubicBezTo>
                    <a:pt x="30" y="27"/>
                    <a:pt x="30" y="27"/>
                    <a:pt x="29" y="27"/>
                  </a:cubicBezTo>
                  <a:cubicBezTo>
                    <a:pt x="28" y="27"/>
                    <a:pt x="27" y="27"/>
                    <a:pt x="26" y="27"/>
                  </a:cubicBezTo>
                  <a:cubicBezTo>
                    <a:pt x="25" y="27"/>
                    <a:pt x="23" y="27"/>
                    <a:pt x="22" y="27"/>
                  </a:cubicBezTo>
                  <a:cubicBezTo>
                    <a:pt x="21" y="27"/>
                    <a:pt x="19" y="27"/>
                    <a:pt x="18" y="27"/>
                  </a:cubicBezTo>
                  <a:cubicBezTo>
                    <a:pt x="17" y="27"/>
                    <a:pt x="17" y="27"/>
                    <a:pt x="16" y="27"/>
                  </a:cubicBezTo>
                  <a:cubicBezTo>
                    <a:pt x="16" y="27"/>
                    <a:pt x="16" y="27"/>
                    <a:pt x="15" y="27"/>
                  </a:cubicBezTo>
                  <a:cubicBezTo>
                    <a:pt x="15" y="27"/>
                    <a:pt x="14" y="27"/>
                    <a:pt x="13" y="27"/>
                  </a:cubicBezTo>
                  <a:cubicBezTo>
                    <a:pt x="12" y="27"/>
                    <a:pt x="12" y="27"/>
                    <a:pt x="11" y="27"/>
                  </a:cubicBezTo>
                  <a:cubicBezTo>
                    <a:pt x="11" y="27"/>
                    <a:pt x="11" y="27"/>
                    <a:pt x="11" y="27"/>
                  </a:cubicBezTo>
                  <a:cubicBezTo>
                    <a:pt x="11" y="27"/>
                    <a:pt x="9" y="27"/>
                    <a:pt x="9" y="27"/>
                  </a:cubicBezTo>
                  <a:cubicBezTo>
                    <a:pt x="9" y="27"/>
                    <a:pt x="9" y="27"/>
                    <a:pt x="9" y="27"/>
                  </a:cubicBezTo>
                  <a:cubicBezTo>
                    <a:pt x="9" y="27"/>
                    <a:pt x="9" y="27"/>
                    <a:pt x="8" y="27"/>
                  </a:cubicBezTo>
                  <a:cubicBezTo>
                    <a:pt x="8" y="27"/>
                    <a:pt x="8" y="27"/>
                    <a:pt x="8" y="27"/>
                  </a:cubicBezTo>
                  <a:cubicBezTo>
                    <a:pt x="8" y="27"/>
                    <a:pt x="8" y="27"/>
                    <a:pt x="8" y="27"/>
                  </a:cubicBezTo>
                  <a:cubicBezTo>
                    <a:pt x="8" y="27"/>
                    <a:pt x="8" y="27"/>
                    <a:pt x="8" y="27"/>
                  </a:cubicBezTo>
                  <a:cubicBezTo>
                    <a:pt x="8" y="27"/>
                    <a:pt x="8" y="27"/>
                    <a:pt x="8" y="27"/>
                  </a:cubicBezTo>
                  <a:cubicBezTo>
                    <a:pt x="8" y="27"/>
                    <a:pt x="8" y="28"/>
                    <a:pt x="8" y="28"/>
                  </a:cubicBezTo>
                  <a:cubicBezTo>
                    <a:pt x="8" y="28"/>
                    <a:pt x="7" y="28"/>
                    <a:pt x="7" y="28"/>
                  </a:cubicBezTo>
                  <a:cubicBezTo>
                    <a:pt x="7" y="28"/>
                    <a:pt x="7" y="29"/>
                    <a:pt x="7" y="30"/>
                  </a:cubicBezTo>
                  <a:cubicBezTo>
                    <a:pt x="7" y="31"/>
                    <a:pt x="7" y="32"/>
                    <a:pt x="7" y="33"/>
                  </a:cubicBezTo>
                  <a:cubicBezTo>
                    <a:pt x="7" y="33"/>
                    <a:pt x="7" y="34"/>
                    <a:pt x="7" y="35"/>
                  </a:cubicBezTo>
                  <a:cubicBezTo>
                    <a:pt x="7" y="35"/>
                    <a:pt x="7" y="35"/>
                    <a:pt x="7" y="36"/>
                  </a:cubicBezTo>
                  <a:cubicBezTo>
                    <a:pt x="7" y="36"/>
                    <a:pt x="7" y="36"/>
                    <a:pt x="7" y="36"/>
                  </a:cubicBezTo>
                  <a:cubicBezTo>
                    <a:pt x="7" y="36"/>
                    <a:pt x="7" y="36"/>
                    <a:pt x="7" y="37"/>
                  </a:cubicBezTo>
                  <a:cubicBezTo>
                    <a:pt x="7" y="37"/>
                    <a:pt x="7" y="37"/>
                    <a:pt x="7" y="37"/>
                  </a:cubicBezTo>
                  <a:cubicBezTo>
                    <a:pt x="7" y="37"/>
                    <a:pt x="7" y="37"/>
                    <a:pt x="7" y="37"/>
                  </a:cubicBezTo>
                  <a:cubicBezTo>
                    <a:pt x="7" y="37"/>
                    <a:pt x="7" y="37"/>
                    <a:pt x="6" y="37"/>
                  </a:cubicBezTo>
                  <a:cubicBezTo>
                    <a:pt x="6" y="38"/>
                    <a:pt x="6" y="38"/>
                    <a:pt x="6" y="39"/>
                  </a:cubicBezTo>
                  <a:cubicBezTo>
                    <a:pt x="6" y="39"/>
                    <a:pt x="6" y="39"/>
                    <a:pt x="6" y="39"/>
                  </a:cubicBezTo>
                  <a:cubicBezTo>
                    <a:pt x="6" y="39"/>
                    <a:pt x="6" y="40"/>
                    <a:pt x="6" y="40"/>
                  </a:cubicBezTo>
                  <a:cubicBezTo>
                    <a:pt x="6" y="41"/>
                    <a:pt x="6" y="42"/>
                    <a:pt x="6" y="42"/>
                  </a:cubicBezTo>
                  <a:cubicBezTo>
                    <a:pt x="6" y="42"/>
                    <a:pt x="6" y="43"/>
                    <a:pt x="6" y="43"/>
                  </a:cubicBezTo>
                  <a:cubicBezTo>
                    <a:pt x="6" y="43"/>
                    <a:pt x="6" y="43"/>
                    <a:pt x="6" y="43"/>
                  </a:cubicBezTo>
                  <a:cubicBezTo>
                    <a:pt x="6" y="43"/>
                    <a:pt x="6" y="44"/>
                    <a:pt x="6" y="44"/>
                  </a:cubicBezTo>
                  <a:cubicBezTo>
                    <a:pt x="6" y="44"/>
                    <a:pt x="6" y="44"/>
                    <a:pt x="6" y="44"/>
                  </a:cubicBezTo>
                  <a:cubicBezTo>
                    <a:pt x="6" y="44"/>
                    <a:pt x="6" y="45"/>
                    <a:pt x="6" y="45"/>
                  </a:cubicBezTo>
                  <a:cubicBezTo>
                    <a:pt x="6" y="45"/>
                    <a:pt x="6" y="45"/>
                    <a:pt x="6" y="45"/>
                  </a:cubicBezTo>
                  <a:cubicBezTo>
                    <a:pt x="6" y="45"/>
                    <a:pt x="6" y="46"/>
                    <a:pt x="6" y="46"/>
                  </a:cubicBezTo>
                  <a:cubicBezTo>
                    <a:pt x="6" y="46"/>
                    <a:pt x="6" y="46"/>
                    <a:pt x="6" y="46"/>
                  </a:cubicBezTo>
                  <a:cubicBezTo>
                    <a:pt x="6" y="46"/>
                    <a:pt x="6" y="46"/>
                    <a:pt x="6" y="47"/>
                  </a:cubicBezTo>
                  <a:cubicBezTo>
                    <a:pt x="6" y="47"/>
                    <a:pt x="6" y="47"/>
                    <a:pt x="6" y="47"/>
                  </a:cubicBezTo>
                  <a:cubicBezTo>
                    <a:pt x="6" y="47"/>
                    <a:pt x="6" y="47"/>
                    <a:pt x="6" y="47"/>
                  </a:cubicBezTo>
                  <a:cubicBezTo>
                    <a:pt x="6" y="47"/>
                    <a:pt x="6" y="47"/>
                    <a:pt x="6" y="47"/>
                  </a:cubicBezTo>
                  <a:cubicBezTo>
                    <a:pt x="6" y="48"/>
                    <a:pt x="6" y="48"/>
                    <a:pt x="6" y="48"/>
                  </a:cubicBezTo>
                  <a:cubicBezTo>
                    <a:pt x="6" y="48"/>
                    <a:pt x="6" y="48"/>
                    <a:pt x="6" y="48"/>
                  </a:cubicBezTo>
                  <a:cubicBezTo>
                    <a:pt x="6" y="48"/>
                    <a:pt x="6" y="48"/>
                    <a:pt x="6" y="48"/>
                  </a:cubicBezTo>
                  <a:cubicBezTo>
                    <a:pt x="6" y="48"/>
                    <a:pt x="6" y="48"/>
                    <a:pt x="6" y="48"/>
                  </a:cubicBezTo>
                  <a:cubicBezTo>
                    <a:pt x="6" y="49"/>
                    <a:pt x="6" y="49"/>
                    <a:pt x="6" y="49"/>
                  </a:cubicBezTo>
                  <a:cubicBezTo>
                    <a:pt x="6" y="49"/>
                    <a:pt x="6" y="49"/>
                    <a:pt x="6" y="49"/>
                  </a:cubicBezTo>
                  <a:cubicBezTo>
                    <a:pt x="6" y="49"/>
                    <a:pt x="6" y="50"/>
                    <a:pt x="6" y="50"/>
                  </a:cubicBezTo>
                  <a:cubicBezTo>
                    <a:pt x="6" y="50"/>
                    <a:pt x="6" y="50"/>
                    <a:pt x="5" y="50"/>
                  </a:cubicBezTo>
                  <a:cubicBezTo>
                    <a:pt x="5" y="50"/>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3"/>
                  </a:cubicBezTo>
                  <a:cubicBezTo>
                    <a:pt x="5" y="53"/>
                    <a:pt x="5" y="53"/>
                    <a:pt x="5" y="53"/>
                  </a:cubicBezTo>
                  <a:cubicBezTo>
                    <a:pt x="5" y="53"/>
                    <a:pt x="5" y="53"/>
                    <a:pt x="5" y="53"/>
                  </a:cubicBezTo>
                  <a:cubicBezTo>
                    <a:pt x="5" y="53"/>
                    <a:pt x="5" y="53"/>
                    <a:pt x="5" y="53"/>
                  </a:cubicBezTo>
                  <a:cubicBezTo>
                    <a:pt x="5" y="54"/>
                    <a:pt x="5" y="54"/>
                    <a:pt x="5" y="54"/>
                  </a:cubicBezTo>
                  <a:cubicBezTo>
                    <a:pt x="5" y="54"/>
                    <a:pt x="5" y="54"/>
                    <a:pt x="5" y="54"/>
                  </a:cubicBezTo>
                  <a:cubicBezTo>
                    <a:pt x="5" y="54"/>
                    <a:pt x="5" y="55"/>
                    <a:pt x="5" y="55"/>
                  </a:cubicBezTo>
                  <a:cubicBezTo>
                    <a:pt x="5" y="55"/>
                    <a:pt x="5" y="55"/>
                    <a:pt x="5" y="55"/>
                  </a:cubicBezTo>
                  <a:cubicBezTo>
                    <a:pt x="5" y="55"/>
                    <a:pt x="5" y="56"/>
                    <a:pt x="5" y="56"/>
                  </a:cubicBezTo>
                  <a:cubicBezTo>
                    <a:pt x="5" y="56"/>
                    <a:pt x="5" y="56"/>
                    <a:pt x="5" y="56"/>
                  </a:cubicBezTo>
                  <a:cubicBezTo>
                    <a:pt x="5" y="57"/>
                    <a:pt x="5" y="57"/>
                    <a:pt x="5" y="58"/>
                  </a:cubicBezTo>
                  <a:cubicBezTo>
                    <a:pt x="4" y="60"/>
                    <a:pt x="5" y="62"/>
                    <a:pt x="4" y="63"/>
                  </a:cubicBezTo>
                  <a:cubicBezTo>
                    <a:pt x="4" y="63"/>
                    <a:pt x="4" y="64"/>
                    <a:pt x="4" y="64"/>
                  </a:cubicBezTo>
                  <a:cubicBezTo>
                    <a:pt x="4" y="64"/>
                    <a:pt x="4" y="64"/>
                    <a:pt x="4" y="64"/>
                  </a:cubicBezTo>
                  <a:cubicBezTo>
                    <a:pt x="4" y="64"/>
                    <a:pt x="4" y="64"/>
                    <a:pt x="4" y="65"/>
                  </a:cubicBezTo>
                  <a:cubicBezTo>
                    <a:pt x="4" y="65"/>
                    <a:pt x="4" y="65"/>
                    <a:pt x="4" y="65"/>
                  </a:cubicBezTo>
                  <a:cubicBezTo>
                    <a:pt x="4" y="65"/>
                    <a:pt x="4" y="65"/>
                    <a:pt x="4" y="66"/>
                  </a:cubicBezTo>
                  <a:cubicBezTo>
                    <a:pt x="4" y="67"/>
                    <a:pt x="4" y="68"/>
                    <a:pt x="3" y="69"/>
                  </a:cubicBezTo>
                  <a:cubicBezTo>
                    <a:pt x="3" y="69"/>
                    <a:pt x="3" y="70"/>
                    <a:pt x="3" y="70"/>
                  </a:cubicBezTo>
                  <a:cubicBezTo>
                    <a:pt x="3" y="70"/>
                    <a:pt x="3" y="70"/>
                    <a:pt x="3" y="70"/>
                  </a:cubicBezTo>
                  <a:cubicBezTo>
                    <a:pt x="3" y="70"/>
                    <a:pt x="3" y="71"/>
                    <a:pt x="3" y="71"/>
                  </a:cubicBezTo>
                  <a:cubicBezTo>
                    <a:pt x="3" y="72"/>
                    <a:pt x="3" y="73"/>
                    <a:pt x="3" y="74"/>
                  </a:cubicBezTo>
                  <a:cubicBezTo>
                    <a:pt x="3" y="74"/>
                    <a:pt x="3" y="75"/>
                    <a:pt x="3" y="75"/>
                  </a:cubicBezTo>
                  <a:cubicBezTo>
                    <a:pt x="3" y="75"/>
                    <a:pt x="3" y="75"/>
                    <a:pt x="3" y="75"/>
                  </a:cubicBezTo>
                  <a:cubicBezTo>
                    <a:pt x="3" y="75"/>
                    <a:pt x="3" y="75"/>
                    <a:pt x="3" y="75"/>
                  </a:cubicBezTo>
                  <a:cubicBezTo>
                    <a:pt x="3" y="75"/>
                    <a:pt x="3" y="75"/>
                    <a:pt x="3" y="75"/>
                  </a:cubicBezTo>
                  <a:cubicBezTo>
                    <a:pt x="3" y="76"/>
                    <a:pt x="3" y="76"/>
                    <a:pt x="3" y="76"/>
                  </a:cubicBezTo>
                  <a:cubicBezTo>
                    <a:pt x="3" y="76"/>
                    <a:pt x="3" y="76"/>
                    <a:pt x="3" y="76"/>
                  </a:cubicBezTo>
                  <a:cubicBezTo>
                    <a:pt x="3" y="76"/>
                    <a:pt x="3" y="76"/>
                    <a:pt x="3" y="76"/>
                  </a:cubicBezTo>
                  <a:cubicBezTo>
                    <a:pt x="2" y="78"/>
                    <a:pt x="2" y="80"/>
                    <a:pt x="2" y="81"/>
                  </a:cubicBezTo>
                  <a:cubicBezTo>
                    <a:pt x="2" y="81"/>
                    <a:pt x="2" y="82"/>
                    <a:pt x="2" y="82"/>
                  </a:cubicBezTo>
                  <a:cubicBezTo>
                    <a:pt x="2" y="82"/>
                    <a:pt x="2" y="82"/>
                    <a:pt x="2" y="82"/>
                  </a:cubicBezTo>
                  <a:cubicBezTo>
                    <a:pt x="2" y="82"/>
                    <a:pt x="2" y="82"/>
                    <a:pt x="2" y="83"/>
                  </a:cubicBezTo>
                  <a:cubicBezTo>
                    <a:pt x="2" y="83"/>
                    <a:pt x="1" y="83"/>
                    <a:pt x="1" y="84"/>
                  </a:cubicBezTo>
                  <a:cubicBezTo>
                    <a:pt x="1" y="84"/>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6"/>
                  </a:cubicBezTo>
                  <a:cubicBezTo>
                    <a:pt x="1" y="86"/>
                    <a:pt x="1" y="86"/>
                    <a:pt x="1" y="86"/>
                  </a:cubicBezTo>
                  <a:cubicBezTo>
                    <a:pt x="1" y="86"/>
                    <a:pt x="1" y="86"/>
                    <a:pt x="1" y="86"/>
                  </a:cubicBezTo>
                  <a:cubicBezTo>
                    <a:pt x="1" y="87"/>
                    <a:pt x="1" y="88"/>
                    <a:pt x="0" y="89"/>
                  </a:cubicBezTo>
                  <a:cubicBezTo>
                    <a:pt x="0" y="89"/>
                    <a:pt x="0" y="89"/>
                    <a:pt x="0" y="90"/>
                  </a:cubicBezTo>
                  <a:cubicBezTo>
                    <a:pt x="0" y="90"/>
                    <a:pt x="0" y="91"/>
                    <a:pt x="0" y="92"/>
                  </a:cubicBezTo>
                  <a:cubicBezTo>
                    <a:pt x="0" y="92"/>
                    <a:pt x="0" y="92"/>
                    <a:pt x="0" y="92"/>
                  </a:cubicBezTo>
                  <a:cubicBezTo>
                    <a:pt x="0" y="92"/>
                    <a:pt x="0" y="92"/>
                    <a:pt x="0" y="92"/>
                  </a:cubicBezTo>
                  <a:cubicBezTo>
                    <a:pt x="0" y="92"/>
                    <a:pt x="0" y="93"/>
                    <a:pt x="1" y="93"/>
                  </a:cubicBezTo>
                  <a:cubicBezTo>
                    <a:pt x="1" y="93"/>
                    <a:pt x="1" y="93"/>
                    <a:pt x="1" y="93"/>
                  </a:cubicBezTo>
                  <a:cubicBezTo>
                    <a:pt x="1" y="93"/>
                    <a:pt x="1" y="93"/>
                    <a:pt x="1" y="93"/>
                  </a:cubicBezTo>
                  <a:cubicBezTo>
                    <a:pt x="1" y="93"/>
                    <a:pt x="1" y="93"/>
                    <a:pt x="2" y="93"/>
                  </a:cubicBezTo>
                  <a:cubicBezTo>
                    <a:pt x="2" y="93"/>
                    <a:pt x="2" y="93"/>
                    <a:pt x="2" y="93"/>
                  </a:cubicBezTo>
                  <a:cubicBezTo>
                    <a:pt x="2" y="94"/>
                    <a:pt x="4" y="94"/>
                    <a:pt x="5" y="94"/>
                  </a:cubicBezTo>
                  <a:cubicBezTo>
                    <a:pt x="6" y="94"/>
                    <a:pt x="7" y="94"/>
                    <a:pt x="9" y="94"/>
                  </a:cubicBezTo>
                  <a:cubicBezTo>
                    <a:pt x="9" y="94"/>
                    <a:pt x="10" y="94"/>
                    <a:pt x="11" y="93"/>
                  </a:cubicBezTo>
                  <a:cubicBezTo>
                    <a:pt x="11" y="93"/>
                    <a:pt x="11" y="93"/>
                    <a:pt x="11" y="93"/>
                  </a:cubicBezTo>
                  <a:cubicBezTo>
                    <a:pt x="11" y="93"/>
                    <a:pt x="11" y="93"/>
                    <a:pt x="11"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2"/>
                    <a:pt x="14" y="92"/>
                    <a:pt x="14" y="92"/>
                  </a:cubicBezTo>
                  <a:cubicBezTo>
                    <a:pt x="14" y="92"/>
                    <a:pt x="14" y="92"/>
                    <a:pt x="14" y="92"/>
                  </a:cubicBezTo>
                  <a:cubicBezTo>
                    <a:pt x="14" y="92"/>
                    <a:pt x="14" y="92"/>
                    <a:pt x="14" y="92"/>
                  </a:cubicBezTo>
                  <a:cubicBezTo>
                    <a:pt x="14" y="92"/>
                    <a:pt x="14" y="92"/>
                    <a:pt x="14" y="92"/>
                  </a:cubicBezTo>
                  <a:cubicBezTo>
                    <a:pt x="14" y="92"/>
                    <a:pt x="14" y="92"/>
                    <a:pt x="14" y="92"/>
                  </a:cubicBezTo>
                  <a:cubicBezTo>
                    <a:pt x="14" y="92"/>
                    <a:pt x="14" y="92"/>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0"/>
                    <a:pt x="14" y="90"/>
                    <a:pt x="14" y="90"/>
                  </a:cubicBezTo>
                  <a:cubicBezTo>
                    <a:pt x="14" y="90"/>
                    <a:pt x="14" y="90"/>
                    <a:pt x="14" y="90"/>
                  </a:cubicBezTo>
                  <a:cubicBezTo>
                    <a:pt x="14" y="90"/>
                    <a:pt x="14" y="90"/>
                    <a:pt x="14" y="90"/>
                  </a:cubicBezTo>
                  <a:cubicBezTo>
                    <a:pt x="14" y="90"/>
                    <a:pt x="15" y="90"/>
                    <a:pt x="15" y="90"/>
                  </a:cubicBezTo>
                  <a:cubicBezTo>
                    <a:pt x="15" y="90"/>
                    <a:pt x="15" y="90"/>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8"/>
                    <a:pt x="15" y="88"/>
                  </a:cubicBezTo>
                  <a:cubicBezTo>
                    <a:pt x="15" y="88"/>
                    <a:pt x="15" y="88"/>
                    <a:pt x="15" y="88"/>
                  </a:cubicBezTo>
                  <a:cubicBezTo>
                    <a:pt x="15" y="88"/>
                    <a:pt x="15" y="88"/>
                    <a:pt x="15" y="88"/>
                  </a:cubicBezTo>
                  <a:cubicBezTo>
                    <a:pt x="15" y="88"/>
                    <a:pt x="15" y="88"/>
                    <a:pt x="15" y="88"/>
                  </a:cubicBezTo>
                  <a:cubicBezTo>
                    <a:pt x="15" y="88"/>
                    <a:pt x="15" y="87"/>
                    <a:pt x="15" y="87"/>
                  </a:cubicBezTo>
                  <a:cubicBezTo>
                    <a:pt x="15" y="87"/>
                    <a:pt x="15" y="87"/>
                    <a:pt x="15" y="87"/>
                  </a:cubicBezTo>
                  <a:cubicBezTo>
                    <a:pt x="15" y="87"/>
                    <a:pt x="15" y="86"/>
                    <a:pt x="15" y="86"/>
                  </a:cubicBezTo>
                  <a:cubicBezTo>
                    <a:pt x="15" y="86"/>
                    <a:pt x="15" y="86"/>
                    <a:pt x="15" y="86"/>
                  </a:cubicBezTo>
                  <a:cubicBezTo>
                    <a:pt x="15" y="86"/>
                    <a:pt x="15" y="86"/>
                    <a:pt x="15" y="86"/>
                  </a:cubicBezTo>
                  <a:cubicBezTo>
                    <a:pt x="15" y="86"/>
                    <a:pt x="15" y="86"/>
                    <a:pt x="15" y="86"/>
                  </a:cubicBezTo>
                  <a:cubicBezTo>
                    <a:pt x="15" y="85"/>
                    <a:pt x="15" y="85"/>
                    <a:pt x="15" y="85"/>
                  </a:cubicBezTo>
                  <a:cubicBezTo>
                    <a:pt x="15" y="85"/>
                    <a:pt x="15" y="85"/>
                    <a:pt x="15" y="85"/>
                  </a:cubicBezTo>
                  <a:cubicBezTo>
                    <a:pt x="15" y="85"/>
                    <a:pt x="15" y="84"/>
                    <a:pt x="15" y="84"/>
                  </a:cubicBezTo>
                  <a:cubicBezTo>
                    <a:pt x="15" y="84"/>
                    <a:pt x="15" y="84"/>
                    <a:pt x="15" y="84"/>
                  </a:cubicBezTo>
                  <a:cubicBezTo>
                    <a:pt x="16" y="83"/>
                    <a:pt x="16" y="83"/>
                    <a:pt x="16" y="82"/>
                  </a:cubicBezTo>
                  <a:cubicBezTo>
                    <a:pt x="16" y="81"/>
                    <a:pt x="16" y="80"/>
                    <a:pt x="16" y="79"/>
                  </a:cubicBezTo>
                  <a:cubicBezTo>
                    <a:pt x="16" y="78"/>
                    <a:pt x="16" y="78"/>
                    <a:pt x="16" y="78"/>
                  </a:cubicBezTo>
                  <a:cubicBezTo>
                    <a:pt x="16" y="78"/>
                    <a:pt x="16" y="78"/>
                    <a:pt x="16" y="78"/>
                  </a:cubicBezTo>
                  <a:cubicBezTo>
                    <a:pt x="16" y="78"/>
                    <a:pt x="16" y="77"/>
                    <a:pt x="16" y="77"/>
                  </a:cubicBezTo>
                  <a:cubicBezTo>
                    <a:pt x="16" y="77"/>
                    <a:pt x="16" y="77"/>
                    <a:pt x="16" y="77"/>
                  </a:cubicBezTo>
                  <a:cubicBezTo>
                    <a:pt x="16" y="77"/>
                    <a:pt x="16" y="76"/>
                    <a:pt x="16" y="76"/>
                  </a:cubicBezTo>
                  <a:cubicBezTo>
                    <a:pt x="16" y="76"/>
                    <a:pt x="16" y="76"/>
                    <a:pt x="16" y="76"/>
                  </a:cubicBezTo>
                  <a:cubicBezTo>
                    <a:pt x="16" y="76"/>
                    <a:pt x="16" y="76"/>
                    <a:pt x="16" y="75"/>
                  </a:cubicBezTo>
                  <a:cubicBezTo>
                    <a:pt x="16" y="75"/>
                    <a:pt x="16" y="75"/>
                    <a:pt x="16" y="75"/>
                  </a:cubicBezTo>
                  <a:cubicBezTo>
                    <a:pt x="16" y="75"/>
                    <a:pt x="16" y="75"/>
                    <a:pt x="16" y="74"/>
                  </a:cubicBezTo>
                  <a:cubicBezTo>
                    <a:pt x="16" y="74"/>
                    <a:pt x="16" y="74"/>
                    <a:pt x="16" y="74"/>
                  </a:cubicBezTo>
                  <a:cubicBezTo>
                    <a:pt x="16" y="74"/>
                    <a:pt x="16" y="74"/>
                    <a:pt x="16" y="73"/>
                  </a:cubicBezTo>
                  <a:cubicBezTo>
                    <a:pt x="17" y="73"/>
                    <a:pt x="17" y="73"/>
                    <a:pt x="17" y="73"/>
                  </a:cubicBezTo>
                  <a:cubicBezTo>
                    <a:pt x="17" y="73"/>
                    <a:pt x="17" y="73"/>
                    <a:pt x="17" y="72"/>
                  </a:cubicBezTo>
                  <a:cubicBezTo>
                    <a:pt x="17" y="72"/>
                    <a:pt x="17" y="72"/>
                    <a:pt x="17" y="72"/>
                  </a:cubicBezTo>
                  <a:cubicBezTo>
                    <a:pt x="17" y="72"/>
                    <a:pt x="17" y="72"/>
                    <a:pt x="17" y="72"/>
                  </a:cubicBezTo>
                  <a:cubicBezTo>
                    <a:pt x="17" y="72"/>
                    <a:pt x="17" y="72"/>
                    <a:pt x="17" y="72"/>
                  </a:cubicBezTo>
                  <a:cubicBezTo>
                    <a:pt x="17" y="71"/>
                    <a:pt x="17" y="71"/>
                    <a:pt x="17" y="71"/>
                  </a:cubicBezTo>
                  <a:cubicBezTo>
                    <a:pt x="17" y="71"/>
                    <a:pt x="17" y="71"/>
                    <a:pt x="17" y="71"/>
                  </a:cubicBezTo>
                  <a:cubicBezTo>
                    <a:pt x="17" y="70"/>
                    <a:pt x="17" y="70"/>
                    <a:pt x="17" y="70"/>
                  </a:cubicBezTo>
                  <a:cubicBezTo>
                    <a:pt x="17" y="70"/>
                    <a:pt x="17" y="70"/>
                    <a:pt x="17" y="70"/>
                  </a:cubicBezTo>
                  <a:cubicBezTo>
                    <a:pt x="17" y="70"/>
                    <a:pt x="17" y="69"/>
                    <a:pt x="17" y="69"/>
                  </a:cubicBezTo>
                  <a:cubicBezTo>
                    <a:pt x="17" y="69"/>
                    <a:pt x="17" y="68"/>
                    <a:pt x="17" y="68"/>
                  </a:cubicBezTo>
                  <a:cubicBezTo>
                    <a:pt x="17" y="68"/>
                    <a:pt x="17" y="68"/>
                    <a:pt x="17" y="68"/>
                  </a:cubicBezTo>
                  <a:cubicBezTo>
                    <a:pt x="17" y="67"/>
                    <a:pt x="17" y="67"/>
                    <a:pt x="17" y="67"/>
                  </a:cubicBezTo>
                  <a:cubicBezTo>
                    <a:pt x="17" y="67"/>
                    <a:pt x="17" y="67"/>
                    <a:pt x="17" y="67"/>
                  </a:cubicBezTo>
                  <a:cubicBezTo>
                    <a:pt x="17" y="67"/>
                    <a:pt x="17" y="66"/>
                    <a:pt x="17" y="66"/>
                  </a:cubicBezTo>
                  <a:cubicBezTo>
                    <a:pt x="17" y="66"/>
                    <a:pt x="17" y="66"/>
                    <a:pt x="17" y="66"/>
                  </a:cubicBezTo>
                  <a:cubicBezTo>
                    <a:pt x="17" y="65"/>
                    <a:pt x="17" y="65"/>
                    <a:pt x="17" y="65"/>
                  </a:cubicBezTo>
                  <a:cubicBezTo>
                    <a:pt x="17" y="65"/>
                    <a:pt x="17" y="65"/>
                    <a:pt x="17" y="65"/>
                  </a:cubicBezTo>
                  <a:cubicBezTo>
                    <a:pt x="17" y="65"/>
                    <a:pt x="17" y="64"/>
                    <a:pt x="17" y="64"/>
                  </a:cubicBezTo>
                  <a:cubicBezTo>
                    <a:pt x="17" y="64"/>
                    <a:pt x="17" y="64"/>
                    <a:pt x="17" y="64"/>
                  </a:cubicBezTo>
                  <a:cubicBezTo>
                    <a:pt x="17" y="63"/>
                    <a:pt x="17" y="63"/>
                    <a:pt x="17" y="63"/>
                  </a:cubicBezTo>
                  <a:cubicBezTo>
                    <a:pt x="18" y="62"/>
                    <a:pt x="17" y="61"/>
                    <a:pt x="18" y="60"/>
                  </a:cubicBezTo>
                  <a:cubicBezTo>
                    <a:pt x="18" y="59"/>
                    <a:pt x="18" y="59"/>
                    <a:pt x="18" y="59"/>
                  </a:cubicBezTo>
                  <a:cubicBezTo>
                    <a:pt x="18" y="59"/>
                    <a:pt x="18" y="59"/>
                    <a:pt x="18" y="59"/>
                  </a:cubicBezTo>
                  <a:cubicBezTo>
                    <a:pt x="18" y="58"/>
                    <a:pt x="18" y="58"/>
                    <a:pt x="18" y="58"/>
                  </a:cubicBezTo>
                  <a:cubicBezTo>
                    <a:pt x="18" y="58"/>
                    <a:pt x="18" y="58"/>
                    <a:pt x="18" y="58"/>
                  </a:cubicBezTo>
                  <a:cubicBezTo>
                    <a:pt x="18" y="57"/>
                    <a:pt x="18" y="57"/>
                    <a:pt x="18" y="57"/>
                  </a:cubicBezTo>
                  <a:cubicBezTo>
                    <a:pt x="18" y="57"/>
                    <a:pt x="18" y="57"/>
                    <a:pt x="18" y="57"/>
                  </a:cubicBezTo>
                  <a:cubicBezTo>
                    <a:pt x="18" y="56"/>
                    <a:pt x="18" y="56"/>
                    <a:pt x="18" y="55"/>
                  </a:cubicBezTo>
                  <a:cubicBezTo>
                    <a:pt x="18" y="55"/>
                    <a:pt x="18" y="55"/>
                    <a:pt x="18" y="55"/>
                  </a:cubicBezTo>
                  <a:cubicBezTo>
                    <a:pt x="18" y="55"/>
                    <a:pt x="18" y="55"/>
                    <a:pt x="18" y="55"/>
                  </a:cubicBezTo>
                  <a:cubicBezTo>
                    <a:pt x="18" y="55"/>
                    <a:pt x="18" y="55"/>
                    <a:pt x="18" y="55"/>
                  </a:cubicBezTo>
                  <a:cubicBezTo>
                    <a:pt x="18" y="54"/>
                    <a:pt x="18" y="54"/>
                    <a:pt x="18" y="54"/>
                  </a:cubicBezTo>
                  <a:cubicBezTo>
                    <a:pt x="18" y="53"/>
                    <a:pt x="18" y="53"/>
                    <a:pt x="18" y="52"/>
                  </a:cubicBezTo>
                  <a:cubicBezTo>
                    <a:pt x="18" y="52"/>
                    <a:pt x="18" y="52"/>
                    <a:pt x="18" y="52"/>
                  </a:cubicBezTo>
                  <a:cubicBezTo>
                    <a:pt x="18" y="52"/>
                    <a:pt x="18" y="51"/>
                    <a:pt x="18" y="51"/>
                  </a:cubicBezTo>
                  <a:cubicBezTo>
                    <a:pt x="18" y="51"/>
                    <a:pt x="18" y="51"/>
                    <a:pt x="18" y="51"/>
                  </a:cubicBezTo>
                  <a:cubicBezTo>
                    <a:pt x="18" y="50"/>
                    <a:pt x="18" y="49"/>
                    <a:pt x="18" y="4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5" name="Freeform 11">
              <a:extLst>
                <a:ext uri="{FF2B5EF4-FFF2-40B4-BE49-F238E27FC236}">
                  <a16:creationId xmlns:a16="http://schemas.microsoft.com/office/drawing/2014/main" id="{383F498F-1E98-48C3-8287-F8696281FB12}"/>
                </a:ext>
              </a:extLst>
            </p:cNvPr>
            <p:cNvSpPr>
              <a:spLocks/>
            </p:cNvSpPr>
            <p:nvPr/>
          </p:nvSpPr>
          <p:spPr bwMode="auto">
            <a:xfrm>
              <a:off x="3746500" y="3246438"/>
              <a:ext cx="273050" cy="363537"/>
            </a:xfrm>
            <a:custGeom>
              <a:avLst/>
              <a:gdLst>
                <a:gd name="T0" fmla="*/ 62 w 73"/>
                <a:gd name="T1" fmla="*/ 64 h 97"/>
                <a:gd name="T2" fmla="*/ 65 w 73"/>
                <a:gd name="T3" fmla="*/ 64 h 97"/>
                <a:gd name="T4" fmla="*/ 69 w 73"/>
                <a:gd name="T5" fmla="*/ 61 h 97"/>
                <a:gd name="T6" fmla="*/ 72 w 73"/>
                <a:gd name="T7" fmla="*/ 58 h 97"/>
                <a:gd name="T8" fmla="*/ 69 w 73"/>
                <a:gd name="T9" fmla="*/ 53 h 97"/>
                <a:gd name="T10" fmla="*/ 62 w 73"/>
                <a:gd name="T11" fmla="*/ 47 h 97"/>
                <a:gd name="T12" fmla="*/ 53 w 73"/>
                <a:gd name="T13" fmla="*/ 37 h 97"/>
                <a:gd name="T14" fmla="*/ 51 w 73"/>
                <a:gd name="T15" fmla="*/ 34 h 97"/>
                <a:gd name="T16" fmla="*/ 49 w 73"/>
                <a:gd name="T17" fmla="*/ 32 h 97"/>
                <a:gd name="T18" fmla="*/ 48 w 73"/>
                <a:gd name="T19" fmla="*/ 30 h 97"/>
                <a:gd name="T20" fmla="*/ 69 w 73"/>
                <a:gd name="T21" fmla="*/ 29 h 97"/>
                <a:gd name="T22" fmla="*/ 70 w 73"/>
                <a:gd name="T23" fmla="*/ 21 h 97"/>
                <a:gd name="T24" fmla="*/ 55 w 73"/>
                <a:gd name="T25" fmla="*/ 19 h 97"/>
                <a:gd name="T26" fmla="*/ 49 w 73"/>
                <a:gd name="T27" fmla="*/ 11 h 97"/>
                <a:gd name="T28" fmla="*/ 49 w 73"/>
                <a:gd name="T29" fmla="*/ 2 h 97"/>
                <a:gd name="T30" fmla="*/ 37 w 73"/>
                <a:gd name="T31" fmla="*/ 1 h 97"/>
                <a:gd name="T32" fmla="*/ 22 w 73"/>
                <a:gd name="T33" fmla="*/ 19 h 97"/>
                <a:gd name="T34" fmla="*/ 11 w 73"/>
                <a:gd name="T35" fmla="*/ 20 h 97"/>
                <a:gd name="T36" fmla="*/ 13 w 73"/>
                <a:gd name="T37" fmla="*/ 30 h 97"/>
                <a:gd name="T38" fmla="*/ 31 w 73"/>
                <a:gd name="T39" fmla="*/ 31 h 97"/>
                <a:gd name="T40" fmla="*/ 30 w 73"/>
                <a:gd name="T41" fmla="*/ 34 h 97"/>
                <a:gd name="T42" fmla="*/ 29 w 73"/>
                <a:gd name="T43" fmla="*/ 36 h 97"/>
                <a:gd name="T44" fmla="*/ 28 w 73"/>
                <a:gd name="T45" fmla="*/ 39 h 97"/>
                <a:gd name="T46" fmla="*/ 27 w 73"/>
                <a:gd name="T47" fmla="*/ 41 h 97"/>
                <a:gd name="T48" fmla="*/ 26 w 73"/>
                <a:gd name="T49" fmla="*/ 43 h 97"/>
                <a:gd name="T50" fmla="*/ 24 w 73"/>
                <a:gd name="T51" fmla="*/ 46 h 97"/>
                <a:gd name="T52" fmla="*/ 23 w 73"/>
                <a:gd name="T53" fmla="*/ 49 h 97"/>
                <a:gd name="T54" fmla="*/ 21 w 73"/>
                <a:gd name="T55" fmla="*/ 52 h 97"/>
                <a:gd name="T56" fmla="*/ 19 w 73"/>
                <a:gd name="T57" fmla="*/ 55 h 97"/>
                <a:gd name="T58" fmla="*/ 17 w 73"/>
                <a:gd name="T59" fmla="*/ 58 h 97"/>
                <a:gd name="T60" fmla="*/ 14 w 73"/>
                <a:gd name="T61" fmla="*/ 61 h 97"/>
                <a:gd name="T62" fmla="*/ 11 w 73"/>
                <a:gd name="T63" fmla="*/ 65 h 97"/>
                <a:gd name="T64" fmla="*/ 4 w 73"/>
                <a:gd name="T65" fmla="*/ 72 h 97"/>
                <a:gd name="T66" fmla="*/ 1 w 73"/>
                <a:gd name="T67" fmla="*/ 75 h 97"/>
                <a:gd name="T68" fmla="*/ 3 w 73"/>
                <a:gd name="T69" fmla="*/ 78 h 97"/>
                <a:gd name="T70" fmla="*/ 6 w 73"/>
                <a:gd name="T71" fmla="*/ 79 h 97"/>
                <a:gd name="T72" fmla="*/ 8 w 73"/>
                <a:gd name="T73" fmla="*/ 80 h 97"/>
                <a:gd name="T74" fmla="*/ 13 w 73"/>
                <a:gd name="T75" fmla="*/ 80 h 97"/>
                <a:gd name="T76" fmla="*/ 16 w 73"/>
                <a:gd name="T77" fmla="*/ 76 h 97"/>
                <a:gd name="T78" fmla="*/ 18 w 73"/>
                <a:gd name="T79" fmla="*/ 73 h 97"/>
                <a:gd name="T80" fmla="*/ 20 w 73"/>
                <a:gd name="T81" fmla="*/ 71 h 97"/>
                <a:gd name="T82" fmla="*/ 22 w 73"/>
                <a:gd name="T83" fmla="*/ 68 h 97"/>
                <a:gd name="T84" fmla="*/ 24 w 73"/>
                <a:gd name="T85" fmla="*/ 65 h 97"/>
                <a:gd name="T86" fmla="*/ 25 w 73"/>
                <a:gd name="T87" fmla="*/ 62 h 97"/>
                <a:gd name="T88" fmla="*/ 27 w 73"/>
                <a:gd name="T89" fmla="*/ 60 h 97"/>
                <a:gd name="T90" fmla="*/ 28 w 73"/>
                <a:gd name="T91" fmla="*/ 57 h 97"/>
                <a:gd name="T92" fmla="*/ 30 w 73"/>
                <a:gd name="T93" fmla="*/ 55 h 97"/>
                <a:gd name="T94" fmla="*/ 31 w 73"/>
                <a:gd name="T95" fmla="*/ 53 h 97"/>
                <a:gd name="T96" fmla="*/ 33 w 73"/>
                <a:gd name="T97" fmla="*/ 50 h 97"/>
                <a:gd name="T98" fmla="*/ 34 w 73"/>
                <a:gd name="T99" fmla="*/ 52 h 97"/>
                <a:gd name="T100" fmla="*/ 33 w 73"/>
                <a:gd name="T101" fmla="*/ 67 h 97"/>
                <a:gd name="T102" fmla="*/ 32 w 73"/>
                <a:gd name="T103" fmla="*/ 73 h 97"/>
                <a:gd name="T104" fmla="*/ 31 w 73"/>
                <a:gd name="T105" fmla="*/ 82 h 97"/>
                <a:gd name="T106" fmla="*/ 38 w 73"/>
                <a:gd name="T107" fmla="*/ 97 h 97"/>
                <a:gd name="T108" fmla="*/ 45 w 73"/>
                <a:gd name="T109" fmla="*/ 81 h 97"/>
                <a:gd name="T110" fmla="*/ 46 w 73"/>
                <a:gd name="T111" fmla="*/ 63 h 97"/>
                <a:gd name="T112" fmla="*/ 47 w 73"/>
                <a:gd name="T113" fmla="*/ 49 h 97"/>
                <a:gd name="T114" fmla="*/ 49 w 73"/>
                <a:gd name="T115" fmla="*/ 49 h 97"/>
                <a:gd name="T116" fmla="*/ 51 w 73"/>
                <a:gd name="T117" fmla="*/ 51 h 97"/>
                <a:gd name="T118" fmla="*/ 53 w 73"/>
                <a:gd name="T119" fmla="*/ 54 h 97"/>
                <a:gd name="T120" fmla="*/ 55 w 73"/>
                <a:gd name="T121" fmla="*/ 57 h 97"/>
                <a:gd name="T122" fmla="*/ 57 w 73"/>
                <a:gd name="T12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3" h="97">
                  <a:moveTo>
                    <a:pt x="58" y="60"/>
                  </a:moveTo>
                  <a:cubicBezTo>
                    <a:pt x="58" y="60"/>
                    <a:pt x="58" y="60"/>
                    <a:pt x="58" y="60"/>
                  </a:cubicBezTo>
                  <a:cubicBezTo>
                    <a:pt x="58" y="61"/>
                    <a:pt x="58" y="61"/>
                    <a:pt x="58" y="61"/>
                  </a:cubicBezTo>
                  <a:cubicBezTo>
                    <a:pt x="58" y="61"/>
                    <a:pt x="58" y="61"/>
                    <a:pt x="58" y="61"/>
                  </a:cubicBezTo>
                  <a:cubicBezTo>
                    <a:pt x="59" y="61"/>
                    <a:pt x="59" y="62"/>
                    <a:pt x="59" y="62"/>
                  </a:cubicBezTo>
                  <a:cubicBezTo>
                    <a:pt x="60" y="62"/>
                    <a:pt x="60" y="63"/>
                    <a:pt x="60" y="63"/>
                  </a:cubicBezTo>
                  <a:cubicBezTo>
                    <a:pt x="60" y="63"/>
                    <a:pt x="60" y="63"/>
                    <a:pt x="60" y="63"/>
                  </a:cubicBezTo>
                  <a:cubicBezTo>
                    <a:pt x="60" y="63"/>
                    <a:pt x="60" y="63"/>
                    <a:pt x="61" y="63"/>
                  </a:cubicBezTo>
                  <a:cubicBezTo>
                    <a:pt x="61" y="63"/>
                    <a:pt x="61" y="63"/>
                    <a:pt x="61" y="63"/>
                  </a:cubicBezTo>
                  <a:cubicBezTo>
                    <a:pt x="61" y="63"/>
                    <a:pt x="61" y="63"/>
                    <a:pt x="61" y="63"/>
                  </a:cubicBezTo>
                  <a:cubicBezTo>
                    <a:pt x="61" y="63"/>
                    <a:pt x="61" y="63"/>
                    <a:pt x="61" y="63"/>
                  </a:cubicBezTo>
                  <a:cubicBezTo>
                    <a:pt x="61" y="64"/>
                    <a:pt x="61" y="64"/>
                    <a:pt x="61" y="64"/>
                  </a:cubicBezTo>
                  <a:cubicBezTo>
                    <a:pt x="61" y="64"/>
                    <a:pt x="61" y="64"/>
                    <a:pt x="61" y="64"/>
                  </a:cubicBezTo>
                  <a:cubicBezTo>
                    <a:pt x="61"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5"/>
                    <a:pt x="62" y="65"/>
                    <a:pt x="62" y="65"/>
                  </a:cubicBezTo>
                  <a:cubicBezTo>
                    <a:pt x="63" y="65"/>
                    <a:pt x="63" y="65"/>
                    <a:pt x="63" y="65"/>
                  </a:cubicBezTo>
                  <a:cubicBezTo>
                    <a:pt x="63" y="65"/>
                    <a:pt x="63" y="65"/>
                    <a:pt x="63" y="65"/>
                  </a:cubicBezTo>
                  <a:cubicBezTo>
                    <a:pt x="63" y="65"/>
                    <a:pt x="63" y="65"/>
                    <a:pt x="63" y="65"/>
                  </a:cubicBezTo>
                  <a:cubicBezTo>
                    <a:pt x="63" y="65"/>
                    <a:pt x="63" y="65"/>
                    <a:pt x="63" y="65"/>
                  </a:cubicBezTo>
                  <a:cubicBezTo>
                    <a:pt x="63" y="65"/>
                    <a:pt x="63" y="65"/>
                    <a:pt x="64" y="65"/>
                  </a:cubicBezTo>
                  <a:cubicBezTo>
                    <a:pt x="64" y="65"/>
                    <a:pt x="64" y="65"/>
                    <a:pt x="64" y="65"/>
                  </a:cubicBezTo>
                  <a:cubicBezTo>
                    <a:pt x="64" y="65"/>
                    <a:pt x="64" y="65"/>
                    <a:pt x="64" y="65"/>
                  </a:cubicBezTo>
                  <a:cubicBezTo>
                    <a:pt x="64" y="65"/>
                    <a:pt x="64" y="65"/>
                    <a:pt x="64" y="65"/>
                  </a:cubicBezTo>
                  <a:cubicBezTo>
                    <a:pt x="64" y="65"/>
                    <a:pt x="64"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4"/>
                    <a:pt x="65" y="64"/>
                  </a:cubicBezTo>
                  <a:cubicBezTo>
                    <a:pt x="65" y="64"/>
                    <a:pt x="65" y="64"/>
                    <a:pt x="66" y="64"/>
                  </a:cubicBezTo>
                  <a:cubicBezTo>
                    <a:pt x="66" y="64"/>
                    <a:pt x="66" y="64"/>
                    <a:pt x="66" y="64"/>
                  </a:cubicBezTo>
                  <a:cubicBezTo>
                    <a:pt x="66" y="64"/>
                    <a:pt x="66" y="64"/>
                    <a:pt x="66" y="64"/>
                  </a:cubicBezTo>
                  <a:cubicBezTo>
                    <a:pt x="66" y="64"/>
                    <a:pt x="66" y="64"/>
                    <a:pt x="66" y="64"/>
                  </a:cubicBezTo>
                  <a:cubicBezTo>
                    <a:pt x="66" y="64"/>
                    <a:pt x="66" y="64"/>
                    <a:pt x="66" y="64"/>
                  </a:cubicBezTo>
                  <a:cubicBezTo>
                    <a:pt x="66" y="64"/>
                    <a:pt x="66" y="64"/>
                    <a:pt x="67" y="63"/>
                  </a:cubicBezTo>
                  <a:cubicBezTo>
                    <a:pt x="67" y="63"/>
                    <a:pt x="67" y="63"/>
                    <a:pt x="67" y="63"/>
                  </a:cubicBezTo>
                  <a:cubicBezTo>
                    <a:pt x="67" y="63"/>
                    <a:pt x="67" y="63"/>
                    <a:pt x="67" y="63"/>
                  </a:cubicBezTo>
                  <a:cubicBezTo>
                    <a:pt x="67" y="63"/>
                    <a:pt x="67" y="63"/>
                    <a:pt x="67" y="63"/>
                  </a:cubicBezTo>
                  <a:cubicBezTo>
                    <a:pt x="67" y="63"/>
                    <a:pt x="67" y="63"/>
                    <a:pt x="67" y="63"/>
                  </a:cubicBezTo>
                  <a:cubicBezTo>
                    <a:pt x="68" y="63"/>
                    <a:pt x="68" y="63"/>
                    <a:pt x="68" y="63"/>
                  </a:cubicBezTo>
                  <a:cubicBezTo>
                    <a:pt x="68" y="63"/>
                    <a:pt x="68" y="63"/>
                    <a:pt x="68" y="62"/>
                  </a:cubicBezTo>
                  <a:cubicBezTo>
                    <a:pt x="68" y="62"/>
                    <a:pt x="68" y="62"/>
                    <a:pt x="68" y="62"/>
                  </a:cubicBezTo>
                  <a:cubicBezTo>
                    <a:pt x="68" y="62"/>
                    <a:pt x="68" y="62"/>
                    <a:pt x="68" y="62"/>
                  </a:cubicBezTo>
                  <a:cubicBezTo>
                    <a:pt x="68" y="62"/>
                    <a:pt x="68" y="62"/>
                    <a:pt x="68" y="62"/>
                  </a:cubicBezTo>
                  <a:cubicBezTo>
                    <a:pt x="69" y="62"/>
                    <a:pt x="69" y="62"/>
                    <a:pt x="69" y="62"/>
                  </a:cubicBezTo>
                  <a:cubicBezTo>
                    <a:pt x="69" y="62"/>
                    <a:pt x="69" y="62"/>
                    <a:pt x="69" y="62"/>
                  </a:cubicBezTo>
                  <a:cubicBezTo>
                    <a:pt x="69" y="62"/>
                    <a:pt x="69" y="61"/>
                    <a:pt x="69" y="61"/>
                  </a:cubicBezTo>
                  <a:cubicBezTo>
                    <a:pt x="69" y="61"/>
                    <a:pt x="69" y="61"/>
                    <a:pt x="69" y="61"/>
                  </a:cubicBezTo>
                  <a:cubicBezTo>
                    <a:pt x="69" y="61"/>
                    <a:pt x="69" y="61"/>
                    <a:pt x="69" y="61"/>
                  </a:cubicBezTo>
                  <a:cubicBezTo>
                    <a:pt x="69" y="61"/>
                    <a:pt x="69" y="61"/>
                    <a:pt x="69" y="61"/>
                  </a:cubicBezTo>
                  <a:cubicBezTo>
                    <a:pt x="70" y="61"/>
                    <a:pt x="70" y="61"/>
                    <a:pt x="70" y="61"/>
                  </a:cubicBezTo>
                  <a:cubicBezTo>
                    <a:pt x="70" y="61"/>
                    <a:pt x="70" y="61"/>
                    <a:pt x="70" y="61"/>
                  </a:cubicBezTo>
                  <a:cubicBezTo>
                    <a:pt x="70" y="61"/>
                    <a:pt x="70" y="61"/>
                    <a:pt x="70" y="61"/>
                  </a:cubicBezTo>
                  <a:cubicBezTo>
                    <a:pt x="70" y="61"/>
                    <a:pt x="70" y="61"/>
                    <a:pt x="70" y="61"/>
                  </a:cubicBezTo>
                  <a:cubicBezTo>
                    <a:pt x="70" y="61"/>
                    <a:pt x="70" y="61"/>
                    <a:pt x="70" y="60"/>
                  </a:cubicBezTo>
                  <a:cubicBezTo>
                    <a:pt x="70" y="60"/>
                    <a:pt x="70" y="60"/>
                    <a:pt x="70"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2" y="59"/>
                    <a:pt x="72" y="59"/>
                  </a:cubicBezTo>
                  <a:cubicBezTo>
                    <a:pt x="72" y="59"/>
                    <a:pt x="72" y="59"/>
                    <a:pt x="72" y="59"/>
                  </a:cubicBezTo>
                  <a:cubicBezTo>
                    <a:pt x="72" y="59"/>
                    <a:pt x="72" y="59"/>
                    <a:pt x="72" y="58"/>
                  </a:cubicBezTo>
                  <a:cubicBezTo>
                    <a:pt x="72" y="58"/>
                    <a:pt x="73" y="58"/>
                    <a:pt x="73" y="58"/>
                  </a:cubicBezTo>
                  <a:cubicBezTo>
                    <a:pt x="73" y="58"/>
                    <a:pt x="73" y="58"/>
                    <a:pt x="73" y="58"/>
                  </a:cubicBezTo>
                  <a:cubicBezTo>
                    <a:pt x="73" y="58"/>
                    <a:pt x="73" y="58"/>
                    <a:pt x="73" y="58"/>
                  </a:cubicBezTo>
                  <a:cubicBezTo>
                    <a:pt x="73" y="58"/>
                    <a:pt x="73" y="58"/>
                    <a:pt x="73" y="58"/>
                  </a:cubicBezTo>
                  <a:cubicBezTo>
                    <a:pt x="73" y="58"/>
                    <a:pt x="73" y="57"/>
                    <a:pt x="73" y="57"/>
                  </a:cubicBezTo>
                  <a:cubicBezTo>
                    <a:pt x="72" y="56"/>
                    <a:pt x="72" y="55"/>
                    <a:pt x="71" y="55"/>
                  </a:cubicBezTo>
                  <a:cubicBezTo>
                    <a:pt x="71" y="55"/>
                    <a:pt x="71" y="55"/>
                    <a:pt x="71" y="55"/>
                  </a:cubicBezTo>
                  <a:cubicBezTo>
                    <a:pt x="71" y="55"/>
                    <a:pt x="71" y="55"/>
                    <a:pt x="71" y="55"/>
                  </a:cubicBezTo>
                  <a:cubicBezTo>
                    <a:pt x="71"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69" y="54"/>
                    <a:pt x="69" y="54"/>
                    <a:pt x="69" y="53"/>
                  </a:cubicBezTo>
                  <a:cubicBezTo>
                    <a:pt x="69" y="53"/>
                    <a:pt x="69" y="53"/>
                    <a:pt x="69" y="53"/>
                  </a:cubicBezTo>
                  <a:cubicBezTo>
                    <a:pt x="69" y="53"/>
                    <a:pt x="69" y="53"/>
                    <a:pt x="69" y="53"/>
                  </a:cubicBezTo>
                  <a:cubicBezTo>
                    <a:pt x="69" y="53"/>
                    <a:pt x="69" y="53"/>
                    <a:pt x="69" y="53"/>
                  </a:cubicBezTo>
                  <a:cubicBezTo>
                    <a:pt x="68" y="53"/>
                    <a:pt x="68" y="53"/>
                    <a:pt x="68" y="52"/>
                  </a:cubicBezTo>
                  <a:cubicBezTo>
                    <a:pt x="68" y="52"/>
                    <a:pt x="68" y="52"/>
                    <a:pt x="68" y="52"/>
                  </a:cubicBezTo>
                  <a:cubicBezTo>
                    <a:pt x="68" y="52"/>
                    <a:pt x="68" y="52"/>
                    <a:pt x="68" y="52"/>
                  </a:cubicBezTo>
                  <a:cubicBezTo>
                    <a:pt x="68" y="52"/>
                    <a:pt x="67" y="52"/>
                    <a:pt x="67" y="52"/>
                  </a:cubicBezTo>
                  <a:cubicBezTo>
                    <a:pt x="67" y="52"/>
                    <a:pt x="67" y="52"/>
                    <a:pt x="67" y="52"/>
                  </a:cubicBezTo>
                  <a:cubicBezTo>
                    <a:pt x="67" y="52"/>
                    <a:pt x="67" y="52"/>
                    <a:pt x="67" y="52"/>
                  </a:cubicBezTo>
                  <a:cubicBezTo>
                    <a:pt x="67" y="51"/>
                    <a:pt x="67" y="51"/>
                    <a:pt x="66" y="51"/>
                  </a:cubicBezTo>
                  <a:cubicBezTo>
                    <a:pt x="66" y="51"/>
                    <a:pt x="66" y="51"/>
                    <a:pt x="66" y="51"/>
                  </a:cubicBezTo>
                  <a:cubicBezTo>
                    <a:pt x="66" y="51"/>
                    <a:pt x="66" y="51"/>
                    <a:pt x="66" y="50"/>
                  </a:cubicBezTo>
                  <a:cubicBezTo>
                    <a:pt x="66" y="50"/>
                    <a:pt x="66" y="50"/>
                    <a:pt x="66" y="50"/>
                  </a:cubicBezTo>
                  <a:cubicBezTo>
                    <a:pt x="66" y="50"/>
                    <a:pt x="65" y="50"/>
                    <a:pt x="65" y="50"/>
                  </a:cubicBezTo>
                  <a:cubicBezTo>
                    <a:pt x="65" y="50"/>
                    <a:pt x="65" y="50"/>
                    <a:pt x="65" y="50"/>
                  </a:cubicBezTo>
                  <a:cubicBezTo>
                    <a:pt x="65" y="49"/>
                    <a:pt x="64" y="49"/>
                    <a:pt x="63" y="48"/>
                  </a:cubicBezTo>
                  <a:cubicBezTo>
                    <a:pt x="63" y="48"/>
                    <a:pt x="63" y="48"/>
                    <a:pt x="63" y="48"/>
                  </a:cubicBezTo>
                  <a:cubicBezTo>
                    <a:pt x="63" y="48"/>
                    <a:pt x="63" y="47"/>
                    <a:pt x="62" y="47"/>
                  </a:cubicBezTo>
                  <a:cubicBezTo>
                    <a:pt x="62" y="47"/>
                    <a:pt x="62" y="47"/>
                    <a:pt x="62" y="47"/>
                  </a:cubicBezTo>
                  <a:cubicBezTo>
                    <a:pt x="62" y="47"/>
                    <a:pt x="62" y="47"/>
                    <a:pt x="62" y="47"/>
                  </a:cubicBezTo>
                  <a:cubicBezTo>
                    <a:pt x="62" y="47"/>
                    <a:pt x="62" y="47"/>
                    <a:pt x="62" y="47"/>
                  </a:cubicBezTo>
                  <a:cubicBezTo>
                    <a:pt x="62" y="47"/>
                    <a:pt x="61" y="46"/>
                    <a:pt x="61" y="46"/>
                  </a:cubicBezTo>
                  <a:cubicBezTo>
                    <a:pt x="60" y="45"/>
                    <a:pt x="59" y="44"/>
                    <a:pt x="58" y="43"/>
                  </a:cubicBezTo>
                  <a:cubicBezTo>
                    <a:pt x="58" y="43"/>
                    <a:pt x="57" y="42"/>
                    <a:pt x="56" y="41"/>
                  </a:cubicBezTo>
                  <a:cubicBezTo>
                    <a:pt x="56" y="41"/>
                    <a:pt x="56" y="41"/>
                    <a:pt x="56" y="40"/>
                  </a:cubicBezTo>
                  <a:cubicBezTo>
                    <a:pt x="56" y="40"/>
                    <a:pt x="56" y="40"/>
                    <a:pt x="55" y="40"/>
                  </a:cubicBezTo>
                  <a:cubicBezTo>
                    <a:pt x="55" y="40"/>
                    <a:pt x="55" y="40"/>
                    <a:pt x="55" y="40"/>
                  </a:cubicBezTo>
                  <a:cubicBezTo>
                    <a:pt x="55" y="40"/>
                    <a:pt x="55" y="40"/>
                    <a:pt x="55" y="40"/>
                  </a:cubicBezTo>
                  <a:cubicBezTo>
                    <a:pt x="55" y="40"/>
                    <a:pt x="55" y="40"/>
                    <a:pt x="55" y="39"/>
                  </a:cubicBezTo>
                  <a:cubicBezTo>
                    <a:pt x="55" y="39"/>
                    <a:pt x="55" y="39"/>
                    <a:pt x="55" y="39"/>
                  </a:cubicBezTo>
                  <a:cubicBezTo>
                    <a:pt x="55" y="39"/>
                    <a:pt x="54" y="39"/>
                    <a:pt x="54" y="39"/>
                  </a:cubicBezTo>
                  <a:cubicBezTo>
                    <a:pt x="54" y="39"/>
                    <a:pt x="54" y="39"/>
                    <a:pt x="54" y="39"/>
                  </a:cubicBezTo>
                  <a:cubicBezTo>
                    <a:pt x="54" y="39"/>
                    <a:pt x="54" y="39"/>
                    <a:pt x="54" y="39"/>
                  </a:cubicBezTo>
                  <a:cubicBezTo>
                    <a:pt x="54" y="39"/>
                    <a:pt x="54" y="39"/>
                    <a:pt x="54" y="39"/>
                  </a:cubicBezTo>
                  <a:cubicBezTo>
                    <a:pt x="54" y="39"/>
                    <a:pt x="54" y="38"/>
                    <a:pt x="54" y="38"/>
                  </a:cubicBezTo>
                  <a:cubicBezTo>
                    <a:pt x="54" y="38"/>
                    <a:pt x="54" y="38"/>
                    <a:pt x="54" y="38"/>
                  </a:cubicBezTo>
                  <a:cubicBezTo>
                    <a:pt x="53" y="38"/>
                    <a:pt x="53" y="38"/>
                    <a:pt x="53" y="38"/>
                  </a:cubicBezTo>
                  <a:cubicBezTo>
                    <a:pt x="53" y="38"/>
                    <a:pt x="53" y="38"/>
                    <a:pt x="53" y="38"/>
                  </a:cubicBezTo>
                  <a:cubicBezTo>
                    <a:pt x="53" y="37"/>
                    <a:pt x="53" y="37"/>
                    <a:pt x="53" y="37"/>
                  </a:cubicBezTo>
                  <a:cubicBezTo>
                    <a:pt x="53" y="37"/>
                    <a:pt x="53" y="37"/>
                    <a:pt x="53" y="37"/>
                  </a:cubicBezTo>
                  <a:cubicBezTo>
                    <a:pt x="53" y="37"/>
                    <a:pt x="53" y="37"/>
                    <a:pt x="53" y="37"/>
                  </a:cubicBezTo>
                  <a:cubicBezTo>
                    <a:pt x="53" y="37"/>
                    <a:pt x="53" y="37"/>
                    <a:pt x="53" y="37"/>
                  </a:cubicBezTo>
                  <a:cubicBezTo>
                    <a:pt x="52" y="37"/>
                    <a:pt x="52" y="37"/>
                    <a:pt x="52" y="37"/>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1" y="36"/>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4"/>
                    <a:pt x="51" y="34"/>
                  </a:cubicBezTo>
                  <a:cubicBezTo>
                    <a:pt x="51" y="34"/>
                    <a:pt x="51" y="34"/>
                    <a:pt x="51" y="34"/>
                  </a:cubicBezTo>
                  <a:cubicBezTo>
                    <a:pt x="51" y="34"/>
                    <a:pt x="51" y="34"/>
                    <a:pt x="51" y="34"/>
                  </a:cubicBezTo>
                  <a:cubicBezTo>
                    <a:pt x="51" y="34"/>
                    <a:pt x="51" y="34"/>
                    <a:pt x="51" y="34"/>
                  </a:cubicBezTo>
                  <a:cubicBezTo>
                    <a:pt x="51" y="34"/>
                    <a:pt x="51" y="34"/>
                    <a:pt x="51" y="34"/>
                  </a:cubicBezTo>
                  <a:cubicBezTo>
                    <a:pt x="50" y="34"/>
                    <a:pt x="50" y="34"/>
                    <a:pt x="50" y="34"/>
                  </a:cubicBezTo>
                  <a:cubicBezTo>
                    <a:pt x="50" y="34"/>
                    <a:pt x="50" y="34"/>
                    <a:pt x="50" y="34"/>
                  </a:cubicBezTo>
                  <a:cubicBezTo>
                    <a:pt x="50" y="34"/>
                    <a:pt x="50" y="34"/>
                    <a:pt x="50" y="34"/>
                  </a:cubicBezTo>
                  <a:cubicBezTo>
                    <a:pt x="50" y="34"/>
                    <a:pt x="50" y="34"/>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2"/>
                    <a:pt x="50" y="32"/>
                    <a:pt x="50" y="32"/>
                  </a:cubicBezTo>
                  <a:cubicBezTo>
                    <a:pt x="49" y="32"/>
                    <a:pt x="49" y="32"/>
                    <a:pt x="49" y="32"/>
                  </a:cubicBezTo>
                  <a:cubicBezTo>
                    <a:pt x="49" y="32"/>
                    <a:pt x="49" y="32"/>
                    <a:pt x="49" y="32"/>
                  </a:cubicBezTo>
                  <a:cubicBezTo>
                    <a:pt x="49" y="32"/>
                    <a:pt x="49" y="32"/>
                    <a:pt x="49" y="32"/>
                  </a:cubicBezTo>
                  <a:cubicBezTo>
                    <a:pt x="49" y="32"/>
                    <a:pt x="49" y="32"/>
                    <a:pt x="49" y="32"/>
                  </a:cubicBezTo>
                  <a:cubicBezTo>
                    <a:pt x="49" y="32"/>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0"/>
                    <a:pt x="49" y="30"/>
                    <a:pt x="49" y="30"/>
                  </a:cubicBezTo>
                  <a:cubicBezTo>
                    <a:pt x="48" y="30"/>
                    <a:pt x="48" y="30"/>
                    <a:pt x="48" y="30"/>
                  </a:cubicBezTo>
                  <a:cubicBezTo>
                    <a:pt x="48" y="30"/>
                    <a:pt x="48" y="30"/>
                    <a:pt x="48" y="30"/>
                  </a:cubicBezTo>
                  <a:cubicBezTo>
                    <a:pt x="48" y="30"/>
                    <a:pt x="48" y="30"/>
                    <a:pt x="48" y="30"/>
                  </a:cubicBezTo>
                  <a:cubicBezTo>
                    <a:pt x="48" y="29"/>
                    <a:pt x="49" y="29"/>
                    <a:pt x="49" y="29"/>
                  </a:cubicBezTo>
                  <a:cubicBezTo>
                    <a:pt x="50" y="29"/>
                    <a:pt x="51" y="29"/>
                    <a:pt x="52" y="29"/>
                  </a:cubicBezTo>
                  <a:cubicBezTo>
                    <a:pt x="53" y="29"/>
                    <a:pt x="54" y="29"/>
                    <a:pt x="55" y="29"/>
                  </a:cubicBezTo>
                  <a:cubicBezTo>
                    <a:pt x="56" y="29"/>
                    <a:pt x="56" y="29"/>
                    <a:pt x="57" y="29"/>
                  </a:cubicBezTo>
                  <a:cubicBezTo>
                    <a:pt x="57" y="29"/>
                    <a:pt x="57" y="29"/>
                    <a:pt x="57" y="29"/>
                  </a:cubicBezTo>
                  <a:cubicBezTo>
                    <a:pt x="59" y="29"/>
                    <a:pt x="61" y="29"/>
                    <a:pt x="63" y="29"/>
                  </a:cubicBezTo>
                  <a:cubicBezTo>
                    <a:pt x="64" y="29"/>
                    <a:pt x="65" y="30"/>
                    <a:pt x="66" y="30"/>
                  </a:cubicBezTo>
                  <a:cubicBezTo>
                    <a:pt x="67" y="30"/>
                    <a:pt x="67" y="30"/>
                    <a:pt x="67" y="30"/>
                  </a:cubicBezTo>
                  <a:cubicBezTo>
                    <a:pt x="67" y="30"/>
                    <a:pt x="67" y="30"/>
                    <a:pt x="67" y="30"/>
                  </a:cubicBezTo>
                  <a:cubicBezTo>
                    <a:pt x="68" y="30"/>
                    <a:pt x="68" y="30"/>
                    <a:pt x="68" y="30"/>
                  </a:cubicBezTo>
                  <a:cubicBezTo>
                    <a:pt x="68" y="30"/>
                    <a:pt x="68" y="30"/>
                    <a:pt x="68" y="30"/>
                  </a:cubicBezTo>
                  <a:cubicBezTo>
                    <a:pt x="68" y="29"/>
                    <a:pt x="68" y="29"/>
                    <a:pt x="68" y="29"/>
                  </a:cubicBezTo>
                  <a:cubicBezTo>
                    <a:pt x="68" y="29"/>
                    <a:pt x="68" y="29"/>
                    <a:pt x="68" y="29"/>
                  </a:cubicBezTo>
                  <a:cubicBezTo>
                    <a:pt x="68" y="29"/>
                    <a:pt x="68" y="29"/>
                    <a:pt x="68" y="29"/>
                  </a:cubicBezTo>
                  <a:cubicBezTo>
                    <a:pt x="68" y="29"/>
                    <a:pt x="69" y="29"/>
                    <a:pt x="69" y="29"/>
                  </a:cubicBezTo>
                  <a:cubicBezTo>
                    <a:pt x="69" y="29"/>
                    <a:pt x="69" y="29"/>
                    <a:pt x="69" y="29"/>
                  </a:cubicBezTo>
                  <a:cubicBezTo>
                    <a:pt x="69" y="29"/>
                    <a:pt x="69" y="29"/>
                    <a:pt x="69" y="29"/>
                  </a:cubicBezTo>
                  <a:cubicBezTo>
                    <a:pt x="69" y="29"/>
                    <a:pt x="69" y="29"/>
                    <a:pt x="69" y="29"/>
                  </a:cubicBezTo>
                  <a:cubicBezTo>
                    <a:pt x="69" y="29"/>
                    <a:pt x="69" y="29"/>
                    <a:pt x="69" y="29"/>
                  </a:cubicBezTo>
                  <a:cubicBezTo>
                    <a:pt x="69" y="29"/>
                    <a:pt x="69" y="2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70" y="28"/>
                    <a:pt x="70" y="28"/>
                    <a:pt x="70" y="28"/>
                  </a:cubicBezTo>
                  <a:cubicBezTo>
                    <a:pt x="70" y="28"/>
                    <a:pt x="70" y="28"/>
                    <a:pt x="70" y="28"/>
                  </a:cubicBezTo>
                  <a:cubicBezTo>
                    <a:pt x="70" y="28"/>
                    <a:pt x="70" y="28"/>
                    <a:pt x="70" y="28"/>
                  </a:cubicBezTo>
                  <a:cubicBezTo>
                    <a:pt x="70" y="28"/>
                    <a:pt x="70" y="28"/>
                    <a:pt x="70" y="27"/>
                  </a:cubicBezTo>
                  <a:cubicBezTo>
                    <a:pt x="70" y="27"/>
                    <a:pt x="70" y="27"/>
                    <a:pt x="70" y="27"/>
                  </a:cubicBezTo>
                  <a:cubicBezTo>
                    <a:pt x="70" y="27"/>
                    <a:pt x="70" y="27"/>
                    <a:pt x="70" y="27"/>
                  </a:cubicBezTo>
                  <a:cubicBezTo>
                    <a:pt x="70" y="27"/>
                    <a:pt x="70" y="27"/>
                    <a:pt x="70" y="27"/>
                  </a:cubicBezTo>
                  <a:cubicBezTo>
                    <a:pt x="70" y="27"/>
                    <a:pt x="70" y="26"/>
                    <a:pt x="70" y="26"/>
                  </a:cubicBezTo>
                  <a:cubicBezTo>
                    <a:pt x="70" y="26"/>
                    <a:pt x="70" y="25"/>
                    <a:pt x="70" y="24"/>
                  </a:cubicBezTo>
                  <a:cubicBezTo>
                    <a:pt x="70" y="24"/>
                    <a:pt x="70" y="22"/>
                    <a:pt x="70" y="22"/>
                  </a:cubicBezTo>
                  <a:cubicBezTo>
                    <a:pt x="70" y="21"/>
                    <a:pt x="70" y="21"/>
                    <a:pt x="70" y="21"/>
                  </a:cubicBezTo>
                  <a:cubicBezTo>
                    <a:pt x="70" y="21"/>
                    <a:pt x="70" y="21"/>
                    <a:pt x="70" y="21"/>
                  </a:cubicBezTo>
                  <a:cubicBezTo>
                    <a:pt x="70" y="20"/>
                    <a:pt x="70" y="20"/>
                    <a:pt x="70" y="20"/>
                  </a:cubicBezTo>
                  <a:cubicBezTo>
                    <a:pt x="70" y="20"/>
                    <a:pt x="70" y="20"/>
                    <a:pt x="70" y="20"/>
                  </a:cubicBezTo>
                  <a:cubicBezTo>
                    <a:pt x="70" y="20"/>
                    <a:pt x="70" y="20"/>
                    <a:pt x="69" y="20"/>
                  </a:cubicBezTo>
                  <a:cubicBezTo>
                    <a:pt x="69" y="20"/>
                    <a:pt x="69" y="20"/>
                    <a:pt x="69" y="20"/>
                  </a:cubicBezTo>
                  <a:cubicBezTo>
                    <a:pt x="69" y="20"/>
                    <a:pt x="69" y="19"/>
                    <a:pt x="69" y="19"/>
                  </a:cubicBezTo>
                  <a:cubicBezTo>
                    <a:pt x="69" y="19"/>
                    <a:pt x="69" y="19"/>
                    <a:pt x="69" y="19"/>
                  </a:cubicBezTo>
                  <a:cubicBezTo>
                    <a:pt x="69" y="19"/>
                    <a:pt x="69" y="19"/>
                    <a:pt x="69" y="19"/>
                  </a:cubicBezTo>
                  <a:cubicBezTo>
                    <a:pt x="68" y="19"/>
                    <a:pt x="68" y="19"/>
                    <a:pt x="68" y="19"/>
                  </a:cubicBezTo>
                  <a:cubicBezTo>
                    <a:pt x="68" y="19"/>
                    <a:pt x="68" y="19"/>
                    <a:pt x="68" y="19"/>
                  </a:cubicBezTo>
                  <a:cubicBezTo>
                    <a:pt x="68" y="19"/>
                    <a:pt x="68" y="19"/>
                    <a:pt x="68" y="19"/>
                  </a:cubicBezTo>
                  <a:cubicBezTo>
                    <a:pt x="68" y="19"/>
                    <a:pt x="68" y="19"/>
                    <a:pt x="68" y="19"/>
                  </a:cubicBezTo>
                  <a:cubicBezTo>
                    <a:pt x="68" y="19"/>
                    <a:pt x="68" y="19"/>
                    <a:pt x="67" y="19"/>
                  </a:cubicBezTo>
                  <a:cubicBezTo>
                    <a:pt x="67" y="19"/>
                    <a:pt x="67" y="19"/>
                    <a:pt x="67" y="19"/>
                  </a:cubicBezTo>
                  <a:cubicBezTo>
                    <a:pt x="67" y="19"/>
                    <a:pt x="67" y="19"/>
                    <a:pt x="66" y="19"/>
                  </a:cubicBezTo>
                  <a:cubicBezTo>
                    <a:pt x="66" y="19"/>
                    <a:pt x="66" y="19"/>
                    <a:pt x="66" y="19"/>
                  </a:cubicBezTo>
                  <a:cubicBezTo>
                    <a:pt x="65" y="19"/>
                    <a:pt x="64" y="19"/>
                    <a:pt x="63" y="19"/>
                  </a:cubicBezTo>
                  <a:cubicBezTo>
                    <a:pt x="60" y="19"/>
                    <a:pt x="58" y="19"/>
                    <a:pt x="55" y="19"/>
                  </a:cubicBezTo>
                  <a:cubicBezTo>
                    <a:pt x="55" y="19"/>
                    <a:pt x="55" y="19"/>
                    <a:pt x="55" y="19"/>
                  </a:cubicBezTo>
                  <a:cubicBezTo>
                    <a:pt x="53" y="19"/>
                    <a:pt x="52" y="19"/>
                    <a:pt x="51" y="19"/>
                  </a:cubicBezTo>
                  <a:cubicBezTo>
                    <a:pt x="50" y="19"/>
                    <a:pt x="50"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8" y="19"/>
                    <a:pt x="48" y="19"/>
                  </a:cubicBezTo>
                  <a:cubicBezTo>
                    <a:pt x="49" y="18"/>
                    <a:pt x="48" y="16"/>
                    <a:pt x="49" y="16"/>
                  </a:cubicBezTo>
                  <a:cubicBezTo>
                    <a:pt x="49" y="15"/>
                    <a:pt x="49" y="15"/>
                    <a:pt x="49" y="15"/>
                  </a:cubicBezTo>
                  <a:cubicBezTo>
                    <a:pt x="49" y="15"/>
                    <a:pt x="49" y="15"/>
                    <a:pt x="49" y="15"/>
                  </a:cubicBezTo>
                  <a:cubicBezTo>
                    <a:pt x="49" y="14"/>
                    <a:pt x="49" y="13"/>
                    <a:pt x="49" y="12"/>
                  </a:cubicBezTo>
                  <a:cubicBezTo>
                    <a:pt x="49" y="12"/>
                    <a:pt x="49" y="12"/>
                    <a:pt x="49" y="12"/>
                  </a:cubicBezTo>
                  <a:cubicBezTo>
                    <a:pt x="49" y="12"/>
                    <a:pt x="49" y="11"/>
                    <a:pt x="49" y="11"/>
                  </a:cubicBezTo>
                  <a:cubicBezTo>
                    <a:pt x="49" y="11"/>
                    <a:pt x="49" y="11"/>
                    <a:pt x="49" y="11"/>
                  </a:cubicBezTo>
                  <a:cubicBezTo>
                    <a:pt x="49" y="11"/>
                    <a:pt x="49" y="11"/>
                    <a:pt x="49" y="10"/>
                  </a:cubicBezTo>
                  <a:cubicBezTo>
                    <a:pt x="49" y="9"/>
                    <a:pt x="49" y="8"/>
                    <a:pt x="50" y="7"/>
                  </a:cubicBezTo>
                  <a:cubicBezTo>
                    <a:pt x="50" y="7"/>
                    <a:pt x="50" y="6"/>
                    <a:pt x="50" y="6"/>
                  </a:cubicBezTo>
                  <a:cubicBezTo>
                    <a:pt x="50" y="6"/>
                    <a:pt x="50" y="6"/>
                    <a:pt x="50" y="6"/>
                  </a:cubicBezTo>
                  <a:cubicBezTo>
                    <a:pt x="50" y="6"/>
                    <a:pt x="50" y="5"/>
                    <a:pt x="50" y="5"/>
                  </a:cubicBezTo>
                  <a:cubicBezTo>
                    <a:pt x="50" y="5"/>
                    <a:pt x="50" y="5"/>
                    <a:pt x="50" y="5"/>
                  </a:cubicBezTo>
                  <a:cubicBezTo>
                    <a:pt x="50" y="5"/>
                    <a:pt x="50" y="5"/>
                    <a:pt x="50" y="5"/>
                  </a:cubicBezTo>
                  <a:cubicBezTo>
                    <a:pt x="50" y="5"/>
                    <a:pt x="50" y="5"/>
                    <a:pt x="50" y="5"/>
                  </a:cubicBezTo>
                  <a:cubicBezTo>
                    <a:pt x="50" y="4"/>
                    <a:pt x="50" y="4"/>
                    <a:pt x="50" y="4"/>
                  </a:cubicBezTo>
                  <a:cubicBezTo>
                    <a:pt x="50" y="4"/>
                    <a:pt x="50" y="4"/>
                    <a:pt x="50" y="4"/>
                  </a:cubicBezTo>
                  <a:cubicBezTo>
                    <a:pt x="50" y="4"/>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2"/>
                  </a:cubicBezTo>
                  <a:cubicBezTo>
                    <a:pt x="49" y="2"/>
                    <a:pt x="49" y="2"/>
                    <a:pt x="49" y="2"/>
                  </a:cubicBezTo>
                  <a:cubicBezTo>
                    <a:pt x="49" y="2"/>
                    <a:pt x="49" y="2"/>
                    <a:pt x="49" y="2"/>
                  </a:cubicBezTo>
                  <a:cubicBezTo>
                    <a:pt x="49" y="2"/>
                    <a:pt x="49" y="1"/>
                    <a:pt x="49" y="1"/>
                  </a:cubicBezTo>
                  <a:cubicBezTo>
                    <a:pt x="48" y="1"/>
                    <a:pt x="48" y="1"/>
                    <a:pt x="48" y="1"/>
                  </a:cubicBezTo>
                  <a:cubicBezTo>
                    <a:pt x="47" y="1"/>
                    <a:pt x="47" y="1"/>
                    <a:pt x="47" y="1"/>
                  </a:cubicBezTo>
                  <a:cubicBezTo>
                    <a:pt x="46" y="1"/>
                    <a:pt x="45" y="1"/>
                    <a:pt x="44" y="1"/>
                  </a:cubicBezTo>
                  <a:cubicBezTo>
                    <a:pt x="43" y="1"/>
                    <a:pt x="42" y="1"/>
                    <a:pt x="41" y="1"/>
                  </a:cubicBezTo>
                  <a:cubicBezTo>
                    <a:pt x="41" y="1"/>
                    <a:pt x="41" y="1"/>
                    <a:pt x="41" y="1"/>
                  </a:cubicBezTo>
                  <a:cubicBezTo>
                    <a:pt x="41" y="1"/>
                    <a:pt x="40" y="1"/>
                    <a:pt x="40" y="1"/>
                  </a:cubicBezTo>
                  <a:cubicBezTo>
                    <a:pt x="40" y="1"/>
                    <a:pt x="40" y="1"/>
                    <a:pt x="40" y="1"/>
                  </a:cubicBezTo>
                  <a:cubicBezTo>
                    <a:pt x="40" y="1"/>
                    <a:pt x="40" y="1"/>
                    <a:pt x="39" y="1"/>
                  </a:cubicBezTo>
                  <a:cubicBezTo>
                    <a:pt x="39" y="0"/>
                    <a:pt x="38" y="0"/>
                    <a:pt x="38" y="0"/>
                  </a:cubicBezTo>
                  <a:cubicBezTo>
                    <a:pt x="38" y="0"/>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6" y="2"/>
                    <a:pt x="36" y="4"/>
                    <a:pt x="36" y="6"/>
                  </a:cubicBezTo>
                  <a:cubicBezTo>
                    <a:pt x="36" y="8"/>
                    <a:pt x="36" y="10"/>
                    <a:pt x="36" y="13"/>
                  </a:cubicBezTo>
                  <a:cubicBezTo>
                    <a:pt x="36" y="13"/>
                    <a:pt x="36" y="13"/>
                    <a:pt x="36" y="13"/>
                  </a:cubicBezTo>
                  <a:cubicBezTo>
                    <a:pt x="36" y="13"/>
                    <a:pt x="36" y="14"/>
                    <a:pt x="36" y="15"/>
                  </a:cubicBezTo>
                  <a:cubicBezTo>
                    <a:pt x="36" y="16"/>
                    <a:pt x="36" y="16"/>
                    <a:pt x="36" y="17"/>
                  </a:cubicBezTo>
                  <a:cubicBezTo>
                    <a:pt x="36" y="17"/>
                    <a:pt x="36" y="18"/>
                    <a:pt x="36" y="19"/>
                  </a:cubicBezTo>
                  <a:cubicBezTo>
                    <a:pt x="36" y="19"/>
                    <a:pt x="35" y="19"/>
                    <a:pt x="35" y="19"/>
                  </a:cubicBezTo>
                  <a:cubicBezTo>
                    <a:pt x="35" y="20"/>
                    <a:pt x="34" y="19"/>
                    <a:pt x="34" y="19"/>
                  </a:cubicBezTo>
                  <a:cubicBezTo>
                    <a:pt x="32" y="19"/>
                    <a:pt x="31" y="19"/>
                    <a:pt x="30" y="19"/>
                  </a:cubicBezTo>
                  <a:cubicBezTo>
                    <a:pt x="28" y="19"/>
                    <a:pt x="27" y="19"/>
                    <a:pt x="26" y="19"/>
                  </a:cubicBezTo>
                  <a:cubicBezTo>
                    <a:pt x="25" y="19"/>
                    <a:pt x="25" y="19"/>
                    <a:pt x="24" y="19"/>
                  </a:cubicBezTo>
                  <a:cubicBezTo>
                    <a:pt x="24" y="19"/>
                    <a:pt x="24" y="19"/>
                    <a:pt x="24" y="19"/>
                  </a:cubicBezTo>
                  <a:cubicBezTo>
                    <a:pt x="24" y="19"/>
                    <a:pt x="24" y="19"/>
                    <a:pt x="23" y="19"/>
                  </a:cubicBezTo>
                  <a:cubicBezTo>
                    <a:pt x="23" y="19"/>
                    <a:pt x="22" y="19"/>
                    <a:pt x="22" y="19"/>
                  </a:cubicBezTo>
                  <a:cubicBezTo>
                    <a:pt x="21" y="19"/>
                    <a:pt x="19" y="19"/>
                    <a:pt x="18" y="19"/>
                  </a:cubicBezTo>
                  <a:cubicBezTo>
                    <a:pt x="18" y="19"/>
                    <a:pt x="18" y="19"/>
                    <a:pt x="17" y="19"/>
                  </a:cubicBezTo>
                  <a:cubicBezTo>
                    <a:pt x="17" y="19"/>
                    <a:pt x="16" y="19"/>
                    <a:pt x="15" y="19"/>
                  </a:cubicBezTo>
                  <a:cubicBezTo>
                    <a:pt x="15" y="19"/>
                    <a:pt x="15" y="19"/>
                    <a:pt x="15" y="19"/>
                  </a:cubicBezTo>
                  <a:cubicBezTo>
                    <a:pt x="15" y="19"/>
                    <a:pt x="15" y="19"/>
                    <a:pt x="15" y="19"/>
                  </a:cubicBezTo>
                  <a:cubicBezTo>
                    <a:pt x="15" y="19"/>
                    <a:pt x="15" y="19"/>
                    <a:pt x="15" y="19"/>
                  </a:cubicBezTo>
                  <a:cubicBezTo>
                    <a:pt x="14" y="19"/>
                    <a:pt x="14" y="19"/>
                    <a:pt x="13" y="19"/>
                  </a:cubicBezTo>
                  <a:cubicBezTo>
                    <a:pt x="13" y="19"/>
                    <a:pt x="13" y="19"/>
                    <a:pt x="13" y="19"/>
                  </a:cubicBezTo>
                  <a:cubicBezTo>
                    <a:pt x="13" y="19"/>
                    <a:pt x="13" y="19"/>
                    <a:pt x="13"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1" y="19"/>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1"/>
                    <a:pt x="11" y="21"/>
                    <a:pt x="11" y="21"/>
                  </a:cubicBezTo>
                  <a:cubicBezTo>
                    <a:pt x="11" y="21"/>
                    <a:pt x="11" y="21"/>
                    <a:pt x="11" y="21"/>
                  </a:cubicBezTo>
                  <a:cubicBezTo>
                    <a:pt x="11" y="21"/>
                    <a:pt x="11" y="21"/>
                    <a:pt x="11" y="22"/>
                  </a:cubicBezTo>
                  <a:cubicBezTo>
                    <a:pt x="10" y="22"/>
                    <a:pt x="10" y="23"/>
                    <a:pt x="10" y="24"/>
                  </a:cubicBezTo>
                  <a:cubicBezTo>
                    <a:pt x="10" y="25"/>
                    <a:pt x="10" y="27"/>
                    <a:pt x="11" y="29"/>
                  </a:cubicBezTo>
                  <a:cubicBezTo>
                    <a:pt x="11" y="29"/>
                    <a:pt x="11" y="29"/>
                    <a:pt x="11" y="29"/>
                  </a:cubicBezTo>
                  <a:cubicBezTo>
                    <a:pt x="11" y="29"/>
                    <a:pt x="11" y="29"/>
                    <a:pt x="11" y="29"/>
                  </a:cubicBezTo>
                  <a:cubicBezTo>
                    <a:pt x="11" y="29"/>
                    <a:pt x="11" y="29"/>
                    <a:pt x="11" y="29"/>
                  </a:cubicBezTo>
                  <a:cubicBezTo>
                    <a:pt x="11" y="29"/>
                    <a:pt x="11" y="29"/>
                    <a:pt x="12" y="29"/>
                  </a:cubicBezTo>
                  <a:cubicBezTo>
                    <a:pt x="12" y="29"/>
                    <a:pt x="12" y="29"/>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4" y="30"/>
                    <a:pt x="15" y="30"/>
                    <a:pt x="16" y="30"/>
                  </a:cubicBezTo>
                  <a:cubicBezTo>
                    <a:pt x="16" y="30"/>
                    <a:pt x="16" y="30"/>
                    <a:pt x="17" y="30"/>
                  </a:cubicBezTo>
                  <a:cubicBezTo>
                    <a:pt x="17" y="30"/>
                    <a:pt x="18" y="30"/>
                    <a:pt x="18" y="29"/>
                  </a:cubicBezTo>
                  <a:cubicBezTo>
                    <a:pt x="18" y="29"/>
                    <a:pt x="19" y="29"/>
                    <a:pt x="19" y="29"/>
                  </a:cubicBezTo>
                  <a:cubicBezTo>
                    <a:pt x="20" y="29"/>
                    <a:pt x="21" y="30"/>
                    <a:pt x="21" y="29"/>
                  </a:cubicBezTo>
                  <a:cubicBezTo>
                    <a:pt x="22" y="29"/>
                    <a:pt x="22" y="29"/>
                    <a:pt x="23" y="29"/>
                  </a:cubicBezTo>
                  <a:cubicBezTo>
                    <a:pt x="23" y="29"/>
                    <a:pt x="23" y="29"/>
                    <a:pt x="23" y="29"/>
                  </a:cubicBezTo>
                  <a:cubicBezTo>
                    <a:pt x="23" y="29"/>
                    <a:pt x="24" y="29"/>
                    <a:pt x="24" y="29"/>
                  </a:cubicBezTo>
                  <a:cubicBezTo>
                    <a:pt x="24" y="29"/>
                    <a:pt x="24" y="29"/>
                    <a:pt x="24" y="29"/>
                  </a:cubicBezTo>
                  <a:cubicBezTo>
                    <a:pt x="24" y="29"/>
                    <a:pt x="25" y="29"/>
                    <a:pt x="25" y="29"/>
                  </a:cubicBezTo>
                  <a:cubicBezTo>
                    <a:pt x="26" y="29"/>
                    <a:pt x="26" y="29"/>
                    <a:pt x="27" y="29"/>
                  </a:cubicBezTo>
                  <a:cubicBezTo>
                    <a:pt x="27" y="29"/>
                    <a:pt x="28" y="29"/>
                    <a:pt x="28" y="29"/>
                  </a:cubicBezTo>
                  <a:cubicBezTo>
                    <a:pt x="29" y="29"/>
                    <a:pt x="29" y="29"/>
                    <a:pt x="29" y="29"/>
                  </a:cubicBezTo>
                  <a:cubicBezTo>
                    <a:pt x="30" y="29"/>
                    <a:pt x="30" y="29"/>
                    <a:pt x="31" y="29"/>
                  </a:cubicBezTo>
                  <a:cubicBezTo>
                    <a:pt x="31" y="29"/>
                    <a:pt x="31" y="29"/>
                    <a:pt x="31" y="29"/>
                  </a:cubicBezTo>
                  <a:cubicBezTo>
                    <a:pt x="31" y="29"/>
                    <a:pt x="31" y="29"/>
                    <a:pt x="31" y="29"/>
                  </a:cubicBezTo>
                  <a:cubicBezTo>
                    <a:pt x="31" y="29"/>
                    <a:pt x="32" y="29"/>
                    <a:pt x="32" y="30"/>
                  </a:cubicBezTo>
                  <a:cubicBezTo>
                    <a:pt x="32" y="30"/>
                    <a:pt x="32" y="30"/>
                    <a:pt x="31" y="31"/>
                  </a:cubicBezTo>
                  <a:cubicBezTo>
                    <a:pt x="31" y="31"/>
                    <a:pt x="31" y="31"/>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6"/>
                    <a:pt x="30" y="36"/>
                    <a:pt x="30" y="36"/>
                  </a:cubicBezTo>
                  <a:cubicBezTo>
                    <a:pt x="30" y="36"/>
                    <a:pt x="30" y="36"/>
                    <a:pt x="30" y="36"/>
                  </a:cubicBezTo>
                  <a:cubicBezTo>
                    <a:pt x="30" y="36"/>
                    <a:pt x="30" y="36"/>
                    <a:pt x="30" y="36"/>
                  </a:cubicBezTo>
                  <a:cubicBezTo>
                    <a:pt x="30" y="36"/>
                    <a:pt x="29" y="36"/>
                    <a:pt x="29" y="36"/>
                  </a:cubicBezTo>
                  <a:cubicBezTo>
                    <a:pt x="29" y="36"/>
                    <a:pt x="29" y="36"/>
                    <a:pt x="29" y="36"/>
                  </a:cubicBezTo>
                  <a:cubicBezTo>
                    <a:pt x="29" y="36"/>
                    <a:pt x="29" y="36"/>
                    <a:pt x="29" y="36"/>
                  </a:cubicBezTo>
                  <a:cubicBezTo>
                    <a:pt x="29" y="36"/>
                    <a:pt x="29" y="36"/>
                    <a:pt x="29" y="36"/>
                  </a:cubicBezTo>
                  <a:cubicBezTo>
                    <a:pt x="29" y="36"/>
                    <a:pt x="29" y="36"/>
                    <a:pt x="29" y="36"/>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8"/>
                    <a:pt x="29" y="38"/>
                    <a:pt x="29" y="38"/>
                  </a:cubicBezTo>
                  <a:cubicBezTo>
                    <a:pt x="29" y="38"/>
                    <a:pt x="29" y="38"/>
                    <a:pt x="29" y="38"/>
                  </a:cubicBezTo>
                  <a:cubicBezTo>
                    <a:pt x="29" y="38"/>
                    <a:pt x="29" y="38"/>
                    <a:pt x="29" y="38"/>
                  </a:cubicBezTo>
                  <a:cubicBezTo>
                    <a:pt x="29" y="38"/>
                    <a:pt x="28" y="38"/>
                    <a:pt x="28" y="38"/>
                  </a:cubicBezTo>
                  <a:cubicBezTo>
                    <a:pt x="28" y="38"/>
                    <a:pt x="28" y="38"/>
                    <a:pt x="28" y="38"/>
                  </a:cubicBezTo>
                  <a:cubicBezTo>
                    <a:pt x="28" y="38"/>
                    <a:pt x="28" y="38"/>
                    <a:pt x="28" y="38"/>
                  </a:cubicBezTo>
                  <a:cubicBezTo>
                    <a:pt x="28" y="38"/>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40"/>
                    <a:pt x="28" y="40"/>
                  </a:cubicBezTo>
                  <a:cubicBezTo>
                    <a:pt x="28" y="40"/>
                    <a:pt x="28" y="40"/>
                    <a:pt x="28" y="40"/>
                  </a:cubicBezTo>
                  <a:cubicBezTo>
                    <a:pt x="28" y="40"/>
                    <a:pt x="28" y="40"/>
                    <a:pt x="28" y="40"/>
                  </a:cubicBezTo>
                  <a:cubicBezTo>
                    <a:pt x="28" y="40"/>
                    <a:pt x="28" y="40"/>
                    <a:pt x="28" y="40"/>
                  </a:cubicBezTo>
                  <a:cubicBezTo>
                    <a:pt x="28" y="40"/>
                    <a:pt x="28" y="40"/>
                    <a:pt x="28" y="40"/>
                  </a:cubicBezTo>
                  <a:cubicBezTo>
                    <a:pt x="28" y="40"/>
                    <a:pt x="27" y="40"/>
                    <a:pt x="27" y="40"/>
                  </a:cubicBezTo>
                  <a:cubicBezTo>
                    <a:pt x="27" y="40"/>
                    <a:pt x="27" y="40"/>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6" y="42"/>
                    <a:pt x="26" y="42"/>
                  </a:cubicBezTo>
                  <a:cubicBezTo>
                    <a:pt x="26" y="42"/>
                    <a:pt x="26" y="42"/>
                    <a:pt x="26" y="42"/>
                  </a:cubicBezTo>
                  <a:cubicBezTo>
                    <a:pt x="26" y="42"/>
                    <a:pt x="26" y="42"/>
                    <a:pt x="26" y="42"/>
                  </a:cubicBezTo>
                  <a:cubicBezTo>
                    <a:pt x="26" y="42"/>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4"/>
                    <a:pt x="26" y="44"/>
                  </a:cubicBezTo>
                  <a:cubicBezTo>
                    <a:pt x="25" y="44"/>
                    <a:pt x="25" y="44"/>
                    <a:pt x="25" y="44"/>
                  </a:cubicBezTo>
                  <a:cubicBezTo>
                    <a:pt x="25" y="44"/>
                    <a:pt x="25" y="45"/>
                    <a:pt x="25" y="45"/>
                  </a:cubicBezTo>
                  <a:cubicBezTo>
                    <a:pt x="25" y="45"/>
                    <a:pt x="25" y="45"/>
                    <a:pt x="25" y="45"/>
                  </a:cubicBezTo>
                  <a:cubicBezTo>
                    <a:pt x="25" y="45"/>
                    <a:pt x="25" y="45"/>
                    <a:pt x="25" y="45"/>
                  </a:cubicBezTo>
                  <a:cubicBezTo>
                    <a:pt x="25" y="45"/>
                    <a:pt x="25" y="45"/>
                    <a:pt x="25" y="45"/>
                  </a:cubicBezTo>
                  <a:cubicBezTo>
                    <a:pt x="25" y="45"/>
                    <a:pt x="25" y="45"/>
                    <a:pt x="25" y="45"/>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4" y="46"/>
                    <a:pt x="24" y="46"/>
                    <a:pt x="24" y="46"/>
                  </a:cubicBezTo>
                  <a:cubicBezTo>
                    <a:pt x="24" y="46"/>
                    <a:pt x="24" y="46"/>
                    <a:pt x="24" y="46"/>
                  </a:cubicBezTo>
                  <a:cubicBezTo>
                    <a:pt x="24" y="46"/>
                    <a:pt x="24" y="46"/>
                    <a:pt x="24" y="46"/>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8"/>
                  </a:cubicBezTo>
                  <a:cubicBezTo>
                    <a:pt x="24" y="48"/>
                    <a:pt x="24" y="48"/>
                    <a:pt x="24" y="48"/>
                  </a:cubicBezTo>
                  <a:cubicBezTo>
                    <a:pt x="24" y="48"/>
                    <a:pt x="24" y="48"/>
                    <a:pt x="24" y="48"/>
                  </a:cubicBezTo>
                  <a:cubicBezTo>
                    <a:pt x="23" y="48"/>
                    <a:pt x="23" y="48"/>
                    <a:pt x="23" y="48"/>
                  </a:cubicBezTo>
                  <a:cubicBezTo>
                    <a:pt x="23" y="48"/>
                    <a:pt x="23" y="48"/>
                    <a:pt x="23" y="48"/>
                  </a:cubicBezTo>
                  <a:cubicBezTo>
                    <a:pt x="23" y="48"/>
                    <a:pt x="23" y="48"/>
                    <a:pt x="23" y="48"/>
                  </a:cubicBezTo>
                  <a:cubicBezTo>
                    <a:pt x="23" y="48"/>
                    <a:pt x="23" y="48"/>
                    <a:pt x="23" y="48"/>
                  </a:cubicBezTo>
                  <a:cubicBezTo>
                    <a:pt x="23" y="48"/>
                    <a:pt x="23" y="49"/>
                    <a:pt x="23" y="49"/>
                  </a:cubicBezTo>
                  <a:cubicBezTo>
                    <a:pt x="23" y="49"/>
                    <a:pt x="23" y="49"/>
                    <a:pt x="23" y="49"/>
                  </a:cubicBezTo>
                  <a:cubicBezTo>
                    <a:pt x="23" y="49"/>
                    <a:pt x="23" y="49"/>
                    <a:pt x="23" y="49"/>
                  </a:cubicBezTo>
                  <a:cubicBezTo>
                    <a:pt x="23" y="49"/>
                    <a:pt x="23" y="49"/>
                    <a:pt x="23" y="49"/>
                  </a:cubicBezTo>
                  <a:cubicBezTo>
                    <a:pt x="23" y="49"/>
                    <a:pt x="23" y="49"/>
                    <a:pt x="23" y="49"/>
                  </a:cubicBezTo>
                  <a:cubicBezTo>
                    <a:pt x="22" y="49"/>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1"/>
                    <a:pt x="22" y="51"/>
                    <a:pt x="22" y="51"/>
                  </a:cubicBezTo>
                  <a:cubicBezTo>
                    <a:pt x="22" y="51"/>
                    <a:pt x="22" y="51"/>
                    <a:pt x="22" y="51"/>
                  </a:cubicBezTo>
                  <a:cubicBezTo>
                    <a:pt x="22" y="51"/>
                    <a:pt x="22" y="51"/>
                    <a:pt x="22" y="51"/>
                  </a:cubicBezTo>
                  <a:cubicBezTo>
                    <a:pt x="21" y="51"/>
                    <a:pt x="21" y="51"/>
                    <a:pt x="21" y="51"/>
                  </a:cubicBezTo>
                  <a:cubicBezTo>
                    <a:pt x="21" y="51"/>
                    <a:pt x="21" y="51"/>
                    <a:pt x="21" y="51"/>
                  </a:cubicBezTo>
                  <a:cubicBezTo>
                    <a:pt x="21" y="51"/>
                    <a:pt x="21" y="51"/>
                    <a:pt x="21" y="51"/>
                  </a:cubicBezTo>
                  <a:cubicBezTo>
                    <a:pt x="21" y="51"/>
                    <a:pt x="21" y="51"/>
                    <a:pt x="21" y="51"/>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3"/>
                    <a:pt x="21" y="53"/>
                    <a:pt x="21" y="53"/>
                  </a:cubicBezTo>
                  <a:cubicBezTo>
                    <a:pt x="21" y="53"/>
                    <a:pt x="21"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4"/>
                    <a:pt x="20" y="54"/>
                  </a:cubicBezTo>
                  <a:cubicBezTo>
                    <a:pt x="20" y="54"/>
                    <a:pt x="20" y="54"/>
                    <a:pt x="20" y="54"/>
                  </a:cubicBezTo>
                  <a:cubicBezTo>
                    <a:pt x="20" y="54"/>
                    <a:pt x="20" y="54"/>
                    <a:pt x="20" y="54"/>
                  </a:cubicBezTo>
                  <a:cubicBezTo>
                    <a:pt x="20" y="54"/>
                    <a:pt x="20" y="54"/>
                    <a:pt x="19" y="54"/>
                  </a:cubicBezTo>
                  <a:cubicBezTo>
                    <a:pt x="19" y="54"/>
                    <a:pt x="19" y="54"/>
                    <a:pt x="19" y="54"/>
                  </a:cubicBezTo>
                  <a:cubicBezTo>
                    <a:pt x="19" y="54"/>
                    <a:pt x="19" y="54"/>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6"/>
                    <a:pt x="19"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7"/>
                  </a:cubicBezTo>
                  <a:cubicBezTo>
                    <a:pt x="18" y="57"/>
                    <a:pt x="18" y="57"/>
                    <a:pt x="18" y="57"/>
                  </a:cubicBezTo>
                  <a:cubicBezTo>
                    <a:pt x="18" y="57"/>
                    <a:pt x="18" y="57"/>
                    <a:pt x="18" y="57"/>
                  </a:cubicBezTo>
                  <a:cubicBezTo>
                    <a:pt x="18" y="57"/>
                    <a:pt x="17" y="57"/>
                    <a:pt x="17" y="57"/>
                  </a:cubicBezTo>
                  <a:cubicBezTo>
                    <a:pt x="17" y="57"/>
                    <a:pt x="17" y="57"/>
                    <a:pt x="17" y="57"/>
                  </a:cubicBezTo>
                  <a:cubicBezTo>
                    <a:pt x="17" y="57"/>
                    <a:pt x="17" y="57"/>
                    <a:pt x="17" y="57"/>
                  </a:cubicBezTo>
                  <a:cubicBezTo>
                    <a:pt x="17" y="57"/>
                    <a:pt x="17" y="57"/>
                    <a:pt x="17" y="58"/>
                  </a:cubicBezTo>
                  <a:cubicBezTo>
                    <a:pt x="17" y="58"/>
                    <a:pt x="17" y="58"/>
                    <a:pt x="17" y="58"/>
                  </a:cubicBezTo>
                  <a:cubicBezTo>
                    <a:pt x="17" y="58"/>
                    <a:pt x="17" y="58"/>
                    <a:pt x="17" y="58"/>
                  </a:cubicBezTo>
                  <a:cubicBezTo>
                    <a:pt x="17" y="58"/>
                    <a:pt x="17" y="58"/>
                    <a:pt x="17" y="58"/>
                  </a:cubicBezTo>
                  <a:cubicBezTo>
                    <a:pt x="17" y="58"/>
                    <a:pt x="17" y="58"/>
                    <a:pt x="17" y="58"/>
                  </a:cubicBezTo>
                  <a:cubicBezTo>
                    <a:pt x="17" y="58"/>
                    <a:pt x="17" y="58"/>
                    <a:pt x="16" y="58"/>
                  </a:cubicBezTo>
                  <a:cubicBezTo>
                    <a:pt x="16" y="58"/>
                    <a:pt x="16" y="58"/>
                    <a:pt x="16" y="58"/>
                  </a:cubicBezTo>
                  <a:cubicBezTo>
                    <a:pt x="16" y="59"/>
                    <a:pt x="16" y="59"/>
                    <a:pt x="16" y="59"/>
                  </a:cubicBezTo>
                  <a:cubicBezTo>
                    <a:pt x="16" y="59"/>
                    <a:pt x="16" y="59"/>
                    <a:pt x="16" y="59"/>
                  </a:cubicBezTo>
                  <a:cubicBezTo>
                    <a:pt x="16" y="59"/>
                    <a:pt x="16" y="59"/>
                    <a:pt x="16" y="59"/>
                  </a:cubicBezTo>
                  <a:cubicBezTo>
                    <a:pt x="16" y="59"/>
                    <a:pt x="16" y="59"/>
                    <a:pt x="16" y="59"/>
                  </a:cubicBezTo>
                  <a:cubicBezTo>
                    <a:pt x="16" y="59"/>
                    <a:pt x="16" y="59"/>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1"/>
                    <a:pt x="15" y="61"/>
                  </a:cubicBezTo>
                  <a:cubicBezTo>
                    <a:pt x="15" y="61"/>
                    <a:pt x="15" y="61"/>
                    <a:pt x="15" y="61"/>
                  </a:cubicBezTo>
                  <a:cubicBezTo>
                    <a:pt x="15" y="61"/>
                    <a:pt x="14" y="61"/>
                    <a:pt x="14" y="61"/>
                  </a:cubicBezTo>
                  <a:cubicBezTo>
                    <a:pt x="14" y="61"/>
                    <a:pt x="14" y="61"/>
                    <a:pt x="14" y="61"/>
                  </a:cubicBezTo>
                  <a:cubicBezTo>
                    <a:pt x="14" y="61"/>
                    <a:pt x="14" y="61"/>
                    <a:pt x="14" y="61"/>
                  </a:cubicBezTo>
                  <a:cubicBezTo>
                    <a:pt x="14" y="62"/>
                    <a:pt x="14" y="62"/>
                    <a:pt x="14" y="62"/>
                  </a:cubicBezTo>
                  <a:cubicBezTo>
                    <a:pt x="14" y="62"/>
                    <a:pt x="14" y="62"/>
                    <a:pt x="14" y="62"/>
                  </a:cubicBezTo>
                  <a:cubicBezTo>
                    <a:pt x="14" y="62"/>
                    <a:pt x="14" y="62"/>
                    <a:pt x="14" y="62"/>
                  </a:cubicBezTo>
                  <a:cubicBezTo>
                    <a:pt x="13" y="62"/>
                    <a:pt x="13" y="62"/>
                    <a:pt x="13" y="62"/>
                  </a:cubicBezTo>
                  <a:cubicBezTo>
                    <a:pt x="13" y="62"/>
                    <a:pt x="13" y="62"/>
                    <a:pt x="13" y="62"/>
                  </a:cubicBezTo>
                  <a:cubicBezTo>
                    <a:pt x="13" y="62"/>
                    <a:pt x="13" y="62"/>
                    <a:pt x="13" y="62"/>
                  </a:cubicBezTo>
                  <a:cubicBezTo>
                    <a:pt x="13" y="62"/>
                    <a:pt x="13" y="62"/>
                    <a:pt x="13" y="62"/>
                  </a:cubicBezTo>
                  <a:cubicBezTo>
                    <a:pt x="13" y="63"/>
                    <a:pt x="13" y="63"/>
                    <a:pt x="13" y="63"/>
                  </a:cubicBezTo>
                  <a:cubicBezTo>
                    <a:pt x="13" y="63"/>
                    <a:pt x="13" y="63"/>
                    <a:pt x="13" y="63"/>
                  </a:cubicBezTo>
                  <a:cubicBezTo>
                    <a:pt x="13" y="63"/>
                    <a:pt x="13" y="63"/>
                    <a:pt x="13" y="63"/>
                  </a:cubicBezTo>
                  <a:cubicBezTo>
                    <a:pt x="12" y="63"/>
                    <a:pt x="12" y="63"/>
                    <a:pt x="12" y="63"/>
                  </a:cubicBezTo>
                  <a:cubicBezTo>
                    <a:pt x="12" y="63"/>
                    <a:pt x="12" y="63"/>
                    <a:pt x="12" y="63"/>
                  </a:cubicBezTo>
                  <a:cubicBezTo>
                    <a:pt x="12" y="63"/>
                    <a:pt x="12" y="64"/>
                    <a:pt x="12" y="64"/>
                  </a:cubicBezTo>
                  <a:cubicBezTo>
                    <a:pt x="12" y="64"/>
                    <a:pt x="12" y="64"/>
                    <a:pt x="12" y="64"/>
                  </a:cubicBezTo>
                  <a:cubicBezTo>
                    <a:pt x="12" y="64"/>
                    <a:pt x="12" y="64"/>
                    <a:pt x="12" y="64"/>
                  </a:cubicBezTo>
                  <a:cubicBezTo>
                    <a:pt x="11" y="65"/>
                    <a:pt x="11" y="65"/>
                    <a:pt x="11" y="65"/>
                  </a:cubicBezTo>
                  <a:cubicBezTo>
                    <a:pt x="11" y="65"/>
                    <a:pt x="11" y="65"/>
                    <a:pt x="11" y="65"/>
                  </a:cubicBezTo>
                  <a:cubicBezTo>
                    <a:pt x="11" y="65"/>
                    <a:pt x="11" y="65"/>
                    <a:pt x="11" y="65"/>
                  </a:cubicBezTo>
                  <a:cubicBezTo>
                    <a:pt x="10" y="66"/>
                    <a:pt x="10" y="66"/>
                    <a:pt x="10" y="66"/>
                  </a:cubicBezTo>
                  <a:cubicBezTo>
                    <a:pt x="9" y="67"/>
                    <a:pt x="9" y="67"/>
                    <a:pt x="8" y="68"/>
                  </a:cubicBezTo>
                  <a:cubicBezTo>
                    <a:pt x="8" y="68"/>
                    <a:pt x="8" y="68"/>
                    <a:pt x="8" y="68"/>
                  </a:cubicBezTo>
                  <a:cubicBezTo>
                    <a:pt x="8" y="68"/>
                    <a:pt x="7" y="68"/>
                    <a:pt x="7" y="68"/>
                  </a:cubicBezTo>
                  <a:cubicBezTo>
                    <a:pt x="7" y="69"/>
                    <a:pt x="7" y="69"/>
                    <a:pt x="7" y="69"/>
                  </a:cubicBezTo>
                  <a:cubicBezTo>
                    <a:pt x="7" y="69"/>
                    <a:pt x="7" y="69"/>
                    <a:pt x="7" y="69"/>
                  </a:cubicBezTo>
                  <a:cubicBezTo>
                    <a:pt x="7" y="69"/>
                    <a:pt x="7" y="69"/>
                    <a:pt x="7" y="69"/>
                  </a:cubicBezTo>
                  <a:cubicBezTo>
                    <a:pt x="7" y="69"/>
                    <a:pt x="7" y="69"/>
                    <a:pt x="7" y="69"/>
                  </a:cubicBezTo>
                  <a:cubicBezTo>
                    <a:pt x="6" y="70"/>
                    <a:pt x="6" y="70"/>
                    <a:pt x="6" y="70"/>
                  </a:cubicBezTo>
                  <a:cubicBezTo>
                    <a:pt x="6" y="70"/>
                    <a:pt x="6" y="70"/>
                    <a:pt x="6" y="70"/>
                  </a:cubicBezTo>
                  <a:cubicBezTo>
                    <a:pt x="5" y="70"/>
                    <a:pt x="5" y="71"/>
                    <a:pt x="5" y="71"/>
                  </a:cubicBezTo>
                  <a:cubicBezTo>
                    <a:pt x="5" y="71"/>
                    <a:pt x="5" y="71"/>
                    <a:pt x="5" y="71"/>
                  </a:cubicBezTo>
                  <a:cubicBezTo>
                    <a:pt x="5" y="71"/>
                    <a:pt x="4" y="71"/>
                    <a:pt x="4" y="71"/>
                  </a:cubicBezTo>
                  <a:cubicBezTo>
                    <a:pt x="4" y="71"/>
                    <a:pt x="4" y="71"/>
                    <a:pt x="4" y="71"/>
                  </a:cubicBezTo>
                  <a:cubicBezTo>
                    <a:pt x="4" y="71"/>
                    <a:pt x="4" y="72"/>
                    <a:pt x="4" y="72"/>
                  </a:cubicBezTo>
                  <a:cubicBezTo>
                    <a:pt x="4" y="72"/>
                    <a:pt x="4" y="72"/>
                    <a:pt x="4" y="72"/>
                  </a:cubicBezTo>
                  <a:cubicBezTo>
                    <a:pt x="4" y="72"/>
                    <a:pt x="3" y="72"/>
                    <a:pt x="3" y="72"/>
                  </a:cubicBezTo>
                  <a:cubicBezTo>
                    <a:pt x="3" y="72"/>
                    <a:pt x="3" y="72"/>
                    <a:pt x="3" y="72"/>
                  </a:cubicBezTo>
                  <a:cubicBezTo>
                    <a:pt x="3" y="72"/>
                    <a:pt x="3" y="72"/>
                    <a:pt x="3" y="72"/>
                  </a:cubicBezTo>
                  <a:cubicBezTo>
                    <a:pt x="3" y="72"/>
                    <a:pt x="3" y="72"/>
                    <a:pt x="3" y="72"/>
                  </a:cubicBezTo>
                  <a:cubicBezTo>
                    <a:pt x="3" y="72"/>
                    <a:pt x="3" y="72"/>
                    <a:pt x="3" y="73"/>
                  </a:cubicBezTo>
                  <a:cubicBezTo>
                    <a:pt x="3" y="73"/>
                    <a:pt x="3" y="73"/>
                    <a:pt x="3" y="73"/>
                  </a:cubicBezTo>
                  <a:cubicBezTo>
                    <a:pt x="3" y="73"/>
                    <a:pt x="3" y="73"/>
                    <a:pt x="2" y="73"/>
                  </a:cubicBezTo>
                  <a:cubicBezTo>
                    <a:pt x="2" y="73"/>
                    <a:pt x="2" y="73"/>
                    <a:pt x="2" y="73"/>
                  </a:cubicBezTo>
                  <a:cubicBezTo>
                    <a:pt x="2" y="73"/>
                    <a:pt x="2" y="73"/>
                    <a:pt x="2" y="73"/>
                  </a:cubicBezTo>
                  <a:cubicBezTo>
                    <a:pt x="2" y="73"/>
                    <a:pt x="2" y="73"/>
                    <a:pt x="2" y="73"/>
                  </a:cubicBezTo>
                  <a:cubicBezTo>
                    <a:pt x="2" y="73"/>
                    <a:pt x="2" y="73"/>
                    <a:pt x="2" y="73"/>
                  </a:cubicBezTo>
                  <a:cubicBezTo>
                    <a:pt x="2" y="73"/>
                    <a:pt x="2" y="73"/>
                    <a:pt x="2" y="73"/>
                  </a:cubicBezTo>
                  <a:cubicBezTo>
                    <a:pt x="2" y="74"/>
                    <a:pt x="1" y="74"/>
                    <a:pt x="1" y="74"/>
                  </a:cubicBezTo>
                  <a:cubicBezTo>
                    <a:pt x="1" y="74"/>
                    <a:pt x="1" y="74"/>
                    <a:pt x="1" y="74"/>
                  </a:cubicBezTo>
                  <a:cubicBezTo>
                    <a:pt x="1" y="74"/>
                    <a:pt x="1" y="75"/>
                    <a:pt x="1" y="75"/>
                  </a:cubicBezTo>
                  <a:cubicBezTo>
                    <a:pt x="1" y="75"/>
                    <a:pt x="1" y="75"/>
                    <a:pt x="1" y="75"/>
                  </a:cubicBezTo>
                  <a:cubicBezTo>
                    <a:pt x="1" y="75"/>
                    <a:pt x="1" y="75"/>
                    <a:pt x="1" y="75"/>
                  </a:cubicBezTo>
                  <a:cubicBezTo>
                    <a:pt x="1" y="75"/>
                    <a:pt x="1" y="75"/>
                    <a:pt x="1" y="75"/>
                  </a:cubicBezTo>
                  <a:cubicBezTo>
                    <a:pt x="0" y="75"/>
                    <a:pt x="1" y="76"/>
                    <a:pt x="1" y="76"/>
                  </a:cubicBezTo>
                  <a:cubicBezTo>
                    <a:pt x="1" y="76"/>
                    <a:pt x="1" y="76"/>
                    <a:pt x="1" y="76"/>
                  </a:cubicBezTo>
                  <a:cubicBezTo>
                    <a:pt x="1" y="76"/>
                    <a:pt x="1" y="76"/>
                    <a:pt x="1" y="76"/>
                  </a:cubicBezTo>
                  <a:cubicBezTo>
                    <a:pt x="1" y="76"/>
                    <a:pt x="1" y="76"/>
                    <a:pt x="1" y="77"/>
                  </a:cubicBezTo>
                  <a:cubicBezTo>
                    <a:pt x="1" y="77"/>
                    <a:pt x="1"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3" y="77"/>
                    <a:pt x="3" y="77"/>
                    <a:pt x="3" y="77"/>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5" y="78"/>
                    <a:pt x="5" y="78"/>
                  </a:cubicBezTo>
                  <a:cubicBezTo>
                    <a:pt x="5" y="78"/>
                    <a:pt x="5" y="78"/>
                    <a:pt x="5" y="78"/>
                  </a:cubicBezTo>
                  <a:cubicBezTo>
                    <a:pt x="5" y="78"/>
                    <a:pt x="5" y="78"/>
                    <a:pt x="5" y="78"/>
                  </a:cubicBezTo>
                  <a:cubicBezTo>
                    <a:pt x="5" y="78"/>
                    <a:pt x="5" y="78"/>
                    <a:pt x="5" y="78"/>
                  </a:cubicBezTo>
                  <a:cubicBezTo>
                    <a:pt x="5" y="78"/>
                    <a:pt x="5" y="78"/>
                    <a:pt x="5" y="78"/>
                  </a:cubicBezTo>
                  <a:cubicBezTo>
                    <a:pt x="5" y="78"/>
                    <a:pt x="5" y="78"/>
                    <a:pt x="5" y="79"/>
                  </a:cubicBezTo>
                  <a:cubicBezTo>
                    <a:pt x="5" y="79"/>
                    <a:pt x="5" y="79"/>
                    <a:pt x="5" y="79"/>
                  </a:cubicBezTo>
                  <a:cubicBezTo>
                    <a:pt x="5" y="79"/>
                    <a:pt x="5" y="79"/>
                    <a:pt x="5" y="79"/>
                  </a:cubicBezTo>
                  <a:cubicBezTo>
                    <a:pt x="5" y="79"/>
                    <a:pt x="5"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8" y="79"/>
                    <a:pt x="8" y="79"/>
                  </a:cubicBezTo>
                  <a:cubicBezTo>
                    <a:pt x="8" y="79"/>
                    <a:pt x="8" y="79"/>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10" y="80"/>
                    <a:pt x="10" y="80"/>
                    <a:pt x="10" y="80"/>
                  </a:cubicBezTo>
                  <a:cubicBezTo>
                    <a:pt x="10" y="80"/>
                    <a:pt x="10" y="80"/>
                    <a:pt x="10" y="80"/>
                  </a:cubicBezTo>
                  <a:cubicBezTo>
                    <a:pt x="11" y="81"/>
                    <a:pt x="12" y="81"/>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4" y="79"/>
                    <a:pt x="14" y="79"/>
                    <a:pt x="14" y="79"/>
                  </a:cubicBezTo>
                  <a:cubicBezTo>
                    <a:pt x="14" y="79"/>
                    <a:pt x="14" y="79"/>
                    <a:pt x="14" y="79"/>
                  </a:cubicBezTo>
                  <a:cubicBezTo>
                    <a:pt x="14" y="78"/>
                    <a:pt x="15" y="78"/>
                    <a:pt x="15" y="78"/>
                  </a:cubicBezTo>
                  <a:cubicBezTo>
                    <a:pt x="15" y="78"/>
                    <a:pt x="15" y="78"/>
                    <a:pt x="15" y="78"/>
                  </a:cubicBezTo>
                  <a:cubicBezTo>
                    <a:pt x="15" y="78"/>
                    <a:pt x="15" y="78"/>
                    <a:pt x="15" y="78"/>
                  </a:cubicBezTo>
                  <a:cubicBezTo>
                    <a:pt x="15" y="78"/>
                    <a:pt x="15" y="78"/>
                    <a:pt x="15" y="78"/>
                  </a:cubicBezTo>
                  <a:cubicBezTo>
                    <a:pt x="15" y="78"/>
                    <a:pt x="15" y="77"/>
                    <a:pt x="15" y="77"/>
                  </a:cubicBezTo>
                  <a:cubicBezTo>
                    <a:pt x="15" y="77"/>
                    <a:pt x="15" y="77"/>
                    <a:pt x="15" y="77"/>
                  </a:cubicBezTo>
                  <a:cubicBezTo>
                    <a:pt x="15" y="77"/>
                    <a:pt x="16" y="77"/>
                    <a:pt x="16" y="77"/>
                  </a:cubicBezTo>
                  <a:cubicBezTo>
                    <a:pt x="16" y="77"/>
                    <a:pt x="16" y="77"/>
                    <a:pt x="16" y="77"/>
                  </a:cubicBezTo>
                  <a:cubicBezTo>
                    <a:pt x="16" y="77"/>
                    <a:pt x="16" y="77"/>
                    <a:pt x="16" y="77"/>
                  </a:cubicBezTo>
                  <a:cubicBezTo>
                    <a:pt x="16" y="77"/>
                    <a:pt x="16" y="77"/>
                    <a:pt x="16" y="77"/>
                  </a:cubicBezTo>
                  <a:cubicBezTo>
                    <a:pt x="16" y="77"/>
                    <a:pt x="16" y="76"/>
                    <a:pt x="16" y="76"/>
                  </a:cubicBezTo>
                  <a:cubicBezTo>
                    <a:pt x="16" y="76"/>
                    <a:pt x="16" y="76"/>
                    <a:pt x="16" y="76"/>
                  </a:cubicBezTo>
                  <a:cubicBezTo>
                    <a:pt x="16" y="76"/>
                    <a:pt x="16" y="76"/>
                    <a:pt x="16" y="76"/>
                  </a:cubicBezTo>
                  <a:cubicBezTo>
                    <a:pt x="16" y="76"/>
                    <a:pt x="16" y="76"/>
                    <a:pt x="16" y="76"/>
                  </a:cubicBezTo>
                  <a:cubicBezTo>
                    <a:pt x="16" y="76"/>
                    <a:pt x="17" y="76"/>
                    <a:pt x="17" y="76"/>
                  </a:cubicBezTo>
                  <a:cubicBezTo>
                    <a:pt x="17" y="76"/>
                    <a:pt x="17" y="76"/>
                    <a:pt x="17" y="76"/>
                  </a:cubicBezTo>
                  <a:cubicBezTo>
                    <a:pt x="17" y="76"/>
                    <a:pt x="17" y="76"/>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3"/>
                  </a:cubicBezTo>
                  <a:cubicBezTo>
                    <a:pt x="18" y="73"/>
                    <a:pt x="18" y="73"/>
                    <a:pt x="18" y="73"/>
                  </a:cubicBezTo>
                  <a:cubicBezTo>
                    <a:pt x="18" y="73"/>
                    <a:pt x="18" y="73"/>
                    <a:pt x="19" y="73"/>
                  </a:cubicBezTo>
                  <a:cubicBezTo>
                    <a:pt x="19" y="73"/>
                    <a:pt x="19" y="73"/>
                    <a:pt x="19" y="73"/>
                  </a:cubicBezTo>
                  <a:cubicBezTo>
                    <a:pt x="19" y="73"/>
                    <a:pt x="19" y="73"/>
                    <a:pt x="19" y="73"/>
                  </a:cubicBezTo>
                  <a:cubicBezTo>
                    <a:pt x="19" y="73"/>
                    <a:pt x="19" y="73"/>
                    <a:pt x="19" y="73"/>
                  </a:cubicBezTo>
                  <a:cubicBezTo>
                    <a:pt x="19" y="73"/>
                    <a:pt x="19" y="73"/>
                    <a:pt x="19" y="73"/>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20" y="72"/>
                    <a:pt x="20" y="72"/>
                    <a:pt x="20" y="72"/>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0"/>
                    <a:pt x="20" y="70"/>
                  </a:cubicBezTo>
                  <a:cubicBezTo>
                    <a:pt x="20" y="70"/>
                    <a:pt x="20" y="70"/>
                    <a:pt x="20" y="70"/>
                  </a:cubicBezTo>
                  <a:cubicBezTo>
                    <a:pt x="21" y="70"/>
                    <a:pt x="21" y="70"/>
                    <a:pt x="21" y="70"/>
                  </a:cubicBezTo>
                  <a:cubicBezTo>
                    <a:pt x="21" y="70"/>
                    <a:pt x="21" y="70"/>
                    <a:pt x="21" y="70"/>
                  </a:cubicBezTo>
                  <a:cubicBezTo>
                    <a:pt x="21" y="70"/>
                    <a:pt x="21" y="70"/>
                    <a:pt x="21" y="70"/>
                  </a:cubicBezTo>
                  <a:cubicBezTo>
                    <a:pt x="21" y="70"/>
                    <a:pt x="21" y="69"/>
                    <a:pt x="21" y="69"/>
                  </a:cubicBezTo>
                  <a:cubicBezTo>
                    <a:pt x="21" y="69"/>
                    <a:pt x="21" y="69"/>
                    <a:pt x="21" y="69"/>
                  </a:cubicBezTo>
                  <a:cubicBezTo>
                    <a:pt x="21" y="69"/>
                    <a:pt x="21" y="69"/>
                    <a:pt x="21" y="69"/>
                  </a:cubicBezTo>
                  <a:cubicBezTo>
                    <a:pt x="21" y="69"/>
                    <a:pt x="21" y="69"/>
                    <a:pt x="21" y="69"/>
                  </a:cubicBezTo>
                  <a:cubicBezTo>
                    <a:pt x="21" y="69"/>
                    <a:pt x="21" y="69"/>
                    <a:pt x="21" y="69"/>
                  </a:cubicBezTo>
                  <a:cubicBezTo>
                    <a:pt x="21" y="69"/>
                    <a:pt x="22" y="69"/>
                    <a:pt x="22" y="69"/>
                  </a:cubicBezTo>
                  <a:cubicBezTo>
                    <a:pt x="22" y="69"/>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7"/>
                    <a:pt x="22" y="67"/>
                    <a:pt x="22" y="67"/>
                  </a:cubicBezTo>
                  <a:cubicBezTo>
                    <a:pt x="22" y="67"/>
                    <a:pt x="22" y="67"/>
                    <a:pt x="23" y="67"/>
                  </a:cubicBezTo>
                  <a:cubicBezTo>
                    <a:pt x="23" y="67"/>
                    <a:pt x="23" y="67"/>
                    <a:pt x="23" y="67"/>
                  </a:cubicBezTo>
                  <a:cubicBezTo>
                    <a:pt x="23" y="67"/>
                    <a:pt x="23" y="67"/>
                    <a:pt x="23" y="67"/>
                  </a:cubicBezTo>
                  <a:cubicBezTo>
                    <a:pt x="23" y="67"/>
                    <a:pt x="23" y="66"/>
                    <a:pt x="23" y="66"/>
                  </a:cubicBezTo>
                  <a:cubicBezTo>
                    <a:pt x="23" y="66"/>
                    <a:pt x="23" y="66"/>
                    <a:pt x="23" y="66"/>
                  </a:cubicBezTo>
                  <a:cubicBezTo>
                    <a:pt x="23" y="66"/>
                    <a:pt x="23" y="66"/>
                    <a:pt x="23" y="66"/>
                  </a:cubicBezTo>
                  <a:cubicBezTo>
                    <a:pt x="23" y="66"/>
                    <a:pt x="23" y="66"/>
                    <a:pt x="23" y="66"/>
                  </a:cubicBezTo>
                  <a:cubicBezTo>
                    <a:pt x="23" y="66"/>
                    <a:pt x="23" y="66"/>
                    <a:pt x="23" y="66"/>
                  </a:cubicBezTo>
                  <a:cubicBezTo>
                    <a:pt x="23" y="66"/>
                    <a:pt x="23" y="66"/>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4"/>
                    <a:pt x="24" y="64"/>
                  </a:cubicBezTo>
                  <a:cubicBezTo>
                    <a:pt x="24" y="64"/>
                    <a:pt x="24" y="64"/>
                    <a:pt x="24" y="64"/>
                  </a:cubicBezTo>
                  <a:cubicBezTo>
                    <a:pt x="24" y="64"/>
                    <a:pt x="24" y="64"/>
                    <a:pt x="24" y="64"/>
                  </a:cubicBezTo>
                  <a:cubicBezTo>
                    <a:pt x="24" y="64"/>
                    <a:pt x="24" y="64"/>
                    <a:pt x="25" y="64"/>
                  </a:cubicBezTo>
                  <a:cubicBezTo>
                    <a:pt x="25" y="64"/>
                    <a:pt x="25" y="64"/>
                    <a:pt x="25" y="64"/>
                  </a:cubicBezTo>
                  <a:cubicBezTo>
                    <a:pt x="25" y="64"/>
                    <a:pt x="25" y="64"/>
                    <a:pt x="25" y="64"/>
                  </a:cubicBezTo>
                  <a:cubicBezTo>
                    <a:pt x="25" y="64"/>
                    <a:pt x="25" y="64"/>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2"/>
                  </a:cubicBezTo>
                  <a:cubicBezTo>
                    <a:pt x="25" y="62"/>
                    <a:pt x="25" y="62"/>
                    <a:pt x="25" y="62"/>
                  </a:cubicBezTo>
                  <a:cubicBezTo>
                    <a:pt x="25" y="62"/>
                    <a:pt x="25" y="62"/>
                    <a:pt x="25" y="62"/>
                  </a:cubicBezTo>
                  <a:cubicBezTo>
                    <a:pt x="25" y="62"/>
                    <a:pt x="25" y="62"/>
                    <a:pt x="26" y="62"/>
                  </a:cubicBezTo>
                  <a:cubicBezTo>
                    <a:pt x="26" y="62"/>
                    <a:pt x="26" y="62"/>
                    <a:pt x="26" y="62"/>
                  </a:cubicBezTo>
                  <a:cubicBezTo>
                    <a:pt x="26" y="62"/>
                    <a:pt x="26" y="62"/>
                    <a:pt x="26" y="62"/>
                  </a:cubicBezTo>
                  <a:cubicBezTo>
                    <a:pt x="26" y="62"/>
                    <a:pt x="26" y="62"/>
                    <a:pt x="26" y="62"/>
                  </a:cubicBezTo>
                  <a:cubicBezTo>
                    <a:pt x="26" y="62"/>
                    <a:pt x="26" y="62"/>
                    <a:pt x="26" y="62"/>
                  </a:cubicBezTo>
                  <a:cubicBezTo>
                    <a:pt x="26" y="62"/>
                    <a:pt x="26" y="62"/>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59"/>
                    <a:pt x="27" y="59"/>
                    <a:pt x="27" y="59"/>
                  </a:cubicBezTo>
                  <a:cubicBezTo>
                    <a:pt x="27" y="59"/>
                    <a:pt x="27" y="59"/>
                    <a:pt x="27" y="59"/>
                  </a:cubicBezTo>
                  <a:cubicBezTo>
                    <a:pt x="27" y="59"/>
                    <a:pt x="27" y="59"/>
                    <a:pt x="27" y="59"/>
                  </a:cubicBezTo>
                  <a:cubicBezTo>
                    <a:pt x="27" y="59"/>
                    <a:pt x="27" y="59"/>
                    <a:pt x="27" y="59"/>
                  </a:cubicBezTo>
                  <a:cubicBezTo>
                    <a:pt x="27" y="59"/>
                    <a:pt x="28" y="59"/>
                    <a:pt x="28" y="59"/>
                  </a:cubicBezTo>
                  <a:cubicBezTo>
                    <a:pt x="28" y="59"/>
                    <a:pt x="28" y="59"/>
                    <a:pt x="28" y="59"/>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7"/>
                    <a:pt x="28" y="57"/>
                  </a:cubicBezTo>
                  <a:cubicBezTo>
                    <a:pt x="28" y="57"/>
                    <a:pt x="28" y="57"/>
                    <a:pt x="28" y="57"/>
                  </a:cubicBezTo>
                  <a:cubicBezTo>
                    <a:pt x="28" y="57"/>
                    <a:pt x="28" y="57"/>
                    <a:pt x="29" y="57"/>
                  </a:cubicBezTo>
                  <a:cubicBezTo>
                    <a:pt x="29" y="57"/>
                    <a:pt x="29" y="57"/>
                    <a:pt x="29" y="57"/>
                  </a:cubicBezTo>
                  <a:cubicBezTo>
                    <a:pt x="29" y="57"/>
                    <a:pt x="29" y="57"/>
                    <a:pt x="29" y="57"/>
                  </a:cubicBezTo>
                  <a:cubicBezTo>
                    <a:pt x="29" y="57"/>
                    <a:pt x="29" y="56"/>
                    <a:pt x="29" y="56"/>
                  </a:cubicBezTo>
                  <a:cubicBezTo>
                    <a:pt x="29" y="56"/>
                    <a:pt x="29" y="56"/>
                    <a:pt x="29" y="56"/>
                  </a:cubicBezTo>
                  <a:cubicBezTo>
                    <a:pt x="29" y="56"/>
                    <a:pt x="29" y="56"/>
                    <a:pt x="29" y="56"/>
                  </a:cubicBezTo>
                  <a:cubicBezTo>
                    <a:pt x="29" y="56"/>
                    <a:pt x="29" y="56"/>
                    <a:pt x="29" y="56"/>
                  </a:cubicBezTo>
                  <a:cubicBezTo>
                    <a:pt x="29" y="56"/>
                    <a:pt x="29" y="56"/>
                    <a:pt x="29" y="56"/>
                  </a:cubicBezTo>
                  <a:cubicBezTo>
                    <a:pt x="29" y="55"/>
                    <a:pt x="29" y="55"/>
                    <a:pt x="29" y="55"/>
                  </a:cubicBezTo>
                  <a:cubicBezTo>
                    <a:pt x="29" y="55"/>
                    <a:pt x="29" y="55"/>
                    <a:pt x="29" y="55"/>
                  </a:cubicBezTo>
                  <a:cubicBezTo>
                    <a:pt x="29"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1" y="54"/>
                    <a:pt x="31" y="54"/>
                    <a:pt x="31" y="54"/>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2"/>
                  </a:cubicBezTo>
                  <a:cubicBezTo>
                    <a:pt x="31" y="52"/>
                    <a:pt x="31" y="52"/>
                    <a:pt x="31" y="52"/>
                  </a:cubicBezTo>
                  <a:cubicBezTo>
                    <a:pt x="31" y="52"/>
                    <a:pt x="31" y="52"/>
                    <a:pt x="31" y="52"/>
                  </a:cubicBezTo>
                  <a:cubicBezTo>
                    <a:pt x="31" y="52"/>
                    <a:pt x="31" y="52"/>
                    <a:pt x="31" y="52"/>
                  </a:cubicBezTo>
                  <a:cubicBezTo>
                    <a:pt x="31" y="52"/>
                    <a:pt x="31" y="52"/>
                    <a:pt x="31" y="52"/>
                  </a:cubicBezTo>
                  <a:cubicBezTo>
                    <a:pt x="32" y="52"/>
                    <a:pt x="32" y="52"/>
                    <a:pt x="32" y="52"/>
                  </a:cubicBezTo>
                  <a:cubicBezTo>
                    <a:pt x="32" y="52"/>
                    <a:pt x="32" y="51"/>
                    <a:pt x="32" y="51"/>
                  </a:cubicBezTo>
                  <a:cubicBezTo>
                    <a:pt x="32" y="51"/>
                    <a:pt x="32" y="51"/>
                    <a:pt x="32" y="51"/>
                  </a:cubicBezTo>
                  <a:cubicBezTo>
                    <a:pt x="32" y="51"/>
                    <a:pt x="32" y="51"/>
                    <a:pt x="32" y="51"/>
                  </a:cubicBezTo>
                  <a:cubicBezTo>
                    <a:pt x="32" y="51"/>
                    <a:pt x="32" y="51"/>
                    <a:pt x="32" y="51"/>
                  </a:cubicBezTo>
                  <a:cubicBezTo>
                    <a:pt x="32" y="51"/>
                    <a:pt x="32" y="51"/>
                    <a:pt x="32" y="50"/>
                  </a:cubicBezTo>
                  <a:cubicBezTo>
                    <a:pt x="32" y="50"/>
                    <a:pt x="32" y="50"/>
                    <a:pt x="32" y="50"/>
                  </a:cubicBezTo>
                  <a:cubicBezTo>
                    <a:pt x="32" y="50"/>
                    <a:pt x="32" y="50"/>
                    <a:pt x="32" y="50"/>
                  </a:cubicBezTo>
                  <a:cubicBezTo>
                    <a:pt x="32" y="50"/>
                    <a:pt x="32" y="50"/>
                    <a:pt x="32" y="50"/>
                  </a:cubicBezTo>
                  <a:cubicBezTo>
                    <a:pt x="32" y="50"/>
                    <a:pt x="32" y="50"/>
                    <a:pt x="32" y="50"/>
                  </a:cubicBezTo>
                  <a:cubicBezTo>
                    <a:pt x="32" y="50"/>
                    <a:pt x="33" y="50"/>
                    <a:pt x="33" y="50"/>
                  </a:cubicBezTo>
                  <a:cubicBezTo>
                    <a:pt x="33" y="50"/>
                    <a:pt x="33" y="50"/>
                    <a:pt x="33" y="50"/>
                  </a:cubicBezTo>
                  <a:cubicBezTo>
                    <a:pt x="33" y="50"/>
                    <a:pt x="33" y="50"/>
                    <a:pt x="33" y="50"/>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4" y="48"/>
                    <a:pt x="34" y="48"/>
                    <a:pt x="34" y="48"/>
                  </a:cubicBezTo>
                  <a:cubicBezTo>
                    <a:pt x="34" y="48"/>
                    <a:pt x="34" y="48"/>
                    <a:pt x="34" y="48"/>
                  </a:cubicBezTo>
                  <a:cubicBezTo>
                    <a:pt x="34" y="48"/>
                    <a:pt x="34" y="48"/>
                    <a:pt x="34" y="48"/>
                  </a:cubicBezTo>
                  <a:cubicBezTo>
                    <a:pt x="34" y="49"/>
                    <a:pt x="34" y="50"/>
                    <a:pt x="34" y="51"/>
                  </a:cubicBezTo>
                  <a:cubicBezTo>
                    <a:pt x="34" y="51"/>
                    <a:pt x="34" y="52"/>
                    <a:pt x="34" y="52"/>
                  </a:cubicBezTo>
                  <a:cubicBezTo>
                    <a:pt x="34" y="53"/>
                    <a:pt x="34" y="53"/>
                    <a:pt x="34" y="53"/>
                  </a:cubicBezTo>
                  <a:cubicBezTo>
                    <a:pt x="34" y="53"/>
                    <a:pt x="34" y="53"/>
                    <a:pt x="34" y="54"/>
                  </a:cubicBezTo>
                  <a:cubicBezTo>
                    <a:pt x="34" y="54"/>
                    <a:pt x="34" y="54"/>
                    <a:pt x="34" y="54"/>
                  </a:cubicBezTo>
                  <a:cubicBezTo>
                    <a:pt x="34" y="54"/>
                    <a:pt x="34" y="54"/>
                    <a:pt x="34" y="54"/>
                  </a:cubicBezTo>
                  <a:cubicBezTo>
                    <a:pt x="34" y="54"/>
                    <a:pt x="34" y="54"/>
                    <a:pt x="34" y="54"/>
                  </a:cubicBezTo>
                  <a:cubicBezTo>
                    <a:pt x="34" y="55"/>
                    <a:pt x="34" y="55"/>
                    <a:pt x="34" y="55"/>
                  </a:cubicBezTo>
                  <a:cubicBezTo>
                    <a:pt x="34" y="55"/>
                    <a:pt x="34" y="55"/>
                    <a:pt x="34" y="55"/>
                  </a:cubicBezTo>
                  <a:cubicBezTo>
                    <a:pt x="34" y="56"/>
                    <a:pt x="34" y="56"/>
                    <a:pt x="34" y="56"/>
                  </a:cubicBezTo>
                  <a:cubicBezTo>
                    <a:pt x="34" y="56"/>
                    <a:pt x="34" y="56"/>
                    <a:pt x="34" y="56"/>
                  </a:cubicBezTo>
                  <a:cubicBezTo>
                    <a:pt x="34" y="57"/>
                    <a:pt x="34" y="57"/>
                    <a:pt x="34" y="57"/>
                  </a:cubicBezTo>
                  <a:cubicBezTo>
                    <a:pt x="34" y="58"/>
                    <a:pt x="34" y="59"/>
                    <a:pt x="34" y="60"/>
                  </a:cubicBezTo>
                  <a:cubicBezTo>
                    <a:pt x="34" y="60"/>
                    <a:pt x="34" y="60"/>
                    <a:pt x="34" y="60"/>
                  </a:cubicBezTo>
                  <a:cubicBezTo>
                    <a:pt x="34" y="60"/>
                    <a:pt x="34" y="61"/>
                    <a:pt x="34" y="61"/>
                  </a:cubicBezTo>
                  <a:cubicBezTo>
                    <a:pt x="33" y="63"/>
                    <a:pt x="33" y="64"/>
                    <a:pt x="33" y="65"/>
                  </a:cubicBezTo>
                  <a:cubicBezTo>
                    <a:pt x="33" y="65"/>
                    <a:pt x="33" y="65"/>
                    <a:pt x="33" y="65"/>
                  </a:cubicBezTo>
                  <a:cubicBezTo>
                    <a:pt x="33" y="66"/>
                    <a:pt x="33" y="66"/>
                    <a:pt x="33" y="66"/>
                  </a:cubicBezTo>
                  <a:cubicBezTo>
                    <a:pt x="33" y="66"/>
                    <a:pt x="33" y="66"/>
                    <a:pt x="33" y="66"/>
                  </a:cubicBezTo>
                  <a:cubicBezTo>
                    <a:pt x="33" y="66"/>
                    <a:pt x="33" y="67"/>
                    <a:pt x="33" y="67"/>
                  </a:cubicBezTo>
                  <a:cubicBezTo>
                    <a:pt x="33" y="67"/>
                    <a:pt x="33" y="67"/>
                    <a:pt x="33" y="67"/>
                  </a:cubicBezTo>
                  <a:cubicBezTo>
                    <a:pt x="33" y="67"/>
                    <a:pt x="33" y="67"/>
                    <a:pt x="33" y="68"/>
                  </a:cubicBezTo>
                  <a:cubicBezTo>
                    <a:pt x="33" y="68"/>
                    <a:pt x="33" y="68"/>
                    <a:pt x="33" y="68"/>
                  </a:cubicBezTo>
                  <a:cubicBezTo>
                    <a:pt x="33" y="68"/>
                    <a:pt x="33" y="68"/>
                    <a:pt x="33" y="68"/>
                  </a:cubicBezTo>
                  <a:cubicBezTo>
                    <a:pt x="33" y="68"/>
                    <a:pt x="33" y="68"/>
                    <a:pt x="33" y="68"/>
                  </a:cubicBezTo>
                  <a:cubicBezTo>
                    <a:pt x="33" y="69"/>
                    <a:pt x="33" y="69"/>
                    <a:pt x="33" y="69"/>
                  </a:cubicBezTo>
                  <a:cubicBezTo>
                    <a:pt x="33" y="69"/>
                    <a:pt x="33" y="69"/>
                    <a:pt x="33" y="69"/>
                  </a:cubicBezTo>
                  <a:cubicBezTo>
                    <a:pt x="33" y="69"/>
                    <a:pt x="33" y="70"/>
                    <a:pt x="33" y="70"/>
                  </a:cubicBezTo>
                  <a:cubicBezTo>
                    <a:pt x="33" y="70"/>
                    <a:pt x="33" y="70"/>
                    <a:pt x="33" y="70"/>
                  </a:cubicBezTo>
                  <a:cubicBezTo>
                    <a:pt x="33" y="70"/>
                    <a:pt x="33" y="70"/>
                    <a:pt x="33" y="70"/>
                  </a:cubicBezTo>
                  <a:cubicBezTo>
                    <a:pt x="33" y="70"/>
                    <a:pt x="33" y="70"/>
                    <a:pt x="33" y="70"/>
                  </a:cubicBezTo>
                  <a:cubicBezTo>
                    <a:pt x="33" y="71"/>
                    <a:pt x="33" y="71"/>
                    <a:pt x="33" y="71"/>
                  </a:cubicBezTo>
                  <a:cubicBezTo>
                    <a:pt x="33" y="71"/>
                    <a:pt x="33" y="71"/>
                    <a:pt x="33" y="71"/>
                  </a:cubicBezTo>
                  <a:cubicBezTo>
                    <a:pt x="33" y="71"/>
                    <a:pt x="33" y="72"/>
                    <a:pt x="33" y="72"/>
                  </a:cubicBezTo>
                  <a:cubicBezTo>
                    <a:pt x="33" y="72"/>
                    <a:pt x="33" y="72"/>
                    <a:pt x="33" y="72"/>
                  </a:cubicBezTo>
                  <a:cubicBezTo>
                    <a:pt x="33" y="72"/>
                    <a:pt x="33" y="72"/>
                    <a:pt x="33" y="72"/>
                  </a:cubicBezTo>
                  <a:cubicBezTo>
                    <a:pt x="33" y="72"/>
                    <a:pt x="33" y="72"/>
                    <a:pt x="32" y="72"/>
                  </a:cubicBezTo>
                  <a:cubicBezTo>
                    <a:pt x="32" y="73"/>
                    <a:pt x="32" y="73"/>
                    <a:pt x="32" y="73"/>
                  </a:cubicBezTo>
                  <a:cubicBezTo>
                    <a:pt x="32" y="73"/>
                    <a:pt x="32" y="73"/>
                    <a:pt x="32" y="73"/>
                  </a:cubicBezTo>
                  <a:cubicBezTo>
                    <a:pt x="32" y="73"/>
                    <a:pt x="32" y="74"/>
                    <a:pt x="32" y="74"/>
                  </a:cubicBezTo>
                  <a:cubicBezTo>
                    <a:pt x="32" y="74"/>
                    <a:pt x="32" y="74"/>
                    <a:pt x="32" y="74"/>
                  </a:cubicBezTo>
                  <a:cubicBezTo>
                    <a:pt x="32" y="74"/>
                    <a:pt x="32" y="74"/>
                    <a:pt x="32" y="75"/>
                  </a:cubicBezTo>
                  <a:cubicBezTo>
                    <a:pt x="32" y="75"/>
                    <a:pt x="32" y="75"/>
                    <a:pt x="32" y="75"/>
                  </a:cubicBezTo>
                  <a:cubicBezTo>
                    <a:pt x="32" y="75"/>
                    <a:pt x="32" y="75"/>
                    <a:pt x="32" y="75"/>
                  </a:cubicBezTo>
                  <a:cubicBezTo>
                    <a:pt x="32" y="75"/>
                    <a:pt x="32" y="75"/>
                    <a:pt x="32" y="75"/>
                  </a:cubicBezTo>
                  <a:cubicBezTo>
                    <a:pt x="32" y="75"/>
                    <a:pt x="32" y="76"/>
                    <a:pt x="32" y="76"/>
                  </a:cubicBezTo>
                  <a:cubicBezTo>
                    <a:pt x="32" y="76"/>
                    <a:pt x="32" y="76"/>
                    <a:pt x="32" y="76"/>
                  </a:cubicBezTo>
                  <a:cubicBezTo>
                    <a:pt x="32" y="76"/>
                    <a:pt x="32" y="76"/>
                    <a:pt x="32" y="76"/>
                  </a:cubicBezTo>
                  <a:cubicBezTo>
                    <a:pt x="32" y="76"/>
                    <a:pt x="32" y="76"/>
                    <a:pt x="32" y="76"/>
                  </a:cubicBezTo>
                  <a:cubicBezTo>
                    <a:pt x="32" y="77"/>
                    <a:pt x="32" y="77"/>
                    <a:pt x="32" y="77"/>
                  </a:cubicBezTo>
                  <a:cubicBezTo>
                    <a:pt x="32" y="77"/>
                    <a:pt x="32" y="77"/>
                    <a:pt x="32" y="77"/>
                  </a:cubicBezTo>
                  <a:cubicBezTo>
                    <a:pt x="32" y="78"/>
                    <a:pt x="32" y="78"/>
                    <a:pt x="32" y="79"/>
                  </a:cubicBezTo>
                  <a:cubicBezTo>
                    <a:pt x="32" y="79"/>
                    <a:pt x="32" y="80"/>
                    <a:pt x="31" y="81"/>
                  </a:cubicBezTo>
                  <a:cubicBezTo>
                    <a:pt x="31" y="81"/>
                    <a:pt x="31" y="81"/>
                    <a:pt x="31" y="81"/>
                  </a:cubicBezTo>
                  <a:cubicBezTo>
                    <a:pt x="31" y="81"/>
                    <a:pt x="31" y="81"/>
                    <a:pt x="31" y="81"/>
                  </a:cubicBezTo>
                  <a:cubicBezTo>
                    <a:pt x="31" y="81"/>
                    <a:pt x="31" y="82"/>
                    <a:pt x="31" y="82"/>
                  </a:cubicBezTo>
                  <a:cubicBezTo>
                    <a:pt x="31" y="82"/>
                    <a:pt x="31" y="82"/>
                    <a:pt x="31" y="82"/>
                  </a:cubicBezTo>
                  <a:cubicBezTo>
                    <a:pt x="31" y="82"/>
                    <a:pt x="31" y="82"/>
                    <a:pt x="31" y="82"/>
                  </a:cubicBezTo>
                  <a:cubicBezTo>
                    <a:pt x="31" y="82"/>
                    <a:pt x="31" y="82"/>
                    <a:pt x="31" y="82"/>
                  </a:cubicBezTo>
                  <a:cubicBezTo>
                    <a:pt x="31" y="82"/>
                    <a:pt x="31" y="83"/>
                    <a:pt x="31" y="83"/>
                  </a:cubicBezTo>
                  <a:cubicBezTo>
                    <a:pt x="31" y="84"/>
                    <a:pt x="31" y="85"/>
                    <a:pt x="31" y="86"/>
                  </a:cubicBezTo>
                  <a:cubicBezTo>
                    <a:pt x="31" y="86"/>
                    <a:pt x="31" y="86"/>
                    <a:pt x="31" y="87"/>
                  </a:cubicBezTo>
                  <a:cubicBezTo>
                    <a:pt x="31" y="87"/>
                    <a:pt x="31" y="88"/>
                    <a:pt x="30" y="89"/>
                  </a:cubicBezTo>
                  <a:cubicBezTo>
                    <a:pt x="30" y="89"/>
                    <a:pt x="30" y="89"/>
                    <a:pt x="30" y="89"/>
                  </a:cubicBezTo>
                  <a:cubicBezTo>
                    <a:pt x="30" y="89"/>
                    <a:pt x="30" y="89"/>
                    <a:pt x="30" y="89"/>
                  </a:cubicBezTo>
                  <a:cubicBezTo>
                    <a:pt x="30" y="90"/>
                    <a:pt x="30" y="91"/>
                    <a:pt x="30" y="92"/>
                  </a:cubicBezTo>
                  <a:cubicBezTo>
                    <a:pt x="30" y="93"/>
                    <a:pt x="30" y="93"/>
                    <a:pt x="30" y="94"/>
                  </a:cubicBezTo>
                  <a:cubicBezTo>
                    <a:pt x="30" y="94"/>
                    <a:pt x="30" y="95"/>
                    <a:pt x="30" y="95"/>
                  </a:cubicBezTo>
                  <a:cubicBezTo>
                    <a:pt x="30" y="95"/>
                    <a:pt x="30" y="95"/>
                    <a:pt x="30" y="95"/>
                  </a:cubicBezTo>
                  <a:cubicBezTo>
                    <a:pt x="31" y="96"/>
                    <a:pt x="31" y="96"/>
                    <a:pt x="32" y="97"/>
                  </a:cubicBezTo>
                  <a:cubicBezTo>
                    <a:pt x="33" y="97"/>
                    <a:pt x="33" y="97"/>
                    <a:pt x="34" y="97"/>
                  </a:cubicBezTo>
                  <a:cubicBezTo>
                    <a:pt x="34" y="97"/>
                    <a:pt x="35" y="97"/>
                    <a:pt x="36" y="97"/>
                  </a:cubicBezTo>
                  <a:cubicBezTo>
                    <a:pt x="36" y="97"/>
                    <a:pt x="37" y="97"/>
                    <a:pt x="38" y="97"/>
                  </a:cubicBezTo>
                  <a:cubicBezTo>
                    <a:pt x="38" y="97"/>
                    <a:pt x="38" y="97"/>
                    <a:pt x="38" y="97"/>
                  </a:cubicBezTo>
                  <a:cubicBezTo>
                    <a:pt x="38" y="97"/>
                    <a:pt x="38" y="97"/>
                    <a:pt x="38" y="97"/>
                  </a:cubicBezTo>
                  <a:cubicBezTo>
                    <a:pt x="39" y="97"/>
                    <a:pt x="39" y="97"/>
                    <a:pt x="40" y="97"/>
                  </a:cubicBezTo>
                  <a:cubicBezTo>
                    <a:pt x="41" y="97"/>
                    <a:pt x="42" y="97"/>
                    <a:pt x="43" y="97"/>
                  </a:cubicBezTo>
                  <a:cubicBezTo>
                    <a:pt x="43" y="97"/>
                    <a:pt x="43" y="97"/>
                    <a:pt x="43" y="97"/>
                  </a:cubicBezTo>
                  <a:cubicBezTo>
                    <a:pt x="44" y="97"/>
                    <a:pt x="44" y="97"/>
                    <a:pt x="44" y="97"/>
                  </a:cubicBezTo>
                  <a:cubicBezTo>
                    <a:pt x="44" y="97"/>
                    <a:pt x="44" y="97"/>
                    <a:pt x="44" y="97"/>
                  </a:cubicBezTo>
                  <a:cubicBezTo>
                    <a:pt x="44" y="97"/>
                    <a:pt x="44" y="97"/>
                    <a:pt x="44" y="97"/>
                  </a:cubicBezTo>
                  <a:cubicBezTo>
                    <a:pt x="44" y="97"/>
                    <a:pt x="44" y="97"/>
                    <a:pt x="44" y="97"/>
                  </a:cubicBezTo>
                  <a:cubicBezTo>
                    <a:pt x="44" y="97"/>
                    <a:pt x="45" y="97"/>
                    <a:pt x="45" y="97"/>
                  </a:cubicBezTo>
                  <a:cubicBezTo>
                    <a:pt x="45" y="96"/>
                    <a:pt x="45" y="96"/>
                    <a:pt x="45" y="96"/>
                  </a:cubicBezTo>
                  <a:cubicBezTo>
                    <a:pt x="45" y="96"/>
                    <a:pt x="45" y="96"/>
                    <a:pt x="45" y="96"/>
                  </a:cubicBezTo>
                  <a:cubicBezTo>
                    <a:pt x="45" y="96"/>
                    <a:pt x="45" y="96"/>
                    <a:pt x="45" y="96"/>
                  </a:cubicBezTo>
                  <a:cubicBezTo>
                    <a:pt x="45" y="96"/>
                    <a:pt x="45" y="96"/>
                    <a:pt x="45" y="96"/>
                  </a:cubicBezTo>
                  <a:cubicBezTo>
                    <a:pt x="45" y="96"/>
                    <a:pt x="45" y="95"/>
                    <a:pt x="45" y="95"/>
                  </a:cubicBezTo>
                  <a:cubicBezTo>
                    <a:pt x="45" y="95"/>
                    <a:pt x="45" y="95"/>
                    <a:pt x="45" y="95"/>
                  </a:cubicBezTo>
                  <a:cubicBezTo>
                    <a:pt x="45" y="92"/>
                    <a:pt x="45" y="89"/>
                    <a:pt x="45" y="86"/>
                  </a:cubicBezTo>
                  <a:cubicBezTo>
                    <a:pt x="45" y="85"/>
                    <a:pt x="45" y="85"/>
                    <a:pt x="45" y="84"/>
                  </a:cubicBezTo>
                  <a:cubicBezTo>
                    <a:pt x="46" y="83"/>
                    <a:pt x="45" y="82"/>
                    <a:pt x="45" y="81"/>
                  </a:cubicBezTo>
                  <a:cubicBezTo>
                    <a:pt x="46" y="81"/>
                    <a:pt x="46" y="80"/>
                    <a:pt x="46" y="80"/>
                  </a:cubicBezTo>
                  <a:cubicBezTo>
                    <a:pt x="46" y="80"/>
                    <a:pt x="46" y="79"/>
                    <a:pt x="46" y="79"/>
                  </a:cubicBezTo>
                  <a:cubicBezTo>
                    <a:pt x="46" y="79"/>
                    <a:pt x="46" y="79"/>
                    <a:pt x="46" y="79"/>
                  </a:cubicBezTo>
                  <a:cubicBezTo>
                    <a:pt x="46" y="79"/>
                    <a:pt x="46" y="79"/>
                    <a:pt x="46" y="79"/>
                  </a:cubicBezTo>
                  <a:cubicBezTo>
                    <a:pt x="46" y="78"/>
                    <a:pt x="46" y="78"/>
                    <a:pt x="46" y="77"/>
                  </a:cubicBezTo>
                  <a:cubicBezTo>
                    <a:pt x="46" y="76"/>
                    <a:pt x="46" y="75"/>
                    <a:pt x="46" y="74"/>
                  </a:cubicBezTo>
                  <a:cubicBezTo>
                    <a:pt x="46" y="74"/>
                    <a:pt x="46" y="74"/>
                    <a:pt x="46" y="74"/>
                  </a:cubicBezTo>
                  <a:cubicBezTo>
                    <a:pt x="46" y="73"/>
                    <a:pt x="46" y="73"/>
                    <a:pt x="46" y="72"/>
                  </a:cubicBezTo>
                  <a:cubicBezTo>
                    <a:pt x="46" y="72"/>
                    <a:pt x="46" y="72"/>
                    <a:pt x="46" y="72"/>
                  </a:cubicBezTo>
                  <a:cubicBezTo>
                    <a:pt x="46" y="72"/>
                    <a:pt x="46" y="71"/>
                    <a:pt x="46" y="70"/>
                  </a:cubicBezTo>
                  <a:cubicBezTo>
                    <a:pt x="46" y="70"/>
                    <a:pt x="46" y="69"/>
                    <a:pt x="46" y="68"/>
                  </a:cubicBezTo>
                  <a:cubicBezTo>
                    <a:pt x="46" y="68"/>
                    <a:pt x="46" y="68"/>
                    <a:pt x="46" y="68"/>
                  </a:cubicBezTo>
                  <a:cubicBezTo>
                    <a:pt x="46" y="68"/>
                    <a:pt x="46" y="68"/>
                    <a:pt x="46" y="68"/>
                  </a:cubicBezTo>
                  <a:cubicBezTo>
                    <a:pt x="46" y="67"/>
                    <a:pt x="46" y="66"/>
                    <a:pt x="46" y="65"/>
                  </a:cubicBezTo>
                  <a:cubicBezTo>
                    <a:pt x="46" y="65"/>
                    <a:pt x="46" y="65"/>
                    <a:pt x="46" y="64"/>
                  </a:cubicBezTo>
                  <a:cubicBezTo>
                    <a:pt x="46" y="64"/>
                    <a:pt x="46" y="64"/>
                    <a:pt x="46" y="64"/>
                  </a:cubicBezTo>
                  <a:cubicBezTo>
                    <a:pt x="46" y="64"/>
                    <a:pt x="46" y="64"/>
                    <a:pt x="46" y="63"/>
                  </a:cubicBezTo>
                  <a:cubicBezTo>
                    <a:pt x="46" y="63"/>
                    <a:pt x="46" y="63"/>
                    <a:pt x="46" y="63"/>
                  </a:cubicBezTo>
                  <a:cubicBezTo>
                    <a:pt x="46" y="63"/>
                    <a:pt x="46" y="63"/>
                    <a:pt x="46" y="63"/>
                  </a:cubicBezTo>
                  <a:cubicBezTo>
                    <a:pt x="46" y="63"/>
                    <a:pt x="46" y="63"/>
                    <a:pt x="46" y="63"/>
                  </a:cubicBezTo>
                  <a:cubicBezTo>
                    <a:pt x="46" y="62"/>
                    <a:pt x="46" y="62"/>
                    <a:pt x="46" y="62"/>
                  </a:cubicBezTo>
                  <a:cubicBezTo>
                    <a:pt x="46" y="61"/>
                    <a:pt x="46" y="61"/>
                    <a:pt x="46" y="60"/>
                  </a:cubicBezTo>
                  <a:cubicBezTo>
                    <a:pt x="46" y="60"/>
                    <a:pt x="46" y="60"/>
                    <a:pt x="47" y="60"/>
                  </a:cubicBezTo>
                  <a:cubicBezTo>
                    <a:pt x="47" y="60"/>
                    <a:pt x="47" y="59"/>
                    <a:pt x="47" y="59"/>
                  </a:cubicBezTo>
                  <a:cubicBezTo>
                    <a:pt x="47" y="59"/>
                    <a:pt x="47" y="59"/>
                    <a:pt x="47" y="59"/>
                  </a:cubicBezTo>
                  <a:cubicBezTo>
                    <a:pt x="47" y="59"/>
                    <a:pt x="47" y="59"/>
                    <a:pt x="47" y="59"/>
                  </a:cubicBezTo>
                  <a:cubicBezTo>
                    <a:pt x="47" y="58"/>
                    <a:pt x="47" y="58"/>
                    <a:pt x="47" y="57"/>
                  </a:cubicBezTo>
                  <a:cubicBezTo>
                    <a:pt x="47" y="57"/>
                    <a:pt x="47" y="57"/>
                    <a:pt x="47" y="57"/>
                  </a:cubicBezTo>
                  <a:cubicBezTo>
                    <a:pt x="47" y="56"/>
                    <a:pt x="47" y="55"/>
                    <a:pt x="47" y="54"/>
                  </a:cubicBezTo>
                  <a:cubicBezTo>
                    <a:pt x="47" y="54"/>
                    <a:pt x="47" y="54"/>
                    <a:pt x="47" y="54"/>
                  </a:cubicBezTo>
                  <a:cubicBezTo>
                    <a:pt x="47" y="54"/>
                    <a:pt x="47" y="53"/>
                    <a:pt x="47" y="52"/>
                  </a:cubicBezTo>
                  <a:cubicBezTo>
                    <a:pt x="47" y="52"/>
                    <a:pt x="47" y="52"/>
                    <a:pt x="47" y="52"/>
                  </a:cubicBezTo>
                  <a:cubicBezTo>
                    <a:pt x="47" y="51"/>
                    <a:pt x="47" y="51"/>
                    <a:pt x="47" y="50"/>
                  </a:cubicBezTo>
                  <a:cubicBezTo>
                    <a:pt x="47" y="50"/>
                    <a:pt x="47" y="50"/>
                    <a:pt x="47" y="50"/>
                  </a:cubicBezTo>
                  <a:cubicBezTo>
                    <a:pt x="47" y="50"/>
                    <a:pt x="47" y="49"/>
                    <a:pt x="47" y="49"/>
                  </a:cubicBezTo>
                  <a:cubicBezTo>
                    <a:pt x="47" y="49"/>
                    <a:pt x="47" y="49"/>
                    <a:pt x="47" y="49"/>
                  </a:cubicBezTo>
                  <a:cubicBezTo>
                    <a:pt x="47" y="49"/>
                    <a:pt x="47" y="48"/>
                    <a:pt x="47" y="48"/>
                  </a:cubicBezTo>
                  <a:cubicBezTo>
                    <a:pt x="47" y="47"/>
                    <a:pt x="47" y="47"/>
                    <a:pt x="47" y="46"/>
                  </a:cubicBezTo>
                  <a:cubicBezTo>
                    <a:pt x="47" y="46"/>
                    <a:pt x="47" y="46"/>
                    <a:pt x="47" y="46"/>
                  </a:cubicBezTo>
                  <a:cubicBezTo>
                    <a:pt x="48" y="46"/>
                    <a:pt x="48" y="46"/>
                    <a:pt x="48" y="46"/>
                  </a:cubicBezTo>
                  <a:cubicBezTo>
                    <a:pt x="48" y="46"/>
                    <a:pt x="48" y="46"/>
                    <a:pt x="48" y="47"/>
                  </a:cubicBezTo>
                  <a:cubicBezTo>
                    <a:pt x="48" y="47"/>
                    <a:pt x="48" y="47"/>
                    <a:pt x="48" y="47"/>
                  </a:cubicBezTo>
                  <a:cubicBezTo>
                    <a:pt x="48" y="47"/>
                    <a:pt x="48" y="47"/>
                    <a:pt x="49" y="47"/>
                  </a:cubicBezTo>
                  <a:cubicBezTo>
                    <a:pt x="49" y="47"/>
                    <a:pt x="49" y="47"/>
                    <a:pt x="49" y="47"/>
                  </a:cubicBezTo>
                  <a:cubicBezTo>
                    <a:pt x="49" y="47"/>
                    <a:pt x="49" y="47"/>
                    <a:pt x="49" y="47"/>
                  </a:cubicBezTo>
                  <a:cubicBezTo>
                    <a:pt x="49" y="47"/>
                    <a:pt x="49" y="47"/>
                    <a:pt x="49" y="47"/>
                  </a:cubicBezTo>
                  <a:cubicBezTo>
                    <a:pt x="49" y="47"/>
                    <a:pt x="49" y="47"/>
                    <a:pt x="49" y="47"/>
                  </a:cubicBezTo>
                  <a:cubicBezTo>
                    <a:pt x="49" y="47"/>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9"/>
                  </a:cubicBezTo>
                  <a:cubicBezTo>
                    <a:pt x="49" y="49"/>
                    <a:pt x="49" y="49"/>
                    <a:pt x="49" y="49"/>
                  </a:cubicBezTo>
                  <a:cubicBezTo>
                    <a:pt x="49" y="49"/>
                    <a:pt x="49" y="49"/>
                    <a:pt x="49"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50"/>
                    <a:pt x="50" y="50"/>
                  </a:cubicBezTo>
                  <a:cubicBezTo>
                    <a:pt x="50" y="50"/>
                    <a:pt x="50" y="50"/>
                    <a:pt x="50" y="50"/>
                  </a:cubicBezTo>
                  <a:cubicBezTo>
                    <a:pt x="50" y="50"/>
                    <a:pt x="50" y="50"/>
                    <a:pt x="50" y="50"/>
                  </a:cubicBezTo>
                  <a:cubicBezTo>
                    <a:pt x="50" y="50"/>
                    <a:pt x="50"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2"/>
                    <a:pt x="51" y="52"/>
                    <a:pt x="51" y="52"/>
                  </a:cubicBezTo>
                  <a:cubicBezTo>
                    <a:pt x="51" y="52"/>
                    <a:pt x="51" y="52"/>
                    <a:pt x="51"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3"/>
                    <a:pt x="52" y="53"/>
                    <a:pt x="52" y="53"/>
                  </a:cubicBezTo>
                  <a:cubicBezTo>
                    <a:pt x="52" y="53"/>
                    <a:pt x="52" y="53"/>
                    <a:pt x="52" y="53"/>
                  </a:cubicBezTo>
                  <a:cubicBezTo>
                    <a:pt x="52" y="53"/>
                    <a:pt x="52" y="53"/>
                    <a:pt x="52" y="53"/>
                  </a:cubicBezTo>
                  <a:cubicBezTo>
                    <a:pt x="52" y="53"/>
                    <a:pt x="52" y="53"/>
                    <a:pt x="52" y="53"/>
                  </a:cubicBezTo>
                  <a:cubicBezTo>
                    <a:pt x="52" y="53"/>
                    <a:pt x="52" y="53"/>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5"/>
                    <a:pt x="53" y="55"/>
                  </a:cubicBezTo>
                  <a:cubicBezTo>
                    <a:pt x="53" y="55"/>
                    <a:pt x="53" y="55"/>
                    <a:pt x="54" y="55"/>
                  </a:cubicBezTo>
                  <a:cubicBezTo>
                    <a:pt x="54" y="55"/>
                    <a:pt x="54" y="55"/>
                    <a:pt x="54" y="55"/>
                  </a:cubicBezTo>
                  <a:cubicBezTo>
                    <a:pt x="54" y="55"/>
                    <a:pt x="54" y="55"/>
                    <a:pt x="54" y="55"/>
                  </a:cubicBezTo>
                  <a:cubicBezTo>
                    <a:pt x="54" y="55"/>
                    <a:pt x="54" y="55"/>
                    <a:pt x="54" y="55"/>
                  </a:cubicBezTo>
                  <a:cubicBezTo>
                    <a:pt x="54" y="56"/>
                    <a:pt x="54" y="56"/>
                    <a:pt x="54" y="56"/>
                  </a:cubicBezTo>
                  <a:cubicBezTo>
                    <a:pt x="54" y="56"/>
                    <a:pt x="54" y="56"/>
                    <a:pt x="54" y="56"/>
                  </a:cubicBezTo>
                  <a:cubicBezTo>
                    <a:pt x="54" y="56"/>
                    <a:pt x="54" y="56"/>
                    <a:pt x="54" y="56"/>
                  </a:cubicBezTo>
                  <a:cubicBezTo>
                    <a:pt x="55" y="56"/>
                    <a:pt x="55" y="56"/>
                    <a:pt x="55" y="56"/>
                  </a:cubicBezTo>
                  <a:cubicBezTo>
                    <a:pt x="55" y="56"/>
                    <a:pt x="55" y="56"/>
                    <a:pt x="55" y="56"/>
                  </a:cubicBezTo>
                  <a:cubicBezTo>
                    <a:pt x="55" y="56"/>
                    <a:pt x="55" y="56"/>
                    <a:pt x="55" y="56"/>
                  </a:cubicBezTo>
                  <a:cubicBezTo>
                    <a:pt x="55" y="56"/>
                    <a:pt x="55" y="56"/>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9"/>
                    <a:pt x="56" y="59"/>
                    <a:pt x="56" y="59"/>
                  </a:cubicBezTo>
                  <a:cubicBezTo>
                    <a:pt x="56" y="59"/>
                    <a:pt x="57" y="59"/>
                    <a:pt x="57" y="59"/>
                  </a:cubicBezTo>
                  <a:cubicBezTo>
                    <a:pt x="57" y="59"/>
                    <a:pt x="57" y="59"/>
                    <a:pt x="57" y="59"/>
                  </a:cubicBezTo>
                  <a:cubicBezTo>
                    <a:pt x="57" y="59"/>
                    <a:pt x="57" y="59"/>
                    <a:pt x="57" y="59"/>
                  </a:cubicBezTo>
                  <a:cubicBezTo>
                    <a:pt x="57" y="60"/>
                    <a:pt x="57" y="60"/>
                    <a:pt x="57" y="60"/>
                  </a:cubicBezTo>
                  <a:cubicBezTo>
                    <a:pt x="57" y="60"/>
                    <a:pt x="57" y="60"/>
                    <a:pt x="57" y="60"/>
                  </a:cubicBezTo>
                  <a:cubicBezTo>
                    <a:pt x="57" y="60"/>
                    <a:pt x="57" y="60"/>
                    <a:pt x="57" y="60"/>
                  </a:cubicBezTo>
                  <a:cubicBezTo>
                    <a:pt x="58" y="60"/>
                    <a:pt x="58" y="60"/>
                    <a:pt x="58"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6" name="Freeform 12">
              <a:extLst>
                <a:ext uri="{FF2B5EF4-FFF2-40B4-BE49-F238E27FC236}">
                  <a16:creationId xmlns:a16="http://schemas.microsoft.com/office/drawing/2014/main" id="{463D15B5-E5C1-456D-BC35-B7FCDEA698C7}"/>
                </a:ext>
              </a:extLst>
            </p:cNvPr>
            <p:cNvSpPr>
              <a:spLocks/>
            </p:cNvSpPr>
            <p:nvPr/>
          </p:nvSpPr>
          <p:spPr bwMode="auto">
            <a:xfrm>
              <a:off x="3963988" y="3246438"/>
              <a:ext cx="344487" cy="363537"/>
            </a:xfrm>
            <a:custGeom>
              <a:avLst/>
              <a:gdLst>
                <a:gd name="T0" fmla="*/ 88 w 92"/>
                <a:gd name="T1" fmla="*/ 71 h 97"/>
                <a:gd name="T2" fmla="*/ 85 w 92"/>
                <a:gd name="T3" fmla="*/ 68 h 97"/>
                <a:gd name="T4" fmla="*/ 81 w 92"/>
                <a:gd name="T5" fmla="*/ 65 h 97"/>
                <a:gd name="T6" fmla="*/ 77 w 92"/>
                <a:gd name="T7" fmla="*/ 62 h 97"/>
                <a:gd name="T8" fmla="*/ 72 w 92"/>
                <a:gd name="T9" fmla="*/ 57 h 97"/>
                <a:gd name="T10" fmla="*/ 60 w 92"/>
                <a:gd name="T11" fmla="*/ 45 h 97"/>
                <a:gd name="T12" fmla="*/ 56 w 92"/>
                <a:gd name="T13" fmla="*/ 41 h 97"/>
                <a:gd name="T14" fmla="*/ 54 w 92"/>
                <a:gd name="T15" fmla="*/ 38 h 97"/>
                <a:gd name="T16" fmla="*/ 52 w 92"/>
                <a:gd name="T17" fmla="*/ 35 h 97"/>
                <a:gd name="T18" fmla="*/ 51 w 92"/>
                <a:gd name="T19" fmla="*/ 32 h 97"/>
                <a:gd name="T20" fmla="*/ 63 w 92"/>
                <a:gd name="T21" fmla="*/ 29 h 97"/>
                <a:gd name="T22" fmla="*/ 75 w 92"/>
                <a:gd name="T23" fmla="*/ 28 h 97"/>
                <a:gd name="T24" fmla="*/ 74 w 92"/>
                <a:gd name="T25" fmla="*/ 19 h 97"/>
                <a:gd name="T26" fmla="*/ 49 w 92"/>
                <a:gd name="T27" fmla="*/ 19 h 97"/>
                <a:gd name="T28" fmla="*/ 36 w 92"/>
                <a:gd name="T29" fmla="*/ 1 h 97"/>
                <a:gd name="T30" fmla="*/ 35 w 92"/>
                <a:gd name="T31" fmla="*/ 13 h 97"/>
                <a:gd name="T32" fmla="*/ 19 w 92"/>
                <a:gd name="T33" fmla="*/ 19 h 97"/>
                <a:gd name="T34" fmla="*/ 16 w 92"/>
                <a:gd name="T35" fmla="*/ 28 h 97"/>
                <a:gd name="T36" fmla="*/ 30 w 92"/>
                <a:gd name="T37" fmla="*/ 29 h 97"/>
                <a:gd name="T38" fmla="*/ 32 w 92"/>
                <a:gd name="T39" fmla="*/ 37 h 97"/>
                <a:gd name="T40" fmla="*/ 31 w 92"/>
                <a:gd name="T41" fmla="*/ 39 h 97"/>
                <a:gd name="T42" fmla="*/ 30 w 92"/>
                <a:gd name="T43" fmla="*/ 42 h 97"/>
                <a:gd name="T44" fmla="*/ 29 w 92"/>
                <a:gd name="T45" fmla="*/ 44 h 97"/>
                <a:gd name="T46" fmla="*/ 28 w 92"/>
                <a:gd name="T47" fmla="*/ 46 h 97"/>
                <a:gd name="T48" fmla="*/ 26 w 92"/>
                <a:gd name="T49" fmla="*/ 49 h 97"/>
                <a:gd name="T50" fmla="*/ 24 w 92"/>
                <a:gd name="T51" fmla="*/ 52 h 97"/>
                <a:gd name="T52" fmla="*/ 22 w 92"/>
                <a:gd name="T53" fmla="*/ 55 h 97"/>
                <a:gd name="T54" fmla="*/ 20 w 92"/>
                <a:gd name="T55" fmla="*/ 58 h 97"/>
                <a:gd name="T56" fmla="*/ 14 w 92"/>
                <a:gd name="T57" fmla="*/ 64 h 97"/>
                <a:gd name="T58" fmla="*/ 8 w 92"/>
                <a:gd name="T59" fmla="*/ 69 h 97"/>
                <a:gd name="T60" fmla="*/ 6 w 92"/>
                <a:gd name="T61" fmla="*/ 71 h 97"/>
                <a:gd name="T62" fmla="*/ 3 w 92"/>
                <a:gd name="T63" fmla="*/ 73 h 97"/>
                <a:gd name="T64" fmla="*/ 0 w 92"/>
                <a:gd name="T65" fmla="*/ 77 h 97"/>
                <a:gd name="T66" fmla="*/ 3 w 92"/>
                <a:gd name="T67" fmla="*/ 79 h 97"/>
                <a:gd name="T68" fmla="*/ 5 w 92"/>
                <a:gd name="T69" fmla="*/ 80 h 97"/>
                <a:gd name="T70" fmla="*/ 8 w 92"/>
                <a:gd name="T71" fmla="*/ 81 h 97"/>
                <a:gd name="T72" fmla="*/ 13 w 92"/>
                <a:gd name="T73" fmla="*/ 80 h 97"/>
                <a:gd name="T74" fmla="*/ 20 w 92"/>
                <a:gd name="T75" fmla="*/ 72 h 97"/>
                <a:gd name="T76" fmla="*/ 23 w 92"/>
                <a:gd name="T77" fmla="*/ 69 h 97"/>
                <a:gd name="T78" fmla="*/ 26 w 92"/>
                <a:gd name="T79" fmla="*/ 66 h 97"/>
                <a:gd name="T80" fmla="*/ 28 w 92"/>
                <a:gd name="T81" fmla="*/ 62 h 97"/>
                <a:gd name="T82" fmla="*/ 30 w 92"/>
                <a:gd name="T83" fmla="*/ 60 h 97"/>
                <a:gd name="T84" fmla="*/ 32 w 92"/>
                <a:gd name="T85" fmla="*/ 57 h 97"/>
                <a:gd name="T86" fmla="*/ 34 w 92"/>
                <a:gd name="T87" fmla="*/ 54 h 97"/>
                <a:gd name="T88" fmla="*/ 36 w 92"/>
                <a:gd name="T89" fmla="*/ 51 h 97"/>
                <a:gd name="T90" fmla="*/ 37 w 92"/>
                <a:gd name="T91" fmla="*/ 92 h 97"/>
                <a:gd name="T92" fmla="*/ 51 w 92"/>
                <a:gd name="T93" fmla="*/ 96 h 97"/>
                <a:gd name="T94" fmla="*/ 52 w 92"/>
                <a:gd name="T95" fmla="*/ 88 h 97"/>
                <a:gd name="T96" fmla="*/ 51 w 92"/>
                <a:gd name="T97" fmla="*/ 73 h 97"/>
                <a:gd name="T98" fmla="*/ 50 w 92"/>
                <a:gd name="T99" fmla="*/ 56 h 97"/>
                <a:gd name="T100" fmla="*/ 52 w 92"/>
                <a:gd name="T101" fmla="*/ 51 h 97"/>
                <a:gd name="T102" fmla="*/ 54 w 92"/>
                <a:gd name="T103" fmla="*/ 54 h 97"/>
                <a:gd name="T104" fmla="*/ 57 w 92"/>
                <a:gd name="T105" fmla="*/ 58 h 97"/>
                <a:gd name="T106" fmla="*/ 60 w 92"/>
                <a:gd name="T107" fmla="*/ 62 h 97"/>
                <a:gd name="T108" fmla="*/ 64 w 92"/>
                <a:gd name="T109" fmla="*/ 66 h 97"/>
                <a:gd name="T110" fmla="*/ 74 w 92"/>
                <a:gd name="T111" fmla="*/ 78 h 97"/>
                <a:gd name="T112" fmla="*/ 80 w 92"/>
                <a:gd name="T113" fmla="*/ 81 h 97"/>
                <a:gd name="T114" fmla="*/ 83 w 92"/>
                <a:gd name="T115" fmla="*/ 79 h 97"/>
                <a:gd name="T116" fmla="*/ 86 w 92"/>
                <a:gd name="T117" fmla="*/ 78 h 97"/>
                <a:gd name="T118" fmla="*/ 89 w 92"/>
                <a:gd name="T119" fmla="*/ 77 h 97"/>
                <a:gd name="T120" fmla="*/ 91 w 92"/>
                <a:gd name="T121" fmla="*/ 7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 h="97">
                  <a:moveTo>
                    <a:pt x="91" y="74"/>
                  </a:moveTo>
                  <a:cubicBezTo>
                    <a:pt x="91" y="74"/>
                    <a:pt x="91" y="74"/>
                    <a:pt x="91" y="73"/>
                  </a:cubicBezTo>
                  <a:cubicBezTo>
                    <a:pt x="91" y="73"/>
                    <a:pt x="91" y="73"/>
                    <a:pt x="91" y="73"/>
                  </a:cubicBezTo>
                  <a:cubicBezTo>
                    <a:pt x="91" y="73"/>
                    <a:pt x="91" y="73"/>
                    <a:pt x="91" y="73"/>
                  </a:cubicBezTo>
                  <a:cubicBezTo>
                    <a:pt x="91" y="73"/>
                    <a:pt x="91" y="73"/>
                    <a:pt x="91" y="73"/>
                  </a:cubicBezTo>
                  <a:cubicBezTo>
                    <a:pt x="90" y="73"/>
                    <a:pt x="90" y="73"/>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89" y="72"/>
                  </a:cubicBezTo>
                  <a:cubicBezTo>
                    <a:pt x="89" y="72"/>
                    <a:pt x="89" y="72"/>
                    <a:pt x="89" y="72"/>
                  </a:cubicBezTo>
                  <a:cubicBezTo>
                    <a:pt x="89" y="72"/>
                    <a:pt x="89" y="72"/>
                    <a:pt x="89" y="71"/>
                  </a:cubicBezTo>
                  <a:cubicBezTo>
                    <a:pt x="89" y="71"/>
                    <a:pt x="89" y="71"/>
                    <a:pt x="89" y="71"/>
                  </a:cubicBezTo>
                  <a:cubicBezTo>
                    <a:pt x="89" y="71"/>
                    <a:pt x="89" y="71"/>
                    <a:pt x="89" y="71"/>
                  </a:cubicBezTo>
                  <a:cubicBezTo>
                    <a:pt x="89" y="71"/>
                    <a:pt x="89" y="71"/>
                    <a:pt x="89" y="71"/>
                  </a:cubicBezTo>
                  <a:cubicBezTo>
                    <a:pt x="89" y="71"/>
                    <a:pt x="88" y="71"/>
                    <a:pt x="88" y="71"/>
                  </a:cubicBezTo>
                  <a:cubicBezTo>
                    <a:pt x="88" y="71"/>
                    <a:pt x="88" y="71"/>
                    <a:pt x="88" y="71"/>
                  </a:cubicBezTo>
                  <a:cubicBezTo>
                    <a:pt x="88" y="71"/>
                    <a:pt x="88" y="71"/>
                    <a:pt x="88" y="71"/>
                  </a:cubicBezTo>
                  <a:cubicBezTo>
                    <a:pt x="88" y="71"/>
                    <a:pt x="88" y="71"/>
                    <a:pt x="88" y="71"/>
                  </a:cubicBezTo>
                  <a:cubicBezTo>
                    <a:pt x="88" y="71"/>
                    <a:pt x="88" y="71"/>
                    <a:pt x="88" y="70"/>
                  </a:cubicBezTo>
                  <a:cubicBezTo>
                    <a:pt x="88" y="70"/>
                    <a:pt x="88" y="70"/>
                    <a:pt x="88" y="70"/>
                  </a:cubicBezTo>
                  <a:cubicBezTo>
                    <a:pt x="88"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6" y="69"/>
                    <a:pt x="86" y="69"/>
                  </a:cubicBezTo>
                  <a:cubicBezTo>
                    <a:pt x="86" y="69"/>
                    <a:pt x="86" y="69"/>
                    <a:pt x="86" y="69"/>
                  </a:cubicBezTo>
                  <a:cubicBezTo>
                    <a:pt x="86" y="69"/>
                    <a:pt x="86" y="69"/>
                    <a:pt x="86" y="69"/>
                  </a:cubicBezTo>
                  <a:cubicBezTo>
                    <a:pt x="86" y="69"/>
                    <a:pt x="86" y="69"/>
                    <a:pt x="86" y="69"/>
                  </a:cubicBezTo>
                  <a:cubicBezTo>
                    <a:pt x="86" y="69"/>
                    <a:pt x="86" y="69"/>
                    <a:pt x="86" y="69"/>
                  </a:cubicBezTo>
                  <a:cubicBezTo>
                    <a:pt x="86"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4" y="68"/>
                    <a:pt x="84" y="68"/>
                  </a:cubicBezTo>
                  <a:cubicBezTo>
                    <a:pt x="84" y="68"/>
                    <a:pt x="84" y="68"/>
                    <a:pt x="84" y="68"/>
                  </a:cubicBezTo>
                  <a:cubicBezTo>
                    <a:pt x="84" y="68"/>
                    <a:pt x="84" y="68"/>
                    <a:pt x="84" y="68"/>
                  </a:cubicBezTo>
                  <a:cubicBezTo>
                    <a:pt x="84" y="68"/>
                    <a:pt x="84" y="67"/>
                    <a:pt x="84" y="67"/>
                  </a:cubicBezTo>
                  <a:cubicBezTo>
                    <a:pt x="84" y="67"/>
                    <a:pt x="84" y="67"/>
                    <a:pt x="84" y="67"/>
                  </a:cubicBezTo>
                  <a:cubicBezTo>
                    <a:pt x="84" y="67"/>
                    <a:pt x="84"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1" y="65"/>
                    <a:pt x="81" y="65"/>
                  </a:cubicBezTo>
                  <a:cubicBezTo>
                    <a:pt x="81" y="65"/>
                    <a:pt x="81" y="65"/>
                    <a:pt x="81" y="65"/>
                  </a:cubicBezTo>
                  <a:cubicBezTo>
                    <a:pt x="81" y="65"/>
                    <a:pt x="81" y="65"/>
                    <a:pt x="81" y="65"/>
                  </a:cubicBezTo>
                  <a:cubicBezTo>
                    <a:pt x="81" y="65"/>
                    <a:pt x="81" y="65"/>
                    <a:pt x="81" y="65"/>
                  </a:cubicBezTo>
                  <a:cubicBezTo>
                    <a:pt x="81" y="65"/>
                    <a:pt x="80" y="65"/>
                    <a:pt x="80" y="65"/>
                  </a:cubicBezTo>
                  <a:cubicBezTo>
                    <a:pt x="80" y="65"/>
                    <a:pt x="80" y="65"/>
                    <a:pt x="80" y="65"/>
                  </a:cubicBezTo>
                  <a:cubicBezTo>
                    <a:pt x="80" y="64"/>
                    <a:pt x="80" y="64"/>
                    <a:pt x="80" y="64"/>
                  </a:cubicBezTo>
                  <a:cubicBezTo>
                    <a:pt x="80" y="64"/>
                    <a:pt x="80" y="64"/>
                    <a:pt x="80" y="64"/>
                  </a:cubicBezTo>
                  <a:cubicBezTo>
                    <a:pt x="80" y="64"/>
                    <a:pt x="80" y="64"/>
                    <a:pt x="80" y="64"/>
                  </a:cubicBezTo>
                  <a:cubicBezTo>
                    <a:pt x="79" y="64"/>
                    <a:pt x="79" y="64"/>
                    <a:pt x="79" y="64"/>
                  </a:cubicBezTo>
                  <a:cubicBezTo>
                    <a:pt x="79" y="64"/>
                    <a:pt x="79" y="64"/>
                    <a:pt x="79" y="64"/>
                  </a:cubicBezTo>
                  <a:cubicBezTo>
                    <a:pt x="79" y="64"/>
                    <a:pt x="79" y="64"/>
                    <a:pt x="79" y="64"/>
                  </a:cubicBezTo>
                  <a:cubicBezTo>
                    <a:pt x="79" y="64"/>
                    <a:pt x="79" y="64"/>
                    <a:pt x="79" y="64"/>
                  </a:cubicBezTo>
                  <a:cubicBezTo>
                    <a:pt x="79" y="64"/>
                    <a:pt x="79" y="64"/>
                    <a:pt x="79" y="64"/>
                  </a:cubicBezTo>
                  <a:cubicBezTo>
                    <a:pt x="79" y="63"/>
                    <a:pt x="79" y="63"/>
                    <a:pt x="79" y="63"/>
                  </a:cubicBezTo>
                  <a:cubicBezTo>
                    <a:pt x="79" y="63"/>
                    <a:pt x="79" y="63"/>
                    <a:pt x="79" y="63"/>
                  </a:cubicBezTo>
                  <a:cubicBezTo>
                    <a:pt x="79" y="63"/>
                    <a:pt x="79" y="63"/>
                    <a:pt x="79" y="63"/>
                  </a:cubicBezTo>
                  <a:cubicBezTo>
                    <a:pt x="79" y="63"/>
                    <a:pt x="79" y="63"/>
                    <a:pt x="79" y="63"/>
                  </a:cubicBezTo>
                  <a:cubicBezTo>
                    <a:pt x="78" y="63"/>
                    <a:pt x="78" y="63"/>
                    <a:pt x="78" y="63"/>
                  </a:cubicBezTo>
                  <a:cubicBezTo>
                    <a:pt x="78" y="63"/>
                    <a:pt x="78" y="63"/>
                    <a:pt x="78" y="63"/>
                  </a:cubicBezTo>
                  <a:cubicBezTo>
                    <a:pt x="78" y="62"/>
                    <a:pt x="77" y="62"/>
                    <a:pt x="77" y="62"/>
                  </a:cubicBezTo>
                  <a:cubicBezTo>
                    <a:pt x="77" y="62"/>
                    <a:pt x="77" y="62"/>
                    <a:pt x="77" y="62"/>
                  </a:cubicBezTo>
                  <a:cubicBezTo>
                    <a:pt x="77" y="62"/>
                    <a:pt x="77" y="62"/>
                    <a:pt x="77" y="62"/>
                  </a:cubicBezTo>
                  <a:cubicBezTo>
                    <a:pt x="77" y="62"/>
                    <a:pt x="77" y="62"/>
                    <a:pt x="77" y="62"/>
                  </a:cubicBezTo>
                  <a:cubicBezTo>
                    <a:pt x="77" y="61"/>
                    <a:pt x="77" y="61"/>
                    <a:pt x="77" y="61"/>
                  </a:cubicBezTo>
                  <a:cubicBezTo>
                    <a:pt x="76" y="61"/>
                    <a:pt x="76" y="61"/>
                    <a:pt x="76" y="61"/>
                  </a:cubicBezTo>
                  <a:cubicBezTo>
                    <a:pt x="76" y="61"/>
                    <a:pt x="76" y="61"/>
                    <a:pt x="76" y="61"/>
                  </a:cubicBezTo>
                  <a:cubicBezTo>
                    <a:pt x="76" y="61"/>
                    <a:pt x="76" y="61"/>
                    <a:pt x="76" y="61"/>
                  </a:cubicBezTo>
                  <a:cubicBezTo>
                    <a:pt x="76" y="61"/>
                    <a:pt x="76" y="60"/>
                    <a:pt x="75" y="60"/>
                  </a:cubicBezTo>
                  <a:cubicBezTo>
                    <a:pt x="75" y="60"/>
                    <a:pt x="75" y="60"/>
                    <a:pt x="75" y="60"/>
                  </a:cubicBezTo>
                  <a:cubicBezTo>
                    <a:pt x="75" y="60"/>
                    <a:pt x="75" y="60"/>
                    <a:pt x="75" y="60"/>
                  </a:cubicBezTo>
                  <a:cubicBezTo>
                    <a:pt x="75" y="60"/>
                    <a:pt x="75" y="60"/>
                    <a:pt x="75" y="60"/>
                  </a:cubicBezTo>
                  <a:cubicBezTo>
                    <a:pt x="74" y="59"/>
                    <a:pt x="74" y="59"/>
                    <a:pt x="74" y="59"/>
                  </a:cubicBezTo>
                  <a:cubicBezTo>
                    <a:pt x="74" y="59"/>
                    <a:pt x="74" y="59"/>
                    <a:pt x="74" y="59"/>
                  </a:cubicBezTo>
                  <a:cubicBezTo>
                    <a:pt x="74" y="59"/>
                    <a:pt x="73" y="59"/>
                    <a:pt x="73" y="58"/>
                  </a:cubicBezTo>
                  <a:cubicBezTo>
                    <a:pt x="73" y="58"/>
                    <a:pt x="73" y="58"/>
                    <a:pt x="73" y="58"/>
                  </a:cubicBezTo>
                  <a:cubicBezTo>
                    <a:pt x="73" y="58"/>
                    <a:pt x="73" y="58"/>
                    <a:pt x="73" y="58"/>
                  </a:cubicBezTo>
                  <a:cubicBezTo>
                    <a:pt x="73" y="58"/>
                    <a:pt x="73" y="58"/>
                    <a:pt x="73" y="58"/>
                  </a:cubicBezTo>
                  <a:cubicBezTo>
                    <a:pt x="72" y="58"/>
                    <a:pt x="72" y="57"/>
                    <a:pt x="72" y="57"/>
                  </a:cubicBezTo>
                  <a:cubicBezTo>
                    <a:pt x="72" y="57"/>
                    <a:pt x="72" y="57"/>
                    <a:pt x="72" y="57"/>
                  </a:cubicBezTo>
                  <a:cubicBezTo>
                    <a:pt x="72" y="57"/>
                    <a:pt x="72" y="57"/>
                    <a:pt x="72" y="57"/>
                  </a:cubicBezTo>
                  <a:cubicBezTo>
                    <a:pt x="72" y="57"/>
                    <a:pt x="72" y="57"/>
                    <a:pt x="72" y="57"/>
                  </a:cubicBezTo>
                  <a:cubicBezTo>
                    <a:pt x="71" y="56"/>
                    <a:pt x="70" y="55"/>
                    <a:pt x="69" y="55"/>
                  </a:cubicBezTo>
                  <a:cubicBezTo>
                    <a:pt x="68" y="54"/>
                    <a:pt x="68" y="53"/>
                    <a:pt x="67" y="52"/>
                  </a:cubicBezTo>
                  <a:cubicBezTo>
                    <a:pt x="67" y="52"/>
                    <a:pt x="66" y="52"/>
                    <a:pt x="66" y="51"/>
                  </a:cubicBezTo>
                  <a:cubicBezTo>
                    <a:pt x="66" y="51"/>
                    <a:pt x="66" y="51"/>
                    <a:pt x="66" y="51"/>
                  </a:cubicBezTo>
                  <a:cubicBezTo>
                    <a:pt x="66" y="51"/>
                    <a:pt x="66" y="51"/>
                    <a:pt x="66" y="51"/>
                  </a:cubicBezTo>
                  <a:cubicBezTo>
                    <a:pt x="66" y="51"/>
                    <a:pt x="66" y="51"/>
                    <a:pt x="66" y="51"/>
                  </a:cubicBezTo>
                  <a:cubicBezTo>
                    <a:pt x="65" y="50"/>
                    <a:pt x="64" y="49"/>
                    <a:pt x="63" y="49"/>
                  </a:cubicBezTo>
                  <a:cubicBezTo>
                    <a:pt x="63" y="48"/>
                    <a:pt x="63" y="48"/>
                    <a:pt x="63" y="48"/>
                  </a:cubicBezTo>
                  <a:cubicBezTo>
                    <a:pt x="63" y="48"/>
                    <a:pt x="63" y="48"/>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1" y="46"/>
                    <a:pt x="61" y="46"/>
                    <a:pt x="61" y="46"/>
                  </a:cubicBezTo>
                  <a:cubicBezTo>
                    <a:pt x="61" y="46"/>
                    <a:pt x="61" y="46"/>
                    <a:pt x="61" y="46"/>
                  </a:cubicBezTo>
                  <a:cubicBezTo>
                    <a:pt x="61" y="46"/>
                    <a:pt x="61" y="46"/>
                    <a:pt x="60" y="45"/>
                  </a:cubicBezTo>
                  <a:cubicBezTo>
                    <a:pt x="60" y="45"/>
                    <a:pt x="60" y="45"/>
                    <a:pt x="60" y="45"/>
                  </a:cubicBezTo>
                  <a:cubicBezTo>
                    <a:pt x="60" y="45"/>
                    <a:pt x="60" y="45"/>
                    <a:pt x="60" y="45"/>
                  </a:cubicBezTo>
                  <a:cubicBezTo>
                    <a:pt x="60" y="45"/>
                    <a:pt x="60" y="45"/>
                    <a:pt x="60" y="45"/>
                  </a:cubicBezTo>
                  <a:cubicBezTo>
                    <a:pt x="60" y="44"/>
                    <a:pt x="59" y="44"/>
                    <a:pt x="59" y="44"/>
                  </a:cubicBezTo>
                  <a:cubicBezTo>
                    <a:pt x="59" y="44"/>
                    <a:pt x="59" y="44"/>
                    <a:pt x="59" y="44"/>
                  </a:cubicBezTo>
                  <a:cubicBezTo>
                    <a:pt x="59" y="44"/>
                    <a:pt x="59" y="44"/>
                    <a:pt x="59" y="44"/>
                  </a:cubicBezTo>
                  <a:cubicBezTo>
                    <a:pt x="59" y="43"/>
                    <a:pt x="59" y="43"/>
                    <a:pt x="59" y="43"/>
                  </a:cubicBezTo>
                  <a:cubicBezTo>
                    <a:pt x="59" y="43"/>
                    <a:pt x="58" y="43"/>
                    <a:pt x="58" y="43"/>
                  </a:cubicBezTo>
                  <a:cubicBezTo>
                    <a:pt x="58" y="43"/>
                    <a:pt x="58" y="43"/>
                    <a:pt x="58" y="43"/>
                  </a:cubicBezTo>
                  <a:cubicBezTo>
                    <a:pt x="58" y="43"/>
                    <a:pt x="58" y="43"/>
                    <a:pt x="58" y="43"/>
                  </a:cubicBezTo>
                  <a:cubicBezTo>
                    <a:pt x="58" y="43"/>
                    <a:pt x="58" y="43"/>
                    <a:pt x="58" y="43"/>
                  </a:cubicBezTo>
                  <a:cubicBezTo>
                    <a:pt x="58" y="42"/>
                    <a:pt x="58" y="42"/>
                    <a:pt x="58" y="42"/>
                  </a:cubicBezTo>
                  <a:cubicBezTo>
                    <a:pt x="58" y="42"/>
                    <a:pt x="58" y="42"/>
                    <a:pt x="58" y="42"/>
                  </a:cubicBezTo>
                  <a:cubicBezTo>
                    <a:pt x="58" y="42"/>
                    <a:pt x="57" y="42"/>
                    <a:pt x="57" y="42"/>
                  </a:cubicBezTo>
                  <a:cubicBezTo>
                    <a:pt x="57" y="42"/>
                    <a:pt x="57" y="42"/>
                    <a:pt x="57" y="42"/>
                  </a:cubicBezTo>
                  <a:cubicBezTo>
                    <a:pt x="57" y="42"/>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6" y="41"/>
                    <a:pt x="56" y="41"/>
                    <a:pt x="56" y="41"/>
                  </a:cubicBezTo>
                  <a:cubicBezTo>
                    <a:pt x="56" y="41"/>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39"/>
                    <a:pt x="56"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8"/>
                  </a:cubicBezTo>
                  <a:cubicBezTo>
                    <a:pt x="55" y="38"/>
                    <a:pt x="55" y="38"/>
                    <a:pt x="55" y="38"/>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8"/>
                    <a:pt x="54" y="38"/>
                  </a:cubicBezTo>
                  <a:cubicBezTo>
                    <a:pt x="54" y="38"/>
                    <a:pt x="54" y="38"/>
                    <a:pt x="54" y="37"/>
                  </a:cubicBezTo>
                  <a:cubicBezTo>
                    <a:pt x="54" y="37"/>
                    <a:pt x="54" y="37"/>
                    <a:pt x="54" y="37"/>
                  </a:cubicBezTo>
                  <a:cubicBezTo>
                    <a:pt x="54" y="37"/>
                    <a:pt x="54" y="37"/>
                    <a:pt x="54" y="37"/>
                  </a:cubicBezTo>
                  <a:cubicBezTo>
                    <a:pt x="54" y="37"/>
                    <a:pt x="54" y="37"/>
                    <a:pt x="54" y="37"/>
                  </a:cubicBezTo>
                  <a:cubicBezTo>
                    <a:pt x="54" y="37"/>
                    <a:pt x="54" y="37"/>
                    <a:pt x="54" y="37"/>
                  </a:cubicBezTo>
                  <a:cubicBezTo>
                    <a:pt x="54" y="37"/>
                    <a:pt x="54" y="37"/>
                    <a:pt x="53" y="37"/>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5"/>
                    <a:pt x="53" y="35"/>
                    <a:pt x="53" y="35"/>
                  </a:cubicBezTo>
                  <a:cubicBezTo>
                    <a:pt x="53" y="35"/>
                    <a:pt x="53" y="35"/>
                    <a:pt x="53" y="35"/>
                  </a:cubicBezTo>
                  <a:cubicBezTo>
                    <a:pt x="53" y="35"/>
                    <a:pt x="53" y="35"/>
                    <a:pt x="53"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1" y="34"/>
                    <a:pt x="51" y="33"/>
                    <a:pt x="51" y="33"/>
                  </a:cubicBezTo>
                  <a:cubicBezTo>
                    <a:pt x="51" y="33"/>
                    <a:pt x="51" y="33"/>
                    <a:pt x="51" y="33"/>
                  </a:cubicBezTo>
                  <a:cubicBezTo>
                    <a:pt x="51" y="33"/>
                    <a:pt x="51" y="33"/>
                    <a:pt x="51" y="33"/>
                  </a:cubicBezTo>
                  <a:cubicBezTo>
                    <a:pt x="51" y="33"/>
                    <a:pt x="51" y="33"/>
                    <a:pt x="51" y="33"/>
                  </a:cubicBezTo>
                  <a:cubicBezTo>
                    <a:pt x="51" y="33"/>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0" y="32"/>
                    <a:pt x="50" y="32"/>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0"/>
                    <a:pt x="50" y="30"/>
                    <a:pt x="50" y="30"/>
                  </a:cubicBezTo>
                  <a:cubicBezTo>
                    <a:pt x="50" y="30"/>
                    <a:pt x="50" y="29"/>
                    <a:pt x="50" y="29"/>
                  </a:cubicBezTo>
                  <a:cubicBezTo>
                    <a:pt x="50" y="29"/>
                    <a:pt x="50" y="29"/>
                    <a:pt x="50" y="29"/>
                  </a:cubicBezTo>
                  <a:cubicBezTo>
                    <a:pt x="50" y="29"/>
                    <a:pt x="50" y="29"/>
                    <a:pt x="51" y="29"/>
                  </a:cubicBezTo>
                  <a:cubicBezTo>
                    <a:pt x="52" y="29"/>
                    <a:pt x="54" y="29"/>
                    <a:pt x="56" y="29"/>
                  </a:cubicBezTo>
                  <a:cubicBezTo>
                    <a:pt x="56" y="29"/>
                    <a:pt x="56" y="29"/>
                    <a:pt x="56" y="29"/>
                  </a:cubicBezTo>
                  <a:cubicBezTo>
                    <a:pt x="57" y="29"/>
                    <a:pt x="57" y="29"/>
                    <a:pt x="58" y="29"/>
                  </a:cubicBezTo>
                  <a:cubicBezTo>
                    <a:pt x="58" y="29"/>
                    <a:pt x="58" y="29"/>
                    <a:pt x="58" y="29"/>
                  </a:cubicBezTo>
                  <a:cubicBezTo>
                    <a:pt x="58" y="29"/>
                    <a:pt x="59" y="29"/>
                    <a:pt x="59" y="29"/>
                  </a:cubicBezTo>
                  <a:cubicBezTo>
                    <a:pt x="60" y="29"/>
                    <a:pt x="60" y="29"/>
                    <a:pt x="60" y="29"/>
                  </a:cubicBezTo>
                  <a:cubicBezTo>
                    <a:pt x="60" y="29"/>
                    <a:pt x="60" y="29"/>
                    <a:pt x="60" y="29"/>
                  </a:cubicBezTo>
                  <a:cubicBezTo>
                    <a:pt x="61" y="29"/>
                    <a:pt x="62" y="29"/>
                    <a:pt x="63" y="29"/>
                  </a:cubicBezTo>
                  <a:cubicBezTo>
                    <a:pt x="63" y="29"/>
                    <a:pt x="64" y="29"/>
                    <a:pt x="65" y="29"/>
                  </a:cubicBezTo>
                  <a:cubicBezTo>
                    <a:pt x="66" y="29"/>
                    <a:pt x="67" y="29"/>
                    <a:pt x="68" y="29"/>
                  </a:cubicBezTo>
                  <a:cubicBezTo>
                    <a:pt x="68" y="29"/>
                    <a:pt x="68" y="29"/>
                    <a:pt x="68" y="29"/>
                  </a:cubicBezTo>
                  <a:cubicBezTo>
                    <a:pt x="68" y="29"/>
                    <a:pt x="68" y="29"/>
                    <a:pt x="68" y="29"/>
                  </a:cubicBezTo>
                  <a:cubicBezTo>
                    <a:pt x="69" y="29"/>
                    <a:pt x="69" y="29"/>
                    <a:pt x="70" y="29"/>
                  </a:cubicBezTo>
                  <a:cubicBezTo>
                    <a:pt x="71" y="30"/>
                    <a:pt x="72" y="30"/>
                    <a:pt x="72" y="30"/>
                  </a:cubicBezTo>
                  <a:cubicBezTo>
                    <a:pt x="73" y="30"/>
                    <a:pt x="73" y="30"/>
                    <a:pt x="73" y="30"/>
                  </a:cubicBezTo>
                  <a:cubicBezTo>
                    <a:pt x="73" y="30"/>
                    <a:pt x="73" y="30"/>
                    <a:pt x="73" y="30"/>
                  </a:cubicBezTo>
                  <a:cubicBezTo>
                    <a:pt x="74" y="30"/>
                    <a:pt x="74" y="30"/>
                    <a:pt x="74" y="30"/>
                  </a:cubicBezTo>
                  <a:cubicBezTo>
                    <a:pt x="74" y="30"/>
                    <a:pt x="74" y="30"/>
                    <a:pt x="74" y="30"/>
                  </a:cubicBezTo>
                  <a:cubicBezTo>
                    <a:pt x="74" y="30"/>
                    <a:pt x="74" y="30"/>
                    <a:pt x="74" y="30"/>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5" y="29"/>
                    <a:pt x="75" y="29"/>
                  </a:cubicBezTo>
                  <a:cubicBezTo>
                    <a:pt x="75" y="29"/>
                    <a:pt x="75" y="29"/>
                    <a:pt x="75" y="29"/>
                  </a:cubicBezTo>
                  <a:cubicBezTo>
                    <a:pt x="75" y="29"/>
                    <a:pt x="75" y="29"/>
                    <a:pt x="75" y="29"/>
                  </a:cubicBezTo>
                  <a:cubicBezTo>
                    <a:pt x="75" y="29"/>
                    <a:pt x="75" y="28"/>
                    <a:pt x="75" y="28"/>
                  </a:cubicBezTo>
                  <a:cubicBezTo>
                    <a:pt x="75" y="28"/>
                    <a:pt x="75" y="28"/>
                    <a:pt x="75" y="28"/>
                  </a:cubicBezTo>
                  <a:cubicBezTo>
                    <a:pt x="75" y="28"/>
                    <a:pt x="75" y="26"/>
                    <a:pt x="75" y="25"/>
                  </a:cubicBezTo>
                  <a:cubicBezTo>
                    <a:pt x="75" y="24"/>
                    <a:pt x="75" y="24"/>
                    <a:pt x="75" y="23"/>
                  </a:cubicBezTo>
                  <a:cubicBezTo>
                    <a:pt x="75" y="22"/>
                    <a:pt x="75" y="22"/>
                    <a:pt x="75" y="21"/>
                  </a:cubicBezTo>
                  <a:cubicBezTo>
                    <a:pt x="75" y="21"/>
                    <a:pt x="75" y="21"/>
                    <a:pt x="75" y="21"/>
                  </a:cubicBezTo>
                  <a:cubicBezTo>
                    <a:pt x="75" y="21"/>
                    <a:pt x="75" y="21"/>
                    <a:pt x="75" y="21"/>
                  </a:cubicBezTo>
                  <a:cubicBezTo>
                    <a:pt x="75" y="21"/>
                    <a:pt x="75" y="21"/>
                    <a:pt x="75" y="21"/>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4" y="20"/>
                    <a:pt x="74" y="20"/>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3" y="19"/>
                  </a:cubicBezTo>
                  <a:cubicBezTo>
                    <a:pt x="73" y="19"/>
                    <a:pt x="73" y="19"/>
                    <a:pt x="73" y="19"/>
                  </a:cubicBezTo>
                  <a:cubicBezTo>
                    <a:pt x="73" y="19"/>
                    <a:pt x="73" y="19"/>
                    <a:pt x="73" y="19"/>
                  </a:cubicBezTo>
                  <a:cubicBezTo>
                    <a:pt x="73" y="19"/>
                    <a:pt x="73" y="19"/>
                    <a:pt x="73" y="19"/>
                  </a:cubicBezTo>
                  <a:cubicBezTo>
                    <a:pt x="73" y="19"/>
                    <a:pt x="72" y="19"/>
                    <a:pt x="71" y="19"/>
                  </a:cubicBezTo>
                  <a:cubicBezTo>
                    <a:pt x="71" y="19"/>
                    <a:pt x="70" y="19"/>
                    <a:pt x="69" y="19"/>
                  </a:cubicBezTo>
                  <a:cubicBezTo>
                    <a:pt x="69" y="19"/>
                    <a:pt x="69" y="19"/>
                    <a:pt x="69" y="19"/>
                  </a:cubicBezTo>
                  <a:cubicBezTo>
                    <a:pt x="68" y="19"/>
                    <a:pt x="67" y="19"/>
                    <a:pt x="66" y="19"/>
                  </a:cubicBezTo>
                  <a:cubicBezTo>
                    <a:pt x="66" y="19"/>
                    <a:pt x="66" y="19"/>
                    <a:pt x="66" y="19"/>
                  </a:cubicBezTo>
                  <a:cubicBezTo>
                    <a:pt x="66" y="19"/>
                    <a:pt x="66" y="19"/>
                    <a:pt x="66" y="19"/>
                  </a:cubicBezTo>
                  <a:cubicBezTo>
                    <a:pt x="65" y="19"/>
                    <a:pt x="65" y="19"/>
                    <a:pt x="65" y="19"/>
                  </a:cubicBezTo>
                  <a:cubicBezTo>
                    <a:pt x="63" y="19"/>
                    <a:pt x="62" y="19"/>
                    <a:pt x="60" y="19"/>
                  </a:cubicBezTo>
                  <a:cubicBezTo>
                    <a:pt x="60" y="19"/>
                    <a:pt x="59" y="19"/>
                    <a:pt x="59" y="19"/>
                  </a:cubicBezTo>
                  <a:cubicBezTo>
                    <a:pt x="57" y="19"/>
                    <a:pt x="56" y="19"/>
                    <a:pt x="55" y="19"/>
                  </a:cubicBezTo>
                  <a:cubicBezTo>
                    <a:pt x="53" y="19"/>
                    <a:pt x="51"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8"/>
                    <a:pt x="49" y="18"/>
                    <a:pt x="49" y="18"/>
                  </a:cubicBezTo>
                  <a:cubicBezTo>
                    <a:pt x="49" y="17"/>
                    <a:pt x="49" y="16"/>
                    <a:pt x="49" y="15"/>
                  </a:cubicBezTo>
                  <a:cubicBezTo>
                    <a:pt x="49" y="12"/>
                    <a:pt x="49" y="9"/>
                    <a:pt x="49" y="7"/>
                  </a:cubicBezTo>
                  <a:cubicBezTo>
                    <a:pt x="49" y="5"/>
                    <a:pt x="49" y="3"/>
                    <a:pt x="49" y="2"/>
                  </a:cubicBezTo>
                  <a:cubicBezTo>
                    <a:pt x="49" y="2"/>
                    <a:pt x="48" y="2"/>
                    <a:pt x="48" y="2"/>
                  </a:cubicBezTo>
                  <a:cubicBezTo>
                    <a:pt x="48" y="2"/>
                    <a:pt x="48" y="2"/>
                    <a:pt x="48" y="2"/>
                  </a:cubicBezTo>
                  <a:cubicBezTo>
                    <a:pt x="48" y="2"/>
                    <a:pt x="48" y="2"/>
                    <a:pt x="48" y="2"/>
                  </a:cubicBezTo>
                  <a:cubicBezTo>
                    <a:pt x="48" y="1"/>
                    <a:pt x="48" y="1"/>
                    <a:pt x="48" y="1"/>
                  </a:cubicBezTo>
                  <a:cubicBezTo>
                    <a:pt x="48" y="1"/>
                    <a:pt x="48" y="1"/>
                    <a:pt x="48" y="1"/>
                  </a:cubicBezTo>
                  <a:cubicBezTo>
                    <a:pt x="48" y="1"/>
                    <a:pt x="48" y="1"/>
                    <a:pt x="48" y="1"/>
                  </a:cubicBezTo>
                  <a:cubicBezTo>
                    <a:pt x="48" y="1"/>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6" y="1"/>
                    <a:pt x="45" y="0"/>
                    <a:pt x="45" y="0"/>
                  </a:cubicBezTo>
                  <a:cubicBezTo>
                    <a:pt x="44" y="0"/>
                    <a:pt x="42" y="0"/>
                    <a:pt x="41" y="0"/>
                  </a:cubicBezTo>
                  <a:cubicBezTo>
                    <a:pt x="40" y="0"/>
                    <a:pt x="37" y="0"/>
                    <a:pt x="36" y="1"/>
                  </a:cubicBezTo>
                  <a:cubicBezTo>
                    <a:pt x="36" y="1"/>
                    <a:pt x="36" y="1"/>
                    <a:pt x="36" y="1"/>
                  </a:cubicBezTo>
                  <a:cubicBezTo>
                    <a:pt x="36" y="1"/>
                    <a:pt x="36" y="1"/>
                    <a:pt x="36" y="1"/>
                  </a:cubicBezTo>
                  <a:cubicBezTo>
                    <a:pt x="36" y="1"/>
                    <a:pt x="36" y="1"/>
                    <a:pt x="36" y="1"/>
                  </a:cubicBezTo>
                  <a:cubicBezTo>
                    <a:pt x="36" y="1"/>
                    <a:pt x="35" y="2"/>
                    <a:pt x="35" y="2"/>
                  </a:cubicBezTo>
                  <a:cubicBezTo>
                    <a:pt x="35" y="2"/>
                    <a:pt x="35" y="2"/>
                    <a:pt x="35" y="2"/>
                  </a:cubicBezTo>
                  <a:cubicBezTo>
                    <a:pt x="35" y="2"/>
                    <a:pt x="35" y="2"/>
                    <a:pt x="35" y="2"/>
                  </a:cubicBezTo>
                  <a:cubicBezTo>
                    <a:pt x="35" y="2"/>
                    <a:pt x="35" y="2"/>
                    <a:pt x="35" y="2"/>
                  </a:cubicBezTo>
                  <a:cubicBezTo>
                    <a:pt x="35" y="2"/>
                    <a:pt x="35" y="2"/>
                    <a:pt x="35" y="2"/>
                  </a:cubicBezTo>
                  <a:cubicBezTo>
                    <a:pt x="35" y="2"/>
                    <a:pt x="35" y="3"/>
                    <a:pt x="35" y="4"/>
                  </a:cubicBezTo>
                  <a:cubicBezTo>
                    <a:pt x="35" y="4"/>
                    <a:pt x="35" y="4"/>
                    <a:pt x="35" y="4"/>
                  </a:cubicBezTo>
                  <a:cubicBezTo>
                    <a:pt x="35" y="4"/>
                    <a:pt x="35" y="4"/>
                    <a:pt x="35" y="5"/>
                  </a:cubicBezTo>
                  <a:cubicBezTo>
                    <a:pt x="35" y="5"/>
                    <a:pt x="35" y="5"/>
                    <a:pt x="35" y="5"/>
                  </a:cubicBezTo>
                  <a:cubicBezTo>
                    <a:pt x="35" y="5"/>
                    <a:pt x="35" y="6"/>
                    <a:pt x="35" y="6"/>
                  </a:cubicBezTo>
                  <a:cubicBezTo>
                    <a:pt x="35" y="6"/>
                    <a:pt x="35" y="6"/>
                    <a:pt x="35" y="6"/>
                  </a:cubicBezTo>
                  <a:cubicBezTo>
                    <a:pt x="35" y="6"/>
                    <a:pt x="35" y="6"/>
                    <a:pt x="35" y="6"/>
                  </a:cubicBezTo>
                  <a:cubicBezTo>
                    <a:pt x="35" y="7"/>
                    <a:pt x="35" y="7"/>
                    <a:pt x="35" y="7"/>
                  </a:cubicBezTo>
                  <a:cubicBezTo>
                    <a:pt x="35" y="7"/>
                    <a:pt x="35" y="7"/>
                    <a:pt x="35" y="7"/>
                  </a:cubicBezTo>
                  <a:cubicBezTo>
                    <a:pt x="35" y="8"/>
                    <a:pt x="35" y="9"/>
                    <a:pt x="35" y="9"/>
                  </a:cubicBezTo>
                  <a:cubicBezTo>
                    <a:pt x="35" y="10"/>
                    <a:pt x="35" y="10"/>
                    <a:pt x="35" y="11"/>
                  </a:cubicBezTo>
                  <a:cubicBezTo>
                    <a:pt x="35" y="11"/>
                    <a:pt x="35" y="12"/>
                    <a:pt x="35" y="13"/>
                  </a:cubicBezTo>
                  <a:cubicBezTo>
                    <a:pt x="35" y="13"/>
                    <a:pt x="35" y="13"/>
                    <a:pt x="35" y="13"/>
                  </a:cubicBezTo>
                  <a:cubicBezTo>
                    <a:pt x="35" y="13"/>
                    <a:pt x="35" y="14"/>
                    <a:pt x="35" y="15"/>
                  </a:cubicBezTo>
                  <a:cubicBezTo>
                    <a:pt x="35" y="15"/>
                    <a:pt x="35" y="15"/>
                    <a:pt x="35" y="15"/>
                  </a:cubicBezTo>
                  <a:cubicBezTo>
                    <a:pt x="35" y="16"/>
                    <a:pt x="35" y="16"/>
                    <a:pt x="35" y="17"/>
                  </a:cubicBezTo>
                  <a:cubicBezTo>
                    <a:pt x="36" y="17"/>
                    <a:pt x="36" y="18"/>
                    <a:pt x="36" y="19"/>
                  </a:cubicBezTo>
                  <a:cubicBezTo>
                    <a:pt x="36" y="19"/>
                    <a:pt x="36" y="19"/>
                    <a:pt x="35" y="19"/>
                  </a:cubicBezTo>
                  <a:cubicBezTo>
                    <a:pt x="35" y="19"/>
                    <a:pt x="35" y="19"/>
                    <a:pt x="35" y="19"/>
                  </a:cubicBezTo>
                  <a:cubicBezTo>
                    <a:pt x="35" y="19"/>
                    <a:pt x="35" y="19"/>
                    <a:pt x="35" y="19"/>
                  </a:cubicBezTo>
                  <a:cubicBezTo>
                    <a:pt x="35" y="19"/>
                    <a:pt x="35" y="19"/>
                    <a:pt x="35" y="19"/>
                  </a:cubicBezTo>
                  <a:cubicBezTo>
                    <a:pt x="34" y="20"/>
                    <a:pt x="32" y="19"/>
                    <a:pt x="30" y="19"/>
                  </a:cubicBezTo>
                  <a:cubicBezTo>
                    <a:pt x="29" y="19"/>
                    <a:pt x="27" y="20"/>
                    <a:pt x="27" y="19"/>
                  </a:cubicBezTo>
                  <a:cubicBezTo>
                    <a:pt x="26" y="19"/>
                    <a:pt x="25" y="19"/>
                    <a:pt x="25" y="19"/>
                  </a:cubicBezTo>
                  <a:cubicBezTo>
                    <a:pt x="24" y="19"/>
                    <a:pt x="23" y="19"/>
                    <a:pt x="22" y="19"/>
                  </a:cubicBezTo>
                  <a:cubicBezTo>
                    <a:pt x="22" y="19"/>
                    <a:pt x="22" y="19"/>
                    <a:pt x="22" y="19"/>
                  </a:cubicBezTo>
                  <a:cubicBezTo>
                    <a:pt x="22" y="19"/>
                    <a:pt x="22" y="19"/>
                    <a:pt x="21" y="19"/>
                  </a:cubicBezTo>
                  <a:cubicBezTo>
                    <a:pt x="21" y="19"/>
                    <a:pt x="21" y="19"/>
                    <a:pt x="21" y="19"/>
                  </a:cubicBezTo>
                  <a:cubicBezTo>
                    <a:pt x="21" y="19"/>
                    <a:pt x="21" y="19"/>
                    <a:pt x="20" y="19"/>
                  </a:cubicBezTo>
                  <a:cubicBezTo>
                    <a:pt x="20" y="19"/>
                    <a:pt x="20" y="19"/>
                    <a:pt x="20" y="19"/>
                  </a:cubicBezTo>
                  <a:cubicBezTo>
                    <a:pt x="20" y="19"/>
                    <a:pt x="20" y="19"/>
                    <a:pt x="19" y="19"/>
                  </a:cubicBezTo>
                  <a:cubicBezTo>
                    <a:pt x="19" y="19"/>
                    <a:pt x="19" y="19"/>
                    <a:pt x="19" y="19"/>
                  </a:cubicBezTo>
                  <a:cubicBezTo>
                    <a:pt x="19" y="19"/>
                    <a:pt x="19" y="19"/>
                    <a:pt x="18" y="19"/>
                  </a:cubicBezTo>
                  <a:cubicBezTo>
                    <a:pt x="18" y="19"/>
                    <a:pt x="18" y="19"/>
                    <a:pt x="18" y="19"/>
                  </a:cubicBezTo>
                  <a:cubicBezTo>
                    <a:pt x="18" y="19"/>
                    <a:pt x="18" y="19"/>
                    <a:pt x="18" y="19"/>
                  </a:cubicBezTo>
                  <a:cubicBezTo>
                    <a:pt x="18" y="19"/>
                    <a:pt x="18" y="19"/>
                    <a:pt x="18" y="19"/>
                  </a:cubicBezTo>
                  <a:cubicBezTo>
                    <a:pt x="18"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6" y="19"/>
                    <a:pt x="16" y="20"/>
                    <a:pt x="16" y="20"/>
                  </a:cubicBezTo>
                  <a:cubicBezTo>
                    <a:pt x="16" y="20"/>
                    <a:pt x="16" y="20"/>
                    <a:pt x="16" y="20"/>
                  </a:cubicBezTo>
                  <a:cubicBezTo>
                    <a:pt x="16" y="20"/>
                    <a:pt x="16" y="20"/>
                    <a:pt x="16" y="20"/>
                  </a:cubicBezTo>
                  <a:cubicBezTo>
                    <a:pt x="16" y="20"/>
                    <a:pt x="16" y="20"/>
                    <a:pt x="16" y="20"/>
                  </a:cubicBezTo>
                  <a:cubicBezTo>
                    <a:pt x="16" y="20"/>
                    <a:pt x="16" y="20"/>
                    <a:pt x="16" y="21"/>
                  </a:cubicBezTo>
                  <a:cubicBezTo>
                    <a:pt x="16" y="21"/>
                    <a:pt x="16" y="21"/>
                    <a:pt x="16" y="21"/>
                  </a:cubicBezTo>
                  <a:cubicBezTo>
                    <a:pt x="15" y="21"/>
                    <a:pt x="16" y="23"/>
                    <a:pt x="16" y="24"/>
                  </a:cubicBezTo>
                  <a:cubicBezTo>
                    <a:pt x="16" y="25"/>
                    <a:pt x="16" y="26"/>
                    <a:pt x="16" y="27"/>
                  </a:cubicBezTo>
                  <a:cubicBezTo>
                    <a:pt x="16" y="27"/>
                    <a:pt x="16" y="28"/>
                    <a:pt x="16" y="28"/>
                  </a:cubicBezTo>
                  <a:cubicBezTo>
                    <a:pt x="16" y="28"/>
                    <a:pt x="16" y="28"/>
                    <a:pt x="16" y="28"/>
                  </a:cubicBezTo>
                  <a:cubicBezTo>
                    <a:pt x="16" y="28"/>
                    <a:pt x="16" y="28"/>
                    <a:pt x="16" y="28"/>
                  </a:cubicBezTo>
                  <a:cubicBezTo>
                    <a:pt x="16" y="28"/>
                    <a:pt x="16" y="28"/>
                    <a:pt x="16" y="28"/>
                  </a:cubicBezTo>
                  <a:cubicBezTo>
                    <a:pt x="16" y="28"/>
                    <a:pt x="16" y="29"/>
                    <a:pt x="16" y="29"/>
                  </a:cubicBezTo>
                  <a:cubicBezTo>
                    <a:pt x="16" y="29"/>
                    <a:pt x="17" y="29"/>
                    <a:pt x="17" y="29"/>
                  </a:cubicBezTo>
                  <a:cubicBezTo>
                    <a:pt x="17" y="29"/>
                    <a:pt x="17" y="29"/>
                    <a:pt x="17" y="29"/>
                  </a:cubicBezTo>
                  <a:cubicBezTo>
                    <a:pt x="17" y="29"/>
                    <a:pt x="17" y="29"/>
                    <a:pt x="17" y="30"/>
                  </a:cubicBezTo>
                  <a:cubicBezTo>
                    <a:pt x="17" y="30"/>
                    <a:pt x="18" y="30"/>
                    <a:pt x="19" y="30"/>
                  </a:cubicBezTo>
                  <a:cubicBezTo>
                    <a:pt x="19" y="30"/>
                    <a:pt x="19" y="30"/>
                    <a:pt x="19" y="30"/>
                  </a:cubicBezTo>
                  <a:cubicBezTo>
                    <a:pt x="19" y="30"/>
                    <a:pt x="19" y="30"/>
                    <a:pt x="20" y="30"/>
                  </a:cubicBezTo>
                  <a:cubicBezTo>
                    <a:pt x="20" y="30"/>
                    <a:pt x="20" y="30"/>
                    <a:pt x="20" y="30"/>
                  </a:cubicBezTo>
                  <a:cubicBezTo>
                    <a:pt x="20" y="30"/>
                    <a:pt x="20" y="30"/>
                    <a:pt x="20" y="30"/>
                  </a:cubicBezTo>
                  <a:cubicBezTo>
                    <a:pt x="20" y="29"/>
                    <a:pt x="20" y="29"/>
                    <a:pt x="20" y="29"/>
                  </a:cubicBezTo>
                  <a:cubicBezTo>
                    <a:pt x="21" y="29"/>
                    <a:pt x="21" y="29"/>
                    <a:pt x="22" y="29"/>
                  </a:cubicBezTo>
                  <a:cubicBezTo>
                    <a:pt x="22" y="29"/>
                    <a:pt x="22" y="29"/>
                    <a:pt x="22" y="29"/>
                  </a:cubicBezTo>
                  <a:cubicBezTo>
                    <a:pt x="22" y="29"/>
                    <a:pt x="23" y="29"/>
                    <a:pt x="23" y="29"/>
                  </a:cubicBezTo>
                  <a:cubicBezTo>
                    <a:pt x="24" y="29"/>
                    <a:pt x="24" y="29"/>
                    <a:pt x="25" y="29"/>
                  </a:cubicBezTo>
                  <a:cubicBezTo>
                    <a:pt x="25" y="29"/>
                    <a:pt x="25" y="29"/>
                    <a:pt x="25" y="29"/>
                  </a:cubicBezTo>
                  <a:cubicBezTo>
                    <a:pt x="26" y="29"/>
                    <a:pt x="26" y="29"/>
                    <a:pt x="27" y="29"/>
                  </a:cubicBezTo>
                  <a:cubicBezTo>
                    <a:pt x="27" y="29"/>
                    <a:pt x="27" y="29"/>
                    <a:pt x="27" y="29"/>
                  </a:cubicBezTo>
                  <a:cubicBezTo>
                    <a:pt x="27" y="29"/>
                    <a:pt x="27" y="29"/>
                    <a:pt x="27" y="29"/>
                  </a:cubicBezTo>
                  <a:cubicBezTo>
                    <a:pt x="28" y="29"/>
                    <a:pt x="29" y="29"/>
                    <a:pt x="30" y="29"/>
                  </a:cubicBezTo>
                  <a:cubicBezTo>
                    <a:pt x="30" y="29"/>
                    <a:pt x="30" y="29"/>
                    <a:pt x="30" y="29"/>
                  </a:cubicBezTo>
                  <a:cubicBezTo>
                    <a:pt x="30" y="29"/>
                    <a:pt x="31" y="29"/>
                    <a:pt x="31" y="29"/>
                  </a:cubicBezTo>
                  <a:cubicBezTo>
                    <a:pt x="32" y="29"/>
                    <a:pt x="33" y="29"/>
                    <a:pt x="34" y="29"/>
                  </a:cubicBezTo>
                  <a:cubicBezTo>
                    <a:pt x="34" y="29"/>
                    <a:pt x="34" y="29"/>
                    <a:pt x="34" y="29"/>
                  </a:cubicBezTo>
                  <a:cubicBezTo>
                    <a:pt x="34" y="29"/>
                    <a:pt x="34" y="29"/>
                    <a:pt x="34" y="29"/>
                  </a:cubicBezTo>
                  <a:cubicBezTo>
                    <a:pt x="34" y="29"/>
                    <a:pt x="34" y="29"/>
                    <a:pt x="35" y="30"/>
                  </a:cubicBezTo>
                  <a:cubicBezTo>
                    <a:pt x="35" y="31"/>
                    <a:pt x="34" y="32"/>
                    <a:pt x="34" y="33"/>
                  </a:cubicBezTo>
                  <a:cubicBezTo>
                    <a:pt x="33" y="34"/>
                    <a:pt x="33" y="34"/>
                    <a:pt x="33" y="35"/>
                  </a:cubicBezTo>
                  <a:cubicBezTo>
                    <a:pt x="33" y="35"/>
                    <a:pt x="33" y="35"/>
                    <a:pt x="33" y="35"/>
                  </a:cubicBezTo>
                  <a:cubicBezTo>
                    <a:pt x="33" y="35"/>
                    <a:pt x="33" y="35"/>
                    <a:pt x="33" y="35"/>
                  </a:cubicBezTo>
                  <a:cubicBezTo>
                    <a:pt x="33" y="35"/>
                    <a:pt x="33" y="35"/>
                    <a:pt x="33" y="35"/>
                  </a:cubicBezTo>
                  <a:cubicBezTo>
                    <a:pt x="33" y="35"/>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7"/>
                  </a:cubicBezTo>
                  <a:cubicBezTo>
                    <a:pt x="33"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9"/>
                  </a:cubicBezTo>
                  <a:cubicBezTo>
                    <a:pt x="32" y="39"/>
                    <a:pt x="32" y="39"/>
                    <a:pt x="32" y="39"/>
                  </a:cubicBezTo>
                  <a:cubicBezTo>
                    <a:pt x="32" y="39"/>
                    <a:pt x="32" y="39"/>
                    <a:pt x="32" y="39"/>
                  </a:cubicBezTo>
                  <a:cubicBezTo>
                    <a:pt x="32"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0" y="41"/>
                    <a:pt x="30" y="41"/>
                  </a:cubicBezTo>
                  <a:cubicBezTo>
                    <a:pt x="30" y="41"/>
                    <a:pt x="30" y="41"/>
                    <a:pt x="30" y="41"/>
                  </a:cubicBezTo>
                  <a:cubicBezTo>
                    <a:pt x="30" y="41"/>
                    <a:pt x="30" y="41"/>
                    <a:pt x="30" y="41"/>
                  </a:cubicBezTo>
                  <a:cubicBezTo>
                    <a:pt x="30" y="41"/>
                    <a:pt x="30" y="41"/>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30" y="43"/>
                    <a:pt x="30" y="43"/>
                    <a:pt x="30" y="43"/>
                  </a:cubicBezTo>
                  <a:cubicBezTo>
                    <a:pt x="29" y="43"/>
                    <a:pt x="29" y="43"/>
                    <a:pt x="29" y="43"/>
                  </a:cubicBezTo>
                  <a:cubicBezTo>
                    <a:pt x="29" y="43"/>
                    <a:pt x="29" y="43"/>
                    <a:pt x="29" y="43"/>
                  </a:cubicBezTo>
                  <a:cubicBezTo>
                    <a:pt x="29" y="43"/>
                    <a:pt x="29" y="43"/>
                    <a:pt x="29" y="43"/>
                  </a:cubicBezTo>
                  <a:cubicBezTo>
                    <a:pt x="29" y="43"/>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5"/>
                  </a:cubicBezTo>
                  <a:cubicBezTo>
                    <a:pt x="29" y="45"/>
                    <a:pt x="29" y="45"/>
                    <a:pt x="29" y="45"/>
                  </a:cubicBezTo>
                  <a:cubicBezTo>
                    <a:pt x="29" y="45"/>
                    <a:pt x="29" y="45"/>
                    <a:pt x="29" y="45"/>
                  </a:cubicBezTo>
                  <a:cubicBezTo>
                    <a:pt x="29" y="45"/>
                    <a:pt x="28" y="45"/>
                    <a:pt x="28" y="45"/>
                  </a:cubicBezTo>
                  <a:cubicBezTo>
                    <a:pt x="28" y="45"/>
                    <a:pt x="28" y="45"/>
                    <a:pt x="28" y="45"/>
                  </a:cubicBezTo>
                  <a:cubicBezTo>
                    <a:pt x="28" y="45"/>
                    <a:pt x="28" y="45"/>
                    <a:pt x="28" y="45"/>
                  </a:cubicBezTo>
                  <a:cubicBezTo>
                    <a:pt x="28" y="45"/>
                    <a:pt x="28" y="45"/>
                    <a:pt x="28" y="45"/>
                  </a:cubicBezTo>
                  <a:cubicBezTo>
                    <a:pt x="28" y="45"/>
                    <a:pt x="28" y="45"/>
                    <a:pt x="28" y="45"/>
                  </a:cubicBezTo>
                  <a:cubicBezTo>
                    <a:pt x="28" y="45"/>
                    <a:pt x="28" y="45"/>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7"/>
                    <a:pt x="28" y="47"/>
                  </a:cubicBezTo>
                  <a:cubicBezTo>
                    <a:pt x="27" y="47"/>
                    <a:pt x="27" y="47"/>
                    <a:pt x="27" y="47"/>
                  </a:cubicBezTo>
                  <a:cubicBezTo>
                    <a:pt x="27" y="47"/>
                    <a:pt x="27" y="47"/>
                    <a:pt x="27" y="47"/>
                  </a:cubicBezTo>
                  <a:cubicBezTo>
                    <a:pt x="27" y="47"/>
                    <a:pt x="27" y="47"/>
                    <a:pt x="27" y="47"/>
                  </a:cubicBezTo>
                  <a:cubicBezTo>
                    <a:pt x="27" y="47"/>
                    <a:pt x="27" y="47"/>
                    <a:pt x="27" y="47"/>
                  </a:cubicBezTo>
                  <a:cubicBezTo>
                    <a:pt x="27" y="47"/>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6" y="48"/>
                    <a:pt x="26" y="48"/>
                  </a:cubicBezTo>
                  <a:cubicBezTo>
                    <a:pt x="26" y="48"/>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50"/>
                    <a:pt x="26" y="50"/>
                    <a:pt x="26" y="50"/>
                  </a:cubicBezTo>
                  <a:cubicBezTo>
                    <a:pt x="26" y="50"/>
                    <a:pt x="26" y="50"/>
                    <a:pt x="26" y="50"/>
                  </a:cubicBezTo>
                  <a:cubicBezTo>
                    <a:pt x="26" y="50"/>
                    <a:pt x="26" y="50"/>
                    <a:pt x="26" y="50"/>
                  </a:cubicBezTo>
                  <a:cubicBezTo>
                    <a:pt x="26" y="50"/>
                    <a:pt x="26" y="50"/>
                    <a:pt x="26" y="50"/>
                  </a:cubicBezTo>
                  <a:cubicBezTo>
                    <a:pt x="25" y="50"/>
                    <a:pt x="25" y="50"/>
                    <a:pt x="25" y="50"/>
                  </a:cubicBezTo>
                  <a:cubicBezTo>
                    <a:pt x="25" y="50"/>
                    <a:pt x="25" y="50"/>
                    <a:pt x="25" y="50"/>
                  </a:cubicBezTo>
                  <a:cubicBezTo>
                    <a:pt x="25" y="50"/>
                    <a:pt x="25" y="50"/>
                    <a:pt x="25" y="50"/>
                  </a:cubicBezTo>
                  <a:cubicBezTo>
                    <a:pt x="25" y="50"/>
                    <a:pt x="25" y="51"/>
                    <a:pt x="25" y="51"/>
                  </a:cubicBezTo>
                  <a:cubicBezTo>
                    <a:pt x="25" y="51"/>
                    <a:pt x="25" y="51"/>
                    <a:pt x="25" y="51"/>
                  </a:cubicBezTo>
                  <a:cubicBezTo>
                    <a:pt x="25" y="51"/>
                    <a:pt x="25" y="51"/>
                    <a:pt x="25" y="51"/>
                  </a:cubicBezTo>
                  <a:cubicBezTo>
                    <a:pt x="25" y="51"/>
                    <a:pt x="25" y="51"/>
                    <a:pt x="25" y="51"/>
                  </a:cubicBezTo>
                  <a:cubicBezTo>
                    <a:pt x="25" y="51"/>
                    <a:pt x="25" y="51"/>
                    <a:pt x="25" y="51"/>
                  </a:cubicBezTo>
                  <a:cubicBezTo>
                    <a:pt x="25" y="51"/>
                    <a:pt x="25" y="51"/>
                    <a:pt x="24" y="51"/>
                  </a:cubicBezTo>
                  <a:cubicBezTo>
                    <a:pt x="24" y="51"/>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3"/>
                  </a:cubicBezTo>
                  <a:cubicBezTo>
                    <a:pt x="24" y="53"/>
                    <a:pt x="24" y="53"/>
                    <a:pt x="24" y="53"/>
                  </a:cubicBezTo>
                  <a:cubicBezTo>
                    <a:pt x="24" y="53"/>
                    <a:pt x="24" y="53"/>
                    <a:pt x="23" y="53"/>
                  </a:cubicBezTo>
                  <a:cubicBezTo>
                    <a:pt x="23" y="53"/>
                    <a:pt x="23" y="53"/>
                    <a:pt x="23" y="53"/>
                  </a:cubicBezTo>
                  <a:cubicBezTo>
                    <a:pt x="23" y="53"/>
                    <a:pt x="23" y="53"/>
                    <a:pt x="23" y="53"/>
                  </a:cubicBezTo>
                  <a:cubicBezTo>
                    <a:pt x="23" y="53"/>
                    <a:pt x="23" y="53"/>
                    <a:pt x="23" y="53"/>
                  </a:cubicBezTo>
                  <a:cubicBezTo>
                    <a:pt x="23" y="53"/>
                    <a:pt x="23" y="53"/>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2" y="54"/>
                    <a:pt x="22" y="54"/>
                  </a:cubicBezTo>
                  <a:cubicBezTo>
                    <a:pt x="22" y="54"/>
                    <a:pt x="22" y="54"/>
                    <a:pt x="22" y="54"/>
                  </a:cubicBezTo>
                  <a:cubicBezTo>
                    <a:pt x="22" y="54"/>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7"/>
                  </a:cubicBezTo>
                  <a:cubicBezTo>
                    <a:pt x="21" y="57"/>
                    <a:pt x="21" y="57"/>
                    <a:pt x="21" y="57"/>
                  </a:cubicBezTo>
                  <a:cubicBezTo>
                    <a:pt x="21" y="57"/>
                    <a:pt x="20" y="57"/>
                    <a:pt x="20" y="57"/>
                  </a:cubicBezTo>
                  <a:cubicBezTo>
                    <a:pt x="20" y="57"/>
                    <a:pt x="20" y="57"/>
                    <a:pt x="20" y="57"/>
                  </a:cubicBezTo>
                  <a:cubicBezTo>
                    <a:pt x="20" y="57"/>
                    <a:pt x="20" y="57"/>
                    <a:pt x="20" y="57"/>
                  </a:cubicBezTo>
                  <a:cubicBezTo>
                    <a:pt x="20" y="57"/>
                    <a:pt x="20" y="57"/>
                    <a:pt x="20" y="57"/>
                  </a:cubicBezTo>
                  <a:cubicBezTo>
                    <a:pt x="20" y="57"/>
                    <a:pt x="20" y="57"/>
                    <a:pt x="20" y="57"/>
                  </a:cubicBezTo>
                  <a:cubicBezTo>
                    <a:pt x="20" y="58"/>
                    <a:pt x="20" y="58"/>
                    <a:pt x="20" y="58"/>
                  </a:cubicBezTo>
                  <a:cubicBezTo>
                    <a:pt x="20" y="58"/>
                    <a:pt x="20" y="58"/>
                    <a:pt x="20" y="58"/>
                  </a:cubicBezTo>
                  <a:cubicBezTo>
                    <a:pt x="20" y="58"/>
                    <a:pt x="20" y="58"/>
                    <a:pt x="20" y="58"/>
                  </a:cubicBezTo>
                  <a:cubicBezTo>
                    <a:pt x="20" y="58"/>
                    <a:pt x="20" y="58"/>
                    <a:pt x="20" y="58"/>
                  </a:cubicBezTo>
                  <a:cubicBezTo>
                    <a:pt x="20" y="58"/>
                    <a:pt x="20" y="58"/>
                    <a:pt x="20" y="58"/>
                  </a:cubicBezTo>
                  <a:cubicBezTo>
                    <a:pt x="19" y="58"/>
                    <a:pt x="19" y="58"/>
                    <a:pt x="19" y="58"/>
                  </a:cubicBezTo>
                  <a:cubicBezTo>
                    <a:pt x="19" y="58"/>
                    <a:pt x="19" y="58"/>
                    <a:pt x="19" y="58"/>
                  </a:cubicBezTo>
                  <a:cubicBezTo>
                    <a:pt x="19" y="59"/>
                    <a:pt x="19" y="59"/>
                    <a:pt x="19" y="59"/>
                  </a:cubicBezTo>
                  <a:cubicBezTo>
                    <a:pt x="19" y="59"/>
                    <a:pt x="19" y="59"/>
                    <a:pt x="19" y="59"/>
                  </a:cubicBezTo>
                  <a:cubicBezTo>
                    <a:pt x="19" y="59"/>
                    <a:pt x="18" y="59"/>
                    <a:pt x="18" y="59"/>
                  </a:cubicBezTo>
                  <a:cubicBezTo>
                    <a:pt x="18" y="60"/>
                    <a:pt x="18" y="60"/>
                    <a:pt x="18" y="60"/>
                  </a:cubicBezTo>
                  <a:cubicBezTo>
                    <a:pt x="18" y="60"/>
                    <a:pt x="18" y="60"/>
                    <a:pt x="18" y="60"/>
                  </a:cubicBezTo>
                  <a:cubicBezTo>
                    <a:pt x="18" y="60"/>
                    <a:pt x="18" y="60"/>
                    <a:pt x="18" y="60"/>
                  </a:cubicBezTo>
                  <a:cubicBezTo>
                    <a:pt x="18" y="60"/>
                    <a:pt x="17" y="60"/>
                    <a:pt x="17" y="61"/>
                  </a:cubicBezTo>
                  <a:cubicBezTo>
                    <a:pt x="17" y="61"/>
                    <a:pt x="17" y="61"/>
                    <a:pt x="17" y="61"/>
                  </a:cubicBezTo>
                  <a:cubicBezTo>
                    <a:pt x="17" y="61"/>
                    <a:pt x="17" y="61"/>
                    <a:pt x="16" y="61"/>
                  </a:cubicBezTo>
                  <a:cubicBezTo>
                    <a:pt x="16" y="61"/>
                    <a:pt x="16" y="62"/>
                    <a:pt x="16" y="62"/>
                  </a:cubicBezTo>
                  <a:cubicBezTo>
                    <a:pt x="16" y="62"/>
                    <a:pt x="16" y="62"/>
                    <a:pt x="16" y="62"/>
                  </a:cubicBezTo>
                  <a:cubicBezTo>
                    <a:pt x="16" y="62"/>
                    <a:pt x="16" y="62"/>
                    <a:pt x="16" y="62"/>
                  </a:cubicBezTo>
                  <a:cubicBezTo>
                    <a:pt x="16" y="62"/>
                    <a:pt x="16" y="62"/>
                    <a:pt x="16" y="62"/>
                  </a:cubicBezTo>
                  <a:cubicBezTo>
                    <a:pt x="16" y="62"/>
                    <a:pt x="16" y="62"/>
                    <a:pt x="16" y="62"/>
                  </a:cubicBezTo>
                  <a:cubicBezTo>
                    <a:pt x="15" y="63"/>
                    <a:pt x="15" y="63"/>
                    <a:pt x="15" y="63"/>
                  </a:cubicBezTo>
                  <a:cubicBezTo>
                    <a:pt x="15" y="63"/>
                    <a:pt x="15" y="63"/>
                    <a:pt x="15" y="63"/>
                  </a:cubicBezTo>
                  <a:cubicBezTo>
                    <a:pt x="14" y="64"/>
                    <a:pt x="14" y="64"/>
                    <a:pt x="14" y="64"/>
                  </a:cubicBezTo>
                  <a:cubicBezTo>
                    <a:pt x="14" y="64"/>
                    <a:pt x="14" y="64"/>
                    <a:pt x="14" y="64"/>
                  </a:cubicBezTo>
                  <a:cubicBezTo>
                    <a:pt x="14" y="65"/>
                    <a:pt x="14" y="65"/>
                    <a:pt x="13" y="65"/>
                  </a:cubicBezTo>
                  <a:cubicBezTo>
                    <a:pt x="13" y="65"/>
                    <a:pt x="13" y="65"/>
                    <a:pt x="13" y="65"/>
                  </a:cubicBezTo>
                  <a:cubicBezTo>
                    <a:pt x="13" y="65"/>
                    <a:pt x="13" y="65"/>
                    <a:pt x="13" y="65"/>
                  </a:cubicBezTo>
                  <a:cubicBezTo>
                    <a:pt x="13" y="65"/>
                    <a:pt x="13" y="65"/>
                    <a:pt x="13" y="65"/>
                  </a:cubicBezTo>
                  <a:cubicBezTo>
                    <a:pt x="13" y="65"/>
                    <a:pt x="13" y="65"/>
                    <a:pt x="13" y="65"/>
                  </a:cubicBezTo>
                  <a:cubicBezTo>
                    <a:pt x="13" y="65"/>
                    <a:pt x="12" y="66"/>
                    <a:pt x="12" y="66"/>
                  </a:cubicBezTo>
                  <a:cubicBezTo>
                    <a:pt x="12" y="66"/>
                    <a:pt x="12" y="66"/>
                    <a:pt x="12" y="66"/>
                  </a:cubicBezTo>
                  <a:cubicBezTo>
                    <a:pt x="12" y="66"/>
                    <a:pt x="11" y="67"/>
                    <a:pt x="11" y="67"/>
                  </a:cubicBezTo>
                  <a:cubicBezTo>
                    <a:pt x="11" y="67"/>
                    <a:pt x="11" y="67"/>
                    <a:pt x="11" y="67"/>
                  </a:cubicBezTo>
                  <a:cubicBezTo>
                    <a:pt x="11" y="67"/>
                    <a:pt x="11" y="67"/>
                    <a:pt x="11" y="67"/>
                  </a:cubicBezTo>
                  <a:cubicBezTo>
                    <a:pt x="11" y="67"/>
                    <a:pt x="11" y="67"/>
                    <a:pt x="11" y="67"/>
                  </a:cubicBezTo>
                  <a:cubicBezTo>
                    <a:pt x="11" y="67"/>
                    <a:pt x="10" y="68"/>
                    <a:pt x="10" y="68"/>
                  </a:cubicBezTo>
                  <a:cubicBezTo>
                    <a:pt x="10" y="68"/>
                    <a:pt x="10" y="68"/>
                    <a:pt x="10" y="68"/>
                  </a:cubicBezTo>
                  <a:cubicBezTo>
                    <a:pt x="10" y="68"/>
                    <a:pt x="10" y="68"/>
                    <a:pt x="9" y="68"/>
                  </a:cubicBezTo>
                  <a:cubicBezTo>
                    <a:pt x="9" y="68"/>
                    <a:pt x="9" y="68"/>
                    <a:pt x="9" y="68"/>
                  </a:cubicBezTo>
                  <a:cubicBezTo>
                    <a:pt x="9" y="69"/>
                    <a:pt x="9" y="69"/>
                    <a:pt x="9" y="69"/>
                  </a:cubicBezTo>
                  <a:cubicBezTo>
                    <a:pt x="9" y="69"/>
                    <a:pt x="9" y="69"/>
                    <a:pt x="9" y="69"/>
                  </a:cubicBezTo>
                  <a:cubicBezTo>
                    <a:pt x="9" y="69"/>
                    <a:pt x="9" y="69"/>
                    <a:pt x="9" y="69"/>
                  </a:cubicBezTo>
                  <a:cubicBezTo>
                    <a:pt x="9" y="69"/>
                    <a:pt x="9" y="69"/>
                    <a:pt x="8" y="69"/>
                  </a:cubicBezTo>
                  <a:cubicBezTo>
                    <a:pt x="8" y="69"/>
                    <a:pt x="8" y="69"/>
                    <a:pt x="8" y="69"/>
                  </a:cubicBezTo>
                  <a:cubicBezTo>
                    <a:pt x="8" y="69"/>
                    <a:pt x="8" y="69"/>
                    <a:pt x="8" y="69"/>
                  </a:cubicBezTo>
                  <a:cubicBezTo>
                    <a:pt x="8" y="69"/>
                    <a:pt x="8" y="69"/>
                    <a:pt x="8" y="70"/>
                  </a:cubicBezTo>
                  <a:cubicBezTo>
                    <a:pt x="8" y="70"/>
                    <a:pt x="8" y="70"/>
                    <a:pt x="8" y="70"/>
                  </a:cubicBezTo>
                  <a:cubicBezTo>
                    <a:pt x="8" y="70"/>
                    <a:pt x="8" y="70"/>
                    <a:pt x="8" y="70"/>
                  </a:cubicBezTo>
                  <a:cubicBezTo>
                    <a:pt x="8" y="70"/>
                    <a:pt x="8" y="70"/>
                    <a:pt x="8" y="70"/>
                  </a:cubicBezTo>
                  <a:cubicBezTo>
                    <a:pt x="8" y="70"/>
                    <a:pt x="8" y="70"/>
                    <a:pt x="8" y="70"/>
                  </a:cubicBezTo>
                  <a:cubicBezTo>
                    <a:pt x="8" y="70"/>
                    <a:pt x="8" y="70"/>
                    <a:pt x="8" y="70"/>
                  </a:cubicBezTo>
                  <a:cubicBezTo>
                    <a:pt x="7" y="70"/>
                    <a:pt x="7" y="70"/>
                    <a:pt x="7" y="70"/>
                  </a:cubicBezTo>
                  <a:cubicBezTo>
                    <a:pt x="7" y="70"/>
                    <a:pt x="7" y="70"/>
                    <a:pt x="7" y="70"/>
                  </a:cubicBezTo>
                  <a:cubicBezTo>
                    <a:pt x="7" y="70"/>
                    <a:pt x="7" y="70"/>
                    <a:pt x="7" y="71"/>
                  </a:cubicBezTo>
                  <a:cubicBezTo>
                    <a:pt x="7" y="71"/>
                    <a:pt x="7" y="71"/>
                    <a:pt x="7" y="71"/>
                  </a:cubicBezTo>
                  <a:cubicBezTo>
                    <a:pt x="7"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5" y="71"/>
                    <a:pt x="5" y="71"/>
                    <a:pt x="5" y="71"/>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4" y="72"/>
                    <a:pt x="4" y="72"/>
                    <a:pt x="4" y="72"/>
                  </a:cubicBezTo>
                  <a:cubicBezTo>
                    <a:pt x="4" y="72"/>
                    <a:pt x="4" y="72"/>
                    <a:pt x="4" y="72"/>
                  </a:cubicBezTo>
                  <a:cubicBezTo>
                    <a:pt x="4" y="72"/>
                    <a:pt x="4" y="72"/>
                    <a:pt x="4" y="72"/>
                  </a:cubicBezTo>
                  <a:cubicBezTo>
                    <a:pt x="4" y="72"/>
                    <a:pt x="4" y="72"/>
                    <a:pt x="4" y="72"/>
                  </a:cubicBezTo>
                  <a:cubicBezTo>
                    <a:pt x="4" y="72"/>
                    <a:pt x="4" y="72"/>
                    <a:pt x="4" y="72"/>
                  </a:cubicBezTo>
                  <a:cubicBezTo>
                    <a:pt x="4" y="73"/>
                    <a:pt x="4" y="73"/>
                    <a:pt x="4" y="73"/>
                  </a:cubicBezTo>
                  <a:cubicBezTo>
                    <a:pt x="4" y="73"/>
                    <a:pt x="4" y="73"/>
                    <a:pt x="4" y="73"/>
                  </a:cubicBezTo>
                  <a:cubicBezTo>
                    <a:pt x="4" y="73"/>
                    <a:pt x="4" y="73"/>
                    <a:pt x="4"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2" y="73"/>
                    <a:pt x="2" y="73"/>
                  </a:cubicBezTo>
                  <a:cubicBezTo>
                    <a:pt x="2" y="73"/>
                    <a:pt x="2" y="74"/>
                    <a:pt x="2" y="74"/>
                  </a:cubicBezTo>
                  <a:cubicBezTo>
                    <a:pt x="2" y="74"/>
                    <a:pt x="2" y="74"/>
                    <a:pt x="2" y="74"/>
                  </a:cubicBezTo>
                  <a:cubicBezTo>
                    <a:pt x="2" y="74"/>
                    <a:pt x="2" y="74"/>
                    <a:pt x="2" y="74"/>
                  </a:cubicBezTo>
                  <a:cubicBezTo>
                    <a:pt x="2" y="74"/>
                    <a:pt x="2"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5"/>
                    <a:pt x="1"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8"/>
                    <a:pt x="0"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2" y="78"/>
                  </a:cubicBezTo>
                  <a:cubicBezTo>
                    <a:pt x="2" y="78"/>
                    <a:pt x="2" y="78"/>
                    <a:pt x="2" y="78"/>
                  </a:cubicBezTo>
                  <a:cubicBezTo>
                    <a:pt x="2" y="78"/>
                    <a:pt x="2" y="78"/>
                    <a:pt x="2" y="78"/>
                  </a:cubicBezTo>
                  <a:cubicBezTo>
                    <a:pt x="2" y="78"/>
                    <a:pt x="2" y="78"/>
                    <a:pt x="2" y="78"/>
                  </a:cubicBezTo>
                  <a:cubicBezTo>
                    <a:pt x="2" y="78"/>
                    <a:pt x="2"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5" y="79"/>
                    <a:pt x="5" y="79"/>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7" y="80"/>
                    <a:pt x="7" y="80"/>
                  </a:cubicBezTo>
                  <a:cubicBezTo>
                    <a:pt x="7" y="80"/>
                    <a:pt x="7" y="80"/>
                    <a:pt x="7" y="80"/>
                  </a:cubicBezTo>
                  <a:cubicBezTo>
                    <a:pt x="7" y="80"/>
                    <a:pt x="7" y="80"/>
                    <a:pt x="7" y="80"/>
                  </a:cubicBezTo>
                  <a:cubicBezTo>
                    <a:pt x="7" y="80"/>
                    <a:pt x="7" y="80"/>
                    <a:pt x="7" y="80"/>
                  </a:cubicBezTo>
                  <a:cubicBezTo>
                    <a:pt x="7" y="80"/>
                    <a:pt x="7" y="80"/>
                    <a:pt x="7" y="80"/>
                  </a:cubicBezTo>
                  <a:cubicBezTo>
                    <a:pt x="7" y="80"/>
                    <a:pt x="7" y="80"/>
                    <a:pt x="7" y="81"/>
                  </a:cubicBezTo>
                  <a:cubicBezTo>
                    <a:pt x="7"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9" y="81"/>
                  </a:cubicBezTo>
                  <a:cubicBezTo>
                    <a:pt x="9" y="81"/>
                    <a:pt x="9" y="81"/>
                    <a:pt x="9" y="81"/>
                  </a:cubicBezTo>
                  <a:cubicBezTo>
                    <a:pt x="9" y="81"/>
                    <a:pt x="9" y="81"/>
                    <a:pt x="9" y="81"/>
                  </a:cubicBezTo>
                  <a:cubicBezTo>
                    <a:pt x="9" y="81"/>
                    <a:pt x="9" y="81"/>
                    <a:pt x="9" y="81"/>
                  </a:cubicBezTo>
                  <a:cubicBezTo>
                    <a:pt x="9" y="81"/>
                    <a:pt x="9" y="81"/>
                    <a:pt x="9" y="81"/>
                  </a:cubicBezTo>
                  <a:cubicBezTo>
                    <a:pt x="10" y="81"/>
                    <a:pt x="10" y="82"/>
                    <a:pt x="11" y="81"/>
                  </a:cubicBezTo>
                  <a:cubicBezTo>
                    <a:pt x="11" y="81"/>
                    <a:pt x="11" y="81"/>
                    <a:pt x="11" y="81"/>
                  </a:cubicBezTo>
                  <a:cubicBezTo>
                    <a:pt x="11" y="81"/>
                    <a:pt x="11" y="81"/>
                    <a:pt x="11" y="81"/>
                  </a:cubicBezTo>
                  <a:cubicBezTo>
                    <a:pt x="11" y="81"/>
                    <a:pt x="11" y="81"/>
                    <a:pt x="11" y="81"/>
                  </a:cubicBezTo>
                  <a:cubicBezTo>
                    <a:pt x="11" y="81"/>
                    <a:pt x="11" y="81"/>
                    <a:pt x="11" y="81"/>
                  </a:cubicBezTo>
                  <a:cubicBezTo>
                    <a:pt x="12" y="81"/>
                    <a:pt x="12" y="81"/>
                    <a:pt x="12" y="81"/>
                  </a:cubicBezTo>
                  <a:cubicBezTo>
                    <a:pt x="12" y="81"/>
                    <a:pt x="12" y="81"/>
                    <a:pt x="12" y="81"/>
                  </a:cubicBezTo>
                  <a:cubicBezTo>
                    <a:pt x="12" y="81"/>
                    <a:pt x="12" y="81"/>
                    <a:pt x="12" y="81"/>
                  </a:cubicBezTo>
                  <a:cubicBezTo>
                    <a:pt x="12" y="81"/>
                    <a:pt x="12" y="81"/>
                    <a:pt x="12" y="81"/>
                  </a:cubicBezTo>
                  <a:cubicBezTo>
                    <a:pt x="12" y="81"/>
                    <a:pt x="12" y="81"/>
                    <a:pt x="12" y="81"/>
                  </a:cubicBezTo>
                  <a:cubicBezTo>
                    <a:pt x="12"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4" y="80"/>
                    <a:pt x="14" y="80"/>
                  </a:cubicBezTo>
                  <a:cubicBezTo>
                    <a:pt x="14" y="80"/>
                    <a:pt x="14" y="80"/>
                    <a:pt x="14" y="80"/>
                  </a:cubicBezTo>
                  <a:cubicBezTo>
                    <a:pt x="14" y="79"/>
                    <a:pt x="14" y="79"/>
                    <a:pt x="14" y="79"/>
                  </a:cubicBezTo>
                  <a:cubicBezTo>
                    <a:pt x="14" y="79"/>
                    <a:pt x="14" y="79"/>
                    <a:pt x="14" y="79"/>
                  </a:cubicBezTo>
                  <a:cubicBezTo>
                    <a:pt x="14" y="79"/>
                    <a:pt x="15" y="79"/>
                    <a:pt x="15" y="79"/>
                  </a:cubicBezTo>
                  <a:cubicBezTo>
                    <a:pt x="15" y="79"/>
                    <a:pt x="15" y="79"/>
                    <a:pt x="15" y="79"/>
                  </a:cubicBezTo>
                  <a:cubicBezTo>
                    <a:pt x="15" y="78"/>
                    <a:pt x="15" y="78"/>
                    <a:pt x="16" y="77"/>
                  </a:cubicBezTo>
                  <a:cubicBezTo>
                    <a:pt x="16" y="77"/>
                    <a:pt x="17" y="77"/>
                    <a:pt x="17" y="77"/>
                  </a:cubicBezTo>
                  <a:cubicBezTo>
                    <a:pt x="17" y="77"/>
                    <a:pt x="17" y="76"/>
                    <a:pt x="17" y="76"/>
                  </a:cubicBezTo>
                  <a:cubicBezTo>
                    <a:pt x="17" y="76"/>
                    <a:pt x="17" y="76"/>
                    <a:pt x="17" y="76"/>
                  </a:cubicBezTo>
                  <a:cubicBezTo>
                    <a:pt x="17" y="76"/>
                    <a:pt x="17" y="76"/>
                    <a:pt x="17" y="76"/>
                  </a:cubicBezTo>
                  <a:cubicBezTo>
                    <a:pt x="18" y="76"/>
                    <a:pt x="18" y="75"/>
                    <a:pt x="19" y="74"/>
                  </a:cubicBezTo>
                  <a:cubicBezTo>
                    <a:pt x="19" y="74"/>
                    <a:pt x="19" y="74"/>
                    <a:pt x="19" y="74"/>
                  </a:cubicBezTo>
                  <a:cubicBezTo>
                    <a:pt x="19" y="74"/>
                    <a:pt x="19" y="74"/>
                    <a:pt x="19" y="74"/>
                  </a:cubicBezTo>
                  <a:cubicBezTo>
                    <a:pt x="19" y="74"/>
                    <a:pt x="19" y="74"/>
                    <a:pt x="19" y="74"/>
                  </a:cubicBezTo>
                  <a:cubicBezTo>
                    <a:pt x="20" y="73"/>
                    <a:pt x="20" y="73"/>
                    <a:pt x="20" y="73"/>
                  </a:cubicBezTo>
                  <a:cubicBezTo>
                    <a:pt x="20" y="73"/>
                    <a:pt x="20" y="73"/>
                    <a:pt x="20" y="73"/>
                  </a:cubicBezTo>
                  <a:cubicBezTo>
                    <a:pt x="20" y="73"/>
                    <a:pt x="20" y="73"/>
                    <a:pt x="20" y="73"/>
                  </a:cubicBezTo>
                  <a:cubicBezTo>
                    <a:pt x="20" y="73"/>
                    <a:pt x="20" y="73"/>
                    <a:pt x="20"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1"/>
                  </a:cubicBezTo>
                  <a:cubicBezTo>
                    <a:pt x="21" y="71"/>
                    <a:pt x="21" y="71"/>
                    <a:pt x="21" y="71"/>
                  </a:cubicBezTo>
                  <a:cubicBezTo>
                    <a:pt x="21" y="71"/>
                    <a:pt x="22" y="71"/>
                    <a:pt x="22" y="71"/>
                  </a:cubicBezTo>
                  <a:cubicBezTo>
                    <a:pt x="22" y="71"/>
                    <a:pt x="22" y="71"/>
                    <a:pt x="22" y="71"/>
                  </a:cubicBezTo>
                  <a:cubicBezTo>
                    <a:pt x="22" y="71"/>
                    <a:pt x="22" y="71"/>
                    <a:pt x="22" y="71"/>
                  </a:cubicBezTo>
                  <a:cubicBezTo>
                    <a:pt x="22" y="71"/>
                    <a:pt x="22" y="71"/>
                    <a:pt x="22" y="71"/>
                  </a:cubicBezTo>
                  <a:cubicBezTo>
                    <a:pt x="22" y="71"/>
                    <a:pt x="22" y="71"/>
                    <a:pt x="22" y="70"/>
                  </a:cubicBezTo>
                  <a:cubicBezTo>
                    <a:pt x="22" y="70"/>
                    <a:pt x="22" y="70"/>
                    <a:pt x="22" y="70"/>
                  </a:cubicBezTo>
                  <a:cubicBezTo>
                    <a:pt x="22" y="70"/>
                    <a:pt x="22" y="70"/>
                    <a:pt x="22" y="70"/>
                  </a:cubicBezTo>
                  <a:cubicBezTo>
                    <a:pt x="22" y="70"/>
                    <a:pt x="22" y="70"/>
                    <a:pt x="22" y="70"/>
                  </a:cubicBezTo>
                  <a:cubicBezTo>
                    <a:pt x="23" y="70"/>
                    <a:pt x="23" y="70"/>
                    <a:pt x="23" y="70"/>
                  </a:cubicBezTo>
                  <a:cubicBezTo>
                    <a:pt x="23" y="70"/>
                    <a:pt x="23" y="69"/>
                    <a:pt x="23" y="69"/>
                  </a:cubicBezTo>
                  <a:cubicBezTo>
                    <a:pt x="23" y="69"/>
                    <a:pt x="23" y="69"/>
                    <a:pt x="23" y="69"/>
                  </a:cubicBezTo>
                  <a:cubicBezTo>
                    <a:pt x="23" y="69"/>
                    <a:pt x="23" y="69"/>
                    <a:pt x="23" y="69"/>
                  </a:cubicBezTo>
                  <a:cubicBezTo>
                    <a:pt x="23" y="69"/>
                    <a:pt x="23" y="69"/>
                    <a:pt x="23" y="69"/>
                  </a:cubicBezTo>
                  <a:cubicBezTo>
                    <a:pt x="23" y="69"/>
                    <a:pt x="23" y="69"/>
                    <a:pt x="23" y="69"/>
                  </a:cubicBezTo>
                  <a:cubicBezTo>
                    <a:pt x="24" y="69"/>
                    <a:pt x="24" y="69"/>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6"/>
                    <a:pt x="25" y="66"/>
                  </a:cubicBezTo>
                  <a:cubicBezTo>
                    <a:pt x="25" y="66"/>
                    <a:pt x="25" y="66"/>
                    <a:pt x="25" y="66"/>
                  </a:cubicBezTo>
                  <a:cubicBezTo>
                    <a:pt x="25" y="66"/>
                    <a:pt x="25" y="66"/>
                    <a:pt x="26" y="66"/>
                  </a:cubicBezTo>
                  <a:cubicBezTo>
                    <a:pt x="26" y="66"/>
                    <a:pt x="26" y="66"/>
                    <a:pt x="26" y="66"/>
                  </a:cubicBezTo>
                  <a:cubicBezTo>
                    <a:pt x="26" y="66"/>
                    <a:pt x="26" y="66"/>
                    <a:pt x="26" y="66"/>
                  </a:cubicBezTo>
                  <a:cubicBezTo>
                    <a:pt x="26" y="66"/>
                    <a:pt x="26" y="66"/>
                    <a:pt x="26" y="66"/>
                  </a:cubicBezTo>
                  <a:cubicBezTo>
                    <a:pt x="26" y="66"/>
                    <a:pt x="26" y="66"/>
                    <a:pt x="26" y="66"/>
                  </a:cubicBezTo>
                  <a:cubicBezTo>
                    <a:pt x="26" y="66"/>
                    <a:pt x="26" y="65"/>
                    <a:pt x="26" y="65"/>
                  </a:cubicBezTo>
                  <a:cubicBezTo>
                    <a:pt x="26" y="65"/>
                    <a:pt x="26" y="65"/>
                    <a:pt x="26" y="65"/>
                  </a:cubicBezTo>
                  <a:cubicBezTo>
                    <a:pt x="26" y="65"/>
                    <a:pt x="26" y="65"/>
                    <a:pt x="26" y="65"/>
                  </a:cubicBezTo>
                  <a:cubicBezTo>
                    <a:pt x="26" y="65"/>
                    <a:pt x="26" y="65"/>
                    <a:pt x="26" y="65"/>
                  </a:cubicBezTo>
                  <a:cubicBezTo>
                    <a:pt x="26" y="65"/>
                    <a:pt x="27" y="65"/>
                    <a:pt x="27" y="65"/>
                  </a:cubicBezTo>
                  <a:cubicBezTo>
                    <a:pt x="27" y="65"/>
                    <a:pt x="27" y="65"/>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3"/>
                    <a:pt x="27" y="63"/>
                    <a:pt x="27" y="63"/>
                  </a:cubicBezTo>
                  <a:cubicBezTo>
                    <a:pt x="27" y="63"/>
                    <a:pt x="28" y="63"/>
                    <a:pt x="28" y="63"/>
                  </a:cubicBezTo>
                  <a:cubicBezTo>
                    <a:pt x="28" y="63"/>
                    <a:pt x="28" y="63"/>
                    <a:pt x="28" y="63"/>
                  </a:cubicBezTo>
                  <a:cubicBezTo>
                    <a:pt x="28" y="63"/>
                    <a:pt x="28" y="63"/>
                    <a:pt x="28" y="63"/>
                  </a:cubicBezTo>
                  <a:cubicBezTo>
                    <a:pt x="28" y="63"/>
                    <a:pt x="28" y="63"/>
                    <a:pt x="28" y="63"/>
                  </a:cubicBezTo>
                  <a:cubicBezTo>
                    <a:pt x="28" y="63"/>
                    <a:pt x="28" y="63"/>
                    <a:pt x="28" y="63"/>
                  </a:cubicBezTo>
                  <a:cubicBezTo>
                    <a:pt x="28" y="63"/>
                    <a:pt x="28" y="63"/>
                    <a:pt x="28" y="62"/>
                  </a:cubicBezTo>
                  <a:cubicBezTo>
                    <a:pt x="28" y="62"/>
                    <a:pt x="28" y="62"/>
                    <a:pt x="28" y="62"/>
                  </a:cubicBezTo>
                  <a:cubicBezTo>
                    <a:pt x="28" y="62"/>
                    <a:pt x="28" y="62"/>
                    <a:pt x="28" y="62"/>
                  </a:cubicBezTo>
                  <a:cubicBezTo>
                    <a:pt x="28" y="62"/>
                    <a:pt x="28" y="62"/>
                    <a:pt x="28" y="62"/>
                  </a:cubicBezTo>
                  <a:cubicBezTo>
                    <a:pt x="28" y="62"/>
                    <a:pt x="28" y="62"/>
                    <a:pt x="28" y="62"/>
                  </a:cubicBezTo>
                  <a:cubicBezTo>
                    <a:pt x="28" y="62"/>
                    <a:pt x="28" y="62"/>
                    <a:pt x="29" y="62"/>
                  </a:cubicBezTo>
                  <a:cubicBezTo>
                    <a:pt x="29" y="62"/>
                    <a:pt x="29" y="62"/>
                    <a:pt x="29" y="62"/>
                  </a:cubicBezTo>
                  <a:cubicBezTo>
                    <a:pt x="29" y="62"/>
                    <a:pt x="29" y="62"/>
                    <a:pt x="29" y="62"/>
                  </a:cubicBezTo>
                  <a:cubicBezTo>
                    <a:pt x="29" y="62"/>
                    <a:pt x="29" y="62"/>
                    <a:pt x="29" y="62"/>
                  </a:cubicBezTo>
                  <a:cubicBezTo>
                    <a:pt x="29" y="62"/>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59"/>
                  </a:cubicBezTo>
                  <a:cubicBezTo>
                    <a:pt x="30" y="59"/>
                    <a:pt x="30" y="59"/>
                    <a:pt x="30" y="59"/>
                  </a:cubicBezTo>
                  <a:cubicBezTo>
                    <a:pt x="30" y="59"/>
                    <a:pt x="30" y="59"/>
                    <a:pt x="30" y="59"/>
                  </a:cubicBezTo>
                  <a:cubicBezTo>
                    <a:pt x="30" y="59"/>
                    <a:pt x="30" y="59"/>
                    <a:pt x="31" y="59"/>
                  </a:cubicBezTo>
                  <a:cubicBezTo>
                    <a:pt x="31" y="59"/>
                    <a:pt x="31" y="59"/>
                    <a:pt x="31" y="59"/>
                  </a:cubicBezTo>
                  <a:cubicBezTo>
                    <a:pt x="31" y="59"/>
                    <a:pt x="31" y="59"/>
                    <a:pt x="31" y="59"/>
                  </a:cubicBezTo>
                  <a:cubicBezTo>
                    <a:pt x="31" y="59"/>
                    <a:pt x="31" y="59"/>
                    <a:pt x="31" y="59"/>
                  </a:cubicBezTo>
                  <a:cubicBezTo>
                    <a:pt x="31" y="59"/>
                    <a:pt x="31" y="59"/>
                    <a:pt x="31" y="59"/>
                  </a:cubicBezTo>
                  <a:cubicBezTo>
                    <a:pt x="31" y="58"/>
                    <a:pt x="31" y="58"/>
                    <a:pt x="31" y="58"/>
                  </a:cubicBezTo>
                  <a:cubicBezTo>
                    <a:pt x="31" y="58"/>
                    <a:pt x="31" y="58"/>
                    <a:pt x="31" y="58"/>
                  </a:cubicBezTo>
                  <a:cubicBezTo>
                    <a:pt x="31" y="58"/>
                    <a:pt x="31" y="58"/>
                    <a:pt x="31" y="58"/>
                  </a:cubicBezTo>
                  <a:cubicBezTo>
                    <a:pt x="31" y="58"/>
                    <a:pt x="31" y="58"/>
                    <a:pt x="31" y="58"/>
                  </a:cubicBezTo>
                  <a:cubicBezTo>
                    <a:pt x="31" y="58"/>
                    <a:pt x="31" y="58"/>
                    <a:pt x="31" y="58"/>
                  </a:cubicBezTo>
                  <a:cubicBezTo>
                    <a:pt x="32" y="58"/>
                    <a:pt x="32" y="58"/>
                    <a:pt x="32" y="58"/>
                  </a:cubicBezTo>
                  <a:cubicBezTo>
                    <a:pt x="32" y="58"/>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6"/>
                    <a:pt x="32" y="56"/>
                  </a:cubicBezTo>
                  <a:cubicBezTo>
                    <a:pt x="32" y="56"/>
                    <a:pt x="32" y="56"/>
                    <a:pt x="32" y="56"/>
                  </a:cubicBezTo>
                  <a:cubicBezTo>
                    <a:pt x="32" y="56"/>
                    <a:pt x="32" y="56"/>
                    <a:pt x="32" y="56"/>
                  </a:cubicBezTo>
                  <a:cubicBezTo>
                    <a:pt x="32" y="56"/>
                    <a:pt x="33" y="56"/>
                    <a:pt x="33" y="56"/>
                  </a:cubicBezTo>
                  <a:cubicBezTo>
                    <a:pt x="33" y="56"/>
                    <a:pt x="33" y="56"/>
                    <a:pt x="33" y="56"/>
                  </a:cubicBezTo>
                  <a:cubicBezTo>
                    <a:pt x="33" y="56"/>
                    <a:pt x="33" y="56"/>
                    <a:pt x="33" y="56"/>
                  </a:cubicBezTo>
                  <a:cubicBezTo>
                    <a:pt x="33" y="56"/>
                    <a:pt x="33" y="56"/>
                    <a:pt x="33" y="56"/>
                  </a:cubicBezTo>
                  <a:cubicBezTo>
                    <a:pt x="33" y="56"/>
                    <a:pt x="33" y="56"/>
                    <a:pt x="33" y="56"/>
                  </a:cubicBezTo>
                  <a:cubicBezTo>
                    <a:pt x="33" y="56"/>
                    <a:pt x="33" y="55"/>
                    <a:pt x="33" y="55"/>
                  </a:cubicBezTo>
                  <a:cubicBezTo>
                    <a:pt x="33" y="55"/>
                    <a:pt x="33" y="55"/>
                    <a:pt x="33" y="55"/>
                  </a:cubicBezTo>
                  <a:cubicBezTo>
                    <a:pt x="33" y="55"/>
                    <a:pt x="33" y="55"/>
                    <a:pt x="33" y="55"/>
                  </a:cubicBezTo>
                  <a:cubicBezTo>
                    <a:pt x="33" y="55"/>
                    <a:pt x="33" y="55"/>
                    <a:pt x="33" y="55"/>
                  </a:cubicBezTo>
                  <a:cubicBezTo>
                    <a:pt x="33" y="55"/>
                    <a:pt x="33" y="55"/>
                    <a:pt x="33" y="55"/>
                  </a:cubicBezTo>
                  <a:cubicBezTo>
                    <a:pt x="33" y="55"/>
                    <a:pt x="33" y="55"/>
                    <a:pt x="34" y="55"/>
                  </a:cubicBezTo>
                  <a:cubicBezTo>
                    <a:pt x="34" y="55"/>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3"/>
                    <a:pt x="34" y="53"/>
                  </a:cubicBezTo>
                  <a:cubicBezTo>
                    <a:pt x="34" y="53"/>
                    <a:pt x="34" y="53"/>
                    <a:pt x="34" y="53"/>
                  </a:cubicBezTo>
                  <a:cubicBezTo>
                    <a:pt x="34"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2"/>
                  </a:cubicBezTo>
                  <a:cubicBezTo>
                    <a:pt x="35" y="52"/>
                    <a:pt x="35" y="52"/>
                    <a:pt x="35" y="52"/>
                  </a:cubicBezTo>
                  <a:cubicBezTo>
                    <a:pt x="35" y="52"/>
                    <a:pt x="35" y="52"/>
                    <a:pt x="35" y="52"/>
                  </a:cubicBezTo>
                  <a:cubicBezTo>
                    <a:pt x="35" y="52"/>
                    <a:pt x="35" y="52"/>
                    <a:pt x="35" y="52"/>
                  </a:cubicBezTo>
                  <a:cubicBezTo>
                    <a:pt x="35" y="52"/>
                    <a:pt x="35" y="52"/>
                    <a:pt x="35" y="52"/>
                  </a:cubicBezTo>
                  <a:cubicBezTo>
                    <a:pt x="36" y="52"/>
                    <a:pt x="36" y="52"/>
                    <a:pt x="36" y="52"/>
                  </a:cubicBezTo>
                  <a:cubicBezTo>
                    <a:pt x="36" y="52"/>
                    <a:pt x="36" y="52"/>
                    <a:pt x="36" y="51"/>
                  </a:cubicBezTo>
                  <a:cubicBezTo>
                    <a:pt x="36" y="51"/>
                    <a:pt x="36" y="51"/>
                    <a:pt x="36" y="51"/>
                  </a:cubicBezTo>
                  <a:cubicBezTo>
                    <a:pt x="36" y="51"/>
                    <a:pt x="36" y="51"/>
                    <a:pt x="36" y="51"/>
                  </a:cubicBezTo>
                  <a:cubicBezTo>
                    <a:pt x="36" y="51"/>
                    <a:pt x="36" y="51"/>
                    <a:pt x="36" y="51"/>
                  </a:cubicBezTo>
                  <a:cubicBezTo>
                    <a:pt x="36" y="51"/>
                    <a:pt x="36" y="51"/>
                    <a:pt x="37" y="51"/>
                  </a:cubicBezTo>
                  <a:cubicBezTo>
                    <a:pt x="37" y="51"/>
                    <a:pt x="37" y="51"/>
                    <a:pt x="37" y="51"/>
                  </a:cubicBezTo>
                  <a:cubicBezTo>
                    <a:pt x="37" y="51"/>
                    <a:pt x="37" y="51"/>
                    <a:pt x="37" y="51"/>
                  </a:cubicBezTo>
                  <a:cubicBezTo>
                    <a:pt x="37" y="51"/>
                    <a:pt x="37" y="51"/>
                    <a:pt x="37" y="51"/>
                  </a:cubicBezTo>
                  <a:cubicBezTo>
                    <a:pt x="37" y="51"/>
                    <a:pt x="37" y="51"/>
                    <a:pt x="37" y="51"/>
                  </a:cubicBezTo>
                  <a:cubicBezTo>
                    <a:pt x="37" y="52"/>
                    <a:pt x="37" y="52"/>
                    <a:pt x="37" y="53"/>
                  </a:cubicBezTo>
                  <a:cubicBezTo>
                    <a:pt x="37" y="53"/>
                    <a:pt x="37" y="53"/>
                    <a:pt x="37" y="53"/>
                  </a:cubicBezTo>
                  <a:cubicBezTo>
                    <a:pt x="37" y="53"/>
                    <a:pt x="37" y="54"/>
                    <a:pt x="37" y="54"/>
                  </a:cubicBezTo>
                  <a:cubicBezTo>
                    <a:pt x="37" y="54"/>
                    <a:pt x="37" y="54"/>
                    <a:pt x="37" y="54"/>
                  </a:cubicBezTo>
                  <a:cubicBezTo>
                    <a:pt x="37" y="55"/>
                    <a:pt x="37" y="56"/>
                    <a:pt x="37" y="57"/>
                  </a:cubicBezTo>
                  <a:cubicBezTo>
                    <a:pt x="37" y="57"/>
                    <a:pt x="37" y="58"/>
                    <a:pt x="37" y="59"/>
                  </a:cubicBezTo>
                  <a:cubicBezTo>
                    <a:pt x="37" y="59"/>
                    <a:pt x="37" y="60"/>
                    <a:pt x="37" y="61"/>
                  </a:cubicBezTo>
                  <a:cubicBezTo>
                    <a:pt x="37" y="62"/>
                    <a:pt x="37" y="63"/>
                    <a:pt x="37" y="64"/>
                  </a:cubicBezTo>
                  <a:cubicBezTo>
                    <a:pt x="37" y="64"/>
                    <a:pt x="37" y="65"/>
                    <a:pt x="37" y="66"/>
                  </a:cubicBezTo>
                  <a:cubicBezTo>
                    <a:pt x="37" y="66"/>
                    <a:pt x="37" y="67"/>
                    <a:pt x="37" y="68"/>
                  </a:cubicBezTo>
                  <a:cubicBezTo>
                    <a:pt x="37" y="69"/>
                    <a:pt x="37" y="71"/>
                    <a:pt x="37" y="72"/>
                  </a:cubicBezTo>
                  <a:cubicBezTo>
                    <a:pt x="37" y="76"/>
                    <a:pt x="37" y="81"/>
                    <a:pt x="37" y="85"/>
                  </a:cubicBezTo>
                  <a:cubicBezTo>
                    <a:pt x="37" y="88"/>
                    <a:pt x="37" y="90"/>
                    <a:pt x="37" y="92"/>
                  </a:cubicBezTo>
                  <a:cubicBezTo>
                    <a:pt x="37" y="93"/>
                    <a:pt x="37" y="95"/>
                    <a:pt x="37" y="96"/>
                  </a:cubicBezTo>
                  <a:cubicBezTo>
                    <a:pt x="37" y="96"/>
                    <a:pt x="37" y="96"/>
                    <a:pt x="37" y="96"/>
                  </a:cubicBezTo>
                  <a:cubicBezTo>
                    <a:pt x="37" y="96"/>
                    <a:pt x="37" y="96"/>
                    <a:pt x="37" y="96"/>
                  </a:cubicBezTo>
                  <a:cubicBezTo>
                    <a:pt x="37" y="96"/>
                    <a:pt x="38" y="96"/>
                    <a:pt x="38" y="96"/>
                  </a:cubicBezTo>
                  <a:cubicBezTo>
                    <a:pt x="38" y="96"/>
                    <a:pt x="38" y="96"/>
                    <a:pt x="38" y="96"/>
                  </a:cubicBezTo>
                  <a:cubicBezTo>
                    <a:pt x="38" y="96"/>
                    <a:pt x="38" y="96"/>
                    <a:pt x="38" y="96"/>
                  </a:cubicBezTo>
                  <a:cubicBezTo>
                    <a:pt x="38" y="96"/>
                    <a:pt x="38" y="97"/>
                    <a:pt x="39" y="97"/>
                  </a:cubicBezTo>
                  <a:cubicBezTo>
                    <a:pt x="39" y="97"/>
                    <a:pt x="39" y="97"/>
                    <a:pt x="39" y="97"/>
                  </a:cubicBezTo>
                  <a:cubicBezTo>
                    <a:pt x="39" y="97"/>
                    <a:pt x="39" y="97"/>
                    <a:pt x="39" y="97"/>
                  </a:cubicBezTo>
                  <a:cubicBezTo>
                    <a:pt x="40" y="97"/>
                    <a:pt x="41" y="97"/>
                    <a:pt x="42" y="97"/>
                  </a:cubicBezTo>
                  <a:cubicBezTo>
                    <a:pt x="43" y="97"/>
                    <a:pt x="44" y="97"/>
                    <a:pt x="45" y="97"/>
                  </a:cubicBezTo>
                  <a:cubicBezTo>
                    <a:pt x="45" y="97"/>
                    <a:pt x="46" y="97"/>
                    <a:pt x="46" y="97"/>
                  </a:cubicBezTo>
                  <a:cubicBezTo>
                    <a:pt x="47" y="97"/>
                    <a:pt x="48" y="97"/>
                    <a:pt x="49" y="97"/>
                  </a:cubicBezTo>
                  <a:cubicBezTo>
                    <a:pt x="49" y="97"/>
                    <a:pt x="49" y="97"/>
                    <a:pt x="49" y="97"/>
                  </a:cubicBezTo>
                  <a:cubicBezTo>
                    <a:pt x="49" y="97"/>
                    <a:pt x="50" y="97"/>
                    <a:pt x="50" y="97"/>
                  </a:cubicBezTo>
                  <a:cubicBezTo>
                    <a:pt x="50" y="97"/>
                    <a:pt x="50" y="97"/>
                    <a:pt x="50" y="97"/>
                  </a:cubicBezTo>
                  <a:cubicBezTo>
                    <a:pt x="50" y="97"/>
                    <a:pt x="51" y="97"/>
                    <a:pt x="51" y="97"/>
                  </a:cubicBezTo>
                  <a:cubicBezTo>
                    <a:pt x="51" y="97"/>
                    <a:pt x="51" y="96"/>
                    <a:pt x="51" y="96"/>
                  </a:cubicBezTo>
                  <a:cubicBezTo>
                    <a:pt x="51" y="96"/>
                    <a:pt x="51" y="96"/>
                    <a:pt x="51" y="96"/>
                  </a:cubicBezTo>
                  <a:cubicBezTo>
                    <a:pt x="51" y="96"/>
                    <a:pt x="51" y="96"/>
                    <a:pt x="51" y="96"/>
                  </a:cubicBezTo>
                  <a:cubicBezTo>
                    <a:pt x="51" y="96"/>
                    <a:pt x="51" y="96"/>
                    <a:pt x="51" y="96"/>
                  </a:cubicBezTo>
                  <a:cubicBezTo>
                    <a:pt x="51" y="96"/>
                    <a:pt x="51" y="96"/>
                    <a:pt x="51" y="96"/>
                  </a:cubicBezTo>
                  <a:cubicBezTo>
                    <a:pt x="51" y="96"/>
                    <a:pt x="51" y="96"/>
                    <a:pt x="52" y="96"/>
                  </a:cubicBezTo>
                  <a:cubicBezTo>
                    <a:pt x="52" y="96"/>
                    <a:pt x="52" y="96"/>
                    <a:pt x="52" y="96"/>
                  </a:cubicBezTo>
                  <a:cubicBezTo>
                    <a:pt x="52" y="96"/>
                    <a:pt x="52" y="96"/>
                    <a:pt x="52" y="96"/>
                  </a:cubicBezTo>
                  <a:cubicBezTo>
                    <a:pt x="52" y="96"/>
                    <a:pt x="52" y="96"/>
                    <a:pt x="52" y="96"/>
                  </a:cubicBezTo>
                  <a:cubicBezTo>
                    <a:pt x="52" y="96"/>
                    <a:pt x="52" y="96"/>
                    <a:pt x="52" y="96"/>
                  </a:cubicBezTo>
                  <a:cubicBezTo>
                    <a:pt x="53" y="95"/>
                    <a:pt x="53" y="94"/>
                    <a:pt x="53" y="93"/>
                  </a:cubicBezTo>
                  <a:cubicBezTo>
                    <a:pt x="53" y="93"/>
                    <a:pt x="53" y="93"/>
                    <a:pt x="53" y="93"/>
                  </a:cubicBezTo>
                  <a:cubicBezTo>
                    <a:pt x="53" y="93"/>
                    <a:pt x="53" y="93"/>
                    <a:pt x="53" y="93"/>
                  </a:cubicBezTo>
                  <a:cubicBezTo>
                    <a:pt x="53" y="92"/>
                    <a:pt x="53" y="92"/>
                    <a:pt x="53" y="92"/>
                  </a:cubicBezTo>
                  <a:cubicBezTo>
                    <a:pt x="52" y="92"/>
                    <a:pt x="52" y="92"/>
                    <a:pt x="52" y="92"/>
                  </a:cubicBezTo>
                  <a:cubicBezTo>
                    <a:pt x="52" y="91"/>
                    <a:pt x="52" y="91"/>
                    <a:pt x="52" y="91"/>
                  </a:cubicBezTo>
                  <a:cubicBezTo>
                    <a:pt x="52" y="91"/>
                    <a:pt x="52" y="91"/>
                    <a:pt x="52" y="91"/>
                  </a:cubicBezTo>
                  <a:cubicBezTo>
                    <a:pt x="52" y="91"/>
                    <a:pt x="52" y="90"/>
                    <a:pt x="52" y="90"/>
                  </a:cubicBezTo>
                  <a:cubicBezTo>
                    <a:pt x="52" y="90"/>
                    <a:pt x="52" y="90"/>
                    <a:pt x="52" y="90"/>
                  </a:cubicBezTo>
                  <a:cubicBezTo>
                    <a:pt x="52" y="90"/>
                    <a:pt x="52" y="89"/>
                    <a:pt x="52" y="89"/>
                  </a:cubicBezTo>
                  <a:cubicBezTo>
                    <a:pt x="52" y="89"/>
                    <a:pt x="52" y="89"/>
                    <a:pt x="52" y="89"/>
                  </a:cubicBezTo>
                  <a:cubicBezTo>
                    <a:pt x="52" y="89"/>
                    <a:pt x="52" y="89"/>
                    <a:pt x="52" y="88"/>
                  </a:cubicBezTo>
                  <a:cubicBezTo>
                    <a:pt x="52" y="88"/>
                    <a:pt x="52" y="88"/>
                    <a:pt x="52" y="88"/>
                  </a:cubicBezTo>
                  <a:cubicBezTo>
                    <a:pt x="52" y="88"/>
                    <a:pt x="52" y="88"/>
                    <a:pt x="52" y="87"/>
                  </a:cubicBezTo>
                  <a:cubicBezTo>
                    <a:pt x="52" y="87"/>
                    <a:pt x="52" y="87"/>
                    <a:pt x="52" y="87"/>
                  </a:cubicBezTo>
                  <a:cubicBezTo>
                    <a:pt x="52" y="87"/>
                    <a:pt x="52" y="87"/>
                    <a:pt x="52" y="87"/>
                  </a:cubicBezTo>
                  <a:cubicBezTo>
                    <a:pt x="52" y="86"/>
                    <a:pt x="52" y="86"/>
                    <a:pt x="52" y="85"/>
                  </a:cubicBezTo>
                  <a:cubicBezTo>
                    <a:pt x="52" y="85"/>
                    <a:pt x="52" y="85"/>
                    <a:pt x="52" y="85"/>
                  </a:cubicBezTo>
                  <a:cubicBezTo>
                    <a:pt x="52" y="85"/>
                    <a:pt x="52" y="85"/>
                    <a:pt x="52" y="84"/>
                  </a:cubicBezTo>
                  <a:cubicBezTo>
                    <a:pt x="52" y="84"/>
                    <a:pt x="52" y="84"/>
                    <a:pt x="52" y="84"/>
                  </a:cubicBezTo>
                  <a:cubicBezTo>
                    <a:pt x="52" y="84"/>
                    <a:pt x="52" y="84"/>
                    <a:pt x="52" y="84"/>
                  </a:cubicBezTo>
                  <a:cubicBezTo>
                    <a:pt x="52" y="84"/>
                    <a:pt x="52" y="84"/>
                    <a:pt x="52" y="84"/>
                  </a:cubicBezTo>
                  <a:cubicBezTo>
                    <a:pt x="52" y="83"/>
                    <a:pt x="52" y="83"/>
                    <a:pt x="52" y="82"/>
                  </a:cubicBezTo>
                  <a:cubicBezTo>
                    <a:pt x="52" y="81"/>
                    <a:pt x="52" y="80"/>
                    <a:pt x="51" y="79"/>
                  </a:cubicBezTo>
                  <a:cubicBezTo>
                    <a:pt x="51" y="79"/>
                    <a:pt x="51" y="79"/>
                    <a:pt x="51" y="78"/>
                  </a:cubicBezTo>
                  <a:cubicBezTo>
                    <a:pt x="51" y="78"/>
                    <a:pt x="51" y="78"/>
                    <a:pt x="51" y="78"/>
                  </a:cubicBezTo>
                  <a:cubicBezTo>
                    <a:pt x="51" y="78"/>
                    <a:pt x="51" y="78"/>
                    <a:pt x="51" y="77"/>
                  </a:cubicBezTo>
                  <a:cubicBezTo>
                    <a:pt x="51" y="77"/>
                    <a:pt x="51" y="77"/>
                    <a:pt x="51" y="77"/>
                  </a:cubicBezTo>
                  <a:cubicBezTo>
                    <a:pt x="51" y="77"/>
                    <a:pt x="51" y="77"/>
                    <a:pt x="51" y="76"/>
                  </a:cubicBezTo>
                  <a:cubicBezTo>
                    <a:pt x="51" y="76"/>
                    <a:pt x="51" y="75"/>
                    <a:pt x="51" y="75"/>
                  </a:cubicBezTo>
                  <a:cubicBezTo>
                    <a:pt x="51" y="75"/>
                    <a:pt x="51" y="75"/>
                    <a:pt x="51" y="75"/>
                  </a:cubicBezTo>
                  <a:cubicBezTo>
                    <a:pt x="51" y="75"/>
                    <a:pt x="51" y="74"/>
                    <a:pt x="51" y="73"/>
                  </a:cubicBezTo>
                  <a:cubicBezTo>
                    <a:pt x="51" y="73"/>
                    <a:pt x="51" y="73"/>
                    <a:pt x="51" y="73"/>
                  </a:cubicBezTo>
                  <a:cubicBezTo>
                    <a:pt x="51" y="73"/>
                    <a:pt x="51" y="72"/>
                    <a:pt x="51" y="72"/>
                  </a:cubicBezTo>
                  <a:cubicBezTo>
                    <a:pt x="51" y="72"/>
                    <a:pt x="51" y="71"/>
                    <a:pt x="51" y="71"/>
                  </a:cubicBezTo>
                  <a:cubicBezTo>
                    <a:pt x="51" y="71"/>
                    <a:pt x="51" y="70"/>
                    <a:pt x="51" y="70"/>
                  </a:cubicBezTo>
                  <a:cubicBezTo>
                    <a:pt x="51" y="69"/>
                    <a:pt x="51" y="69"/>
                    <a:pt x="51" y="69"/>
                  </a:cubicBezTo>
                  <a:cubicBezTo>
                    <a:pt x="51" y="69"/>
                    <a:pt x="51" y="69"/>
                    <a:pt x="51" y="69"/>
                  </a:cubicBezTo>
                  <a:cubicBezTo>
                    <a:pt x="51" y="68"/>
                    <a:pt x="51" y="68"/>
                    <a:pt x="51" y="68"/>
                  </a:cubicBezTo>
                  <a:cubicBezTo>
                    <a:pt x="51" y="68"/>
                    <a:pt x="51" y="68"/>
                    <a:pt x="51" y="68"/>
                  </a:cubicBezTo>
                  <a:cubicBezTo>
                    <a:pt x="51" y="67"/>
                    <a:pt x="51" y="67"/>
                    <a:pt x="51" y="67"/>
                  </a:cubicBezTo>
                  <a:cubicBezTo>
                    <a:pt x="51" y="67"/>
                    <a:pt x="51" y="67"/>
                    <a:pt x="51" y="67"/>
                  </a:cubicBezTo>
                  <a:cubicBezTo>
                    <a:pt x="51" y="66"/>
                    <a:pt x="51" y="66"/>
                    <a:pt x="51" y="66"/>
                  </a:cubicBezTo>
                  <a:cubicBezTo>
                    <a:pt x="51" y="65"/>
                    <a:pt x="51" y="65"/>
                    <a:pt x="51" y="65"/>
                  </a:cubicBezTo>
                  <a:cubicBezTo>
                    <a:pt x="50" y="65"/>
                    <a:pt x="50" y="65"/>
                    <a:pt x="50" y="65"/>
                  </a:cubicBezTo>
                  <a:cubicBezTo>
                    <a:pt x="50" y="64"/>
                    <a:pt x="50" y="63"/>
                    <a:pt x="50" y="63"/>
                  </a:cubicBezTo>
                  <a:cubicBezTo>
                    <a:pt x="50" y="63"/>
                    <a:pt x="50" y="63"/>
                    <a:pt x="50" y="63"/>
                  </a:cubicBezTo>
                  <a:cubicBezTo>
                    <a:pt x="50" y="61"/>
                    <a:pt x="50" y="60"/>
                    <a:pt x="50" y="58"/>
                  </a:cubicBezTo>
                  <a:cubicBezTo>
                    <a:pt x="50" y="58"/>
                    <a:pt x="50" y="58"/>
                    <a:pt x="50" y="58"/>
                  </a:cubicBezTo>
                  <a:cubicBezTo>
                    <a:pt x="50" y="58"/>
                    <a:pt x="50" y="57"/>
                    <a:pt x="50" y="57"/>
                  </a:cubicBezTo>
                  <a:cubicBezTo>
                    <a:pt x="50" y="57"/>
                    <a:pt x="50" y="57"/>
                    <a:pt x="50" y="57"/>
                  </a:cubicBezTo>
                  <a:cubicBezTo>
                    <a:pt x="50" y="57"/>
                    <a:pt x="50" y="57"/>
                    <a:pt x="50" y="56"/>
                  </a:cubicBezTo>
                  <a:cubicBezTo>
                    <a:pt x="50" y="56"/>
                    <a:pt x="50" y="56"/>
                    <a:pt x="50" y="56"/>
                  </a:cubicBezTo>
                  <a:cubicBezTo>
                    <a:pt x="50" y="56"/>
                    <a:pt x="50" y="56"/>
                    <a:pt x="50" y="56"/>
                  </a:cubicBezTo>
                  <a:cubicBezTo>
                    <a:pt x="50" y="55"/>
                    <a:pt x="50" y="55"/>
                    <a:pt x="50" y="54"/>
                  </a:cubicBezTo>
                  <a:cubicBezTo>
                    <a:pt x="50" y="54"/>
                    <a:pt x="50" y="53"/>
                    <a:pt x="50" y="53"/>
                  </a:cubicBezTo>
                  <a:cubicBezTo>
                    <a:pt x="50" y="52"/>
                    <a:pt x="50" y="52"/>
                    <a:pt x="50" y="52"/>
                  </a:cubicBezTo>
                  <a:cubicBezTo>
                    <a:pt x="50" y="52"/>
                    <a:pt x="50" y="52"/>
                    <a:pt x="50" y="52"/>
                  </a:cubicBezTo>
                  <a:cubicBezTo>
                    <a:pt x="50" y="51"/>
                    <a:pt x="50" y="51"/>
                    <a:pt x="50" y="50"/>
                  </a:cubicBezTo>
                  <a:cubicBezTo>
                    <a:pt x="50" y="50"/>
                    <a:pt x="50" y="50"/>
                    <a:pt x="50" y="50"/>
                  </a:cubicBezTo>
                  <a:cubicBezTo>
                    <a:pt x="50" y="50"/>
                    <a:pt x="50" y="50"/>
                    <a:pt x="50" y="50"/>
                  </a:cubicBezTo>
                  <a:cubicBezTo>
                    <a:pt x="50" y="50"/>
                    <a:pt x="50" y="50"/>
                    <a:pt x="50" y="50"/>
                  </a:cubicBezTo>
                  <a:cubicBezTo>
                    <a:pt x="50" y="50"/>
                    <a:pt x="50" y="50"/>
                    <a:pt x="51" y="50"/>
                  </a:cubicBezTo>
                  <a:cubicBezTo>
                    <a:pt x="51" y="50"/>
                    <a:pt x="51" y="50"/>
                    <a:pt x="51" y="50"/>
                  </a:cubicBezTo>
                  <a:cubicBezTo>
                    <a:pt x="51" y="50"/>
                    <a:pt x="51" y="50"/>
                    <a:pt x="51" y="50"/>
                  </a:cubicBezTo>
                  <a:cubicBezTo>
                    <a:pt x="51" y="50"/>
                    <a:pt x="51" y="50"/>
                    <a:pt x="51" y="50"/>
                  </a:cubicBezTo>
                  <a:cubicBezTo>
                    <a:pt x="51" y="50"/>
                    <a:pt x="51" y="50"/>
                    <a:pt x="51" y="50"/>
                  </a:cubicBezTo>
                  <a:cubicBezTo>
                    <a:pt x="51" y="50"/>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2" y="51"/>
                    <a:pt x="52" y="51"/>
                  </a:cubicBezTo>
                  <a:cubicBezTo>
                    <a:pt x="52" y="51"/>
                    <a:pt x="52" y="51"/>
                    <a:pt x="52" y="51"/>
                  </a:cubicBezTo>
                  <a:cubicBezTo>
                    <a:pt x="52" y="51"/>
                    <a:pt x="52" y="51"/>
                    <a:pt x="52" y="51"/>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4"/>
                    <a:pt x="53" y="54"/>
                  </a:cubicBezTo>
                  <a:cubicBezTo>
                    <a:pt x="53" y="54"/>
                    <a:pt x="53" y="54"/>
                    <a:pt x="53" y="54"/>
                  </a:cubicBezTo>
                  <a:cubicBezTo>
                    <a:pt x="54" y="54"/>
                    <a:pt x="54" y="54"/>
                    <a:pt x="54" y="54"/>
                  </a:cubicBezTo>
                  <a:cubicBezTo>
                    <a:pt x="54" y="54"/>
                    <a:pt x="54" y="54"/>
                    <a:pt x="54" y="54"/>
                  </a:cubicBezTo>
                  <a:cubicBezTo>
                    <a:pt x="54" y="54"/>
                    <a:pt x="54" y="54"/>
                    <a:pt x="54" y="54"/>
                  </a:cubicBezTo>
                  <a:cubicBezTo>
                    <a:pt x="54" y="54"/>
                    <a:pt x="54" y="55"/>
                    <a:pt x="54" y="55"/>
                  </a:cubicBezTo>
                  <a:cubicBezTo>
                    <a:pt x="54" y="55"/>
                    <a:pt x="54" y="55"/>
                    <a:pt x="54" y="55"/>
                  </a:cubicBezTo>
                  <a:cubicBezTo>
                    <a:pt x="54" y="55"/>
                    <a:pt x="54" y="55"/>
                    <a:pt x="54" y="55"/>
                  </a:cubicBezTo>
                  <a:cubicBezTo>
                    <a:pt x="54" y="55"/>
                    <a:pt x="54" y="55"/>
                    <a:pt x="54" y="55"/>
                  </a:cubicBezTo>
                  <a:cubicBezTo>
                    <a:pt x="54" y="55"/>
                    <a:pt x="54" y="55"/>
                    <a:pt x="54" y="55"/>
                  </a:cubicBezTo>
                  <a:cubicBezTo>
                    <a:pt x="55" y="55"/>
                    <a:pt x="55" y="55"/>
                    <a:pt x="55" y="55"/>
                  </a:cubicBezTo>
                  <a:cubicBezTo>
                    <a:pt x="55" y="55"/>
                    <a:pt x="55" y="56"/>
                    <a:pt x="55" y="56"/>
                  </a:cubicBezTo>
                  <a:cubicBezTo>
                    <a:pt x="55" y="56"/>
                    <a:pt x="55" y="56"/>
                    <a:pt x="55" y="56"/>
                  </a:cubicBezTo>
                  <a:cubicBezTo>
                    <a:pt x="55" y="56"/>
                    <a:pt x="55" y="56"/>
                    <a:pt x="55" y="56"/>
                  </a:cubicBezTo>
                  <a:cubicBezTo>
                    <a:pt x="55" y="56"/>
                    <a:pt x="56" y="56"/>
                    <a:pt x="56" y="56"/>
                  </a:cubicBezTo>
                  <a:cubicBezTo>
                    <a:pt x="56" y="56"/>
                    <a:pt x="56" y="57"/>
                    <a:pt x="56" y="57"/>
                  </a:cubicBezTo>
                  <a:cubicBezTo>
                    <a:pt x="56" y="57"/>
                    <a:pt x="56" y="57"/>
                    <a:pt x="56" y="57"/>
                  </a:cubicBezTo>
                  <a:cubicBezTo>
                    <a:pt x="56" y="57"/>
                    <a:pt x="56" y="57"/>
                    <a:pt x="56" y="57"/>
                  </a:cubicBezTo>
                  <a:cubicBezTo>
                    <a:pt x="56" y="57"/>
                    <a:pt x="56" y="57"/>
                    <a:pt x="56" y="57"/>
                  </a:cubicBezTo>
                  <a:cubicBezTo>
                    <a:pt x="56" y="57"/>
                    <a:pt x="56" y="57"/>
                    <a:pt x="56" y="57"/>
                  </a:cubicBezTo>
                  <a:cubicBezTo>
                    <a:pt x="56" y="57"/>
                    <a:pt x="56" y="58"/>
                    <a:pt x="57" y="58"/>
                  </a:cubicBezTo>
                  <a:cubicBezTo>
                    <a:pt x="57" y="58"/>
                    <a:pt x="57" y="58"/>
                    <a:pt x="57" y="58"/>
                  </a:cubicBezTo>
                  <a:cubicBezTo>
                    <a:pt x="57" y="58"/>
                    <a:pt x="57" y="58"/>
                    <a:pt x="57" y="58"/>
                  </a:cubicBezTo>
                  <a:cubicBezTo>
                    <a:pt x="57" y="58"/>
                    <a:pt x="57" y="58"/>
                    <a:pt x="57" y="58"/>
                  </a:cubicBezTo>
                  <a:cubicBezTo>
                    <a:pt x="57" y="58"/>
                    <a:pt x="57" y="58"/>
                    <a:pt x="57" y="58"/>
                  </a:cubicBezTo>
                  <a:cubicBezTo>
                    <a:pt x="57" y="58"/>
                    <a:pt x="57" y="58"/>
                    <a:pt x="57" y="59"/>
                  </a:cubicBezTo>
                  <a:cubicBezTo>
                    <a:pt x="57" y="59"/>
                    <a:pt x="57" y="59"/>
                    <a:pt x="57" y="59"/>
                  </a:cubicBezTo>
                  <a:cubicBezTo>
                    <a:pt x="57" y="59"/>
                    <a:pt x="57" y="59"/>
                    <a:pt x="57" y="59"/>
                  </a:cubicBezTo>
                  <a:cubicBezTo>
                    <a:pt x="58" y="59"/>
                    <a:pt x="58" y="59"/>
                    <a:pt x="58" y="59"/>
                  </a:cubicBezTo>
                  <a:cubicBezTo>
                    <a:pt x="58" y="59"/>
                    <a:pt x="58" y="59"/>
                    <a:pt x="58" y="59"/>
                  </a:cubicBezTo>
                  <a:cubicBezTo>
                    <a:pt x="58" y="59"/>
                    <a:pt x="58" y="59"/>
                    <a:pt x="58" y="59"/>
                  </a:cubicBezTo>
                  <a:cubicBezTo>
                    <a:pt x="58" y="59"/>
                    <a:pt x="58" y="60"/>
                    <a:pt x="58" y="60"/>
                  </a:cubicBezTo>
                  <a:cubicBezTo>
                    <a:pt x="58" y="60"/>
                    <a:pt x="58" y="60"/>
                    <a:pt x="58" y="60"/>
                  </a:cubicBezTo>
                  <a:cubicBezTo>
                    <a:pt x="58" y="60"/>
                    <a:pt x="58" y="60"/>
                    <a:pt x="58" y="60"/>
                  </a:cubicBezTo>
                  <a:cubicBezTo>
                    <a:pt x="58" y="60"/>
                    <a:pt x="58" y="60"/>
                    <a:pt x="59" y="60"/>
                  </a:cubicBezTo>
                  <a:cubicBezTo>
                    <a:pt x="59" y="60"/>
                    <a:pt x="59" y="60"/>
                    <a:pt x="59" y="60"/>
                  </a:cubicBezTo>
                  <a:cubicBezTo>
                    <a:pt x="59" y="60"/>
                    <a:pt x="59" y="60"/>
                    <a:pt x="59" y="60"/>
                  </a:cubicBezTo>
                  <a:cubicBezTo>
                    <a:pt x="59" y="61"/>
                    <a:pt x="59" y="61"/>
                    <a:pt x="59" y="61"/>
                  </a:cubicBezTo>
                  <a:cubicBezTo>
                    <a:pt x="59" y="61"/>
                    <a:pt x="59" y="61"/>
                    <a:pt x="59" y="61"/>
                  </a:cubicBezTo>
                  <a:cubicBezTo>
                    <a:pt x="59" y="61"/>
                    <a:pt x="59" y="61"/>
                    <a:pt x="59" y="61"/>
                  </a:cubicBezTo>
                  <a:cubicBezTo>
                    <a:pt x="59" y="61"/>
                    <a:pt x="59" y="61"/>
                    <a:pt x="59" y="61"/>
                  </a:cubicBezTo>
                  <a:cubicBezTo>
                    <a:pt x="59" y="61"/>
                    <a:pt x="59" y="61"/>
                    <a:pt x="59" y="61"/>
                  </a:cubicBezTo>
                  <a:cubicBezTo>
                    <a:pt x="60" y="61"/>
                    <a:pt x="60" y="61"/>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3"/>
                    <a:pt x="61" y="63"/>
                    <a:pt x="61" y="63"/>
                  </a:cubicBezTo>
                  <a:cubicBezTo>
                    <a:pt x="61" y="63"/>
                    <a:pt x="61" y="63"/>
                    <a:pt x="61" y="63"/>
                  </a:cubicBezTo>
                  <a:cubicBezTo>
                    <a:pt x="61" y="63"/>
                    <a:pt x="61" y="63"/>
                    <a:pt x="61" y="63"/>
                  </a:cubicBezTo>
                  <a:cubicBezTo>
                    <a:pt x="61" y="64"/>
                    <a:pt x="61" y="64"/>
                    <a:pt x="61" y="64"/>
                  </a:cubicBezTo>
                  <a:cubicBezTo>
                    <a:pt x="61" y="64"/>
                    <a:pt x="61" y="64"/>
                    <a:pt x="62" y="64"/>
                  </a:cubicBezTo>
                  <a:cubicBezTo>
                    <a:pt x="62" y="64"/>
                    <a:pt x="62" y="64"/>
                    <a:pt x="62" y="64"/>
                  </a:cubicBezTo>
                  <a:cubicBezTo>
                    <a:pt x="62" y="64"/>
                    <a:pt x="62" y="64"/>
                    <a:pt x="62" y="64"/>
                  </a:cubicBezTo>
                  <a:cubicBezTo>
                    <a:pt x="62" y="64"/>
                    <a:pt x="62" y="64"/>
                    <a:pt x="62" y="64"/>
                  </a:cubicBezTo>
                  <a:cubicBezTo>
                    <a:pt x="62" y="64"/>
                    <a:pt x="62" y="65"/>
                    <a:pt x="62" y="65"/>
                  </a:cubicBezTo>
                  <a:cubicBezTo>
                    <a:pt x="62" y="65"/>
                    <a:pt x="62" y="65"/>
                    <a:pt x="62" y="65"/>
                  </a:cubicBezTo>
                  <a:cubicBezTo>
                    <a:pt x="62" y="65"/>
                    <a:pt x="63" y="65"/>
                    <a:pt x="63" y="65"/>
                  </a:cubicBezTo>
                  <a:cubicBezTo>
                    <a:pt x="63" y="65"/>
                    <a:pt x="63" y="65"/>
                    <a:pt x="63" y="65"/>
                  </a:cubicBezTo>
                  <a:cubicBezTo>
                    <a:pt x="63" y="65"/>
                    <a:pt x="63" y="66"/>
                    <a:pt x="63" y="66"/>
                  </a:cubicBezTo>
                  <a:cubicBezTo>
                    <a:pt x="63" y="66"/>
                    <a:pt x="63" y="66"/>
                    <a:pt x="63" y="66"/>
                  </a:cubicBezTo>
                  <a:cubicBezTo>
                    <a:pt x="63" y="66"/>
                    <a:pt x="64" y="66"/>
                    <a:pt x="64" y="66"/>
                  </a:cubicBezTo>
                  <a:cubicBezTo>
                    <a:pt x="64" y="66"/>
                    <a:pt x="64" y="66"/>
                    <a:pt x="64" y="66"/>
                  </a:cubicBezTo>
                  <a:cubicBezTo>
                    <a:pt x="64" y="67"/>
                    <a:pt x="64" y="67"/>
                    <a:pt x="64" y="67"/>
                  </a:cubicBezTo>
                  <a:cubicBezTo>
                    <a:pt x="64" y="67"/>
                    <a:pt x="64" y="67"/>
                    <a:pt x="64" y="67"/>
                  </a:cubicBezTo>
                  <a:cubicBezTo>
                    <a:pt x="64" y="67"/>
                    <a:pt x="65" y="67"/>
                    <a:pt x="65" y="68"/>
                  </a:cubicBezTo>
                  <a:cubicBezTo>
                    <a:pt x="65" y="68"/>
                    <a:pt x="65" y="68"/>
                    <a:pt x="65" y="68"/>
                  </a:cubicBezTo>
                  <a:cubicBezTo>
                    <a:pt x="65" y="68"/>
                    <a:pt x="65" y="68"/>
                    <a:pt x="65" y="68"/>
                  </a:cubicBezTo>
                  <a:cubicBezTo>
                    <a:pt x="65" y="68"/>
                    <a:pt x="65" y="68"/>
                    <a:pt x="65" y="68"/>
                  </a:cubicBezTo>
                  <a:cubicBezTo>
                    <a:pt x="65" y="68"/>
                    <a:pt x="66" y="68"/>
                    <a:pt x="66" y="69"/>
                  </a:cubicBezTo>
                  <a:cubicBezTo>
                    <a:pt x="66" y="69"/>
                    <a:pt x="66" y="69"/>
                    <a:pt x="66" y="69"/>
                  </a:cubicBezTo>
                  <a:cubicBezTo>
                    <a:pt x="66" y="69"/>
                    <a:pt x="66" y="69"/>
                    <a:pt x="66" y="69"/>
                  </a:cubicBezTo>
                  <a:cubicBezTo>
                    <a:pt x="66" y="69"/>
                    <a:pt x="66" y="69"/>
                    <a:pt x="66" y="69"/>
                  </a:cubicBezTo>
                  <a:cubicBezTo>
                    <a:pt x="67" y="70"/>
                    <a:pt x="67" y="70"/>
                    <a:pt x="67" y="70"/>
                  </a:cubicBezTo>
                  <a:cubicBezTo>
                    <a:pt x="67" y="70"/>
                    <a:pt x="67" y="70"/>
                    <a:pt x="67" y="70"/>
                  </a:cubicBezTo>
                  <a:cubicBezTo>
                    <a:pt x="67" y="70"/>
                    <a:pt x="68" y="71"/>
                    <a:pt x="68" y="71"/>
                  </a:cubicBezTo>
                  <a:cubicBezTo>
                    <a:pt x="69" y="72"/>
                    <a:pt x="70" y="73"/>
                    <a:pt x="71" y="74"/>
                  </a:cubicBezTo>
                  <a:cubicBezTo>
                    <a:pt x="71" y="74"/>
                    <a:pt x="71" y="74"/>
                    <a:pt x="71" y="75"/>
                  </a:cubicBezTo>
                  <a:cubicBezTo>
                    <a:pt x="71" y="75"/>
                    <a:pt x="71" y="75"/>
                    <a:pt x="71" y="75"/>
                  </a:cubicBezTo>
                  <a:cubicBezTo>
                    <a:pt x="71" y="75"/>
                    <a:pt x="71" y="75"/>
                    <a:pt x="71" y="75"/>
                  </a:cubicBezTo>
                  <a:cubicBezTo>
                    <a:pt x="72" y="75"/>
                    <a:pt x="72" y="75"/>
                    <a:pt x="72" y="76"/>
                  </a:cubicBezTo>
                  <a:cubicBezTo>
                    <a:pt x="73" y="76"/>
                    <a:pt x="74" y="77"/>
                    <a:pt x="74" y="78"/>
                  </a:cubicBezTo>
                  <a:cubicBezTo>
                    <a:pt x="74" y="78"/>
                    <a:pt x="74" y="78"/>
                    <a:pt x="74" y="78"/>
                  </a:cubicBezTo>
                  <a:cubicBezTo>
                    <a:pt x="74" y="78"/>
                    <a:pt x="74" y="78"/>
                    <a:pt x="74" y="78"/>
                  </a:cubicBezTo>
                  <a:cubicBezTo>
                    <a:pt x="75" y="78"/>
                    <a:pt x="75" y="78"/>
                    <a:pt x="75" y="78"/>
                  </a:cubicBezTo>
                  <a:cubicBezTo>
                    <a:pt x="75" y="78"/>
                    <a:pt x="76" y="79"/>
                    <a:pt x="76" y="79"/>
                  </a:cubicBezTo>
                  <a:cubicBezTo>
                    <a:pt x="76" y="79"/>
                    <a:pt x="76" y="79"/>
                    <a:pt x="76" y="79"/>
                  </a:cubicBezTo>
                  <a:cubicBezTo>
                    <a:pt x="76" y="80"/>
                    <a:pt x="76" y="80"/>
                    <a:pt x="76" y="80"/>
                  </a:cubicBezTo>
                  <a:cubicBezTo>
                    <a:pt x="76"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8" y="80"/>
                    <a:pt x="78" y="80"/>
                  </a:cubicBezTo>
                  <a:cubicBezTo>
                    <a:pt x="78" y="80"/>
                    <a:pt x="78" y="80"/>
                    <a:pt x="78" y="81"/>
                  </a:cubicBezTo>
                  <a:cubicBezTo>
                    <a:pt x="78" y="81"/>
                    <a:pt x="78" y="81"/>
                    <a:pt x="78" y="81"/>
                  </a:cubicBezTo>
                  <a:cubicBezTo>
                    <a:pt x="78" y="81"/>
                    <a:pt x="78" y="81"/>
                    <a:pt x="78" y="81"/>
                  </a:cubicBezTo>
                  <a:cubicBezTo>
                    <a:pt x="78" y="81"/>
                    <a:pt x="78" y="81"/>
                    <a:pt x="79" y="81"/>
                  </a:cubicBezTo>
                  <a:cubicBezTo>
                    <a:pt x="79" y="81"/>
                    <a:pt x="79" y="81"/>
                    <a:pt x="79" y="81"/>
                  </a:cubicBezTo>
                  <a:cubicBezTo>
                    <a:pt x="79" y="81"/>
                    <a:pt x="79" y="81"/>
                    <a:pt x="79" y="81"/>
                  </a:cubicBezTo>
                  <a:cubicBezTo>
                    <a:pt x="80" y="81"/>
                    <a:pt x="80" y="81"/>
                    <a:pt x="80" y="81"/>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2" y="80"/>
                    <a:pt x="82" y="80"/>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5" y="79"/>
                  </a:cubicBezTo>
                  <a:cubicBezTo>
                    <a:pt x="85" y="79"/>
                    <a:pt x="85" y="79"/>
                    <a:pt x="85" y="79"/>
                  </a:cubicBezTo>
                  <a:cubicBezTo>
                    <a:pt x="85" y="79"/>
                    <a:pt x="85" y="79"/>
                    <a:pt x="85" y="79"/>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7"/>
                  </a:cubicBezTo>
                  <a:cubicBezTo>
                    <a:pt x="87"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90" y="77"/>
                  </a:cubicBezTo>
                  <a:cubicBezTo>
                    <a:pt x="90" y="77"/>
                    <a:pt x="90" y="77"/>
                    <a:pt x="90" y="77"/>
                  </a:cubicBezTo>
                  <a:cubicBezTo>
                    <a:pt x="90" y="77"/>
                    <a:pt x="90" y="77"/>
                    <a:pt x="90" y="77"/>
                  </a:cubicBezTo>
                  <a:cubicBezTo>
                    <a:pt x="90" y="77"/>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1" y="76"/>
                    <a:pt x="91" y="76"/>
                    <a:pt x="91" y="76"/>
                  </a:cubicBezTo>
                  <a:cubicBezTo>
                    <a:pt x="91" y="76"/>
                    <a:pt x="91" y="76"/>
                    <a:pt x="91" y="76"/>
                  </a:cubicBezTo>
                  <a:cubicBezTo>
                    <a:pt x="91" y="76"/>
                    <a:pt x="91" y="76"/>
                    <a:pt x="91" y="76"/>
                  </a:cubicBezTo>
                  <a:cubicBezTo>
                    <a:pt x="91" y="76"/>
                    <a:pt x="91" y="76"/>
                    <a:pt x="91" y="76"/>
                  </a:cubicBezTo>
                  <a:cubicBezTo>
                    <a:pt x="91" y="76"/>
                    <a:pt x="91" y="76"/>
                    <a:pt x="91" y="75"/>
                  </a:cubicBezTo>
                  <a:cubicBezTo>
                    <a:pt x="91" y="75"/>
                    <a:pt x="91" y="75"/>
                    <a:pt x="91" y="75"/>
                  </a:cubicBezTo>
                  <a:cubicBezTo>
                    <a:pt x="91" y="75"/>
                    <a:pt x="91" y="75"/>
                    <a:pt x="92" y="75"/>
                  </a:cubicBezTo>
                  <a:cubicBezTo>
                    <a:pt x="92" y="75"/>
                    <a:pt x="92" y="75"/>
                    <a:pt x="92" y="75"/>
                  </a:cubicBezTo>
                  <a:cubicBezTo>
                    <a:pt x="92" y="75"/>
                    <a:pt x="92" y="75"/>
                    <a:pt x="92" y="75"/>
                  </a:cubicBezTo>
                  <a:cubicBezTo>
                    <a:pt x="92" y="75"/>
                    <a:pt x="92" y="74"/>
                    <a:pt x="92" y="74"/>
                  </a:cubicBezTo>
                  <a:cubicBezTo>
                    <a:pt x="92" y="74"/>
                    <a:pt x="92" y="74"/>
                    <a:pt x="92" y="74"/>
                  </a:cubicBezTo>
                  <a:cubicBezTo>
                    <a:pt x="92" y="74"/>
                    <a:pt x="91" y="74"/>
                    <a:pt x="91"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7" name="Freeform 13">
              <a:extLst>
                <a:ext uri="{FF2B5EF4-FFF2-40B4-BE49-F238E27FC236}">
                  <a16:creationId xmlns:a16="http://schemas.microsoft.com/office/drawing/2014/main" id="{34708438-4B25-4FCA-81CA-9C642F1FEC54}"/>
                </a:ext>
              </a:extLst>
            </p:cNvPr>
            <p:cNvSpPr>
              <a:spLocks/>
            </p:cNvSpPr>
            <p:nvPr/>
          </p:nvSpPr>
          <p:spPr bwMode="auto">
            <a:xfrm>
              <a:off x="4522788" y="3249613"/>
              <a:ext cx="325437" cy="360362"/>
            </a:xfrm>
            <a:custGeom>
              <a:avLst/>
              <a:gdLst>
                <a:gd name="T0" fmla="*/ 85 w 87"/>
                <a:gd name="T1" fmla="*/ 71 h 96"/>
                <a:gd name="T2" fmla="*/ 82 w 87"/>
                <a:gd name="T3" fmla="*/ 70 h 96"/>
                <a:gd name="T4" fmla="*/ 80 w 87"/>
                <a:gd name="T5" fmla="*/ 69 h 96"/>
                <a:gd name="T6" fmla="*/ 78 w 87"/>
                <a:gd name="T7" fmla="*/ 68 h 96"/>
                <a:gd name="T8" fmla="*/ 75 w 87"/>
                <a:gd name="T9" fmla="*/ 67 h 96"/>
                <a:gd name="T10" fmla="*/ 73 w 87"/>
                <a:gd name="T11" fmla="*/ 66 h 96"/>
                <a:gd name="T12" fmla="*/ 71 w 87"/>
                <a:gd name="T13" fmla="*/ 64 h 96"/>
                <a:gd name="T14" fmla="*/ 68 w 87"/>
                <a:gd name="T15" fmla="*/ 63 h 96"/>
                <a:gd name="T16" fmla="*/ 65 w 87"/>
                <a:gd name="T17" fmla="*/ 61 h 96"/>
                <a:gd name="T18" fmla="*/ 63 w 87"/>
                <a:gd name="T19" fmla="*/ 60 h 96"/>
                <a:gd name="T20" fmla="*/ 59 w 87"/>
                <a:gd name="T21" fmla="*/ 58 h 96"/>
                <a:gd name="T22" fmla="*/ 56 w 87"/>
                <a:gd name="T23" fmla="*/ 55 h 96"/>
                <a:gd name="T24" fmla="*/ 52 w 87"/>
                <a:gd name="T25" fmla="*/ 51 h 96"/>
                <a:gd name="T26" fmla="*/ 43 w 87"/>
                <a:gd name="T27" fmla="*/ 43 h 96"/>
                <a:gd name="T28" fmla="*/ 47 w 87"/>
                <a:gd name="T29" fmla="*/ 40 h 96"/>
                <a:gd name="T30" fmla="*/ 49 w 87"/>
                <a:gd name="T31" fmla="*/ 38 h 96"/>
                <a:gd name="T32" fmla="*/ 52 w 87"/>
                <a:gd name="T33" fmla="*/ 36 h 96"/>
                <a:gd name="T34" fmla="*/ 55 w 87"/>
                <a:gd name="T35" fmla="*/ 35 h 96"/>
                <a:gd name="T36" fmla="*/ 58 w 87"/>
                <a:gd name="T37" fmla="*/ 32 h 96"/>
                <a:gd name="T38" fmla="*/ 60 w 87"/>
                <a:gd name="T39" fmla="*/ 31 h 96"/>
                <a:gd name="T40" fmla="*/ 64 w 87"/>
                <a:gd name="T41" fmla="*/ 28 h 96"/>
                <a:gd name="T42" fmla="*/ 66 w 87"/>
                <a:gd name="T43" fmla="*/ 27 h 96"/>
                <a:gd name="T44" fmla="*/ 70 w 87"/>
                <a:gd name="T45" fmla="*/ 23 h 96"/>
                <a:gd name="T46" fmla="*/ 67 w 87"/>
                <a:gd name="T47" fmla="*/ 20 h 96"/>
                <a:gd name="T48" fmla="*/ 64 w 87"/>
                <a:gd name="T49" fmla="*/ 18 h 96"/>
                <a:gd name="T50" fmla="*/ 61 w 87"/>
                <a:gd name="T51" fmla="*/ 17 h 96"/>
                <a:gd name="T52" fmla="*/ 58 w 87"/>
                <a:gd name="T53" fmla="*/ 17 h 96"/>
                <a:gd name="T54" fmla="*/ 47 w 87"/>
                <a:gd name="T55" fmla="*/ 27 h 96"/>
                <a:gd name="T56" fmla="*/ 44 w 87"/>
                <a:gd name="T57" fmla="*/ 29 h 96"/>
                <a:gd name="T58" fmla="*/ 41 w 87"/>
                <a:gd name="T59" fmla="*/ 31 h 96"/>
                <a:gd name="T60" fmla="*/ 39 w 87"/>
                <a:gd name="T61" fmla="*/ 32 h 96"/>
                <a:gd name="T62" fmla="*/ 35 w 87"/>
                <a:gd name="T63" fmla="*/ 32 h 96"/>
                <a:gd name="T64" fmla="*/ 33 w 87"/>
                <a:gd name="T65" fmla="*/ 29 h 96"/>
                <a:gd name="T66" fmla="*/ 32 w 87"/>
                <a:gd name="T67" fmla="*/ 26 h 96"/>
                <a:gd name="T68" fmla="*/ 31 w 87"/>
                <a:gd name="T69" fmla="*/ 24 h 96"/>
                <a:gd name="T70" fmla="*/ 30 w 87"/>
                <a:gd name="T71" fmla="*/ 1 h 96"/>
                <a:gd name="T72" fmla="*/ 22 w 87"/>
                <a:gd name="T73" fmla="*/ 0 h 96"/>
                <a:gd name="T74" fmla="*/ 17 w 87"/>
                <a:gd name="T75" fmla="*/ 7 h 96"/>
                <a:gd name="T76" fmla="*/ 15 w 87"/>
                <a:gd name="T77" fmla="*/ 84 h 96"/>
                <a:gd name="T78" fmla="*/ 10 w 87"/>
                <a:gd name="T79" fmla="*/ 85 h 96"/>
                <a:gd name="T80" fmla="*/ 1 w 87"/>
                <a:gd name="T81" fmla="*/ 90 h 96"/>
                <a:gd name="T82" fmla="*/ 2 w 87"/>
                <a:gd name="T83" fmla="*/ 92 h 96"/>
                <a:gd name="T84" fmla="*/ 4 w 87"/>
                <a:gd name="T85" fmla="*/ 95 h 96"/>
                <a:gd name="T86" fmla="*/ 22 w 87"/>
                <a:gd name="T87" fmla="*/ 95 h 96"/>
                <a:gd name="T88" fmla="*/ 30 w 87"/>
                <a:gd name="T89" fmla="*/ 90 h 96"/>
                <a:gd name="T90" fmla="*/ 32 w 87"/>
                <a:gd name="T91" fmla="*/ 46 h 96"/>
                <a:gd name="T92" fmla="*/ 33 w 87"/>
                <a:gd name="T93" fmla="*/ 48 h 96"/>
                <a:gd name="T94" fmla="*/ 36 w 87"/>
                <a:gd name="T95" fmla="*/ 51 h 96"/>
                <a:gd name="T96" fmla="*/ 38 w 87"/>
                <a:gd name="T97" fmla="*/ 55 h 96"/>
                <a:gd name="T98" fmla="*/ 51 w 87"/>
                <a:gd name="T99" fmla="*/ 67 h 96"/>
                <a:gd name="T100" fmla="*/ 54 w 87"/>
                <a:gd name="T101" fmla="*/ 70 h 96"/>
                <a:gd name="T102" fmla="*/ 57 w 87"/>
                <a:gd name="T103" fmla="*/ 72 h 96"/>
                <a:gd name="T104" fmla="*/ 60 w 87"/>
                <a:gd name="T105" fmla="*/ 74 h 96"/>
                <a:gd name="T106" fmla="*/ 62 w 87"/>
                <a:gd name="T107" fmla="*/ 75 h 96"/>
                <a:gd name="T108" fmla="*/ 65 w 87"/>
                <a:gd name="T109" fmla="*/ 77 h 96"/>
                <a:gd name="T110" fmla="*/ 67 w 87"/>
                <a:gd name="T111" fmla="*/ 78 h 96"/>
                <a:gd name="T112" fmla="*/ 69 w 87"/>
                <a:gd name="T113" fmla="*/ 79 h 96"/>
                <a:gd name="T114" fmla="*/ 73 w 87"/>
                <a:gd name="T115" fmla="*/ 81 h 96"/>
                <a:gd name="T116" fmla="*/ 78 w 87"/>
                <a:gd name="T117" fmla="*/ 81 h 96"/>
                <a:gd name="T118" fmla="*/ 81 w 87"/>
                <a:gd name="T119" fmla="*/ 79 h 96"/>
                <a:gd name="T120" fmla="*/ 83 w 87"/>
                <a:gd name="T121" fmla="*/ 77 h 96"/>
                <a:gd name="T122" fmla="*/ 86 w 87"/>
                <a:gd name="T123" fmla="*/ 7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6">
                  <a:moveTo>
                    <a:pt x="87" y="72"/>
                  </a:moveTo>
                  <a:cubicBezTo>
                    <a:pt x="87" y="72"/>
                    <a:pt x="87" y="72"/>
                    <a:pt x="87" y="72"/>
                  </a:cubicBezTo>
                  <a:cubicBezTo>
                    <a:pt x="87" y="72"/>
                    <a:pt x="87" y="72"/>
                    <a:pt x="87" y="72"/>
                  </a:cubicBezTo>
                  <a:cubicBezTo>
                    <a:pt x="87" y="72"/>
                    <a:pt x="87" y="72"/>
                    <a:pt x="87" y="72"/>
                  </a:cubicBezTo>
                  <a:cubicBezTo>
                    <a:pt x="87" y="72"/>
                    <a:pt x="87" y="72"/>
                    <a:pt x="87"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2" y="70"/>
                  </a:cubicBezTo>
                  <a:cubicBezTo>
                    <a:pt x="82" y="70"/>
                    <a:pt x="82" y="70"/>
                    <a:pt x="82" y="70"/>
                  </a:cubicBezTo>
                  <a:cubicBezTo>
                    <a:pt x="82" y="70"/>
                    <a:pt x="82" y="70"/>
                    <a:pt x="82" y="70"/>
                  </a:cubicBezTo>
                  <a:cubicBezTo>
                    <a:pt x="82" y="70"/>
                    <a:pt x="82" y="69"/>
                    <a:pt x="82" y="69"/>
                  </a:cubicBezTo>
                  <a:cubicBezTo>
                    <a:pt x="82" y="69"/>
                    <a:pt x="82" y="69"/>
                    <a:pt x="82" y="69"/>
                  </a:cubicBezTo>
                  <a:cubicBezTo>
                    <a:pt x="82" y="69"/>
                    <a:pt x="82" y="69"/>
                    <a:pt x="82" y="69"/>
                  </a:cubicBezTo>
                  <a:cubicBezTo>
                    <a:pt x="82" y="69"/>
                    <a:pt x="82" y="69"/>
                    <a:pt x="82" y="69"/>
                  </a:cubicBezTo>
                  <a:cubicBezTo>
                    <a:pt x="82" y="69"/>
                    <a:pt x="82" y="69"/>
                    <a:pt x="82" y="69"/>
                  </a:cubicBezTo>
                  <a:cubicBezTo>
                    <a:pt x="82"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8"/>
                    <a:pt x="80" y="68"/>
                    <a:pt x="80"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7" y="68"/>
                    <a:pt x="77" y="68"/>
                    <a:pt x="77" y="68"/>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5" y="67"/>
                    <a:pt x="75" y="67"/>
                    <a:pt x="75" y="67"/>
                  </a:cubicBezTo>
                  <a:cubicBezTo>
                    <a:pt x="75" y="67"/>
                    <a:pt x="75" y="67"/>
                    <a:pt x="75" y="67"/>
                  </a:cubicBezTo>
                  <a:cubicBezTo>
                    <a:pt x="75" y="67"/>
                    <a:pt x="75" y="67"/>
                    <a:pt x="75" y="67"/>
                  </a:cubicBezTo>
                  <a:cubicBezTo>
                    <a:pt x="75" y="66"/>
                    <a:pt x="75" y="66"/>
                    <a:pt x="75" y="66"/>
                  </a:cubicBezTo>
                  <a:cubicBezTo>
                    <a:pt x="75" y="66"/>
                    <a:pt x="75" y="66"/>
                    <a:pt x="75" y="66"/>
                  </a:cubicBezTo>
                  <a:cubicBezTo>
                    <a:pt x="75" y="66"/>
                    <a:pt x="75" y="66"/>
                    <a:pt x="75" y="66"/>
                  </a:cubicBezTo>
                  <a:cubicBezTo>
                    <a:pt x="75" y="66"/>
                    <a:pt x="75" y="66"/>
                    <a:pt x="75" y="66"/>
                  </a:cubicBezTo>
                  <a:cubicBezTo>
                    <a:pt x="75" y="66"/>
                    <a:pt x="75" y="66"/>
                    <a:pt x="75"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3" y="66"/>
                    <a:pt x="73" y="66"/>
                  </a:cubicBezTo>
                  <a:cubicBezTo>
                    <a:pt x="73" y="66"/>
                    <a:pt x="73" y="66"/>
                    <a:pt x="73" y="66"/>
                  </a:cubicBezTo>
                  <a:cubicBezTo>
                    <a:pt x="73" y="66"/>
                    <a:pt x="73" y="66"/>
                    <a:pt x="73" y="66"/>
                  </a:cubicBezTo>
                  <a:cubicBezTo>
                    <a:pt x="73" y="66"/>
                    <a:pt x="73" y="66"/>
                    <a:pt x="73" y="66"/>
                  </a:cubicBezTo>
                  <a:cubicBezTo>
                    <a:pt x="73" y="66"/>
                    <a:pt x="73" y="66"/>
                    <a:pt x="73" y="66"/>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1" y="65"/>
                    <a:pt x="71" y="65"/>
                    <a:pt x="71" y="65"/>
                  </a:cubicBezTo>
                  <a:cubicBezTo>
                    <a:pt x="71" y="65"/>
                    <a:pt x="71" y="65"/>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69" y="64"/>
                    <a:pt x="69" y="64"/>
                  </a:cubicBezTo>
                  <a:cubicBezTo>
                    <a:pt x="69" y="64"/>
                    <a:pt x="69" y="64"/>
                    <a:pt x="69" y="63"/>
                  </a:cubicBezTo>
                  <a:cubicBezTo>
                    <a:pt x="69" y="63"/>
                    <a:pt x="69" y="63"/>
                    <a:pt x="69" y="63"/>
                  </a:cubicBezTo>
                  <a:cubicBezTo>
                    <a:pt x="69" y="63"/>
                    <a:pt x="69" y="63"/>
                    <a:pt x="69" y="63"/>
                  </a:cubicBezTo>
                  <a:cubicBezTo>
                    <a:pt x="69" y="63"/>
                    <a:pt x="69" y="63"/>
                    <a:pt x="69" y="63"/>
                  </a:cubicBezTo>
                  <a:cubicBezTo>
                    <a:pt x="69" y="63"/>
                    <a:pt x="69" y="63"/>
                    <a:pt x="69" y="63"/>
                  </a:cubicBezTo>
                  <a:cubicBezTo>
                    <a:pt x="68" y="63"/>
                    <a:pt x="68" y="63"/>
                    <a:pt x="68" y="63"/>
                  </a:cubicBezTo>
                  <a:cubicBezTo>
                    <a:pt x="68" y="63"/>
                    <a:pt x="68" y="63"/>
                    <a:pt x="68"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1"/>
                  </a:cubicBezTo>
                  <a:cubicBezTo>
                    <a:pt x="66" y="61"/>
                    <a:pt x="66"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4" y="61"/>
                    <a:pt x="64" y="61"/>
                    <a:pt x="64" y="61"/>
                  </a:cubicBezTo>
                  <a:cubicBezTo>
                    <a:pt x="64" y="61"/>
                    <a:pt x="64" y="61"/>
                    <a:pt x="64" y="61"/>
                  </a:cubicBezTo>
                  <a:cubicBezTo>
                    <a:pt x="64" y="61"/>
                    <a:pt x="64" y="61"/>
                    <a:pt x="64" y="61"/>
                  </a:cubicBezTo>
                  <a:cubicBezTo>
                    <a:pt x="64" y="61"/>
                    <a:pt x="64" y="61"/>
                    <a:pt x="64" y="61"/>
                  </a:cubicBezTo>
                  <a:cubicBezTo>
                    <a:pt x="64" y="61"/>
                    <a:pt x="64" y="60"/>
                    <a:pt x="64" y="60"/>
                  </a:cubicBezTo>
                  <a:cubicBezTo>
                    <a:pt x="64" y="60"/>
                    <a:pt x="64" y="60"/>
                    <a:pt x="64" y="60"/>
                  </a:cubicBezTo>
                  <a:cubicBezTo>
                    <a:pt x="64" y="60"/>
                    <a:pt x="64" y="60"/>
                    <a:pt x="64"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2" y="60"/>
                    <a:pt x="62" y="60"/>
                  </a:cubicBezTo>
                  <a:cubicBezTo>
                    <a:pt x="62" y="60"/>
                    <a:pt x="62" y="60"/>
                    <a:pt x="62" y="59"/>
                  </a:cubicBezTo>
                  <a:cubicBezTo>
                    <a:pt x="62" y="59"/>
                    <a:pt x="62" y="59"/>
                    <a:pt x="62" y="59"/>
                  </a:cubicBezTo>
                  <a:cubicBezTo>
                    <a:pt x="62" y="59"/>
                    <a:pt x="62" y="59"/>
                    <a:pt x="62" y="59"/>
                  </a:cubicBezTo>
                  <a:cubicBezTo>
                    <a:pt x="62" y="59"/>
                    <a:pt x="62" y="59"/>
                    <a:pt x="62"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8"/>
                  </a:cubicBezTo>
                  <a:cubicBezTo>
                    <a:pt x="61" y="58"/>
                    <a:pt x="60" y="58"/>
                    <a:pt x="60" y="58"/>
                  </a:cubicBezTo>
                  <a:cubicBezTo>
                    <a:pt x="60" y="58"/>
                    <a:pt x="60" y="58"/>
                    <a:pt x="60" y="58"/>
                  </a:cubicBezTo>
                  <a:cubicBezTo>
                    <a:pt x="60" y="58"/>
                    <a:pt x="60" y="58"/>
                    <a:pt x="60" y="58"/>
                  </a:cubicBezTo>
                  <a:cubicBezTo>
                    <a:pt x="60" y="58"/>
                    <a:pt x="60" y="58"/>
                    <a:pt x="60" y="58"/>
                  </a:cubicBezTo>
                  <a:cubicBezTo>
                    <a:pt x="60" y="58"/>
                    <a:pt x="60" y="58"/>
                    <a:pt x="60" y="58"/>
                  </a:cubicBezTo>
                  <a:cubicBezTo>
                    <a:pt x="60" y="58"/>
                    <a:pt x="59" y="58"/>
                    <a:pt x="59" y="58"/>
                  </a:cubicBezTo>
                  <a:cubicBezTo>
                    <a:pt x="59" y="58"/>
                    <a:pt x="59" y="58"/>
                    <a:pt x="59" y="58"/>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8" y="57"/>
                    <a:pt x="58" y="57"/>
                  </a:cubicBezTo>
                  <a:cubicBezTo>
                    <a:pt x="58" y="57"/>
                    <a:pt x="58" y="57"/>
                    <a:pt x="58" y="57"/>
                  </a:cubicBezTo>
                  <a:cubicBezTo>
                    <a:pt x="58" y="57"/>
                    <a:pt x="58" y="57"/>
                    <a:pt x="58" y="57"/>
                  </a:cubicBezTo>
                  <a:cubicBezTo>
                    <a:pt x="58" y="57"/>
                    <a:pt x="58" y="57"/>
                    <a:pt x="58" y="57"/>
                  </a:cubicBezTo>
                  <a:cubicBezTo>
                    <a:pt x="58" y="57"/>
                    <a:pt x="58" y="57"/>
                    <a:pt x="58" y="57"/>
                  </a:cubicBezTo>
                  <a:cubicBezTo>
                    <a:pt x="58" y="57"/>
                    <a:pt x="58" y="56"/>
                    <a:pt x="58" y="56"/>
                  </a:cubicBezTo>
                  <a:cubicBezTo>
                    <a:pt x="58" y="56"/>
                    <a:pt x="58" y="56"/>
                    <a:pt x="58" y="56"/>
                  </a:cubicBezTo>
                  <a:cubicBezTo>
                    <a:pt x="58" y="56"/>
                    <a:pt x="58" y="56"/>
                    <a:pt x="57" y="56"/>
                  </a:cubicBezTo>
                  <a:cubicBezTo>
                    <a:pt x="57" y="56"/>
                    <a:pt x="57" y="56"/>
                    <a:pt x="57" y="56"/>
                  </a:cubicBezTo>
                  <a:cubicBezTo>
                    <a:pt x="57" y="56"/>
                    <a:pt x="57" y="56"/>
                    <a:pt x="57" y="56"/>
                  </a:cubicBezTo>
                  <a:cubicBezTo>
                    <a:pt x="57" y="56"/>
                    <a:pt x="57" y="56"/>
                    <a:pt x="57" y="56"/>
                  </a:cubicBezTo>
                  <a:cubicBezTo>
                    <a:pt x="57" y="56"/>
                    <a:pt x="57" y="55"/>
                    <a:pt x="57" y="55"/>
                  </a:cubicBezTo>
                  <a:cubicBezTo>
                    <a:pt x="57" y="55"/>
                    <a:pt x="57"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5" y="55"/>
                    <a:pt x="55" y="55"/>
                  </a:cubicBezTo>
                  <a:cubicBezTo>
                    <a:pt x="55" y="55"/>
                    <a:pt x="55" y="55"/>
                    <a:pt x="55" y="55"/>
                  </a:cubicBezTo>
                  <a:cubicBezTo>
                    <a:pt x="55" y="54"/>
                    <a:pt x="55" y="54"/>
                    <a:pt x="54" y="54"/>
                  </a:cubicBezTo>
                  <a:cubicBezTo>
                    <a:pt x="54" y="54"/>
                    <a:pt x="54" y="54"/>
                    <a:pt x="54" y="54"/>
                  </a:cubicBezTo>
                  <a:cubicBezTo>
                    <a:pt x="54" y="53"/>
                    <a:pt x="54" y="53"/>
                    <a:pt x="54" y="53"/>
                  </a:cubicBezTo>
                  <a:cubicBezTo>
                    <a:pt x="54" y="53"/>
                    <a:pt x="54" y="53"/>
                    <a:pt x="54" y="53"/>
                  </a:cubicBezTo>
                  <a:cubicBezTo>
                    <a:pt x="53" y="53"/>
                    <a:pt x="53" y="53"/>
                    <a:pt x="53" y="53"/>
                  </a:cubicBezTo>
                  <a:cubicBezTo>
                    <a:pt x="53" y="53"/>
                    <a:pt x="53" y="53"/>
                    <a:pt x="53" y="53"/>
                  </a:cubicBezTo>
                  <a:cubicBezTo>
                    <a:pt x="53" y="52"/>
                    <a:pt x="53" y="52"/>
                    <a:pt x="52" y="52"/>
                  </a:cubicBezTo>
                  <a:cubicBezTo>
                    <a:pt x="52" y="52"/>
                    <a:pt x="52" y="52"/>
                    <a:pt x="52" y="52"/>
                  </a:cubicBezTo>
                  <a:cubicBezTo>
                    <a:pt x="52" y="52"/>
                    <a:pt x="52" y="51"/>
                    <a:pt x="52" y="51"/>
                  </a:cubicBezTo>
                  <a:cubicBezTo>
                    <a:pt x="52" y="51"/>
                    <a:pt x="52" y="51"/>
                    <a:pt x="51" y="51"/>
                  </a:cubicBezTo>
                  <a:cubicBezTo>
                    <a:pt x="51" y="51"/>
                    <a:pt x="51" y="51"/>
                    <a:pt x="51" y="50"/>
                  </a:cubicBezTo>
                  <a:cubicBezTo>
                    <a:pt x="51" y="50"/>
                    <a:pt x="50" y="50"/>
                    <a:pt x="50" y="50"/>
                  </a:cubicBezTo>
                  <a:cubicBezTo>
                    <a:pt x="50" y="50"/>
                    <a:pt x="50" y="50"/>
                    <a:pt x="50" y="50"/>
                  </a:cubicBezTo>
                  <a:cubicBezTo>
                    <a:pt x="50" y="50"/>
                    <a:pt x="50" y="50"/>
                    <a:pt x="50" y="50"/>
                  </a:cubicBezTo>
                  <a:cubicBezTo>
                    <a:pt x="50" y="49"/>
                    <a:pt x="49" y="49"/>
                    <a:pt x="49" y="49"/>
                  </a:cubicBezTo>
                  <a:cubicBezTo>
                    <a:pt x="49" y="48"/>
                    <a:pt x="48" y="48"/>
                    <a:pt x="48" y="48"/>
                  </a:cubicBezTo>
                  <a:cubicBezTo>
                    <a:pt x="48" y="47"/>
                    <a:pt x="48" y="47"/>
                    <a:pt x="48" y="47"/>
                  </a:cubicBezTo>
                  <a:cubicBezTo>
                    <a:pt x="48" y="47"/>
                    <a:pt x="48" y="47"/>
                    <a:pt x="47" y="47"/>
                  </a:cubicBezTo>
                  <a:cubicBezTo>
                    <a:pt x="47" y="47"/>
                    <a:pt x="47" y="46"/>
                    <a:pt x="46" y="46"/>
                  </a:cubicBezTo>
                  <a:cubicBezTo>
                    <a:pt x="46" y="46"/>
                    <a:pt x="46" y="46"/>
                    <a:pt x="46" y="45"/>
                  </a:cubicBezTo>
                  <a:cubicBezTo>
                    <a:pt x="46" y="45"/>
                    <a:pt x="46" y="45"/>
                    <a:pt x="46" y="45"/>
                  </a:cubicBezTo>
                  <a:cubicBezTo>
                    <a:pt x="45" y="45"/>
                    <a:pt x="45" y="45"/>
                    <a:pt x="45" y="44"/>
                  </a:cubicBezTo>
                  <a:cubicBezTo>
                    <a:pt x="45" y="44"/>
                    <a:pt x="45" y="44"/>
                    <a:pt x="45" y="44"/>
                  </a:cubicBezTo>
                  <a:cubicBezTo>
                    <a:pt x="45" y="44"/>
                    <a:pt x="44" y="44"/>
                    <a:pt x="44" y="44"/>
                  </a:cubicBezTo>
                  <a:cubicBezTo>
                    <a:pt x="44" y="44"/>
                    <a:pt x="44" y="44"/>
                    <a:pt x="44" y="44"/>
                  </a:cubicBezTo>
                  <a:cubicBezTo>
                    <a:pt x="44" y="44"/>
                    <a:pt x="44" y="43"/>
                    <a:pt x="44" y="43"/>
                  </a:cubicBezTo>
                  <a:cubicBezTo>
                    <a:pt x="44" y="43"/>
                    <a:pt x="44" y="43"/>
                    <a:pt x="44" y="43"/>
                  </a:cubicBezTo>
                  <a:cubicBezTo>
                    <a:pt x="44" y="43"/>
                    <a:pt x="43" y="43"/>
                    <a:pt x="43" y="43"/>
                  </a:cubicBezTo>
                  <a:cubicBezTo>
                    <a:pt x="43" y="42"/>
                    <a:pt x="43" y="42"/>
                    <a:pt x="43" y="42"/>
                  </a:cubicBezTo>
                  <a:cubicBezTo>
                    <a:pt x="43" y="41"/>
                    <a:pt x="44" y="41"/>
                    <a:pt x="45" y="41"/>
                  </a:cubicBezTo>
                  <a:cubicBezTo>
                    <a:pt x="45" y="41"/>
                    <a:pt x="45" y="41"/>
                    <a:pt x="45" y="41"/>
                  </a:cubicBezTo>
                  <a:cubicBezTo>
                    <a:pt x="45" y="41"/>
                    <a:pt x="45" y="41"/>
                    <a:pt x="45" y="41"/>
                  </a:cubicBezTo>
                  <a:cubicBezTo>
                    <a:pt x="45" y="41"/>
                    <a:pt x="45" y="41"/>
                    <a:pt x="45" y="41"/>
                  </a:cubicBezTo>
                  <a:cubicBezTo>
                    <a:pt x="45" y="41"/>
                    <a:pt x="45" y="41"/>
                    <a:pt x="45" y="41"/>
                  </a:cubicBezTo>
                  <a:cubicBezTo>
                    <a:pt x="45" y="40"/>
                    <a:pt x="45" y="40"/>
                    <a:pt x="45" y="40"/>
                  </a:cubicBezTo>
                  <a:cubicBezTo>
                    <a:pt x="45" y="40"/>
                    <a:pt x="45" y="40"/>
                    <a:pt x="45" y="40"/>
                  </a:cubicBezTo>
                  <a:cubicBezTo>
                    <a:pt x="45" y="40"/>
                    <a:pt x="45" y="40"/>
                    <a:pt x="45" y="40"/>
                  </a:cubicBezTo>
                  <a:cubicBezTo>
                    <a:pt x="45"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7" y="40"/>
                  </a:cubicBezTo>
                  <a:cubicBezTo>
                    <a:pt x="47" y="40"/>
                    <a:pt x="47" y="40"/>
                    <a:pt x="47" y="40"/>
                  </a:cubicBezTo>
                  <a:cubicBezTo>
                    <a:pt x="47" y="40"/>
                    <a:pt x="47" y="40"/>
                    <a:pt x="47" y="40"/>
                  </a:cubicBezTo>
                  <a:cubicBezTo>
                    <a:pt x="47" y="40"/>
                    <a:pt x="47" y="40"/>
                    <a:pt x="47" y="40"/>
                  </a:cubicBezTo>
                  <a:cubicBezTo>
                    <a:pt x="47" y="40"/>
                    <a:pt x="47" y="39"/>
                    <a:pt x="47" y="39"/>
                  </a:cubicBezTo>
                  <a:cubicBezTo>
                    <a:pt x="47" y="39"/>
                    <a:pt x="47" y="39"/>
                    <a:pt x="47" y="39"/>
                  </a:cubicBezTo>
                  <a:cubicBezTo>
                    <a:pt x="47"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8"/>
                    <a:pt x="49" y="38"/>
                    <a:pt x="49" y="38"/>
                  </a:cubicBezTo>
                  <a:cubicBezTo>
                    <a:pt x="49" y="38"/>
                    <a:pt x="49" y="38"/>
                    <a:pt x="49" y="38"/>
                  </a:cubicBezTo>
                  <a:cubicBezTo>
                    <a:pt x="49" y="38"/>
                    <a:pt x="49" y="38"/>
                    <a:pt x="49" y="38"/>
                  </a:cubicBezTo>
                  <a:cubicBezTo>
                    <a:pt x="49" y="38"/>
                    <a:pt x="49" y="38"/>
                    <a:pt x="49" y="38"/>
                  </a:cubicBezTo>
                  <a:cubicBezTo>
                    <a:pt x="49"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1" y="38"/>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2" y="37"/>
                    <a:pt x="52" y="37"/>
                    <a:pt x="52" y="37"/>
                  </a:cubicBezTo>
                  <a:cubicBezTo>
                    <a:pt x="52" y="37"/>
                    <a:pt x="52" y="37"/>
                    <a:pt x="52" y="37"/>
                  </a:cubicBezTo>
                  <a:cubicBezTo>
                    <a:pt x="52" y="37"/>
                    <a:pt x="52" y="37"/>
                    <a:pt x="52" y="37"/>
                  </a:cubicBezTo>
                  <a:cubicBezTo>
                    <a:pt x="52" y="37"/>
                    <a:pt x="52" y="37"/>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4" y="36"/>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5" y="35"/>
                    <a:pt x="55" y="35"/>
                    <a:pt x="55" y="35"/>
                  </a:cubicBezTo>
                  <a:cubicBezTo>
                    <a:pt x="55" y="35"/>
                    <a:pt x="55" y="35"/>
                    <a:pt x="55" y="35"/>
                  </a:cubicBezTo>
                  <a:cubicBezTo>
                    <a:pt x="55" y="35"/>
                    <a:pt x="55" y="35"/>
                    <a:pt x="55" y="35"/>
                  </a:cubicBezTo>
                  <a:cubicBezTo>
                    <a:pt x="55" y="35"/>
                    <a:pt x="55" y="35"/>
                    <a:pt x="55" y="35"/>
                  </a:cubicBezTo>
                  <a:cubicBezTo>
                    <a:pt x="55" y="35"/>
                    <a:pt x="55" y="35"/>
                    <a:pt x="55" y="35"/>
                  </a:cubicBezTo>
                  <a:cubicBezTo>
                    <a:pt x="55" y="34"/>
                    <a:pt x="55" y="34"/>
                    <a:pt x="55" y="34"/>
                  </a:cubicBezTo>
                  <a:cubicBezTo>
                    <a:pt x="55" y="34"/>
                    <a:pt x="56" y="34"/>
                    <a:pt x="56" y="34"/>
                  </a:cubicBezTo>
                  <a:cubicBezTo>
                    <a:pt x="56" y="34"/>
                    <a:pt x="56" y="34"/>
                    <a:pt x="56" y="34"/>
                  </a:cubicBezTo>
                  <a:cubicBezTo>
                    <a:pt x="56" y="34"/>
                    <a:pt x="56" y="34"/>
                    <a:pt x="56" y="34"/>
                  </a:cubicBezTo>
                  <a:cubicBezTo>
                    <a:pt x="56" y="34"/>
                    <a:pt x="56" y="34"/>
                    <a:pt x="56" y="34"/>
                  </a:cubicBezTo>
                  <a:cubicBezTo>
                    <a:pt x="56" y="34"/>
                    <a:pt x="56" y="34"/>
                    <a:pt x="56" y="34"/>
                  </a:cubicBezTo>
                  <a:cubicBezTo>
                    <a:pt x="56" y="34"/>
                    <a:pt x="56" y="33"/>
                    <a:pt x="56"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8" y="33"/>
                  </a:cubicBezTo>
                  <a:cubicBezTo>
                    <a:pt x="58" y="33"/>
                    <a:pt x="58" y="33"/>
                    <a:pt x="58" y="33"/>
                  </a:cubicBezTo>
                  <a:cubicBezTo>
                    <a:pt x="58" y="33"/>
                    <a:pt x="58" y="33"/>
                    <a:pt x="58" y="33"/>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1"/>
                    <a:pt x="59" y="31"/>
                  </a:cubicBezTo>
                  <a:cubicBezTo>
                    <a:pt x="59" y="31"/>
                    <a:pt x="59"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1" y="31"/>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2" y="30"/>
                    <a:pt x="62" y="30"/>
                  </a:cubicBezTo>
                  <a:cubicBezTo>
                    <a:pt x="62" y="30"/>
                    <a:pt x="62" y="30"/>
                    <a:pt x="62" y="30"/>
                  </a:cubicBezTo>
                  <a:cubicBezTo>
                    <a:pt x="62" y="30"/>
                    <a:pt x="62" y="30"/>
                    <a:pt x="62" y="30"/>
                  </a:cubicBezTo>
                  <a:cubicBezTo>
                    <a:pt x="62" y="30"/>
                    <a:pt x="62" y="30"/>
                    <a:pt x="62" y="30"/>
                  </a:cubicBezTo>
                  <a:cubicBezTo>
                    <a:pt x="62" y="29"/>
                    <a:pt x="62" y="29"/>
                    <a:pt x="62" y="29"/>
                  </a:cubicBezTo>
                  <a:cubicBezTo>
                    <a:pt x="62" y="29"/>
                    <a:pt x="62" y="29"/>
                    <a:pt x="62" y="29"/>
                  </a:cubicBezTo>
                  <a:cubicBezTo>
                    <a:pt x="62" y="29"/>
                    <a:pt x="62" y="29"/>
                    <a:pt x="63" y="29"/>
                  </a:cubicBezTo>
                  <a:cubicBezTo>
                    <a:pt x="63" y="29"/>
                    <a:pt x="63" y="29"/>
                    <a:pt x="63" y="29"/>
                  </a:cubicBezTo>
                  <a:cubicBezTo>
                    <a:pt x="63" y="29"/>
                    <a:pt x="63" y="29"/>
                    <a:pt x="63" y="29"/>
                  </a:cubicBezTo>
                  <a:cubicBezTo>
                    <a:pt x="63" y="29"/>
                    <a:pt x="63" y="29"/>
                    <a:pt x="63" y="29"/>
                  </a:cubicBezTo>
                  <a:cubicBezTo>
                    <a:pt x="63" y="29"/>
                    <a:pt x="63" y="29"/>
                    <a:pt x="63" y="28"/>
                  </a:cubicBezTo>
                  <a:cubicBezTo>
                    <a:pt x="63" y="28"/>
                    <a:pt x="63" y="28"/>
                    <a:pt x="63" y="28"/>
                  </a:cubicBezTo>
                  <a:cubicBezTo>
                    <a:pt x="63"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5" y="28"/>
                  </a:cubicBezTo>
                  <a:cubicBezTo>
                    <a:pt x="65" y="28"/>
                    <a:pt x="65" y="28"/>
                    <a:pt x="65" y="28"/>
                  </a:cubicBezTo>
                  <a:cubicBezTo>
                    <a:pt x="65" y="28"/>
                    <a:pt x="65" y="28"/>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6"/>
                    <a:pt x="66" y="26"/>
                  </a:cubicBezTo>
                  <a:cubicBezTo>
                    <a:pt x="66" y="26"/>
                    <a:pt x="66"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8" y="26"/>
                    <a:pt x="68" y="25"/>
                  </a:cubicBezTo>
                  <a:cubicBezTo>
                    <a:pt x="68" y="25"/>
                    <a:pt x="68" y="25"/>
                    <a:pt x="68" y="25"/>
                  </a:cubicBezTo>
                  <a:cubicBezTo>
                    <a:pt x="68" y="25"/>
                    <a:pt x="68" y="25"/>
                    <a:pt x="68" y="25"/>
                  </a:cubicBezTo>
                  <a:cubicBezTo>
                    <a:pt x="68" y="25"/>
                    <a:pt x="68" y="25"/>
                    <a:pt x="68" y="25"/>
                  </a:cubicBezTo>
                  <a:cubicBezTo>
                    <a:pt x="68" y="25"/>
                    <a:pt x="69" y="25"/>
                    <a:pt x="69" y="25"/>
                  </a:cubicBezTo>
                  <a:cubicBezTo>
                    <a:pt x="69" y="25"/>
                    <a:pt x="69" y="25"/>
                    <a:pt x="69" y="25"/>
                  </a:cubicBezTo>
                  <a:cubicBezTo>
                    <a:pt x="69" y="24"/>
                    <a:pt x="69" y="24"/>
                    <a:pt x="69" y="24"/>
                  </a:cubicBezTo>
                  <a:cubicBezTo>
                    <a:pt x="69" y="24"/>
                    <a:pt x="69" y="24"/>
                    <a:pt x="70" y="24"/>
                  </a:cubicBezTo>
                  <a:cubicBezTo>
                    <a:pt x="70" y="24"/>
                    <a:pt x="70" y="24"/>
                    <a:pt x="70" y="24"/>
                  </a:cubicBezTo>
                  <a:cubicBezTo>
                    <a:pt x="70" y="24"/>
                    <a:pt x="70" y="24"/>
                    <a:pt x="70" y="24"/>
                  </a:cubicBezTo>
                  <a:cubicBezTo>
                    <a:pt x="70" y="24"/>
                    <a:pt x="70" y="23"/>
                    <a:pt x="70" y="23"/>
                  </a:cubicBezTo>
                  <a:cubicBezTo>
                    <a:pt x="70" y="23"/>
                    <a:pt x="70" y="23"/>
                    <a:pt x="70" y="23"/>
                  </a:cubicBezTo>
                  <a:cubicBezTo>
                    <a:pt x="70" y="23"/>
                    <a:pt x="70" y="23"/>
                    <a:pt x="70" y="22"/>
                  </a:cubicBezTo>
                  <a:cubicBezTo>
                    <a:pt x="70" y="22"/>
                    <a:pt x="70" y="22"/>
                    <a:pt x="70" y="22"/>
                  </a:cubicBezTo>
                  <a:cubicBezTo>
                    <a:pt x="70" y="22"/>
                    <a:pt x="70" y="22"/>
                    <a:pt x="70" y="22"/>
                  </a:cubicBezTo>
                  <a:cubicBezTo>
                    <a:pt x="70"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8" y="21"/>
                  </a:cubicBezTo>
                  <a:cubicBezTo>
                    <a:pt x="68" y="21"/>
                    <a:pt x="68" y="21"/>
                    <a:pt x="68" y="21"/>
                  </a:cubicBezTo>
                  <a:cubicBezTo>
                    <a:pt x="68" y="21"/>
                    <a:pt x="68" y="21"/>
                    <a:pt x="68" y="21"/>
                  </a:cubicBezTo>
                  <a:cubicBezTo>
                    <a:pt x="68" y="21"/>
                    <a:pt x="68" y="21"/>
                    <a:pt x="68" y="21"/>
                  </a:cubicBezTo>
                  <a:cubicBezTo>
                    <a:pt x="68" y="21"/>
                    <a:pt x="68" y="21"/>
                    <a:pt x="68" y="21"/>
                  </a:cubicBezTo>
                  <a:cubicBezTo>
                    <a:pt x="68" y="20"/>
                    <a:pt x="68" y="20"/>
                    <a:pt x="68" y="20"/>
                  </a:cubicBezTo>
                  <a:cubicBezTo>
                    <a:pt x="68"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6" y="20"/>
                  </a:cubicBezTo>
                  <a:cubicBezTo>
                    <a:pt x="66" y="20"/>
                    <a:pt x="66" y="20"/>
                    <a:pt x="66" y="20"/>
                  </a:cubicBezTo>
                  <a:cubicBezTo>
                    <a:pt x="66" y="20"/>
                    <a:pt x="66" y="20"/>
                    <a:pt x="66" y="20"/>
                  </a:cubicBezTo>
                  <a:cubicBezTo>
                    <a:pt x="66" y="20"/>
                    <a:pt x="66" y="20"/>
                    <a:pt x="66" y="20"/>
                  </a:cubicBezTo>
                  <a:cubicBezTo>
                    <a:pt x="66" y="19"/>
                    <a:pt x="66" y="19"/>
                    <a:pt x="66" y="19"/>
                  </a:cubicBezTo>
                  <a:cubicBezTo>
                    <a:pt x="66" y="19"/>
                    <a:pt x="66" y="19"/>
                    <a:pt x="65" y="19"/>
                  </a:cubicBezTo>
                  <a:cubicBezTo>
                    <a:pt x="65" y="19"/>
                    <a:pt x="65" y="19"/>
                    <a:pt x="65" y="19"/>
                  </a:cubicBezTo>
                  <a:cubicBezTo>
                    <a:pt x="65" y="19"/>
                    <a:pt x="65" y="19"/>
                    <a:pt x="64" y="19"/>
                  </a:cubicBezTo>
                  <a:cubicBezTo>
                    <a:pt x="64" y="19"/>
                    <a:pt x="64" y="19"/>
                    <a:pt x="64" y="19"/>
                  </a:cubicBezTo>
                  <a:cubicBezTo>
                    <a:pt x="64" y="19"/>
                    <a:pt x="64" y="19"/>
                    <a:pt x="64" y="19"/>
                  </a:cubicBezTo>
                  <a:cubicBezTo>
                    <a:pt x="64" y="19"/>
                    <a:pt x="64" y="19"/>
                    <a:pt x="64" y="19"/>
                  </a:cubicBezTo>
                  <a:cubicBezTo>
                    <a:pt x="64" y="19"/>
                    <a:pt x="64" y="19"/>
                    <a:pt x="64" y="19"/>
                  </a:cubicBezTo>
                  <a:cubicBezTo>
                    <a:pt x="64" y="18"/>
                    <a:pt x="64" y="18"/>
                    <a:pt x="64" y="18"/>
                  </a:cubicBezTo>
                  <a:cubicBezTo>
                    <a:pt x="64" y="18"/>
                    <a:pt x="64" y="18"/>
                    <a:pt x="64" y="18"/>
                  </a:cubicBezTo>
                  <a:cubicBezTo>
                    <a:pt x="64" y="18"/>
                    <a:pt x="64" y="18"/>
                    <a:pt x="64" y="18"/>
                  </a:cubicBezTo>
                  <a:cubicBezTo>
                    <a:pt x="64" y="18"/>
                    <a:pt x="64" y="18"/>
                    <a:pt x="64" y="18"/>
                  </a:cubicBezTo>
                  <a:cubicBezTo>
                    <a:pt x="64" y="18"/>
                    <a:pt x="64" y="18"/>
                    <a:pt x="64" y="18"/>
                  </a:cubicBezTo>
                  <a:cubicBezTo>
                    <a:pt x="63" y="18"/>
                    <a:pt x="63" y="18"/>
                    <a:pt x="63" y="18"/>
                  </a:cubicBezTo>
                  <a:cubicBezTo>
                    <a:pt x="63" y="18"/>
                    <a:pt x="63" y="18"/>
                    <a:pt x="63" y="18"/>
                  </a:cubicBezTo>
                  <a:cubicBezTo>
                    <a:pt x="63" y="18"/>
                    <a:pt x="63" y="18"/>
                    <a:pt x="63" y="18"/>
                  </a:cubicBezTo>
                  <a:cubicBezTo>
                    <a:pt x="63" y="18"/>
                    <a:pt x="63" y="18"/>
                    <a:pt x="63" y="18"/>
                  </a:cubicBezTo>
                  <a:cubicBezTo>
                    <a:pt x="63" y="18"/>
                    <a:pt x="63" y="18"/>
                    <a:pt x="62" y="18"/>
                  </a:cubicBezTo>
                  <a:cubicBezTo>
                    <a:pt x="62" y="18"/>
                    <a:pt x="62" y="18"/>
                    <a:pt x="62" y="18"/>
                  </a:cubicBezTo>
                  <a:cubicBezTo>
                    <a:pt x="62" y="18"/>
                    <a:pt x="62" y="18"/>
                    <a:pt x="62" y="18"/>
                  </a:cubicBezTo>
                  <a:cubicBezTo>
                    <a:pt x="62" y="18"/>
                    <a:pt x="62" y="18"/>
                    <a:pt x="62" y="18"/>
                  </a:cubicBezTo>
                  <a:cubicBezTo>
                    <a:pt x="62" y="18"/>
                    <a:pt x="62" y="18"/>
                    <a:pt x="62" y="18"/>
                  </a:cubicBezTo>
                  <a:cubicBezTo>
                    <a:pt x="62" y="17"/>
                    <a:pt x="62" y="17"/>
                    <a:pt x="62" y="17"/>
                  </a:cubicBezTo>
                  <a:cubicBezTo>
                    <a:pt x="62" y="17"/>
                    <a:pt x="62" y="17"/>
                    <a:pt x="62" y="17"/>
                  </a:cubicBezTo>
                  <a:cubicBezTo>
                    <a:pt x="62" y="17"/>
                    <a:pt x="62" y="17"/>
                    <a:pt x="62" y="17"/>
                  </a:cubicBezTo>
                  <a:cubicBezTo>
                    <a:pt x="62" y="17"/>
                    <a:pt x="62" y="17"/>
                    <a:pt x="62" y="17"/>
                  </a:cubicBezTo>
                  <a:cubicBezTo>
                    <a:pt x="62" y="17"/>
                    <a:pt x="62" y="17"/>
                    <a:pt x="62"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0" y="17"/>
                  </a:cubicBezTo>
                  <a:cubicBezTo>
                    <a:pt x="60" y="17"/>
                    <a:pt x="60" y="17"/>
                    <a:pt x="60" y="17"/>
                  </a:cubicBezTo>
                  <a:cubicBezTo>
                    <a:pt x="60" y="17"/>
                    <a:pt x="60" y="17"/>
                    <a:pt x="60" y="17"/>
                  </a:cubicBezTo>
                  <a:cubicBezTo>
                    <a:pt x="60" y="17"/>
                    <a:pt x="60" y="17"/>
                    <a:pt x="60" y="17"/>
                  </a:cubicBezTo>
                  <a:cubicBezTo>
                    <a:pt x="60" y="17"/>
                    <a:pt x="59" y="17"/>
                    <a:pt x="59" y="17"/>
                  </a:cubicBezTo>
                  <a:cubicBezTo>
                    <a:pt x="59" y="16"/>
                    <a:pt x="59" y="16"/>
                    <a:pt x="59" y="16"/>
                  </a:cubicBezTo>
                  <a:cubicBezTo>
                    <a:pt x="59" y="16"/>
                    <a:pt x="59" y="16"/>
                    <a:pt x="59"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7" y="17"/>
                    <a:pt x="57" y="17"/>
                    <a:pt x="57" y="17"/>
                  </a:cubicBezTo>
                  <a:cubicBezTo>
                    <a:pt x="56" y="18"/>
                    <a:pt x="56" y="19"/>
                    <a:pt x="55" y="19"/>
                  </a:cubicBezTo>
                  <a:cubicBezTo>
                    <a:pt x="55" y="20"/>
                    <a:pt x="54" y="20"/>
                    <a:pt x="54" y="20"/>
                  </a:cubicBezTo>
                  <a:cubicBezTo>
                    <a:pt x="54" y="21"/>
                    <a:pt x="54" y="21"/>
                    <a:pt x="54" y="21"/>
                  </a:cubicBezTo>
                  <a:cubicBezTo>
                    <a:pt x="54" y="21"/>
                    <a:pt x="54" y="21"/>
                    <a:pt x="53" y="21"/>
                  </a:cubicBezTo>
                  <a:cubicBezTo>
                    <a:pt x="53" y="21"/>
                    <a:pt x="53" y="21"/>
                    <a:pt x="53" y="22"/>
                  </a:cubicBezTo>
                  <a:cubicBezTo>
                    <a:pt x="53" y="22"/>
                    <a:pt x="53" y="22"/>
                    <a:pt x="52" y="22"/>
                  </a:cubicBezTo>
                  <a:cubicBezTo>
                    <a:pt x="52" y="23"/>
                    <a:pt x="51" y="23"/>
                    <a:pt x="51" y="24"/>
                  </a:cubicBezTo>
                  <a:cubicBezTo>
                    <a:pt x="50" y="24"/>
                    <a:pt x="50" y="25"/>
                    <a:pt x="49" y="25"/>
                  </a:cubicBezTo>
                  <a:cubicBezTo>
                    <a:pt x="49" y="26"/>
                    <a:pt x="49" y="26"/>
                    <a:pt x="48" y="26"/>
                  </a:cubicBezTo>
                  <a:cubicBezTo>
                    <a:pt x="48" y="26"/>
                    <a:pt x="48" y="26"/>
                    <a:pt x="48" y="26"/>
                  </a:cubicBezTo>
                  <a:cubicBezTo>
                    <a:pt x="48" y="26"/>
                    <a:pt x="48" y="26"/>
                    <a:pt x="48" y="26"/>
                  </a:cubicBezTo>
                  <a:cubicBezTo>
                    <a:pt x="48" y="26"/>
                    <a:pt x="48" y="26"/>
                    <a:pt x="48" y="26"/>
                  </a:cubicBezTo>
                  <a:cubicBezTo>
                    <a:pt x="48" y="26"/>
                    <a:pt x="48" y="27"/>
                    <a:pt x="48" y="27"/>
                  </a:cubicBezTo>
                  <a:cubicBezTo>
                    <a:pt x="48" y="27"/>
                    <a:pt x="48" y="27"/>
                    <a:pt x="48" y="27"/>
                  </a:cubicBezTo>
                  <a:cubicBezTo>
                    <a:pt x="48"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5" y="28"/>
                    <a:pt x="45" y="28"/>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4" y="29"/>
                  </a:cubicBezTo>
                  <a:cubicBezTo>
                    <a:pt x="44" y="29"/>
                    <a:pt x="44" y="29"/>
                    <a:pt x="44" y="29"/>
                  </a:cubicBezTo>
                  <a:cubicBezTo>
                    <a:pt x="44" y="29"/>
                    <a:pt x="44" y="29"/>
                    <a:pt x="44" y="29"/>
                  </a:cubicBezTo>
                  <a:cubicBezTo>
                    <a:pt x="44" y="29"/>
                    <a:pt x="44" y="29"/>
                    <a:pt x="44" y="29"/>
                  </a:cubicBezTo>
                  <a:cubicBezTo>
                    <a:pt x="44" y="29"/>
                    <a:pt x="44" y="29"/>
                    <a:pt x="44" y="29"/>
                  </a:cubicBezTo>
                  <a:cubicBezTo>
                    <a:pt x="44" y="29"/>
                    <a:pt x="44" y="29"/>
                    <a:pt x="44" y="30"/>
                  </a:cubicBezTo>
                  <a:cubicBezTo>
                    <a:pt x="44" y="30"/>
                    <a:pt x="44" y="30"/>
                    <a:pt x="44" y="30"/>
                  </a:cubicBezTo>
                  <a:cubicBezTo>
                    <a:pt x="44" y="30"/>
                    <a:pt x="44" y="30"/>
                    <a:pt x="44" y="30"/>
                  </a:cubicBezTo>
                  <a:cubicBezTo>
                    <a:pt x="43" y="30"/>
                    <a:pt x="43" y="30"/>
                    <a:pt x="43" y="30"/>
                  </a:cubicBezTo>
                  <a:cubicBezTo>
                    <a:pt x="43" y="30"/>
                    <a:pt x="43" y="30"/>
                    <a:pt x="43" y="30"/>
                  </a:cubicBezTo>
                  <a:cubicBezTo>
                    <a:pt x="43" y="30"/>
                    <a:pt x="43" y="30"/>
                    <a:pt x="43" y="30"/>
                  </a:cubicBezTo>
                  <a:cubicBezTo>
                    <a:pt x="43" y="30"/>
                    <a:pt x="43" y="30"/>
                    <a:pt x="43" y="30"/>
                  </a:cubicBezTo>
                  <a:cubicBezTo>
                    <a:pt x="43" y="30"/>
                    <a:pt x="43" y="30"/>
                    <a:pt x="42" y="30"/>
                  </a:cubicBezTo>
                  <a:cubicBezTo>
                    <a:pt x="42" y="30"/>
                    <a:pt x="42" y="30"/>
                    <a:pt x="42" y="30"/>
                  </a:cubicBezTo>
                  <a:cubicBezTo>
                    <a:pt x="42" y="30"/>
                    <a:pt x="42" y="31"/>
                    <a:pt x="42" y="31"/>
                  </a:cubicBezTo>
                  <a:cubicBezTo>
                    <a:pt x="42" y="31"/>
                    <a:pt x="42" y="31"/>
                    <a:pt x="42" y="31"/>
                  </a:cubicBezTo>
                  <a:cubicBezTo>
                    <a:pt x="42" y="31"/>
                    <a:pt x="42" y="31"/>
                    <a:pt x="42"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7" y="33"/>
                    <a:pt x="37" y="33"/>
                    <a:pt x="37" y="33"/>
                  </a:cubicBezTo>
                  <a:cubicBezTo>
                    <a:pt x="37" y="33"/>
                    <a:pt x="37" y="33"/>
                    <a:pt x="37" y="33"/>
                  </a:cubicBezTo>
                  <a:cubicBezTo>
                    <a:pt x="36" y="33"/>
                    <a:pt x="36" y="33"/>
                    <a:pt x="36" y="32"/>
                  </a:cubicBezTo>
                  <a:cubicBezTo>
                    <a:pt x="35" y="32"/>
                    <a:pt x="35" y="32"/>
                    <a:pt x="35" y="32"/>
                  </a:cubicBezTo>
                  <a:cubicBezTo>
                    <a:pt x="35" y="32"/>
                    <a:pt x="35" y="32"/>
                    <a:pt x="35" y="32"/>
                  </a:cubicBezTo>
                  <a:cubicBezTo>
                    <a:pt x="35" y="32"/>
                    <a:pt x="35" y="32"/>
                    <a:pt x="35" y="32"/>
                  </a:cubicBezTo>
                  <a:cubicBezTo>
                    <a:pt x="35" y="32"/>
                    <a:pt x="35" y="32"/>
                    <a:pt x="35" y="32"/>
                  </a:cubicBezTo>
                  <a:cubicBezTo>
                    <a:pt x="35" y="32"/>
                    <a:pt x="35" y="32"/>
                    <a:pt x="35" y="32"/>
                  </a:cubicBezTo>
                  <a:cubicBezTo>
                    <a:pt x="35" y="31"/>
                    <a:pt x="35" y="31"/>
                    <a:pt x="35" y="31"/>
                  </a:cubicBezTo>
                  <a:cubicBezTo>
                    <a:pt x="35" y="31"/>
                    <a:pt x="35" y="31"/>
                    <a:pt x="35" y="31"/>
                  </a:cubicBezTo>
                  <a:cubicBezTo>
                    <a:pt x="35" y="31"/>
                    <a:pt x="35" y="31"/>
                    <a:pt x="35" y="31"/>
                  </a:cubicBezTo>
                  <a:cubicBezTo>
                    <a:pt x="35" y="31"/>
                    <a:pt x="34" y="31"/>
                    <a:pt x="34" y="31"/>
                  </a:cubicBezTo>
                  <a:cubicBezTo>
                    <a:pt x="34" y="31"/>
                    <a:pt x="34" y="31"/>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29"/>
                    <a:pt x="34" y="29"/>
                    <a:pt x="34" y="29"/>
                  </a:cubicBezTo>
                  <a:cubicBezTo>
                    <a:pt x="34" y="29"/>
                    <a:pt x="34" y="29"/>
                    <a:pt x="34" y="29"/>
                  </a:cubicBezTo>
                  <a:cubicBezTo>
                    <a:pt x="34" y="29"/>
                    <a:pt x="34" y="29"/>
                    <a:pt x="34" y="29"/>
                  </a:cubicBezTo>
                  <a:cubicBezTo>
                    <a:pt x="33" y="29"/>
                    <a:pt x="33" y="29"/>
                    <a:pt x="33" y="29"/>
                  </a:cubicBezTo>
                  <a:cubicBezTo>
                    <a:pt x="33" y="29"/>
                    <a:pt x="33" y="29"/>
                    <a:pt x="33" y="29"/>
                  </a:cubicBezTo>
                  <a:cubicBezTo>
                    <a:pt x="33" y="29"/>
                    <a:pt x="33" y="29"/>
                    <a:pt x="33" y="29"/>
                  </a:cubicBezTo>
                  <a:cubicBezTo>
                    <a:pt x="33" y="29"/>
                    <a:pt x="33" y="29"/>
                    <a:pt x="33" y="29"/>
                  </a:cubicBezTo>
                  <a:cubicBezTo>
                    <a:pt x="33" y="29"/>
                    <a:pt x="33" y="29"/>
                    <a:pt x="33" y="29"/>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7"/>
                    <a:pt x="33" y="27"/>
                  </a:cubicBezTo>
                  <a:cubicBezTo>
                    <a:pt x="33" y="27"/>
                    <a:pt x="33" y="27"/>
                    <a:pt x="32" y="27"/>
                  </a:cubicBezTo>
                  <a:cubicBezTo>
                    <a:pt x="32" y="27"/>
                    <a:pt x="32" y="27"/>
                    <a:pt x="32" y="27"/>
                  </a:cubicBezTo>
                  <a:cubicBezTo>
                    <a:pt x="32" y="27"/>
                    <a:pt x="32" y="27"/>
                    <a:pt x="32" y="27"/>
                  </a:cubicBezTo>
                  <a:cubicBezTo>
                    <a:pt x="32" y="27"/>
                    <a:pt x="32" y="27"/>
                    <a:pt x="32" y="27"/>
                  </a:cubicBezTo>
                  <a:cubicBezTo>
                    <a:pt x="32" y="27"/>
                    <a:pt x="32" y="27"/>
                    <a:pt x="32" y="27"/>
                  </a:cubicBezTo>
                  <a:cubicBezTo>
                    <a:pt x="32" y="27"/>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1" y="26"/>
                  </a:cubicBezTo>
                  <a:cubicBezTo>
                    <a:pt x="31" y="26"/>
                    <a:pt x="31" y="26"/>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3"/>
                    <a:pt x="31" y="23"/>
                  </a:cubicBezTo>
                  <a:cubicBezTo>
                    <a:pt x="31" y="23"/>
                    <a:pt x="31" y="23"/>
                    <a:pt x="31" y="23"/>
                  </a:cubicBezTo>
                  <a:cubicBezTo>
                    <a:pt x="31" y="23"/>
                    <a:pt x="31" y="23"/>
                    <a:pt x="31" y="23"/>
                  </a:cubicBezTo>
                  <a:cubicBezTo>
                    <a:pt x="31" y="23"/>
                    <a:pt x="31" y="23"/>
                    <a:pt x="30" y="23"/>
                  </a:cubicBezTo>
                  <a:cubicBezTo>
                    <a:pt x="30" y="23"/>
                    <a:pt x="30" y="23"/>
                    <a:pt x="30" y="23"/>
                  </a:cubicBezTo>
                  <a:cubicBezTo>
                    <a:pt x="30" y="23"/>
                    <a:pt x="30" y="23"/>
                    <a:pt x="30" y="23"/>
                  </a:cubicBezTo>
                  <a:cubicBezTo>
                    <a:pt x="30" y="23"/>
                    <a:pt x="30" y="22"/>
                    <a:pt x="30" y="22"/>
                  </a:cubicBezTo>
                  <a:cubicBezTo>
                    <a:pt x="30" y="21"/>
                    <a:pt x="30" y="20"/>
                    <a:pt x="30" y="19"/>
                  </a:cubicBezTo>
                  <a:cubicBezTo>
                    <a:pt x="30" y="17"/>
                    <a:pt x="30" y="14"/>
                    <a:pt x="30" y="12"/>
                  </a:cubicBezTo>
                  <a:cubicBezTo>
                    <a:pt x="31" y="11"/>
                    <a:pt x="31" y="10"/>
                    <a:pt x="31" y="8"/>
                  </a:cubicBezTo>
                  <a:cubicBezTo>
                    <a:pt x="31" y="8"/>
                    <a:pt x="31" y="6"/>
                    <a:pt x="31" y="6"/>
                  </a:cubicBezTo>
                  <a:cubicBezTo>
                    <a:pt x="31" y="5"/>
                    <a:pt x="31" y="5"/>
                    <a:pt x="31" y="5"/>
                  </a:cubicBezTo>
                  <a:cubicBezTo>
                    <a:pt x="31" y="4"/>
                    <a:pt x="31" y="2"/>
                    <a:pt x="31" y="2"/>
                  </a:cubicBezTo>
                  <a:cubicBezTo>
                    <a:pt x="31" y="2"/>
                    <a:pt x="31" y="2"/>
                    <a:pt x="31" y="2"/>
                  </a:cubicBezTo>
                  <a:cubicBezTo>
                    <a:pt x="31" y="2"/>
                    <a:pt x="31" y="2"/>
                    <a:pt x="31" y="2"/>
                  </a:cubicBezTo>
                  <a:cubicBezTo>
                    <a:pt x="31" y="2"/>
                    <a:pt x="30" y="2"/>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29" y="1"/>
                    <a:pt x="29" y="1"/>
                  </a:cubicBezTo>
                  <a:cubicBezTo>
                    <a:pt x="29" y="1"/>
                    <a:pt x="29" y="1"/>
                    <a:pt x="29" y="0"/>
                  </a:cubicBezTo>
                  <a:cubicBezTo>
                    <a:pt x="29" y="0"/>
                    <a:pt x="29" y="0"/>
                    <a:pt x="29" y="0"/>
                  </a:cubicBezTo>
                  <a:cubicBezTo>
                    <a:pt x="29" y="0"/>
                    <a:pt x="29" y="0"/>
                    <a:pt x="29" y="0"/>
                  </a:cubicBezTo>
                  <a:cubicBezTo>
                    <a:pt x="29" y="0"/>
                    <a:pt x="29" y="0"/>
                    <a:pt x="29" y="0"/>
                  </a:cubicBezTo>
                  <a:cubicBezTo>
                    <a:pt x="29" y="0"/>
                    <a:pt x="29" y="0"/>
                    <a:pt x="29" y="0"/>
                  </a:cubicBezTo>
                  <a:cubicBezTo>
                    <a:pt x="28" y="0"/>
                    <a:pt x="27" y="0"/>
                    <a:pt x="26" y="0"/>
                  </a:cubicBezTo>
                  <a:cubicBezTo>
                    <a:pt x="26" y="0"/>
                    <a:pt x="26" y="0"/>
                    <a:pt x="26" y="0"/>
                  </a:cubicBezTo>
                  <a:cubicBezTo>
                    <a:pt x="26" y="0"/>
                    <a:pt x="25" y="0"/>
                    <a:pt x="25" y="0"/>
                  </a:cubicBezTo>
                  <a:cubicBezTo>
                    <a:pt x="25" y="0"/>
                    <a:pt x="25" y="0"/>
                    <a:pt x="25" y="0"/>
                  </a:cubicBezTo>
                  <a:cubicBezTo>
                    <a:pt x="25" y="0"/>
                    <a:pt x="25" y="0"/>
                    <a:pt x="24" y="0"/>
                  </a:cubicBezTo>
                  <a:cubicBezTo>
                    <a:pt x="24" y="0"/>
                    <a:pt x="24" y="0"/>
                    <a:pt x="24" y="0"/>
                  </a:cubicBezTo>
                  <a:cubicBezTo>
                    <a:pt x="24" y="0"/>
                    <a:pt x="24" y="0"/>
                    <a:pt x="24" y="0"/>
                  </a:cubicBezTo>
                  <a:cubicBezTo>
                    <a:pt x="23" y="0"/>
                    <a:pt x="23" y="0"/>
                    <a:pt x="22" y="0"/>
                  </a:cubicBezTo>
                  <a:cubicBezTo>
                    <a:pt x="22" y="0"/>
                    <a:pt x="22" y="0"/>
                    <a:pt x="22" y="0"/>
                  </a:cubicBezTo>
                  <a:cubicBezTo>
                    <a:pt x="22" y="0"/>
                    <a:pt x="22" y="0"/>
                    <a:pt x="21" y="0"/>
                  </a:cubicBezTo>
                  <a:cubicBezTo>
                    <a:pt x="21" y="0"/>
                    <a:pt x="20" y="0"/>
                    <a:pt x="20" y="0"/>
                  </a:cubicBezTo>
                  <a:cubicBezTo>
                    <a:pt x="20" y="0"/>
                    <a:pt x="20" y="0"/>
                    <a:pt x="20" y="0"/>
                  </a:cubicBezTo>
                  <a:cubicBezTo>
                    <a:pt x="19" y="0"/>
                    <a:pt x="19" y="0"/>
                    <a:pt x="19" y="0"/>
                  </a:cubicBezTo>
                  <a:cubicBezTo>
                    <a:pt x="18" y="0"/>
                    <a:pt x="18" y="0"/>
                    <a:pt x="18" y="0"/>
                  </a:cubicBezTo>
                  <a:cubicBezTo>
                    <a:pt x="18" y="0"/>
                    <a:pt x="18" y="0"/>
                    <a:pt x="18" y="0"/>
                  </a:cubicBezTo>
                  <a:cubicBezTo>
                    <a:pt x="18" y="0"/>
                    <a:pt x="18" y="0"/>
                    <a:pt x="18" y="0"/>
                  </a:cubicBezTo>
                  <a:cubicBezTo>
                    <a:pt x="18" y="0"/>
                    <a:pt x="18" y="0"/>
                    <a:pt x="18" y="0"/>
                  </a:cubicBezTo>
                  <a:cubicBezTo>
                    <a:pt x="18"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2"/>
                  </a:cubicBezTo>
                  <a:cubicBezTo>
                    <a:pt x="17" y="2"/>
                    <a:pt x="17" y="2"/>
                    <a:pt x="17" y="2"/>
                  </a:cubicBezTo>
                  <a:cubicBezTo>
                    <a:pt x="17" y="2"/>
                    <a:pt x="17" y="3"/>
                    <a:pt x="17" y="3"/>
                  </a:cubicBezTo>
                  <a:cubicBezTo>
                    <a:pt x="17" y="5"/>
                    <a:pt x="17" y="6"/>
                    <a:pt x="17" y="7"/>
                  </a:cubicBezTo>
                  <a:cubicBezTo>
                    <a:pt x="17" y="11"/>
                    <a:pt x="17" y="16"/>
                    <a:pt x="17" y="20"/>
                  </a:cubicBezTo>
                  <a:cubicBezTo>
                    <a:pt x="17" y="30"/>
                    <a:pt x="17" y="39"/>
                    <a:pt x="17" y="49"/>
                  </a:cubicBezTo>
                  <a:cubicBezTo>
                    <a:pt x="17" y="49"/>
                    <a:pt x="17" y="50"/>
                    <a:pt x="17" y="51"/>
                  </a:cubicBezTo>
                  <a:cubicBezTo>
                    <a:pt x="17" y="52"/>
                    <a:pt x="17" y="53"/>
                    <a:pt x="17" y="55"/>
                  </a:cubicBezTo>
                  <a:cubicBezTo>
                    <a:pt x="17" y="58"/>
                    <a:pt x="17" y="62"/>
                    <a:pt x="17" y="66"/>
                  </a:cubicBezTo>
                  <a:cubicBezTo>
                    <a:pt x="17" y="69"/>
                    <a:pt x="17" y="72"/>
                    <a:pt x="17" y="75"/>
                  </a:cubicBezTo>
                  <a:cubicBezTo>
                    <a:pt x="17" y="76"/>
                    <a:pt x="17" y="78"/>
                    <a:pt x="17" y="79"/>
                  </a:cubicBezTo>
                  <a:cubicBezTo>
                    <a:pt x="17" y="79"/>
                    <a:pt x="16" y="79"/>
                    <a:pt x="16" y="79"/>
                  </a:cubicBezTo>
                  <a:cubicBezTo>
                    <a:pt x="16" y="80"/>
                    <a:pt x="16" y="80"/>
                    <a:pt x="16" y="81"/>
                  </a:cubicBezTo>
                  <a:cubicBezTo>
                    <a:pt x="16" y="81"/>
                    <a:pt x="16" y="81"/>
                    <a:pt x="16" y="81"/>
                  </a:cubicBezTo>
                  <a:cubicBezTo>
                    <a:pt x="16" y="82"/>
                    <a:pt x="16" y="82"/>
                    <a:pt x="16" y="83"/>
                  </a:cubicBezTo>
                  <a:cubicBezTo>
                    <a:pt x="16" y="83"/>
                    <a:pt x="16" y="83"/>
                    <a:pt x="16" y="84"/>
                  </a:cubicBezTo>
                  <a:cubicBezTo>
                    <a:pt x="16" y="84"/>
                    <a:pt x="16" y="84"/>
                    <a:pt x="16" y="84"/>
                  </a:cubicBezTo>
                  <a:cubicBezTo>
                    <a:pt x="16" y="84"/>
                    <a:pt x="16" y="84"/>
                    <a:pt x="16" y="84"/>
                  </a:cubicBezTo>
                  <a:cubicBezTo>
                    <a:pt x="16" y="84"/>
                    <a:pt x="16" y="84"/>
                    <a:pt x="16" y="84"/>
                  </a:cubicBezTo>
                  <a:cubicBezTo>
                    <a:pt x="16" y="84"/>
                    <a:pt x="16" y="84"/>
                    <a:pt x="16" y="84"/>
                  </a:cubicBezTo>
                  <a:cubicBezTo>
                    <a:pt x="16" y="84"/>
                    <a:pt x="16" y="84"/>
                    <a:pt x="15" y="84"/>
                  </a:cubicBezTo>
                  <a:cubicBezTo>
                    <a:pt x="15" y="84"/>
                    <a:pt x="15" y="84"/>
                    <a:pt x="15" y="84"/>
                  </a:cubicBezTo>
                  <a:cubicBezTo>
                    <a:pt x="15" y="84"/>
                    <a:pt x="15" y="84"/>
                    <a:pt x="15" y="84"/>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3" y="85"/>
                    <a:pt x="13" y="85"/>
                    <a:pt x="13" y="85"/>
                  </a:cubicBezTo>
                  <a:cubicBezTo>
                    <a:pt x="13" y="85"/>
                    <a:pt x="13" y="85"/>
                    <a:pt x="13" y="85"/>
                  </a:cubicBezTo>
                  <a:cubicBezTo>
                    <a:pt x="12" y="85"/>
                    <a:pt x="11" y="85"/>
                    <a:pt x="10" y="85"/>
                  </a:cubicBezTo>
                  <a:cubicBezTo>
                    <a:pt x="10" y="85"/>
                    <a:pt x="10" y="85"/>
                    <a:pt x="10" y="85"/>
                  </a:cubicBezTo>
                  <a:cubicBezTo>
                    <a:pt x="10" y="85"/>
                    <a:pt x="10" y="85"/>
                    <a:pt x="10" y="85"/>
                  </a:cubicBezTo>
                  <a:cubicBezTo>
                    <a:pt x="10" y="85"/>
                    <a:pt x="10" y="85"/>
                    <a:pt x="10" y="85"/>
                  </a:cubicBezTo>
                  <a:cubicBezTo>
                    <a:pt x="9" y="85"/>
                    <a:pt x="9" y="85"/>
                    <a:pt x="8" y="85"/>
                  </a:cubicBezTo>
                  <a:cubicBezTo>
                    <a:pt x="8" y="85"/>
                    <a:pt x="7" y="85"/>
                    <a:pt x="6" y="85"/>
                  </a:cubicBezTo>
                  <a:cubicBezTo>
                    <a:pt x="6" y="85"/>
                    <a:pt x="6" y="85"/>
                    <a:pt x="6" y="85"/>
                  </a:cubicBezTo>
                  <a:cubicBezTo>
                    <a:pt x="5" y="85"/>
                    <a:pt x="4" y="85"/>
                    <a:pt x="4" y="85"/>
                  </a:cubicBezTo>
                  <a:cubicBezTo>
                    <a:pt x="4" y="85"/>
                    <a:pt x="4" y="85"/>
                    <a:pt x="4" y="85"/>
                  </a:cubicBezTo>
                  <a:cubicBezTo>
                    <a:pt x="3" y="84"/>
                    <a:pt x="1" y="84"/>
                    <a:pt x="1" y="85"/>
                  </a:cubicBezTo>
                  <a:cubicBezTo>
                    <a:pt x="0" y="85"/>
                    <a:pt x="0" y="85"/>
                    <a:pt x="0" y="85"/>
                  </a:cubicBezTo>
                  <a:cubicBezTo>
                    <a:pt x="0" y="85"/>
                    <a:pt x="0" y="85"/>
                    <a:pt x="0" y="86"/>
                  </a:cubicBezTo>
                  <a:cubicBezTo>
                    <a:pt x="0" y="86"/>
                    <a:pt x="0" y="87"/>
                    <a:pt x="0" y="87"/>
                  </a:cubicBezTo>
                  <a:cubicBezTo>
                    <a:pt x="0" y="87"/>
                    <a:pt x="0" y="87"/>
                    <a:pt x="0" y="87"/>
                  </a:cubicBezTo>
                  <a:cubicBezTo>
                    <a:pt x="0" y="87"/>
                    <a:pt x="0" y="87"/>
                    <a:pt x="0" y="87"/>
                  </a:cubicBezTo>
                  <a:cubicBezTo>
                    <a:pt x="0" y="88"/>
                    <a:pt x="1" y="88"/>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2" y="90"/>
                    <a:pt x="2" y="90"/>
                    <a:pt x="2" y="90"/>
                  </a:cubicBezTo>
                  <a:cubicBezTo>
                    <a:pt x="2" y="90"/>
                    <a:pt x="2" y="90"/>
                    <a:pt x="2" y="90"/>
                  </a:cubicBezTo>
                  <a:cubicBezTo>
                    <a:pt x="2" y="90"/>
                    <a:pt x="2" y="90"/>
                    <a:pt x="2" y="90"/>
                  </a:cubicBezTo>
                  <a:cubicBezTo>
                    <a:pt x="2" y="90"/>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3" y="92"/>
                    <a:pt x="3" y="92"/>
                  </a:cubicBezTo>
                  <a:cubicBezTo>
                    <a:pt x="3" y="92"/>
                    <a:pt x="3" y="92"/>
                    <a:pt x="3" y="92"/>
                  </a:cubicBezTo>
                  <a:cubicBezTo>
                    <a:pt x="3" y="92"/>
                    <a:pt x="3" y="92"/>
                    <a:pt x="3" y="92"/>
                  </a:cubicBezTo>
                  <a:cubicBezTo>
                    <a:pt x="3" y="92"/>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4"/>
                    <a:pt x="3" y="94"/>
                    <a:pt x="3" y="94"/>
                  </a:cubicBezTo>
                  <a:cubicBezTo>
                    <a:pt x="3" y="94"/>
                    <a:pt x="3" y="94"/>
                    <a:pt x="3" y="94"/>
                  </a:cubicBezTo>
                  <a:cubicBezTo>
                    <a:pt x="3" y="94"/>
                    <a:pt x="3" y="94"/>
                    <a:pt x="3" y="94"/>
                  </a:cubicBezTo>
                  <a:cubicBezTo>
                    <a:pt x="4" y="94"/>
                    <a:pt x="4" y="94"/>
                    <a:pt x="4" y="94"/>
                  </a:cubicBezTo>
                  <a:cubicBezTo>
                    <a:pt x="4" y="94"/>
                    <a:pt x="4" y="94"/>
                    <a:pt x="4" y="94"/>
                  </a:cubicBezTo>
                  <a:cubicBezTo>
                    <a:pt x="4" y="94"/>
                    <a:pt x="4" y="95"/>
                    <a:pt x="4" y="95"/>
                  </a:cubicBezTo>
                  <a:cubicBezTo>
                    <a:pt x="4" y="95"/>
                    <a:pt x="4" y="95"/>
                    <a:pt x="4" y="95"/>
                  </a:cubicBezTo>
                  <a:cubicBezTo>
                    <a:pt x="4" y="95"/>
                    <a:pt x="4" y="95"/>
                    <a:pt x="4" y="95"/>
                  </a:cubicBezTo>
                  <a:cubicBezTo>
                    <a:pt x="4" y="95"/>
                    <a:pt x="4" y="95"/>
                    <a:pt x="4" y="95"/>
                  </a:cubicBezTo>
                  <a:cubicBezTo>
                    <a:pt x="4" y="95"/>
                    <a:pt x="4" y="95"/>
                    <a:pt x="4" y="95"/>
                  </a:cubicBezTo>
                  <a:cubicBezTo>
                    <a:pt x="5" y="95"/>
                    <a:pt x="5" y="95"/>
                    <a:pt x="5" y="95"/>
                  </a:cubicBezTo>
                  <a:cubicBezTo>
                    <a:pt x="5" y="95"/>
                    <a:pt x="5" y="95"/>
                    <a:pt x="5" y="95"/>
                  </a:cubicBezTo>
                  <a:cubicBezTo>
                    <a:pt x="5" y="95"/>
                    <a:pt x="5" y="95"/>
                    <a:pt x="6" y="96"/>
                  </a:cubicBezTo>
                  <a:cubicBezTo>
                    <a:pt x="6" y="96"/>
                    <a:pt x="6" y="96"/>
                    <a:pt x="6" y="96"/>
                  </a:cubicBezTo>
                  <a:cubicBezTo>
                    <a:pt x="6" y="96"/>
                    <a:pt x="7" y="96"/>
                    <a:pt x="7" y="96"/>
                  </a:cubicBezTo>
                  <a:cubicBezTo>
                    <a:pt x="8" y="96"/>
                    <a:pt x="9" y="96"/>
                    <a:pt x="9" y="96"/>
                  </a:cubicBezTo>
                  <a:cubicBezTo>
                    <a:pt x="10" y="96"/>
                    <a:pt x="10" y="96"/>
                    <a:pt x="11" y="96"/>
                  </a:cubicBezTo>
                  <a:cubicBezTo>
                    <a:pt x="11" y="96"/>
                    <a:pt x="12" y="96"/>
                    <a:pt x="12" y="96"/>
                  </a:cubicBezTo>
                  <a:cubicBezTo>
                    <a:pt x="13" y="96"/>
                    <a:pt x="14" y="96"/>
                    <a:pt x="15" y="96"/>
                  </a:cubicBezTo>
                  <a:cubicBezTo>
                    <a:pt x="16" y="96"/>
                    <a:pt x="17" y="96"/>
                    <a:pt x="18" y="96"/>
                  </a:cubicBezTo>
                  <a:cubicBezTo>
                    <a:pt x="18" y="96"/>
                    <a:pt x="18" y="96"/>
                    <a:pt x="19" y="96"/>
                  </a:cubicBezTo>
                  <a:cubicBezTo>
                    <a:pt x="19" y="96"/>
                    <a:pt x="20" y="96"/>
                    <a:pt x="20" y="96"/>
                  </a:cubicBezTo>
                  <a:cubicBezTo>
                    <a:pt x="20" y="96"/>
                    <a:pt x="21" y="96"/>
                    <a:pt x="21" y="96"/>
                  </a:cubicBezTo>
                  <a:cubicBezTo>
                    <a:pt x="21" y="96"/>
                    <a:pt x="21" y="95"/>
                    <a:pt x="21" y="95"/>
                  </a:cubicBezTo>
                  <a:cubicBezTo>
                    <a:pt x="21" y="95"/>
                    <a:pt x="21"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3" y="95"/>
                    <a:pt x="23" y="95"/>
                  </a:cubicBezTo>
                  <a:cubicBezTo>
                    <a:pt x="23" y="95"/>
                    <a:pt x="23" y="95"/>
                    <a:pt x="23" y="95"/>
                  </a:cubicBezTo>
                  <a:cubicBezTo>
                    <a:pt x="23" y="95"/>
                    <a:pt x="23" y="95"/>
                    <a:pt x="24" y="95"/>
                  </a:cubicBezTo>
                  <a:cubicBezTo>
                    <a:pt x="25" y="94"/>
                    <a:pt x="26" y="94"/>
                    <a:pt x="28" y="93"/>
                  </a:cubicBezTo>
                  <a:cubicBezTo>
                    <a:pt x="28" y="93"/>
                    <a:pt x="28" y="93"/>
                    <a:pt x="28" y="93"/>
                  </a:cubicBezTo>
                  <a:cubicBezTo>
                    <a:pt x="28" y="93"/>
                    <a:pt x="28" y="92"/>
                    <a:pt x="28" y="92"/>
                  </a:cubicBezTo>
                  <a:cubicBezTo>
                    <a:pt x="28" y="92"/>
                    <a:pt x="28" y="92"/>
                    <a:pt x="28" y="92"/>
                  </a:cubicBezTo>
                  <a:cubicBezTo>
                    <a:pt x="28" y="92"/>
                    <a:pt x="29" y="92"/>
                    <a:pt x="29" y="92"/>
                  </a:cubicBezTo>
                  <a:cubicBezTo>
                    <a:pt x="29" y="92"/>
                    <a:pt x="29" y="92"/>
                    <a:pt x="29" y="92"/>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30" y="91"/>
                    <a:pt x="30" y="91"/>
                  </a:cubicBezTo>
                  <a:cubicBezTo>
                    <a:pt x="30" y="90"/>
                    <a:pt x="30" y="90"/>
                    <a:pt x="30" y="90"/>
                  </a:cubicBezTo>
                  <a:cubicBezTo>
                    <a:pt x="30" y="90"/>
                    <a:pt x="30" y="90"/>
                    <a:pt x="30" y="90"/>
                  </a:cubicBezTo>
                  <a:cubicBezTo>
                    <a:pt x="30" y="90"/>
                    <a:pt x="30" y="90"/>
                    <a:pt x="30" y="90"/>
                  </a:cubicBezTo>
                  <a:cubicBezTo>
                    <a:pt x="30" y="90"/>
                    <a:pt x="30" y="90"/>
                    <a:pt x="30" y="90"/>
                  </a:cubicBezTo>
                  <a:cubicBezTo>
                    <a:pt x="30" y="89"/>
                    <a:pt x="30" y="88"/>
                    <a:pt x="31" y="87"/>
                  </a:cubicBezTo>
                  <a:cubicBezTo>
                    <a:pt x="31" y="87"/>
                    <a:pt x="31" y="86"/>
                    <a:pt x="31" y="85"/>
                  </a:cubicBezTo>
                  <a:cubicBezTo>
                    <a:pt x="31" y="85"/>
                    <a:pt x="31" y="84"/>
                    <a:pt x="31" y="83"/>
                  </a:cubicBezTo>
                  <a:cubicBezTo>
                    <a:pt x="31" y="81"/>
                    <a:pt x="31" y="80"/>
                    <a:pt x="31" y="78"/>
                  </a:cubicBezTo>
                  <a:cubicBezTo>
                    <a:pt x="31" y="77"/>
                    <a:pt x="31" y="76"/>
                    <a:pt x="31" y="75"/>
                  </a:cubicBezTo>
                  <a:cubicBezTo>
                    <a:pt x="31" y="74"/>
                    <a:pt x="31" y="73"/>
                    <a:pt x="31" y="73"/>
                  </a:cubicBezTo>
                  <a:cubicBezTo>
                    <a:pt x="31" y="70"/>
                    <a:pt x="31" y="67"/>
                    <a:pt x="30" y="64"/>
                  </a:cubicBezTo>
                  <a:cubicBezTo>
                    <a:pt x="30" y="62"/>
                    <a:pt x="30" y="60"/>
                    <a:pt x="30" y="57"/>
                  </a:cubicBezTo>
                  <a:cubicBezTo>
                    <a:pt x="30" y="57"/>
                    <a:pt x="30" y="57"/>
                    <a:pt x="30" y="57"/>
                  </a:cubicBezTo>
                  <a:cubicBezTo>
                    <a:pt x="30" y="56"/>
                    <a:pt x="30" y="55"/>
                    <a:pt x="30" y="53"/>
                  </a:cubicBezTo>
                  <a:cubicBezTo>
                    <a:pt x="30" y="51"/>
                    <a:pt x="30" y="48"/>
                    <a:pt x="30" y="45"/>
                  </a:cubicBezTo>
                  <a:cubicBezTo>
                    <a:pt x="31" y="45"/>
                    <a:pt x="31" y="45"/>
                    <a:pt x="31" y="45"/>
                  </a:cubicBezTo>
                  <a:cubicBezTo>
                    <a:pt x="31" y="45"/>
                    <a:pt x="31" y="45"/>
                    <a:pt x="31" y="45"/>
                  </a:cubicBezTo>
                  <a:cubicBezTo>
                    <a:pt x="31" y="45"/>
                    <a:pt x="31" y="46"/>
                    <a:pt x="31" y="46"/>
                  </a:cubicBezTo>
                  <a:cubicBezTo>
                    <a:pt x="31" y="46"/>
                    <a:pt x="31" y="46"/>
                    <a:pt x="31"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7"/>
                  </a:cubicBezTo>
                  <a:cubicBezTo>
                    <a:pt x="32" y="47"/>
                    <a:pt x="32" y="47"/>
                    <a:pt x="32" y="47"/>
                  </a:cubicBezTo>
                  <a:cubicBezTo>
                    <a:pt x="32" y="47"/>
                    <a:pt x="32" y="47"/>
                    <a:pt x="32" y="47"/>
                  </a:cubicBezTo>
                  <a:cubicBezTo>
                    <a:pt x="32" y="47"/>
                    <a:pt x="32" y="47"/>
                    <a:pt x="32" y="47"/>
                  </a:cubicBezTo>
                  <a:cubicBezTo>
                    <a:pt x="32" y="47"/>
                    <a:pt x="33" y="47"/>
                    <a:pt x="33" y="47"/>
                  </a:cubicBezTo>
                  <a:cubicBezTo>
                    <a:pt x="33" y="47"/>
                    <a:pt x="33" y="47"/>
                    <a:pt x="33" y="47"/>
                  </a:cubicBezTo>
                  <a:cubicBezTo>
                    <a:pt x="33" y="47"/>
                    <a:pt x="33" y="47"/>
                    <a:pt x="33" y="47"/>
                  </a:cubicBezTo>
                  <a:cubicBezTo>
                    <a:pt x="33" y="47"/>
                    <a:pt x="33" y="47"/>
                    <a:pt x="33" y="47"/>
                  </a:cubicBezTo>
                  <a:cubicBezTo>
                    <a:pt x="33" y="47"/>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4" y="48"/>
                  </a:cubicBezTo>
                  <a:cubicBezTo>
                    <a:pt x="34" y="48"/>
                    <a:pt x="34" y="48"/>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50"/>
                    <a:pt x="34" y="50"/>
                  </a:cubicBezTo>
                  <a:cubicBezTo>
                    <a:pt x="34" y="50"/>
                    <a:pt x="34" y="50"/>
                    <a:pt x="34" y="50"/>
                  </a:cubicBezTo>
                  <a:cubicBezTo>
                    <a:pt x="34" y="50"/>
                    <a:pt x="35" y="50"/>
                    <a:pt x="35" y="50"/>
                  </a:cubicBezTo>
                  <a:cubicBezTo>
                    <a:pt x="35" y="50"/>
                    <a:pt x="35" y="50"/>
                    <a:pt x="35" y="50"/>
                  </a:cubicBezTo>
                  <a:cubicBezTo>
                    <a:pt x="35" y="50"/>
                    <a:pt x="35" y="50"/>
                    <a:pt x="35" y="50"/>
                  </a:cubicBezTo>
                  <a:cubicBezTo>
                    <a:pt x="35" y="50"/>
                    <a:pt x="35" y="51"/>
                    <a:pt x="35" y="51"/>
                  </a:cubicBezTo>
                  <a:cubicBezTo>
                    <a:pt x="35" y="51"/>
                    <a:pt x="35" y="51"/>
                    <a:pt x="35" y="51"/>
                  </a:cubicBezTo>
                  <a:cubicBezTo>
                    <a:pt x="35" y="51"/>
                    <a:pt x="35" y="51"/>
                    <a:pt x="35" y="51"/>
                  </a:cubicBezTo>
                  <a:cubicBezTo>
                    <a:pt x="35" y="51"/>
                    <a:pt x="36" y="51"/>
                    <a:pt x="36" y="51"/>
                  </a:cubicBezTo>
                  <a:cubicBezTo>
                    <a:pt x="36" y="51"/>
                    <a:pt x="36" y="51"/>
                    <a:pt x="36" y="51"/>
                  </a:cubicBezTo>
                  <a:cubicBezTo>
                    <a:pt x="36" y="51"/>
                    <a:pt x="36" y="51"/>
                    <a:pt x="36" y="51"/>
                  </a:cubicBezTo>
                  <a:cubicBezTo>
                    <a:pt x="36" y="51"/>
                    <a:pt x="36" y="52"/>
                    <a:pt x="36" y="52"/>
                  </a:cubicBezTo>
                  <a:cubicBezTo>
                    <a:pt x="36" y="52"/>
                    <a:pt x="36" y="52"/>
                    <a:pt x="36" y="52"/>
                  </a:cubicBezTo>
                  <a:cubicBezTo>
                    <a:pt x="36" y="52"/>
                    <a:pt x="36" y="52"/>
                    <a:pt x="36" y="52"/>
                  </a:cubicBezTo>
                  <a:cubicBezTo>
                    <a:pt x="36" y="52"/>
                    <a:pt x="36" y="52"/>
                    <a:pt x="36" y="52"/>
                  </a:cubicBezTo>
                  <a:cubicBezTo>
                    <a:pt x="36" y="52"/>
                    <a:pt x="36" y="52"/>
                    <a:pt x="36" y="52"/>
                  </a:cubicBezTo>
                  <a:cubicBezTo>
                    <a:pt x="36" y="52"/>
                    <a:pt x="37" y="52"/>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4"/>
                  </a:cubicBezTo>
                  <a:cubicBezTo>
                    <a:pt x="37" y="54"/>
                    <a:pt x="38" y="54"/>
                    <a:pt x="38" y="54"/>
                  </a:cubicBezTo>
                  <a:cubicBezTo>
                    <a:pt x="38" y="54"/>
                    <a:pt x="38" y="54"/>
                    <a:pt x="38" y="54"/>
                  </a:cubicBezTo>
                  <a:cubicBezTo>
                    <a:pt x="38" y="54"/>
                    <a:pt x="38" y="54"/>
                    <a:pt x="38" y="54"/>
                  </a:cubicBezTo>
                  <a:cubicBezTo>
                    <a:pt x="38" y="54"/>
                    <a:pt x="38" y="54"/>
                    <a:pt x="38" y="54"/>
                  </a:cubicBezTo>
                  <a:cubicBezTo>
                    <a:pt x="38" y="54"/>
                    <a:pt x="38" y="55"/>
                    <a:pt x="38" y="55"/>
                  </a:cubicBezTo>
                  <a:cubicBezTo>
                    <a:pt x="38" y="55"/>
                    <a:pt x="38" y="55"/>
                    <a:pt x="38" y="55"/>
                  </a:cubicBezTo>
                  <a:cubicBezTo>
                    <a:pt x="39" y="55"/>
                    <a:pt x="39" y="55"/>
                    <a:pt x="39" y="55"/>
                  </a:cubicBezTo>
                  <a:cubicBezTo>
                    <a:pt x="39" y="55"/>
                    <a:pt x="39" y="55"/>
                    <a:pt x="39" y="56"/>
                  </a:cubicBezTo>
                  <a:cubicBezTo>
                    <a:pt x="39" y="56"/>
                    <a:pt x="39" y="56"/>
                    <a:pt x="40" y="56"/>
                  </a:cubicBezTo>
                  <a:cubicBezTo>
                    <a:pt x="40" y="56"/>
                    <a:pt x="40" y="56"/>
                    <a:pt x="40" y="56"/>
                  </a:cubicBezTo>
                  <a:cubicBezTo>
                    <a:pt x="40" y="56"/>
                    <a:pt x="40" y="56"/>
                    <a:pt x="40" y="57"/>
                  </a:cubicBezTo>
                  <a:cubicBezTo>
                    <a:pt x="40" y="57"/>
                    <a:pt x="40" y="57"/>
                    <a:pt x="40" y="57"/>
                  </a:cubicBezTo>
                  <a:cubicBezTo>
                    <a:pt x="41" y="57"/>
                    <a:pt x="42" y="58"/>
                    <a:pt x="42" y="59"/>
                  </a:cubicBezTo>
                  <a:cubicBezTo>
                    <a:pt x="43" y="60"/>
                    <a:pt x="44" y="60"/>
                    <a:pt x="44" y="61"/>
                  </a:cubicBezTo>
                  <a:cubicBezTo>
                    <a:pt x="45" y="62"/>
                    <a:pt x="46" y="62"/>
                    <a:pt x="47" y="63"/>
                  </a:cubicBezTo>
                  <a:cubicBezTo>
                    <a:pt x="47" y="64"/>
                    <a:pt x="48" y="64"/>
                    <a:pt x="48" y="65"/>
                  </a:cubicBezTo>
                  <a:cubicBezTo>
                    <a:pt x="48" y="65"/>
                    <a:pt x="49" y="65"/>
                    <a:pt x="49" y="65"/>
                  </a:cubicBezTo>
                  <a:cubicBezTo>
                    <a:pt x="49" y="65"/>
                    <a:pt x="49" y="65"/>
                    <a:pt x="49" y="66"/>
                  </a:cubicBezTo>
                  <a:cubicBezTo>
                    <a:pt x="49" y="66"/>
                    <a:pt x="49" y="66"/>
                    <a:pt x="49" y="66"/>
                  </a:cubicBezTo>
                  <a:cubicBezTo>
                    <a:pt x="49" y="66"/>
                    <a:pt x="50" y="66"/>
                    <a:pt x="50" y="66"/>
                  </a:cubicBezTo>
                  <a:cubicBezTo>
                    <a:pt x="50" y="66"/>
                    <a:pt x="50" y="66"/>
                    <a:pt x="50" y="66"/>
                  </a:cubicBezTo>
                  <a:cubicBezTo>
                    <a:pt x="50" y="66"/>
                    <a:pt x="50" y="66"/>
                    <a:pt x="50" y="66"/>
                  </a:cubicBezTo>
                  <a:cubicBezTo>
                    <a:pt x="50" y="66"/>
                    <a:pt x="50" y="66"/>
                    <a:pt x="50" y="66"/>
                  </a:cubicBezTo>
                  <a:cubicBezTo>
                    <a:pt x="50" y="67"/>
                    <a:pt x="51" y="67"/>
                    <a:pt x="51" y="67"/>
                  </a:cubicBezTo>
                  <a:cubicBezTo>
                    <a:pt x="51" y="67"/>
                    <a:pt x="51" y="67"/>
                    <a:pt x="51" y="67"/>
                  </a:cubicBezTo>
                  <a:cubicBezTo>
                    <a:pt x="51" y="67"/>
                    <a:pt x="51" y="67"/>
                    <a:pt x="51" y="67"/>
                  </a:cubicBezTo>
                  <a:cubicBezTo>
                    <a:pt x="51" y="67"/>
                    <a:pt x="51" y="67"/>
                    <a:pt x="51" y="67"/>
                  </a:cubicBezTo>
                  <a:cubicBezTo>
                    <a:pt x="51" y="67"/>
                    <a:pt x="51" y="68"/>
                    <a:pt x="52" y="68"/>
                  </a:cubicBezTo>
                  <a:cubicBezTo>
                    <a:pt x="52" y="68"/>
                    <a:pt x="52" y="68"/>
                    <a:pt x="52" y="68"/>
                  </a:cubicBezTo>
                  <a:cubicBezTo>
                    <a:pt x="52" y="68"/>
                    <a:pt x="52" y="68"/>
                    <a:pt x="52" y="68"/>
                  </a:cubicBezTo>
                  <a:cubicBezTo>
                    <a:pt x="52" y="68"/>
                    <a:pt x="52" y="68"/>
                    <a:pt x="52" y="68"/>
                  </a:cubicBezTo>
                  <a:cubicBezTo>
                    <a:pt x="52" y="68"/>
                    <a:pt x="52" y="68"/>
                    <a:pt x="52" y="68"/>
                  </a:cubicBezTo>
                  <a:cubicBezTo>
                    <a:pt x="52" y="68"/>
                    <a:pt x="52" y="68"/>
                    <a:pt x="53" y="68"/>
                  </a:cubicBezTo>
                  <a:cubicBezTo>
                    <a:pt x="53" y="68"/>
                    <a:pt x="53" y="68"/>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4" y="69"/>
                    <a:pt x="54" y="69"/>
                    <a:pt x="54" y="69"/>
                  </a:cubicBezTo>
                  <a:cubicBezTo>
                    <a:pt x="54" y="69"/>
                    <a:pt x="54" y="69"/>
                    <a:pt x="54" y="69"/>
                  </a:cubicBezTo>
                  <a:cubicBezTo>
                    <a:pt x="54" y="69"/>
                    <a:pt x="54" y="69"/>
                    <a:pt x="54" y="69"/>
                  </a:cubicBezTo>
                  <a:cubicBezTo>
                    <a:pt x="54" y="69"/>
                    <a:pt x="54" y="69"/>
                    <a:pt x="54" y="70"/>
                  </a:cubicBezTo>
                  <a:cubicBezTo>
                    <a:pt x="54" y="70"/>
                    <a:pt x="54" y="70"/>
                    <a:pt x="54" y="70"/>
                  </a:cubicBezTo>
                  <a:cubicBezTo>
                    <a:pt x="54" y="70"/>
                    <a:pt x="54" y="70"/>
                    <a:pt x="54" y="70"/>
                  </a:cubicBezTo>
                  <a:cubicBezTo>
                    <a:pt x="54" y="70"/>
                    <a:pt x="55" y="70"/>
                    <a:pt x="55" y="70"/>
                  </a:cubicBezTo>
                  <a:cubicBezTo>
                    <a:pt x="55" y="70"/>
                    <a:pt x="55" y="70"/>
                    <a:pt x="55" y="70"/>
                  </a:cubicBezTo>
                  <a:cubicBezTo>
                    <a:pt x="55" y="70"/>
                    <a:pt x="55" y="70"/>
                    <a:pt x="55" y="70"/>
                  </a:cubicBezTo>
                  <a:cubicBezTo>
                    <a:pt x="55" y="70"/>
                    <a:pt x="55" y="70"/>
                    <a:pt x="55" y="70"/>
                  </a:cubicBezTo>
                  <a:cubicBezTo>
                    <a:pt x="55" y="70"/>
                    <a:pt x="55" y="70"/>
                    <a:pt x="55" y="70"/>
                  </a:cubicBezTo>
                  <a:cubicBezTo>
                    <a:pt x="55" y="70"/>
                    <a:pt x="55" y="70"/>
                    <a:pt x="55" y="71"/>
                  </a:cubicBezTo>
                  <a:cubicBezTo>
                    <a:pt x="55" y="71"/>
                    <a:pt x="55" y="71"/>
                    <a:pt x="55"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7" y="71"/>
                    <a:pt x="57" y="71"/>
                    <a:pt x="57" y="72"/>
                  </a:cubicBezTo>
                  <a:cubicBezTo>
                    <a:pt x="57" y="72"/>
                    <a:pt x="57" y="72"/>
                    <a:pt x="57" y="72"/>
                  </a:cubicBezTo>
                  <a:cubicBezTo>
                    <a:pt x="57" y="72"/>
                    <a:pt x="57" y="72"/>
                    <a:pt x="57" y="72"/>
                  </a:cubicBezTo>
                  <a:cubicBezTo>
                    <a:pt x="57" y="72"/>
                    <a:pt x="57" y="72"/>
                    <a:pt x="57" y="72"/>
                  </a:cubicBezTo>
                  <a:cubicBezTo>
                    <a:pt x="57" y="72"/>
                    <a:pt x="57" y="72"/>
                    <a:pt x="57" y="72"/>
                  </a:cubicBezTo>
                  <a:cubicBezTo>
                    <a:pt x="57" y="72"/>
                    <a:pt x="57"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3"/>
                    <a:pt x="58" y="73"/>
                  </a:cubicBezTo>
                  <a:cubicBezTo>
                    <a:pt x="58" y="73"/>
                    <a:pt x="58"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1" y="74"/>
                    <a:pt x="61" y="74"/>
                  </a:cubicBezTo>
                  <a:cubicBezTo>
                    <a:pt x="61" y="74"/>
                    <a:pt x="61" y="74"/>
                    <a:pt x="61" y="74"/>
                  </a:cubicBezTo>
                  <a:cubicBezTo>
                    <a:pt x="61" y="74"/>
                    <a:pt x="61" y="74"/>
                    <a:pt x="61" y="74"/>
                  </a:cubicBezTo>
                  <a:cubicBezTo>
                    <a:pt x="61" y="74"/>
                    <a:pt x="61" y="75"/>
                    <a:pt x="61" y="75"/>
                  </a:cubicBezTo>
                  <a:cubicBezTo>
                    <a:pt x="61" y="75"/>
                    <a:pt x="61" y="75"/>
                    <a:pt x="61" y="75"/>
                  </a:cubicBezTo>
                  <a:cubicBezTo>
                    <a:pt x="61" y="75"/>
                    <a:pt x="61" y="75"/>
                    <a:pt x="61" y="75"/>
                  </a:cubicBezTo>
                  <a:cubicBezTo>
                    <a:pt x="61" y="75"/>
                    <a:pt x="61"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3" y="75"/>
                    <a:pt x="63" y="75"/>
                    <a:pt x="63" y="75"/>
                  </a:cubicBezTo>
                  <a:cubicBezTo>
                    <a:pt x="63" y="75"/>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4" y="76"/>
                    <a:pt x="64" y="76"/>
                    <a:pt x="64" y="76"/>
                  </a:cubicBezTo>
                  <a:cubicBezTo>
                    <a:pt x="64" y="76"/>
                    <a:pt x="64" y="76"/>
                    <a:pt x="64" y="76"/>
                  </a:cubicBezTo>
                  <a:cubicBezTo>
                    <a:pt x="64" y="76"/>
                    <a:pt x="64" y="76"/>
                    <a:pt x="64" y="76"/>
                  </a:cubicBezTo>
                  <a:cubicBezTo>
                    <a:pt x="64" y="76"/>
                    <a:pt x="64" y="76"/>
                    <a:pt x="64" y="76"/>
                  </a:cubicBezTo>
                  <a:cubicBezTo>
                    <a:pt x="64" y="76"/>
                    <a:pt x="64" y="77"/>
                    <a:pt x="64" y="77"/>
                  </a:cubicBezTo>
                  <a:cubicBezTo>
                    <a:pt x="64" y="77"/>
                    <a:pt x="65" y="77"/>
                    <a:pt x="65" y="77"/>
                  </a:cubicBezTo>
                  <a:cubicBezTo>
                    <a:pt x="65" y="77"/>
                    <a:pt x="65" y="77"/>
                    <a:pt x="65" y="77"/>
                  </a:cubicBezTo>
                  <a:cubicBezTo>
                    <a:pt x="65" y="77"/>
                    <a:pt x="65" y="77"/>
                    <a:pt x="65" y="77"/>
                  </a:cubicBezTo>
                  <a:cubicBezTo>
                    <a:pt x="65" y="77"/>
                    <a:pt x="65" y="77"/>
                    <a:pt x="65" y="77"/>
                  </a:cubicBezTo>
                  <a:cubicBezTo>
                    <a:pt x="65" y="77"/>
                    <a:pt x="65" y="77"/>
                    <a:pt x="65" y="77"/>
                  </a:cubicBezTo>
                  <a:cubicBezTo>
                    <a:pt x="65" y="77"/>
                    <a:pt x="66" y="77"/>
                    <a:pt x="66" y="77"/>
                  </a:cubicBezTo>
                  <a:cubicBezTo>
                    <a:pt x="66" y="77"/>
                    <a:pt x="66" y="77"/>
                    <a:pt x="66" y="77"/>
                  </a:cubicBezTo>
                  <a:cubicBezTo>
                    <a:pt x="66" y="77"/>
                    <a:pt x="66" y="77"/>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8" y="78"/>
                    <a:pt x="68" y="78"/>
                  </a:cubicBezTo>
                  <a:cubicBezTo>
                    <a:pt x="68" y="78"/>
                    <a:pt x="68" y="78"/>
                    <a:pt x="68" y="78"/>
                  </a:cubicBezTo>
                  <a:cubicBezTo>
                    <a:pt x="68" y="78"/>
                    <a:pt x="68" y="78"/>
                    <a:pt x="68" y="78"/>
                  </a:cubicBezTo>
                  <a:cubicBezTo>
                    <a:pt x="68" y="78"/>
                    <a:pt x="68" y="78"/>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9" y="79"/>
                    <a:pt x="69" y="79"/>
                    <a:pt x="69" y="79"/>
                  </a:cubicBezTo>
                  <a:cubicBezTo>
                    <a:pt x="69" y="79"/>
                    <a:pt x="69" y="79"/>
                    <a:pt x="69" y="79"/>
                  </a:cubicBezTo>
                  <a:cubicBezTo>
                    <a:pt x="69" y="79"/>
                    <a:pt x="69" y="79"/>
                    <a:pt x="69" y="79"/>
                  </a:cubicBezTo>
                  <a:cubicBezTo>
                    <a:pt x="69" y="79"/>
                    <a:pt x="69" y="79"/>
                    <a:pt x="69" y="79"/>
                  </a:cubicBezTo>
                  <a:cubicBezTo>
                    <a:pt x="70" y="79"/>
                    <a:pt x="70" y="80"/>
                    <a:pt x="70" y="80"/>
                  </a:cubicBezTo>
                  <a:cubicBezTo>
                    <a:pt x="70" y="80"/>
                    <a:pt x="70" y="80"/>
                    <a:pt x="70" y="80"/>
                  </a:cubicBezTo>
                  <a:cubicBezTo>
                    <a:pt x="70"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2" y="80"/>
                    <a:pt x="72" y="80"/>
                  </a:cubicBezTo>
                  <a:cubicBezTo>
                    <a:pt x="72" y="80"/>
                    <a:pt x="72" y="80"/>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2"/>
                    <a:pt x="74" y="82"/>
                  </a:cubicBezTo>
                  <a:cubicBezTo>
                    <a:pt x="74" y="82"/>
                    <a:pt x="74" y="82"/>
                    <a:pt x="74" y="82"/>
                  </a:cubicBezTo>
                  <a:cubicBezTo>
                    <a:pt x="74" y="82"/>
                    <a:pt x="74" y="82"/>
                    <a:pt x="74" y="82"/>
                  </a:cubicBezTo>
                  <a:cubicBezTo>
                    <a:pt x="75" y="82"/>
                    <a:pt x="76" y="82"/>
                    <a:pt x="76" y="82"/>
                  </a:cubicBezTo>
                  <a:cubicBezTo>
                    <a:pt x="76" y="82"/>
                    <a:pt x="76" y="82"/>
                    <a:pt x="76" y="82"/>
                  </a:cubicBezTo>
                  <a:cubicBezTo>
                    <a:pt x="76" y="82"/>
                    <a:pt x="76" y="82"/>
                    <a:pt x="76" y="82"/>
                  </a:cubicBezTo>
                  <a:cubicBezTo>
                    <a:pt x="77" y="82"/>
                    <a:pt x="77" y="82"/>
                    <a:pt x="77" y="81"/>
                  </a:cubicBezTo>
                  <a:cubicBezTo>
                    <a:pt x="77" y="81"/>
                    <a:pt x="77" y="81"/>
                    <a:pt x="77" y="81"/>
                  </a:cubicBezTo>
                  <a:cubicBezTo>
                    <a:pt x="77" y="81"/>
                    <a:pt x="78" y="81"/>
                    <a:pt x="78" y="81"/>
                  </a:cubicBezTo>
                  <a:cubicBezTo>
                    <a:pt x="78" y="81"/>
                    <a:pt x="78" y="81"/>
                    <a:pt x="78" y="81"/>
                  </a:cubicBezTo>
                  <a:cubicBezTo>
                    <a:pt x="78" y="81"/>
                    <a:pt x="78" y="81"/>
                    <a:pt x="78" y="81"/>
                  </a:cubicBezTo>
                  <a:cubicBezTo>
                    <a:pt x="78" y="81"/>
                    <a:pt x="78" y="81"/>
                    <a:pt x="78" y="81"/>
                  </a:cubicBezTo>
                  <a:cubicBezTo>
                    <a:pt x="78" y="81"/>
                    <a:pt x="78" y="81"/>
                    <a:pt x="78" y="81"/>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80" y="80"/>
                    <a:pt x="80" y="80"/>
                  </a:cubicBezTo>
                  <a:cubicBezTo>
                    <a:pt x="80" y="80"/>
                    <a:pt x="80" y="80"/>
                    <a:pt x="80" y="80"/>
                  </a:cubicBezTo>
                  <a:cubicBezTo>
                    <a:pt x="80" y="80"/>
                    <a:pt x="80" y="80"/>
                    <a:pt x="80" y="80"/>
                  </a:cubicBezTo>
                  <a:cubicBezTo>
                    <a:pt x="80" y="79"/>
                    <a:pt x="80" y="79"/>
                    <a:pt x="80" y="79"/>
                  </a:cubicBezTo>
                  <a:cubicBezTo>
                    <a:pt x="80" y="79"/>
                    <a:pt x="80" y="79"/>
                    <a:pt x="80" y="79"/>
                  </a:cubicBezTo>
                  <a:cubicBezTo>
                    <a:pt x="80" y="79"/>
                    <a:pt x="80" y="79"/>
                    <a:pt x="80" y="79"/>
                  </a:cubicBezTo>
                  <a:cubicBezTo>
                    <a:pt x="80" y="79"/>
                    <a:pt x="80" y="79"/>
                    <a:pt x="80" y="79"/>
                  </a:cubicBezTo>
                  <a:cubicBezTo>
                    <a:pt x="80" y="79"/>
                    <a:pt x="80" y="79"/>
                    <a:pt x="80"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8"/>
                    <a:pt x="81" y="78"/>
                  </a:cubicBezTo>
                  <a:cubicBezTo>
                    <a:pt x="81" y="78"/>
                    <a:pt x="81" y="78"/>
                    <a:pt x="81" y="78"/>
                  </a:cubicBezTo>
                  <a:cubicBezTo>
                    <a:pt x="81"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3" y="78"/>
                    <a:pt x="83" y="78"/>
                  </a:cubicBezTo>
                  <a:cubicBezTo>
                    <a:pt x="83" y="78"/>
                    <a:pt x="83" y="78"/>
                    <a:pt x="83" y="78"/>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4" y="77"/>
                    <a:pt x="84" y="77"/>
                  </a:cubicBezTo>
                  <a:cubicBezTo>
                    <a:pt x="84" y="77"/>
                    <a:pt x="84" y="77"/>
                    <a:pt x="84" y="77"/>
                  </a:cubicBezTo>
                  <a:cubicBezTo>
                    <a:pt x="84" y="77"/>
                    <a:pt x="84" y="77"/>
                    <a:pt x="84" y="77"/>
                  </a:cubicBezTo>
                  <a:cubicBezTo>
                    <a:pt x="84" y="77"/>
                    <a:pt x="84" y="77"/>
                    <a:pt x="84" y="76"/>
                  </a:cubicBezTo>
                  <a:cubicBezTo>
                    <a:pt x="84" y="76"/>
                    <a:pt x="84" y="76"/>
                    <a:pt x="84" y="76"/>
                  </a:cubicBezTo>
                  <a:cubicBezTo>
                    <a:pt x="84" y="76"/>
                    <a:pt x="84" y="76"/>
                    <a:pt x="84" y="76"/>
                  </a:cubicBezTo>
                  <a:cubicBezTo>
                    <a:pt x="84" y="76"/>
                    <a:pt x="84" y="76"/>
                    <a:pt x="84" y="76"/>
                  </a:cubicBezTo>
                  <a:cubicBezTo>
                    <a:pt x="84"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7" y="75"/>
                  </a:cubicBezTo>
                  <a:cubicBezTo>
                    <a:pt x="87" y="75"/>
                    <a:pt x="87" y="75"/>
                    <a:pt x="87" y="75"/>
                  </a:cubicBezTo>
                  <a:cubicBezTo>
                    <a:pt x="87" y="74"/>
                    <a:pt x="87" y="74"/>
                    <a:pt x="87" y="74"/>
                  </a:cubicBezTo>
                  <a:cubicBezTo>
                    <a:pt x="87" y="74"/>
                    <a:pt x="87" y="73"/>
                    <a:pt x="87" y="73"/>
                  </a:cubicBezTo>
                  <a:cubicBezTo>
                    <a:pt x="87" y="73"/>
                    <a:pt x="87" y="73"/>
                    <a:pt x="87" y="73"/>
                  </a:cubicBezTo>
                  <a:cubicBezTo>
                    <a:pt x="87" y="73"/>
                    <a:pt x="87" y="73"/>
                    <a:pt x="87" y="72"/>
                  </a:cubicBezTo>
                  <a:cubicBezTo>
                    <a:pt x="87" y="72"/>
                    <a:pt x="87" y="72"/>
                    <a:pt x="87" y="7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8" name="Freeform 14">
              <a:extLst>
                <a:ext uri="{FF2B5EF4-FFF2-40B4-BE49-F238E27FC236}">
                  <a16:creationId xmlns:a16="http://schemas.microsoft.com/office/drawing/2014/main" id="{E825E3E1-8E1B-42F4-95B9-0B932A0BBCF2}"/>
                </a:ext>
              </a:extLst>
            </p:cNvPr>
            <p:cNvSpPr>
              <a:spLocks/>
            </p:cNvSpPr>
            <p:nvPr/>
          </p:nvSpPr>
          <p:spPr bwMode="auto">
            <a:xfrm>
              <a:off x="5830888" y="3271838"/>
              <a:ext cx="115887" cy="76200"/>
            </a:xfrm>
            <a:custGeom>
              <a:avLst/>
              <a:gdLst>
                <a:gd name="T0" fmla="*/ 31 w 31"/>
                <a:gd name="T1" fmla="*/ 13 h 20"/>
                <a:gd name="T2" fmla="*/ 30 w 31"/>
                <a:gd name="T3" fmla="*/ 11 h 20"/>
                <a:gd name="T4" fmla="*/ 29 w 31"/>
                <a:gd name="T5" fmla="*/ 11 h 20"/>
                <a:gd name="T6" fmla="*/ 27 w 31"/>
                <a:gd name="T7" fmla="*/ 10 h 20"/>
                <a:gd name="T8" fmla="*/ 26 w 31"/>
                <a:gd name="T9" fmla="*/ 9 h 20"/>
                <a:gd name="T10" fmla="*/ 25 w 31"/>
                <a:gd name="T11" fmla="*/ 9 h 20"/>
                <a:gd name="T12" fmla="*/ 24 w 31"/>
                <a:gd name="T13" fmla="*/ 8 h 20"/>
                <a:gd name="T14" fmla="*/ 23 w 31"/>
                <a:gd name="T15" fmla="*/ 7 h 20"/>
                <a:gd name="T16" fmla="*/ 22 w 31"/>
                <a:gd name="T17" fmla="*/ 7 h 20"/>
                <a:gd name="T18" fmla="*/ 21 w 31"/>
                <a:gd name="T19" fmla="*/ 6 h 20"/>
                <a:gd name="T20" fmla="*/ 21 w 31"/>
                <a:gd name="T21" fmla="*/ 6 h 20"/>
                <a:gd name="T22" fmla="*/ 20 w 31"/>
                <a:gd name="T23" fmla="*/ 6 h 20"/>
                <a:gd name="T24" fmla="*/ 19 w 31"/>
                <a:gd name="T25" fmla="*/ 5 h 20"/>
                <a:gd name="T26" fmla="*/ 18 w 31"/>
                <a:gd name="T27" fmla="*/ 5 h 20"/>
                <a:gd name="T28" fmla="*/ 17 w 31"/>
                <a:gd name="T29" fmla="*/ 4 h 20"/>
                <a:gd name="T30" fmla="*/ 17 w 31"/>
                <a:gd name="T31" fmla="*/ 4 h 20"/>
                <a:gd name="T32" fmla="*/ 16 w 31"/>
                <a:gd name="T33" fmla="*/ 4 h 20"/>
                <a:gd name="T34" fmla="*/ 15 w 31"/>
                <a:gd name="T35" fmla="*/ 3 h 20"/>
                <a:gd name="T36" fmla="*/ 13 w 31"/>
                <a:gd name="T37" fmla="*/ 2 h 20"/>
                <a:gd name="T38" fmla="*/ 12 w 31"/>
                <a:gd name="T39" fmla="*/ 2 h 20"/>
                <a:gd name="T40" fmla="*/ 11 w 31"/>
                <a:gd name="T41" fmla="*/ 2 h 20"/>
                <a:gd name="T42" fmla="*/ 10 w 31"/>
                <a:gd name="T43" fmla="*/ 1 h 20"/>
                <a:gd name="T44" fmla="*/ 8 w 31"/>
                <a:gd name="T45" fmla="*/ 1 h 20"/>
                <a:gd name="T46" fmla="*/ 5 w 31"/>
                <a:gd name="T47" fmla="*/ 1 h 20"/>
                <a:gd name="T48" fmla="*/ 4 w 31"/>
                <a:gd name="T49" fmla="*/ 2 h 20"/>
                <a:gd name="T50" fmla="*/ 3 w 31"/>
                <a:gd name="T51" fmla="*/ 3 h 20"/>
                <a:gd name="T52" fmla="*/ 2 w 31"/>
                <a:gd name="T53" fmla="*/ 3 h 20"/>
                <a:gd name="T54" fmla="*/ 0 w 31"/>
                <a:gd name="T55" fmla="*/ 4 h 20"/>
                <a:gd name="T56" fmla="*/ 0 w 31"/>
                <a:gd name="T57" fmla="*/ 6 h 20"/>
                <a:gd name="T58" fmla="*/ 1 w 31"/>
                <a:gd name="T59" fmla="*/ 8 h 20"/>
                <a:gd name="T60" fmla="*/ 3 w 31"/>
                <a:gd name="T61" fmla="*/ 8 h 20"/>
                <a:gd name="T62" fmla="*/ 3 w 31"/>
                <a:gd name="T63" fmla="*/ 8 h 20"/>
                <a:gd name="T64" fmla="*/ 4 w 31"/>
                <a:gd name="T65" fmla="*/ 9 h 20"/>
                <a:gd name="T66" fmla="*/ 4 w 31"/>
                <a:gd name="T67" fmla="*/ 9 h 20"/>
                <a:gd name="T68" fmla="*/ 5 w 31"/>
                <a:gd name="T69" fmla="*/ 9 h 20"/>
                <a:gd name="T70" fmla="*/ 6 w 31"/>
                <a:gd name="T71" fmla="*/ 10 h 20"/>
                <a:gd name="T72" fmla="*/ 7 w 31"/>
                <a:gd name="T73" fmla="*/ 10 h 20"/>
                <a:gd name="T74" fmla="*/ 7 w 31"/>
                <a:gd name="T75" fmla="*/ 10 h 20"/>
                <a:gd name="T76" fmla="*/ 8 w 31"/>
                <a:gd name="T77" fmla="*/ 11 h 20"/>
                <a:gd name="T78" fmla="*/ 9 w 31"/>
                <a:gd name="T79" fmla="*/ 11 h 20"/>
                <a:gd name="T80" fmla="*/ 10 w 31"/>
                <a:gd name="T81" fmla="*/ 12 h 20"/>
                <a:gd name="T82" fmla="*/ 11 w 31"/>
                <a:gd name="T83" fmla="*/ 12 h 20"/>
                <a:gd name="T84" fmla="*/ 12 w 31"/>
                <a:gd name="T85" fmla="*/ 13 h 20"/>
                <a:gd name="T86" fmla="*/ 12 w 31"/>
                <a:gd name="T87" fmla="*/ 13 h 20"/>
                <a:gd name="T88" fmla="*/ 13 w 31"/>
                <a:gd name="T89" fmla="*/ 14 h 20"/>
                <a:gd name="T90" fmla="*/ 14 w 31"/>
                <a:gd name="T91" fmla="*/ 14 h 20"/>
                <a:gd name="T92" fmla="*/ 15 w 31"/>
                <a:gd name="T93" fmla="*/ 15 h 20"/>
                <a:gd name="T94" fmla="*/ 17 w 31"/>
                <a:gd name="T95" fmla="*/ 16 h 20"/>
                <a:gd name="T96" fmla="*/ 18 w 31"/>
                <a:gd name="T97" fmla="*/ 16 h 20"/>
                <a:gd name="T98" fmla="*/ 19 w 31"/>
                <a:gd name="T99" fmla="*/ 17 h 20"/>
                <a:gd name="T100" fmla="*/ 20 w 31"/>
                <a:gd name="T101" fmla="*/ 18 h 20"/>
                <a:gd name="T102" fmla="*/ 21 w 31"/>
                <a:gd name="T103" fmla="*/ 18 h 20"/>
                <a:gd name="T104" fmla="*/ 22 w 31"/>
                <a:gd name="T105" fmla="*/ 19 h 20"/>
                <a:gd name="T106" fmla="*/ 25 w 31"/>
                <a:gd name="T107" fmla="*/ 20 h 20"/>
                <a:gd name="T108" fmla="*/ 26 w 31"/>
                <a:gd name="T109" fmla="*/ 19 h 20"/>
                <a:gd name="T110" fmla="*/ 29 w 31"/>
                <a:gd name="T111" fmla="*/ 16 h 20"/>
                <a:gd name="T112" fmla="*/ 31 w 31"/>
                <a:gd name="T11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1" h="20">
                  <a:moveTo>
                    <a:pt x="31" y="13"/>
                  </a:move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2"/>
                    <a:pt x="31" y="12"/>
                    <a:pt x="31" y="12"/>
                  </a:cubicBezTo>
                  <a:cubicBezTo>
                    <a:pt x="31" y="12"/>
                    <a:pt x="31" y="12"/>
                    <a:pt x="31" y="12"/>
                  </a:cubicBezTo>
                  <a:cubicBezTo>
                    <a:pt x="31" y="12"/>
                    <a:pt x="31" y="12"/>
                    <a:pt x="30" y="12"/>
                  </a:cubicBezTo>
                  <a:cubicBezTo>
                    <a:pt x="30" y="12"/>
                    <a:pt x="30" y="12"/>
                    <a:pt x="30" y="12"/>
                  </a:cubicBezTo>
                  <a:cubicBezTo>
                    <a:pt x="30" y="12"/>
                    <a:pt x="30" y="12"/>
                    <a:pt x="30" y="12"/>
                  </a:cubicBezTo>
                  <a:cubicBezTo>
                    <a:pt x="30" y="12"/>
                    <a:pt x="30" y="12"/>
                    <a:pt x="30" y="11"/>
                  </a:cubicBezTo>
                  <a:cubicBezTo>
                    <a:pt x="30" y="11"/>
                    <a:pt x="30" y="11"/>
                    <a:pt x="30" y="11"/>
                  </a:cubicBezTo>
                  <a:cubicBezTo>
                    <a:pt x="30" y="11"/>
                    <a:pt x="30"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8" y="11"/>
                    <a:pt x="28" y="11"/>
                    <a:pt x="28" y="11"/>
                  </a:cubicBezTo>
                  <a:cubicBezTo>
                    <a:pt x="28" y="10"/>
                    <a:pt x="28" y="10"/>
                    <a:pt x="28" y="10"/>
                  </a:cubicBezTo>
                  <a:cubicBezTo>
                    <a:pt x="28" y="10"/>
                    <a:pt x="28" y="10"/>
                    <a:pt x="28" y="10"/>
                  </a:cubicBezTo>
                  <a:cubicBezTo>
                    <a:pt x="28" y="10"/>
                    <a:pt x="28" y="10"/>
                    <a:pt x="28" y="10"/>
                  </a:cubicBezTo>
                  <a:cubicBezTo>
                    <a:pt x="28" y="10"/>
                    <a:pt x="27"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10"/>
                    <a:pt x="27" y="10"/>
                    <a:pt x="27" y="9"/>
                  </a:cubicBezTo>
                  <a:cubicBezTo>
                    <a:pt x="27" y="9"/>
                    <a:pt x="27" y="9"/>
                    <a:pt x="27" y="9"/>
                  </a:cubicBezTo>
                  <a:cubicBezTo>
                    <a:pt x="27" y="9"/>
                    <a:pt x="27" y="9"/>
                    <a:pt x="27"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5" y="9"/>
                    <a:pt x="25" y="9"/>
                  </a:cubicBezTo>
                  <a:cubicBezTo>
                    <a:pt x="25" y="9"/>
                    <a:pt x="25" y="9"/>
                    <a:pt x="25" y="9"/>
                  </a:cubicBezTo>
                  <a:cubicBezTo>
                    <a:pt x="25" y="9"/>
                    <a:pt x="25" y="9"/>
                    <a:pt x="25" y="9"/>
                  </a:cubicBezTo>
                  <a:cubicBezTo>
                    <a:pt x="25" y="9"/>
                    <a:pt x="25" y="9"/>
                    <a:pt x="25" y="9"/>
                  </a:cubicBezTo>
                  <a:cubicBezTo>
                    <a:pt x="25" y="9"/>
                    <a:pt x="25" y="8"/>
                    <a:pt x="25" y="8"/>
                  </a:cubicBezTo>
                  <a:cubicBezTo>
                    <a:pt x="25" y="8"/>
                    <a:pt x="25" y="8"/>
                    <a:pt x="25" y="8"/>
                  </a:cubicBezTo>
                  <a:cubicBezTo>
                    <a:pt x="25" y="8"/>
                    <a:pt x="24" y="8"/>
                    <a:pt x="24" y="8"/>
                  </a:cubicBezTo>
                  <a:cubicBezTo>
                    <a:pt x="24" y="8"/>
                    <a:pt x="24" y="8"/>
                    <a:pt x="24" y="8"/>
                  </a:cubicBezTo>
                  <a:cubicBezTo>
                    <a:pt x="24" y="8"/>
                    <a:pt x="24" y="8"/>
                    <a:pt x="24" y="8"/>
                  </a:cubicBezTo>
                  <a:cubicBezTo>
                    <a:pt x="24" y="8"/>
                    <a:pt x="24" y="8"/>
                    <a:pt x="24" y="8"/>
                  </a:cubicBezTo>
                  <a:cubicBezTo>
                    <a:pt x="24" y="8"/>
                    <a:pt x="24" y="8"/>
                    <a:pt x="24" y="8"/>
                  </a:cubicBezTo>
                  <a:cubicBezTo>
                    <a:pt x="24" y="8"/>
                    <a:pt x="24" y="8"/>
                    <a:pt x="23" y="8"/>
                  </a:cubicBezTo>
                  <a:cubicBezTo>
                    <a:pt x="23" y="8"/>
                    <a:pt x="23" y="8"/>
                    <a:pt x="23" y="8"/>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19" y="6"/>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8" y="5"/>
                  </a:cubicBezTo>
                  <a:cubicBezTo>
                    <a:pt x="18" y="5"/>
                    <a:pt x="18" y="5"/>
                    <a:pt x="18" y="5"/>
                  </a:cubicBezTo>
                  <a:cubicBezTo>
                    <a:pt x="18" y="5"/>
                    <a:pt x="18" y="5"/>
                    <a:pt x="18" y="5"/>
                  </a:cubicBezTo>
                  <a:cubicBezTo>
                    <a:pt x="18" y="5"/>
                    <a:pt x="18" y="5"/>
                    <a:pt x="18" y="5"/>
                  </a:cubicBezTo>
                  <a:cubicBezTo>
                    <a:pt x="18" y="5"/>
                    <a:pt x="18" y="5"/>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5" y="4"/>
                    <a:pt x="15" y="4"/>
                    <a:pt x="15" y="4"/>
                  </a:cubicBezTo>
                  <a:cubicBezTo>
                    <a:pt x="15" y="4"/>
                    <a:pt x="15" y="3"/>
                    <a:pt x="15" y="3"/>
                  </a:cubicBezTo>
                  <a:cubicBezTo>
                    <a:pt x="15" y="3"/>
                    <a:pt x="15" y="3"/>
                    <a:pt x="15" y="3"/>
                  </a:cubicBezTo>
                  <a:cubicBezTo>
                    <a:pt x="15" y="3"/>
                    <a:pt x="15" y="3"/>
                    <a:pt x="15" y="3"/>
                  </a:cubicBezTo>
                  <a:cubicBezTo>
                    <a:pt x="15" y="3"/>
                    <a:pt x="15" y="3"/>
                    <a:pt x="15" y="3"/>
                  </a:cubicBezTo>
                  <a:cubicBezTo>
                    <a:pt x="15" y="3"/>
                    <a:pt x="15" y="3"/>
                    <a:pt x="15" y="3"/>
                  </a:cubicBezTo>
                  <a:cubicBezTo>
                    <a:pt x="14" y="3"/>
                    <a:pt x="14" y="3"/>
                    <a:pt x="14" y="3"/>
                  </a:cubicBezTo>
                  <a:cubicBezTo>
                    <a:pt x="14" y="3"/>
                    <a:pt x="14" y="3"/>
                    <a:pt x="14" y="3"/>
                  </a:cubicBezTo>
                  <a:cubicBezTo>
                    <a:pt x="14" y="3"/>
                    <a:pt x="14" y="3"/>
                    <a:pt x="13" y="3"/>
                  </a:cubicBezTo>
                  <a:cubicBezTo>
                    <a:pt x="13" y="3"/>
                    <a:pt x="13" y="3"/>
                    <a:pt x="13" y="3"/>
                  </a:cubicBezTo>
                  <a:cubicBezTo>
                    <a:pt x="13" y="3"/>
                    <a:pt x="13" y="3"/>
                    <a:pt x="13" y="3"/>
                  </a:cubicBezTo>
                  <a:cubicBezTo>
                    <a:pt x="13" y="3"/>
                    <a:pt x="13" y="2"/>
                    <a:pt x="13" y="2"/>
                  </a:cubicBezTo>
                  <a:cubicBezTo>
                    <a:pt x="13" y="2"/>
                    <a:pt x="13" y="2"/>
                    <a:pt x="13" y="2"/>
                  </a:cubicBezTo>
                  <a:cubicBezTo>
                    <a:pt x="13" y="2"/>
                    <a:pt x="13" y="2"/>
                    <a:pt x="13" y="2"/>
                  </a:cubicBezTo>
                  <a:cubicBezTo>
                    <a:pt x="13" y="2"/>
                    <a:pt x="13" y="2"/>
                    <a:pt x="13" y="2"/>
                  </a:cubicBezTo>
                  <a:cubicBezTo>
                    <a:pt x="13" y="2"/>
                    <a:pt x="13" y="2"/>
                    <a:pt x="13"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1"/>
                    <a:pt x="11" y="1"/>
                    <a:pt x="11" y="1"/>
                  </a:cubicBezTo>
                  <a:cubicBezTo>
                    <a:pt x="11"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9" y="1"/>
                    <a:pt x="9" y="1"/>
                    <a:pt x="8" y="1"/>
                  </a:cubicBezTo>
                  <a:cubicBezTo>
                    <a:pt x="8" y="1"/>
                    <a:pt x="8" y="1"/>
                    <a:pt x="8" y="1"/>
                  </a:cubicBezTo>
                  <a:cubicBezTo>
                    <a:pt x="8" y="1"/>
                    <a:pt x="8" y="1"/>
                    <a:pt x="8" y="1"/>
                  </a:cubicBezTo>
                  <a:cubicBezTo>
                    <a:pt x="8" y="0"/>
                    <a:pt x="7" y="0"/>
                    <a:pt x="6" y="0"/>
                  </a:cubicBezTo>
                  <a:cubicBezTo>
                    <a:pt x="6" y="0"/>
                    <a:pt x="6" y="0"/>
                    <a:pt x="6" y="0"/>
                  </a:cubicBezTo>
                  <a:cubicBezTo>
                    <a:pt x="6" y="0"/>
                    <a:pt x="6" y="0"/>
                    <a:pt x="5" y="1"/>
                  </a:cubicBezTo>
                  <a:cubicBezTo>
                    <a:pt x="5" y="1"/>
                    <a:pt x="5" y="1"/>
                    <a:pt x="5" y="1"/>
                  </a:cubicBezTo>
                  <a:cubicBezTo>
                    <a:pt x="5" y="1"/>
                    <a:pt x="5" y="1"/>
                    <a:pt x="5" y="1"/>
                  </a:cubicBezTo>
                  <a:cubicBezTo>
                    <a:pt x="5" y="1"/>
                    <a:pt x="5" y="1"/>
                    <a:pt x="5" y="1"/>
                  </a:cubicBezTo>
                  <a:cubicBezTo>
                    <a:pt x="5" y="1"/>
                    <a:pt x="5" y="1"/>
                    <a:pt x="5" y="1"/>
                  </a:cubicBezTo>
                  <a:cubicBezTo>
                    <a:pt x="5" y="1"/>
                    <a:pt x="5" y="1"/>
                    <a:pt x="5" y="1"/>
                  </a:cubicBezTo>
                  <a:cubicBezTo>
                    <a:pt x="5" y="1"/>
                    <a:pt x="4" y="1"/>
                    <a:pt x="4" y="1"/>
                  </a:cubicBezTo>
                  <a:cubicBezTo>
                    <a:pt x="4" y="1"/>
                    <a:pt x="4" y="1"/>
                    <a:pt x="4" y="1"/>
                  </a:cubicBezTo>
                  <a:cubicBezTo>
                    <a:pt x="4" y="1"/>
                    <a:pt x="4" y="1"/>
                    <a:pt x="4" y="1"/>
                  </a:cubicBezTo>
                  <a:cubicBezTo>
                    <a:pt x="4" y="1"/>
                    <a:pt x="4" y="2"/>
                    <a:pt x="4" y="2"/>
                  </a:cubicBezTo>
                  <a:cubicBezTo>
                    <a:pt x="4" y="2"/>
                    <a:pt x="4" y="2"/>
                    <a:pt x="4" y="2"/>
                  </a:cubicBezTo>
                  <a:cubicBezTo>
                    <a:pt x="4" y="2"/>
                    <a:pt x="4" y="2"/>
                    <a:pt x="4" y="2"/>
                  </a:cubicBezTo>
                  <a:cubicBezTo>
                    <a:pt x="4" y="2"/>
                    <a:pt x="3" y="2"/>
                    <a:pt x="3" y="2"/>
                  </a:cubicBezTo>
                  <a:cubicBezTo>
                    <a:pt x="3" y="2"/>
                    <a:pt x="3" y="2"/>
                    <a:pt x="3" y="2"/>
                  </a:cubicBezTo>
                  <a:cubicBezTo>
                    <a:pt x="3" y="2"/>
                    <a:pt x="3" y="2"/>
                    <a:pt x="3" y="2"/>
                  </a:cubicBezTo>
                  <a:cubicBezTo>
                    <a:pt x="3" y="2"/>
                    <a:pt x="3" y="2"/>
                    <a:pt x="3" y="3"/>
                  </a:cubicBezTo>
                  <a:cubicBezTo>
                    <a:pt x="3" y="3"/>
                    <a:pt x="3" y="3"/>
                    <a:pt x="3" y="3"/>
                  </a:cubicBezTo>
                  <a:cubicBezTo>
                    <a:pt x="3" y="3"/>
                    <a:pt x="3" y="3"/>
                    <a:pt x="3" y="3"/>
                  </a:cubicBezTo>
                  <a:cubicBezTo>
                    <a:pt x="3"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1" y="3"/>
                    <a:pt x="1" y="4"/>
                  </a:cubicBezTo>
                  <a:cubicBezTo>
                    <a:pt x="1" y="4"/>
                    <a:pt x="1" y="4"/>
                    <a:pt x="1" y="4"/>
                  </a:cubicBezTo>
                  <a:cubicBezTo>
                    <a:pt x="1" y="4"/>
                    <a:pt x="1" y="4"/>
                    <a:pt x="1" y="4"/>
                  </a:cubicBezTo>
                  <a:cubicBezTo>
                    <a:pt x="1" y="4"/>
                    <a:pt x="1" y="4"/>
                    <a:pt x="1" y="4"/>
                  </a:cubicBezTo>
                  <a:cubicBezTo>
                    <a:pt x="1" y="4"/>
                    <a:pt x="1" y="4"/>
                    <a:pt x="1" y="4"/>
                  </a:cubicBezTo>
                  <a:cubicBezTo>
                    <a:pt x="1" y="4"/>
                    <a:pt x="1" y="4"/>
                    <a:pt x="1" y="4"/>
                  </a:cubicBezTo>
                  <a:cubicBezTo>
                    <a:pt x="1" y="4"/>
                    <a:pt x="0" y="4"/>
                    <a:pt x="0" y="4"/>
                  </a:cubicBezTo>
                  <a:cubicBezTo>
                    <a:pt x="0" y="4"/>
                    <a:pt x="0" y="5"/>
                    <a:pt x="0" y="5"/>
                  </a:cubicBezTo>
                  <a:cubicBezTo>
                    <a:pt x="0" y="5"/>
                    <a:pt x="0" y="5"/>
                    <a:pt x="0" y="5"/>
                  </a:cubicBezTo>
                  <a:cubicBezTo>
                    <a:pt x="0" y="5"/>
                    <a:pt x="0" y="5"/>
                    <a:pt x="0" y="5"/>
                  </a:cubicBezTo>
                  <a:cubicBezTo>
                    <a:pt x="0" y="5"/>
                    <a:pt x="0" y="6"/>
                    <a:pt x="0" y="6"/>
                  </a:cubicBezTo>
                  <a:cubicBezTo>
                    <a:pt x="0" y="6"/>
                    <a:pt x="0" y="6"/>
                    <a:pt x="0" y="6"/>
                  </a:cubicBezTo>
                  <a:cubicBezTo>
                    <a:pt x="0" y="6"/>
                    <a:pt x="0" y="6"/>
                    <a:pt x="0" y="6"/>
                  </a:cubicBezTo>
                  <a:cubicBezTo>
                    <a:pt x="0" y="6"/>
                    <a:pt x="0" y="6"/>
                    <a:pt x="0" y="6"/>
                  </a:cubicBezTo>
                  <a:cubicBezTo>
                    <a:pt x="0" y="6"/>
                    <a:pt x="0" y="6"/>
                    <a:pt x="0" y="6"/>
                  </a:cubicBezTo>
                  <a:cubicBezTo>
                    <a:pt x="0" y="7"/>
                    <a:pt x="0" y="7"/>
                    <a:pt x="1" y="7"/>
                  </a:cubicBezTo>
                  <a:cubicBezTo>
                    <a:pt x="1" y="7"/>
                    <a:pt x="1" y="7"/>
                    <a:pt x="1" y="7"/>
                  </a:cubicBezTo>
                  <a:cubicBezTo>
                    <a:pt x="1" y="7"/>
                    <a:pt x="1" y="7"/>
                    <a:pt x="1" y="7"/>
                  </a:cubicBezTo>
                  <a:cubicBezTo>
                    <a:pt x="1" y="7"/>
                    <a:pt x="1" y="7"/>
                    <a:pt x="1" y="7"/>
                  </a:cubicBezTo>
                  <a:cubicBezTo>
                    <a:pt x="1" y="7"/>
                    <a:pt x="1" y="7"/>
                    <a:pt x="1" y="7"/>
                  </a:cubicBezTo>
                  <a:cubicBezTo>
                    <a:pt x="1" y="7"/>
                    <a:pt x="1" y="8"/>
                    <a:pt x="1" y="8"/>
                  </a:cubicBezTo>
                  <a:cubicBezTo>
                    <a:pt x="1"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6" y="9"/>
                    <a:pt x="6" y="9"/>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1"/>
                    <a:pt x="7" y="11"/>
                    <a:pt x="7"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3"/>
                    <a:pt x="11" y="13"/>
                  </a:cubicBezTo>
                  <a:cubicBezTo>
                    <a:pt x="11" y="13"/>
                    <a:pt x="11" y="13"/>
                    <a:pt x="11" y="13"/>
                  </a:cubicBezTo>
                  <a:cubicBezTo>
                    <a:pt x="11" y="13"/>
                    <a:pt x="11" y="13"/>
                    <a:pt x="11"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3" y="13"/>
                    <a:pt x="13" y="13"/>
                  </a:cubicBezTo>
                  <a:cubicBezTo>
                    <a:pt x="13" y="13"/>
                    <a:pt x="13" y="13"/>
                    <a:pt x="13" y="13"/>
                  </a:cubicBezTo>
                  <a:cubicBezTo>
                    <a:pt x="13"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5"/>
                    <a:pt x="15" y="15"/>
                    <a:pt x="15" y="15"/>
                  </a:cubicBezTo>
                  <a:cubicBezTo>
                    <a:pt x="15" y="15"/>
                    <a:pt x="15" y="15"/>
                    <a:pt x="15" y="15"/>
                  </a:cubicBezTo>
                  <a:cubicBezTo>
                    <a:pt x="15" y="15"/>
                    <a:pt x="15" y="15"/>
                    <a:pt x="15" y="15"/>
                  </a:cubicBezTo>
                  <a:cubicBezTo>
                    <a:pt x="15" y="15"/>
                    <a:pt x="16" y="15"/>
                    <a:pt x="16" y="15"/>
                  </a:cubicBezTo>
                  <a:cubicBezTo>
                    <a:pt x="16" y="15"/>
                    <a:pt x="16" y="15"/>
                    <a:pt x="16" y="15"/>
                  </a:cubicBezTo>
                  <a:cubicBezTo>
                    <a:pt x="16" y="15"/>
                    <a:pt x="16" y="15"/>
                    <a:pt x="16" y="15"/>
                  </a:cubicBezTo>
                  <a:cubicBezTo>
                    <a:pt x="16" y="15"/>
                    <a:pt x="16" y="15"/>
                    <a:pt x="16" y="15"/>
                  </a:cubicBezTo>
                  <a:cubicBezTo>
                    <a:pt x="16" y="15"/>
                    <a:pt x="16" y="15"/>
                    <a:pt x="16" y="15"/>
                  </a:cubicBezTo>
                  <a:cubicBezTo>
                    <a:pt x="16" y="15"/>
                    <a:pt x="17" y="15"/>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8" y="16"/>
                  </a:cubicBezTo>
                  <a:cubicBezTo>
                    <a:pt x="18" y="16"/>
                    <a:pt x="18" y="16"/>
                    <a:pt x="18" y="16"/>
                  </a:cubicBezTo>
                  <a:cubicBezTo>
                    <a:pt x="18" y="16"/>
                    <a:pt x="18" y="16"/>
                    <a:pt x="18" y="16"/>
                  </a:cubicBezTo>
                  <a:cubicBezTo>
                    <a:pt x="18" y="16"/>
                    <a:pt x="18" y="16"/>
                    <a:pt x="18" y="17"/>
                  </a:cubicBezTo>
                  <a:cubicBezTo>
                    <a:pt x="18" y="17"/>
                    <a:pt x="18"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20" y="17"/>
                    <a:pt x="20" y="17"/>
                    <a:pt x="20" y="17"/>
                  </a:cubicBezTo>
                  <a:cubicBezTo>
                    <a:pt x="20" y="17"/>
                    <a:pt x="20" y="17"/>
                    <a:pt x="20" y="17"/>
                  </a:cubicBezTo>
                  <a:cubicBezTo>
                    <a:pt x="20" y="17"/>
                    <a:pt x="20" y="17"/>
                    <a:pt x="20" y="17"/>
                  </a:cubicBezTo>
                  <a:cubicBezTo>
                    <a:pt x="20" y="18"/>
                    <a:pt x="20" y="18"/>
                    <a:pt x="20" y="18"/>
                  </a:cubicBezTo>
                  <a:cubicBezTo>
                    <a:pt x="20" y="18"/>
                    <a:pt x="20" y="18"/>
                    <a:pt x="20" y="18"/>
                  </a:cubicBezTo>
                  <a:cubicBezTo>
                    <a:pt x="20" y="18"/>
                    <a:pt x="20" y="18"/>
                    <a:pt x="20" y="18"/>
                  </a:cubicBezTo>
                  <a:cubicBezTo>
                    <a:pt x="20" y="18"/>
                    <a:pt x="20" y="18"/>
                    <a:pt x="20" y="18"/>
                  </a:cubicBezTo>
                  <a:cubicBezTo>
                    <a:pt x="20"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9"/>
                    <a:pt x="21" y="19"/>
                    <a:pt x="21" y="19"/>
                  </a:cubicBezTo>
                  <a:cubicBezTo>
                    <a:pt x="21"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3" y="19"/>
                    <a:pt x="23" y="19"/>
                    <a:pt x="23" y="19"/>
                  </a:cubicBezTo>
                  <a:cubicBezTo>
                    <a:pt x="23" y="19"/>
                    <a:pt x="23" y="19"/>
                    <a:pt x="23" y="19"/>
                  </a:cubicBezTo>
                  <a:cubicBezTo>
                    <a:pt x="23" y="20"/>
                    <a:pt x="23" y="20"/>
                    <a:pt x="23" y="20"/>
                  </a:cubicBezTo>
                  <a:cubicBezTo>
                    <a:pt x="23" y="20"/>
                    <a:pt x="23" y="20"/>
                    <a:pt x="23" y="20"/>
                  </a:cubicBezTo>
                  <a:cubicBezTo>
                    <a:pt x="23" y="20"/>
                    <a:pt x="23" y="20"/>
                    <a:pt x="24" y="20"/>
                  </a:cubicBezTo>
                  <a:cubicBezTo>
                    <a:pt x="24" y="20"/>
                    <a:pt x="24" y="20"/>
                    <a:pt x="25" y="20"/>
                  </a:cubicBezTo>
                  <a:cubicBezTo>
                    <a:pt x="25" y="20"/>
                    <a:pt x="25" y="20"/>
                    <a:pt x="25" y="20"/>
                  </a:cubicBezTo>
                  <a:cubicBezTo>
                    <a:pt x="25" y="20"/>
                    <a:pt x="25" y="20"/>
                    <a:pt x="25" y="20"/>
                  </a:cubicBezTo>
                  <a:cubicBezTo>
                    <a:pt x="25" y="20"/>
                    <a:pt x="25" y="20"/>
                    <a:pt x="25" y="20"/>
                  </a:cubicBezTo>
                  <a:cubicBezTo>
                    <a:pt x="25" y="20"/>
                    <a:pt x="25" y="20"/>
                    <a:pt x="26" y="20"/>
                  </a:cubicBezTo>
                  <a:cubicBezTo>
                    <a:pt x="26" y="20"/>
                    <a:pt x="26" y="20"/>
                    <a:pt x="26" y="20"/>
                  </a:cubicBezTo>
                  <a:cubicBezTo>
                    <a:pt x="26" y="20"/>
                    <a:pt x="26" y="20"/>
                    <a:pt x="26" y="20"/>
                  </a:cubicBezTo>
                  <a:cubicBezTo>
                    <a:pt x="26" y="20"/>
                    <a:pt x="26" y="19"/>
                    <a:pt x="26" y="19"/>
                  </a:cubicBezTo>
                  <a:cubicBezTo>
                    <a:pt x="26" y="19"/>
                    <a:pt x="26" y="19"/>
                    <a:pt x="26" y="19"/>
                  </a:cubicBezTo>
                  <a:cubicBezTo>
                    <a:pt x="26" y="19"/>
                    <a:pt x="26" y="19"/>
                    <a:pt x="26" y="19"/>
                  </a:cubicBezTo>
                  <a:cubicBezTo>
                    <a:pt x="26" y="19"/>
                    <a:pt x="27" y="19"/>
                    <a:pt x="27" y="19"/>
                  </a:cubicBezTo>
                  <a:cubicBezTo>
                    <a:pt x="27" y="19"/>
                    <a:pt x="27" y="19"/>
                    <a:pt x="27" y="19"/>
                  </a:cubicBezTo>
                  <a:cubicBezTo>
                    <a:pt x="27" y="19"/>
                    <a:pt x="27" y="18"/>
                    <a:pt x="27" y="18"/>
                  </a:cubicBezTo>
                  <a:cubicBezTo>
                    <a:pt x="27" y="18"/>
                    <a:pt x="28" y="18"/>
                    <a:pt x="28" y="18"/>
                  </a:cubicBezTo>
                  <a:cubicBezTo>
                    <a:pt x="28" y="17"/>
                    <a:pt x="29" y="17"/>
                    <a:pt x="29" y="16"/>
                  </a:cubicBezTo>
                  <a:cubicBezTo>
                    <a:pt x="29" y="16"/>
                    <a:pt x="29" y="16"/>
                    <a:pt x="30" y="16"/>
                  </a:cubicBezTo>
                  <a:cubicBezTo>
                    <a:pt x="30" y="16"/>
                    <a:pt x="30" y="16"/>
                    <a:pt x="30" y="16"/>
                  </a:cubicBezTo>
                  <a:cubicBezTo>
                    <a:pt x="30" y="16"/>
                    <a:pt x="30" y="16"/>
                    <a:pt x="30" y="16"/>
                  </a:cubicBezTo>
                  <a:cubicBezTo>
                    <a:pt x="30" y="16"/>
                    <a:pt x="30" y="15"/>
                    <a:pt x="31" y="15"/>
                  </a:cubicBezTo>
                  <a:cubicBezTo>
                    <a:pt x="31" y="15"/>
                    <a:pt x="31" y="15"/>
                    <a:pt x="31" y="15"/>
                  </a:cubicBezTo>
                  <a:cubicBezTo>
                    <a:pt x="31" y="15"/>
                    <a:pt x="31" y="15"/>
                    <a:pt x="31" y="15"/>
                  </a:cubicBezTo>
                  <a:cubicBezTo>
                    <a:pt x="31" y="15"/>
                    <a:pt x="31" y="15"/>
                    <a:pt x="31" y="15"/>
                  </a:cubicBezTo>
                  <a:cubicBezTo>
                    <a:pt x="31" y="14"/>
                    <a:pt x="31" y="14"/>
                    <a:pt x="31"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79" name="Freeform 15">
              <a:extLst>
                <a:ext uri="{FF2B5EF4-FFF2-40B4-BE49-F238E27FC236}">
                  <a16:creationId xmlns:a16="http://schemas.microsoft.com/office/drawing/2014/main" id="{20177E44-C771-4B5F-B398-35DB45573BCF}"/>
                </a:ext>
              </a:extLst>
            </p:cNvPr>
            <p:cNvSpPr>
              <a:spLocks/>
            </p:cNvSpPr>
            <p:nvPr/>
          </p:nvSpPr>
          <p:spPr bwMode="auto">
            <a:xfrm>
              <a:off x="5534025" y="3276600"/>
              <a:ext cx="128587" cy="71437"/>
            </a:xfrm>
            <a:custGeom>
              <a:avLst/>
              <a:gdLst>
                <a:gd name="T0" fmla="*/ 1 w 34"/>
                <a:gd name="T1" fmla="*/ 15 h 19"/>
                <a:gd name="T2" fmla="*/ 2 w 34"/>
                <a:gd name="T3" fmla="*/ 16 h 19"/>
                <a:gd name="T4" fmla="*/ 3 w 34"/>
                <a:gd name="T5" fmla="*/ 17 h 19"/>
                <a:gd name="T6" fmla="*/ 4 w 34"/>
                <a:gd name="T7" fmla="*/ 17 h 19"/>
                <a:gd name="T8" fmla="*/ 5 w 34"/>
                <a:gd name="T9" fmla="*/ 18 h 19"/>
                <a:gd name="T10" fmla="*/ 6 w 34"/>
                <a:gd name="T11" fmla="*/ 19 h 19"/>
                <a:gd name="T12" fmla="*/ 7 w 34"/>
                <a:gd name="T13" fmla="*/ 19 h 19"/>
                <a:gd name="T14" fmla="*/ 10 w 34"/>
                <a:gd name="T15" fmla="*/ 19 h 19"/>
                <a:gd name="T16" fmla="*/ 11 w 34"/>
                <a:gd name="T17" fmla="*/ 19 h 19"/>
                <a:gd name="T18" fmla="*/ 11 w 34"/>
                <a:gd name="T19" fmla="*/ 18 h 19"/>
                <a:gd name="T20" fmla="*/ 12 w 34"/>
                <a:gd name="T21" fmla="*/ 18 h 19"/>
                <a:gd name="T22" fmla="*/ 14 w 34"/>
                <a:gd name="T23" fmla="*/ 17 h 19"/>
                <a:gd name="T24" fmla="*/ 14 w 34"/>
                <a:gd name="T25" fmla="*/ 17 h 19"/>
                <a:gd name="T26" fmla="*/ 15 w 34"/>
                <a:gd name="T27" fmla="*/ 17 h 19"/>
                <a:gd name="T28" fmla="*/ 16 w 34"/>
                <a:gd name="T29" fmla="*/ 16 h 19"/>
                <a:gd name="T30" fmla="*/ 17 w 34"/>
                <a:gd name="T31" fmla="*/ 16 h 19"/>
                <a:gd name="T32" fmla="*/ 18 w 34"/>
                <a:gd name="T33" fmla="*/ 15 h 19"/>
                <a:gd name="T34" fmla="*/ 19 w 34"/>
                <a:gd name="T35" fmla="*/ 15 h 19"/>
                <a:gd name="T36" fmla="*/ 20 w 34"/>
                <a:gd name="T37" fmla="*/ 14 h 19"/>
                <a:gd name="T38" fmla="*/ 21 w 34"/>
                <a:gd name="T39" fmla="*/ 13 h 19"/>
                <a:gd name="T40" fmla="*/ 22 w 34"/>
                <a:gd name="T41" fmla="*/ 13 h 19"/>
                <a:gd name="T42" fmla="*/ 23 w 34"/>
                <a:gd name="T43" fmla="*/ 12 h 19"/>
                <a:gd name="T44" fmla="*/ 24 w 34"/>
                <a:gd name="T45" fmla="*/ 11 h 19"/>
                <a:gd name="T46" fmla="*/ 25 w 34"/>
                <a:gd name="T47" fmla="*/ 11 h 19"/>
                <a:gd name="T48" fmla="*/ 27 w 34"/>
                <a:gd name="T49" fmla="*/ 10 h 19"/>
                <a:gd name="T50" fmla="*/ 28 w 34"/>
                <a:gd name="T51" fmla="*/ 9 h 19"/>
                <a:gd name="T52" fmla="*/ 29 w 34"/>
                <a:gd name="T53" fmla="*/ 8 h 19"/>
                <a:gd name="T54" fmla="*/ 29 w 34"/>
                <a:gd name="T55" fmla="*/ 8 h 19"/>
                <a:gd name="T56" fmla="*/ 30 w 34"/>
                <a:gd name="T57" fmla="*/ 7 h 19"/>
                <a:gd name="T58" fmla="*/ 32 w 34"/>
                <a:gd name="T59" fmla="*/ 7 h 19"/>
                <a:gd name="T60" fmla="*/ 34 w 34"/>
                <a:gd name="T61" fmla="*/ 5 h 19"/>
                <a:gd name="T62" fmla="*/ 25 w 34"/>
                <a:gd name="T63" fmla="*/ 1 h 19"/>
                <a:gd name="T64" fmla="*/ 21 w 34"/>
                <a:gd name="T65" fmla="*/ 1 h 19"/>
                <a:gd name="T66" fmla="*/ 20 w 34"/>
                <a:gd name="T67" fmla="*/ 1 h 19"/>
                <a:gd name="T68" fmla="*/ 19 w 34"/>
                <a:gd name="T69" fmla="*/ 3 h 19"/>
                <a:gd name="T70" fmla="*/ 17 w 34"/>
                <a:gd name="T71" fmla="*/ 4 h 19"/>
                <a:gd name="T72" fmla="*/ 16 w 34"/>
                <a:gd name="T73" fmla="*/ 4 h 19"/>
                <a:gd name="T74" fmla="*/ 15 w 34"/>
                <a:gd name="T75" fmla="*/ 5 h 19"/>
                <a:gd name="T76" fmla="*/ 15 w 34"/>
                <a:gd name="T77" fmla="*/ 5 h 19"/>
                <a:gd name="T78" fmla="*/ 14 w 34"/>
                <a:gd name="T79" fmla="*/ 6 h 19"/>
                <a:gd name="T80" fmla="*/ 12 w 34"/>
                <a:gd name="T81" fmla="*/ 7 h 19"/>
                <a:gd name="T82" fmla="*/ 12 w 34"/>
                <a:gd name="T83" fmla="*/ 7 h 19"/>
                <a:gd name="T84" fmla="*/ 11 w 34"/>
                <a:gd name="T85" fmla="*/ 8 h 19"/>
                <a:gd name="T86" fmla="*/ 10 w 34"/>
                <a:gd name="T87" fmla="*/ 8 h 19"/>
                <a:gd name="T88" fmla="*/ 9 w 34"/>
                <a:gd name="T89" fmla="*/ 8 h 19"/>
                <a:gd name="T90" fmla="*/ 8 w 34"/>
                <a:gd name="T91" fmla="*/ 9 h 19"/>
                <a:gd name="T92" fmla="*/ 8 w 34"/>
                <a:gd name="T93" fmla="*/ 9 h 19"/>
                <a:gd name="T94" fmla="*/ 7 w 34"/>
                <a:gd name="T95" fmla="*/ 10 h 19"/>
                <a:gd name="T96" fmla="*/ 6 w 34"/>
                <a:gd name="T97" fmla="*/ 10 h 19"/>
                <a:gd name="T98" fmla="*/ 5 w 34"/>
                <a:gd name="T99" fmla="*/ 10 h 19"/>
                <a:gd name="T100" fmla="*/ 5 w 34"/>
                <a:gd name="T101" fmla="*/ 11 h 19"/>
                <a:gd name="T102" fmla="*/ 3 w 34"/>
                <a:gd name="T103" fmla="*/ 11 h 19"/>
                <a:gd name="T104" fmla="*/ 2 w 34"/>
                <a:gd name="T105" fmla="*/ 12 h 19"/>
                <a:gd name="T106" fmla="*/ 1 w 34"/>
                <a:gd name="T107"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 h="19">
                  <a:moveTo>
                    <a:pt x="0" y="14"/>
                  </a:moveTo>
                  <a:cubicBezTo>
                    <a:pt x="0" y="14"/>
                    <a:pt x="0" y="14"/>
                    <a:pt x="0" y="14"/>
                  </a:cubicBezTo>
                  <a:cubicBezTo>
                    <a:pt x="0" y="14"/>
                    <a:pt x="0" y="14"/>
                    <a:pt x="0" y="14"/>
                  </a:cubicBezTo>
                  <a:cubicBezTo>
                    <a:pt x="0" y="14"/>
                    <a:pt x="0" y="15"/>
                    <a:pt x="0" y="15"/>
                  </a:cubicBezTo>
                  <a:cubicBezTo>
                    <a:pt x="0" y="15"/>
                    <a:pt x="1" y="15"/>
                    <a:pt x="1" y="15"/>
                  </a:cubicBezTo>
                  <a:cubicBezTo>
                    <a:pt x="1" y="15"/>
                    <a:pt x="1" y="15"/>
                    <a:pt x="1" y="15"/>
                  </a:cubicBezTo>
                  <a:cubicBezTo>
                    <a:pt x="1" y="15"/>
                    <a:pt x="1" y="15"/>
                    <a:pt x="1" y="15"/>
                  </a:cubicBezTo>
                  <a:cubicBezTo>
                    <a:pt x="1" y="15"/>
                    <a:pt x="1" y="15"/>
                    <a:pt x="1" y="15"/>
                  </a:cubicBezTo>
                  <a:cubicBezTo>
                    <a:pt x="1" y="15"/>
                    <a:pt x="1" y="15"/>
                    <a:pt x="1" y="15"/>
                  </a:cubicBezTo>
                  <a:cubicBezTo>
                    <a:pt x="1" y="16"/>
                    <a:pt x="1" y="16"/>
                    <a:pt x="1" y="16"/>
                  </a:cubicBezTo>
                  <a:cubicBezTo>
                    <a:pt x="1" y="16"/>
                    <a:pt x="2" y="16"/>
                    <a:pt x="2" y="16"/>
                  </a:cubicBezTo>
                  <a:cubicBezTo>
                    <a:pt x="2" y="16"/>
                    <a:pt x="2" y="16"/>
                    <a:pt x="2" y="16"/>
                  </a:cubicBezTo>
                  <a:cubicBezTo>
                    <a:pt x="2" y="16"/>
                    <a:pt x="2" y="16"/>
                    <a:pt x="2" y="16"/>
                  </a:cubicBezTo>
                  <a:cubicBezTo>
                    <a:pt x="2" y="16"/>
                    <a:pt x="2" y="16"/>
                    <a:pt x="2" y="16"/>
                  </a:cubicBezTo>
                  <a:cubicBezTo>
                    <a:pt x="2" y="16"/>
                    <a:pt x="2" y="16"/>
                    <a:pt x="3" y="16"/>
                  </a:cubicBezTo>
                  <a:cubicBezTo>
                    <a:pt x="3" y="16"/>
                    <a:pt x="3" y="16"/>
                    <a:pt x="3" y="16"/>
                  </a:cubicBezTo>
                  <a:cubicBezTo>
                    <a:pt x="3" y="16"/>
                    <a:pt x="3" y="16"/>
                    <a:pt x="3" y="16"/>
                  </a:cubicBezTo>
                  <a:cubicBezTo>
                    <a:pt x="3" y="16"/>
                    <a:pt x="3" y="17"/>
                    <a:pt x="3" y="17"/>
                  </a:cubicBezTo>
                  <a:cubicBezTo>
                    <a:pt x="3" y="17"/>
                    <a:pt x="3" y="17"/>
                    <a:pt x="3" y="17"/>
                  </a:cubicBezTo>
                  <a:cubicBezTo>
                    <a:pt x="3" y="17"/>
                    <a:pt x="3" y="17"/>
                    <a:pt x="3" y="17"/>
                  </a:cubicBezTo>
                  <a:cubicBezTo>
                    <a:pt x="3" y="17"/>
                    <a:pt x="3" y="17"/>
                    <a:pt x="3" y="17"/>
                  </a:cubicBezTo>
                  <a:cubicBezTo>
                    <a:pt x="3" y="17"/>
                    <a:pt x="3" y="17"/>
                    <a:pt x="3" y="17"/>
                  </a:cubicBezTo>
                  <a:cubicBezTo>
                    <a:pt x="3"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8"/>
                    <a:pt x="4"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6" y="18"/>
                    <a:pt x="6" y="18"/>
                  </a:cubicBezTo>
                  <a:cubicBezTo>
                    <a:pt x="6" y="18"/>
                    <a:pt x="6" y="18"/>
                    <a:pt x="6" y="18"/>
                  </a:cubicBezTo>
                  <a:cubicBezTo>
                    <a:pt x="6" y="18"/>
                    <a:pt x="6" y="18"/>
                    <a:pt x="6" y="18"/>
                  </a:cubicBezTo>
                  <a:cubicBezTo>
                    <a:pt x="6" y="18"/>
                    <a:pt x="6" y="19"/>
                    <a:pt x="6" y="19"/>
                  </a:cubicBezTo>
                  <a:cubicBezTo>
                    <a:pt x="6" y="19"/>
                    <a:pt x="6" y="19"/>
                    <a:pt x="6" y="19"/>
                  </a:cubicBezTo>
                  <a:cubicBezTo>
                    <a:pt x="6" y="19"/>
                    <a:pt x="6" y="19"/>
                    <a:pt x="6" y="19"/>
                  </a:cubicBezTo>
                  <a:cubicBezTo>
                    <a:pt x="6" y="19"/>
                    <a:pt x="6" y="19"/>
                    <a:pt x="6" y="19"/>
                  </a:cubicBezTo>
                  <a:cubicBezTo>
                    <a:pt x="6" y="19"/>
                    <a:pt x="6"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8" y="19"/>
                    <a:pt x="8" y="19"/>
                  </a:cubicBezTo>
                  <a:cubicBezTo>
                    <a:pt x="8" y="19"/>
                    <a:pt x="8" y="19"/>
                    <a:pt x="8" y="19"/>
                  </a:cubicBezTo>
                  <a:cubicBezTo>
                    <a:pt x="8" y="19"/>
                    <a:pt x="9"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8"/>
                  </a:cubicBezTo>
                  <a:cubicBezTo>
                    <a:pt x="11" y="18"/>
                    <a:pt x="11" y="18"/>
                    <a:pt x="11" y="18"/>
                  </a:cubicBezTo>
                  <a:cubicBezTo>
                    <a:pt x="11" y="18"/>
                    <a:pt x="11" y="18"/>
                    <a:pt x="11" y="18"/>
                  </a:cubicBezTo>
                  <a:cubicBezTo>
                    <a:pt x="11" y="18"/>
                    <a:pt x="11" y="18"/>
                    <a:pt x="11" y="18"/>
                  </a:cubicBezTo>
                  <a:cubicBezTo>
                    <a:pt x="11" y="18"/>
                    <a:pt x="11" y="18"/>
                    <a:pt x="11"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3" y="18"/>
                    <a:pt x="13" y="18"/>
                    <a:pt x="13" y="18"/>
                  </a:cubicBezTo>
                  <a:cubicBezTo>
                    <a:pt x="13" y="18"/>
                    <a:pt x="13" y="18"/>
                    <a:pt x="13" y="18"/>
                  </a:cubicBezTo>
                  <a:cubicBezTo>
                    <a:pt x="13" y="18"/>
                    <a:pt x="13"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6"/>
                    <a:pt x="15" y="16"/>
                  </a:cubicBezTo>
                  <a:cubicBezTo>
                    <a:pt x="15"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5"/>
                    <a:pt x="17" y="15"/>
                  </a:cubicBezTo>
                  <a:cubicBezTo>
                    <a:pt x="17" y="15"/>
                    <a:pt x="17" y="15"/>
                    <a:pt x="17" y="15"/>
                  </a:cubicBezTo>
                  <a:cubicBezTo>
                    <a:pt x="17" y="15"/>
                    <a:pt x="17" y="15"/>
                    <a:pt x="17" y="15"/>
                  </a:cubicBezTo>
                  <a:cubicBezTo>
                    <a:pt x="18" y="15"/>
                    <a:pt x="18" y="15"/>
                    <a:pt x="18" y="15"/>
                  </a:cubicBezTo>
                  <a:cubicBezTo>
                    <a:pt x="18" y="15"/>
                    <a:pt x="18" y="15"/>
                    <a:pt x="18" y="15"/>
                  </a:cubicBezTo>
                  <a:cubicBezTo>
                    <a:pt x="18" y="15"/>
                    <a:pt x="18" y="15"/>
                    <a:pt x="18" y="15"/>
                  </a:cubicBezTo>
                  <a:cubicBezTo>
                    <a:pt x="18" y="15"/>
                    <a:pt x="18" y="15"/>
                    <a:pt x="18" y="15"/>
                  </a:cubicBezTo>
                  <a:cubicBezTo>
                    <a:pt x="18" y="15"/>
                    <a:pt x="19" y="15"/>
                    <a:pt x="19" y="15"/>
                  </a:cubicBezTo>
                  <a:cubicBezTo>
                    <a:pt x="19" y="15"/>
                    <a:pt x="19" y="15"/>
                    <a:pt x="19" y="15"/>
                  </a:cubicBezTo>
                  <a:cubicBezTo>
                    <a:pt x="19" y="15"/>
                    <a:pt x="19" y="15"/>
                    <a:pt x="19" y="15"/>
                  </a:cubicBezTo>
                  <a:cubicBezTo>
                    <a:pt x="19" y="15"/>
                    <a:pt x="19" y="15"/>
                    <a:pt x="19" y="15"/>
                  </a:cubicBezTo>
                  <a:cubicBezTo>
                    <a:pt x="19" y="15"/>
                    <a:pt x="19" y="15"/>
                    <a:pt x="19" y="15"/>
                  </a:cubicBezTo>
                  <a:cubicBezTo>
                    <a:pt x="19" y="15"/>
                    <a:pt x="19" y="14"/>
                    <a:pt x="19" y="14"/>
                  </a:cubicBezTo>
                  <a:cubicBezTo>
                    <a:pt x="19" y="14"/>
                    <a:pt x="19" y="14"/>
                    <a:pt x="19" y="14"/>
                  </a:cubicBezTo>
                  <a:cubicBezTo>
                    <a:pt x="19" y="14"/>
                    <a:pt x="19" y="14"/>
                    <a:pt x="19" y="14"/>
                  </a:cubicBezTo>
                  <a:cubicBezTo>
                    <a:pt x="19" y="14"/>
                    <a:pt x="19" y="14"/>
                    <a:pt x="19"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1" y="14"/>
                    <a:pt x="21" y="14"/>
                  </a:cubicBezTo>
                  <a:cubicBezTo>
                    <a:pt x="21" y="14"/>
                    <a:pt x="21" y="14"/>
                    <a:pt x="21" y="13"/>
                  </a:cubicBezTo>
                  <a:cubicBezTo>
                    <a:pt x="21" y="13"/>
                    <a:pt x="21" y="13"/>
                    <a:pt x="21" y="13"/>
                  </a:cubicBezTo>
                  <a:cubicBezTo>
                    <a:pt x="21" y="13"/>
                    <a:pt x="21" y="13"/>
                    <a:pt x="21" y="13"/>
                  </a:cubicBezTo>
                  <a:cubicBezTo>
                    <a:pt x="21" y="13"/>
                    <a:pt x="21" y="13"/>
                    <a:pt x="21" y="13"/>
                  </a:cubicBezTo>
                  <a:cubicBezTo>
                    <a:pt x="21" y="13"/>
                    <a:pt x="21"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2"/>
                    <a:pt x="22" y="12"/>
                  </a:cubicBezTo>
                  <a:cubicBezTo>
                    <a:pt x="22" y="12"/>
                    <a:pt x="22"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4" y="12"/>
                    <a:pt x="24" y="12"/>
                  </a:cubicBezTo>
                  <a:cubicBezTo>
                    <a:pt x="24" y="12"/>
                    <a:pt x="24" y="12"/>
                    <a:pt x="24" y="12"/>
                  </a:cubicBezTo>
                  <a:cubicBezTo>
                    <a:pt x="24" y="12"/>
                    <a:pt x="24" y="12"/>
                    <a:pt x="24" y="12"/>
                  </a:cubicBezTo>
                  <a:cubicBezTo>
                    <a:pt x="24" y="12"/>
                    <a:pt x="24" y="12"/>
                    <a:pt x="24" y="12"/>
                  </a:cubicBezTo>
                  <a:cubicBezTo>
                    <a:pt x="24" y="11"/>
                    <a:pt x="24"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6" y="11"/>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9"/>
                    <a:pt x="27" y="9"/>
                    <a:pt x="27" y="9"/>
                  </a:cubicBezTo>
                  <a:cubicBezTo>
                    <a:pt x="27" y="9"/>
                    <a:pt x="27" y="9"/>
                    <a:pt x="27" y="9"/>
                  </a:cubicBezTo>
                  <a:cubicBezTo>
                    <a:pt x="27"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8"/>
                    <a:pt x="28"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30" y="8"/>
                    <a:pt x="30" y="8"/>
                  </a:cubicBezTo>
                  <a:cubicBezTo>
                    <a:pt x="30" y="8"/>
                    <a:pt x="30" y="8"/>
                    <a:pt x="30" y="8"/>
                  </a:cubicBezTo>
                  <a:cubicBezTo>
                    <a:pt x="30" y="8"/>
                    <a:pt x="30" y="8"/>
                    <a:pt x="30" y="8"/>
                  </a:cubicBezTo>
                  <a:cubicBezTo>
                    <a:pt x="30" y="8"/>
                    <a:pt x="30" y="8"/>
                    <a:pt x="30" y="7"/>
                  </a:cubicBezTo>
                  <a:cubicBezTo>
                    <a:pt x="30" y="7"/>
                    <a:pt x="30" y="7"/>
                    <a:pt x="30" y="7"/>
                  </a:cubicBezTo>
                  <a:cubicBezTo>
                    <a:pt x="30" y="7"/>
                    <a:pt x="30" y="7"/>
                    <a:pt x="30" y="7"/>
                  </a:cubicBezTo>
                  <a:cubicBezTo>
                    <a:pt x="30" y="7"/>
                    <a:pt x="30" y="7"/>
                    <a:pt x="30" y="7"/>
                  </a:cubicBezTo>
                  <a:cubicBezTo>
                    <a:pt x="30" y="7"/>
                    <a:pt x="30" y="7"/>
                    <a:pt x="30" y="7"/>
                  </a:cubicBezTo>
                  <a:cubicBezTo>
                    <a:pt x="31" y="7"/>
                    <a:pt x="31" y="7"/>
                    <a:pt x="31" y="7"/>
                  </a:cubicBezTo>
                  <a:cubicBezTo>
                    <a:pt x="31" y="7"/>
                    <a:pt x="31" y="7"/>
                    <a:pt x="31" y="7"/>
                  </a:cubicBezTo>
                  <a:cubicBezTo>
                    <a:pt x="31" y="7"/>
                    <a:pt x="31" y="7"/>
                    <a:pt x="32" y="7"/>
                  </a:cubicBezTo>
                  <a:cubicBezTo>
                    <a:pt x="32" y="7"/>
                    <a:pt x="32" y="7"/>
                    <a:pt x="32" y="7"/>
                  </a:cubicBezTo>
                  <a:cubicBezTo>
                    <a:pt x="32" y="7"/>
                    <a:pt x="32" y="7"/>
                    <a:pt x="32" y="7"/>
                  </a:cubicBezTo>
                  <a:cubicBezTo>
                    <a:pt x="32" y="7"/>
                    <a:pt x="32" y="7"/>
                    <a:pt x="32" y="7"/>
                  </a:cubicBezTo>
                  <a:cubicBezTo>
                    <a:pt x="32" y="7"/>
                    <a:pt x="32" y="7"/>
                    <a:pt x="33" y="7"/>
                  </a:cubicBezTo>
                  <a:cubicBezTo>
                    <a:pt x="33" y="7"/>
                    <a:pt x="33" y="7"/>
                    <a:pt x="33" y="7"/>
                  </a:cubicBezTo>
                  <a:cubicBezTo>
                    <a:pt x="33" y="7"/>
                    <a:pt x="33" y="7"/>
                    <a:pt x="33" y="7"/>
                  </a:cubicBezTo>
                  <a:cubicBezTo>
                    <a:pt x="33" y="7"/>
                    <a:pt x="33" y="7"/>
                    <a:pt x="34" y="7"/>
                  </a:cubicBezTo>
                  <a:cubicBezTo>
                    <a:pt x="34" y="7"/>
                    <a:pt x="34" y="6"/>
                    <a:pt x="34" y="6"/>
                  </a:cubicBezTo>
                  <a:cubicBezTo>
                    <a:pt x="34" y="6"/>
                    <a:pt x="34" y="6"/>
                    <a:pt x="34" y="6"/>
                  </a:cubicBezTo>
                  <a:cubicBezTo>
                    <a:pt x="34" y="6"/>
                    <a:pt x="34" y="6"/>
                    <a:pt x="34" y="5"/>
                  </a:cubicBezTo>
                  <a:cubicBezTo>
                    <a:pt x="34" y="4"/>
                    <a:pt x="33" y="4"/>
                    <a:pt x="32" y="3"/>
                  </a:cubicBezTo>
                  <a:cubicBezTo>
                    <a:pt x="30" y="2"/>
                    <a:pt x="28" y="2"/>
                    <a:pt x="26" y="1"/>
                  </a:cubicBezTo>
                  <a:cubicBezTo>
                    <a:pt x="26" y="1"/>
                    <a:pt x="26" y="1"/>
                    <a:pt x="26" y="1"/>
                  </a:cubicBezTo>
                  <a:cubicBezTo>
                    <a:pt x="26" y="1"/>
                    <a:pt x="26" y="1"/>
                    <a:pt x="26" y="1"/>
                  </a:cubicBezTo>
                  <a:cubicBezTo>
                    <a:pt x="26" y="1"/>
                    <a:pt x="26" y="1"/>
                    <a:pt x="25" y="1"/>
                  </a:cubicBezTo>
                  <a:cubicBezTo>
                    <a:pt x="25" y="1"/>
                    <a:pt x="25" y="1"/>
                    <a:pt x="25" y="1"/>
                  </a:cubicBezTo>
                  <a:cubicBezTo>
                    <a:pt x="25" y="1"/>
                    <a:pt x="25" y="1"/>
                    <a:pt x="25" y="1"/>
                  </a:cubicBezTo>
                  <a:cubicBezTo>
                    <a:pt x="25" y="1"/>
                    <a:pt x="25" y="1"/>
                    <a:pt x="25" y="1"/>
                  </a:cubicBezTo>
                  <a:cubicBezTo>
                    <a:pt x="25" y="1"/>
                    <a:pt x="25" y="1"/>
                    <a:pt x="25" y="1"/>
                  </a:cubicBezTo>
                  <a:cubicBezTo>
                    <a:pt x="24" y="0"/>
                    <a:pt x="24" y="0"/>
                    <a:pt x="22" y="0"/>
                  </a:cubicBezTo>
                  <a:cubicBezTo>
                    <a:pt x="22" y="0"/>
                    <a:pt x="22" y="0"/>
                    <a:pt x="22" y="0"/>
                  </a:cubicBezTo>
                  <a:cubicBezTo>
                    <a:pt x="22" y="0"/>
                    <a:pt x="22" y="0"/>
                    <a:pt x="22" y="0"/>
                  </a:cubicBezTo>
                  <a:cubicBezTo>
                    <a:pt x="22" y="0"/>
                    <a:pt x="22" y="0"/>
                    <a:pt x="21" y="0"/>
                  </a:cubicBezTo>
                  <a:cubicBezTo>
                    <a:pt x="21" y="0"/>
                    <a:pt x="21" y="0"/>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0" y="1"/>
                    <a:pt x="20" y="1"/>
                  </a:cubicBezTo>
                  <a:cubicBezTo>
                    <a:pt x="20" y="1"/>
                    <a:pt x="20" y="2"/>
                    <a:pt x="20" y="2"/>
                  </a:cubicBezTo>
                  <a:cubicBezTo>
                    <a:pt x="20" y="2"/>
                    <a:pt x="20" y="2"/>
                    <a:pt x="20" y="2"/>
                  </a:cubicBezTo>
                  <a:cubicBezTo>
                    <a:pt x="19" y="2"/>
                    <a:pt x="19" y="2"/>
                    <a:pt x="19" y="2"/>
                  </a:cubicBezTo>
                  <a:cubicBezTo>
                    <a:pt x="19" y="2"/>
                    <a:pt x="19" y="2"/>
                    <a:pt x="19" y="2"/>
                  </a:cubicBezTo>
                  <a:cubicBezTo>
                    <a:pt x="19" y="2"/>
                    <a:pt x="19" y="3"/>
                    <a:pt x="19" y="3"/>
                  </a:cubicBezTo>
                  <a:cubicBezTo>
                    <a:pt x="19" y="3"/>
                    <a:pt x="19" y="3"/>
                    <a:pt x="19" y="3"/>
                  </a:cubicBezTo>
                  <a:cubicBezTo>
                    <a:pt x="19" y="3"/>
                    <a:pt x="19" y="3"/>
                    <a:pt x="19"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4"/>
                  </a:cubicBezTo>
                  <a:cubicBezTo>
                    <a:pt x="18"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5"/>
                    <a:pt x="16" y="5"/>
                    <a:pt x="16" y="5"/>
                  </a:cubicBezTo>
                  <a:cubicBezTo>
                    <a:pt x="16" y="5"/>
                    <a:pt x="16" y="5"/>
                    <a:pt x="16" y="5"/>
                  </a:cubicBezTo>
                  <a:cubicBezTo>
                    <a:pt x="16" y="5"/>
                    <a:pt x="16" y="5"/>
                    <a:pt x="16" y="5"/>
                  </a:cubicBezTo>
                  <a:cubicBezTo>
                    <a:pt x="16" y="5"/>
                    <a:pt x="16"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6"/>
                    <a:pt x="15" y="6"/>
                  </a:cubicBezTo>
                  <a:cubicBezTo>
                    <a:pt x="15" y="6"/>
                    <a:pt x="14" y="6"/>
                    <a:pt x="14" y="6"/>
                  </a:cubicBezTo>
                  <a:cubicBezTo>
                    <a:pt x="14" y="6"/>
                    <a:pt x="14" y="6"/>
                    <a:pt x="14" y="6"/>
                  </a:cubicBezTo>
                  <a:cubicBezTo>
                    <a:pt x="14" y="6"/>
                    <a:pt x="14" y="6"/>
                    <a:pt x="14" y="6"/>
                  </a:cubicBezTo>
                  <a:cubicBezTo>
                    <a:pt x="14" y="6"/>
                    <a:pt x="14" y="6"/>
                    <a:pt x="14" y="6"/>
                  </a:cubicBezTo>
                  <a:cubicBezTo>
                    <a:pt x="14" y="6"/>
                    <a:pt x="14" y="6"/>
                    <a:pt x="14" y="6"/>
                  </a:cubicBezTo>
                  <a:cubicBezTo>
                    <a:pt x="14" y="6"/>
                    <a:pt x="13" y="6"/>
                    <a:pt x="13" y="6"/>
                  </a:cubicBezTo>
                  <a:cubicBezTo>
                    <a:pt x="13" y="6"/>
                    <a:pt x="13" y="6"/>
                    <a:pt x="13" y="6"/>
                  </a:cubicBezTo>
                  <a:cubicBezTo>
                    <a:pt x="13" y="6"/>
                    <a:pt x="13" y="7"/>
                    <a:pt x="13" y="7"/>
                  </a:cubicBezTo>
                  <a:cubicBezTo>
                    <a:pt x="13" y="7"/>
                    <a:pt x="13" y="7"/>
                    <a:pt x="13" y="7"/>
                  </a:cubicBezTo>
                  <a:cubicBezTo>
                    <a:pt x="13" y="7"/>
                    <a:pt x="13" y="7"/>
                    <a:pt x="13" y="7"/>
                  </a:cubicBezTo>
                  <a:cubicBezTo>
                    <a:pt x="13" y="7"/>
                    <a:pt x="13"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1" y="7"/>
                    <a:pt x="11" y="7"/>
                    <a:pt x="11" y="7"/>
                  </a:cubicBezTo>
                  <a:cubicBezTo>
                    <a:pt x="11" y="7"/>
                    <a:pt x="11" y="7"/>
                    <a:pt x="11" y="7"/>
                  </a:cubicBezTo>
                  <a:cubicBezTo>
                    <a:pt x="11" y="7"/>
                    <a:pt x="11" y="7"/>
                    <a:pt x="11" y="7"/>
                  </a:cubicBezTo>
                  <a:cubicBezTo>
                    <a:pt x="11" y="7"/>
                    <a:pt x="11" y="7"/>
                    <a:pt x="11" y="7"/>
                  </a:cubicBezTo>
                  <a:cubicBezTo>
                    <a:pt x="11" y="8"/>
                    <a:pt x="11" y="8"/>
                    <a:pt x="11" y="8"/>
                  </a:cubicBezTo>
                  <a:cubicBezTo>
                    <a:pt x="11" y="8"/>
                    <a:pt x="11" y="8"/>
                    <a:pt x="11" y="8"/>
                  </a:cubicBezTo>
                  <a:cubicBezTo>
                    <a:pt x="11" y="8"/>
                    <a:pt x="11" y="8"/>
                    <a:pt x="11" y="8"/>
                  </a:cubicBezTo>
                  <a:cubicBezTo>
                    <a:pt x="11" y="8"/>
                    <a:pt x="11"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9" y="8"/>
                    <a:pt x="9" y="8"/>
                    <a:pt x="9" y="8"/>
                  </a:cubicBezTo>
                  <a:cubicBezTo>
                    <a:pt x="9" y="8"/>
                    <a:pt x="9" y="8"/>
                    <a:pt x="9" y="8"/>
                  </a:cubicBezTo>
                  <a:cubicBezTo>
                    <a:pt x="9" y="8"/>
                    <a:pt x="9" y="8"/>
                    <a:pt x="9" y="8"/>
                  </a:cubicBezTo>
                  <a:cubicBezTo>
                    <a:pt x="9" y="8"/>
                    <a:pt x="9" y="9"/>
                    <a:pt x="9" y="9"/>
                  </a:cubicBezTo>
                  <a:cubicBezTo>
                    <a:pt x="9" y="9"/>
                    <a:pt x="9" y="9"/>
                    <a:pt x="9" y="9"/>
                  </a:cubicBezTo>
                  <a:cubicBezTo>
                    <a:pt x="9" y="9"/>
                    <a:pt x="9" y="9"/>
                    <a:pt x="9" y="9"/>
                  </a:cubicBezTo>
                  <a:cubicBezTo>
                    <a:pt x="9" y="9"/>
                    <a:pt x="9" y="9"/>
                    <a:pt x="9" y="9"/>
                  </a:cubicBezTo>
                  <a:cubicBezTo>
                    <a:pt x="9" y="9"/>
                    <a:pt x="9" y="9"/>
                    <a:pt x="9"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7" y="9"/>
                    <a:pt x="7" y="9"/>
                    <a:pt x="7" y="9"/>
                  </a:cubicBezTo>
                  <a:cubicBezTo>
                    <a:pt x="7" y="9"/>
                    <a:pt x="7" y="9"/>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1"/>
                  </a:cubicBezTo>
                  <a:cubicBezTo>
                    <a:pt x="5" y="11"/>
                    <a:pt x="5" y="11"/>
                    <a:pt x="5" y="11"/>
                  </a:cubicBezTo>
                  <a:cubicBezTo>
                    <a:pt x="5" y="11"/>
                    <a:pt x="5" y="11"/>
                    <a:pt x="5" y="11"/>
                  </a:cubicBezTo>
                  <a:cubicBezTo>
                    <a:pt x="5" y="11"/>
                    <a:pt x="5" y="11"/>
                    <a:pt x="5" y="11"/>
                  </a:cubicBezTo>
                  <a:cubicBezTo>
                    <a:pt x="4" y="11"/>
                    <a:pt x="4" y="11"/>
                    <a:pt x="4" y="11"/>
                  </a:cubicBezTo>
                  <a:cubicBezTo>
                    <a:pt x="4" y="11"/>
                    <a:pt x="4" y="11"/>
                    <a:pt x="4" y="11"/>
                  </a:cubicBezTo>
                  <a:cubicBezTo>
                    <a:pt x="4" y="11"/>
                    <a:pt x="4" y="11"/>
                    <a:pt x="4" y="11"/>
                  </a:cubicBezTo>
                  <a:cubicBezTo>
                    <a:pt x="4" y="11"/>
                    <a:pt x="4" y="11"/>
                    <a:pt x="4"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2"/>
                  </a:cubicBezTo>
                  <a:cubicBezTo>
                    <a:pt x="3"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3"/>
                  </a:cubicBezTo>
                  <a:cubicBezTo>
                    <a:pt x="1" y="13"/>
                    <a:pt x="1" y="13"/>
                    <a:pt x="0" y="13"/>
                  </a:cubicBezTo>
                  <a:cubicBezTo>
                    <a:pt x="0" y="13"/>
                    <a:pt x="0" y="14"/>
                    <a:pt x="0" y="14"/>
                  </a:cubicBezTo>
                  <a:cubicBezTo>
                    <a:pt x="0" y="14"/>
                    <a:pt x="0" y="14"/>
                    <a:pt x="0"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80" name="Freeform 16">
              <a:extLst>
                <a:ext uri="{FF2B5EF4-FFF2-40B4-BE49-F238E27FC236}">
                  <a16:creationId xmlns:a16="http://schemas.microsoft.com/office/drawing/2014/main" id="{081B735B-E24C-45DF-BA67-50891E8EDAE9}"/>
                </a:ext>
              </a:extLst>
            </p:cNvPr>
            <p:cNvSpPr>
              <a:spLocks/>
            </p:cNvSpPr>
            <p:nvPr/>
          </p:nvSpPr>
          <p:spPr bwMode="auto">
            <a:xfrm>
              <a:off x="4357688" y="3328988"/>
              <a:ext cx="223837" cy="225425"/>
            </a:xfrm>
            <a:custGeom>
              <a:avLst/>
              <a:gdLst>
                <a:gd name="T0" fmla="*/ 46 w 60"/>
                <a:gd name="T1" fmla="*/ 31 h 60"/>
                <a:gd name="T2" fmla="*/ 47 w 60"/>
                <a:gd name="T3" fmla="*/ 29 h 60"/>
                <a:gd name="T4" fmla="*/ 49 w 60"/>
                <a:gd name="T5" fmla="*/ 27 h 60"/>
                <a:gd name="T6" fmla="*/ 50 w 60"/>
                <a:gd name="T7" fmla="*/ 25 h 60"/>
                <a:gd name="T8" fmla="*/ 52 w 60"/>
                <a:gd name="T9" fmla="*/ 22 h 60"/>
                <a:gd name="T10" fmla="*/ 53 w 60"/>
                <a:gd name="T11" fmla="*/ 20 h 60"/>
                <a:gd name="T12" fmla="*/ 54 w 60"/>
                <a:gd name="T13" fmla="*/ 18 h 60"/>
                <a:gd name="T14" fmla="*/ 55 w 60"/>
                <a:gd name="T15" fmla="*/ 16 h 60"/>
                <a:gd name="T16" fmla="*/ 56 w 60"/>
                <a:gd name="T17" fmla="*/ 15 h 60"/>
                <a:gd name="T18" fmla="*/ 56 w 60"/>
                <a:gd name="T19" fmla="*/ 13 h 60"/>
                <a:gd name="T20" fmla="*/ 57 w 60"/>
                <a:gd name="T21" fmla="*/ 12 h 60"/>
                <a:gd name="T22" fmla="*/ 58 w 60"/>
                <a:gd name="T23" fmla="*/ 10 h 60"/>
                <a:gd name="T24" fmla="*/ 59 w 60"/>
                <a:gd name="T25" fmla="*/ 9 h 60"/>
                <a:gd name="T26" fmla="*/ 59 w 60"/>
                <a:gd name="T27" fmla="*/ 7 h 60"/>
                <a:gd name="T28" fmla="*/ 59 w 60"/>
                <a:gd name="T29" fmla="*/ 3 h 60"/>
                <a:gd name="T30" fmla="*/ 57 w 60"/>
                <a:gd name="T31" fmla="*/ 1 h 60"/>
                <a:gd name="T32" fmla="*/ 49 w 60"/>
                <a:gd name="T33" fmla="*/ 0 h 60"/>
                <a:gd name="T34" fmla="*/ 29 w 60"/>
                <a:gd name="T35" fmla="*/ 1 h 60"/>
                <a:gd name="T36" fmla="*/ 19 w 60"/>
                <a:gd name="T37" fmla="*/ 1 h 60"/>
                <a:gd name="T38" fmla="*/ 17 w 60"/>
                <a:gd name="T39" fmla="*/ 10 h 60"/>
                <a:gd name="T40" fmla="*/ 21 w 60"/>
                <a:gd name="T41" fmla="*/ 12 h 60"/>
                <a:gd name="T42" fmla="*/ 30 w 60"/>
                <a:gd name="T43" fmla="*/ 11 h 60"/>
                <a:gd name="T44" fmla="*/ 41 w 60"/>
                <a:gd name="T45" fmla="*/ 10 h 60"/>
                <a:gd name="T46" fmla="*/ 45 w 60"/>
                <a:gd name="T47" fmla="*/ 12 h 60"/>
                <a:gd name="T48" fmla="*/ 44 w 60"/>
                <a:gd name="T49" fmla="*/ 13 h 60"/>
                <a:gd name="T50" fmla="*/ 43 w 60"/>
                <a:gd name="T51" fmla="*/ 15 h 60"/>
                <a:gd name="T52" fmla="*/ 43 w 60"/>
                <a:gd name="T53" fmla="*/ 16 h 60"/>
                <a:gd name="T54" fmla="*/ 42 w 60"/>
                <a:gd name="T55" fmla="*/ 18 h 60"/>
                <a:gd name="T56" fmla="*/ 40 w 60"/>
                <a:gd name="T57" fmla="*/ 20 h 60"/>
                <a:gd name="T58" fmla="*/ 38 w 60"/>
                <a:gd name="T59" fmla="*/ 24 h 60"/>
                <a:gd name="T60" fmla="*/ 35 w 60"/>
                <a:gd name="T61" fmla="*/ 27 h 60"/>
                <a:gd name="T62" fmla="*/ 29 w 60"/>
                <a:gd name="T63" fmla="*/ 33 h 60"/>
                <a:gd name="T64" fmla="*/ 27 w 60"/>
                <a:gd name="T65" fmla="*/ 35 h 60"/>
                <a:gd name="T66" fmla="*/ 25 w 60"/>
                <a:gd name="T67" fmla="*/ 37 h 60"/>
                <a:gd name="T68" fmla="*/ 22 w 60"/>
                <a:gd name="T69" fmla="*/ 38 h 60"/>
                <a:gd name="T70" fmla="*/ 20 w 60"/>
                <a:gd name="T71" fmla="*/ 40 h 60"/>
                <a:gd name="T72" fmla="*/ 18 w 60"/>
                <a:gd name="T73" fmla="*/ 41 h 60"/>
                <a:gd name="T74" fmla="*/ 17 w 60"/>
                <a:gd name="T75" fmla="*/ 42 h 60"/>
                <a:gd name="T76" fmla="*/ 15 w 60"/>
                <a:gd name="T77" fmla="*/ 43 h 60"/>
                <a:gd name="T78" fmla="*/ 13 w 60"/>
                <a:gd name="T79" fmla="*/ 44 h 60"/>
                <a:gd name="T80" fmla="*/ 11 w 60"/>
                <a:gd name="T81" fmla="*/ 45 h 60"/>
                <a:gd name="T82" fmla="*/ 9 w 60"/>
                <a:gd name="T83" fmla="*/ 46 h 60"/>
                <a:gd name="T84" fmla="*/ 8 w 60"/>
                <a:gd name="T85" fmla="*/ 46 h 60"/>
                <a:gd name="T86" fmla="*/ 6 w 60"/>
                <a:gd name="T87" fmla="*/ 47 h 60"/>
                <a:gd name="T88" fmla="*/ 4 w 60"/>
                <a:gd name="T89" fmla="*/ 48 h 60"/>
                <a:gd name="T90" fmla="*/ 2 w 60"/>
                <a:gd name="T91" fmla="*/ 49 h 60"/>
                <a:gd name="T92" fmla="*/ 0 w 60"/>
                <a:gd name="T93" fmla="*/ 52 h 60"/>
                <a:gd name="T94" fmla="*/ 2 w 60"/>
                <a:gd name="T95" fmla="*/ 54 h 60"/>
                <a:gd name="T96" fmla="*/ 4 w 60"/>
                <a:gd name="T97" fmla="*/ 55 h 60"/>
                <a:gd name="T98" fmla="*/ 7 w 60"/>
                <a:gd name="T99" fmla="*/ 57 h 60"/>
                <a:gd name="T100" fmla="*/ 9 w 60"/>
                <a:gd name="T101" fmla="*/ 58 h 60"/>
                <a:gd name="T102" fmla="*/ 11 w 60"/>
                <a:gd name="T103" fmla="*/ 59 h 60"/>
                <a:gd name="T104" fmla="*/ 14 w 60"/>
                <a:gd name="T105" fmla="*/ 59 h 60"/>
                <a:gd name="T106" fmla="*/ 16 w 60"/>
                <a:gd name="T107" fmla="*/ 58 h 60"/>
                <a:gd name="T108" fmla="*/ 17 w 60"/>
                <a:gd name="T109" fmla="*/ 57 h 60"/>
                <a:gd name="T110" fmla="*/ 19 w 60"/>
                <a:gd name="T111" fmla="*/ 56 h 60"/>
                <a:gd name="T112" fmla="*/ 21 w 60"/>
                <a:gd name="T113" fmla="*/ 55 h 60"/>
                <a:gd name="T114" fmla="*/ 23 w 60"/>
                <a:gd name="T115" fmla="*/ 54 h 60"/>
                <a:gd name="T116" fmla="*/ 25 w 60"/>
                <a:gd name="T117" fmla="*/ 52 h 60"/>
                <a:gd name="T118" fmla="*/ 27 w 60"/>
                <a:gd name="T119" fmla="*/ 51 h 60"/>
                <a:gd name="T120" fmla="*/ 30 w 60"/>
                <a:gd name="T121" fmla="*/ 49 h 60"/>
                <a:gd name="T122" fmla="*/ 41 w 60"/>
                <a:gd name="T123" fmla="*/ 38 h 60"/>
                <a:gd name="T124" fmla="*/ 43 w 60"/>
                <a:gd name="T125" fmla="*/ 3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 h="60">
                  <a:moveTo>
                    <a:pt x="44" y="34"/>
                  </a:moveTo>
                  <a:cubicBezTo>
                    <a:pt x="44" y="34"/>
                    <a:pt x="44" y="34"/>
                    <a:pt x="44" y="34"/>
                  </a:cubicBezTo>
                  <a:cubicBezTo>
                    <a:pt x="44" y="34"/>
                    <a:pt x="44" y="33"/>
                    <a:pt x="44" y="33"/>
                  </a:cubicBezTo>
                  <a:cubicBezTo>
                    <a:pt x="44" y="33"/>
                    <a:pt x="44" y="33"/>
                    <a:pt x="44" y="33"/>
                  </a:cubicBezTo>
                  <a:cubicBezTo>
                    <a:pt x="44" y="33"/>
                    <a:pt x="44" y="33"/>
                    <a:pt x="44" y="33"/>
                  </a:cubicBezTo>
                  <a:cubicBezTo>
                    <a:pt x="44" y="33"/>
                    <a:pt x="45" y="33"/>
                    <a:pt x="45" y="33"/>
                  </a:cubicBezTo>
                  <a:cubicBezTo>
                    <a:pt x="45" y="33"/>
                    <a:pt x="45" y="33"/>
                    <a:pt x="45" y="33"/>
                  </a:cubicBezTo>
                  <a:cubicBezTo>
                    <a:pt x="45" y="33"/>
                    <a:pt x="45" y="33"/>
                    <a:pt x="45" y="33"/>
                  </a:cubicBezTo>
                  <a:cubicBezTo>
                    <a:pt x="45" y="32"/>
                    <a:pt x="45" y="32"/>
                    <a:pt x="45" y="32"/>
                  </a:cubicBezTo>
                  <a:cubicBezTo>
                    <a:pt x="45" y="32"/>
                    <a:pt x="45" y="32"/>
                    <a:pt x="45" y="32"/>
                  </a:cubicBezTo>
                  <a:cubicBezTo>
                    <a:pt x="45" y="32"/>
                    <a:pt x="45" y="32"/>
                    <a:pt x="45" y="32"/>
                  </a:cubicBezTo>
                  <a:cubicBezTo>
                    <a:pt x="45" y="32"/>
                    <a:pt x="45" y="32"/>
                    <a:pt x="45" y="32"/>
                  </a:cubicBezTo>
                  <a:cubicBezTo>
                    <a:pt x="45" y="32"/>
                    <a:pt x="46" y="32"/>
                    <a:pt x="46" y="32"/>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0"/>
                    <a:pt x="46" y="30"/>
                  </a:cubicBezTo>
                  <a:cubicBezTo>
                    <a:pt x="46" y="30"/>
                    <a:pt x="46" y="30"/>
                    <a:pt x="47" y="30"/>
                  </a:cubicBezTo>
                  <a:cubicBezTo>
                    <a:pt x="47" y="30"/>
                    <a:pt x="47" y="30"/>
                    <a:pt x="47" y="30"/>
                  </a:cubicBezTo>
                  <a:cubicBezTo>
                    <a:pt x="47" y="30"/>
                    <a:pt x="47" y="30"/>
                    <a:pt x="47" y="30"/>
                  </a:cubicBezTo>
                  <a:cubicBezTo>
                    <a:pt x="47" y="30"/>
                    <a:pt x="47" y="30"/>
                    <a:pt x="47" y="30"/>
                  </a:cubicBezTo>
                  <a:cubicBezTo>
                    <a:pt x="47" y="30"/>
                    <a:pt x="47" y="30"/>
                    <a:pt x="47" y="30"/>
                  </a:cubicBezTo>
                  <a:cubicBezTo>
                    <a:pt x="47" y="30"/>
                    <a:pt x="47" y="29"/>
                    <a:pt x="47" y="29"/>
                  </a:cubicBezTo>
                  <a:cubicBezTo>
                    <a:pt x="47" y="29"/>
                    <a:pt x="47" y="29"/>
                    <a:pt x="47" y="29"/>
                  </a:cubicBezTo>
                  <a:cubicBezTo>
                    <a:pt x="47" y="29"/>
                    <a:pt x="47" y="29"/>
                    <a:pt x="47" y="29"/>
                  </a:cubicBezTo>
                  <a:cubicBezTo>
                    <a:pt x="47" y="29"/>
                    <a:pt x="47" y="29"/>
                    <a:pt x="47" y="29"/>
                  </a:cubicBezTo>
                  <a:cubicBezTo>
                    <a:pt x="47" y="29"/>
                    <a:pt x="47" y="29"/>
                    <a:pt x="47" y="29"/>
                  </a:cubicBezTo>
                  <a:cubicBezTo>
                    <a:pt x="48" y="29"/>
                    <a:pt x="48" y="29"/>
                    <a:pt x="48" y="29"/>
                  </a:cubicBezTo>
                  <a:cubicBezTo>
                    <a:pt x="48" y="29"/>
                    <a:pt x="48" y="28"/>
                    <a:pt x="48" y="28"/>
                  </a:cubicBezTo>
                  <a:cubicBezTo>
                    <a:pt x="48" y="28"/>
                    <a:pt x="48" y="28"/>
                    <a:pt x="48" y="28"/>
                  </a:cubicBezTo>
                  <a:cubicBezTo>
                    <a:pt x="48" y="28"/>
                    <a:pt x="48" y="28"/>
                    <a:pt x="48" y="28"/>
                  </a:cubicBezTo>
                  <a:cubicBezTo>
                    <a:pt x="48" y="28"/>
                    <a:pt x="48" y="28"/>
                    <a:pt x="48" y="28"/>
                  </a:cubicBezTo>
                  <a:cubicBezTo>
                    <a:pt x="48" y="28"/>
                    <a:pt x="48" y="28"/>
                    <a:pt x="48" y="27"/>
                  </a:cubicBezTo>
                  <a:cubicBezTo>
                    <a:pt x="48" y="27"/>
                    <a:pt x="48" y="27"/>
                    <a:pt x="48" y="27"/>
                  </a:cubicBezTo>
                  <a:cubicBezTo>
                    <a:pt x="48" y="27"/>
                    <a:pt x="48" y="27"/>
                    <a:pt x="48" y="27"/>
                  </a:cubicBezTo>
                  <a:cubicBezTo>
                    <a:pt x="49" y="27"/>
                    <a:pt x="49" y="27"/>
                    <a:pt x="49" y="27"/>
                  </a:cubicBezTo>
                  <a:cubicBezTo>
                    <a:pt x="49" y="27"/>
                    <a:pt x="49" y="27"/>
                    <a:pt x="49" y="27"/>
                  </a:cubicBezTo>
                  <a:cubicBezTo>
                    <a:pt x="49" y="27"/>
                    <a:pt x="49" y="27"/>
                    <a:pt x="49" y="27"/>
                  </a:cubicBezTo>
                  <a:cubicBezTo>
                    <a:pt x="49" y="27"/>
                    <a:pt x="49" y="27"/>
                    <a:pt x="49" y="27"/>
                  </a:cubicBezTo>
                  <a:cubicBezTo>
                    <a:pt x="49" y="27"/>
                    <a:pt x="49" y="27"/>
                    <a:pt x="49" y="27"/>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50" y="26"/>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4"/>
                    <a:pt x="50" y="24"/>
                    <a:pt x="50" y="24"/>
                  </a:cubicBezTo>
                  <a:cubicBezTo>
                    <a:pt x="50" y="24"/>
                    <a:pt x="50" y="24"/>
                    <a:pt x="50" y="24"/>
                  </a:cubicBezTo>
                  <a:cubicBezTo>
                    <a:pt x="51" y="24"/>
                    <a:pt x="51" y="24"/>
                    <a:pt x="51" y="24"/>
                  </a:cubicBezTo>
                  <a:cubicBezTo>
                    <a:pt x="51" y="24"/>
                    <a:pt x="51" y="24"/>
                    <a:pt x="51" y="24"/>
                  </a:cubicBezTo>
                  <a:cubicBezTo>
                    <a:pt x="51" y="24"/>
                    <a:pt x="51" y="24"/>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2"/>
                    <a:pt x="51" y="22"/>
                    <a:pt x="51" y="22"/>
                  </a:cubicBezTo>
                  <a:cubicBezTo>
                    <a:pt x="52" y="22"/>
                    <a:pt x="52" y="22"/>
                    <a:pt x="52" y="22"/>
                  </a:cubicBezTo>
                  <a:cubicBezTo>
                    <a:pt x="52" y="22"/>
                    <a:pt x="52" y="22"/>
                    <a:pt x="52" y="22"/>
                  </a:cubicBezTo>
                  <a:cubicBezTo>
                    <a:pt x="52" y="22"/>
                    <a:pt x="52" y="22"/>
                    <a:pt x="52" y="22"/>
                  </a:cubicBezTo>
                  <a:cubicBezTo>
                    <a:pt x="52" y="22"/>
                    <a:pt x="52" y="22"/>
                    <a:pt x="52" y="22"/>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3" y="21"/>
                    <a:pt x="53" y="21"/>
                    <a:pt x="53" y="21"/>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19"/>
                    <a:pt x="53" y="19"/>
                  </a:cubicBezTo>
                  <a:cubicBezTo>
                    <a:pt x="53" y="19"/>
                    <a:pt x="53" y="19"/>
                    <a:pt x="53" y="19"/>
                  </a:cubicBezTo>
                  <a:cubicBezTo>
                    <a:pt x="53" y="19"/>
                    <a:pt x="53" y="19"/>
                    <a:pt x="53" y="19"/>
                  </a:cubicBezTo>
                  <a:cubicBezTo>
                    <a:pt x="53" y="19"/>
                    <a:pt x="54" y="19"/>
                    <a:pt x="54" y="19"/>
                  </a:cubicBezTo>
                  <a:cubicBezTo>
                    <a:pt x="54" y="19"/>
                    <a:pt x="54" y="19"/>
                    <a:pt x="54" y="19"/>
                  </a:cubicBezTo>
                  <a:cubicBezTo>
                    <a:pt x="54" y="19"/>
                    <a:pt x="54" y="19"/>
                    <a:pt x="54" y="19"/>
                  </a:cubicBezTo>
                  <a:cubicBezTo>
                    <a:pt x="54" y="19"/>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7"/>
                    <a:pt x="54" y="17"/>
                  </a:cubicBezTo>
                  <a:cubicBezTo>
                    <a:pt x="54" y="17"/>
                    <a:pt x="54" y="17"/>
                    <a:pt x="54" y="17"/>
                  </a:cubicBezTo>
                  <a:cubicBezTo>
                    <a:pt x="54" y="17"/>
                    <a:pt x="54" y="17"/>
                    <a:pt x="54" y="17"/>
                  </a:cubicBezTo>
                  <a:cubicBezTo>
                    <a:pt x="54" y="17"/>
                    <a:pt x="55" y="17"/>
                    <a:pt x="55" y="17"/>
                  </a:cubicBezTo>
                  <a:cubicBezTo>
                    <a:pt x="55" y="17"/>
                    <a:pt x="55" y="17"/>
                    <a:pt x="55" y="17"/>
                  </a:cubicBezTo>
                  <a:cubicBezTo>
                    <a:pt x="55" y="17"/>
                    <a:pt x="55" y="17"/>
                    <a:pt x="55" y="17"/>
                  </a:cubicBezTo>
                  <a:cubicBezTo>
                    <a:pt x="55" y="17"/>
                    <a:pt x="55" y="17"/>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5"/>
                    <a:pt x="55" y="15"/>
                  </a:cubicBezTo>
                  <a:cubicBezTo>
                    <a:pt x="55" y="15"/>
                    <a:pt x="55" y="15"/>
                    <a:pt x="55" y="15"/>
                  </a:cubicBezTo>
                  <a:cubicBezTo>
                    <a:pt x="55" y="15"/>
                    <a:pt x="55" y="15"/>
                    <a:pt x="55" y="15"/>
                  </a:cubicBezTo>
                  <a:cubicBezTo>
                    <a:pt x="55" y="15"/>
                    <a:pt x="55" y="15"/>
                    <a:pt x="55" y="15"/>
                  </a:cubicBezTo>
                  <a:cubicBezTo>
                    <a:pt x="55" y="15"/>
                    <a:pt x="55" y="15"/>
                    <a:pt x="56" y="15"/>
                  </a:cubicBezTo>
                  <a:cubicBezTo>
                    <a:pt x="56" y="15"/>
                    <a:pt x="56" y="15"/>
                    <a:pt x="56" y="15"/>
                  </a:cubicBezTo>
                  <a:cubicBezTo>
                    <a:pt x="56" y="15"/>
                    <a:pt x="56" y="15"/>
                    <a:pt x="56" y="15"/>
                  </a:cubicBezTo>
                  <a:cubicBezTo>
                    <a:pt x="56" y="15"/>
                    <a:pt x="56" y="15"/>
                    <a:pt x="56" y="15"/>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1"/>
                    <a:pt x="57" y="11"/>
                    <a:pt x="57" y="11"/>
                  </a:cubicBezTo>
                  <a:cubicBezTo>
                    <a:pt x="57" y="11"/>
                    <a:pt x="57" y="11"/>
                    <a:pt x="57" y="11"/>
                  </a:cubicBezTo>
                  <a:cubicBezTo>
                    <a:pt x="57" y="11"/>
                    <a:pt x="57" y="11"/>
                    <a:pt x="57" y="11"/>
                  </a:cubicBezTo>
                  <a:cubicBezTo>
                    <a:pt x="57" y="11"/>
                    <a:pt x="57" y="11"/>
                    <a:pt x="58" y="11"/>
                  </a:cubicBezTo>
                  <a:cubicBezTo>
                    <a:pt x="58" y="11"/>
                    <a:pt x="58" y="11"/>
                    <a:pt x="58" y="11"/>
                  </a:cubicBezTo>
                  <a:cubicBezTo>
                    <a:pt x="58" y="11"/>
                    <a:pt x="58" y="11"/>
                    <a:pt x="58" y="11"/>
                  </a:cubicBezTo>
                  <a:cubicBezTo>
                    <a:pt x="58" y="11"/>
                    <a:pt x="58" y="11"/>
                    <a:pt x="58" y="11"/>
                  </a:cubicBezTo>
                  <a:cubicBezTo>
                    <a:pt x="58" y="11"/>
                    <a:pt x="58" y="11"/>
                    <a:pt x="58" y="11"/>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9" y="9"/>
                    <a:pt x="59" y="9"/>
                  </a:cubicBezTo>
                  <a:cubicBezTo>
                    <a:pt x="59" y="9"/>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6"/>
                    <a:pt x="59" y="6"/>
                  </a:cubicBezTo>
                  <a:cubicBezTo>
                    <a:pt x="59" y="6"/>
                    <a:pt x="59" y="6"/>
                    <a:pt x="59" y="6"/>
                  </a:cubicBezTo>
                  <a:cubicBezTo>
                    <a:pt x="59" y="6"/>
                    <a:pt x="59" y="6"/>
                    <a:pt x="59" y="6"/>
                  </a:cubicBezTo>
                  <a:cubicBezTo>
                    <a:pt x="59" y="6"/>
                    <a:pt x="60" y="6"/>
                    <a:pt x="60" y="6"/>
                  </a:cubicBezTo>
                  <a:cubicBezTo>
                    <a:pt x="60" y="6"/>
                    <a:pt x="60" y="6"/>
                    <a:pt x="60" y="6"/>
                  </a:cubicBezTo>
                  <a:cubicBezTo>
                    <a:pt x="60" y="6"/>
                    <a:pt x="60" y="6"/>
                    <a:pt x="60" y="6"/>
                  </a:cubicBezTo>
                  <a:cubicBezTo>
                    <a:pt x="60" y="6"/>
                    <a:pt x="60" y="6"/>
                    <a:pt x="60" y="6"/>
                  </a:cubicBezTo>
                  <a:cubicBezTo>
                    <a:pt x="60" y="6"/>
                    <a:pt x="60" y="6"/>
                    <a:pt x="60" y="6"/>
                  </a:cubicBezTo>
                  <a:cubicBezTo>
                    <a:pt x="60" y="5"/>
                    <a:pt x="60" y="5"/>
                    <a:pt x="60" y="5"/>
                  </a:cubicBezTo>
                  <a:cubicBezTo>
                    <a:pt x="60" y="5"/>
                    <a:pt x="60" y="5"/>
                    <a:pt x="60" y="5"/>
                  </a:cubicBezTo>
                  <a:cubicBezTo>
                    <a:pt x="60" y="4"/>
                    <a:pt x="60" y="4"/>
                    <a:pt x="60" y="4"/>
                  </a:cubicBezTo>
                  <a:cubicBezTo>
                    <a:pt x="60" y="4"/>
                    <a:pt x="59" y="3"/>
                    <a:pt x="59" y="3"/>
                  </a:cubicBezTo>
                  <a:cubicBezTo>
                    <a:pt x="59" y="3"/>
                    <a:pt x="59" y="3"/>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7" y="2"/>
                    <a:pt x="57" y="2"/>
                  </a:cubicBezTo>
                  <a:cubicBezTo>
                    <a:pt x="57" y="2"/>
                    <a:pt x="57" y="2"/>
                    <a:pt x="57" y="2"/>
                  </a:cubicBezTo>
                  <a:cubicBezTo>
                    <a:pt x="57" y="2"/>
                    <a:pt x="57" y="2"/>
                    <a:pt x="57" y="2"/>
                  </a:cubicBezTo>
                  <a:cubicBezTo>
                    <a:pt x="57" y="2"/>
                    <a:pt x="57" y="2"/>
                    <a:pt x="57" y="2"/>
                  </a:cubicBezTo>
                  <a:cubicBezTo>
                    <a:pt x="57" y="2"/>
                    <a:pt x="57" y="2"/>
                    <a:pt x="57" y="2"/>
                  </a:cubicBezTo>
                  <a:cubicBezTo>
                    <a:pt x="57" y="1"/>
                    <a:pt x="57" y="1"/>
                    <a:pt x="57" y="1"/>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0"/>
                    <a:pt x="56" y="0"/>
                    <a:pt x="56" y="0"/>
                  </a:cubicBezTo>
                  <a:cubicBezTo>
                    <a:pt x="55" y="0"/>
                    <a:pt x="55" y="0"/>
                    <a:pt x="55" y="0"/>
                  </a:cubicBezTo>
                  <a:cubicBezTo>
                    <a:pt x="55" y="0"/>
                    <a:pt x="55" y="0"/>
                    <a:pt x="55" y="0"/>
                  </a:cubicBezTo>
                  <a:cubicBezTo>
                    <a:pt x="54" y="0"/>
                    <a:pt x="53" y="0"/>
                    <a:pt x="51" y="0"/>
                  </a:cubicBezTo>
                  <a:cubicBezTo>
                    <a:pt x="51" y="0"/>
                    <a:pt x="51" y="0"/>
                    <a:pt x="51" y="0"/>
                  </a:cubicBezTo>
                  <a:cubicBezTo>
                    <a:pt x="50" y="0"/>
                    <a:pt x="50" y="0"/>
                    <a:pt x="49" y="0"/>
                  </a:cubicBezTo>
                  <a:cubicBezTo>
                    <a:pt x="48" y="0"/>
                    <a:pt x="47" y="0"/>
                    <a:pt x="45" y="0"/>
                  </a:cubicBezTo>
                  <a:cubicBezTo>
                    <a:pt x="45" y="0"/>
                    <a:pt x="45" y="0"/>
                    <a:pt x="45" y="0"/>
                  </a:cubicBezTo>
                  <a:cubicBezTo>
                    <a:pt x="45" y="0"/>
                    <a:pt x="44" y="0"/>
                    <a:pt x="43" y="0"/>
                  </a:cubicBezTo>
                  <a:cubicBezTo>
                    <a:pt x="42" y="0"/>
                    <a:pt x="42" y="0"/>
                    <a:pt x="41" y="0"/>
                  </a:cubicBezTo>
                  <a:cubicBezTo>
                    <a:pt x="41" y="0"/>
                    <a:pt x="41" y="1"/>
                    <a:pt x="41" y="1"/>
                  </a:cubicBezTo>
                  <a:cubicBezTo>
                    <a:pt x="40" y="1"/>
                    <a:pt x="40" y="1"/>
                    <a:pt x="39" y="1"/>
                  </a:cubicBezTo>
                  <a:cubicBezTo>
                    <a:pt x="38" y="1"/>
                    <a:pt x="37" y="1"/>
                    <a:pt x="37" y="1"/>
                  </a:cubicBezTo>
                  <a:cubicBezTo>
                    <a:pt x="37" y="1"/>
                    <a:pt x="37" y="1"/>
                    <a:pt x="37" y="1"/>
                  </a:cubicBezTo>
                  <a:cubicBezTo>
                    <a:pt x="36" y="1"/>
                    <a:pt x="36" y="1"/>
                    <a:pt x="35" y="1"/>
                  </a:cubicBezTo>
                  <a:cubicBezTo>
                    <a:pt x="35" y="1"/>
                    <a:pt x="34" y="1"/>
                    <a:pt x="33" y="1"/>
                  </a:cubicBezTo>
                  <a:cubicBezTo>
                    <a:pt x="33" y="1"/>
                    <a:pt x="33" y="1"/>
                    <a:pt x="33" y="1"/>
                  </a:cubicBezTo>
                  <a:cubicBezTo>
                    <a:pt x="32" y="1"/>
                    <a:pt x="32" y="1"/>
                    <a:pt x="31" y="1"/>
                  </a:cubicBezTo>
                  <a:cubicBezTo>
                    <a:pt x="31" y="1"/>
                    <a:pt x="31" y="1"/>
                    <a:pt x="31" y="1"/>
                  </a:cubicBezTo>
                  <a:cubicBezTo>
                    <a:pt x="30" y="1"/>
                    <a:pt x="30" y="1"/>
                    <a:pt x="29" y="1"/>
                  </a:cubicBezTo>
                  <a:cubicBezTo>
                    <a:pt x="28" y="1"/>
                    <a:pt x="27" y="1"/>
                    <a:pt x="27" y="1"/>
                  </a:cubicBezTo>
                  <a:cubicBezTo>
                    <a:pt x="27" y="1"/>
                    <a:pt x="26" y="1"/>
                    <a:pt x="26" y="1"/>
                  </a:cubicBezTo>
                  <a:cubicBezTo>
                    <a:pt x="26" y="1"/>
                    <a:pt x="25" y="1"/>
                    <a:pt x="25" y="1"/>
                  </a:cubicBezTo>
                  <a:cubicBezTo>
                    <a:pt x="25" y="1"/>
                    <a:pt x="25" y="1"/>
                    <a:pt x="25" y="1"/>
                  </a:cubicBezTo>
                  <a:cubicBezTo>
                    <a:pt x="24" y="1"/>
                    <a:pt x="23" y="1"/>
                    <a:pt x="23" y="1"/>
                  </a:cubicBezTo>
                  <a:cubicBezTo>
                    <a:pt x="23" y="1"/>
                    <a:pt x="23" y="0"/>
                    <a:pt x="23" y="0"/>
                  </a:cubicBezTo>
                  <a:cubicBezTo>
                    <a:pt x="22" y="0"/>
                    <a:pt x="22" y="0"/>
                    <a:pt x="21" y="0"/>
                  </a:cubicBezTo>
                  <a:cubicBezTo>
                    <a:pt x="21" y="0"/>
                    <a:pt x="21" y="0"/>
                    <a:pt x="21" y="0"/>
                  </a:cubicBezTo>
                  <a:cubicBezTo>
                    <a:pt x="21" y="0"/>
                    <a:pt x="21" y="0"/>
                    <a:pt x="21" y="0"/>
                  </a:cubicBezTo>
                  <a:cubicBezTo>
                    <a:pt x="20" y="0"/>
                    <a:pt x="19" y="0"/>
                    <a:pt x="19" y="0"/>
                  </a:cubicBezTo>
                  <a:cubicBezTo>
                    <a:pt x="19" y="0"/>
                    <a:pt x="19" y="0"/>
                    <a:pt x="19" y="0"/>
                  </a:cubicBezTo>
                  <a:cubicBezTo>
                    <a:pt x="19" y="0"/>
                    <a:pt x="19" y="1"/>
                    <a:pt x="19" y="1"/>
                  </a:cubicBezTo>
                  <a:cubicBezTo>
                    <a:pt x="19" y="1"/>
                    <a:pt x="19" y="1"/>
                    <a:pt x="19" y="1"/>
                  </a:cubicBezTo>
                  <a:cubicBezTo>
                    <a:pt x="19" y="1"/>
                    <a:pt x="19" y="1"/>
                    <a:pt x="19" y="1"/>
                  </a:cubicBezTo>
                  <a:cubicBezTo>
                    <a:pt x="18" y="1"/>
                    <a:pt x="18" y="1"/>
                    <a:pt x="18" y="1"/>
                  </a:cubicBezTo>
                  <a:cubicBezTo>
                    <a:pt x="18" y="1"/>
                    <a:pt x="18" y="1"/>
                    <a:pt x="18" y="1"/>
                  </a:cubicBezTo>
                  <a:cubicBezTo>
                    <a:pt x="18" y="1"/>
                    <a:pt x="18" y="1"/>
                    <a:pt x="18" y="1"/>
                  </a:cubicBezTo>
                  <a:cubicBezTo>
                    <a:pt x="18" y="1"/>
                    <a:pt x="18" y="2"/>
                    <a:pt x="18" y="2"/>
                  </a:cubicBezTo>
                  <a:cubicBezTo>
                    <a:pt x="18" y="2"/>
                    <a:pt x="18" y="2"/>
                    <a:pt x="18" y="2"/>
                  </a:cubicBezTo>
                  <a:cubicBezTo>
                    <a:pt x="18" y="2"/>
                    <a:pt x="18" y="2"/>
                    <a:pt x="18" y="2"/>
                  </a:cubicBezTo>
                  <a:cubicBezTo>
                    <a:pt x="18" y="2"/>
                    <a:pt x="18" y="2"/>
                    <a:pt x="18" y="2"/>
                  </a:cubicBezTo>
                  <a:cubicBezTo>
                    <a:pt x="17" y="2"/>
                    <a:pt x="17" y="2"/>
                    <a:pt x="17" y="2"/>
                  </a:cubicBezTo>
                  <a:cubicBezTo>
                    <a:pt x="17" y="2"/>
                    <a:pt x="17" y="2"/>
                    <a:pt x="17" y="3"/>
                  </a:cubicBezTo>
                  <a:cubicBezTo>
                    <a:pt x="17" y="3"/>
                    <a:pt x="17" y="5"/>
                    <a:pt x="17" y="6"/>
                  </a:cubicBezTo>
                  <a:cubicBezTo>
                    <a:pt x="17" y="7"/>
                    <a:pt x="17" y="8"/>
                    <a:pt x="17" y="10"/>
                  </a:cubicBezTo>
                  <a:cubicBezTo>
                    <a:pt x="17" y="10"/>
                    <a:pt x="17" y="10"/>
                    <a:pt x="17" y="10"/>
                  </a:cubicBezTo>
                  <a:cubicBezTo>
                    <a:pt x="17" y="10"/>
                    <a:pt x="17" y="10"/>
                    <a:pt x="17" y="10"/>
                  </a:cubicBezTo>
                  <a:cubicBezTo>
                    <a:pt x="17" y="10"/>
                    <a:pt x="17" y="10"/>
                    <a:pt x="17" y="10"/>
                  </a:cubicBezTo>
                  <a:cubicBezTo>
                    <a:pt x="17" y="10"/>
                    <a:pt x="17" y="10"/>
                    <a:pt x="18" y="10"/>
                  </a:cubicBezTo>
                  <a:cubicBezTo>
                    <a:pt x="18" y="10"/>
                    <a:pt x="18" y="10"/>
                    <a:pt x="18" y="10"/>
                  </a:cubicBezTo>
                  <a:cubicBezTo>
                    <a:pt x="18" y="10"/>
                    <a:pt x="18" y="10"/>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9" y="11"/>
                  </a:cubicBezTo>
                  <a:cubicBezTo>
                    <a:pt x="19" y="11"/>
                    <a:pt x="19" y="11"/>
                    <a:pt x="19" y="11"/>
                  </a:cubicBezTo>
                  <a:cubicBezTo>
                    <a:pt x="19" y="11"/>
                    <a:pt x="19" y="11"/>
                    <a:pt x="19" y="11"/>
                  </a:cubicBezTo>
                  <a:cubicBezTo>
                    <a:pt x="19" y="11"/>
                    <a:pt x="19" y="12"/>
                    <a:pt x="19" y="12"/>
                  </a:cubicBezTo>
                  <a:cubicBezTo>
                    <a:pt x="19" y="12"/>
                    <a:pt x="20" y="12"/>
                    <a:pt x="21" y="12"/>
                  </a:cubicBezTo>
                  <a:cubicBezTo>
                    <a:pt x="21" y="12"/>
                    <a:pt x="21" y="12"/>
                    <a:pt x="21" y="12"/>
                  </a:cubicBezTo>
                  <a:cubicBezTo>
                    <a:pt x="21" y="12"/>
                    <a:pt x="21" y="12"/>
                    <a:pt x="22" y="12"/>
                  </a:cubicBezTo>
                  <a:cubicBezTo>
                    <a:pt x="22" y="12"/>
                    <a:pt x="22" y="12"/>
                    <a:pt x="22" y="12"/>
                  </a:cubicBezTo>
                  <a:cubicBezTo>
                    <a:pt x="22" y="12"/>
                    <a:pt x="22" y="12"/>
                    <a:pt x="23" y="12"/>
                  </a:cubicBezTo>
                  <a:cubicBezTo>
                    <a:pt x="23" y="12"/>
                    <a:pt x="23" y="11"/>
                    <a:pt x="23" y="11"/>
                  </a:cubicBezTo>
                  <a:cubicBezTo>
                    <a:pt x="23" y="11"/>
                    <a:pt x="23"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6" y="11"/>
                    <a:pt x="26" y="11"/>
                  </a:cubicBezTo>
                  <a:cubicBezTo>
                    <a:pt x="27" y="11"/>
                    <a:pt x="27" y="11"/>
                    <a:pt x="27" y="11"/>
                  </a:cubicBezTo>
                  <a:cubicBezTo>
                    <a:pt x="27" y="11"/>
                    <a:pt x="27" y="11"/>
                    <a:pt x="27" y="11"/>
                  </a:cubicBezTo>
                  <a:cubicBezTo>
                    <a:pt x="28" y="11"/>
                    <a:pt x="29" y="11"/>
                    <a:pt x="30" y="11"/>
                  </a:cubicBezTo>
                  <a:cubicBezTo>
                    <a:pt x="30" y="11"/>
                    <a:pt x="30" y="11"/>
                    <a:pt x="30" y="11"/>
                  </a:cubicBezTo>
                  <a:cubicBezTo>
                    <a:pt x="30" y="11"/>
                    <a:pt x="30" y="11"/>
                    <a:pt x="31" y="11"/>
                  </a:cubicBezTo>
                  <a:cubicBezTo>
                    <a:pt x="31" y="11"/>
                    <a:pt x="31" y="11"/>
                    <a:pt x="31" y="11"/>
                  </a:cubicBezTo>
                  <a:cubicBezTo>
                    <a:pt x="31" y="11"/>
                    <a:pt x="32" y="11"/>
                    <a:pt x="32" y="11"/>
                  </a:cubicBezTo>
                  <a:cubicBezTo>
                    <a:pt x="32" y="11"/>
                    <a:pt x="32" y="11"/>
                    <a:pt x="32" y="11"/>
                  </a:cubicBezTo>
                  <a:cubicBezTo>
                    <a:pt x="33" y="11"/>
                    <a:pt x="33" y="11"/>
                    <a:pt x="34" y="11"/>
                  </a:cubicBezTo>
                  <a:cubicBezTo>
                    <a:pt x="34" y="11"/>
                    <a:pt x="35" y="11"/>
                    <a:pt x="35" y="11"/>
                  </a:cubicBezTo>
                  <a:cubicBezTo>
                    <a:pt x="35" y="11"/>
                    <a:pt x="35" y="11"/>
                    <a:pt x="35" y="11"/>
                  </a:cubicBezTo>
                  <a:cubicBezTo>
                    <a:pt x="35" y="11"/>
                    <a:pt x="36" y="11"/>
                    <a:pt x="36" y="11"/>
                  </a:cubicBezTo>
                  <a:cubicBezTo>
                    <a:pt x="36" y="11"/>
                    <a:pt x="36" y="11"/>
                    <a:pt x="36" y="11"/>
                  </a:cubicBezTo>
                  <a:cubicBezTo>
                    <a:pt x="37" y="11"/>
                    <a:pt x="38" y="11"/>
                    <a:pt x="38" y="11"/>
                  </a:cubicBezTo>
                  <a:cubicBezTo>
                    <a:pt x="39" y="11"/>
                    <a:pt x="39" y="11"/>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2" y="10"/>
                    <a:pt x="42" y="10"/>
                  </a:cubicBezTo>
                  <a:cubicBezTo>
                    <a:pt x="42" y="10"/>
                    <a:pt x="42" y="10"/>
                    <a:pt x="42" y="10"/>
                  </a:cubicBezTo>
                  <a:cubicBezTo>
                    <a:pt x="42" y="10"/>
                    <a:pt x="43" y="10"/>
                    <a:pt x="43" y="10"/>
                  </a:cubicBezTo>
                  <a:cubicBezTo>
                    <a:pt x="43" y="10"/>
                    <a:pt x="43" y="10"/>
                    <a:pt x="43" y="10"/>
                  </a:cubicBezTo>
                  <a:cubicBezTo>
                    <a:pt x="43" y="10"/>
                    <a:pt x="43" y="10"/>
                    <a:pt x="44" y="10"/>
                  </a:cubicBezTo>
                  <a:cubicBezTo>
                    <a:pt x="44" y="10"/>
                    <a:pt x="44" y="10"/>
                    <a:pt x="45" y="10"/>
                  </a:cubicBezTo>
                  <a:cubicBezTo>
                    <a:pt x="45" y="10"/>
                    <a:pt x="45" y="10"/>
                    <a:pt x="45" y="11"/>
                  </a:cubicBezTo>
                  <a:cubicBezTo>
                    <a:pt x="45" y="11"/>
                    <a:pt x="45" y="11"/>
                    <a:pt x="45" y="11"/>
                  </a:cubicBezTo>
                  <a:cubicBezTo>
                    <a:pt x="45" y="11"/>
                    <a:pt x="45" y="11"/>
                    <a:pt x="45" y="11"/>
                  </a:cubicBezTo>
                  <a:cubicBezTo>
                    <a:pt x="45" y="11"/>
                    <a:pt x="45" y="11"/>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4" y="12"/>
                    <a:pt x="44" y="12"/>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9"/>
                    <a:pt x="42"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20"/>
                  </a:cubicBezTo>
                  <a:cubicBezTo>
                    <a:pt x="41" y="20"/>
                    <a:pt x="41" y="20"/>
                    <a:pt x="41" y="20"/>
                  </a:cubicBezTo>
                  <a:cubicBezTo>
                    <a:pt x="41" y="20"/>
                    <a:pt x="41" y="20"/>
                    <a:pt x="41" y="20"/>
                  </a:cubicBezTo>
                  <a:cubicBezTo>
                    <a:pt x="41" y="20"/>
                    <a:pt x="41" y="20"/>
                    <a:pt x="41" y="20"/>
                  </a:cubicBezTo>
                  <a:cubicBezTo>
                    <a:pt x="40" y="20"/>
                    <a:pt x="40" y="20"/>
                    <a:pt x="40" y="20"/>
                  </a:cubicBezTo>
                  <a:cubicBezTo>
                    <a:pt x="40" y="20"/>
                    <a:pt x="40" y="20"/>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2"/>
                    <a:pt x="40" y="22"/>
                    <a:pt x="39" y="22"/>
                  </a:cubicBezTo>
                  <a:cubicBezTo>
                    <a:pt x="39" y="22"/>
                    <a:pt x="39" y="22"/>
                    <a:pt x="39" y="22"/>
                  </a:cubicBezTo>
                  <a:cubicBezTo>
                    <a:pt x="39" y="23"/>
                    <a:pt x="39" y="23"/>
                    <a:pt x="39" y="23"/>
                  </a:cubicBezTo>
                  <a:cubicBezTo>
                    <a:pt x="39" y="23"/>
                    <a:pt x="39" y="23"/>
                    <a:pt x="39" y="23"/>
                  </a:cubicBezTo>
                  <a:cubicBezTo>
                    <a:pt x="39" y="23"/>
                    <a:pt x="39" y="23"/>
                    <a:pt x="39" y="23"/>
                  </a:cubicBezTo>
                  <a:cubicBezTo>
                    <a:pt x="39" y="23"/>
                    <a:pt x="39" y="24"/>
                    <a:pt x="38" y="24"/>
                  </a:cubicBezTo>
                  <a:cubicBezTo>
                    <a:pt x="38" y="24"/>
                    <a:pt x="38" y="24"/>
                    <a:pt x="38" y="24"/>
                  </a:cubicBezTo>
                  <a:cubicBezTo>
                    <a:pt x="38" y="24"/>
                    <a:pt x="38" y="24"/>
                    <a:pt x="38" y="24"/>
                  </a:cubicBezTo>
                  <a:cubicBezTo>
                    <a:pt x="38" y="24"/>
                    <a:pt x="38" y="24"/>
                    <a:pt x="38" y="24"/>
                  </a:cubicBezTo>
                  <a:cubicBezTo>
                    <a:pt x="38" y="24"/>
                    <a:pt x="38"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6"/>
                    <a:pt x="37" y="26"/>
                  </a:cubicBezTo>
                  <a:cubicBezTo>
                    <a:pt x="37" y="26"/>
                    <a:pt x="37" y="26"/>
                    <a:pt x="37" y="26"/>
                  </a:cubicBezTo>
                  <a:cubicBezTo>
                    <a:pt x="37" y="26"/>
                    <a:pt x="37" y="26"/>
                    <a:pt x="36" y="26"/>
                  </a:cubicBezTo>
                  <a:cubicBezTo>
                    <a:pt x="36" y="26"/>
                    <a:pt x="36" y="26"/>
                    <a:pt x="36" y="26"/>
                  </a:cubicBezTo>
                  <a:cubicBezTo>
                    <a:pt x="36" y="26"/>
                    <a:pt x="36" y="26"/>
                    <a:pt x="36" y="27"/>
                  </a:cubicBezTo>
                  <a:cubicBezTo>
                    <a:pt x="36" y="27"/>
                    <a:pt x="36" y="27"/>
                    <a:pt x="36" y="27"/>
                  </a:cubicBezTo>
                  <a:cubicBezTo>
                    <a:pt x="36" y="27"/>
                    <a:pt x="36" y="27"/>
                    <a:pt x="35" y="27"/>
                  </a:cubicBezTo>
                  <a:cubicBezTo>
                    <a:pt x="35" y="27"/>
                    <a:pt x="35" y="27"/>
                    <a:pt x="35" y="27"/>
                  </a:cubicBezTo>
                  <a:cubicBezTo>
                    <a:pt x="35" y="28"/>
                    <a:pt x="35" y="28"/>
                    <a:pt x="34" y="28"/>
                  </a:cubicBezTo>
                  <a:cubicBezTo>
                    <a:pt x="34" y="28"/>
                    <a:pt x="34" y="28"/>
                    <a:pt x="34" y="28"/>
                  </a:cubicBezTo>
                  <a:cubicBezTo>
                    <a:pt x="34" y="29"/>
                    <a:pt x="34" y="29"/>
                    <a:pt x="33" y="30"/>
                  </a:cubicBezTo>
                  <a:cubicBezTo>
                    <a:pt x="33" y="30"/>
                    <a:pt x="33" y="30"/>
                    <a:pt x="33" y="30"/>
                  </a:cubicBezTo>
                  <a:cubicBezTo>
                    <a:pt x="33" y="30"/>
                    <a:pt x="32" y="30"/>
                    <a:pt x="32" y="31"/>
                  </a:cubicBezTo>
                  <a:cubicBezTo>
                    <a:pt x="32" y="31"/>
                    <a:pt x="32" y="31"/>
                    <a:pt x="31" y="32"/>
                  </a:cubicBezTo>
                  <a:cubicBezTo>
                    <a:pt x="31" y="32"/>
                    <a:pt x="31" y="32"/>
                    <a:pt x="31" y="32"/>
                  </a:cubicBezTo>
                  <a:cubicBezTo>
                    <a:pt x="31" y="32"/>
                    <a:pt x="31" y="32"/>
                    <a:pt x="31" y="32"/>
                  </a:cubicBezTo>
                  <a:cubicBezTo>
                    <a:pt x="31" y="32"/>
                    <a:pt x="31" y="32"/>
                    <a:pt x="31" y="32"/>
                  </a:cubicBezTo>
                  <a:cubicBezTo>
                    <a:pt x="30" y="32"/>
                    <a:pt x="30" y="33"/>
                    <a:pt x="30" y="33"/>
                  </a:cubicBezTo>
                  <a:cubicBezTo>
                    <a:pt x="30" y="33"/>
                    <a:pt x="30" y="33"/>
                    <a:pt x="30" y="33"/>
                  </a:cubicBezTo>
                  <a:cubicBezTo>
                    <a:pt x="30" y="33"/>
                    <a:pt x="30" y="33"/>
                    <a:pt x="30" y="33"/>
                  </a:cubicBezTo>
                  <a:cubicBezTo>
                    <a:pt x="30" y="33"/>
                    <a:pt x="29" y="33"/>
                    <a:pt x="29" y="33"/>
                  </a:cubicBezTo>
                  <a:cubicBezTo>
                    <a:pt x="29" y="33"/>
                    <a:pt x="29" y="33"/>
                    <a:pt x="29" y="34"/>
                  </a:cubicBezTo>
                  <a:cubicBezTo>
                    <a:pt x="29" y="34"/>
                    <a:pt x="29" y="34"/>
                    <a:pt x="29" y="34"/>
                  </a:cubicBezTo>
                  <a:cubicBezTo>
                    <a:pt x="29" y="34"/>
                    <a:pt x="29" y="34"/>
                    <a:pt x="29" y="34"/>
                  </a:cubicBezTo>
                  <a:cubicBezTo>
                    <a:pt x="29" y="34"/>
                    <a:pt x="29" y="34"/>
                    <a:pt x="28" y="34"/>
                  </a:cubicBezTo>
                  <a:cubicBezTo>
                    <a:pt x="28" y="34"/>
                    <a:pt x="28" y="34"/>
                    <a:pt x="28" y="34"/>
                  </a:cubicBezTo>
                  <a:cubicBezTo>
                    <a:pt x="28" y="34"/>
                    <a:pt x="28" y="34"/>
                    <a:pt x="28" y="34"/>
                  </a:cubicBezTo>
                  <a:cubicBezTo>
                    <a:pt x="28" y="35"/>
                    <a:pt x="28" y="35"/>
                    <a:pt x="28" y="35"/>
                  </a:cubicBezTo>
                  <a:cubicBezTo>
                    <a:pt x="28"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6"/>
                    <a:pt x="27"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5" y="36"/>
                  </a:cubicBezTo>
                  <a:cubicBezTo>
                    <a:pt x="25" y="36"/>
                    <a:pt x="25" y="36"/>
                    <a:pt x="25" y="36"/>
                  </a:cubicBezTo>
                  <a:cubicBezTo>
                    <a:pt x="25" y="36"/>
                    <a:pt x="25" y="36"/>
                    <a:pt x="25" y="36"/>
                  </a:cubicBezTo>
                  <a:cubicBezTo>
                    <a:pt x="25" y="36"/>
                    <a:pt x="25" y="37"/>
                    <a:pt x="25" y="37"/>
                  </a:cubicBezTo>
                  <a:cubicBezTo>
                    <a:pt x="25" y="37"/>
                    <a:pt x="25" y="37"/>
                    <a:pt x="25" y="37"/>
                  </a:cubicBezTo>
                  <a:cubicBezTo>
                    <a:pt x="25" y="37"/>
                    <a:pt x="25" y="37"/>
                    <a:pt x="25" y="37"/>
                  </a:cubicBezTo>
                  <a:cubicBezTo>
                    <a:pt x="25" y="37"/>
                    <a:pt x="25" y="37"/>
                    <a:pt x="25" y="37"/>
                  </a:cubicBezTo>
                  <a:cubicBezTo>
                    <a:pt x="25" y="37"/>
                    <a:pt x="25" y="37"/>
                    <a:pt x="25" y="37"/>
                  </a:cubicBezTo>
                  <a:cubicBezTo>
                    <a:pt x="24" y="37"/>
                    <a:pt x="24" y="37"/>
                    <a:pt x="24" y="37"/>
                  </a:cubicBezTo>
                  <a:cubicBezTo>
                    <a:pt x="24" y="37"/>
                    <a:pt x="24" y="37"/>
                    <a:pt x="24" y="37"/>
                  </a:cubicBezTo>
                  <a:cubicBezTo>
                    <a:pt x="24" y="37"/>
                    <a:pt x="24" y="37"/>
                    <a:pt x="24" y="37"/>
                  </a:cubicBezTo>
                  <a:cubicBezTo>
                    <a:pt x="24" y="37"/>
                    <a:pt x="24" y="37"/>
                    <a:pt x="24" y="37"/>
                  </a:cubicBezTo>
                  <a:cubicBezTo>
                    <a:pt x="24" y="37"/>
                    <a:pt x="24" y="37"/>
                    <a:pt x="24" y="37"/>
                  </a:cubicBezTo>
                  <a:cubicBezTo>
                    <a:pt x="24" y="38"/>
                    <a:pt x="24" y="38"/>
                    <a:pt x="24" y="38"/>
                  </a:cubicBezTo>
                  <a:cubicBezTo>
                    <a:pt x="24" y="38"/>
                    <a:pt x="24" y="38"/>
                    <a:pt x="24"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2" y="38"/>
                  </a:cubicBezTo>
                  <a:cubicBezTo>
                    <a:pt x="22" y="38"/>
                    <a:pt x="22" y="38"/>
                    <a:pt x="22" y="38"/>
                  </a:cubicBezTo>
                  <a:cubicBezTo>
                    <a:pt x="22" y="38"/>
                    <a:pt x="22" y="38"/>
                    <a:pt x="22" y="38"/>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19" y="40"/>
                    <a:pt x="19" y="40"/>
                    <a:pt x="19" y="40"/>
                  </a:cubicBezTo>
                  <a:cubicBezTo>
                    <a:pt x="19" y="40"/>
                    <a:pt x="19" y="40"/>
                    <a:pt x="19" y="40"/>
                  </a:cubicBezTo>
                  <a:cubicBezTo>
                    <a:pt x="19" y="40"/>
                    <a:pt x="19" y="40"/>
                    <a:pt x="19" y="40"/>
                  </a:cubicBezTo>
                  <a:cubicBezTo>
                    <a:pt x="19" y="40"/>
                    <a:pt x="19" y="40"/>
                    <a:pt x="19" y="40"/>
                  </a:cubicBezTo>
                  <a:cubicBezTo>
                    <a:pt x="19" y="40"/>
                    <a:pt x="19" y="41"/>
                    <a:pt x="19" y="41"/>
                  </a:cubicBezTo>
                  <a:cubicBezTo>
                    <a:pt x="19" y="41"/>
                    <a:pt x="19" y="41"/>
                    <a:pt x="19" y="41"/>
                  </a:cubicBezTo>
                  <a:cubicBezTo>
                    <a:pt x="19"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7" y="41"/>
                    <a:pt x="17" y="41"/>
                    <a:pt x="17" y="41"/>
                  </a:cubicBezTo>
                  <a:cubicBezTo>
                    <a:pt x="17" y="41"/>
                    <a:pt x="17" y="41"/>
                    <a:pt x="17" y="41"/>
                  </a:cubicBezTo>
                  <a:cubicBezTo>
                    <a:pt x="17" y="41"/>
                    <a:pt x="17" y="41"/>
                    <a:pt x="17" y="41"/>
                  </a:cubicBezTo>
                  <a:cubicBezTo>
                    <a:pt x="17" y="42"/>
                    <a:pt x="17" y="42"/>
                    <a:pt x="17" y="42"/>
                  </a:cubicBezTo>
                  <a:cubicBezTo>
                    <a:pt x="17" y="42"/>
                    <a:pt x="17" y="42"/>
                    <a:pt x="17" y="42"/>
                  </a:cubicBezTo>
                  <a:cubicBezTo>
                    <a:pt x="17" y="42"/>
                    <a:pt x="17" y="42"/>
                    <a:pt x="17" y="42"/>
                  </a:cubicBezTo>
                  <a:cubicBezTo>
                    <a:pt x="17" y="42"/>
                    <a:pt x="17" y="42"/>
                    <a:pt x="17"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5" y="42"/>
                  </a:cubicBezTo>
                  <a:cubicBezTo>
                    <a:pt x="15" y="42"/>
                    <a:pt x="15" y="42"/>
                    <a:pt x="15" y="42"/>
                  </a:cubicBezTo>
                  <a:cubicBezTo>
                    <a:pt x="15" y="42"/>
                    <a:pt x="15" y="42"/>
                    <a:pt x="15" y="42"/>
                  </a:cubicBezTo>
                  <a:cubicBezTo>
                    <a:pt x="15" y="43"/>
                    <a:pt x="15" y="43"/>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3"/>
                    <a:pt x="14" y="43"/>
                  </a:cubicBezTo>
                  <a:cubicBezTo>
                    <a:pt x="14" y="43"/>
                    <a:pt x="14" y="43"/>
                    <a:pt x="14" y="43"/>
                  </a:cubicBezTo>
                  <a:cubicBezTo>
                    <a:pt x="14" y="43"/>
                    <a:pt x="14" y="43"/>
                    <a:pt x="14" y="43"/>
                  </a:cubicBezTo>
                  <a:cubicBezTo>
                    <a:pt x="14" y="43"/>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4"/>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6"/>
                  </a:cubicBezTo>
                  <a:cubicBezTo>
                    <a:pt x="10" y="46"/>
                    <a:pt x="10" y="46"/>
                    <a:pt x="10" y="46"/>
                  </a:cubicBezTo>
                  <a:cubicBezTo>
                    <a:pt x="10" y="46"/>
                    <a:pt x="10" y="46"/>
                    <a:pt x="10"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7"/>
                  </a:cubicBezTo>
                  <a:cubicBezTo>
                    <a:pt x="8"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6" y="47"/>
                    <a:pt x="6" y="47"/>
                    <a:pt x="6" y="47"/>
                  </a:cubicBezTo>
                  <a:cubicBezTo>
                    <a:pt x="6" y="47"/>
                    <a:pt x="6" y="47"/>
                    <a:pt x="6" y="47"/>
                  </a:cubicBezTo>
                  <a:cubicBezTo>
                    <a:pt x="6" y="47"/>
                    <a:pt x="6" y="47"/>
                    <a:pt x="6" y="47"/>
                  </a:cubicBezTo>
                  <a:cubicBezTo>
                    <a:pt x="6" y="47"/>
                    <a:pt x="6" y="47"/>
                    <a:pt x="6" y="47"/>
                  </a:cubicBezTo>
                  <a:cubicBezTo>
                    <a:pt x="6" y="47"/>
                    <a:pt x="6" y="47"/>
                    <a:pt x="6" y="48"/>
                  </a:cubicBezTo>
                  <a:cubicBezTo>
                    <a:pt x="6" y="48"/>
                    <a:pt x="6" y="48"/>
                    <a:pt x="6" y="48"/>
                  </a:cubicBezTo>
                  <a:cubicBezTo>
                    <a:pt x="6" y="48"/>
                    <a:pt x="6" y="48"/>
                    <a:pt x="6" y="48"/>
                  </a:cubicBezTo>
                  <a:cubicBezTo>
                    <a:pt x="5" y="48"/>
                    <a:pt x="5" y="48"/>
                    <a:pt x="5" y="48"/>
                  </a:cubicBezTo>
                  <a:cubicBezTo>
                    <a:pt x="5" y="48"/>
                    <a:pt x="5" y="48"/>
                    <a:pt x="5" y="48"/>
                  </a:cubicBezTo>
                  <a:cubicBezTo>
                    <a:pt x="5" y="48"/>
                    <a:pt x="5" y="48"/>
                    <a:pt x="5" y="48"/>
                  </a:cubicBezTo>
                  <a:cubicBezTo>
                    <a:pt x="5" y="48"/>
                    <a:pt x="5" y="48"/>
                    <a:pt x="5" y="48"/>
                  </a:cubicBezTo>
                  <a:cubicBezTo>
                    <a:pt x="5" y="48"/>
                    <a:pt x="5"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9"/>
                    <a:pt x="4" y="49"/>
                  </a:cubicBezTo>
                  <a:cubicBezTo>
                    <a:pt x="3" y="49"/>
                    <a:pt x="3" y="49"/>
                    <a:pt x="3" y="49"/>
                  </a:cubicBezTo>
                  <a:cubicBezTo>
                    <a:pt x="3" y="49"/>
                    <a:pt x="3" y="49"/>
                    <a:pt x="3" y="49"/>
                  </a:cubicBezTo>
                  <a:cubicBezTo>
                    <a:pt x="3" y="49"/>
                    <a:pt x="3" y="49"/>
                    <a:pt x="3" y="49"/>
                  </a:cubicBezTo>
                  <a:cubicBezTo>
                    <a:pt x="3" y="49"/>
                    <a:pt x="3" y="49"/>
                    <a:pt x="3" y="49"/>
                  </a:cubicBezTo>
                  <a:cubicBezTo>
                    <a:pt x="3" y="49"/>
                    <a:pt x="3"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50"/>
                    <a:pt x="1" y="50"/>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0" y="50"/>
                    <a:pt x="0" y="50"/>
                    <a:pt x="0" y="51"/>
                  </a:cubicBezTo>
                  <a:cubicBezTo>
                    <a:pt x="0" y="51"/>
                    <a:pt x="0" y="51"/>
                    <a:pt x="0" y="51"/>
                  </a:cubicBezTo>
                  <a:cubicBezTo>
                    <a:pt x="0" y="51"/>
                    <a:pt x="0" y="51"/>
                    <a:pt x="0" y="51"/>
                  </a:cubicBezTo>
                  <a:cubicBezTo>
                    <a:pt x="0" y="51"/>
                    <a:pt x="0" y="51"/>
                    <a:pt x="0" y="51"/>
                  </a:cubicBezTo>
                  <a:cubicBezTo>
                    <a:pt x="0" y="52"/>
                    <a:pt x="0" y="52"/>
                    <a:pt x="0" y="52"/>
                  </a:cubicBezTo>
                  <a:cubicBezTo>
                    <a:pt x="0" y="53"/>
                    <a:pt x="0" y="53"/>
                    <a:pt x="0" y="53"/>
                  </a:cubicBezTo>
                  <a:cubicBezTo>
                    <a:pt x="0" y="53"/>
                    <a:pt x="0" y="53"/>
                    <a:pt x="0" y="53"/>
                  </a:cubicBezTo>
                  <a:cubicBezTo>
                    <a:pt x="0"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3" y="54"/>
                    <a:pt x="3" y="54"/>
                    <a:pt x="3" y="54"/>
                  </a:cubicBezTo>
                  <a:cubicBezTo>
                    <a:pt x="3" y="54"/>
                    <a:pt x="3" y="54"/>
                    <a:pt x="3" y="54"/>
                  </a:cubicBezTo>
                  <a:cubicBezTo>
                    <a:pt x="3" y="54"/>
                    <a:pt x="3" y="54"/>
                    <a:pt x="3" y="54"/>
                  </a:cubicBezTo>
                  <a:cubicBezTo>
                    <a:pt x="3" y="55"/>
                    <a:pt x="3" y="55"/>
                    <a:pt x="3" y="55"/>
                  </a:cubicBezTo>
                  <a:cubicBezTo>
                    <a:pt x="3" y="55"/>
                    <a:pt x="3" y="55"/>
                    <a:pt x="3" y="55"/>
                  </a:cubicBezTo>
                  <a:cubicBezTo>
                    <a:pt x="3"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5" y="55"/>
                    <a:pt x="5" y="55"/>
                  </a:cubicBezTo>
                  <a:cubicBezTo>
                    <a:pt x="5" y="55"/>
                    <a:pt x="5" y="55"/>
                    <a:pt x="5" y="55"/>
                  </a:cubicBezTo>
                  <a:cubicBezTo>
                    <a:pt x="5" y="55"/>
                    <a:pt x="5" y="55"/>
                    <a:pt x="5" y="55"/>
                  </a:cubicBezTo>
                  <a:cubicBezTo>
                    <a:pt x="5" y="55"/>
                    <a:pt x="5" y="56"/>
                    <a:pt x="5" y="56"/>
                  </a:cubicBezTo>
                  <a:cubicBezTo>
                    <a:pt x="5" y="56"/>
                    <a:pt x="5" y="56"/>
                    <a:pt x="5" y="56"/>
                  </a:cubicBezTo>
                  <a:cubicBezTo>
                    <a:pt x="5" y="56"/>
                    <a:pt x="5" y="56"/>
                    <a:pt x="5" y="56"/>
                  </a:cubicBezTo>
                  <a:cubicBezTo>
                    <a:pt x="5" y="56"/>
                    <a:pt x="5" y="56"/>
                    <a:pt x="6" y="56"/>
                  </a:cubicBezTo>
                  <a:cubicBezTo>
                    <a:pt x="6" y="56"/>
                    <a:pt x="6" y="56"/>
                    <a:pt x="6" y="56"/>
                  </a:cubicBezTo>
                  <a:cubicBezTo>
                    <a:pt x="6" y="56"/>
                    <a:pt x="6" y="56"/>
                    <a:pt x="6" y="56"/>
                  </a:cubicBezTo>
                  <a:cubicBezTo>
                    <a:pt x="6" y="56"/>
                    <a:pt x="6" y="56"/>
                    <a:pt x="6" y="56"/>
                  </a:cubicBezTo>
                  <a:cubicBezTo>
                    <a:pt x="6" y="56"/>
                    <a:pt x="6" y="56"/>
                    <a:pt x="6" y="56"/>
                  </a:cubicBezTo>
                  <a:cubicBezTo>
                    <a:pt x="6" y="56"/>
                    <a:pt x="6" y="56"/>
                    <a:pt x="6" y="57"/>
                  </a:cubicBezTo>
                  <a:cubicBezTo>
                    <a:pt x="7" y="57"/>
                    <a:pt x="7" y="57"/>
                    <a:pt x="7" y="57"/>
                  </a:cubicBezTo>
                  <a:cubicBezTo>
                    <a:pt x="7" y="57"/>
                    <a:pt x="7" y="57"/>
                    <a:pt x="7" y="57"/>
                  </a:cubicBezTo>
                  <a:cubicBezTo>
                    <a:pt x="7" y="57"/>
                    <a:pt x="7" y="57"/>
                    <a:pt x="7" y="57"/>
                  </a:cubicBezTo>
                  <a:cubicBezTo>
                    <a:pt x="7" y="57"/>
                    <a:pt x="7" y="57"/>
                    <a:pt x="7" y="57"/>
                  </a:cubicBezTo>
                  <a:cubicBezTo>
                    <a:pt x="7" y="57"/>
                    <a:pt x="7" y="57"/>
                    <a:pt x="8" y="57"/>
                  </a:cubicBezTo>
                  <a:cubicBezTo>
                    <a:pt x="8" y="57"/>
                    <a:pt x="8" y="57"/>
                    <a:pt x="8" y="57"/>
                  </a:cubicBezTo>
                  <a:cubicBezTo>
                    <a:pt x="8" y="57"/>
                    <a:pt x="8" y="57"/>
                    <a:pt x="8" y="57"/>
                  </a:cubicBezTo>
                  <a:cubicBezTo>
                    <a:pt x="8" y="57"/>
                    <a:pt x="8" y="57"/>
                    <a:pt x="8" y="57"/>
                  </a:cubicBezTo>
                  <a:cubicBezTo>
                    <a:pt x="8" y="57"/>
                    <a:pt x="8" y="57"/>
                    <a:pt x="8" y="57"/>
                  </a:cubicBezTo>
                  <a:cubicBezTo>
                    <a:pt x="8" y="57"/>
                    <a:pt x="8" y="58"/>
                    <a:pt x="8" y="58"/>
                  </a:cubicBezTo>
                  <a:cubicBezTo>
                    <a:pt x="8" y="58"/>
                    <a:pt x="8" y="58"/>
                    <a:pt x="8" y="58"/>
                  </a:cubicBezTo>
                  <a:cubicBezTo>
                    <a:pt x="8" y="58"/>
                    <a:pt x="8"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10" y="58"/>
                    <a:pt x="10" y="58"/>
                    <a:pt x="10" y="58"/>
                  </a:cubicBezTo>
                  <a:cubicBezTo>
                    <a:pt x="10" y="58"/>
                    <a:pt x="10" y="58"/>
                    <a:pt x="10" y="58"/>
                  </a:cubicBezTo>
                  <a:cubicBezTo>
                    <a:pt x="10" y="58"/>
                    <a:pt x="10" y="58"/>
                    <a:pt x="10" y="58"/>
                  </a:cubicBezTo>
                  <a:cubicBezTo>
                    <a:pt x="10" y="58"/>
                    <a:pt x="10" y="59"/>
                    <a:pt x="10" y="59"/>
                  </a:cubicBezTo>
                  <a:cubicBezTo>
                    <a:pt x="10" y="59"/>
                    <a:pt x="10" y="59"/>
                    <a:pt x="10" y="59"/>
                  </a:cubicBezTo>
                  <a:cubicBezTo>
                    <a:pt x="10" y="59"/>
                    <a:pt x="10" y="59"/>
                    <a:pt x="10" y="59"/>
                  </a:cubicBezTo>
                  <a:cubicBezTo>
                    <a:pt x="10" y="59"/>
                    <a:pt x="10" y="59"/>
                    <a:pt x="10" y="59"/>
                  </a:cubicBezTo>
                  <a:cubicBezTo>
                    <a:pt x="10" y="59"/>
                    <a:pt x="10" y="59"/>
                    <a:pt x="10" y="59"/>
                  </a:cubicBezTo>
                  <a:cubicBezTo>
                    <a:pt x="10" y="59"/>
                    <a:pt x="10"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2" y="59"/>
                  </a:cubicBezTo>
                  <a:cubicBezTo>
                    <a:pt x="12" y="59"/>
                    <a:pt x="12" y="59"/>
                    <a:pt x="12" y="59"/>
                  </a:cubicBezTo>
                  <a:cubicBezTo>
                    <a:pt x="12" y="60"/>
                    <a:pt x="13" y="59"/>
                    <a:pt x="13" y="59"/>
                  </a:cubicBezTo>
                  <a:cubicBezTo>
                    <a:pt x="13" y="59"/>
                    <a:pt x="13" y="59"/>
                    <a:pt x="13" y="59"/>
                  </a:cubicBezTo>
                  <a:cubicBezTo>
                    <a:pt x="13" y="59"/>
                    <a:pt x="13" y="59"/>
                    <a:pt x="13" y="59"/>
                  </a:cubicBezTo>
                  <a:cubicBezTo>
                    <a:pt x="13" y="59"/>
                    <a:pt x="13" y="59"/>
                    <a:pt x="13"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5" y="59"/>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7" y="58"/>
                    <a:pt x="17" y="58"/>
                    <a:pt x="17" y="58"/>
                  </a:cubicBezTo>
                  <a:cubicBezTo>
                    <a:pt x="17" y="58"/>
                    <a:pt x="17" y="58"/>
                    <a:pt x="17" y="58"/>
                  </a:cubicBezTo>
                  <a:cubicBezTo>
                    <a:pt x="17" y="58"/>
                    <a:pt x="17" y="58"/>
                    <a:pt x="17" y="58"/>
                  </a:cubicBezTo>
                  <a:cubicBezTo>
                    <a:pt x="17" y="57"/>
                    <a:pt x="17" y="57"/>
                    <a:pt x="17" y="57"/>
                  </a:cubicBezTo>
                  <a:cubicBezTo>
                    <a:pt x="17" y="57"/>
                    <a:pt x="17" y="57"/>
                    <a:pt x="17" y="57"/>
                  </a:cubicBezTo>
                  <a:cubicBezTo>
                    <a:pt x="17" y="57"/>
                    <a:pt x="17" y="57"/>
                    <a:pt x="17" y="57"/>
                  </a:cubicBezTo>
                  <a:cubicBezTo>
                    <a:pt x="17" y="57"/>
                    <a:pt x="17"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9" y="57"/>
                    <a:pt x="19" y="57"/>
                    <a:pt x="19" y="57"/>
                  </a:cubicBezTo>
                  <a:cubicBezTo>
                    <a:pt x="19" y="57"/>
                    <a:pt x="19" y="57"/>
                    <a:pt x="19" y="57"/>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20" y="56"/>
                    <a:pt x="20" y="56"/>
                  </a:cubicBezTo>
                  <a:cubicBezTo>
                    <a:pt x="20" y="56"/>
                    <a:pt x="20" y="56"/>
                    <a:pt x="20" y="56"/>
                  </a:cubicBezTo>
                  <a:cubicBezTo>
                    <a:pt x="20" y="56"/>
                    <a:pt x="20" y="56"/>
                    <a:pt x="20" y="56"/>
                  </a:cubicBezTo>
                  <a:cubicBezTo>
                    <a:pt x="20" y="56"/>
                    <a:pt x="20" y="56"/>
                    <a:pt x="20" y="56"/>
                  </a:cubicBezTo>
                  <a:cubicBezTo>
                    <a:pt x="20" y="56"/>
                    <a:pt x="20" y="56"/>
                    <a:pt x="20" y="56"/>
                  </a:cubicBezTo>
                  <a:cubicBezTo>
                    <a:pt x="20" y="56"/>
                    <a:pt x="20" y="56"/>
                    <a:pt x="20" y="55"/>
                  </a:cubicBezTo>
                  <a:cubicBezTo>
                    <a:pt x="20" y="55"/>
                    <a:pt x="20" y="55"/>
                    <a:pt x="20" y="55"/>
                  </a:cubicBezTo>
                  <a:cubicBezTo>
                    <a:pt x="20" y="55"/>
                    <a:pt x="20" y="55"/>
                    <a:pt x="20" y="55"/>
                  </a:cubicBezTo>
                  <a:cubicBezTo>
                    <a:pt x="20"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2" y="55"/>
                  </a:cubicBezTo>
                  <a:cubicBezTo>
                    <a:pt x="22" y="55"/>
                    <a:pt x="22" y="55"/>
                    <a:pt x="22" y="55"/>
                  </a:cubicBezTo>
                  <a:cubicBezTo>
                    <a:pt x="22" y="55"/>
                    <a:pt x="22" y="55"/>
                    <a:pt x="22" y="55"/>
                  </a:cubicBezTo>
                  <a:cubicBezTo>
                    <a:pt x="22" y="55"/>
                    <a:pt x="22" y="55"/>
                    <a:pt x="22" y="54"/>
                  </a:cubicBezTo>
                  <a:cubicBezTo>
                    <a:pt x="22" y="54"/>
                    <a:pt x="22" y="54"/>
                    <a:pt x="22" y="54"/>
                  </a:cubicBezTo>
                  <a:cubicBezTo>
                    <a:pt x="22" y="54"/>
                    <a:pt x="22" y="54"/>
                    <a:pt x="22" y="54"/>
                  </a:cubicBezTo>
                  <a:cubicBezTo>
                    <a:pt x="22" y="54"/>
                    <a:pt x="22" y="54"/>
                    <a:pt x="22" y="54"/>
                  </a:cubicBezTo>
                  <a:cubicBezTo>
                    <a:pt x="22" y="54"/>
                    <a:pt x="22" y="54"/>
                    <a:pt x="22" y="54"/>
                  </a:cubicBezTo>
                  <a:cubicBezTo>
                    <a:pt x="22" y="54"/>
                    <a:pt x="23" y="54"/>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3" y="54"/>
                    <a:pt x="23"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5" y="53"/>
                    <a:pt x="25" y="53"/>
                    <a:pt x="25" y="53"/>
                  </a:cubicBezTo>
                  <a:cubicBezTo>
                    <a:pt x="25" y="53"/>
                    <a:pt x="25" y="53"/>
                    <a:pt x="25" y="53"/>
                  </a:cubicBezTo>
                  <a:cubicBezTo>
                    <a:pt x="25" y="53"/>
                    <a:pt x="25" y="53"/>
                    <a:pt x="25" y="52"/>
                  </a:cubicBezTo>
                  <a:cubicBezTo>
                    <a:pt x="25" y="52"/>
                    <a:pt x="25" y="52"/>
                    <a:pt x="25" y="52"/>
                  </a:cubicBezTo>
                  <a:cubicBezTo>
                    <a:pt x="25" y="52"/>
                    <a:pt x="25" y="52"/>
                    <a:pt x="25" y="52"/>
                  </a:cubicBezTo>
                  <a:cubicBezTo>
                    <a:pt x="25" y="52"/>
                    <a:pt x="25" y="52"/>
                    <a:pt x="25" y="52"/>
                  </a:cubicBezTo>
                  <a:cubicBezTo>
                    <a:pt x="25" y="52"/>
                    <a:pt x="25" y="52"/>
                    <a:pt x="25" y="52"/>
                  </a:cubicBezTo>
                  <a:cubicBezTo>
                    <a:pt x="25" y="52"/>
                    <a:pt x="26" y="52"/>
                    <a:pt x="26" y="52"/>
                  </a:cubicBezTo>
                  <a:cubicBezTo>
                    <a:pt x="26" y="52"/>
                    <a:pt x="26" y="52"/>
                    <a:pt x="26" y="52"/>
                  </a:cubicBezTo>
                  <a:cubicBezTo>
                    <a:pt x="26" y="52"/>
                    <a:pt x="26" y="52"/>
                    <a:pt x="26" y="52"/>
                  </a:cubicBezTo>
                  <a:cubicBezTo>
                    <a:pt x="26" y="52"/>
                    <a:pt x="26" y="52"/>
                    <a:pt x="26" y="51"/>
                  </a:cubicBezTo>
                  <a:cubicBezTo>
                    <a:pt x="26" y="51"/>
                    <a:pt x="26" y="51"/>
                    <a:pt x="26" y="51"/>
                  </a:cubicBezTo>
                  <a:cubicBezTo>
                    <a:pt x="26"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9" y="50"/>
                    <a:pt x="29" y="50"/>
                    <a:pt x="29" y="50"/>
                  </a:cubicBezTo>
                  <a:cubicBezTo>
                    <a:pt x="29" y="50"/>
                    <a:pt x="29" y="49"/>
                    <a:pt x="29" y="49"/>
                  </a:cubicBezTo>
                  <a:cubicBezTo>
                    <a:pt x="29" y="49"/>
                    <a:pt x="29" y="49"/>
                    <a:pt x="29" y="49"/>
                  </a:cubicBezTo>
                  <a:cubicBezTo>
                    <a:pt x="29" y="49"/>
                    <a:pt x="29" y="49"/>
                    <a:pt x="30" y="49"/>
                  </a:cubicBezTo>
                  <a:cubicBezTo>
                    <a:pt x="30" y="49"/>
                    <a:pt x="30" y="49"/>
                    <a:pt x="30" y="49"/>
                  </a:cubicBezTo>
                  <a:cubicBezTo>
                    <a:pt x="30" y="49"/>
                    <a:pt x="30" y="49"/>
                    <a:pt x="30" y="49"/>
                  </a:cubicBezTo>
                  <a:cubicBezTo>
                    <a:pt x="30" y="49"/>
                    <a:pt x="30" y="49"/>
                    <a:pt x="30" y="49"/>
                  </a:cubicBezTo>
                  <a:cubicBezTo>
                    <a:pt x="30" y="48"/>
                    <a:pt x="30" y="48"/>
                    <a:pt x="30" y="48"/>
                  </a:cubicBezTo>
                  <a:cubicBezTo>
                    <a:pt x="30" y="48"/>
                    <a:pt x="30" y="48"/>
                    <a:pt x="30" y="48"/>
                  </a:cubicBezTo>
                  <a:cubicBezTo>
                    <a:pt x="31" y="48"/>
                    <a:pt x="31" y="47"/>
                    <a:pt x="32" y="47"/>
                  </a:cubicBezTo>
                  <a:cubicBezTo>
                    <a:pt x="32" y="47"/>
                    <a:pt x="32" y="47"/>
                    <a:pt x="32" y="47"/>
                  </a:cubicBezTo>
                  <a:cubicBezTo>
                    <a:pt x="32" y="47"/>
                    <a:pt x="32" y="46"/>
                    <a:pt x="33" y="46"/>
                  </a:cubicBezTo>
                  <a:cubicBezTo>
                    <a:pt x="34" y="45"/>
                    <a:pt x="34" y="44"/>
                    <a:pt x="35" y="44"/>
                  </a:cubicBezTo>
                  <a:cubicBezTo>
                    <a:pt x="36" y="43"/>
                    <a:pt x="37" y="42"/>
                    <a:pt x="38" y="41"/>
                  </a:cubicBezTo>
                  <a:cubicBezTo>
                    <a:pt x="38" y="40"/>
                    <a:pt x="39" y="40"/>
                    <a:pt x="40" y="39"/>
                  </a:cubicBezTo>
                  <a:cubicBezTo>
                    <a:pt x="40" y="39"/>
                    <a:pt x="40" y="39"/>
                    <a:pt x="40" y="39"/>
                  </a:cubicBezTo>
                  <a:cubicBezTo>
                    <a:pt x="40" y="39"/>
                    <a:pt x="40" y="39"/>
                    <a:pt x="40" y="39"/>
                  </a:cubicBezTo>
                  <a:cubicBezTo>
                    <a:pt x="40" y="39"/>
                    <a:pt x="40" y="39"/>
                    <a:pt x="40" y="38"/>
                  </a:cubicBezTo>
                  <a:cubicBezTo>
                    <a:pt x="40" y="38"/>
                    <a:pt x="40" y="38"/>
                    <a:pt x="41" y="38"/>
                  </a:cubicBezTo>
                  <a:cubicBezTo>
                    <a:pt x="41" y="38"/>
                    <a:pt x="41" y="38"/>
                    <a:pt x="41" y="38"/>
                  </a:cubicBezTo>
                  <a:cubicBezTo>
                    <a:pt x="41" y="38"/>
                    <a:pt x="41" y="38"/>
                    <a:pt x="41" y="38"/>
                  </a:cubicBezTo>
                  <a:cubicBezTo>
                    <a:pt x="41" y="38"/>
                    <a:pt x="41" y="38"/>
                    <a:pt x="41" y="37"/>
                  </a:cubicBezTo>
                  <a:cubicBezTo>
                    <a:pt x="41" y="37"/>
                    <a:pt x="41" y="37"/>
                    <a:pt x="41" y="37"/>
                  </a:cubicBezTo>
                  <a:cubicBezTo>
                    <a:pt x="41" y="37"/>
                    <a:pt x="41" y="37"/>
                    <a:pt x="41" y="37"/>
                  </a:cubicBezTo>
                  <a:cubicBezTo>
                    <a:pt x="41" y="37"/>
                    <a:pt x="42" y="37"/>
                    <a:pt x="42" y="37"/>
                  </a:cubicBezTo>
                  <a:cubicBezTo>
                    <a:pt x="42" y="37"/>
                    <a:pt x="42" y="37"/>
                    <a:pt x="42" y="37"/>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4"/>
                    <a:pt x="43" y="34"/>
                  </a:cubicBezTo>
                  <a:cubicBezTo>
                    <a:pt x="43" y="34"/>
                    <a:pt x="43" y="34"/>
                    <a:pt x="44" y="34"/>
                  </a:cubicBezTo>
                  <a:cubicBezTo>
                    <a:pt x="44" y="34"/>
                    <a:pt x="44" y="34"/>
                    <a:pt x="44" y="34"/>
                  </a:cubicBezTo>
                  <a:cubicBezTo>
                    <a:pt x="44" y="34"/>
                    <a:pt x="44" y="34"/>
                    <a:pt x="44" y="34"/>
                  </a:cubicBezTo>
                  <a:cubicBezTo>
                    <a:pt x="44" y="34"/>
                    <a:pt x="44" y="34"/>
                    <a:pt x="44"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81" name="Freeform 17">
              <a:extLst>
                <a:ext uri="{FF2B5EF4-FFF2-40B4-BE49-F238E27FC236}">
                  <a16:creationId xmlns:a16="http://schemas.microsoft.com/office/drawing/2014/main" id="{A72BDFEA-0AA2-4A64-9BB2-5E453BA16353}"/>
                </a:ext>
              </a:extLst>
            </p:cNvPr>
            <p:cNvSpPr>
              <a:spLocks/>
            </p:cNvSpPr>
            <p:nvPr/>
          </p:nvSpPr>
          <p:spPr bwMode="auto">
            <a:xfrm>
              <a:off x="5002213" y="3384550"/>
              <a:ext cx="404812" cy="211137"/>
            </a:xfrm>
            <a:custGeom>
              <a:avLst/>
              <a:gdLst>
                <a:gd name="T0" fmla="*/ 107 w 108"/>
                <a:gd name="T1" fmla="*/ 47 h 56"/>
                <a:gd name="T2" fmla="*/ 106 w 108"/>
                <a:gd name="T3" fmla="*/ 46 h 56"/>
                <a:gd name="T4" fmla="*/ 96 w 108"/>
                <a:gd name="T5" fmla="*/ 46 h 56"/>
                <a:gd name="T6" fmla="*/ 62 w 108"/>
                <a:gd name="T7" fmla="*/ 47 h 56"/>
                <a:gd name="T8" fmla="*/ 82 w 108"/>
                <a:gd name="T9" fmla="*/ 36 h 56"/>
                <a:gd name="T10" fmla="*/ 90 w 108"/>
                <a:gd name="T11" fmla="*/ 29 h 56"/>
                <a:gd name="T12" fmla="*/ 80 w 108"/>
                <a:gd name="T13" fmla="*/ 27 h 56"/>
                <a:gd name="T14" fmla="*/ 61 w 108"/>
                <a:gd name="T15" fmla="*/ 27 h 56"/>
                <a:gd name="T16" fmla="*/ 61 w 108"/>
                <a:gd name="T17" fmla="*/ 19 h 56"/>
                <a:gd name="T18" fmla="*/ 85 w 108"/>
                <a:gd name="T19" fmla="*/ 19 h 56"/>
                <a:gd name="T20" fmla="*/ 91 w 108"/>
                <a:gd name="T21" fmla="*/ 19 h 56"/>
                <a:gd name="T22" fmla="*/ 92 w 108"/>
                <a:gd name="T23" fmla="*/ 18 h 56"/>
                <a:gd name="T24" fmla="*/ 92 w 108"/>
                <a:gd name="T25" fmla="*/ 15 h 56"/>
                <a:gd name="T26" fmla="*/ 92 w 108"/>
                <a:gd name="T27" fmla="*/ 11 h 56"/>
                <a:gd name="T28" fmla="*/ 77 w 108"/>
                <a:gd name="T29" fmla="*/ 10 h 56"/>
                <a:gd name="T30" fmla="*/ 60 w 108"/>
                <a:gd name="T31" fmla="*/ 3 h 56"/>
                <a:gd name="T32" fmla="*/ 50 w 108"/>
                <a:gd name="T33" fmla="*/ 1 h 56"/>
                <a:gd name="T34" fmla="*/ 47 w 108"/>
                <a:gd name="T35" fmla="*/ 1 h 56"/>
                <a:gd name="T36" fmla="*/ 46 w 108"/>
                <a:gd name="T37" fmla="*/ 7 h 56"/>
                <a:gd name="T38" fmla="*/ 34 w 108"/>
                <a:gd name="T39" fmla="*/ 10 h 56"/>
                <a:gd name="T40" fmla="*/ 31 w 108"/>
                <a:gd name="T41" fmla="*/ 8 h 56"/>
                <a:gd name="T42" fmla="*/ 31 w 108"/>
                <a:gd name="T43" fmla="*/ 5 h 56"/>
                <a:gd name="T44" fmla="*/ 30 w 108"/>
                <a:gd name="T45" fmla="*/ 4 h 56"/>
                <a:gd name="T46" fmla="*/ 28 w 108"/>
                <a:gd name="T47" fmla="*/ 3 h 56"/>
                <a:gd name="T48" fmla="*/ 25 w 108"/>
                <a:gd name="T49" fmla="*/ 2 h 56"/>
                <a:gd name="T50" fmla="*/ 19 w 108"/>
                <a:gd name="T51" fmla="*/ 4 h 56"/>
                <a:gd name="T52" fmla="*/ 18 w 108"/>
                <a:gd name="T53" fmla="*/ 6 h 56"/>
                <a:gd name="T54" fmla="*/ 18 w 108"/>
                <a:gd name="T55" fmla="*/ 7 h 56"/>
                <a:gd name="T56" fmla="*/ 17 w 108"/>
                <a:gd name="T57" fmla="*/ 9 h 56"/>
                <a:gd name="T58" fmla="*/ 16 w 108"/>
                <a:gd name="T59" fmla="*/ 10 h 56"/>
                <a:gd name="T60" fmla="*/ 16 w 108"/>
                <a:gd name="T61" fmla="*/ 11 h 56"/>
                <a:gd name="T62" fmla="*/ 15 w 108"/>
                <a:gd name="T63" fmla="*/ 13 h 56"/>
                <a:gd name="T64" fmla="*/ 14 w 108"/>
                <a:gd name="T65" fmla="*/ 14 h 56"/>
                <a:gd name="T66" fmla="*/ 13 w 108"/>
                <a:gd name="T67" fmla="*/ 16 h 56"/>
                <a:gd name="T68" fmla="*/ 5 w 108"/>
                <a:gd name="T69" fmla="*/ 23 h 56"/>
                <a:gd name="T70" fmla="*/ 4 w 108"/>
                <a:gd name="T71" fmla="*/ 26 h 56"/>
                <a:gd name="T72" fmla="*/ 6 w 108"/>
                <a:gd name="T73" fmla="*/ 28 h 56"/>
                <a:gd name="T74" fmla="*/ 7 w 108"/>
                <a:gd name="T75" fmla="*/ 28 h 56"/>
                <a:gd name="T76" fmla="*/ 9 w 108"/>
                <a:gd name="T77" fmla="*/ 29 h 56"/>
                <a:gd name="T78" fmla="*/ 10 w 108"/>
                <a:gd name="T79" fmla="*/ 29 h 56"/>
                <a:gd name="T80" fmla="*/ 11 w 108"/>
                <a:gd name="T81" fmla="*/ 30 h 56"/>
                <a:gd name="T82" fmla="*/ 16 w 108"/>
                <a:gd name="T83" fmla="*/ 30 h 56"/>
                <a:gd name="T84" fmla="*/ 19 w 108"/>
                <a:gd name="T85" fmla="*/ 26 h 56"/>
                <a:gd name="T86" fmla="*/ 22 w 108"/>
                <a:gd name="T87" fmla="*/ 24 h 56"/>
                <a:gd name="T88" fmla="*/ 23 w 108"/>
                <a:gd name="T89" fmla="*/ 22 h 56"/>
                <a:gd name="T90" fmla="*/ 24 w 108"/>
                <a:gd name="T91" fmla="*/ 21 h 56"/>
                <a:gd name="T92" fmla="*/ 25 w 108"/>
                <a:gd name="T93" fmla="*/ 19 h 56"/>
                <a:gd name="T94" fmla="*/ 47 w 108"/>
                <a:gd name="T95" fmla="*/ 27 h 56"/>
                <a:gd name="T96" fmla="*/ 36 w 108"/>
                <a:gd name="T97" fmla="*/ 27 h 56"/>
                <a:gd name="T98" fmla="*/ 22 w 108"/>
                <a:gd name="T99" fmla="*/ 28 h 56"/>
                <a:gd name="T100" fmla="*/ 21 w 108"/>
                <a:gd name="T101" fmla="*/ 29 h 56"/>
                <a:gd name="T102" fmla="*/ 21 w 108"/>
                <a:gd name="T103" fmla="*/ 36 h 56"/>
                <a:gd name="T104" fmla="*/ 33 w 108"/>
                <a:gd name="T105" fmla="*/ 36 h 56"/>
                <a:gd name="T106" fmla="*/ 47 w 108"/>
                <a:gd name="T107" fmla="*/ 39 h 56"/>
                <a:gd name="T108" fmla="*/ 24 w 108"/>
                <a:gd name="T109" fmla="*/ 47 h 56"/>
                <a:gd name="T110" fmla="*/ 2 w 108"/>
                <a:gd name="T111" fmla="*/ 46 h 56"/>
                <a:gd name="T112" fmla="*/ 0 w 108"/>
                <a:gd name="T113" fmla="*/ 52 h 56"/>
                <a:gd name="T114" fmla="*/ 1 w 108"/>
                <a:gd name="T115" fmla="*/ 56 h 56"/>
                <a:gd name="T116" fmla="*/ 3 w 108"/>
                <a:gd name="T117" fmla="*/ 56 h 56"/>
                <a:gd name="T118" fmla="*/ 44 w 108"/>
                <a:gd name="T119" fmla="*/ 56 h 56"/>
                <a:gd name="T120" fmla="*/ 101 w 108"/>
                <a:gd name="T121" fmla="*/ 56 h 56"/>
                <a:gd name="T122" fmla="*/ 107 w 108"/>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8" h="56">
                  <a:moveTo>
                    <a:pt x="108" y="52"/>
                  </a:moveTo>
                  <a:cubicBezTo>
                    <a:pt x="108" y="52"/>
                    <a:pt x="108" y="52"/>
                    <a:pt x="108" y="51"/>
                  </a:cubicBezTo>
                  <a:cubicBezTo>
                    <a:pt x="108" y="51"/>
                    <a:pt x="108" y="51"/>
                    <a:pt x="108" y="51"/>
                  </a:cubicBezTo>
                  <a:cubicBezTo>
                    <a:pt x="108" y="51"/>
                    <a:pt x="108" y="51"/>
                    <a:pt x="108" y="51"/>
                  </a:cubicBezTo>
                  <a:cubicBezTo>
                    <a:pt x="108" y="51"/>
                    <a:pt x="107" y="51"/>
                    <a:pt x="107" y="51"/>
                  </a:cubicBezTo>
                  <a:cubicBezTo>
                    <a:pt x="107" y="50"/>
                    <a:pt x="107" y="49"/>
                    <a:pt x="107" y="49"/>
                  </a:cubicBezTo>
                  <a:cubicBezTo>
                    <a:pt x="107" y="49"/>
                    <a:pt x="107" y="49"/>
                    <a:pt x="107" y="49"/>
                  </a:cubicBezTo>
                  <a:cubicBezTo>
                    <a:pt x="107" y="49"/>
                    <a:pt x="107" y="48"/>
                    <a:pt x="107" y="48"/>
                  </a:cubicBezTo>
                  <a:cubicBezTo>
                    <a:pt x="107" y="48"/>
                    <a:pt x="107" y="48"/>
                    <a:pt x="107" y="48"/>
                  </a:cubicBezTo>
                  <a:cubicBezTo>
                    <a:pt x="107" y="48"/>
                    <a:pt x="107" y="47"/>
                    <a:pt x="107" y="47"/>
                  </a:cubicBezTo>
                  <a:cubicBezTo>
                    <a:pt x="107" y="47"/>
                    <a:pt x="107" y="47"/>
                    <a:pt x="107" y="47"/>
                  </a:cubicBezTo>
                  <a:cubicBezTo>
                    <a:pt x="107" y="47"/>
                    <a:pt x="107" y="47"/>
                    <a:pt x="107" y="47"/>
                  </a:cubicBezTo>
                  <a:cubicBezTo>
                    <a:pt x="107" y="47"/>
                    <a:pt x="107" y="47"/>
                    <a:pt x="107" y="47"/>
                  </a:cubicBezTo>
                  <a:cubicBezTo>
                    <a:pt x="107" y="47"/>
                    <a:pt x="107" y="47"/>
                    <a:pt x="107" y="47"/>
                  </a:cubicBezTo>
                  <a:cubicBezTo>
                    <a:pt x="107" y="47"/>
                    <a:pt x="107"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5" y="46"/>
                  </a:cubicBezTo>
                  <a:cubicBezTo>
                    <a:pt x="105" y="46"/>
                    <a:pt x="105" y="46"/>
                    <a:pt x="105" y="46"/>
                  </a:cubicBezTo>
                  <a:cubicBezTo>
                    <a:pt x="105" y="46"/>
                    <a:pt x="104" y="46"/>
                    <a:pt x="103" y="46"/>
                  </a:cubicBezTo>
                  <a:cubicBezTo>
                    <a:pt x="103" y="46"/>
                    <a:pt x="103" y="46"/>
                    <a:pt x="103" y="46"/>
                  </a:cubicBezTo>
                  <a:cubicBezTo>
                    <a:pt x="102" y="46"/>
                    <a:pt x="101" y="46"/>
                    <a:pt x="101" y="46"/>
                  </a:cubicBezTo>
                  <a:cubicBezTo>
                    <a:pt x="100" y="46"/>
                    <a:pt x="100" y="46"/>
                    <a:pt x="99" y="46"/>
                  </a:cubicBezTo>
                  <a:cubicBezTo>
                    <a:pt x="99" y="46"/>
                    <a:pt x="98" y="46"/>
                    <a:pt x="97" y="46"/>
                  </a:cubicBezTo>
                  <a:cubicBezTo>
                    <a:pt x="97" y="46"/>
                    <a:pt x="96" y="46"/>
                    <a:pt x="96" y="46"/>
                  </a:cubicBezTo>
                  <a:cubicBezTo>
                    <a:pt x="95" y="46"/>
                    <a:pt x="94" y="46"/>
                    <a:pt x="94" y="46"/>
                  </a:cubicBezTo>
                  <a:cubicBezTo>
                    <a:pt x="94" y="46"/>
                    <a:pt x="94" y="46"/>
                    <a:pt x="94" y="46"/>
                  </a:cubicBezTo>
                  <a:cubicBezTo>
                    <a:pt x="93" y="46"/>
                    <a:pt x="92" y="46"/>
                    <a:pt x="92" y="46"/>
                  </a:cubicBezTo>
                  <a:cubicBezTo>
                    <a:pt x="91" y="46"/>
                    <a:pt x="90" y="46"/>
                    <a:pt x="90" y="46"/>
                  </a:cubicBezTo>
                  <a:cubicBezTo>
                    <a:pt x="89" y="46"/>
                    <a:pt x="88" y="46"/>
                    <a:pt x="87" y="46"/>
                  </a:cubicBezTo>
                  <a:cubicBezTo>
                    <a:pt x="84" y="46"/>
                    <a:pt x="82" y="46"/>
                    <a:pt x="79" y="46"/>
                  </a:cubicBezTo>
                  <a:cubicBezTo>
                    <a:pt x="79" y="46"/>
                    <a:pt x="78" y="46"/>
                    <a:pt x="77" y="47"/>
                  </a:cubicBezTo>
                  <a:cubicBezTo>
                    <a:pt x="77" y="47"/>
                    <a:pt x="77" y="46"/>
                    <a:pt x="76" y="47"/>
                  </a:cubicBezTo>
                  <a:cubicBezTo>
                    <a:pt x="73" y="47"/>
                    <a:pt x="70" y="47"/>
                    <a:pt x="67" y="47"/>
                  </a:cubicBezTo>
                  <a:cubicBezTo>
                    <a:pt x="65" y="47"/>
                    <a:pt x="63" y="47"/>
                    <a:pt x="62" y="47"/>
                  </a:cubicBezTo>
                  <a:cubicBezTo>
                    <a:pt x="62" y="47"/>
                    <a:pt x="62" y="47"/>
                    <a:pt x="62" y="46"/>
                  </a:cubicBezTo>
                  <a:cubicBezTo>
                    <a:pt x="62" y="46"/>
                    <a:pt x="62" y="46"/>
                    <a:pt x="62" y="46"/>
                  </a:cubicBezTo>
                  <a:cubicBezTo>
                    <a:pt x="62" y="46"/>
                    <a:pt x="62" y="46"/>
                    <a:pt x="62" y="46"/>
                  </a:cubicBezTo>
                  <a:cubicBezTo>
                    <a:pt x="62" y="46"/>
                    <a:pt x="61" y="46"/>
                    <a:pt x="61" y="46"/>
                  </a:cubicBezTo>
                  <a:cubicBezTo>
                    <a:pt x="61" y="46"/>
                    <a:pt x="61" y="46"/>
                    <a:pt x="61" y="46"/>
                  </a:cubicBezTo>
                  <a:cubicBezTo>
                    <a:pt x="61" y="43"/>
                    <a:pt x="61" y="40"/>
                    <a:pt x="60" y="37"/>
                  </a:cubicBezTo>
                  <a:cubicBezTo>
                    <a:pt x="61" y="37"/>
                    <a:pt x="61" y="37"/>
                    <a:pt x="61" y="36"/>
                  </a:cubicBezTo>
                  <a:cubicBezTo>
                    <a:pt x="61" y="36"/>
                    <a:pt x="63" y="36"/>
                    <a:pt x="63" y="36"/>
                  </a:cubicBezTo>
                  <a:cubicBezTo>
                    <a:pt x="64" y="36"/>
                    <a:pt x="66" y="36"/>
                    <a:pt x="68" y="36"/>
                  </a:cubicBezTo>
                  <a:cubicBezTo>
                    <a:pt x="72" y="36"/>
                    <a:pt x="77" y="36"/>
                    <a:pt x="82" y="36"/>
                  </a:cubicBezTo>
                  <a:cubicBezTo>
                    <a:pt x="82" y="36"/>
                    <a:pt x="82" y="37"/>
                    <a:pt x="82" y="37"/>
                  </a:cubicBezTo>
                  <a:cubicBezTo>
                    <a:pt x="82" y="37"/>
                    <a:pt x="83" y="37"/>
                    <a:pt x="83" y="37"/>
                  </a:cubicBezTo>
                  <a:cubicBezTo>
                    <a:pt x="83" y="37"/>
                    <a:pt x="83" y="37"/>
                    <a:pt x="83" y="37"/>
                  </a:cubicBezTo>
                  <a:cubicBezTo>
                    <a:pt x="84" y="37"/>
                    <a:pt x="84" y="37"/>
                    <a:pt x="84" y="37"/>
                  </a:cubicBezTo>
                  <a:cubicBezTo>
                    <a:pt x="85" y="37"/>
                    <a:pt x="86" y="37"/>
                    <a:pt x="87" y="37"/>
                  </a:cubicBezTo>
                  <a:cubicBezTo>
                    <a:pt x="87" y="37"/>
                    <a:pt x="87" y="37"/>
                    <a:pt x="87" y="37"/>
                  </a:cubicBezTo>
                  <a:cubicBezTo>
                    <a:pt x="87" y="37"/>
                    <a:pt x="88" y="37"/>
                    <a:pt x="88" y="37"/>
                  </a:cubicBezTo>
                  <a:cubicBezTo>
                    <a:pt x="89" y="37"/>
                    <a:pt x="90" y="36"/>
                    <a:pt x="90" y="35"/>
                  </a:cubicBezTo>
                  <a:cubicBezTo>
                    <a:pt x="90" y="35"/>
                    <a:pt x="90" y="33"/>
                    <a:pt x="90" y="32"/>
                  </a:cubicBezTo>
                  <a:cubicBezTo>
                    <a:pt x="90" y="31"/>
                    <a:pt x="90" y="30"/>
                    <a:pt x="90" y="29"/>
                  </a:cubicBezTo>
                  <a:cubicBezTo>
                    <a:pt x="90" y="29"/>
                    <a:pt x="90" y="28"/>
                    <a:pt x="90" y="28"/>
                  </a:cubicBezTo>
                  <a:cubicBezTo>
                    <a:pt x="89" y="28"/>
                    <a:pt x="89" y="28"/>
                    <a:pt x="89" y="28"/>
                  </a:cubicBezTo>
                  <a:cubicBezTo>
                    <a:pt x="89" y="28"/>
                    <a:pt x="89" y="28"/>
                    <a:pt x="89" y="27"/>
                  </a:cubicBezTo>
                  <a:cubicBezTo>
                    <a:pt x="88" y="27"/>
                    <a:pt x="87" y="27"/>
                    <a:pt x="86" y="27"/>
                  </a:cubicBezTo>
                  <a:cubicBezTo>
                    <a:pt x="85" y="27"/>
                    <a:pt x="85" y="27"/>
                    <a:pt x="84" y="27"/>
                  </a:cubicBezTo>
                  <a:cubicBezTo>
                    <a:pt x="84" y="27"/>
                    <a:pt x="83" y="27"/>
                    <a:pt x="83" y="27"/>
                  </a:cubicBezTo>
                  <a:cubicBezTo>
                    <a:pt x="83" y="27"/>
                    <a:pt x="83" y="27"/>
                    <a:pt x="83" y="27"/>
                  </a:cubicBezTo>
                  <a:cubicBezTo>
                    <a:pt x="82" y="27"/>
                    <a:pt x="82" y="27"/>
                    <a:pt x="81" y="27"/>
                  </a:cubicBezTo>
                  <a:cubicBezTo>
                    <a:pt x="81" y="27"/>
                    <a:pt x="81" y="27"/>
                    <a:pt x="81" y="27"/>
                  </a:cubicBezTo>
                  <a:cubicBezTo>
                    <a:pt x="81" y="27"/>
                    <a:pt x="81" y="27"/>
                    <a:pt x="80" y="27"/>
                  </a:cubicBezTo>
                  <a:cubicBezTo>
                    <a:pt x="79" y="27"/>
                    <a:pt x="78" y="27"/>
                    <a:pt x="77" y="27"/>
                  </a:cubicBezTo>
                  <a:cubicBezTo>
                    <a:pt x="77" y="27"/>
                    <a:pt x="76" y="27"/>
                    <a:pt x="76" y="27"/>
                  </a:cubicBezTo>
                  <a:cubicBezTo>
                    <a:pt x="76" y="27"/>
                    <a:pt x="76" y="27"/>
                    <a:pt x="76" y="27"/>
                  </a:cubicBezTo>
                  <a:cubicBezTo>
                    <a:pt x="76" y="27"/>
                    <a:pt x="75" y="27"/>
                    <a:pt x="75" y="27"/>
                  </a:cubicBezTo>
                  <a:cubicBezTo>
                    <a:pt x="75" y="27"/>
                    <a:pt x="75" y="27"/>
                    <a:pt x="75" y="27"/>
                  </a:cubicBezTo>
                  <a:cubicBezTo>
                    <a:pt x="74" y="27"/>
                    <a:pt x="72" y="27"/>
                    <a:pt x="71" y="27"/>
                  </a:cubicBezTo>
                  <a:cubicBezTo>
                    <a:pt x="67" y="28"/>
                    <a:pt x="64" y="28"/>
                    <a:pt x="61" y="28"/>
                  </a:cubicBezTo>
                  <a:cubicBezTo>
                    <a:pt x="61" y="27"/>
                    <a:pt x="61" y="27"/>
                    <a:pt x="61" y="27"/>
                  </a:cubicBezTo>
                  <a:cubicBezTo>
                    <a:pt x="61" y="27"/>
                    <a:pt x="61" y="27"/>
                    <a:pt x="61" y="27"/>
                  </a:cubicBezTo>
                  <a:cubicBezTo>
                    <a:pt x="61" y="27"/>
                    <a:pt x="61" y="27"/>
                    <a:pt x="61" y="27"/>
                  </a:cubicBezTo>
                  <a:cubicBezTo>
                    <a:pt x="60" y="27"/>
                    <a:pt x="60" y="27"/>
                    <a:pt x="60" y="27"/>
                  </a:cubicBezTo>
                  <a:cubicBezTo>
                    <a:pt x="60" y="27"/>
                    <a:pt x="60" y="26"/>
                    <a:pt x="60" y="26"/>
                  </a:cubicBezTo>
                  <a:cubicBezTo>
                    <a:pt x="60" y="26"/>
                    <a:pt x="60" y="26"/>
                    <a:pt x="60" y="26"/>
                  </a:cubicBezTo>
                  <a:cubicBezTo>
                    <a:pt x="60" y="25"/>
                    <a:pt x="60" y="25"/>
                    <a:pt x="60" y="25"/>
                  </a:cubicBezTo>
                  <a:cubicBezTo>
                    <a:pt x="60" y="24"/>
                    <a:pt x="60" y="24"/>
                    <a:pt x="60" y="24"/>
                  </a:cubicBezTo>
                  <a:cubicBezTo>
                    <a:pt x="60" y="24"/>
                    <a:pt x="60" y="24"/>
                    <a:pt x="60" y="24"/>
                  </a:cubicBezTo>
                  <a:cubicBezTo>
                    <a:pt x="60" y="23"/>
                    <a:pt x="60" y="22"/>
                    <a:pt x="60" y="21"/>
                  </a:cubicBezTo>
                  <a:cubicBezTo>
                    <a:pt x="60" y="21"/>
                    <a:pt x="60" y="21"/>
                    <a:pt x="60" y="21"/>
                  </a:cubicBezTo>
                  <a:cubicBezTo>
                    <a:pt x="60" y="21"/>
                    <a:pt x="60" y="20"/>
                    <a:pt x="60" y="20"/>
                  </a:cubicBezTo>
                  <a:cubicBezTo>
                    <a:pt x="60" y="19"/>
                    <a:pt x="60" y="19"/>
                    <a:pt x="61" y="19"/>
                  </a:cubicBezTo>
                  <a:cubicBezTo>
                    <a:pt x="61" y="19"/>
                    <a:pt x="62" y="19"/>
                    <a:pt x="62" y="19"/>
                  </a:cubicBezTo>
                  <a:cubicBezTo>
                    <a:pt x="64" y="19"/>
                    <a:pt x="66" y="19"/>
                    <a:pt x="67" y="19"/>
                  </a:cubicBezTo>
                  <a:cubicBezTo>
                    <a:pt x="70" y="19"/>
                    <a:pt x="73" y="19"/>
                    <a:pt x="75" y="19"/>
                  </a:cubicBezTo>
                  <a:cubicBezTo>
                    <a:pt x="75" y="19"/>
                    <a:pt x="75" y="19"/>
                    <a:pt x="75" y="19"/>
                  </a:cubicBezTo>
                  <a:cubicBezTo>
                    <a:pt x="76" y="19"/>
                    <a:pt x="76" y="19"/>
                    <a:pt x="76" y="19"/>
                  </a:cubicBezTo>
                  <a:cubicBezTo>
                    <a:pt x="77" y="19"/>
                    <a:pt x="78" y="19"/>
                    <a:pt x="79" y="19"/>
                  </a:cubicBezTo>
                  <a:cubicBezTo>
                    <a:pt x="80" y="19"/>
                    <a:pt x="81" y="19"/>
                    <a:pt x="81" y="19"/>
                  </a:cubicBezTo>
                  <a:cubicBezTo>
                    <a:pt x="81" y="19"/>
                    <a:pt x="81" y="19"/>
                    <a:pt x="81" y="19"/>
                  </a:cubicBezTo>
                  <a:cubicBezTo>
                    <a:pt x="82" y="19"/>
                    <a:pt x="82" y="19"/>
                    <a:pt x="83" y="19"/>
                  </a:cubicBezTo>
                  <a:cubicBezTo>
                    <a:pt x="84" y="19"/>
                    <a:pt x="85" y="19"/>
                    <a:pt x="85" y="19"/>
                  </a:cubicBezTo>
                  <a:cubicBezTo>
                    <a:pt x="85" y="19"/>
                    <a:pt x="85" y="19"/>
                    <a:pt x="85" y="19"/>
                  </a:cubicBezTo>
                  <a:cubicBezTo>
                    <a:pt x="85" y="19"/>
                    <a:pt x="85" y="19"/>
                    <a:pt x="85" y="19"/>
                  </a:cubicBezTo>
                  <a:cubicBezTo>
                    <a:pt x="86" y="19"/>
                    <a:pt x="87" y="19"/>
                    <a:pt x="88" y="19"/>
                  </a:cubicBezTo>
                  <a:cubicBezTo>
                    <a:pt x="88" y="19"/>
                    <a:pt x="89" y="19"/>
                    <a:pt x="89"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2" y="19"/>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7"/>
                    <a:pt x="92" y="17"/>
                  </a:cubicBezTo>
                  <a:cubicBezTo>
                    <a:pt x="92" y="17"/>
                    <a:pt x="92" y="17"/>
                    <a:pt x="92" y="17"/>
                  </a:cubicBezTo>
                  <a:cubicBezTo>
                    <a:pt x="92" y="17"/>
                    <a:pt x="92" y="17"/>
                    <a:pt x="92" y="17"/>
                  </a:cubicBezTo>
                  <a:cubicBezTo>
                    <a:pt x="92" y="17"/>
                    <a:pt x="92" y="17"/>
                    <a:pt x="92" y="17"/>
                  </a:cubicBezTo>
                  <a:cubicBezTo>
                    <a:pt x="92" y="17"/>
                    <a:pt x="92" y="16"/>
                    <a:pt x="92" y="16"/>
                  </a:cubicBezTo>
                  <a:cubicBezTo>
                    <a:pt x="92" y="16"/>
                    <a:pt x="92" y="16"/>
                    <a:pt x="92" y="16"/>
                  </a:cubicBezTo>
                  <a:cubicBezTo>
                    <a:pt x="92" y="16"/>
                    <a:pt x="92" y="16"/>
                    <a:pt x="92" y="16"/>
                  </a:cubicBezTo>
                  <a:cubicBezTo>
                    <a:pt x="92" y="16"/>
                    <a:pt x="92" y="16"/>
                    <a:pt x="92" y="16"/>
                  </a:cubicBezTo>
                  <a:cubicBezTo>
                    <a:pt x="92" y="15"/>
                    <a:pt x="92" y="15"/>
                    <a:pt x="92" y="15"/>
                  </a:cubicBezTo>
                  <a:cubicBezTo>
                    <a:pt x="92" y="15"/>
                    <a:pt x="92" y="15"/>
                    <a:pt x="92" y="15"/>
                  </a:cubicBezTo>
                  <a:cubicBezTo>
                    <a:pt x="92" y="14"/>
                    <a:pt x="92" y="14"/>
                    <a:pt x="92" y="13"/>
                  </a:cubicBezTo>
                  <a:cubicBezTo>
                    <a:pt x="92" y="13"/>
                    <a:pt x="92" y="13"/>
                    <a:pt x="92" y="13"/>
                  </a:cubicBezTo>
                  <a:cubicBezTo>
                    <a:pt x="92" y="13"/>
                    <a:pt x="92" y="13"/>
                    <a:pt x="92" y="13"/>
                  </a:cubicBezTo>
                  <a:cubicBezTo>
                    <a:pt x="92" y="13"/>
                    <a:pt x="92" y="13"/>
                    <a:pt x="92" y="13"/>
                  </a:cubicBezTo>
                  <a:cubicBezTo>
                    <a:pt x="92" y="13"/>
                    <a:pt x="92" y="13"/>
                    <a:pt x="92" y="12"/>
                  </a:cubicBezTo>
                  <a:cubicBezTo>
                    <a:pt x="92" y="12"/>
                    <a:pt x="92" y="12"/>
                    <a:pt x="92" y="12"/>
                  </a:cubicBezTo>
                  <a:cubicBezTo>
                    <a:pt x="92" y="12"/>
                    <a:pt x="92" y="12"/>
                    <a:pt x="92" y="11"/>
                  </a:cubicBezTo>
                  <a:cubicBezTo>
                    <a:pt x="92" y="11"/>
                    <a:pt x="92" y="11"/>
                    <a:pt x="92" y="11"/>
                  </a:cubicBezTo>
                  <a:cubicBezTo>
                    <a:pt x="92" y="11"/>
                    <a:pt x="92" y="11"/>
                    <a:pt x="92" y="11"/>
                  </a:cubicBezTo>
                  <a:cubicBezTo>
                    <a:pt x="92" y="11"/>
                    <a:pt x="92" y="11"/>
                    <a:pt x="92" y="11"/>
                  </a:cubicBezTo>
                  <a:cubicBezTo>
                    <a:pt x="92" y="11"/>
                    <a:pt x="92" y="11"/>
                    <a:pt x="92" y="11"/>
                  </a:cubicBezTo>
                  <a:cubicBezTo>
                    <a:pt x="92" y="11"/>
                    <a:pt x="92" y="10"/>
                    <a:pt x="92" y="10"/>
                  </a:cubicBezTo>
                  <a:cubicBezTo>
                    <a:pt x="92" y="10"/>
                    <a:pt x="92" y="10"/>
                    <a:pt x="92" y="10"/>
                  </a:cubicBezTo>
                  <a:cubicBezTo>
                    <a:pt x="91" y="10"/>
                    <a:pt x="91" y="10"/>
                    <a:pt x="91" y="10"/>
                  </a:cubicBezTo>
                  <a:cubicBezTo>
                    <a:pt x="91" y="10"/>
                    <a:pt x="91" y="10"/>
                    <a:pt x="91" y="10"/>
                  </a:cubicBezTo>
                  <a:cubicBezTo>
                    <a:pt x="90" y="9"/>
                    <a:pt x="89" y="9"/>
                    <a:pt x="88" y="9"/>
                  </a:cubicBezTo>
                  <a:cubicBezTo>
                    <a:pt x="86" y="9"/>
                    <a:pt x="85" y="10"/>
                    <a:pt x="83" y="10"/>
                  </a:cubicBezTo>
                  <a:cubicBezTo>
                    <a:pt x="81" y="10"/>
                    <a:pt x="80" y="10"/>
                    <a:pt x="79" y="10"/>
                  </a:cubicBezTo>
                  <a:cubicBezTo>
                    <a:pt x="79" y="10"/>
                    <a:pt x="79" y="10"/>
                    <a:pt x="79" y="10"/>
                  </a:cubicBezTo>
                  <a:cubicBezTo>
                    <a:pt x="78" y="10"/>
                    <a:pt x="77" y="10"/>
                    <a:pt x="77" y="10"/>
                  </a:cubicBezTo>
                  <a:cubicBezTo>
                    <a:pt x="77" y="10"/>
                    <a:pt x="77" y="10"/>
                    <a:pt x="77" y="10"/>
                  </a:cubicBezTo>
                  <a:cubicBezTo>
                    <a:pt x="76" y="10"/>
                    <a:pt x="75" y="10"/>
                    <a:pt x="74" y="10"/>
                  </a:cubicBezTo>
                  <a:cubicBezTo>
                    <a:pt x="74" y="10"/>
                    <a:pt x="74" y="10"/>
                    <a:pt x="74" y="10"/>
                  </a:cubicBezTo>
                  <a:cubicBezTo>
                    <a:pt x="70" y="10"/>
                    <a:pt x="65" y="10"/>
                    <a:pt x="61" y="10"/>
                  </a:cubicBezTo>
                  <a:cubicBezTo>
                    <a:pt x="60" y="10"/>
                    <a:pt x="60" y="10"/>
                    <a:pt x="60" y="9"/>
                  </a:cubicBezTo>
                  <a:cubicBezTo>
                    <a:pt x="60" y="9"/>
                    <a:pt x="60" y="9"/>
                    <a:pt x="60" y="9"/>
                  </a:cubicBezTo>
                  <a:cubicBezTo>
                    <a:pt x="60" y="9"/>
                    <a:pt x="60" y="9"/>
                    <a:pt x="60" y="9"/>
                  </a:cubicBezTo>
                  <a:cubicBezTo>
                    <a:pt x="60" y="8"/>
                    <a:pt x="60" y="6"/>
                    <a:pt x="60" y="5"/>
                  </a:cubicBezTo>
                  <a:cubicBezTo>
                    <a:pt x="60" y="4"/>
                    <a:pt x="60" y="4"/>
                    <a:pt x="60" y="3"/>
                  </a:cubicBezTo>
                  <a:cubicBezTo>
                    <a:pt x="60" y="3"/>
                    <a:pt x="60" y="3"/>
                    <a:pt x="60" y="3"/>
                  </a:cubicBezTo>
                  <a:cubicBezTo>
                    <a:pt x="60" y="3"/>
                    <a:pt x="60" y="3"/>
                    <a:pt x="60" y="3"/>
                  </a:cubicBezTo>
                  <a:cubicBezTo>
                    <a:pt x="60" y="3"/>
                    <a:pt x="60" y="3"/>
                    <a:pt x="60" y="3"/>
                  </a:cubicBezTo>
                  <a:cubicBezTo>
                    <a:pt x="60" y="2"/>
                    <a:pt x="59" y="2"/>
                    <a:pt x="59" y="2"/>
                  </a:cubicBezTo>
                  <a:cubicBezTo>
                    <a:pt x="59" y="2"/>
                    <a:pt x="59" y="2"/>
                    <a:pt x="59" y="2"/>
                  </a:cubicBezTo>
                  <a:cubicBezTo>
                    <a:pt x="59" y="1"/>
                    <a:pt x="58" y="1"/>
                    <a:pt x="58" y="1"/>
                  </a:cubicBezTo>
                  <a:cubicBezTo>
                    <a:pt x="57" y="1"/>
                    <a:pt x="56" y="1"/>
                    <a:pt x="55" y="1"/>
                  </a:cubicBezTo>
                  <a:cubicBezTo>
                    <a:pt x="55" y="1"/>
                    <a:pt x="54" y="1"/>
                    <a:pt x="53" y="1"/>
                  </a:cubicBezTo>
                  <a:cubicBezTo>
                    <a:pt x="53" y="1"/>
                    <a:pt x="53" y="1"/>
                    <a:pt x="53" y="1"/>
                  </a:cubicBezTo>
                  <a:cubicBezTo>
                    <a:pt x="53" y="1"/>
                    <a:pt x="53" y="1"/>
                    <a:pt x="53" y="1"/>
                  </a:cubicBezTo>
                  <a:cubicBezTo>
                    <a:pt x="52" y="1"/>
                    <a:pt x="51" y="1"/>
                    <a:pt x="50" y="1"/>
                  </a:cubicBezTo>
                  <a:cubicBezTo>
                    <a:pt x="50" y="1"/>
                    <a:pt x="50" y="1"/>
                    <a:pt x="50" y="1"/>
                  </a:cubicBezTo>
                  <a:cubicBezTo>
                    <a:pt x="50" y="1"/>
                    <a:pt x="50" y="1"/>
                    <a:pt x="50" y="1"/>
                  </a:cubicBezTo>
                  <a:cubicBezTo>
                    <a:pt x="50" y="1"/>
                    <a:pt x="50" y="1"/>
                    <a:pt x="50" y="1"/>
                  </a:cubicBezTo>
                  <a:cubicBezTo>
                    <a:pt x="49" y="1"/>
                    <a:pt x="49" y="1"/>
                    <a:pt x="49" y="1"/>
                  </a:cubicBezTo>
                  <a:cubicBezTo>
                    <a:pt x="49" y="1"/>
                    <a:pt x="49" y="1"/>
                    <a:pt x="49" y="0"/>
                  </a:cubicBezTo>
                  <a:cubicBezTo>
                    <a:pt x="49" y="0"/>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6" y="1"/>
                    <a:pt x="46" y="1"/>
                  </a:cubicBezTo>
                  <a:cubicBezTo>
                    <a:pt x="46" y="2"/>
                    <a:pt x="46" y="2"/>
                    <a:pt x="46" y="2"/>
                  </a:cubicBezTo>
                  <a:cubicBezTo>
                    <a:pt x="46" y="2"/>
                    <a:pt x="46" y="3"/>
                    <a:pt x="46" y="4"/>
                  </a:cubicBezTo>
                  <a:cubicBezTo>
                    <a:pt x="46" y="5"/>
                    <a:pt x="46" y="5"/>
                    <a:pt x="46" y="6"/>
                  </a:cubicBezTo>
                  <a:cubicBezTo>
                    <a:pt x="46" y="6"/>
                    <a:pt x="46" y="6"/>
                    <a:pt x="46" y="6"/>
                  </a:cubicBezTo>
                  <a:cubicBezTo>
                    <a:pt x="46" y="6"/>
                    <a:pt x="46" y="7"/>
                    <a:pt x="46" y="7"/>
                  </a:cubicBezTo>
                  <a:cubicBezTo>
                    <a:pt x="46" y="7"/>
                    <a:pt x="46" y="7"/>
                    <a:pt x="46" y="7"/>
                  </a:cubicBezTo>
                  <a:cubicBezTo>
                    <a:pt x="46" y="7"/>
                    <a:pt x="46" y="7"/>
                    <a:pt x="46" y="7"/>
                  </a:cubicBezTo>
                  <a:cubicBezTo>
                    <a:pt x="46" y="7"/>
                    <a:pt x="46" y="7"/>
                    <a:pt x="46" y="7"/>
                  </a:cubicBezTo>
                  <a:cubicBezTo>
                    <a:pt x="46" y="8"/>
                    <a:pt x="46" y="8"/>
                    <a:pt x="46" y="8"/>
                  </a:cubicBezTo>
                  <a:cubicBezTo>
                    <a:pt x="46" y="8"/>
                    <a:pt x="46" y="8"/>
                    <a:pt x="46" y="8"/>
                  </a:cubicBezTo>
                  <a:cubicBezTo>
                    <a:pt x="46" y="8"/>
                    <a:pt x="46" y="9"/>
                    <a:pt x="46" y="9"/>
                  </a:cubicBezTo>
                  <a:cubicBezTo>
                    <a:pt x="46" y="9"/>
                    <a:pt x="46" y="9"/>
                    <a:pt x="46" y="9"/>
                  </a:cubicBezTo>
                  <a:cubicBezTo>
                    <a:pt x="46" y="9"/>
                    <a:pt x="46" y="10"/>
                    <a:pt x="46" y="10"/>
                  </a:cubicBezTo>
                  <a:cubicBezTo>
                    <a:pt x="45" y="10"/>
                    <a:pt x="45" y="10"/>
                    <a:pt x="45" y="10"/>
                  </a:cubicBezTo>
                  <a:cubicBezTo>
                    <a:pt x="44" y="10"/>
                    <a:pt x="44" y="10"/>
                    <a:pt x="43" y="10"/>
                  </a:cubicBezTo>
                  <a:cubicBezTo>
                    <a:pt x="41" y="10"/>
                    <a:pt x="39" y="10"/>
                    <a:pt x="36" y="10"/>
                  </a:cubicBezTo>
                  <a:cubicBezTo>
                    <a:pt x="36" y="10"/>
                    <a:pt x="35" y="10"/>
                    <a:pt x="34" y="10"/>
                  </a:cubicBezTo>
                  <a:cubicBezTo>
                    <a:pt x="34" y="10"/>
                    <a:pt x="34" y="10"/>
                    <a:pt x="34" y="10"/>
                  </a:cubicBezTo>
                  <a:cubicBezTo>
                    <a:pt x="33" y="10"/>
                    <a:pt x="32"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0" y="9"/>
                    <a:pt x="31" y="9"/>
                    <a:pt x="30" y="9"/>
                  </a:cubicBezTo>
                  <a:cubicBezTo>
                    <a:pt x="30" y="9"/>
                    <a:pt x="31" y="8"/>
                    <a:pt x="31" y="8"/>
                  </a:cubicBezTo>
                  <a:cubicBezTo>
                    <a:pt x="31" y="8"/>
                    <a:pt x="31" y="8"/>
                    <a:pt x="31" y="8"/>
                  </a:cubicBezTo>
                  <a:cubicBezTo>
                    <a:pt x="31" y="8"/>
                    <a:pt x="31" y="8"/>
                    <a:pt x="31" y="8"/>
                  </a:cubicBezTo>
                  <a:cubicBezTo>
                    <a:pt x="31" y="7"/>
                    <a:pt x="31" y="7"/>
                    <a:pt x="31" y="7"/>
                  </a:cubicBezTo>
                  <a:cubicBezTo>
                    <a:pt x="31" y="7"/>
                    <a:pt x="31" y="7"/>
                    <a:pt x="31" y="7"/>
                  </a:cubicBezTo>
                  <a:cubicBezTo>
                    <a:pt x="31" y="7"/>
                    <a:pt x="31" y="7"/>
                    <a:pt x="31" y="7"/>
                  </a:cubicBezTo>
                  <a:cubicBezTo>
                    <a:pt x="31" y="7"/>
                    <a:pt x="31" y="7"/>
                    <a:pt x="31" y="7"/>
                  </a:cubicBezTo>
                  <a:cubicBezTo>
                    <a:pt x="31" y="7"/>
                    <a:pt x="31" y="7"/>
                    <a:pt x="31" y="7"/>
                  </a:cubicBezTo>
                  <a:cubicBezTo>
                    <a:pt x="31" y="7"/>
                    <a:pt x="32" y="7"/>
                    <a:pt x="32" y="7"/>
                  </a:cubicBezTo>
                  <a:cubicBezTo>
                    <a:pt x="32" y="6"/>
                    <a:pt x="32" y="5"/>
                    <a:pt x="32" y="5"/>
                  </a:cubicBezTo>
                  <a:cubicBezTo>
                    <a:pt x="32"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ubicBezTo>
                    <a:pt x="31" y="4"/>
                    <a:pt x="30" y="4"/>
                    <a:pt x="30" y="4"/>
                  </a:cubicBezTo>
                  <a:cubicBezTo>
                    <a:pt x="30" y="4"/>
                    <a:pt x="30" y="4"/>
                    <a:pt x="30" y="4"/>
                  </a:cubicBezTo>
                  <a:cubicBezTo>
                    <a:pt x="30" y="4"/>
                    <a:pt x="30" y="4"/>
                    <a:pt x="30" y="4"/>
                  </a:cubicBezTo>
                  <a:cubicBezTo>
                    <a:pt x="30" y="4"/>
                    <a:pt x="30" y="4"/>
                    <a:pt x="30" y="3"/>
                  </a:cubicBezTo>
                  <a:cubicBezTo>
                    <a:pt x="30" y="3"/>
                    <a:pt x="30" y="3"/>
                    <a:pt x="30" y="3"/>
                  </a:cubicBezTo>
                  <a:cubicBezTo>
                    <a:pt x="30" y="3"/>
                    <a:pt x="30" y="3"/>
                    <a:pt x="30" y="3"/>
                  </a:cubicBezTo>
                  <a:cubicBezTo>
                    <a:pt x="30" y="3"/>
                    <a:pt x="30" y="3"/>
                    <a:pt x="30" y="3"/>
                  </a:cubicBezTo>
                  <a:cubicBezTo>
                    <a:pt x="30" y="3"/>
                    <a:pt x="30" y="3"/>
                    <a:pt x="30" y="3"/>
                  </a:cubicBezTo>
                  <a:cubicBezTo>
                    <a:pt x="29" y="3"/>
                    <a:pt x="29" y="3"/>
                    <a:pt x="29" y="3"/>
                  </a:cubicBezTo>
                  <a:cubicBezTo>
                    <a:pt x="29" y="3"/>
                    <a:pt x="29" y="3"/>
                    <a:pt x="29" y="3"/>
                  </a:cubicBezTo>
                  <a:cubicBezTo>
                    <a:pt x="28" y="3"/>
                    <a:pt x="28" y="3"/>
                    <a:pt x="28" y="3"/>
                  </a:cubicBezTo>
                  <a:cubicBezTo>
                    <a:pt x="28" y="3"/>
                    <a:pt x="28" y="3"/>
                    <a:pt x="28"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6" y="3"/>
                    <a:pt x="26" y="3"/>
                    <a:pt x="26" y="3"/>
                  </a:cubicBezTo>
                  <a:cubicBezTo>
                    <a:pt x="26" y="3"/>
                    <a:pt x="26" y="3"/>
                    <a:pt x="26" y="3"/>
                  </a:cubicBezTo>
                  <a:cubicBezTo>
                    <a:pt x="26" y="3"/>
                    <a:pt x="26" y="3"/>
                    <a:pt x="25" y="2"/>
                  </a:cubicBezTo>
                  <a:cubicBezTo>
                    <a:pt x="25" y="2"/>
                    <a:pt x="24" y="2"/>
                    <a:pt x="24" y="2"/>
                  </a:cubicBezTo>
                  <a:cubicBezTo>
                    <a:pt x="23" y="2"/>
                    <a:pt x="23" y="2"/>
                    <a:pt x="23" y="2"/>
                  </a:cubicBezTo>
                  <a:cubicBezTo>
                    <a:pt x="22" y="2"/>
                    <a:pt x="21" y="2"/>
                    <a:pt x="20" y="2"/>
                  </a:cubicBezTo>
                  <a:cubicBezTo>
                    <a:pt x="20" y="2"/>
                    <a:pt x="20" y="2"/>
                    <a:pt x="20" y="2"/>
                  </a:cubicBezTo>
                  <a:cubicBezTo>
                    <a:pt x="20" y="2"/>
                    <a:pt x="20" y="3"/>
                    <a:pt x="20" y="3"/>
                  </a:cubicBezTo>
                  <a:cubicBezTo>
                    <a:pt x="20" y="3"/>
                    <a:pt x="19" y="3"/>
                    <a:pt x="19" y="3"/>
                  </a:cubicBezTo>
                  <a:cubicBezTo>
                    <a:pt x="19" y="3"/>
                    <a:pt x="19" y="3"/>
                    <a:pt x="19" y="3"/>
                  </a:cubicBezTo>
                  <a:cubicBezTo>
                    <a:pt x="19" y="3"/>
                    <a:pt x="19" y="3"/>
                    <a:pt x="19" y="3"/>
                  </a:cubicBezTo>
                  <a:cubicBezTo>
                    <a:pt x="19" y="3"/>
                    <a:pt x="19" y="3"/>
                    <a:pt x="19" y="3"/>
                  </a:cubicBezTo>
                  <a:cubicBezTo>
                    <a:pt x="19" y="3"/>
                    <a:pt x="19" y="4"/>
                    <a:pt x="19" y="4"/>
                  </a:cubicBezTo>
                  <a:cubicBezTo>
                    <a:pt x="19" y="4"/>
                    <a:pt x="19" y="4"/>
                    <a:pt x="19" y="4"/>
                  </a:cubicBezTo>
                  <a:cubicBezTo>
                    <a:pt x="19" y="4"/>
                    <a:pt x="19" y="4"/>
                    <a:pt x="19" y="4"/>
                  </a:cubicBezTo>
                  <a:cubicBezTo>
                    <a:pt x="19" y="4"/>
                    <a:pt x="19" y="4"/>
                    <a:pt x="19" y="4"/>
                  </a:cubicBezTo>
                  <a:cubicBezTo>
                    <a:pt x="19" y="5"/>
                    <a:pt x="19" y="5"/>
                    <a:pt x="19" y="5"/>
                  </a:cubicBezTo>
                  <a:cubicBezTo>
                    <a:pt x="19" y="5"/>
                    <a:pt x="19" y="5"/>
                    <a:pt x="19" y="5"/>
                  </a:cubicBezTo>
                  <a:cubicBezTo>
                    <a:pt x="19" y="5"/>
                    <a:pt x="19" y="5"/>
                    <a:pt x="19" y="5"/>
                  </a:cubicBezTo>
                  <a:cubicBezTo>
                    <a:pt x="19" y="5"/>
                    <a:pt x="18" y="5"/>
                    <a:pt x="18" y="5"/>
                  </a:cubicBezTo>
                  <a:cubicBezTo>
                    <a:pt x="18" y="5"/>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8"/>
                  </a:cubicBezTo>
                  <a:cubicBezTo>
                    <a:pt x="18" y="8"/>
                    <a:pt x="18" y="8"/>
                    <a:pt x="18"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10"/>
                    <a:pt x="17" y="10"/>
                  </a:cubicBezTo>
                  <a:cubicBezTo>
                    <a:pt x="17" y="10"/>
                    <a:pt x="17" y="10"/>
                    <a:pt x="17"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3"/>
                    <a:pt x="15" y="13"/>
                    <a:pt x="15" y="13"/>
                  </a:cubicBezTo>
                  <a:cubicBezTo>
                    <a:pt x="15" y="13"/>
                    <a:pt x="15" y="13"/>
                    <a:pt x="15" y="13"/>
                  </a:cubicBezTo>
                  <a:cubicBezTo>
                    <a:pt x="15" y="13"/>
                    <a:pt x="15" y="13"/>
                    <a:pt x="15" y="13"/>
                  </a:cubicBezTo>
                  <a:cubicBezTo>
                    <a:pt x="15" y="13"/>
                    <a:pt x="15" y="13"/>
                    <a:pt x="14" y="13"/>
                  </a:cubicBezTo>
                  <a:cubicBezTo>
                    <a:pt x="14" y="13"/>
                    <a:pt x="14" y="13"/>
                    <a:pt x="14" y="13"/>
                  </a:cubicBezTo>
                  <a:cubicBezTo>
                    <a:pt x="14" y="13"/>
                    <a:pt x="14" y="13"/>
                    <a:pt x="14" y="13"/>
                  </a:cubicBezTo>
                  <a:cubicBezTo>
                    <a:pt x="14" y="13"/>
                    <a:pt x="14" y="13"/>
                    <a:pt x="14" y="13"/>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3" y="14"/>
                    <a:pt x="13" y="14"/>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6"/>
                    <a:pt x="13" y="16"/>
                  </a:cubicBezTo>
                  <a:cubicBezTo>
                    <a:pt x="13" y="16"/>
                    <a:pt x="13" y="16"/>
                    <a:pt x="13" y="16"/>
                  </a:cubicBezTo>
                  <a:cubicBezTo>
                    <a:pt x="12" y="16"/>
                    <a:pt x="12" y="16"/>
                    <a:pt x="12" y="16"/>
                  </a:cubicBezTo>
                  <a:cubicBezTo>
                    <a:pt x="12" y="16"/>
                    <a:pt x="12" y="16"/>
                    <a:pt x="12" y="16"/>
                  </a:cubicBezTo>
                  <a:cubicBezTo>
                    <a:pt x="12" y="16"/>
                    <a:pt x="12" y="16"/>
                    <a:pt x="12" y="16"/>
                  </a:cubicBezTo>
                  <a:cubicBezTo>
                    <a:pt x="12" y="16"/>
                    <a:pt x="12" y="17"/>
                    <a:pt x="12" y="17"/>
                  </a:cubicBezTo>
                  <a:cubicBezTo>
                    <a:pt x="12" y="17"/>
                    <a:pt x="11" y="17"/>
                    <a:pt x="11" y="17"/>
                  </a:cubicBezTo>
                  <a:cubicBezTo>
                    <a:pt x="11" y="18"/>
                    <a:pt x="11" y="18"/>
                    <a:pt x="10" y="18"/>
                  </a:cubicBezTo>
                  <a:cubicBezTo>
                    <a:pt x="10" y="18"/>
                    <a:pt x="10" y="18"/>
                    <a:pt x="10" y="19"/>
                  </a:cubicBezTo>
                  <a:cubicBezTo>
                    <a:pt x="9" y="19"/>
                    <a:pt x="9" y="20"/>
                    <a:pt x="8" y="21"/>
                  </a:cubicBezTo>
                  <a:cubicBezTo>
                    <a:pt x="7" y="22"/>
                    <a:pt x="6" y="22"/>
                    <a:pt x="5" y="23"/>
                  </a:cubicBezTo>
                  <a:cubicBezTo>
                    <a:pt x="5" y="23"/>
                    <a:pt x="5" y="23"/>
                    <a:pt x="5" y="23"/>
                  </a:cubicBezTo>
                  <a:cubicBezTo>
                    <a:pt x="5" y="23"/>
                    <a:pt x="5" y="23"/>
                    <a:pt x="5" y="23"/>
                  </a:cubicBezTo>
                  <a:cubicBezTo>
                    <a:pt x="5" y="23"/>
                    <a:pt x="5" y="24"/>
                    <a:pt x="5" y="24"/>
                  </a:cubicBezTo>
                  <a:cubicBezTo>
                    <a:pt x="5" y="24"/>
                    <a:pt x="5" y="24"/>
                    <a:pt x="5" y="24"/>
                  </a:cubicBez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5"/>
                    <a:pt x="4" y="25"/>
                    <a:pt x="4" y="25"/>
                  </a:cubicBezTo>
                  <a:cubicBezTo>
                    <a:pt x="4" y="25"/>
                    <a:pt x="4" y="26"/>
                    <a:pt x="4" y="26"/>
                  </a:cubicBezTo>
                  <a:cubicBezTo>
                    <a:pt x="4" y="27"/>
                    <a:pt x="5" y="27"/>
                    <a:pt x="5" y="27"/>
                  </a:cubicBezTo>
                  <a:cubicBezTo>
                    <a:pt x="5" y="27"/>
                    <a:pt x="5" y="27"/>
                    <a:pt x="5" y="27"/>
                  </a:cubicBezTo>
                  <a:cubicBezTo>
                    <a:pt x="5" y="27"/>
                    <a:pt x="5" y="27"/>
                    <a:pt x="5" y="27"/>
                  </a:cubicBezTo>
                  <a:cubicBezTo>
                    <a:pt x="5" y="27"/>
                    <a:pt x="5" y="27"/>
                    <a:pt x="5" y="27"/>
                  </a:cubicBezTo>
                  <a:cubicBezTo>
                    <a:pt x="5" y="27"/>
                    <a:pt x="5" y="27"/>
                    <a:pt x="6" y="27"/>
                  </a:cubicBezTo>
                  <a:cubicBezTo>
                    <a:pt x="6" y="27"/>
                    <a:pt x="6" y="27"/>
                    <a:pt x="6" y="27"/>
                  </a:cubicBezTo>
                  <a:cubicBezTo>
                    <a:pt x="6" y="27"/>
                    <a:pt x="6" y="27"/>
                    <a:pt x="6" y="27"/>
                  </a:cubicBezTo>
                  <a:cubicBezTo>
                    <a:pt x="6" y="28"/>
                    <a:pt x="6" y="28"/>
                    <a:pt x="6" y="28"/>
                  </a:cubicBezTo>
                  <a:cubicBezTo>
                    <a:pt x="6" y="28"/>
                    <a:pt x="6" y="28"/>
                    <a:pt x="6" y="28"/>
                  </a:cubicBezTo>
                  <a:cubicBezTo>
                    <a:pt x="6" y="28"/>
                    <a:pt x="6" y="28"/>
                    <a:pt x="6" y="28"/>
                  </a:cubicBezTo>
                  <a:cubicBezTo>
                    <a:pt x="6" y="28"/>
                    <a:pt x="6" y="28"/>
                    <a:pt x="6" y="28"/>
                  </a:cubicBezTo>
                  <a:cubicBezTo>
                    <a:pt x="6" y="28"/>
                    <a:pt x="6" y="28"/>
                    <a:pt x="6" y="28"/>
                  </a:cubicBezTo>
                  <a:cubicBezTo>
                    <a:pt x="6"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9"/>
                    <a:pt x="8" y="29"/>
                    <a:pt x="8"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1" y="29"/>
                  </a:cubicBezTo>
                  <a:cubicBezTo>
                    <a:pt x="11" y="29"/>
                    <a:pt x="11" y="29"/>
                    <a:pt x="11" y="29"/>
                  </a:cubicBezTo>
                  <a:cubicBezTo>
                    <a:pt x="11" y="29"/>
                    <a:pt x="11" y="29"/>
                    <a:pt x="11" y="29"/>
                  </a:cubicBezTo>
                  <a:cubicBezTo>
                    <a:pt x="11" y="29"/>
                    <a:pt x="11" y="29"/>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2" y="30"/>
                    <a:pt x="12" y="30"/>
                  </a:cubicBezTo>
                  <a:cubicBezTo>
                    <a:pt x="12" y="30"/>
                    <a:pt x="12" y="30"/>
                    <a:pt x="12" y="30"/>
                  </a:cubicBezTo>
                  <a:cubicBezTo>
                    <a:pt x="12" y="30"/>
                    <a:pt x="12" y="30"/>
                    <a:pt x="12" y="30"/>
                  </a:cubicBezTo>
                  <a:cubicBezTo>
                    <a:pt x="13" y="30"/>
                    <a:pt x="14" y="31"/>
                    <a:pt x="15" y="30"/>
                  </a:cubicBezTo>
                  <a:cubicBezTo>
                    <a:pt x="15" y="30"/>
                    <a:pt x="15" y="30"/>
                    <a:pt x="15" y="30"/>
                  </a:cubicBezTo>
                  <a:cubicBezTo>
                    <a:pt x="15" y="30"/>
                    <a:pt x="15" y="30"/>
                    <a:pt x="15" y="30"/>
                  </a:cubicBezTo>
                  <a:cubicBezTo>
                    <a:pt x="15" y="30"/>
                    <a:pt x="15" y="30"/>
                    <a:pt x="15" y="30"/>
                  </a:cubicBezTo>
                  <a:cubicBezTo>
                    <a:pt x="15" y="30"/>
                    <a:pt x="15" y="30"/>
                    <a:pt x="16" y="30"/>
                  </a:cubicBezTo>
                  <a:cubicBezTo>
                    <a:pt x="16" y="30"/>
                    <a:pt x="16" y="30"/>
                    <a:pt x="16" y="30"/>
                  </a:cubicBezTo>
                  <a:cubicBezTo>
                    <a:pt x="16" y="30"/>
                    <a:pt x="16" y="30"/>
                    <a:pt x="16" y="30"/>
                  </a:cubicBezTo>
                  <a:cubicBezTo>
                    <a:pt x="16" y="30"/>
                    <a:pt x="16" y="30"/>
                    <a:pt x="16" y="30"/>
                  </a:cubicBezTo>
                  <a:cubicBezTo>
                    <a:pt x="16" y="30"/>
                    <a:pt x="16" y="30"/>
                    <a:pt x="16" y="30"/>
                  </a:cubicBezTo>
                  <a:cubicBezTo>
                    <a:pt x="16" y="30"/>
                    <a:pt x="16" y="29"/>
                    <a:pt x="17" y="29"/>
                  </a:cubicBezTo>
                  <a:cubicBezTo>
                    <a:pt x="17" y="29"/>
                    <a:pt x="17" y="29"/>
                    <a:pt x="17" y="29"/>
                  </a:cubicBezTo>
                  <a:cubicBezTo>
                    <a:pt x="17" y="29"/>
                    <a:pt x="17" y="29"/>
                    <a:pt x="17" y="29"/>
                  </a:cubicBezTo>
                  <a:cubicBezTo>
                    <a:pt x="17" y="29"/>
                    <a:pt x="17" y="29"/>
                    <a:pt x="17" y="29"/>
                  </a:cubicBezTo>
                  <a:cubicBezTo>
                    <a:pt x="17" y="29"/>
                    <a:pt x="17" y="29"/>
                    <a:pt x="18" y="28"/>
                  </a:cubicBezTo>
                  <a:cubicBezTo>
                    <a:pt x="18" y="28"/>
                    <a:pt x="18" y="28"/>
                    <a:pt x="18" y="28"/>
                  </a:cubicBezTo>
                  <a:cubicBezTo>
                    <a:pt x="18" y="28"/>
                    <a:pt x="18" y="28"/>
                    <a:pt x="18" y="28"/>
                  </a:cubicBezTo>
                  <a:cubicBezTo>
                    <a:pt x="19" y="27"/>
                    <a:pt x="19" y="27"/>
                    <a:pt x="19" y="26"/>
                  </a:cubicBezTo>
                  <a:cubicBezTo>
                    <a:pt x="19" y="26"/>
                    <a:pt x="19" y="26"/>
                    <a:pt x="19" y="26"/>
                  </a:cubicBezTo>
                  <a:cubicBezTo>
                    <a:pt x="20" y="26"/>
                    <a:pt x="20" y="26"/>
                    <a:pt x="20" y="26"/>
                  </a:cubicBezTo>
                  <a:cubicBezTo>
                    <a:pt x="20" y="26"/>
                    <a:pt x="20" y="26"/>
                    <a:pt x="20" y="26"/>
                  </a:cubicBezTo>
                  <a:cubicBezTo>
                    <a:pt x="20" y="25"/>
                    <a:pt x="20" y="25"/>
                    <a:pt x="21" y="25"/>
                  </a:cubicBezTo>
                  <a:cubicBezTo>
                    <a:pt x="21" y="25"/>
                    <a:pt x="21" y="25"/>
                    <a:pt x="21" y="25"/>
                  </a:cubicBezTo>
                  <a:cubicBezTo>
                    <a:pt x="21" y="25"/>
                    <a:pt x="21" y="25"/>
                    <a:pt x="21" y="25"/>
                  </a:cubicBezTo>
                  <a:cubicBezTo>
                    <a:pt x="21" y="24"/>
                    <a:pt x="21" y="24"/>
                    <a:pt x="21" y="24"/>
                  </a:cubicBezTo>
                  <a:cubicBezTo>
                    <a:pt x="21" y="24"/>
                    <a:pt x="21" y="24"/>
                    <a:pt x="21" y="24"/>
                  </a:cubicBezTo>
                  <a:cubicBezTo>
                    <a:pt x="21" y="24"/>
                    <a:pt x="21" y="24"/>
                    <a:pt x="21" y="24"/>
                  </a:cubicBezTo>
                  <a:cubicBezTo>
                    <a:pt x="21" y="24"/>
                    <a:pt x="22" y="24"/>
                    <a:pt x="22" y="24"/>
                  </a:cubicBezTo>
                  <a:cubicBezTo>
                    <a:pt x="22" y="24"/>
                    <a:pt x="22" y="24"/>
                    <a:pt x="22" y="24"/>
                  </a:cubicBezTo>
                  <a:cubicBezTo>
                    <a:pt x="22" y="24"/>
                    <a:pt x="22" y="24"/>
                    <a:pt x="22" y="24"/>
                  </a:cubicBezTo>
                  <a:cubicBezTo>
                    <a:pt x="22" y="24"/>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3" y="23"/>
                    <a:pt x="23" y="23"/>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1"/>
                    <a:pt x="23" y="21"/>
                    <a:pt x="23" y="21"/>
                  </a:cubicBezTo>
                  <a:cubicBezTo>
                    <a:pt x="23" y="21"/>
                    <a:pt x="24" y="21"/>
                    <a:pt x="24" y="21"/>
                  </a:cubicBezTo>
                  <a:cubicBezTo>
                    <a:pt x="24" y="21"/>
                    <a:pt x="24" y="21"/>
                    <a:pt x="24" y="21"/>
                  </a:cubicBezTo>
                  <a:cubicBezTo>
                    <a:pt x="24" y="21"/>
                    <a:pt x="24" y="21"/>
                    <a:pt x="24" y="21"/>
                  </a:cubicBezTo>
                  <a:cubicBezTo>
                    <a:pt x="24" y="21"/>
                    <a:pt x="24" y="21"/>
                    <a:pt x="24" y="21"/>
                  </a:cubicBezTo>
                  <a:cubicBezTo>
                    <a:pt x="24" y="21"/>
                    <a:pt x="24" y="21"/>
                    <a:pt x="24" y="21"/>
                  </a:cubicBezTo>
                  <a:cubicBezTo>
                    <a:pt x="24" y="21"/>
                    <a:pt x="24" y="20"/>
                    <a:pt x="24" y="20"/>
                  </a:cubicBezTo>
                  <a:cubicBezTo>
                    <a:pt x="24" y="20"/>
                    <a:pt x="24" y="20"/>
                    <a:pt x="24" y="20"/>
                  </a:cubicBezTo>
                  <a:cubicBezTo>
                    <a:pt x="24" y="20"/>
                    <a:pt x="24" y="20"/>
                    <a:pt x="24" y="20"/>
                  </a:cubicBezTo>
                  <a:cubicBezTo>
                    <a:pt x="24" y="20"/>
                    <a:pt x="24" y="20"/>
                    <a:pt x="24" y="20"/>
                  </a:cubicBezTo>
                  <a:cubicBezTo>
                    <a:pt x="24" y="20"/>
                    <a:pt x="24" y="20"/>
                    <a:pt x="24" y="20"/>
                  </a:cubicBezTo>
                  <a:cubicBezTo>
                    <a:pt x="25" y="20"/>
                    <a:pt x="25" y="19"/>
                    <a:pt x="25" y="19"/>
                  </a:cubicBezTo>
                  <a:cubicBezTo>
                    <a:pt x="25" y="19"/>
                    <a:pt x="25" y="19"/>
                    <a:pt x="25" y="19"/>
                  </a:cubicBezTo>
                  <a:cubicBezTo>
                    <a:pt x="25" y="19"/>
                    <a:pt x="25" y="19"/>
                    <a:pt x="25" y="19"/>
                  </a:cubicBezTo>
                  <a:cubicBezTo>
                    <a:pt x="26" y="19"/>
                    <a:pt x="27" y="19"/>
                    <a:pt x="27" y="19"/>
                  </a:cubicBezTo>
                  <a:cubicBezTo>
                    <a:pt x="29" y="19"/>
                    <a:pt x="30" y="19"/>
                    <a:pt x="31" y="19"/>
                  </a:cubicBezTo>
                  <a:cubicBezTo>
                    <a:pt x="36" y="19"/>
                    <a:pt x="41" y="19"/>
                    <a:pt x="46" y="19"/>
                  </a:cubicBezTo>
                  <a:cubicBezTo>
                    <a:pt x="46" y="19"/>
                    <a:pt x="46" y="19"/>
                    <a:pt x="46" y="19"/>
                  </a:cubicBezTo>
                  <a:cubicBezTo>
                    <a:pt x="46" y="19"/>
                    <a:pt x="46" y="19"/>
                    <a:pt x="46" y="19"/>
                  </a:cubicBezTo>
                  <a:cubicBezTo>
                    <a:pt x="46" y="19"/>
                    <a:pt x="46" y="19"/>
                    <a:pt x="46" y="19"/>
                  </a:cubicBezTo>
                  <a:cubicBezTo>
                    <a:pt x="46" y="19"/>
                    <a:pt x="46" y="19"/>
                    <a:pt x="46" y="19"/>
                  </a:cubicBezTo>
                  <a:cubicBezTo>
                    <a:pt x="47" y="20"/>
                    <a:pt x="46" y="21"/>
                    <a:pt x="46" y="22"/>
                  </a:cubicBezTo>
                  <a:cubicBezTo>
                    <a:pt x="46" y="22"/>
                    <a:pt x="46" y="23"/>
                    <a:pt x="47" y="23"/>
                  </a:cubicBezTo>
                  <a:cubicBezTo>
                    <a:pt x="47" y="24"/>
                    <a:pt x="47" y="26"/>
                    <a:pt x="47" y="27"/>
                  </a:cubicBezTo>
                  <a:cubicBezTo>
                    <a:pt x="46" y="27"/>
                    <a:pt x="46" y="27"/>
                    <a:pt x="46" y="27"/>
                  </a:cubicBezTo>
                  <a:cubicBezTo>
                    <a:pt x="46" y="27"/>
                    <a:pt x="46" y="27"/>
                    <a:pt x="46" y="27"/>
                  </a:cubicBezTo>
                  <a:cubicBezTo>
                    <a:pt x="46" y="27"/>
                    <a:pt x="46" y="27"/>
                    <a:pt x="46" y="27"/>
                  </a:cubicBezTo>
                  <a:cubicBezTo>
                    <a:pt x="46" y="27"/>
                    <a:pt x="46" y="27"/>
                    <a:pt x="46" y="27"/>
                  </a:cubicBezTo>
                  <a:cubicBezTo>
                    <a:pt x="46" y="27"/>
                    <a:pt x="46" y="27"/>
                    <a:pt x="45" y="27"/>
                  </a:cubicBezTo>
                  <a:cubicBezTo>
                    <a:pt x="45" y="28"/>
                    <a:pt x="45" y="28"/>
                    <a:pt x="45" y="28"/>
                  </a:cubicBezTo>
                  <a:cubicBezTo>
                    <a:pt x="44" y="28"/>
                    <a:pt x="43" y="28"/>
                    <a:pt x="41" y="27"/>
                  </a:cubicBezTo>
                  <a:cubicBezTo>
                    <a:pt x="40" y="27"/>
                    <a:pt x="40" y="27"/>
                    <a:pt x="39" y="27"/>
                  </a:cubicBezTo>
                  <a:cubicBezTo>
                    <a:pt x="39" y="27"/>
                    <a:pt x="39" y="27"/>
                    <a:pt x="39" y="27"/>
                  </a:cubicBezTo>
                  <a:cubicBezTo>
                    <a:pt x="38" y="27"/>
                    <a:pt x="37" y="27"/>
                    <a:pt x="36" y="27"/>
                  </a:cubicBezTo>
                  <a:cubicBezTo>
                    <a:pt x="35" y="27"/>
                    <a:pt x="33" y="27"/>
                    <a:pt x="31" y="27"/>
                  </a:cubicBezTo>
                  <a:cubicBezTo>
                    <a:pt x="31" y="27"/>
                    <a:pt x="31" y="27"/>
                    <a:pt x="31" y="27"/>
                  </a:cubicBezTo>
                  <a:cubicBezTo>
                    <a:pt x="31" y="27"/>
                    <a:pt x="30" y="27"/>
                    <a:pt x="29" y="27"/>
                  </a:cubicBezTo>
                  <a:cubicBezTo>
                    <a:pt x="29" y="27"/>
                    <a:pt x="29" y="27"/>
                    <a:pt x="29" y="27"/>
                  </a:cubicBezTo>
                  <a:cubicBezTo>
                    <a:pt x="29" y="27"/>
                    <a:pt x="29" y="27"/>
                    <a:pt x="29" y="27"/>
                  </a:cubicBezTo>
                  <a:cubicBezTo>
                    <a:pt x="27" y="27"/>
                    <a:pt x="25" y="27"/>
                    <a:pt x="23" y="27"/>
                  </a:cubicBezTo>
                  <a:cubicBezTo>
                    <a:pt x="23" y="27"/>
                    <a:pt x="22" y="27"/>
                    <a:pt x="22" y="27"/>
                  </a:cubicBezTo>
                  <a:cubicBezTo>
                    <a:pt x="22" y="27"/>
                    <a:pt x="22" y="27"/>
                    <a:pt x="22" y="27"/>
                  </a:cubicBezTo>
                  <a:cubicBezTo>
                    <a:pt x="22" y="27"/>
                    <a:pt x="22" y="27"/>
                    <a:pt x="22" y="27"/>
                  </a:cubicBezTo>
                  <a:cubicBezTo>
                    <a:pt x="22" y="27"/>
                    <a:pt x="22" y="27"/>
                    <a:pt x="22" y="28"/>
                  </a:cubicBezTo>
                  <a:cubicBezTo>
                    <a:pt x="22" y="28"/>
                    <a:pt x="22" y="28"/>
                    <a:pt x="22" y="28"/>
                  </a:cubicBezTo>
                  <a:cubicBezTo>
                    <a:pt x="22" y="28"/>
                    <a:pt x="22" y="28"/>
                    <a:pt x="22" y="28"/>
                  </a:cubicBezTo>
                  <a:cubicBezTo>
                    <a:pt x="22" y="28"/>
                    <a:pt x="21" y="28"/>
                    <a:pt x="21" y="28"/>
                  </a:cubicBezTo>
                  <a:cubicBezTo>
                    <a:pt x="21" y="28"/>
                    <a:pt x="21" y="28"/>
                    <a:pt x="21" y="28"/>
                  </a:cubicBezTo>
                  <a:cubicBezTo>
                    <a:pt x="21" y="28"/>
                    <a:pt x="21" y="28"/>
                    <a:pt x="21" y="28"/>
                  </a:cubicBezTo>
                  <a:cubicBezTo>
                    <a:pt x="21" y="28"/>
                    <a:pt x="21" y="28"/>
                    <a:pt x="21" y="28"/>
                  </a:cubicBezTo>
                  <a:cubicBezTo>
                    <a:pt x="21" y="28"/>
                    <a:pt x="21" y="28"/>
                    <a:pt x="21" y="28"/>
                  </a:cubicBezTo>
                  <a:cubicBezTo>
                    <a:pt x="21" y="28"/>
                    <a:pt x="21" y="28"/>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30"/>
                  </a:cubicBezTo>
                  <a:cubicBezTo>
                    <a:pt x="21" y="30"/>
                    <a:pt x="21" y="30"/>
                    <a:pt x="21" y="30"/>
                  </a:cubicBezTo>
                  <a:cubicBezTo>
                    <a:pt x="21" y="31"/>
                    <a:pt x="21" y="32"/>
                    <a:pt x="21" y="33"/>
                  </a:cubicBezTo>
                  <a:cubicBezTo>
                    <a:pt x="21" y="34"/>
                    <a:pt x="21" y="34"/>
                    <a:pt x="21" y="35"/>
                  </a:cubicBezTo>
                  <a:cubicBezTo>
                    <a:pt x="21" y="35"/>
                    <a:pt x="21" y="35"/>
                    <a:pt x="21" y="36"/>
                  </a:cubicBezTo>
                  <a:cubicBezTo>
                    <a:pt x="21" y="36"/>
                    <a:pt x="21" y="36"/>
                    <a:pt x="21" y="36"/>
                  </a:cubicBezTo>
                  <a:cubicBezTo>
                    <a:pt x="21" y="36"/>
                    <a:pt x="21" y="36"/>
                    <a:pt x="21" y="36"/>
                  </a:cubicBezTo>
                  <a:cubicBezTo>
                    <a:pt x="21" y="36"/>
                    <a:pt x="21" y="36"/>
                    <a:pt x="21" y="36"/>
                  </a:cubicBezTo>
                  <a:cubicBezTo>
                    <a:pt x="21" y="36"/>
                    <a:pt x="21" y="36"/>
                    <a:pt x="21" y="36"/>
                  </a:cubicBezTo>
                  <a:cubicBezTo>
                    <a:pt x="22" y="36"/>
                    <a:pt x="22" y="36"/>
                    <a:pt x="22" y="36"/>
                  </a:cubicBezTo>
                  <a:cubicBezTo>
                    <a:pt x="22" y="36"/>
                    <a:pt x="22" y="36"/>
                    <a:pt x="22" y="36"/>
                  </a:cubicBezTo>
                  <a:cubicBezTo>
                    <a:pt x="22" y="36"/>
                    <a:pt x="22" y="37"/>
                    <a:pt x="22" y="37"/>
                  </a:cubicBezTo>
                  <a:cubicBezTo>
                    <a:pt x="22" y="37"/>
                    <a:pt x="22" y="37"/>
                    <a:pt x="22" y="37"/>
                  </a:cubicBezTo>
                  <a:cubicBezTo>
                    <a:pt x="22" y="37"/>
                    <a:pt x="22" y="37"/>
                    <a:pt x="22" y="37"/>
                  </a:cubicBezTo>
                  <a:cubicBezTo>
                    <a:pt x="23" y="37"/>
                    <a:pt x="23" y="37"/>
                    <a:pt x="24" y="37"/>
                  </a:cubicBezTo>
                  <a:cubicBezTo>
                    <a:pt x="25" y="37"/>
                    <a:pt x="26" y="37"/>
                    <a:pt x="28" y="37"/>
                  </a:cubicBezTo>
                  <a:cubicBezTo>
                    <a:pt x="29" y="37"/>
                    <a:pt x="31" y="37"/>
                    <a:pt x="33" y="36"/>
                  </a:cubicBezTo>
                  <a:cubicBezTo>
                    <a:pt x="34" y="36"/>
                    <a:pt x="35" y="37"/>
                    <a:pt x="36" y="36"/>
                  </a:cubicBezTo>
                  <a:cubicBezTo>
                    <a:pt x="36" y="36"/>
                    <a:pt x="37" y="36"/>
                    <a:pt x="38" y="36"/>
                  </a:cubicBezTo>
                  <a:cubicBezTo>
                    <a:pt x="40" y="36"/>
                    <a:pt x="43" y="36"/>
                    <a:pt x="46" y="36"/>
                  </a:cubicBezTo>
                  <a:cubicBezTo>
                    <a:pt x="46" y="36"/>
                    <a:pt x="46" y="36"/>
                    <a:pt x="46" y="36"/>
                  </a:cubicBezTo>
                  <a:cubicBezTo>
                    <a:pt x="46" y="36"/>
                    <a:pt x="46" y="37"/>
                    <a:pt x="46" y="37"/>
                  </a:cubicBezTo>
                  <a:cubicBezTo>
                    <a:pt x="46" y="37"/>
                    <a:pt x="46" y="37"/>
                    <a:pt x="46" y="37"/>
                  </a:cubicBezTo>
                  <a:cubicBezTo>
                    <a:pt x="46" y="37"/>
                    <a:pt x="47" y="37"/>
                    <a:pt x="47" y="37"/>
                  </a:cubicBezTo>
                  <a:cubicBezTo>
                    <a:pt x="47" y="37"/>
                    <a:pt x="47" y="37"/>
                    <a:pt x="47" y="37"/>
                  </a:cubicBezTo>
                  <a:cubicBezTo>
                    <a:pt x="47" y="37"/>
                    <a:pt x="47" y="37"/>
                    <a:pt x="47" y="37"/>
                  </a:cubicBezTo>
                  <a:cubicBezTo>
                    <a:pt x="47" y="38"/>
                    <a:pt x="47" y="39"/>
                    <a:pt x="47" y="39"/>
                  </a:cubicBezTo>
                  <a:cubicBezTo>
                    <a:pt x="46" y="42"/>
                    <a:pt x="46" y="44"/>
                    <a:pt x="46" y="46"/>
                  </a:cubicBezTo>
                  <a:cubicBezTo>
                    <a:pt x="46" y="46"/>
                    <a:pt x="46" y="46"/>
                    <a:pt x="46" y="46"/>
                  </a:cubicBezTo>
                  <a:cubicBezTo>
                    <a:pt x="46" y="47"/>
                    <a:pt x="46" y="46"/>
                    <a:pt x="46" y="47"/>
                  </a:cubicBezTo>
                  <a:cubicBezTo>
                    <a:pt x="42" y="47"/>
                    <a:pt x="37" y="47"/>
                    <a:pt x="33" y="47"/>
                  </a:cubicBezTo>
                  <a:cubicBezTo>
                    <a:pt x="32" y="47"/>
                    <a:pt x="31" y="47"/>
                    <a:pt x="30" y="47"/>
                  </a:cubicBezTo>
                  <a:cubicBezTo>
                    <a:pt x="30" y="47"/>
                    <a:pt x="29" y="47"/>
                    <a:pt x="28" y="47"/>
                  </a:cubicBezTo>
                  <a:cubicBezTo>
                    <a:pt x="28" y="47"/>
                    <a:pt x="27" y="47"/>
                    <a:pt x="27" y="47"/>
                  </a:cubicBezTo>
                  <a:cubicBezTo>
                    <a:pt x="27" y="47"/>
                    <a:pt x="27" y="46"/>
                    <a:pt x="27" y="46"/>
                  </a:cubicBezTo>
                  <a:cubicBezTo>
                    <a:pt x="27" y="46"/>
                    <a:pt x="25" y="46"/>
                    <a:pt x="25" y="47"/>
                  </a:cubicBezTo>
                  <a:cubicBezTo>
                    <a:pt x="25" y="47"/>
                    <a:pt x="24" y="47"/>
                    <a:pt x="24" y="47"/>
                  </a:cubicBezTo>
                  <a:cubicBezTo>
                    <a:pt x="23" y="47"/>
                    <a:pt x="22" y="47"/>
                    <a:pt x="22" y="46"/>
                  </a:cubicBezTo>
                  <a:cubicBezTo>
                    <a:pt x="21" y="46"/>
                    <a:pt x="20" y="46"/>
                    <a:pt x="19" y="46"/>
                  </a:cubicBezTo>
                  <a:cubicBezTo>
                    <a:pt x="19" y="46"/>
                    <a:pt x="18" y="46"/>
                    <a:pt x="17" y="46"/>
                  </a:cubicBezTo>
                  <a:cubicBezTo>
                    <a:pt x="16" y="46"/>
                    <a:pt x="15" y="46"/>
                    <a:pt x="14" y="46"/>
                  </a:cubicBezTo>
                  <a:cubicBezTo>
                    <a:pt x="12" y="46"/>
                    <a:pt x="11" y="46"/>
                    <a:pt x="9" y="46"/>
                  </a:cubicBezTo>
                  <a:cubicBezTo>
                    <a:pt x="9" y="46"/>
                    <a:pt x="8" y="46"/>
                    <a:pt x="8" y="46"/>
                  </a:cubicBezTo>
                  <a:cubicBezTo>
                    <a:pt x="8" y="46"/>
                    <a:pt x="8" y="46"/>
                    <a:pt x="8" y="46"/>
                  </a:cubicBezTo>
                  <a:cubicBezTo>
                    <a:pt x="7" y="46"/>
                    <a:pt x="6" y="46"/>
                    <a:pt x="6" y="46"/>
                  </a:cubicBezTo>
                  <a:cubicBezTo>
                    <a:pt x="4" y="46"/>
                    <a:pt x="3" y="45"/>
                    <a:pt x="2" y="46"/>
                  </a:cubicBezTo>
                  <a:cubicBezTo>
                    <a:pt x="2" y="46"/>
                    <a:pt x="2" y="46"/>
                    <a:pt x="2" y="46"/>
                  </a:cubicBezTo>
                  <a:cubicBezTo>
                    <a:pt x="1" y="46"/>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8"/>
                  </a:cubicBezTo>
                  <a:cubicBezTo>
                    <a:pt x="1" y="48"/>
                    <a:pt x="1" y="48"/>
                    <a:pt x="1" y="48"/>
                  </a:cubicBezTo>
                  <a:cubicBezTo>
                    <a:pt x="1" y="48"/>
                    <a:pt x="1" y="48"/>
                    <a:pt x="1" y="48"/>
                  </a:cubicBezTo>
                  <a:cubicBezTo>
                    <a:pt x="0" y="49"/>
                    <a:pt x="1" y="51"/>
                    <a:pt x="0" y="51"/>
                  </a:cubicBezTo>
                  <a:cubicBezTo>
                    <a:pt x="0" y="52"/>
                    <a:pt x="0" y="52"/>
                    <a:pt x="0" y="52"/>
                  </a:cubicBezTo>
                  <a:cubicBezTo>
                    <a:pt x="0" y="52"/>
                    <a:pt x="0" y="54"/>
                    <a:pt x="0" y="54"/>
                  </a:cubicBezTo>
                  <a:cubicBezTo>
                    <a:pt x="0" y="54"/>
                    <a:pt x="0" y="54"/>
                    <a:pt x="0" y="54"/>
                  </a:cubicBezTo>
                  <a:cubicBezTo>
                    <a:pt x="0" y="54"/>
                    <a:pt x="0" y="54"/>
                    <a:pt x="0" y="55"/>
                  </a:cubicBezTo>
                  <a:cubicBezTo>
                    <a:pt x="0" y="55"/>
                    <a:pt x="0" y="55"/>
                    <a:pt x="0" y="55"/>
                  </a:cubicBezTo>
                  <a:cubicBezTo>
                    <a:pt x="0" y="55"/>
                    <a:pt x="0" y="55"/>
                    <a:pt x="0" y="55"/>
                  </a:cubicBezTo>
                  <a:cubicBezTo>
                    <a:pt x="1" y="55"/>
                    <a:pt x="1" y="55"/>
                    <a:pt x="1" y="55"/>
                  </a:cubicBezTo>
                  <a:cubicBezTo>
                    <a:pt x="1" y="55"/>
                    <a:pt x="1" y="55"/>
                    <a:pt x="1" y="55"/>
                  </a:cubicBezTo>
                  <a:cubicBezTo>
                    <a:pt x="1" y="55"/>
                    <a:pt x="1" y="55"/>
                    <a:pt x="1" y="55"/>
                  </a:cubicBezTo>
                  <a:cubicBezTo>
                    <a:pt x="1" y="55"/>
                    <a:pt x="1" y="55"/>
                    <a:pt x="1" y="55"/>
                  </a:cubicBezTo>
                  <a:cubicBezTo>
                    <a:pt x="1" y="55"/>
                    <a:pt x="1" y="56"/>
                    <a:pt x="1" y="56"/>
                  </a:cubicBezTo>
                  <a:cubicBezTo>
                    <a:pt x="1" y="56"/>
                    <a:pt x="1" y="56"/>
                    <a:pt x="1" y="56"/>
                  </a:cubicBezTo>
                  <a:cubicBezTo>
                    <a:pt x="1" y="56"/>
                    <a:pt x="1" y="56"/>
                    <a:pt x="1" y="56"/>
                  </a:cubicBezTo>
                  <a:cubicBezTo>
                    <a:pt x="1" y="56"/>
                    <a:pt x="1" y="56"/>
                    <a:pt x="1"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3" y="56"/>
                    <a:pt x="3" y="56"/>
                    <a:pt x="3" y="56"/>
                  </a:cubicBezTo>
                  <a:cubicBezTo>
                    <a:pt x="3" y="56"/>
                    <a:pt x="5" y="56"/>
                    <a:pt x="5" y="56"/>
                  </a:cubicBezTo>
                  <a:cubicBezTo>
                    <a:pt x="5" y="56"/>
                    <a:pt x="5" y="56"/>
                    <a:pt x="5" y="56"/>
                  </a:cubicBezTo>
                  <a:cubicBezTo>
                    <a:pt x="6" y="56"/>
                    <a:pt x="7" y="56"/>
                    <a:pt x="8" y="56"/>
                  </a:cubicBezTo>
                  <a:cubicBezTo>
                    <a:pt x="8" y="56"/>
                    <a:pt x="8" y="56"/>
                    <a:pt x="8" y="56"/>
                  </a:cubicBezTo>
                  <a:cubicBezTo>
                    <a:pt x="11" y="56"/>
                    <a:pt x="15" y="56"/>
                    <a:pt x="18" y="56"/>
                  </a:cubicBezTo>
                  <a:cubicBezTo>
                    <a:pt x="20" y="56"/>
                    <a:pt x="21" y="56"/>
                    <a:pt x="23" y="56"/>
                  </a:cubicBezTo>
                  <a:cubicBezTo>
                    <a:pt x="23" y="56"/>
                    <a:pt x="23" y="56"/>
                    <a:pt x="23" y="56"/>
                  </a:cubicBezTo>
                  <a:cubicBezTo>
                    <a:pt x="23" y="56"/>
                    <a:pt x="23" y="56"/>
                    <a:pt x="24" y="56"/>
                  </a:cubicBezTo>
                  <a:cubicBezTo>
                    <a:pt x="25" y="56"/>
                    <a:pt x="26" y="56"/>
                    <a:pt x="27" y="56"/>
                  </a:cubicBezTo>
                  <a:cubicBezTo>
                    <a:pt x="33" y="56"/>
                    <a:pt x="38" y="56"/>
                    <a:pt x="44" y="56"/>
                  </a:cubicBezTo>
                  <a:cubicBezTo>
                    <a:pt x="56" y="56"/>
                    <a:pt x="68" y="56"/>
                    <a:pt x="80" y="56"/>
                  </a:cubicBezTo>
                  <a:cubicBezTo>
                    <a:pt x="81" y="56"/>
                    <a:pt x="81" y="56"/>
                    <a:pt x="82" y="56"/>
                  </a:cubicBezTo>
                  <a:cubicBezTo>
                    <a:pt x="85" y="56"/>
                    <a:pt x="87" y="56"/>
                    <a:pt x="90" y="56"/>
                  </a:cubicBezTo>
                  <a:cubicBezTo>
                    <a:pt x="92" y="56"/>
                    <a:pt x="93" y="56"/>
                    <a:pt x="94" y="56"/>
                  </a:cubicBezTo>
                  <a:cubicBezTo>
                    <a:pt x="94" y="56"/>
                    <a:pt x="94" y="56"/>
                    <a:pt x="94" y="56"/>
                  </a:cubicBezTo>
                  <a:cubicBezTo>
                    <a:pt x="95" y="56"/>
                    <a:pt x="96" y="56"/>
                    <a:pt x="96" y="56"/>
                  </a:cubicBezTo>
                  <a:cubicBezTo>
                    <a:pt x="97" y="56"/>
                    <a:pt x="98" y="56"/>
                    <a:pt x="98" y="56"/>
                  </a:cubicBezTo>
                  <a:cubicBezTo>
                    <a:pt x="98" y="56"/>
                    <a:pt x="98" y="56"/>
                    <a:pt x="98" y="56"/>
                  </a:cubicBezTo>
                  <a:cubicBezTo>
                    <a:pt x="99" y="56"/>
                    <a:pt x="99" y="56"/>
                    <a:pt x="99" y="56"/>
                  </a:cubicBezTo>
                  <a:cubicBezTo>
                    <a:pt x="100" y="56"/>
                    <a:pt x="100" y="56"/>
                    <a:pt x="101" y="56"/>
                  </a:cubicBezTo>
                  <a:cubicBezTo>
                    <a:pt x="102" y="56"/>
                    <a:pt x="102" y="56"/>
                    <a:pt x="103" y="56"/>
                  </a:cubicBezTo>
                  <a:cubicBezTo>
                    <a:pt x="103" y="56"/>
                    <a:pt x="103" y="56"/>
                    <a:pt x="103" y="56"/>
                  </a:cubicBezTo>
                  <a:cubicBezTo>
                    <a:pt x="103" y="56"/>
                    <a:pt x="103" y="56"/>
                    <a:pt x="103" y="56"/>
                  </a:cubicBezTo>
                  <a:cubicBezTo>
                    <a:pt x="104" y="56"/>
                    <a:pt x="105" y="56"/>
                    <a:pt x="105" y="56"/>
                  </a:cubicBezTo>
                  <a:cubicBezTo>
                    <a:pt x="105" y="56"/>
                    <a:pt x="106" y="56"/>
                    <a:pt x="106" y="56"/>
                  </a:cubicBezTo>
                  <a:cubicBezTo>
                    <a:pt x="106" y="56"/>
                    <a:pt x="106" y="56"/>
                    <a:pt x="106" y="56"/>
                  </a:cubicBezTo>
                  <a:cubicBezTo>
                    <a:pt x="106" y="56"/>
                    <a:pt x="106" y="56"/>
                    <a:pt x="106" y="56"/>
                  </a:cubicBezTo>
                  <a:cubicBezTo>
                    <a:pt x="106" y="56"/>
                    <a:pt x="106" y="56"/>
                    <a:pt x="106" y="56"/>
                  </a:cubicBezTo>
                  <a:cubicBezTo>
                    <a:pt x="106" y="56"/>
                    <a:pt x="106" y="56"/>
                    <a:pt x="107" y="56"/>
                  </a:cubicBezTo>
                  <a:cubicBezTo>
                    <a:pt x="107" y="56"/>
                    <a:pt x="107" y="56"/>
                    <a:pt x="107" y="56"/>
                  </a:cubicBezTo>
                  <a:cubicBezTo>
                    <a:pt x="107" y="56"/>
                    <a:pt x="107" y="56"/>
                    <a:pt x="107" y="56"/>
                  </a:cubicBezTo>
                  <a:cubicBezTo>
                    <a:pt x="107" y="56"/>
                    <a:pt x="107" y="56"/>
                    <a:pt x="107" y="55"/>
                  </a:cubicBezTo>
                  <a:cubicBezTo>
                    <a:pt x="107" y="55"/>
                    <a:pt x="107" y="55"/>
                    <a:pt x="107" y="55"/>
                  </a:cubicBezTo>
                  <a:cubicBezTo>
                    <a:pt x="107" y="55"/>
                    <a:pt x="107" y="55"/>
                    <a:pt x="107" y="55"/>
                  </a:cubicBezTo>
                  <a:cubicBezTo>
                    <a:pt x="107" y="55"/>
                    <a:pt x="107" y="55"/>
                    <a:pt x="107" y="55"/>
                  </a:cubicBezTo>
                  <a:cubicBezTo>
                    <a:pt x="108" y="55"/>
                    <a:pt x="108" y="55"/>
                    <a:pt x="108" y="54"/>
                  </a:cubicBezTo>
                  <a:cubicBezTo>
                    <a:pt x="108" y="54"/>
                    <a:pt x="108" y="54"/>
                    <a:pt x="108" y="54"/>
                  </a:cubicBezTo>
                  <a:cubicBezTo>
                    <a:pt x="108" y="54"/>
                    <a:pt x="108" y="53"/>
                    <a:pt x="108" y="52"/>
                  </a:cubicBezTo>
                  <a:cubicBezTo>
                    <a:pt x="108" y="52"/>
                    <a:pt x="108" y="52"/>
                    <a:pt x="108"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82" name="Freeform 18">
              <a:extLst>
                <a:ext uri="{FF2B5EF4-FFF2-40B4-BE49-F238E27FC236}">
                  <a16:creationId xmlns:a16="http://schemas.microsoft.com/office/drawing/2014/main" id="{15FB6ECB-A1F0-480F-B251-8A561D29F98C}"/>
                </a:ext>
              </a:extLst>
            </p:cNvPr>
            <p:cNvSpPr>
              <a:spLocks noEditPoints="1"/>
            </p:cNvSpPr>
            <p:nvPr/>
          </p:nvSpPr>
          <p:spPr bwMode="auto">
            <a:xfrm>
              <a:off x="3201988" y="3389313"/>
              <a:ext cx="476250" cy="220662"/>
            </a:xfrm>
            <a:custGeom>
              <a:avLst/>
              <a:gdLst>
                <a:gd name="T0" fmla="*/ 94 w 127"/>
                <a:gd name="T1" fmla="*/ 33 h 59"/>
                <a:gd name="T2" fmla="*/ 91 w 127"/>
                <a:gd name="T3" fmla="*/ 36 h 59"/>
                <a:gd name="T4" fmla="*/ 88 w 127"/>
                <a:gd name="T5" fmla="*/ 36 h 59"/>
                <a:gd name="T6" fmla="*/ 85 w 127"/>
                <a:gd name="T7" fmla="*/ 33 h 59"/>
                <a:gd name="T8" fmla="*/ 82 w 127"/>
                <a:gd name="T9" fmla="*/ 30 h 59"/>
                <a:gd name="T10" fmla="*/ 126 w 127"/>
                <a:gd name="T11" fmla="*/ 46 h 59"/>
                <a:gd name="T12" fmla="*/ 113 w 127"/>
                <a:gd name="T13" fmla="*/ 45 h 59"/>
                <a:gd name="T14" fmla="*/ 104 w 127"/>
                <a:gd name="T15" fmla="*/ 43 h 59"/>
                <a:gd name="T16" fmla="*/ 102 w 127"/>
                <a:gd name="T17" fmla="*/ 41 h 59"/>
                <a:gd name="T18" fmla="*/ 106 w 127"/>
                <a:gd name="T19" fmla="*/ 38 h 59"/>
                <a:gd name="T20" fmla="*/ 110 w 127"/>
                <a:gd name="T21" fmla="*/ 33 h 59"/>
                <a:gd name="T22" fmla="*/ 122 w 127"/>
                <a:gd name="T23" fmla="*/ 29 h 59"/>
                <a:gd name="T24" fmla="*/ 121 w 127"/>
                <a:gd name="T25" fmla="*/ 23 h 59"/>
                <a:gd name="T26" fmla="*/ 58 w 127"/>
                <a:gd name="T27" fmla="*/ 22 h 59"/>
                <a:gd name="T28" fmla="*/ 18 w 127"/>
                <a:gd name="T29" fmla="*/ 22 h 59"/>
                <a:gd name="T30" fmla="*/ 18 w 127"/>
                <a:gd name="T31" fmla="*/ 11 h 59"/>
                <a:gd name="T32" fmla="*/ 94 w 127"/>
                <a:gd name="T33" fmla="*/ 9 h 59"/>
                <a:gd name="T34" fmla="*/ 117 w 127"/>
                <a:gd name="T35" fmla="*/ 2 h 59"/>
                <a:gd name="T36" fmla="*/ 115 w 127"/>
                <a:gd name="T37" fmla="*/ 1 h 59"/>
                <a:gd name="T38" fmla="*/ 18 w 127"/>
                <a:gd name="T39" fmla="*/ 1 h 59"/>
                <a:gd name="T40" fmla="*/ 6 w 127"/>
                <a:gd name="T41" fmla="*/ 2 h 59"/>
                <a:gd name="T42" fmla="*/ 5 w 127"/>
                <a:gd name="T43" fmla="*/ 10 h 59"/>
                <a:gd name="T44" fmla="*/ 5 w 127"/>
                <a:gd name="T45" fmla="*/ 19 h 59"/>
                <a:gd name="T46" fmla="*/ 3 w 127"/>
                <a:gd name="T47" fmla="*/ 41 h 59"/>
                <a:gd name="T48" fmla="*/ 1 w 127"/>
                <a:gd name="T49" fmla="*/ 58 h 59"/>
                <a:gd name="T50" fmla="*/ 14 w 127"/>
                <a:gd name="T51" fmla="*/ 57 h 59"/>
                <a:gd name="T52" fmla="*/ 16 w 127"/>
                <a:gd name="T53" fmla="*/ 45 h 59"/>
                <a:gd name="T54" fmla="*/ 16 w 127"/>
                <a:gd name="T55" fmla="*/ 39 h 59"/>
                <a:gd name="T56" fmla="*/ 17 w 127"/>
                <a:gd name="T57" fmla="*/ 32 h 59"/>
                <a:gd name="T58" fmla="*/ 32 w 127"/>
                <a:gd name="T59" fmla="*/ 32 h 59"/>
                <a:gd name="T60" fmla="*/ 25 w 127"/>
                <a:gd name="T61" fmla="*/ 46 h 59"/>
                <a:gd name="T62" fmla="*/ 16 w 127"/>
                <a:gd name="T63" fmla="*/ 49 h 59"/>
                <a:gd name="T64" fmla="*/ 19 w 127"/>
                <a:gd name="T65" fmla="*/ 58 h 59"/>
                <a:gd name="T66" fmla="*/ 24 w 127"/>
                <a:gd name="T67" fmla="*/ 58 h 59"/>
                <a:gd name="T68" fmla="*/ 31 w 127"/>
                <a:gd name="T69" fmla="*/ 56 h 59"/>
                <a:gd name="T70" fmla="*/ 52 w 127"/>
                <a:gd name="T71" fmla="*/ 52 h 59"/>
                <a:gd name="T72" fmla="*/ 55 w 127"/>
                <a:gd name="T73" fmla="*/ 51 h 59"/>
                <a:gd name="T74" fmla="*/ 58 w 127"/>
                <a:gd name="T75" fmla="*/ 50 h 59"/>
                <a:gd name="T76" fmla="*/ 65 w 127"/>
                <a:gd name="T77" fmla="*/ 48 h 59"/>
                <a:gd name="T78" fmla="*/ 64 w 127"/>
                <a:gd name="T79" fmla="*/ 42 h 59"/>
                <a:gd name="T80" fmla="*/ 45 w 127"/>
                <a:gd name="T81" fmla="*/ 43 h 59"/>
                <a:gd name="T82" fmla="*/ 65 w 127"/>
                <a:gd name="T83" fmla="*/ 30 h 59"/>
                <a:gd name="T84" fmla="*/ 67 w 127"/>
                <a:gd name="T85" fmla="*/ 33 h 59"/>
                <a:gd name="T86" fmla="*/ 70 w 127"/>
                <a:gd name="T87" fmla="*/ 36 h 59"/>
                <a:gd name="T88" fmla="*/ 75 w 127"/>
                <a:gd name="T89" fmla="*/ 41 h 59"/>
                <a:gd name="T90" fmla="*/ 78 w 127"/>
                <a:gd name="T91" fmla="*/ 43 h 59"/>
                <a:gd name="T92" fmla="*/ 79 w 127"/>
                <a:gd name="T93" fmla="*/ 44 h 59"/>
                <a:gd name="T94" fmla="*/ 83 w 127"/>
                <a:gd name="T95" fmla="*/ 46 h 59"/>
                <a:gd name="T96" fmla="*/ 85 w 127"/>
                <a:gd name="T97" fmla="*/ 47 h 59"/>
                <a:gd name="T98" fmla="*/ 87 w 127"/>
                <a:gd name="T99" fmla="*/ 48 h 59"/>
                <a:gd name="T100" fmla="*/ 88 w 127"/>
                <a:gd name="T101" fmla="*/ 49 h 59"/>
                <a:gd name="T102" fmla="*/ 90 w 127"/>
                <a:gd name="T103" fmla="*/ 50 h 59"/>
                <a:gd name="T104" fmla="*/ 92 w 127"/>
                <a:gd name="T105" fmla="*/ 51 h 59"/>
                <a:gd name="T106" fmla="*/ 95 w 127"/>
                <a:gd name="T107" fmla="*/ 52 h 59"/>
                <a:gd name="T108" fmla="*/ 98 w 127"/>
                <a:gd name="T109" fmla="*/ 53 h 59"/>
                <a:gd name="T110" fmla="*/ 102 w 127"/>
                <a:gd name="T111" fmla="*/ 54 h 59"/>
                <a:gd name="T112" fmla="*/ 114 w 127"/>
                <a:gd name="T113" fmla="*/ 57 h 59"/>
                <a:gd name="T114" fmla="*/ 120 w 127"/>
                <a:gd name="T115" fmla="*/ 57 h 59"/>
                <a:gd name="T116" fmla="*/ 123 w 127"/>
                <a:gd name="T117" fmla="*/ 54 h 59"/>
                <a:gd name="T118" fmla="*/ 126 w 127"/>
                <a:gd name="T11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 h="59">
                  <a:moveTo>
                    <a:pt x="97" y="31"/>
                  </a:moveTo>
                  <a:cubicBezTo>
                    <a:pt x="97" y="31"/>
                    <a:pt x="97" y="31"/>
                    <a:pt x="97" y="31"/>
                  </a:cubicBezTo>
                  <a:cubicBezTo>
                    <a:pt x="97" y="31"/>
                    <a:pt x="97" y="31"/>
                    <a:pt x="97" y="31"/>
                  </a:cubicBezTo>
                  <a:cubicBezTo>
                    <a:pt x="97" y="31"/>
                    <a:pt x="97" y="31"/>
                    <a:pt x="97" y="31"/>
                  </a:cubicBezTo>
                  <a:cubicBezTo>
                    <a:pt x="97" y="31"/>
                    <a:pt x="97" y="31"/>
                    <a:pt x="97" y="31"/>
                  </a:cubicBezTo>
                  <a:cubicBezTo>
                    <a:pt x="96" y="31"/>
                    <a:pt x="96" y="31"/>
                    <a:pt x="96" y="31"/>
                  </a:cubicBezTo>
                  <a:cubicBezTo>
                    <a:pt x="96" y="32"/>
                    <a:pt x="96" y="32"/>
                    <a:pt x="96" y="32"/>
                  </a:cubicBezTo>
                  <a:cubicBezTo>
                    <a:pt x="96" y="32"/>
                    <a:pt x="96" y="32"/>
                    <a:pt x="96" y="32"/>
                  </a:cubicBezTo>
                  <a:cubicBezTo>
                    <a:pt x="96" y="32"/>
                    <a:pt x="96" y="32"/>
                    <a:pt x="96" y="32"/>
                  </a:cubicBezTo>
                  <a:cubicBezTo>
                    <a:pt x="95" y="32"/>
                    <a:pt x="95" y="32"/>
                    <a:pt x="95" y="33"/>
                  </a:cubicBezTo>
                  <a:cubicBezTo>
                    <a:pt x="95" y="33"/>
                    <a:pt x="95" y="33"/>
                    <a:pt x="95" y="33"/>
                  </a:cubicBezTo>
                  <a:cubicBezTo>
                    <a:pt x="95" y="33"/>
                    <a:pt x="95" y="33"/>
                    <a:pt x="95" y="33"/>
                  </a:cubicBezTo>
                  <a:cubicBezTo>
                    <a:pt x="95" y="33"/>
                    <a:pt x="95" y="33"/>
                    <a:pt x="95" y="33"/>
                  </a:cubicBezTo>
                  <a:cubicBezTo>
                    <a:pt x="94" y="33"/>
                    <a:pt x="94" y="33"/>
                    <a:pt x="94" y="33"/>
                  </a:cubicBezTo>
                  <a:cubicBezTo>
                    <a:pt x="94" y="33"/>
                    <a:pt x="94" y="33"/>
                    <a:pt x="94" y="33"/>
                  </a:cubicBezTo>
                  <a:cubicBezTo>
                    <a:pt x="94" y="33"/>
                    <a:pt x="94" y="33"/>
                    <a:pt x="94" y="33"/>
                  </a:cubicBezTo>
                  <a:cubicBezTo>
                    <a:pt x="94" y="33"/>
                    <a:pt x="94" y="33"/>
                    <a:pt x="94" y="33"/>
                  </a:cubicBezTo>
                  <a:cubicBezTo>
                    <a:pt x="94" y="34"/>
                    <a:pt x="94" y="34"/>
                    <a:pt x="94" y="34"/>
                  </a:cubicBezTo>
                  <a:cubicBezTo>
                    <a:pt x="94" y="34"/>
                    <a:pt x="94" y="34"/>
                    <a:pt x="94" y="34"/>
                  </a:cubicBezTo>
                  <a:cubicBezTo>
                    <a:pt x="94" y="34"/>
                    <a:pt x="93" y="34"/>
                    <a:pt x="93" y="34"/>
                  </a:cubicBezTo>
                  <a:cubicBezTo>
                    <a:pt x="93" y="34"/>
                    <a:pt x="93" y="34"/>
                    <a:pt x="93" y="34"/>
                  </a:cubicBezTo>
                  <a:cubicBezTo>
                    <a:pt x="93" y="34"/>
                    <a:pt x="93" y="34"/>
                    <a:pt x="93" y="34"/>
                  </a:cubicBezTo>
                  <a:cubicBezTo>
                    <a:pt x="93" y="34"/>
                    <a:pt x="93" y="34"/>
                    <a:pt x="93" y="34"/>
                  </a:cubicBezTo>
                  <a:cubicBezTo>
                    <a:pt x="93" y="34"/>
                    <a:pt x="93"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1" y="35"/>
                  </a:cubicBezTo>
                  <a:cubicBezTo>
                    <a:pt x="91" y="35"/>
                    <a:pt x="91" y="35"/>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89" y="37"/>
                    <a:pt x="89" y="36"/>
                  </a:cubicBezTo>
                  <a:cubicBezTo>
                    <a:pt x="89" y="36"/>
                    <a:pt x="88" y="36"/>
                    <a:pt x="88" y="36"/>
                  </a:cubicBezTo>
                  <a:cubicBezTo>
                    <a:pt x="88" y="36"/>
                    <a:pt x="88" y="36"/>
                    <a:pt x="88" y="36"/>
                  </a:cubicBezTo>
                  <a:cubicBezTo>
                    <a:pt x="88" y="36"/>
                    <a:pt x="88" y="36"/>
                    <a:pt x="88" y="36"/>
                  </a:cubicBezTo>
                  <a:cubicBezTo>
                    <a:pt x="88" y="36"/>
                    <a:pt x="88" y="36"/>
                    <a:pt x="88" y="36"/>
                  </a:cubicBezTo>
                  <a:cubicBezTo>
                    <a:pt x="87" y="36"/>
                    <a:pt x="87" y="36"/>
                    <a:pt x="87" y="36"/>
                  </a:cubicBezTo>
                  <a:cubicBezTo>
                    <a:pt x="87" y="36"/>
                    <a:pt x="87" y="35"/>
                    <a:pt x="87" y="35"/>
                  </a:cubicBezTo>
                  <a:cubicBezTo>
                    <a:pt x="87" y="35"/>
                    <a:pt x="87" y="35"/>
                    <a:pt x="87" y="35"/>
                  </a:cubicBezTo>
                  <a:cubicBezTo>
                    <a:pt x="87" y="35"/>
                    <a:pt x="87" y="35"/>
                    <a:pt x="87" y="35"/>
                  </a:cubicBezTo>
                  <a:cubicBezTo>
                    <a:pt x="87" y="35"/>
                    <a:pt x="87" y="35"/>
                    <a:pt x="87" y="35"/>
                  </a:cubicBezTo>
                  <a:cubicBezTo>
                    <a:pt x="87" y="35"/>
                    <a:pt x="87" y="35"/>
                    <a:pt x="87" y="35"/>
                  </a:cubicBezTo>
                  <a:cubicBezTo>
                    <a:pt x="87" y="35"/>
                    <a:pt x="87" y="35"/>
                    <a:pt x="86" y="35"/>
                  </a:cubicBezTo>
                  <a:cubicBezTo>
                    <a:pt x="86" y="35"/>
                    <a:pt x="86" y="35"/>
                    <a:pt x="86" y="35"/>
                  </a:cubicBezTo>
                  <a:cubicBezTo>
                    <a:pt x="86" y="35"/>
                    <a:pt x="86" y="35"/>
                    <a:pt x="86" y="35"/>
                  </a:cubicBezTo>
                  <a:cubicBezTo>
                    <a:pt x="86" y="35"/>
                    <a:pt x="86" y="35"/>
                    <a:pt x="86" y="35"/>
                  </a:cubicBezTo>
                  <a:cubicBezTo>
                    <a:pt x="86" y="35"/>
                    <a:pt x="86" y="35"/>
                    <a:pt x="86" y="35"/>
                  </a:cubicBezTo>
                  <a:cubicBezTo>
                    <a:pt x="86" y="34"/>
                    <a:pt x="86" y="34"/>
                    <a:pt x="86" y="34"/>
                  </a:cubicBezTo>
                  <a:cubicBezTo>
                    <a:pt x="86" y="34"/>
                    <a:pt x="85" y="34"/>
                    <a:pt x="85" y="34"/>
                  </a:cubicBezTo>
                  <a:cubicBezTo>
                    <a:pt x="85" y="34"/>
                    <a:pt x="85" y="34"/>
                    <a:pt x="85" y="34"/>
                  </a:cubicBezTo>
                  <a:cubicBezTo>
                    <a:pt x="85" y="34"/>
                    <a:pt x="85" y="34"/>
                    <a:pt x="85" y="34"/>
                  </a:cubicBezTo>
                  <a:cubicBezTo>
                    <a:pt x="85" y="34"/>
                    <a:pt x="85" y="34"/>
                    <a:pt x="85" y="33"/>
                  </a:cubicBezTo>
                  <a:cubicBezTo>
                    <a:pt x="85" y="33"/>
                    <a:pt x="85" y="33"/>
                    <a:pt x="85" y="33"/>
                  </a:cubicBezTo>
                  <a:cubicBezTo>
                    <a:pt x="84" y="33"/>
                    <a:pt x="84" y="33"/>
                    <a:pt x="84" y="33"/>
                  </a:cubicBezTo>
                  <a:cubicBezTo>
                    <a:pt x="84" y="33"/>
                    <a:pt x="84" y="33"/>
                    <a:pt x="84" y="33"/>
                  </a:cubicBezTo>
                  <a:cubicBezTo>
                    <a:pt x="84" y="33"/>
                    <a:pt x="84" y="33"/>
                    <a:pt x="84" y="32"/>
                  </a:cubicBezTo>
                  <a:cubicBezTo>
                    <a:pt x="83" y="32"/>
                    <a:pt x="83" y="32"/>
                    <a:pt x="83" y="32"/>
                  </a:cubicBezTo>
                  <a:cubicBezTo>
                    <a:pt x="83" y="32"/>
                    <a:pt x="83" y="32"/>
                    <a:pt x="83" y="32"/>
                  </a:cubicBezTo>
                  <a:cubicBezTo>
                    <a:pt x="83" y="32"/>
                    <a:pt x="83" y="32"/>
                    <a:pt x="83" y="32"/>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0"/>
                    <a:pt x="82" y="30"/>
                    <a:pt x="82" y="30"/>
                  </a:cubicBezTo>
                  <a:cubicBezTo>
                    <a:pt x="82" y="30"/>
                    <a:pt x="82" y="30"/>
                    <a:pt x="82" y="30"/>
                  </a:cubicBezTo>
                  <a:cubicBezTo>
                    <a:pt x="82" y="30"/>
                    <a:pt x="82" y="30"/>
                    <a:pt x="82" y="30"/>
                  </a:cubicBezTo>
                  <a:cubicBezTo>
                    <a:pt x="86" y="30"/>
                    <a:pt x="89" y="30"/>
                    <a:pt x="93" y="30"/>
                  </a:cubicBezTo>
                  <a:cubicBezTo>
                    <a:pt x="94" y="30"/>
                    <a:pt x="95" y="30"/>
                    <a:pt x="96" y="30"/>
                  </a:cubicBezTo>
                  <a:cubicBezTo>
                    <a:pt x="96" y="30"/>
                    <a:pt x="96" y="30"/>
                    <a:pt x="97" y="30"/>
                  </a:cubicBezTo>
                  <a:cubicBezTo>
                    <a:pt x="97" y="30"/>
                    <a:pt x="97" y="31"/>
                    <a:pt x="97" y="31"/>
                  </a:cubicBezTo>
                  <a:cubicBezTo>
                    <a:pt x="97" y="31"/>
                    <a:pt x="97" y="31"/>
                    <a:pt x="97" y="31"/>
                  </a:cubicBezTo>
                  <a:close/>
                  <a:moveTo>
                    <a:pt x="127" y="47"/>
                  </a:move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5" y="46"/>
                    <a:pt x="125" y="46"/>
                  </a:cubicBezTo>
                  <a:cubicBezTo>
                    <a:pt x="125" y="46"/>
                    <a:pt x="125" y="46"/>
                    <a:pt x="125" y="46"/>
                  </a:cubicBezTo>
                  <a:cubicBezTo>
                    <a:pt x="124" y="46"/>
                    <a:pt x="123" y="46"/>
                    <a:pt x="122" y="46"/>
                  </a:cubicBezTo>
                  <a:cubicBezTo>
                    <a:pt x="121" y="45"/>
                    <a:pt x="120" y="45"/>
                    <a:pt x="119" y="45"/>
                  </a:cubicBezTo>
                  <a:cubicBezTo>
                    <a:pt x="119" y="45"/>
                    <a:pt x="119" y="45"/>
                    <a:pt x="119" y="45"/>
                  </a:cubicBezTo>
                  <a:cubicBezTo>
                    <a:pt x="119" y="45"/>
                    <a:pt x="118" y="45"/>
                    <a:pt x="118" y="45"/>
                  </a:cubicBezTo>
                  <a:cubicBezTo>
                    <a:pt x="117" y="45"/>
                    <a:pt x="117" y="45"/>
                    <a:pt x="116" y="45"/>
                  </a:cubicBezTo>
                  <a:cubicBezTo>
                    <a:pt x="116" y="45"/>
                    <a:pt x="116" y="45"/>
                    <a:pt x="116" y="45"/>
                  </a:cubicBezTo>
                  <a:cubicBezTo>
                    <a:pt x="116" y="45"/>
                    <a:pt x="116" y="45"/>
                    <a:pt x="115" y="45"/>
                  </a:cubicBezTo>
                  <a:cubicBezTo>
                    <a:pt x="115" y="45"/>
                    <a:pt x="115" y="45"/>
                    <a:pt x="115" y="45"/>
                  </a:cubicBezTo>
                  <a:cubicBezTo>
                    <a:pt x="115" y="45"/>
                    <a:pt x="115" y="45"/>
                    <a:pt x="114" y="45"/>
                  </a:cubicBezTo>
                  <a:cubicBezTo>
                    <a:pt x="114" y="45"/>
                    <a:pt x="114" y="45"/>
                    <a:pt x="114" y="45"/>
                  </a:cubicBezTo>
                  <a:cubicBezTo>
                    <a:pt x="114" y="45"/>
                    <a:pt x="114" y="45"/>
                    <a:pt x="114" y="45"/>
                  </a:cubicBezTo>
                  <a:cubicBezTo>
                    <a:pt x="114" y="45"/>
                    <a:pt x="114" y="45"/>
                    <a:pt x="114" y="45"/>
                  </a:cubicBezTo>
                  <a:cubicBezTo>
                    <a:pt x="113" y="45"/>
                    <a:pt x="113" y="45"/>
                    <a:pt x="113" y="45"/>
                  </a:cubicBezTo>
                  <a:cubicBezTo>
                    <a:pt x="113" y="45"/>
                    <a:pt x="113" y="45"/>
                    <a:pt x="113" y="45"/>
                  </a:cubicBezTo>
                  <a:cubicBezTo>
                    <a:pt x="113" y="45"/>
                    <a:pt x="112" y="45"/>
                    <a:pt x="112" y="45"/>
                  </a:cubicBezTo>
                  <a:cubicBezTo>
                    <a:pt x="112" y="45"/>
                    <a:pt x="112" y="45"/>
                    <a:pt x="112" y="45"/>
                  </a:cubicBezTo>
                  <a:cubicBezTo>
                    <a:pt x="112" y="45"/>
                    <a:pt x="112" y="45"/>
                    <a:pt x="112" y="45"/>
                  </a:cubicBezTo>
                  <a:cubicBezTo>
                    <a:pt x="112" y="45"/>
                    <a:pt x="112" y="45"/>
                    <a:pt x="112" y="45"/>
                  </a:cubicBezTo>
                  <a:cubicBezTo>
                    <a:pt x="112" y="45"/>
                    <a:pt x="111" y="45"/>
                    <a:pt x="111" y="45"/>
                  </a:cubicBezTo>
                  <a:cubicBezTo>
                    <a:pt x="111" y="45"/>
                    <a:pt x="111" y="45"/>
                    <a:pt x="111" y="45"/>
                  </a:cubicBezTo>
                  <a:cubicBezTo>
                    <a:pt x="111" y="45"/>
                    <a:pt x="111" y="45"/>
                    <a:pt x="111" y="45"/>
                  </a:cubicBezTo>
                  <a:cubicBezTo>
                    <a:pt x="110" y="44"/>
                    <a:pt x="108" y="44"/>
                    <a:pt x="107" y="44"/>
                  </a:cubicBezTo>
                  <a:cubicBezTo>
                    <a:pt x="107" y="44"/>
                    <a:pt x="106" y="44"/>
                    <a:pt x="106" y="44"/>
                  </a:cubicBezTo>
                  <a:cubicBezTo>
                    <a:pt x="106" y="44"/>
                    <a:pt x="106" y="44"/>
                    <a:pt x="106" y="44"/>
                  </a:cubicBezTo>
                  <a:cubicBezTo>
                    <a:pt x="106" y="44"/>
                    <a:pt x="105" y="44"/>
                    <a:pt x="105" y="44"/>
                  </a:cubicBezTo>
                  <a:cubicBezTo>
                    <a:pt x="105" y="44"/>
                    <a:pt x="105" y="44"/>
                    <a:pt x="105" y="44"/>
                  </a:cubicBezTo>
                  <a:cubicBezTo>
                    <a:pt x="105" y="44"/>
                    <a:pt x="105" y="44"/>
                    <a:pt x="105" y="44"/>
                  </a:cubicBezTo>
                  <a:cubicBezTo>
                    <a:pt x="105" y="44"/>
                    <a:pt x="105" y="44"/>
                    <a:pt x="105" y="44"/>
                  </a:cubicBezTo>
                  <a:cubicBezTo>
                    <a:pt x="105" y="43"/>
                    <a:pt x="104" y="43"/>
                    <a:pt x="104" y="43"/>
                  </a:cubicBezTo>
                  <a:cubicBezTo>
                    <a:pt x="104" y="43"/>
                    <a:pt x="104" y="43"/>
                    <a:pt x="104" y="43"/>
                  </a:cubicBezTo>
                  <a:cubicBezTo>
                    <a:pt x="104" y="43"/>
                    <a:pt x="104" y="43"/>
                    <a:pt x="104" y="43"/>
                  </a:cubicBezTo>
                  <a:cubicBezTo>
                    <a:pt x="104" y="43"/>
                    <a:pt x="104" y="43"/>
                    <a:pt x="104" y="43"/>
                  </a:cubicBezTo>
                  <a:cubicBezTo>
                    <a:pt x="104" y="43"/>
                    <a:pt x="104"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2" y="43"/>
                  </a:cubicBezTo>
                  <a:cubicBezTo>
                    <a:pt x="102" y="43"/>
                    <a:pt x="102" y="43"/>
                    <a:pt x="102" y="43"/>
                  </a:cubicBezTo>
                  <a:cubicBezTo>
                    <a:pt x="102" y="43"/>
                    <a:pt x="102" y="43"/>
                    <a:pt x="102" y="43"/>
                  </a:cubicBezTo>
                  <a:cubicBezTo>
                    <a:pt x="102" y="43"/>
                    <a:pt x="102" y="42"/>
                    <a:pt x="101" y="42"/>
                  </a:cubicBezTo>
                  <a:cubicBezTo>
                    <a:pt x="101" y="42"/>
                    <a:pt x="101" y="42"/>
                    <a:pt x="101" y="42"/>
                  </a:cubicBezTo>
                  <a:cubicBezTo>
                    <a:pt x="102" y="42"/>
                    <a:pt x="102" y="42"/>
                    <a:pt x="102" y="41"/>
                  </a:cubicBezTo>
                  <a:cubicBezTo>
                    <a:pt x="102" y="41"/>
                    <a:pt x="102" y="41"/>
                    <a:pt x="102" y="41"/>
                  </a:cubicBezTo>
                  <a:cubicBezTo>
                    <a:pt x="102" y="41"/>
                    <a:pt x="103" y="41"/>
                    <a:pt x="103" y="41"/>
                  </a:cubicBezTo>
                  <a:cubicBezTo>
                    <a:pt x="103" y="41"/>
                    <a:pt x="103" y="41"/>
                    <a:pt x="103" y="41"/>
                  </a:cubicBezTo>
                  <a:cubicBezTo>
                    <a:pt x="103" y="41"/>
                    <a:pt x="103" y="41"/>
                    <a:pt x="103" y="41"/>
                  </a:cubicBezTo>
                  <a:cubicBezTo>
                    <a:pt x="103" y="41"/>
                    <a:pt x="103" y="40"/>
                    <a:pt x="103" y="40"/>
                  </a:cubicBezTo>
                  <a:cubicBezTo>
                    <a:pt x="103" y="40"/>
                    <a:pt x="103" y="40"/>
                    <a:pt x="103" y="40"/>
                  </a:cubicBezTo>
                  <a:cubicBezTo>
                    <a:pt x="104" y="40"/>
                    <a:pt x="104" y="40"/>
                    <a:pt x="104" y="40"/>
                  </a:cubicBezTo>
                  <a:cubicBezTo>
                    <a:pt x="104" y="40"/>
                    <a:pt x="104" y="40"/>
                    <a:pt x="104" y="40"/>
                  </a:cubicBezTo>
                  <a:cubicBezTo>
                    <a:pt x="104" y="40"/>
                    <a:pt x="104" y="40"/>
                    <a:pt x="104" y="40"/>
                  </a:cubicBezTo>
                  <a:cubicBezTo>
                    <a:pt x="104" y="39"/>
                    <a:pt x="104" y="39"/>
                    <a:pt x="104" y="39"/>
                  </a:cubicBezTo>
                  <a:cubicBezTo>
                    <a:pt x="104" y="39"/>
                    <a:pt x="104" y="39"/>
                    <a:pt x="104" y="39"/>
                  </a:cubicBezTo>
                  <a:cubicBezTo>
                    <a:pt x="105" y="39"/>
                    <a:pt x="105" y="39"/>
                    <a:pt x="105" y="39"/>
                  </a:cubicBezTo>
                  <a:cubicBezTo>
                    <a:pt x="105" y="39"/>
                    <a:pt x="105" y="39"/>
                    <a:pt x="105" y="39"/>
                  </a:cubicBezTo>
                  <a:cubicBezTo>
                    <a:pt x="105" y="39"/>
                    <a:pt x="105" y="39"/>
                    <a:pt x="105" y="39"/>
                  </a:cubicBezTo>
                  <a:cubicBezTo>
                    <a:pt x="105" y="39"/>
                    <a:pt x="105" y="39"/>
                    <a:pt x="105" y="39"/>
                  </a:cubicBezTo>
                  <a:cubicBezTo>
                    <a:pt x="105" y="39"/>
                    <a:pt x="105" y="38"/>
                    <a:pt x="105"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7" y="38"/>
                    <a:pt x="107" y="38"/>
                  </a:cubicBezTo>
                  <a:cubicBezTo>
                    <a:pt x="107" y="38"/>
                    <a:pt x="107" y="37"/>
                    <a:pt x="107" y="37"/>
                  </a:cubicBezTo>
                  <a:cubicBezTo>
                    <a:pt x="107" y="37"/>
                    <a:pt x="107" y="37"/>
                    <a:pt x="107" y="37"/>
                  </a:cubicBezTo>
                  <a:cubicBezTo>
                    <a:pt x="107" y="37"/>
                    <a:pt x="107" y="37"/>
                    <a:pt x="107" y="37"/>
                  </a:cubicBezTo>
                  <a:cubicBezTo>
                    <a:pt x="107" y="37"/>
                    <a:pt x="107" y="37"/>
                    <a:pt x="107" y="37"/>
                  </a:cubicBezTo>
                  <a:cubicBezTo>
                    <a:pt x="108" y="37"/>
                    <a:pt x="108" y="37"/>
                    <a:pt x="108" y="37"/>
                  </a:cubicBezTo>
                  <a:cubicBezTo>
                    <a:pt x="108" y="37"/>
                    <a:pt x="108" y="37"/>
                    <a:pt x="108" y="37"/>
                  </a:cubicBezTo>
                  <a:cubicBezTo>
                    <a:pt x="108" y="36"/>
                    <a:pt x="108" y="36"/>
                    <a:pt x="108" y="36"/>
                  </a:cubicBezTo>
                  <a:cubicBezTo>
                    <a:pt x="108" y="36"/>
                    <a:pt x="108" y="36"/>
                    <a:pt x="108" y="36"/>
                  </a:cubicBezTo>
                  <a:cubicBezTo>
                    <a:pt x="109" y="36"/>
                    <a:pt x="110" y="35"/>
                    <a:pt x="110" y="35"/>
                  </a:cubicBezTo>
                  <a:cubicBezTo>
                    <a:pt x="110" y="35"/>
                    <a:pt x="110" y="34"/>
                    <a:pt x="110" y="33"/>
                  </a:cubicBezTo>
                  <a:cubicBezTo>
                    <a:pt x="109" y="33"/>
                    <a:pt x="108" y="32"/>
                    <a:pt x="108" y="31"/>
                  </a:cubicBezTo>
                  <a:cubicBezTo>
                    <a:pt x="108" y="31"/>
                    <a:pt x="108" y="31"/>
                    <a:pt x="108" y="31"/>
                  </a:cubicBezTo>
                  <a:cubicBezTo>
                    <a:pt x="109" y="31"/>
                    <a:pt x="111" y="30"/>
                    <a:pt x="112" y="31"/>
                  </a:cubicBezTo>
                  <a:cubicBezTo>
                    <a:pt x="114" y="31"/>
                    <a:pt x="115" y="31"/>
                    <a:pt x="117" y="31"/>
                  </a:cubicBezTo>
                  <a:cubicBezTo>
                    <a:pt x="118" y="31"/>
                    <a:pt x="120" y="31"/>
                    <a:pt x="121" y="31"/>
                  </a:cubicBezTo>
                  <a:cubicBezTo>
                    <a:pt x="121" y="31"/>
                    <a:pt x="121" y="31"/>
                    <a:pt x="121" y="31"/>
                  </a:cubicBezTo>
                  <a:cubicBezTo>
                    <a:pt x="121" y="31"/>
                    <a:pt x="121" y="31"/>
                    <a:pt x="121" y="31"/>
                  </a:cubicBezTo>
                  <a:cubicBezTo>
                    <a:pt x="121" y="30"/>
                    <a:pt x="121" y="30"/>
                    <a:pt x="121" y="30"/>
                  </a:cubicBezTo>
                  <a:cubicBezTo>
                    <a:pt x="121" y="30"/>
                    <a:pt x="121" y="30"/>
                    <a:pt x="121" y="30"/>
                  </a:cubicBezTo>
                  <a:cubicBezTo>
                    <a:pt x="121" y="30"/>
                    <a:pt x="122" y="30"/>
                    <a:pt x="122" y="30"/>
                  </a:cubicBezTo>
                  <a:cubicBezTo>
                    <a:pt x="122" y="30"/>
                    <a:pt x="122" y="30"/>
                    <a:pt x="122" y="30"/>
                  </a:cubicBezTo>
                  <a:cubicBezTo>
                    <a:pt x="122" y="30"/>
                    <a:pt x="122" y="30"/>
                    <a:pt x="122" y="30"/>
                  </a:cubicBezTo>
                  <a:cubicBezTo>
                    <a:pt x="122" y="30"/>
                    <a:pt x="122" y="30"/>
                    <a:pt x="122" y="30"/>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8"/>
                    <a:pt x="122" y="27"/>
                    <a:pt x="122" y="27"/>
                  </a:cubicBezTo>
                  <a:cubicBezTo>
                    <a:pt x="122" y="26"/>
                    <a:pt x="122" y="25"/>
                    <a:pt x="122" y="24"/>
                  </a:cubicBezTo>
                  <a:cubicBezTo>
                    <a:pt x="122" y="24"/>
                    <a:pt x="122" y="24"/>
                    <a:pt x="122" y="24"/>
                  </a:cubicBezTo>
                  <a:cubicBezTo>
                    <a:pt x="122" y="24"/>
                    <a:pt x="122" y="24"/>
                    <a:pt x="122" y="24"/>
                  </a:cubicBezTo>
                  <a:cubicBezTo>
                    <a:pt x="122" y="24"/>
                    <a:pt x="122" y="24"/>
                    <a:pt x="122" y="24"/>
                  </a:cubicBezTo>
                  <a:cubicBezTo>
                    <a:pt x="122" y="23"/>
                    <a:pt x="122" y="23"/>
                    <a:pt x="122" y="23"/>
                  </a:cubicBezTo>
                  <a:cubicBezTo>
                    <a:pt x="122" y="23"/>
                    <a:pt x="122" y="23"/>
                    <a:pt x="122" y="23"/>
                  </a:cubicBezTo>
                  <a:cubicBezTo>
                    <a:pt x="122" y="23"/>
                    <a:pt x="122" y="23"/>
                    <a:pt x="122" y="23"/>
                  </a:cubicBezTo>
                  <a:cubicBezTo>
                    <a:pt x="122" y="23"/>
                    <a:pt x="122" y="23"/>
                    <a:pt x="122" y="23"/>
                  </a:cubicBezTo>
                  <a:cubicBezTo>
                    <a:pt x="121" y="23"/>
                    <a:pt x="121" y="23"/>
                    <a:pt x="121" y="23"/>
                  </a:cubicBezTo>
                  <a:cubicBezTo>
                    <a:pt x="121" y="23"/>
                    <a:pt x="121" y="23"/>
                    <a:pt x="121" y="23"/>
                  </a:cubicBezTo>
                  <a:cubicBezTo>
                    <a:pt x="121" y="23"/>
                    <a:pt x="121" y="23"/>
                    <a:pt x="121" y="23"/>
                  </a:cubicBezTo>
                  <a:cubicBezTo>
                    <a:pt x="121" y="23"/>
                    <a:pt x="121" y="23"/>
                    <a:pt x="121" y="23"/>
                  </a:cubicBezTo>
                  <a:cubicBezTo>
                    <a:pt x="121" y="23"/>
                    <a:pt x="121" y="22"/>
                    <a:pt x="121" y="22"/>
                  </a:cubicBezTo>
                  <a:cubicBezTo>
                    <a:pt x="121" y="22"/>
                    <a:pt x="121" y="22"/>
                    <a:pt x="120" y="22"/>
                  </a:cubicBezTo>
                  <a:cubicBezTo>
                    <a:pt x="120" y="22"/>
                    <a:pt x="120" y="22"/>
                    <a:pt x="120" y="22"/>
                  </a:cubicBezTo>
                  <a:cubicBezTo>
                    <a:pt x="120" y="22"/>
                    <a:pt x="120" y="22"/>
                    <a:pt x="120" y="22"/>
                  </a:cubicBezTo>
                  <a:cubicBezTo>
                    <a:pt x="120" y="22"/>
                    <a:pt x="120" y="22"/>
                    <a:pt x="120" y="22"/>
                  </a:cubicBezTo>
                  <a:cubicBezTo>
                    <a:pt x="120" y="22"/>
                    <a:pt x="118" y="22"/>
                    <a:pt x="117" y="22"/>
                  </a:cubicBezTo>
                  <a:cubicBezTo>
                    <a:pt x="116" y="22"/>
                    <a:pt x="116" y="22"/>
                    <a:pt x="115" y="22"/>
                  </a:cubicBezTo>
                  <a:cubicBezTo>
                    <a:pt x="114" y="22"/>
                    <a:pt x="113" y="22"/>
                    <a:pt x="112" y="22"/>
                  </a:cubicBezTo>
                  <a:cubicBezTo>
                    <a:pt x="112" y="22"/>
                    <a:pt x="112" y="22"/>
                    <a:pt x="112" y="22"/>
                  </a:cubicBezTo>
                  <a:cubicBezTo>
                    <a:pt x="108" y="22"/>
                    <a:pt x="104" y="22"/>
                    <a:pt x="99" y="22"/>
                  </a:cubicBezTo>
                  <a:cubicBezTo>
                    <a:pt x="98" y="22"/>
                    <a:pt x="97" y="22"/>
                    <a:pt x="96" y="22"/>
                  </a:cubicBezTo>
                  <a:cubicBezTo>
                    <a:pt x="96" y="22"/>
                    <a:pt x="96" y="22"/>
                    <a:pt x="96" y="22"/>
                  </a:cubicBezTo>
                  <a:cubicBezTo>
                    <a:pt x="88" y="22"/>
                    <a:pt x="81" y="22"/>
                    <a:pt x="74" y="22"/>
                  </a:cubicBezTo>
                  <a:cubicBezTo>
                    <a:pt x="70" y="22"/>
                    <a:pt x="67" y="22"/>
                    <a:pt x="63" y="22"/>
                  </a:cubicBezTo>
                  <a:cubicBezTo>
                    <a:pt x="63" y="22"/>
                    <a:pt x="62" y="22"/>
                    <a:pt x="61" y="22"/>
                  </a:cubicBezTo>
                  <a:cubicBezTo>
                    <a:pt x="60" y="22"/>
                    <a:pt x="59" y="22"/>
                    <a:pt x="58" y="22"/>
                  </a:cubicBezTo>
                  <a:cubicBezTo>
                    <a:pt x="58" y="22"/>
                    <a:pt x="57" y="22"/>
                    <a:pt x="57" y="22"/>
                  </a:cubicBezTo>
                  <a:cubicBezTo>
                    <a:pt x="56" y="22"/>
                    <a:pt x="54" y="22"/>
                    <a:pt x="53" y="22"/>
                  </a:cubicBezTo>
                  <a:cubicBezTo>
                    <a:pt x="53" y="22"/>
                    <a:pt x="53" y="22"/>
                    <a:pt x="52" y="22"/>
                  </a:cubicBezTo>
                  <a:cubicBezTo>
                    <a:pt x="52" y="22"/>
                    <a:pt x="52" y="22"/>
                    <a:pt x="52" y="22"/>
                  </a:cubicBezTo>
                  <a:cubicBezTo>
                    <a:pt x="51" y="22"/>
                    <a:pt x="50" y="22"/>
                    <a:pt x="49" y="22"/>
                  </a:cubicBezTo>
                  <a:cubicBezTo>
                    <a:pt x="46" y="22"/>
                    <a:pt x="44" y="22"/>
                    <a:pt x="41" y="22"/>
                  </a:cubicBezTo>
                  <a:cubicBezTo>
                    <a:pt x="39" y="22"/>
                    <a:pt x="36" y="22"/>
                    <a:pt x="34" y="22"/>
                  </a:cubicBezTo>
                  <a:cubicBezTo>
                    <a:pt x="32" y="22"/>
                    <a:pt x="31" y="22"/>
                    <a:pt x="29" y="22"/>
                  </a:cubicBezTo>
                  <a:cubicBezTo>
                    <a:pt x="29" y="22"/>
                    <a:pt x="29" y="22"/>
                    <a:pt x="29" y="22"/>
                  </a:cubicBezTo>
                  <a:cubicBezTo>
                    <a:pt x="29" y="22"/>
                    <a:pt x="29" y="22"/>
                    <a:pt x="28" y="22"/>
                  </a:cubicBezTo>
                  <a:cubicBezTo>
                    <a:pt x="27" y="22"/>
                    <a:pt x="25" y="22"/>
                    <a:pt x="24" y="22"/>
                  </a:cubicBezTo>
                  <a:cubicBezTo>
                    <a:pt x="24" y="22"/>
                    <a:pt x="24" y="22"/>
                    <a:pt x="24" y="22"/>
                  </a:cubicBezTo>
                  <a:cubicBezTo>
                    <a:pt x="22" y="22"/>
                    <a:pt x="21" y="22"/>
                    <a:pt x="19" y="22"/>
                  </a:cubicBezTo>
                  <a:cubicBezTo>
                    <a:pt x="19"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1"/>
                    <a:pt x="18" y="21"/>
                    <a:pt x="18" y="20"/>
                  </a:cubicBezTo>
                  <a:cubicBezTo>
                    <a:pt x="18" y="20"/>
                    <a:pt x="18" y="20"/>
                    <a:pt x="18" y="20"/>
                  </a:cubicBezTo>
                  <a:cubicBezTo>
                    <a:pt x="18" y="20"/>
                    <a:pt x="18" y="19"/>
                    <a:pt x="18" y="18"/>
                  </a:cubicBezTo>
                  <a:cubicBezTo>
                    <a:pt x="18" y="18"/>
                    <a:pt x="18" y="18"/>
                    <a:pt x="18" y="18"/>
                  </a:cubicBezTo>
                  <a:cubicBezTo>
                    <a:pt x="18" y="18"/>
                    <a:pt x="18" y="18"/>
                    <a:pt x="18" y="17"/>
                  </a:cubicBezTo>
                  <a:cubicBezTo>
                    <a:pt x="18" y="17"/>
                    <a:pt x="18" y="17"/>
                    <a:pt x="18" y="17"/>
                  </a:cubicBezTo>
                  <a:cubicBezTo>
                    <a:pt x="18" y="16"/>
                    <a:pt x="18" y="16"/>
                    <a:pt x="18" y="15"/>
                  </a:cubicBezTo>
                  <a:cubicBezTo>
                    <a:pt x="18" y="15"/>
                    <a:pt x="18" y="15"/>
                    <a:pt x="18" y="15"/>
                  </a:cubicBezTo>
                  <a:cubicBezTo>
                    <a:pt x="18" y="15"/>
                    <a:pt x="18" y="14"/>
                    <a:pt x="18" y="13"/>
                  </a:cubicBezTo>
                  <a:cubicBezTo>
                    <a:pt x="18" y="13"/>
                    <a:pt x="18" y="12"/>
                    <a:pt x="18" y="11"/>
                  </a:cubicBezTo>
                  <a:cubicBezTo>
                    <a:pt x="18" y="11"/>
                    <a:pt x="18" y="11"/>
                    <a:pt x="18" y="11"/>
                  </a:cubicBezTo>
                  <a:cubicBezTo>
                    <a:pt x="18" y="10"/>
                    <a:pt x="18" y="10"/>
                    <a:pt x="18" y="10"/>
                  </a:cubicBezTo>
                  <a:cubicBezTo>
                    <a:pt x="18" y="10"/>
                    <a:pt x="18" y="10"/>
                    <a:pt x="18" y="10"/>
                  </a:cubicBezTo>
                  <a:cubicBezTo>
                    <a:pt x="18" y="10"/>
                    <a:pt x="18" y="10"/>
                    <a:pt x="18" y="10"/>
                  </a:cubicBezTo>
                  <a:cubicBezTo>
                    <a:pt x="19" y="10"/>
                    <a:pt x="19" y="9"/>
                    <a:pt x="19" y="9"/>
                  </a:cubicBezTo>
                  <a:cubicBezTo>
                    <a:pt x="19" y="9"/>
                    <a:pt x="20" y="9"/>
                    <a:pt x="20" y="9"/>
                  </a:cubicBezTo>
                  <a:cubicBezTo>
                    <a:pt x="21" y="9"/>
                    <a:pt x="22" y="9"/>
                    <a:pt x="23" y="9"/>
                  </a:cubicBezTo>
                  <a:cubicBezTo>
                    <a:pt x="23" y="9"/>
                    <a:pt x="24" y="9"/>
                    <a:pt x="25" y="9"/>
                  </a:cubicBezTo>
                  <a:cubicBezTo>
                    <a:pt x="26" y="9"/>
                    <a:pt x="27" y="9"/>
                    <a:pt x="28" y="9"/>
                  </a:cubicBezTo>
                  <a:cubicBezTo>
                    <a:pt x="32" y="9"/>
                    <a:pt x="35" y="9"/>
                    <a:pt x="39" y="9"/>
                  </a:cubicBezTo>
                  <a:cubicBezTo>
                    <a:pt x="46" y="9"/>
                    <a:pt x="54" y="9"/>
                    <a:pt x="61" y="9"/>
                  </a:cubicBezTo>
                  <a:cubicBezTo>
                    <a:pt x="64" y="9"/>
                    <a:pt x="66" y="9"/>
                    <a:pt x="68" y="9"/>
                  </a:cubicBezTo>
                  <a:cubicBezTo>
                    <a:pt x="69" y="9"/>
                    <a:pt x="71" y="9"/>
                    <a:pt x="72" y="9"/>
                  </a:cubicBezTo>
                  <a:cubicBezTo>
                    <a:pt x="72" y="9"/>
                    <a:pt x="73" y="9"/>
                    <a:pt x="74" y="9"/>
                  </a:cubicBezTo>
                  <a:cubicBezTo>
                    <a:pt x="75" y="9"/>
                    <a:pt x="77" y="9"/>
                    <a:pt x="78" y="9"/>
                  </a:cubicBezTo>
                  <a:cubicBezTo>
                    <a:pt x="84" y="9"/>
                    <a:pt x="89" y="9"/>
                    <a:pt x="94" y="9"/>
                  </a:cubicBezTo>
                  <a:cubicBezTo>
                    <a:pt x="94" y="9"/>
                    <a:pt x="94" y="9"/>
                    <a:pt x="94" y="9"/>
                  </a:cubicBezTo>
                  <a:cubicBezTo>
                    <a:pt x="94" y="9"/>
                    <a:pt x="95" y="9"/>
                    <a:pt x="95" y="9"/>
                  </a:cubicBezTo>
                  <a:cubicBezTo>
                    <a:pt x="97" y="9"/>
                    <a:pt x="100" y="9"/>
                    <a:pt x="102" y="9"/>
                  </a:cubicBezTo>
                  <a:cubicBezTo>
                    <a:pt x="102" y="9"/>
                    <a:pt x="102" y="9"/>
                    <a:pt x="102" y="9"/>
                  </a:cubicBezTo>
                  <a:cubicBezTo>
                    <a:pt x="102" y="9"/>
                    <a:pt x="102" y="9"/>
                    <a:pt x="102" y="9"/>
                  </a:cubicBezTo>
                  <a:cubicBezTo>
                    <a:pt x="104" y="9"/>
                    <a:pt x="105" y="9"/>
                    <a:pt x="106" y="9"/>
                  </a:cubicBezTo>
                  <a:cubicBezTo>
                    <a:pt x="106" y="9"/>
                    <a:pt x="106" y="9"/>
                    <a:pt x="106" y="9"/>
                  </a:cubicBezTo>
                  <a:cubicBezTo>
                    <a:pt x="107" y="9"/>
                    <a:pt x="107" y="9"/>
                    <a:pt x="107" y="9"/>
                  </a:cubicBezTo>
                  <a:cubicBezTo>
                    <a:pt x="108" y="9"/>
                    <a:pt x="109" y="9"/>
                    <a:pt x="110" y="9"/>
                  </a:cubicBezTo>
                  <a:cubicBezTo>
                    <a:pt x="110" y="9"/>
                    <a:pt x="110" y="9"/>
                    <a:pt x="111" y="9"/>
                  </a:cubicBezTo>
                  <a:cubicBezTo>
                    <a:pt x="111" y="10"/>
                    <a:pt x="112" y="10"/>
                    <a:pt x="112" y="10"/>
                  </a:cubicBezTo>
                  <a:cubicBezTo>
                    <a:pt x="114" y="10"/>
                    <a:pt x="115" y="10"/>
                    <a:pt x="116" y="9"/>
                  </a:cubicBezTo>
                  <a:cubicBezTo>
                    <a:pt x="117" y="8"/>
                    <a:pt x="117" y="7"/>
                    <a:pt x="117" y="5"/>
                  </a:cubicBezTo>
                  <a:cubicBezTo>
                    <a:pt x="117" y="4"/>
                    <a:pt x="117" y="3"/>
                    <a:pt x="117" y="3"/>
                  </a:cubicBezTo>
                  <a:cubicBezTo>
                    <a:pt x="117" y="3"/>
                    <a:pt x="117" y="3"/>
                    <a:pt x="117" y="3"/>
                  </a:cubicBezTo>
                  <a:cubicBezTo>
                    <a:pt x="117" y="3"/>
                    <a:pt x="117" y="3"/>
                    <a:pt x="117" y="2"/>
                  </a:cubicBezTo>
                  <a:cubicBezTo>
                    <a:pt x="117" y="2"/>
                    <a:pt x="117" y="2"/>
                    <a:pt x="117" y="2"/>
                  </a:cubicBezTo>
                  <a:cubicBezTo>
                    <a:pt x="117" y="2"/>
                    <a:pt x="117" y="2"/>
                    <a:pt x="117" y="2"/>
                  </a:cubicBezTo>
                  <a:cubicBezTo>
                    <a:pt x="117" y="2"/>
                    <a:pt x="117"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1"/>
                    <a:pt x="116" y="1"/>
                  </a:cubicBezTo>
                  <a:cubicBezTo>
                    <a:pt x="116" y="1"/>
                    <a:pt x="116" y="1"/>
                    <a:pt x="116" y="1"/>
                  </a:cubicBezTo>
                  <a:cubicBezTo>
                    <a:pt x="116" y="1"/>
                    <a:pt x="116" y="1"/>
                    <a:pt x="116" y="1"/>
                  </a:cubicBezTo>
                  <a:cubicBezTo>
                    <a:pt x="116"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4" y="1"/>
                    <a:pt x="114" y="1"/>
                  </a:cubicBezTo>
                  <a:cubicBezTo>
                    <a:pt x="114" y="1"/>
                    <a:pt x="113" y="1"/>
                    <a:pt x="113" y="1"/>
                  </a:cubicBezTo>
                  <a:cubicBezTo>
                    <a:pt x="112" y="1"/>
                    <a:pt x="111" y="1"/>
                    <a:pt x="110" y="1"/>
                  </a:cubicBezTo>
                  <a:cubicBezTo>
                    <a:pt x="109" y="1"/>
                    <a:pt x="108" y="1"/>
                    <a:pt x="107" y="1"/>
                  </a:cubicBezTo>
                  <a:cubicBezTo>
                    <a:pt x="107" y="1"/>
                    <a:pt x="107" y="1"/>
                    <a:pt x="107" y="1"/>
                  </a:cubicBezTo>
                  <a:cubicBezTo>
                    <a:pt x="102" y="1"/>
                    <a:pt x="97" y="1"/>
                    <a:pt x="91" y="1"/>
                  </a:cubicBezTo>
                  <a:cubicBezTo>
                    <a:pt x="90" y="1"/>
                    <a:pt x="88" y="1"/>
                    <a:pt x="86" y="1"/>
                  </a:cubicBezTo>
                  <a:cubicBezTo>
                    <a:pt x="68" y="1"/>
                    <a:pt x="49" y="1"/>
                    <a:pt x="31" y="1"/>
                  </a:cubicBezTo>
                  <a:cubicBezTo>
                    <a:pt x="29" y="1"/>
                    <a:pt x="27" y="1"/>
                    <a:pt x="26" y="1"/>
                  </a:cubicBezTo>
                  <a:cubicBezTo>
                    <a:pt x="26" y="1"/>
                    <a:pt x="26" y="1"/>
                    <a:pt x="26" y="1"/>
                  </a:cubicBezTo>
                  <a:cubicBezTo>
                    <a:pt x="25" y="1"/>
                    <a:pt x="25" y="1"/>
                    <a:pt x="25" y="1"/>
                  </a:cubicBezTo>
                  <a:cubicBezTo>
                    <a:pt x="24" y="1"/>
                    <a:pt x="22" y="1"/>
                    <a:pt x="21" y="1"/>
                  </a:cubicBezTo>
                  <a:cubicBezTo>
                    <a:pt x="21" y="1"/>
                    <a:pt x="21" y="1"/>
                    <a:pt x="20" y="1"/>
                  </a:cubicBezTo>
                  <a:cubicBezTo>
                    <a:pt x="20" y="1"/>
                    <a:pt x="18" y="1"/>
                    <a:pt x="18" y="1"/>
                  </a:cubicBezTo>
                  <a:cubicBezTo>
                    <a:pt x="18" y="1"/>
                    <a:pt x="17" y="1"/>
                    <a:pt x="17" y="1"/>
                  </a:cubicBezTo>
                  <a:cubicBezTo>
                    <a:pt x="17" y="1"/>
                    <a:pt x="16" y="1"/>
                    <a:pt x="15" y="0"/>
                  </a:cubicBezTo>
                  <a:cubicBezTo>
                    <a:pt x="15" y="0"/>
                    <a:pt x="15" y="0"/>
                    <a:pt x="14" y="0"/>
                  </a:cubicBezTo>
                  <a:cubicBezTo>
                    <a:pt x="14" y="0"/>
                    <a:pt x="14" y="0"/>
                    <a:pt x="14" y="0"/>
                  </a:cubicBezTo>
                  <a:cubicBezTo>
                    <a:pt x="14" y="0"/>
                    <a:pt x="14" y="0"/>
                    <a:pt x="13" y="0"/>
                  </a:cubicBezTo>
                  <a:cubicBezTo>
                    <a:pt x="13" y="0"/>
                    <a:pt x="13" y="0"/>
                    <a:pt x="13" y="0"/>
                  </a:cubicBezTo>
                  <a:cubicBezTo>
                    <a:pt x="12" y="0"/>
                    <a:pt x="12" y="0"/>
                    <a:pt x="11" y="0"/>
                  </a:cubicBezTo>
                  <a:cubicBezTo>
                    <a:pt x="10" y="0"/>
                    <a:pt x="9" y="0"/>
                    <a:pt x="9" y="0"/>
                  </a:cubicBezTo>
                  <a:cubicBezTo>
                    <a:pt x="8" y="0"/>
                    <a:pt x="8" y="0"/>
                    <a:pt x="7" y="0"/>
                  </a:cubicBezTo>
                  <a:cubicBezTo>
                    <a:pt x="7" y="0"/>
                    <a:pt x="7" y="0"/>
                    <a:pt x="7" y="0"/>
                  </a:cubicBezTo>
                  <a:cubicBezTo>
                    <a:pt x="7" y="0"/>
                    <a:pt x="7" y="0"/>
                    <a:pt x="7" y="0"/>
                  </a:cubicBezTo>
                  <a:cubicBezTo>
                    <a:pt x="7" y="0"/>
                    <a:pt x="7" y="0"/>
                    <a:pt x="7" y="0"/>
                  </a:cubicBezTo>
                  <a:cubicBezTo>
                    <a:pt x="7" y="0"/>
                    <a:pt x="7" y="0"/>
                    <a:pt x="7" y="0"/>
                  </a:cubicBezTo>
                  <a:cubicBezTo>
                    <a:pt x="7" y="0"/>
                    <a:pt x="7" y="0"/>
                    <a:pt x="7" y="1"/>
                  </a:cubicBezTo>
                  <a:cubicBezTo>
                    <a:pt x="6" y="1"/>
                    <a:pt x="6" y="1"/>
                    <a:pt x="6" y="1"/>
                  </a:cubicBezTo>
                  <a:cubicBezTo>
                    <a:pt x="6" y="1"/>
                    <a:pt x="6" y="1"/>
                    <a:pt x="6" y="2"/>
                  </a:cubicBezTo>
                  <a:cubicBezTo>
                    <a:pt x="6" y="2"/>
                    <a:pt x="6" y="2"/>
                    <a:pt x="6" y="2"/>
                  </a:cubicBezTo>
                  <a:cubicBezTo>
                    <a:pt x="6" y="2"/>
                    <a:pt x="6" y="2"/>
                    <a:pt x="6" y="2"/>
                  </a:cubicBezTo>
                  <a:cubicBezTo>
                    <a:pt x="6" y="2"/>
                    <a:pt x="6" y="2"/>
                    <a:pt x="6" y="2"/>
                  </a:cubicBezTo>
                  <a:cubicBezTo>
                    <a:pt x="6" y="2"/>
                    <a:pt x="6" y="2"/>
                    <a:pt x="6" y="2"/>
                  </a:cubicBezTo>
                  <a:cubicBezTo>
                    <a:pt x="5" y="3"/>
                    <a:pt x="5" y="3"/>
                    <a:pt x="6" y="4"/>
                  </a:cubicBezTo>
                  <a:cubicBezTo>
                    <a:pt x="6" y="4"/>
                    <a:pt x="6" y="4"/>
                    <a:pt x="6" y="4"/>
                  </a:cubicBezTo>
                  <a:cubicBezTo>
                    <a:pt x="6" y="4"/>
                    <a:pt x="6" y="4"/>
                    <a:pt x="6" y="4"/>
                  </a:cubicBezTo>
                  <a:cubicBezTo>
                    <a:pt x="6" y="5"/>
                    <a:pt x="6" y="5"/>
                    <a:pt x="6" y="5"/>
                  </a:cubicBezTo>
                  <a:cubicBezTo>
                    <a:pt x="6" y="5"/>
                    <a:pt x="6" y="5"/>
                    <a:pt x="6" y="5"/>
                  </a:cubicBezTo>
                  <a:cubicBezTo>
                    <a:pt x="6" y="5"/>
                    <a:pt x="6" y="6"/>
                    <a:pt x="6" y="6"/>
                  </a:cubicBezTo>
                  <a:cubicBezTo>
                    <a:pt x="6" y="6"/>
                    <a:pt x="6" y="6"/>
                    <a:pt x="6" y="6"/>
                  </a:cubicBezTo>
                  <a:cubicBezTo>
                    <a:pt x="6" y="6"/>
                    <a:pt x="6" y="7"/>
                    <a:pt x="6" y="8"/>
                  </a:cubicBezTo>
                  <a:cubicBezTo>
                    <a:pt x="6" y="8"/>
                    <a:pt x="6" y="8"/>
                    <a:pt x="6" y="8"/>
                  </a:cubicBezTo>
                  <a:cubicBezTo>
                    <a:pt x="6" y="8"/>
                    <a:pt x="6" y="8"/>
                    <a:pt x="6" y="9"/>
                  </a:cubicBezTo>
                  <a:cubicBezTo>
                    <a:pt x="6" y="9"/>
                    <a:pt x="6" y="9"/>
                    <a:pt x="6" y="9"/>
                  </a:cubicBezTo>
                  <a:cubicBezTo>
                    <a:pt x="5" y="9"/>
                    <a:pt x="6" y="10"/>
                    <a:pt x="5" y="10"/>
                  </a:cubicBezTo>
                  <a:cubicBezTo>
                    <a:pt x="5" y="11"/>
                    <a:pt x="5" y="11"/>
                    <a:pt x="5" y="12"/>
                  </a:cubicBezTo>
                  <a:cubicBezTo>
                    <a:pt x="5" y="12"/>
                    <a:pt x="5" y="12"/>
                    <a:pt x="5" y="12"/>
                  </a:cubicBezTo>
                  <a:cubicBezTo>
                    <a:pt x="5" y="12"/>
                    <a:pt x="5" y="13"/>
                    <a:pt x="5" y="13"/>
                  </a:cubicBezTo>
                  <a:cubicBezTo>
                    <a:pt x="5" y="14"/>
                    <a:pt x="5" y="14"/>
                    <a:pt x="5" y="14"/>
                  </a:cubicBezTo>
                  <a:cubicBezTo>
                    <a:pt x="5" y="14"/>
                    <a:pt x="5" y="14"/>
                    <a:pt x="5" y="14"/>
                  </a:cubicBezTo>
                  <a:cubicBezTo>
                    <a:pt x="5" y="15"/>
                    <a:pt x="5" y="15"/>
                    <a:pt x="5" y="15"/>
                  </a:cubicBezTo>
                  <a:cubicBezTo>
                    <a:pt x="5" y="15"/>
                    <a:pt x="5" y="15"/>
                    <a:pt x="5" y="15"/>
                  </a:cubicBezTo>
                  <a:cubicBezTo>
                    <a:pt x="5" y="15"/>
                    <a:pt x="5" y="16"/>
                    <a:pt x="5" y="16"/>
                  </a:cubicBezTo>
                  <a:cubicBezTo>
                    <a:pt x="5" y="16"/>
                    <a:pt x="5" y="16"/>
                    <a:pt x="5" y="16"/>
                  </a:cubicBezTo>
                  <a:cubicBezTo>
                    <a:pt x="5" y="16"/>
                    <a:pt x="5" y="17"/>
                    <a:pt x="5" y="17"/>
                  </a:cubicBezTo>
                  <a:cubicBezTo>
                    <a:pt x="5" y="17"/>
                    <a:pt x="5" y="17"/>
                    <a:pt x="5" y="17"/>
                  </a:cubicBezTo>
                  <a:cubicBezTo>
                    <a:pt x="5" y="17"/>
                    <a:pt x="5" y="17"/>
                    <a:pt x="5" y="18"/>
                  </a:cubicBezTo>
                  <a:cubicBezTo>
                    <a:pt x="5" y="18"/>
                    <a:pt x="5" y="18"/>
                    <a:pt x="5" y="18"/>
                  </a:cubicBezTo>
                  <a:cubicBezTo>
                    <a:pt x="5" y="18"/>
                    <a:pt x="5" y="18"/>
                    <a:pt x="5" y="18"/>
                  </a:cubicBezTo>
                  <a:cubicBezTo>
                    <a:pt x="5" y="18"/>
                    <a:pt x="5" y="18"/>
                    <a:pt x="5" y="18"/>
                  </a:cubicBezTo>
                  <a:cubicBezTo>
                    <a:pt x="5" y="19"/>
                    <a:pt x="5" y="19"/>
                    <a:pt x="5" y="19"/>
                  </a:cubicBezTo>
                  <a:cubicBezTo>
                    <a:pt x="5" y="19"/>
                    <a:pt x="5" y="19"/>
                    <a:pt x="5" y="19"/>
                  </a:cubicBezTo>
                  <a:cubicBezTo>
                    <a:pt x="5" y="20"/>
                    <a:pt x="5" y="20"/>
                    <a:pt x="5" y="21"/>
                  </a:cubicBezTo>
                  <a:cubicBezTo>
                    <a:pt x="5" y="21"/>
                    <a:pt x="5" y="21"/>
                    <a:pt x="5" y="21"/>
                  </a:cubicBezTo>
                  <a:cubicBezTo>
                    <a:pt x="5" y="21"/>
                    <a:pt x="5" y="21"/>
                    <a:pt x="5" y="21"/>
                  </a:cubicBezTo>
                  <a:cubicBezTo>
                    <a:pt x="5" y="21"/>
                    <a:pt x="5" y="21"/>
                    <a:pt x="5" y="21"/>
                  </a:cubicBezTo>
                  <a:cubicBezTo>
                    <a:pt x="5" y="22"/>
                    <a:pt x="5" y="22"/>
                    <a:pt x="5" y="22"/>
                  </a:cubicBezTo>
                  <a:cubicBezTo>
                    <a:pt x="4" y="23"/>
                    <a:pt x="4" y="24"/>
                    <a:pt x="4" y="25"/>
                  </a:cubicBezTo>
                  <a:cubicBezTo>
                    <a:pt x="4" y="26"/>
                    <a:pt x="4" y="27"/>
                    <a:pt x="4" y="27"/>
                  </a:cubicBezTo>
                  <a:cubicBezTo>
                    <a:pt x="4" y="28"/>
                    <a:pt x="4" y="29"/>
                    <a:pt x="4" y="30"/>
                  </a:cubicBezTo>
                  <a:cubicBezTo>
                    <a:pt x="4" y="31"/>
                    <a:pt x="4" y="31"/>
                    <a:pt x="4" y="32"/>
                  </a:cubicBezTo>
                  <a:cubicBezTo>
                    <a:pt x="3" y="33"/>
                    <a:pt x="3" y="34"/>
                    <a:pt x="3" y="35"/>
                  </a:cubicBezTo>
                  <a:cubicBezTo>
                    <a:pt x="3" y="36"/>
                    <a:pt x="3" y="36"/>
                    <a:pt x="3" y="37"/>
                  </a:cubicBezTo>
                  <a:cubicBezTo>
                    <a:pt x="3" y="38"/>
                    <a:pt x="3" y="39"/>
                    <a:pt x="3" y="39"/>
                  </a:cubicBezTo>
                  <a:cubicBezTo>
                    <a:pt x="3" y="40"/>
                    <a:pt x="3" y="40"/>
                    <a:pt x="3" y="40"/>
                  </a:cubicBezTo>
                  <a:cubicBezTo>
                    <a:pt x="3" y="40"/>
                    <a:pt x="3" y="40"/>
                    <a:pt x="3" y="40"/>
                  </a:cubicBezTo>
                  <a:cubicBezTo>
                    <a:pt x="3" y="40"/>
                    <a:pt x="3" y="40"/>
                    <a:pt x="3" y="41"/>
                  </a:cubicBezTo>
                  <a:cubicBezTo>
                    <a:pt x="3" y="41"/>
                    <a:pt x="2" y="41"/>
                    <a:pt x="2" y="41"/>
                  </a:cubicBezTo>
                  <a:cubicBezTo>
                    <a:pt x="2" y="41"/>
                    <a:pt x="2" y="41"/>
                    <a:pt x="2" y="41"/>
                  </a:cubicBezTo>
                  <a:cubicBezTo>
                    <a:pt x="2" y="41"/>
                    <a:pt x="2" y="41"/>
                    <a:pt x="2" y="41"/>
                  </a:cubicBezTo>
                  <a:cubicBezTo>
                    <a:pt x="2" y="41"/>
                    <a:pt x="2" y="41"/>
                    <a:pt x="2" y="42"/>
                  </a:cubicBezTo>
                  <a:cubicBezTo>
                    <a:pt x="2" y="43"/>
                    <a:pt x="2" y="45"/>
                    <a:pt x="2" y="46"/>
                  </a:cubicBezTo>
                  <a:cubicBezTo>
                    <a:pt x="1" y="46"/>
                    <a:pt x="1" y="47"/>
                    <a:pt x="1" y="48"/>
                  </a:cubicBezTo>
                  <a:cubicBezTo>
                    <a:pt x="1" y="48"/>
                    <a:pt x="1" y="49"/>
                    <a:pt x="1" y="49"/>
                  </a:cubicBezTo>
                  <a:cubicBezTo>
                    <a:pt x="1" y="49"/>
                    <a:pt x="1" y="49"/>
                    <a:pt x="1" y="49"/>
                  </a:cubicBezTo>
                  <a:cubicBezTo>
                    <a:pt x="1" y="49"/>
                    <a:pt x="1" y="49"/>
                    <a:pt x="1" y="49"/>
                  </a:cubicBezTo>
                  <a:cubicBezTo>
                    <a:pt x="1" y="50"/>
                    <a:pt x="1" y="50"/>
                    <a:pt x="1" y="50"/>
                  </a:cubicBezTo>
                  <a:cubicBezTo>
                    <a:pt x="1" y="51"/>
                    <a:pt x="0" y="52"/>
                    <a:pt x="0" y="53"/>
                  </a:cubicBezTo>
                  <a:cubicBezTo>
                    <a:pt x="0" y="54"/>
                    <a:pt x="0" y="54"/>
                    <a:pt x="0" y="54"/>
                  </a:cubicBezTo>
                  <a:cubicBezTo>
                    <a:pt x="0" y="54"/>
                    <a:pt x="0" y="54"/>
                    <a:pt x="0" y="54"/>
                  </a:cubicBezTo>
                  <a:cubicBezTo>
                    <a:pt x="0" y="55"/>
                    <a:pt x="0" y="55"/>
                    <a:pt x="0" y="56"/>
                  </a:cubicBezTo>
                  <a:cubicBezTo>
                    <a:pt x="0" y="57"/>
                    <a:pt x="0" y="57"/>
                    <a:pt x="0" y="58"/>
                  </a:cubicBezTo>
                  <a:cubicBezTo>
                    <a:pt x="1" y="58"/>
                    <a:pt x="1" y="58"/>
                    <a:pt x="1" y="58"/>
                  </a:cubicBezTo>
                  <a:cubicBezTo>
                    <a:pt x="1" y="58"/>
                    <a:pt x="1" y="58"/>
                    <a:pt x="1" y="58"/>
                  </a:cubicBezTo>
                  <a:cubicBezTo>
                    <a:pt x="1" y="58"/>
                    <a:pt x="1" y="58"/>
                    <a:pt x="1" y="58"/>
                  </a:cubicBezTo>
                  <a:cubicBezTo>
                    <a:pt x="1" y="58"/>
                    <a:pt x="1" y="59"/>
                    <a:pt x="1" y="59"/>
                  </a:cubicBezTo>
                  <a:cubicBezTo>
                    <a:pt x="1" y="59"/>
                    <a:pt x="1" y="59"/>
                    <a:pt x="1" y="59"/>
                  </a:cubicBezTo>
                  <a:cubicBezTo>
                    <a:pt x="2" y="59"/>
                    <a:pt x="2" y="59"/>
                    <a:pt x="3" y="59"/>
                  </a:cubicBezTo>
                  <a:cubicBezTo>
                    <a:pt x="4" y="59"/>
                    <a:pt x="5" y="59"/>
                    <a:pt x="6" y="59"/>
                  </a:cubicBezTo>
                  <a:cubicBezTo>
                    <a:pt x="9" y="59"/>
                    <a:pt x="12" y="59"/>
                    <a:pt x="14" y="58"/>
                  </a:cubicBezTo>
                  <a:cubicBezTo>
                    <a:pt x="14" y="58"/>
                    <a:pt x="14" y="58"/>
                    <a:pt x="14" y="58"/>
                  </a:cubicBezTo>
                  <a:cubicBezTo>
                    <a:pt x="14" y="58"/>
                    <a:pt x="14" y="58"/>
                    <a:pt x="14" y="58"/>
                  </a:cubicBezTo>
                  <a:cubicBezTo>
                    <a:pt x="14" y="58"/>
                    <a:pt x="14" y="58"/>
                    <a:pt x="14" y="58"/>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6"/>
                    <a:pt x="14" y="56"/>
                  </a:cubicBezTo>
                  <a:cubicBezTo>
                    <a:pt x="14" y="56"/>
                    <a:pt x="15" y="56"/>
                    <a:pt x="15" y="56"/>
                  </a:cubicBezTo>
                  <a:cubicBezTo>
                    <a:pt x="15" y="56"/>
                    <a:pt x="15" y="56"/>
                    <a:pt x="15" y="55"/>
                  </a:cubicBezTo>
                  <a:cubicBezTo>
                    <a:pt x="15" y="55"/>
                    <a:pt x="15" y="54"/>
                    <a:pt x="15" y="53"/>
                  </a:cubicBezTo>
                  <a:cubicBezTo>
                    <a:pt x="15" y="53"/>
                    <a:pt x="15" y="52"/>
                    <a:pt x="15" y="52"/>
                  </a:cubicBezTo>
                  <a:cubicBezTo>
                    <a:pt x="15" y="52"/>
                    <a:pt x="15" y="52"/>
                    <a:pt x="15" y="52"/>
                  </a:cubicBezTo>
                  <a:cubicBezTo>
                    <a:pt x="15" y="52"/>
                    <a:pt x="15" y="51"/>
                    <a:pt x="15" y="51"/>
                  </a:cubicBezTo>
                  <a:cubicBezTo>
                    <a:pt x="15" y="51"/>
                    <a:pt x="15" y="51"/>
                    <a:pt x="15" y="51"/>
                  </a:cubicBezTo>
                  <a:cubicBezTo>
                    <a:pt x="15" y="51"/>
                    <a:pt x="15" y="51"/>
                    <a:pt x="15" y="50"/>
                  </a:cubicBezTo>
                  <a:cubicBezTo>
                    <a:pt x="15" y="50"/>
                    <a:pt x="15" y="50"/>
                    <a:pt x="15" y="50"/>
                  </a:cubicBezTo>
                  <a:cubicBezTo>
                    <a:pt x="15" y="50"/>
                    <a:pt x="15" y="50"/>
                    <a:pt x="15" y="50"/>
                  </a:cubicBezTo>
                  <a:cubicBezTo>
                    <a:pt x="15" y="50"/>
                    <a:pt x="15" y="50"/>
                    <a:pt x="15" y="50"/>
                  </a:cubicBezTo>
                  <a:cubicBezTo>
                    <a:pt x="15" y="50"/>
                    <a:pt x="15" y="49"/>
                    <a:pt x="15" y="49"/>
                  </a:cubicBezTo>
                  <a:cubicBezTo>
                    <a:pt x="16" y="48"/>
                    <a:pt x="15" y="47"/>
                    <a:pt x="16" y="46"/>
                  </a:cubicBezTo>
                  <a:cubicBezTo>
                    <a:pt x="16" y="45"/>
                    <a:pt x="16" y="45"/>
                    <a:pt x="16" y="45"/>
                  </a:cubicBezTo>
                  <a:cubicBezTo>
                    <a:pt x="16" y="45"/>
                    <a:pt x="16" y="45"/>
                    <a:pt x="16" y="45"/>
                  </a:cubicBezTo>
                  <a:cubicBezTo>
                    <a:pt x="16" y="45"/>
                    <a:pt x="16" y="44"/>
                    <a:pt x="16" y="44"/>
                  </a:cubicBezTo>
                  <a:cubicBezTo>
                    <a:pt x="16" y="44"/>
                    <a:pt x="16" y="44"/>
                    <a:pt x="16" y="44"/>
                  </a:cubicBezTo>
                  <a:cubicBezTo>
                    <a:pt x="16" y="44"/>
                    <a:pt x="16" y="43"/>
                    <a:pt x="16" y="43"/>
                  </a:cubicBezTo>
                  <a:cubicBezTo>
                    <a:pt x="16" y="43"/>
                    <a:pt x="16" y="43"/>
                    <a:pt x="16" y="43"/>
                  </a:cubicBezTo>
                  <a:cubicBezTo>
                    <a:pt x="16" y="43"/>
                    <a:pt x="16" y="43"/>
                    <a:pt x="16" y="42"/>
                  </a:cubicBezTo>
                  <a:cubicBezTo>
                    <a:pt x="16" y="42"/>
                    <a:pt x="16" y="42"/>
                    <a:pt x="16" y="42"/>
                  </a:cubicBezTo>
                  <a:cubicBezTo>
                    <a:pt x="16" y="42"/>
                    <a:pt x="16" y="42"/>
                    <a:pt x="16" y="42"/>
                  </a:cubicBezTo>
                  <a:cubicBezTo>
                    <a:pt x="16" y="42"/>
                    <a:pt x="16" y="42"/>
                    <a:pt x="16" y="42"/>
                  </a:cubicBezTo>
                  <a:cubicBezTo>
                    <a:pt x="16" y="41"/>
                    <a:pt x="16" y="41"/>
                    <a:pt x="16" y="41"/>
                  </a:cubicBezTo>
                  <a:cubicBezTo>
                    <a:pt x="16" y="41"/>
                    <a:pt x="16" y="41"/>
                    <a:pt x="16" y="41"/>
                  </a:cubicBezTo>
                  <a:cubicBezTo>
                    <a:pt x="16" y="41"/>
                    <a:pt x="16" y="40"/>
                    <a:pt x="16" y="40"/>
                  </a:cubicBezTo>
                  <a:cubicBezTo>
                    <a:pt x="16" y="40"/>
                    <a:pt x="16" y="40"/>
                    <a:pt x="16" y="40"/>
                  </a:cubicBezTo>
                  <a:cubicBezTo>
                    <a:pt x="16" y="40"/>
                    <a:pt x="16" y="40"/>
                    <a:pt x="16" y="39"/>
                  </a:cubicBezTo>
                  <a:cubicBezTo>
                    <a:pt x="16" y="39"/>
                    <a:pt x="16" y="39"/>
                    <a:pt x="16" y="39"/>
                  </a:cubicBezTo>
                  <a:cubicBezTo>
                    <a:pt x="16" y="39"/>
                    <a:pt x="16" y="39"/>
                    <a:pt x="16" y="39"/>
                  </a:cubicBezTo>
                  <a:cubicBezTo>
                    <a:pt x="16" y="39"/>
                    <a:pt x="16" y="39"/>
                    <a:pt x="16" y="39"/>
                  </a:cubicBezTo>
                  <a:cubicBezTo>
                    <a:pt x="16" y="38"/>
                    <a:pt x="16" y="38"/>
                    <a:pt x="16" y="38"/>
                  </a:cubicBezTo>
                  <a:cubicBezTo>
                    <a:pt x="16" y="38"/>
                    <a:pt x="17" y="38"/>
                    <a:pt x="17" y="38"/>
                  </a:cubicBezTo>
                  <a:cubicBezTo>
                    <a:pt x="17" y="38"/>
                    <a:pt x="17" y="37"/>
                    <a:pt x="17" y="37"/>
                  </a:cubicBezTo>
                  <a:cubicBezTo>
                    <a:pt x="17" y="37"/>
                    <a:pt x="17" y="37"/>
                    <a:pt x="17" y="37"/>
                  </a:cubicBezTo>
                  <a:cubicBezTo>
                    <a:pt x="17" y="37"/>
                    <a:pt x="17" y="37"/>
                    <a:pt x="17" y="36"/>
                  </a:cubicBezTo>
                  <a:cubicBezTo>
                    <a:pt x="17" y="36"/>
                    <a:pt x="17" y="36"/>
                    <a:pt x="17" y="36"/>
                  </a:cubicBezTo>
                  <a:cubicBezTo>
                    <a:pt x="17" y="36"/>
                    <a:pt x="17" y="36"/>
                    <a:pt x="17" y="36"/>
                  </a:cubicBezTo>
                  <a:cubicBezTo>
                    <a:pt x="17" y="36"/>
                    <a:pt x="17" y="36"/>
                    <a:pt x="17" y="36"/>
                  </a:cubicBezTo>
                  <a:cubicBezTo>
                    <a:pt x="17" y="36"/>
                    <a:pt x="17" y="35"/>
                    <a:pt x="17" y="35"/>
                  </a:cubicBezTo>
                  <a:cubicBezTo>
                    <a:pt x="17" y="35"/>
                    <a:pt x="17" y="35"/>
                    <a:pt x="17" y="35"/>
                  </a:cubicBezTo>
                  <a:cubicBezTo>
                    <a:pt x="17" y="35"/>
                    <a:pt x="17" y="34"/>
                    <a:pt x="17" y="34"/>
                  </a:cubicBezTo>
                  <a:cubicBezTo>
                    <a:pt x="17" y="34"/>
                    <a:pt x="17" y="34"/>
                    <a:pt x="17" y="34"/>
                  </a:cubicBezTo>
                  <a:cubicBezTo>
                    <a:pt x="17" y="34"/>
                    <a:pt x="17" y="34"/>
                    <a:pt x="17" y="33"/>
                  </a:cubicBezTo>
                  <a:cubicBezTo>
                    <a:pt x="17" y="33"/>
                    <a:pt x="17" y="33"/>
                    <a:pt x="17" y="33"/>
                  </a:cubicBezTo>
                  <a:cubicBezTo>
                    <a:pt x="17" y="33"/>
                    <a:pt x="17" y="33"/>
                    <a:pt x="17" y="32"/>
                  </a:cubicBezTo>
                  <a:cubicBezTo>
                    <a:pt x="17" y="32"/>
                    <a:pt x="17" y="32"/>
                    <a:pt x="17" y="32"/>
                  </a:cubicBezTo>
                  <a:cubicBezTo>
                    <a:pt x="17" y="32"/>
                    <a:pt x="17" y="32"/>
                    <a:pt x="17" y="32"/>
                  </a:cubicBezTo>
                  <a:cubicBezTo>
                    <a:pt x="17" y="32"/>
                    <a:pt x="17" y="32"/>
                    <a:pt x="17" y="32"/>
                  </a:cubicBezTo>
                  <a:cubicBezTo>
                    <a:pt x="17" y="31"/>
                    <a:pt x="17" y="30"/>
                    <a:pt x="17" y="30"/>
                  </a:cubicBezTo>
                  <a:cubicBezTo>
                    <a:pt x="17" y="30"/>
                    <a:pt x="17" y="30"/>
                    <a:pt x="17" y="30"/>
                  </a:cubicBezTo>
                  <a:cubicBezTo>
                    <a:pt x="18" y="30"/>
                    <a:pt x="18" y="30"/>
                    <a:pt x="18" y="30"/>
                  </a:cubicBezTo>
                  <a:cubicBezTo>
                    <a:pt x="18" y="30"/>
                    <a:pt x="18" y="30"/>
                    <a:pt x="18" y="30"/>
                  </a:cubicBezTo>
                  <a:cubicBezTo>
                    <a:pt x="18" y="30"/>
                    <a:pt x="18" y="30"/>
                    <a:pt x="18" y="30"/>
                  </a:cubicBezTo>
                  <a:cubicBezTo>
                    <a:pt x="18" y="30"/>
                    <a:pt x="18" y="30"/>
                    <a:pt x="19" y="30"/>
                  </a:cubicBezTo>
                  <a:cubicBezTo>
                    <a:pt x="19" y="30"/>
                    <a:pt x="19" y="30"/>
                    <a:pt x="19" y="30"/>
                  </a:cubicBezTo>
                  <a:cubicBezTo>
                    <a:pt x="19" y="30"/>
                    <a:pt x="19" y="30"/>
                    <a:pt x="19" y="30"/>
                  </a:cubicBezTo>
                  <a:cubicBezTo>
                    <a:pt x="19" y="30"/>
                    <a:pt x="19" y="30"/>
                    <a:pt x="19" y="30"/>
                  </a:cubicBezTo>
                  <a:cubicBezTo>
                    <a:pt x="19" y="30"/>
                    <a:pt x="20" y="30"/>
                    <a:pt x="21" y="30"/>
                  </a:cubicBezTo>
                  <a:cubicBezTo>
                    <a:pt x="24" y="30"/>
                    <a:pt x="28" y="30"/>
                    <a:pt x="32" y="30"/>
                  </a:cubicBezTo>
                  <a:cubicBezTo>
                    <a:pt x="32" y="30"/>
                    <a:pt x="32" y="31"/>
                    <a:pt x="32" y="31"/>
                  </a:cubicBezTo>
                  <a:cubicBezTo>
                    <a:pt x="32" y="31"/>
                    <a:pt x="32" y="32"/>
                    <a:pt x="32" y="32"/>
                  </a:cubicBezTo>
                  <a:cubicBezTo>
                    <a:pt x="32" y="33"/>
                    <a:pt x="32" y="34"/>
                    <a:pt x="32" y="34"/>
                  </a:cubicBezTo>
                  <a:cubicBezTo>
                    <a:pt x="32" y="38"/>
                    <a:pt x="32" y="41"/>
                    <a:pt x="32" y="44"/>
                  </a:cubicBezTo>
                  <a:cubicBezTo>
                    <a:pt x="32" y="45"/>
                    <a:pt x="32" y="45"/>
                    <a:pt x="31" y="45"/>
                  </a:cubicBezTo>
                  <a:cubicBezTo>
                    <a:pt x="31" y="45"/>
                    <a:pt x="31" y="45"/>
                    <a:pt x="30" y="45"/>
                  </a:cubicBezTo>
                  <a:cubicBezTo>
                    <a:pt x="30" y="45"/>
                    <a:pt x="30" y="45"/>
                    <a:pt x="30" y="45"/>
                  </a:cubicBezTo>
                  <a:cubicBezTo>
                    <a:pt x="30" y="45"/>
                    <a:pt x="30" y="45"/>
                    <a:pt x="29" y="45"/>
                  </a:cubicBezTo>
                  <a:cubicBezTo>
                    <a:pt x="29" y="45"/>
                    <a:pt x="29" y="45"/>
                    <a:pt x="29" y="45"/>
                  </a:cubicBezTo>
                  <a:cubicBezTo>
                    <a:pt x="29" y="45"/>
                    <a:pt x="29" y="45"/>
                    <a:pt x="29" y="45"/>
                  </a:cubicBezTo>
                  <a:cubicBezTo>
                    <a:pt x="29" y="45"/>
                    <a:pt x="29" y="46"/>
                    <a:pt x="29" y="46"/>
                  </a:cubicBezTo>
                  <a:cubicBezTo>
                    <a:pt x="28" y="46"/>
                    <a:pt x="28" y="46"/>
                    <a:pt x="28" y="46"/>
                  </a:cubicBezTo>
                  <a:cubicBezTo>
                    <a:pt x="28" y="46"/>
                    <a:pt x="28" y="46"/>
                    <a:pt x="28" y="46"/>
                  </a:cubicBezTo>
                  <a:cubicBezTo>
                    <a:pt x="28" y="46"/>
                    <a:pt x="27" y="46"/>
                    <a:pt x="27" y="46"/>
                  </a:cubicBezTo>
                  <a:cubicBezTo>
                    <a:pt x="27" y="46"/>
                    <a:pt x="27" y="46"/>
                    <a:pt x="27" y="46"/>
                  </a:cubicBezTo>
                  <a:cubicBezTo>
                    <a:pt x="27" y="46"/>
                    <a:pt x="26" y="46"/>
                    <a:pt x="26" y="46"/>
                  </a:cubicBezTo>
                  <a:cubicBezTo>
                    <a:pt x="26" y="46"/>
                    <a:pt x="26" y="46"/>
                    <a:pt x="26" y="46"/>
                  </a:cubicBezTo>
                  <a:cubicBezTo>
                    <a:pt x="26" y="46"/>
                    <a:pt x="26" y="46"/>
                    <a:pt x="25" y="46"/>
                  </a:cubicBezTo>
                  <a:cubicBezTo>
                    <a:pt x="25" y="46"/>
                    <a:pt x="25" y="46"/>
                    <a:pt x="25" y="46"/>
                  </a:cubicBezTo>
                  <a:cubicBezTo>
                    <a:pt x="25" y="46"/>
                    <a:pt x="25" y="46"/>
                    <a:pt x="24" y="46"/>
                  </a:cubicBezTo>
                  <a:cubicBezTo>
                    <a:pt x="24" y="46"/>
                    <a:pt x="24" y="46"/>
                    <a:pt x="24" y="46"/>
                  </a:cubicBezTo>
                  <a:cubicBezTo>
                    <a:pt x="24" y="46"/>
                    <a:pt x="24" y="46"/>
                    <a:pt x="24" y="46"/>
                  </a:cubicBezTo>
                  <a:cubicBezTo>
                    <a:pt x="24" y="46"/>
                    <a:pt x="24" y="46"/>
                    <a:pt x="24" y="46"/>
                  </a:cubicBezTo>
                  <a:cubicBezTo>
                    <a:pt x="23" y="46"/>
                    <a:pt x="23" y="46"/>
                    <a:pt x="23" y="46"/>
                  </a:cubicBezTo>
                  <a:cubicBezTo>
                    <a:pt x="23" y="46"/>
                    <a:pt x="23" y="46"/>
                    <a:pt x="23" y="46"/>
                  </a:cubicBezTo>
                  <a:cubicBezTo>
                    <a:pt x="22" y="46"/>
                    <a:pt x="22" y="46"/>
                    <a:pt x="22" y="46"/>
                  </a:cubicBezTo>
                  <a:cubicBezTo>
                    <a:pt x="22" y="46"/>
                    <a:pt x="22" y="46"/>
                    <a:pt x="22" y="46"/>
                  </a:cubicBezTo>
                  <a:cubicBezTo>
                    <a:pt x="21" y="46"/>
                    <a:pt x="21" y="46"/>
                    <a:pt x="21" y="46"/>
                  </a:cubicBezTo>
                  <a:cubicBezTo>
                    <a:pt x="21" y="46"/>
                    <a:pt x="21" y="46"/>
                    <a:pt x="21" y="46"/>
                  </a:cubicBezTo>
                  <a:cubicBezTo>
                    <a:pt x="20" y="46"/>
                    <a:pt x="20" y="46"/>
                    <a:pt x="20" y="46"/>
                  </a:cubicBezTo>
                  <a:cubicBezTo>
                    <a:pt x="20" y="46"/>
                    <a:pt x="20" y="46"/>
                    <a:pt x="20" y="46"/>
                  </a:cubicBezTo>
                  <a:cubicBezTo>
                    <a:pt x="19" y="46"/>
                    <a:pt x="19" y="46"/>
                    <a:pt x="18" y="46"/>
                  </a:cubicBezTo>
                  <a:cubicBezTo>
                    <a:pt x="18" y="47"/>
                    <a:pt x="17" y="47"/>
                    <a:pt x="17" y="48"/>
                  </a:cubicBezTo>
                  <a:cubicBezTo>
                    <a:pt x="16" y="48"/>
                    <a:pt x="16" y="48"/>
                    <a:pt x="16" y="49"/>
                  </a:cubicBezTo>
                  <a:cubicBezTo>
                    <a:pt x="16" y="50"/>
                    <a:pt x="17" y="51"/>
                    <a:pt x="17" y="51"/>
                  </a:cubicBezTo>
                  <a:cubicBezTo>
                    <a:pt x="17" y="52"/>
                    <a:pt x="17" y="52"/>
                    <a:pt x="17" y="53"/>
                  </a:cubicBezTo>
                  <a:cubicBezTo>
                    <a:pt x="17" y="54"/>
                    <a:pt x="17" y="54"/>
                    <a:pt x="17" y="55"/>
                  </a:cubicBezTo>
                  <a:cubicBezTo>
                    <a:pt x="17" y="55"/>
                    <a:pt x="18" y="56"/>
                    <a:pt x="18" y="56"/>
                  </a:cubicBezTo>
                  <a:cubicBezTo>
                    <a:pt x="18" y="56"/>
                    <a:pt x="18" y="56"/>
                    <a:pt x="18" y="56"/>
                  </a:cubicBezTo>
                  <a:cubicBezTo>
                    <a:pt x="18" y="56"/>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8"/>
                  </a:cubicBezTo>
                  <a:cubicBezTo>
                    <a:pt x="18" y="58"/>
                    <a:pt x="18" y="58"/>
                    <a:pt x="18" y="58"/>
                  </a:cubicBezTo>
                  <a:cubicBezTo>
                    <a:pt x="18" y="58"/>
                    <a:pt x="18" y="58"/>
                    <a:pt x="18" y="58"/>
                  </a:cubicBezTo>
                  <a:cubicBezTo>
                    <a:pt x="18" y="58"/>
                    <a:pt x="18" y="58"/>
                    <a:pt x="19" y="58"/>
                  </a:cubicBezTo>
                  <a:cubicBezTo>
                    <a:pt x="19" y="58"/>
                    <a:pt x="19" y="58"/>
                    <a:pt x="19" y="58"/>
                  </a:cubicBezTo>
                  <a:cubicBezTo>
                    <a:pt x="19" y="58"/>
                    <a:pt x="19" y="58"/>
                    <a:pt x="19" y="58"/>
                  </a:cubicBezTo>
                  <a:cubicBezTo>
                    <a:pt x="19" y="58"/>
                    <a:pt x="20" y="59"/>
                    <a:pt x="21" y="59"/>
                  </a:cubicBezTo>
                  <a:cubicBezTo>
                    <a:pt x="21" y="59"/>
                    <a:pt x="21" y="58"/>
                    <a:pt x="21" y="58"/>
                  </a:cubicBezTo>
                  <a:cubicBezTo>
                    <a:pt x="21" y="58"/>
                    <a:pt x="21"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3" y="58"/>
                    <a:pt x="23" y="58"/>
                    <a:pt x="23" y="58"/>
                  </a:cubicBezTo>
                  <a:cubicBezTo>
                    <a:pt x="23" y="58"/>
                    <a:pt x="23" y="58"/>
                    <a:pt x="23" y="58"/>
                  </a:cubicBezTo>
                  <a:cubicBezTo>
                    <a:pt x="23" y="58"/>
                    <a:pt x="23" y="58"/>
                    <a:pt x="23" y="58"/>
                  </a:cubicBezTo>
                  <a:cubicBezTo>
                    <a:pt x="23" y="58"/>
                    <a:pt x="23" y="58"/>
                    <a:pt x="23" y="58"/>
                  </a:cubicBezTo>
                  <a:cubicBezTo>
                    <a:pt x="23" y="58"/>
                    <a:pt x="23"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5" y="58"/>
                    <a:pt x="25" y="58"/>
                  </a:cubicBezTo>
                  <a:cubicBezTo>
                    <a:pt x="25" y="57"/>
                    <a:pt x="26" y="57"/>
                    <a:pt x="26" y="57"/>
                  </a:cubicBezTo>
                  <a:cubicBezTo>
                    <a:pt x="27" y="57"/>
                    <a:pt x="27" y="57"/>
                    <a:pt x="27" y="57"/>
                  </a:cubicBezTo>
                  <a:cubicBezTo>
                    <a:pt x="28" y="57"/>
                    <a:pt x="28" y="57"/>
                    <a:pt x="29" y="57"/>
                  </a:cubicBezTo>
                  <a:cubicBezTo>
                    <a:pt x="29" y="57"/>
                    <a:pt x="29"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1" y="56"/>
                    <a:pt x="31" y="56"/>
                    <a:pt x="31" y="56"/>
                  </a:cubicBezTo>
                  <a:cubicBezTo>
                    <a:pt x="31" y="56"/>
                    <a:pt x="31" y="56"/>
                    <a:pt x="31" y="56"/>
                  </a:cubicBezTo>
                  <a:cubicBezTo>
                    <a:pt x="31" y="56"/>
                    <a:pt x="31" y="56"/>
                    <a:pt x="31" y="56"/>
                  </a:cubicBezTo>
                  <a:cubicBezTo>
                    <a:pt x="31" y="56"/>
                    <a:pt x="31" y="56"/>
                    <a:pt x="31" y="56"/>
                  </a:cubicBezTo>
                  <a:cubicBezTo>
                    <a:pt x="32" y="56"/>
                    <a:pt x="32" y="56"/>
                    <a:pt x="33" y="56"/>
                  </a:cubicBezTo>
                  <a:cubicBezTo>
                    <a:pt x="34" y="55"/>
                    <a:pt x="35" y="55"/>
                    <a:pt x="36" y="55"/>
                  </a:cubicBezTo>
                  <a:cubicBezTo>
                    <a:pt x="36" y="55"/>
                    <a:pt x="37" y="55"/>
                    <a:pt x="37" y="55"/>
                  </a:cubicBezTo>
                  <a:cubicBezTo>
                    <a:pt x="38" y="55"/>
                    <a:pt x="39" y="55"/>
                    <a:pt x="39" y="54"/>
                  </a:cubicBezTo>
                  <a:cubicBezTo>
                    <a:pt x="40" y="54"/>
                    <a:pt x="40" y="54"/>
                    <a:pt x="40" y="54"/>
                  </a:cubicBezTo>
                  <a:cubicBezTo>
                    <a:pt x="41" y="54"/>
                    <a:pt x="42" y="54"/>
                    <a:pt x="43" y="54"/>
                  </a:cubicBezTo>
                  <a:cubicBezTo>
                    <a:pt x="43" y="54"/>
                    <a:pt x="44" y="54"/>
                    <a:pt x="44" y="54"/>
                  </a:cubicBezTo>
                  <a:cubicBezTo>
                    <a:pt x="45" y="53"/>
                    <a:pt x="46" y="53"/>
                    <a:pt x="47" y="53"/>
                  </a:cubicBezTo>
                  <a:cubicBezTo>
                    <a:pt x="47" y="53"/>
                    <a:pt x="47" y="53"/>
                    <a:pt x="47" y="53"/>
                  </a:cubicBezTo>
                  <a:cubicBezTo>
                    <a:pt x="48" y="53"/>
                    <a:pt x="50" y="52"/>
                    <a:pt x="51" y="52"/>
                  </a:cubicBezTo>
                  <a:cubicBezTo>
                    <a:pt x="51" y="52"/>
                    <a:pt x="51"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1"/>
                  </a:cubicBezTo>
                  <a:cubicBezTo>
                    <a:pt x="52" y="51"/>
                    <a:pt x="52" y="51"/>
                    <a:pt x="53" y="51"/>
                  </a:cubicBezTo>
                  <a:cubicBezTo>
                    <a:pt x="53" y="51"/>
                    <a:pt x="53" y="51"/>
                    <a:pt x="53" y="51"/>
                  </a:cubicBezTo>
                  <a:cubicBezTo>
                    <a:pt x="53" y="51"/>
                    <a:pt x="53" y="51"/>
                    <a:pt x="53" y="51"/>
                  </a:cubicBezTo>
                  <a:cubicBezTo>
                    <a:pt x="53" y="51"/>
                    <a:pt x="53" y="51"/>
                    <a:pt x="53" y="51"/>
                  </a:cubicBezTo>
                  <a:cubicBezTo>
                    <a:pt x="53" y="51"/>
                    <a:pt x="53" y="51"/>
                    <a:pt x="54" y="51"/>
                  </a:cubicBezTo>
                  <a:cubicBezTo>
                    <a:pt x="54" y="51"/>
                    <a:pt x="54" y="51"/>
                    <a:pt x="54" y="51"/>
                  </a:cubicBezTo>
                  <a:cubicBezTo>
                    <a:pt x="54" y="51"/>
                    <a:pt x="54" y="51"/>
                    <a:pt x="54" y="51"/>
                  </a:cubicBezTo>
                  <a:cubicBezTo>
                    <a:pt x="54" y="51"/>
                    <a:pt x="54" y="51"/>
                    <a:pt x="54" y="51"/>
                  </a:cubicBezTo>
                  <a:cubicBezTo>
                    <a:pt x="54"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6" y="51"/>
                    <a:pt x="56" y="51"/>
                    <a:pt x="56" y="51"/>
                  </a:cubicBezTo>
                  <a:cubicBezTo>
                    <a:pt x="56" y="51"/>
                    <a:pt x="56" y="51"/>
                    <a:pt x="56" y="51"/>
                  </a:cubicBezTo>
                  <a:cubicBezTo>
                    <a:pt x="56" y="51"/>
                    <a:pt x="56" y="51"/>
                    <a:pt x="56" y="51"/>
                  </a:cubicBezTo>
                  <a:cubicBezTo>
                    <a:pt x="56" y="51"/>
                    <a:pt x="56" y="51"/>
                    <a:pt x="56" y="50"/>
                  </a:cubicBezTo>
                  <a:cubicBezTo>
                    <a:pt x="56" y="50"/>
                    <a:pt x="56" y="50"/>
                    <a:pt x="56" y="50"/>
                  </a:cubicBezTo>
                  <a:cubicBezTo>
                    <a:pt x="56" y="50"/>
                    <a:pt x="56" y="50"/>
                    <a:pt x="56"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9" y="50"/>
                  </a:cubicBezTo>
                  <a:cubicBezTo>
                    <a:pt x="59" y="50"/>
                    <a:pt x="59" y="50"/>
                    <a:pt x="59" y="50"/>
                  </a:cubicBezTo>
                  <a:cubicBezTo>
                    <a:pt x="59" y="50"/>
                    <a:pt x="59" y="50"/>
                    <a:pt x="59" y="50"/>
                  </a:cubicBezTo>
                  <a:cubicBezTo>
                    <a:pt x="59" y="50"/>
                    <a:pt x="59" y="50"/>
                    <a:pt x="59" y="50"/>
                  </a:cubicBezTo>
                  <a:cubicBezTo>
                    <a:pt x="59" y="50"/>
                    <a:pt x="59" y="50"/>
                    <a:pt x="59" y="50"/>
                  </a:cubicBezTo>
                  <a:cubicBezTo>
                    <a:pt x="60" y="49"/>
                    <a:pt x="61" y="49"/>
                    <a:pt x="62" y="49"/>
                  </a:cubicBezTo>
                  <a:cubicBezTo>
                    <a:pt x="63" y="49"/>
                    <a:pt x="64" y="49"/>
                    <a:pt x="64" y="48"/>
                  </a:cubicBezTo>
                  <a:cubicBezTo>
                    <a:pt x="64" y="48"/>
                    <a:pt x="64" y="48"/>
                    <a:pt x="64" y="48"/>
                  </a:cubicBezTo>
                  <a:cubicBezTo>
                    <a:pt x="64" y="48"/>
                    <a:pt x="64" y="48"/>
                    <a:pt x="64" y="48"/>
                  </a:cubicBezTo>
                  <a:cubicBezTo>
                    <a:pt x="64" y="48"/>
                    <a:pt x="64" y="48"/>
                    <a:pt x="64" y="48"/>
                  </a:cubicBezTo>
                  <a:cubicBezTo>
                    <a:pt x="64" y="48"/>
                    <a:pt x="64" y="48"/>
                    <a:pt x="65" y="48"/>
                  </a:cubicBezTo>
                  <a:cubicBezTo>
                    <a:pt x="65" y="48"/>
                    <a:pt x="65" y="48"/>
                    <a:pt x="65" y="48"/>
                  </a:cubicBezTo>
                  <a:cubicBezTo>
                    <a:pt x="65" y="48"/>
                    <a:pt x="65" y="48"/>
                    <a:pt x="65" y="48"/>
                  </a:cubicBezTo>
                  <a:cubicBezTo>
                    <a:pt x="65" y="48"/>
                    <a:pt x="65" y="48"/>
                    <a:pt x="65" y="48"/>
                  </a:cubicBezTo>
                  <a:cubicBezTo>
                    <a:pt x="65" y="48"/>
                    <a:pt x="65" y="48"/>
                    <a:pt x="65" y="48"/>
                  </a:cubicBezTo>
                  <a:cubicBezTo>
                    <a:pt x="65" y="48"/>
                    <a:pt x="66" y="48"/>
                    <a:pt x="66" y="47"/>
                  </a:cubicBezTo>
                  <a:cubicBezTo>
                    <a:pt x="66" y="47"/>
                    <a:pt x="66" y="47"/>
                    <a:pt x="66" y="47"/>
                  </a:cubicBezTo>
                  <a:cubicBezTo>
                    <a:pt x="66" y="47"/>
                    <a:pt x="66" y="47"/>
                    <a:pt x="66" y="47"/>
                  </a:cubicBezTo>
                  <a:cubicBezTo>
                    <a:pt x="66" y="47"/>
                    <a:pt x="66" y="46"/>
                    <a:pt x="67" y="46"/>
                  </a:cubicBezTo>
                  <a:cubicBezTo>
                    <a:pt x="67" y="45"/>
                    <a:pt x="67" y="45"/>
                    <a:pt x="67" y="45"/>
                  </a:cubicBezTo>
                  <a:cubicBezTo>
                    <a:pt x="67" y="45"/>
                    <a:pt x="67" y="45"/>
                    <a:pt x="67" y="45"/>
                  </a:cubicBezTo>
                  <a:cubicBezTo>
                    <a:pt x="67" y="45"/>
                    <a:pt x="67" y="44"/>
                    <a:pt x="67" y="44"/>
                  </a:cubicBezTo>
                  <a:cubicBezTo>
                    <a:pt x="67" y="44"/>
                    <a:pt x="67" y="44"/>
                    <a:pt x="67" y="44"/>
                  </a:cubicBezTo>
                  <a:cubicBezTo>
                    <a:pt x="67" y="44"/>
                    <a:pt x="67" y="43"/>
                    <a:pt x="67" y="43"/>
                  </a:cubicBezTo>
                  <a:cubicBezTo>
                    <a:pt x="67" y="43"/>
                    <a:pt x="67" y="43"/>
                    <a:pt x="67" y="43"/>
                  </a:cubicBezTo>
                  <a:cubicBezTo>
                    <a:pt x="67" y="43"/>
                    <a:pt x="66" y="43"/>
                    <a:pt x="66" y="43"/>
                  </a:cubicBezTo>
                  <a:cubicBezTo>
                    <a:pt x="66" y="43"/>
                    <a:pt x="66" y="43"/>
                    <a:pt x="66" y="43"/>
                  </a:cubicBezTo>
                  <a:cubicBezTo>
                    <a:pt x="66" y="43"/>
                    <a:pt x="66" y="42"/>
                    <a:pt x="66" y="42"/>
                  </a:cubicBezTo>
                  <a:cubicBezTo>
                    <a:pt x="65" y="42"/>
                    <a:pt x="65" y="42"/>
                    <a:pt x="65" y="42"/>
                  </a:cubicBezTo>
                  <a:cubicBezTo>
                    <a:pt x="65" y="42"/>
                    <a:pt x="64" y="42"/>
                    <a:pt x="64" y="42"/>
                  </a:cubicBezTo>
                  <a:cubicBezTo>
                    <a:pt x="63" y="42"/>
                    <a:pt x="62" y="42"/>
                    <a:pt x="61" y="42"/>
                  </a:cubicBezTo>
                  <a:cubicBezTo>
                    <a:pt x="60" y="42"/>
                    <a:pt x="59" y="42"/>
                    <a:pt x="59" y="42"/>
                  </a:cubicBezTo>
                  <a:cubicBezTo>
                    <a:pt x="58" y="43"/>
                    <a:pt x="58" y="43"/>
                    <a:pt x="57" y="43"/>
                  </a:cubicBezTo>
                  <a:cubicBezTo>
                    <a:pt x="57" y="43"/>
                    <a:pt x="57" y="43"/>
                    <a:pt x="56" y="43"/>
                  </a:cubicBezTo>
                  <a:cubicBezTo>
                    <a:pt x="56" y="43"/>
                    <a:pt x="56" y="43"/>
                    <a:pt x="56" y="43"/>
                  </a:cubicBezTo>
                  <a:cubicBezTo>
                    <a:pt x="56" y="43"/>
                    <a:pt x="55" y="43"/>
                    <a:pt x="55" y="43"/>
                  </a:cubicBezTo>
                  <a:cubicBezTo>
                    <a:pt x="55" y="43"/>
                    <a:pt x="55" y="43"/>
                    <a:pt x="55" y="43"/>
                  </a:cubicBezTo>
                  <a:cubicBezTo>
                    <a:pt x="54" y="43"/>
                    <a:pt x="54" y="43"/>
                    <a:pt x="54" y="43"/>
                  </a:cubicBezTo>
                  <a:cubicBezTo>
                    <a:pt x="54" y="43"/>
                    <a:pt x="54" y="43"/>
                    <a:pt x="54" y="43"/>
                  </a:cubicBezTo>
                  <a:cubicBezTo>
                    <a:pt x="54" y="43"/>
                    <a:pt x="53" y="43"/>
                    <a:pt x="53" y="43"/>
                  </a:cubicBezTo>
                  <a:cubicBezTo>
                    <a:pt x="53" y="43"/>
                    <a:pt x="52" y="43"/>
                    <a:pt x="51" y="43"/>
                  </a:cubicBezTo>
                  <a:cubicBezTo>
                    <a:pt x="50" y="43"/>
                    <a:pt x="50" y="43"/>
                    <a:pt x="49" y="43"/>
                  </a:cubicBezTo>
                  <a:cubicBezTo>
                    <a:pt x="49" y="43"/>
                    <a:pt x="49" y="43"/>
                    <a:pt x="49" y="44"/>
                  </a:cubicBezTo>
                  <a:cubicBezTo>
                    <a:pt x="49" y="44"/>
                    <a:pt x="49" y="44"/>
                    <a:pt x="49" y="44"/>
                  </a:cubicBezTo>
                  <a:cubicBezTo>
                    <a:pt x="48" y="44"/>
                    <a:pt x="47" y="44"/>
                    <a:pt x="46" y="44"/>
                  </a:cubicBezTo>
                  <a:cubicBezTo>
                    <a:pt x="46" y="44"/>
                    <a:pt x="46" y="44"/>
                    <a:pt x="45" y="43"/>
                  </a:cubicBezTo>
                  <a:cubicBezTo>
                    <a:pt x="45" y="43"/>
                    <a:pt x="45" y="43"/>
                    <a:pt x="45" y="42"/>
                  </a:cubicBezTo>
                  <a:cubicBezTo>
                    <a:pt x="45" y="42"/>
                    <a:pt x="45" y="41"/>
                    <a:pt x="45" y="40"/>
                  </a:cubicBezTo>
                  <a:cubicBezTo>
                    <a:pt x="45" y="37"/>
                    <a:pt x="45" y="34"/>
                    <a:pt x="45" y="31"/>
                  </a:cubicBezTo>
                  <a:cubicBezTo>
                    <a:pt x="46" y="31"/>
                    <a:pt x="46" y="31"/>
                    <a:pt x="46" y="31"/>
                  </a:cubicBezTo>
                  <a:cubicBezTo>
                    <a:pt x="46" y="31"/>
                    <a:pt x="46" y="31"/>
                    <a:pt x="46" y="31"/>
                  </a:cubicBezTo>
                  <a:cubicBezTo>
                    <a:pt x="46" y="31"/>
                    <a:pt x="46" y="31"/>
                    <a:pt x="46" y="31"/>
                  </a:cubicBezTo>
                  <a:cubicBezTo>
                    <a:pt x="46" y="30"/>
                    <a:pt x="46" y="30"/>
                    <a:pt x="46" y="30"/>
                  </a:cubicBezTo>
                  <a:cubicBezTo>
                    <a:pt x="46" y="30"/>
                    <a:pt x="47" y="30"/>
                    <a:pt x="48" y="30"/>
                  </a:cubicBezTo>
                  <a:cubicBezTo>
                    <a:pt x="49" y="30"/>
                    <a:pt x="50" y="30"/>
                    <a:pt x="51" y="30"/>
                  </a:cubicBezTo>
                  <a:cubicBezTo>
                    <a:pt x="56" y="30"/>
                    <a:pt x="60"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1"/>
                  </a:cubicBezTo>
                  <a:cubicBezTo>
                    <a:pt x="65" y="31"/>
                    <a:pt x="65" y="31"/>
                    <a:pt x="66" y="31"/>
                  </a:cubicBezTo>
                  <a:cubicBezTo>
                    <a:pt x="66" y="31"/>
                    <a:pt x="66" y="31"/>
                    <a:pt x="66" y="31"/>
                  </a:cubicBezTo>
                  <a:cubicBezTo>
                    <a:pt x="66" y="31"/>
                    <a:pt x="66" y="31"/>
                    <a:pt x="66" y="31"/>
                  </a:cubicBezTo>
                  <a:cubicBezTo>
                    <a:pt x="66" y="31"/>
                    <a:pt x="66" y="31"/>
                    <a:pt x="66" y="31"/>
                  </a:cubicBezTo>
                  <a:cubicBezTo>
                    <a:pt x="66" y="31"/>
                    <a:pt x="66" y="31"/>
                    <a:pt x="66" y="31"/>
                  </a:cubicBezTo>
                  <a:cubicBezTo>
                    <a:pt x="66" y="31"/>
                    <a:pt x="66" y="32"/>
                    <a:pt x="66" y="32"/>
                  </a:cubicBezTo>
                  <a:cubicBezTo>
                    <a:pt x="66" y="32"/>
                    <a:pt x="66" y="32"/>
                    <a:pt x="66" y="32"/>
                  </a:cubicBezTo>
                  <a:cubicBezTo>
                    <a:pt x="66" y="32"/>
                    <a:pt x="66" y="32"/>
                    <a:pt x="66" y="32"/>
                  </a:cubicBezTo>
                  <a:cubicBezTo>
                    <a:pt x="66" y="32"/>
                    <a:pt x="66" y="32"/>
                    <a:pt x="66" y="32"/>
                  </a:cubicBezTo>
                  <a:cubicBezTo>
                    <a:pt x="66" y="32"/>
                    <a:pt x="66" y="32"/>
                    <a:pt x="66" y="32"/>
                  </a:cubicBezTo>
                  <a:cubicBezTo>
                    <a:pt x="66" y="32"/>
                    <a:pt x="67" y="32"/>
                    <a:pt x="67" y="32"/>
                  </a:cubicBezTo>
                  <a:cubicBezTo>
                    <a:pt x="67" y="32"/>
                    <a:pt x="67" y="32"/>
                    <a:pt x="67" y="32"/>
                  </a:cubicBezTo>
                  <a:cubicBezTo>
                    <a:pt x="67" y="32"/>
                    <a:pt x="67" y="32"/>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4"/>
                  </a:cubicBezTo>
                  <a:cubicBezTo>
                    <a:pt x="68" y="34"/>
                    <a:pt x="68" y="34"/>
                    <a:pt x="68" y="34"/>
                  </a:cubicBezTo>
                  <a:cubicBezTo>
                    <a:pt x="68" y="34"/>
                    <a:pt x="68" y="34"/>
                    <a:pt x="68" y="34"/>
                  </a:cubicBezTo>
                  <a:cubicBezTo>
                    <a:pt x="68" y="34"/>
                    <a:pt x="68" y="34"/>
                    <a:pt x="68" y="34"/>
                  </a:cubicBezTo>
                  <a:cubicBezTo>
                    <a:pt x="68" y="34"/>
                    <a:pt x="68" y="34"/>
                    <a:pt x="68" y="34"/>
                  </a:cubicBezTo>
                  <a:cubicBezTo>
                    <a:pt x="68" y="34"/>
                    <a:pt x="68" y="35"/>
                    <a:pt x="69" y="35"/>
                  </a:cubicBezTo>
                  <a:cubicBezTo>
                    <a:pt x="69" y="35"/>
                    <a:pt x="69" y="35"/>
                    <a:pt x="69" y="35"/>
                  </a:cubicBezTo>
                  <a:cubicBezTo>
                    <a:pt x="69" y="35"/>
                    <a:pt x="69" y="35"/>
                    <a:pt x="69" y="35"/>
                  </a:cubicBezTo>
                  <a:cubicBezTo>
                    <a:pt x="69" y="35"/>
                    <a:pt x="69" y="35"/>
                    <a:pt x="69" y="35"/>
                  </a:cubicBezTo>
                  <a:cubicBezTo>
                    <a:pt x="69" y="35"/>
                    <a:pt x="69" y="36"/>
                    <a:pt x="69" y="36"/>
                  </a:cubicBezTo>
                  <a:cubicBezTo>
                    <a:pt x="69" y="36"/>
                    <a:pt x="69" y="36"/>
                    <a:pt x="69" y="36"/>
                  </a:cubicBezTo>
                  <a:cubicBezTo>
                    <a:pt x="70" y="36"/>
                    <a:pt x="70" y="36"/>
                    <a:pt x="70" y="36"/>
                  </a:cubicBezTo>
                  <a:cubicBezTo>
                    <a:pt x="70" y="37"/>
                    <a:pt x="71" y="37"/>
                    <a:pt x="72" y="38"/>
                  </a:cubicBezTo>
                  <a:cubicBezTo>
                    <a:pt x="72" y="38"/>
                    <a:pt x="72" y="39"/>
                    <a:pt x="72" y="39"/>
                  </a:cubicBezTo>
                  <a:cubicBezTo>
                    <a:pt x="72" y="39"/>
                    <a:pt x="72" y="39"/>
                    <a:pt x="73" y="39"/>
                  </a:cubicBezTo>
                  <a:cubicBezTo>
                    <a:pt x="73" y="39"/>
                    <a:pt x="73" y="39"/>
                    <a:pt x="73" y="39"/>
                  </a:cubicBezTo>
                  <a:cubicBezTo>
                    <a:pt x="73" y="39"/>
                    <a:pt x="73" y="39"/>
                    <a:pt x="73" y="39"/>
                  </a:cubicBezTo>
                  <a:cubicBezTo>
                    <a:pt x="73" y="40"/>
                    <a:pt x="73"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1"/>
                    <a:pt x="74" y="41"/>
                  </a:cubicBezTo>
                  <a:cubicBezTo>
                    <a:pt x="74" y="41"/>
                    <a:pt x="74"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6" y="41"/>
                    <a:pt x="76" y="41"/>
                  </a:cubicBezTo>
                  <a:cubicBezTo>
                    <a:pt x="76" y="41"/>
                    <a:pt x="76" y="42"/>
                    <a:pt x="76" y="42"/>
                  </a:cubicBezTo>
                  <a:cubicBezTo>
                    <a:pt x="76" y="42"/>
                    <a:pt x="76" y="42"/>
                    <a:pt x="76" y="42"/>
                  </a:cubicBezTo>
                  <a:cubicBezTo>
                    <a:pt x="76" y="42"/>
                    <a:pt x="76" y="42"/>
                    <a:pt x="76" y="42"/>
                  </a:cubicBezTo>
                  <a:cubicBezTo>
                    <a:pt x="76" y="42"/>
                    <a:pt x="76" y="42"/>
                    <a:pt x="76" y="42"/>
                  </a:cubicBezTo>
                  <a:cubicBezTo>
                    <a:pt x="76" y="42"/>
                    <a:pt x="76" y="42"/>
                    <a:pt x="76" y="42"/>
                  </a:cubicBezTo>
                  <a:cubicBezTo>
                    <a:pt x="77" y="42"/>
                    <a:pt x="77" y="42"/>
                    <a:pt x="77" y="42"/>
                  </a:cubicBezTo>
                  <a:cubicBezTo>
                    <a:pt x="77" y="42"/>
                    <a:pt x="77" y="42"/>
                    <a:pt x="77" y="42"/>
                  </a:cubicBezTo>
                  <a:cubicBezTo>
                    <a:pt x="77" y="42"/>
                    <a:pt x="77" y="42"/>
                    <a:pt x="77" y="42"/>
                  </a:cubicBezTo>
                  <a:cubicBezTo>
                    <a:pt x="77" y="42"/>
                    <a:pt x="77" y="43"/>
                    <a:pt x="77" y="43"/>
                  </a:cubicBezTo>
                  <a:cubicBezTo>
                    <a:pt x="77" y="43"/>
                    <a:pt x="77" y="43"/>
                    <a:pt x="77" y="43"/>
                  </a:cubicBezTo>
                  <a:cubicBezTo>
                    <a:pt x="77" y="43"/>
                    <a:pt x="77" y="43"/>
                    <a:pt x="77" y="43"/>
                  </a:cubicBezTo>
                  <a:cubicBezTo>
                    <a:pt x="77" y="43"/>
                    <a:pt x="77" y="43"/>
                    <a:pt x="77"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4"/>
                    <a:pt x="78" y="44"/>
                  </a:cubicBezTo>
                  <a:cubicBezTo>
                    <a:pt x="78"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80" y="44"/>
                    <a:pt x="80" y="44"/>
                    <a:pt x="80" y="44"/>
                  </a:cubicBezTo>
                  <a:cubicBezTo>
                    <a:pt x="80" y="45"/>
                    <a:pt x="80" y="45"/>
                    <a:pt x="80" y="45"/>
                  </a:cubicBezTo>
                  <a:cubicBezTo>
                    <a:pt x="80" y="45"/>
                    <a:pt x="80" y="45"/>
                    <a:pt x="80" y="45"/>
                  </a:cubicBezTo>
                  <a:cubicBezTo>
                    <a:pt x="80" y="45"/>
                    <a:pt x="80" y="45"/>
                    <a:pt x="80" y="45"/>
                  </a:cubicBezTo>
                  <a:cubicBezTo>
                    <a:pt x="80"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2" y="45"/>
                  </a:cubicBezTo>
                  <a:cubicBezTo>
                    <a:pt x="82" y="46"/>
                    <a:pt x="82" y="46"/>
                    <a:pt x="82" y="46"/>
                  </a:cubicBezTo>
                  <a:cubicBezTo>
                    <a:pt x="82" y="46"/>
                    <a:pt x="82" y="46"/>
                    <a:pt x="82" y="46"/>
                  </a:cubicBezTo>
                  <a:cubicBezTo>
                    <a:pt x="82" y="46"/>
                    <a:pt x="82" y="46"/>
                    <a:pt x="82" y="46"/>
                  </a:cubicBezTo>
                  <a:cubicBezTo>
                    <a:pt x="82" y="46"/>
                    <a:pt x="83" y="46"/>
                    <a:pt x="83" y="46"/>
                  </a:cubicBezTo>
                  <a:cubicBezTo>
                    <a:pt x="83" y="46"/>
                    <a:pt x="83" y="46"/>
                    <a:pt x="83" y="46"/>
                  </a:cubicBezTo>
                  <a:cubicBezTo>
                    <a:pt x="83" y="46"/>
                    <a:pt x="83" y="46"/>
                    <a:pt x="83" y="46"/>
                  </a:cubicBezTo>
                  <a:cubicBezTo>
                    <a:pt x="83" y="46"/>
                    <a:pt x="83" y="46"/>
                    <a:pt x="83" y="46"/>
                  </a:cubicBezTo>
                  <a:cubicBezTo>
                    <a:pt x="83" y="46"/>
                    <a:pt x="83" y="46"/>
                    <a:pt x="83" y="47"/>
                  </a:cubicBezTo>
                  <a:cubicBezTo>
                    <a:pt x="83" y="47"/>
                    <a:pt x="83"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8"/>
                    <a:pt x="85" y="48"/>
                  </a:cubicBezTo>
                  <a:cubicBezTo>
                    <a:pt x="85" y="48"/>
                    <a:pt x="85" y="48"/>
                    <a:pt x="85"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9"/>
                    <a:pt x="87" y="49"/>
                    <a:pt x="87" y="49"/>
                  </a:cubicBezTo>
                  <a:cubicBezTo>
                    <a:pt x="87"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50"/>
                    <a:pt x="89" y="50"/>
                    <a:pt x="89"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2" y="50"/>
                    <a:pt x="92" y="50"/>
                  </a:cubicBezTo>
                  <a:cubicBezTo>
                    <a:pt x="92" y="50"/>
                    <a:pt x="92" y="50"/>
                    <a:pt x="92" y="50"/>
                  </a:cubicBezTo>
                  <a:cubicBezTo>
                    <a:pt x="92" y="50"/>
                    <a:pt x="92" y="50"/>
                    <a:pt x="92" y="50"/>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7" y="52"/>
                  </a:cubicBezTo>
                  <a:cubicBezTo>
                    <a:pt x="97" y="52"/>
                    <a:pt x="97" y="52"/>
                    <a:pt x="97" y="52"/>
                  </a:cubicBezTo>
                  <a:cubicBezTo>
                    <a:pt x="97" y="52"/>
                    <a:pt x="97" y="52"/>
                    <a:pt x="97" y="52"/>
                  </a:cubicBezTo>
                  <a:cubicBezTo>
                    <a:pt x="97" y="52"/>
                    <a:pt x="97" y="52"/>
                    <a:pt x="97" y="52"/>
                  </a:cubicBezTo>
                  <a:cubicBezTo>
                    <a:pt x="97" y="52"/>
                    <a:pt x="97"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100" y="53"/>
                    <a:pt x="100" y="53"/>
                    <a:pt x="100" y="53"/>
                  </a:cubicBezTo>
                  <a:cubicBezTo>
                    <a:pt x="100" y="53"/>
                    <a:pt x="100" y="53"/>
                    <a:pt x="100" y="53"/>
                  </a:cubicBezTo>
                  <a:cubicBezTo>
                    <a:pt x="100" y="54"/>
                    <a:pt x="101" y="54"/>
                    <a:pt x="101" y="54"/>
                  </a:cubicBezTo>
                  <a:cubicBezTo>
                    <a:pt x="101" y="54"/>
                    <a:pt x="101" y="54"/>
                    <a:pt x="101" y="54"/>
                  </a:cubicBezTo>
                  <a:cubicBezTo>
                    <a:pt x="102" y="54"/>
                    <a:pt x="102" y="54"/>
                    <a:pt x="102" y="54"/>
                  </a:cubicBezTo>
                  <a:cubicBezTo>
                    <a:pt x="102" y="54"/>
                    <a:pt x="102" y="54"/>
                    <a:pt x="102" y="54"/>
                  </a:cubicBezTo>
                  <a:cubicBezTo>
                    <a:pt x="102" y="54"/>
                    <a:pt x="103" y="54"/>
                    <a:pt x="103" y="54"/>
                  </a:cubicBezTo>
                  <a:cubicBezTo>
                    <a:pt x="103" y="54"/>
                    <a:pt x="103" y="54"/>
                    <a:pt x="103" y="54"/>
                  </a:cubicBezTo>
                  <a:cubicBezTo>
                    <a:pt x="103" y="54"/>
                    <a:pt x="104" y="54"/>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5" y="55"/>
                    <a:pt x="105" y="55"/>
                    <a:pt x="105" y="55"/>
                  </a:cubicBezTo>
                  <a:cubicBezTo>
                    <a:pt x="105" y="55"/>
                    <a:pt x="105" y="55"/>
                    <a:pt x="105" y="55"/>
                  </a:cubicBezTo>
                  <a:cubicBezTo>
                    <a:pt x="105" y="55"/>
                    <a:pt x="106" y="55"/>
                    <a:pt x="106" y="55"/>
                  </a:cubicBezTo>
                  <a:cubicBezTo>
                    <a:pt x="107" y="55"/>
                    <a:pt x="108" y="56"/>
                    <a:pt x="109" y="56"/>
                  </a:cubicBezTo>
                  <a:cubicBezTo>
                    <a:pt x="110" y="56"/>
                    <a:pt x="110" y="56"/>
                    <a:pt x="110" y="56"/>
                  </a:cubicBezTo>
                  <a:cubicBezTo>
                    <a:pt x="111" y="56"/>
                    <a:pt x="112" y="56"/>
                    <a:pt x="113" y="57"/>
                  </a:cubicBezTo>
                  <a:cubicBezTo>
                    <a:pt x="113" y="57"/>
                    <a:pt x="113" y="57"/>
                    <a:pt x="114" y="57"/>
                  </a:cubicBezTo>
                  <a:cubicBezTo>
                    <a:pt x="114" y="57"/>
                    <a:pt x="114" y="57"/>
                    <a:pt x="114" y="57"/>
                  </a:cubicBezTo>
                  <a:cubicBezTo>
                    <a:pt x="114" y="57"/>
                    <a:pt x="114" y="57"/>
                    <a:pt x="114" y="57"/>
                  </a:cubicBezTo>
                  <a:cubicBezTo>
                    <a:pt x="114" y="57"/>
                    <a:pt x="115" y="57"/>
                    <a:pt x="115" y="57"/>
                  </a:cubicBezTo>
                  <a:cubicBezTo>
                    <a:pt x="116" y="57"/>
                    <a:pt x="116" y="57"/>
                    <a:pt x="116" y="57"/>
                  </a:cubicBezTo>
                  <a:cubicBezTo>
                    <a:pt x="116" y="57"/>
                    <a:pt x="116" y="57"/>
                    <a:pt x="116" y="57"/>
                  </a:cubicBezTo>
                  <a:cubicBezTo>
                    <a:pt x="116" y="57"/>
                    <a:pt x="116" y="57"/>
                    <a:pt x="116" y="57"/>
                  </a:cubicBezTo>
                  <a:cubicBezTo>
                    <a:pt x="116" y="57"/>
                    <a:pt x="116" y="57"/>
                    <a:pt x="116" y="57"/>
                  </a:cubicBezTo>
                  <a:cubicBezTo>
                    <a:pt x="117" y="57"/>
                    <a:pt x="117" y="57"/>
                    <a:pt x="117" y="57"/>
                  </a:cubicBezTo>
                  <a:cubicBezTo>
                    <a:pt x="117" y="57"/>
                    <a:pt x="117" y="57"/>
                    <a:pt x="117" y="57"/>
                  </a:cubicBezTo>
                  <a:cubicBezTo>
                    <a:pt x="117" y="57"/>
                    <a:pt x="117" y="57"/>
                    <a:pt x="118" y="57"/>
                  </a:cubicBezTo>
                  <a:cubicBezTo>
                    <a:pt x="118" y="57"/>
                    <a:pt x="118" y="58"/>
                    <a:pt x="119" y="58"/>
                  </a:cubicBezTo>
                  <a:cubicBezTo>
                    <a:pt x="119" y="58"/>
                    <a:pt x="119" y="57"/>
                    <a:pt x="119" y="57"/>
                  </a:cubicBezTo>
                  <a:cubicBezTo>
                    <a:pt x="119" y="57"/>
                    <a:pt x="119" y="57"/>
                    <a:pt x="119" y="57"/>
                  </a:cubicBezTo>
                  <a:cubicBezTo>
                    <a:pt x="119" y="57"/>
                    <a:pt x="119" y="57"/>
                    <a:pt x="119" y="57"/>
                  </a:cubicBezTo>
                  <a:cubicBezTo>
                    <a:pt x="119" y="57"/>
                    <a:pt x="119" y="57"/>
                    <a:pt x="119" y="57"/>
                  </a:cubicBezTo>
                  <a:cubicBezTo>
                    <a:pt x="119" y="57"/>
                    <a:pt x="119" y="57"/>
                    <a:pt x="119" y="57"/>
                  </a:cubicBezTo>
                  <a:cubicBezTo>
                    <a:pt x="119" y="57"/>
                    <a:pt x="119" y="57"/>
                    <a:pt x="120" y="57"/>
                  </a:cubicBezTo>
                  <a:cubicBezTo>
                    <a:pt x="120" y="57"/>
                    <a:pt x="120" y="57"/>
                    <a:pt x="120" y="57"/>
                  </a:cubicBezTo>
                  <a:cubicBezTo>
                    <a:pt x="120" y="57"/>
                    <a:pt x="120" y="57"/>
                    <a:pt x="120" y="57"/>
                  </a:cubicBezTo>
                  <a:cubicBezTo>
                    <a:pt x="120" y="57"/>
                    <a:pt x="120" y="57"/>
                    <a:pt x="120" y="57"/>
                  </a:cubicBezTo>
                  <a:cubicBezTo>
                    <a:pt x="120" y="57"/>
                    <a:pt x="120" y="57"/>
                    <a:pt x="120" y="57"/>
                  </a:cubicBezTo>
                  <a:cubicBezTo>
                    <a:pt x="120" y="57"/>
                    <a:pt x="120" y="56"/>
                    <a:pt x="120" y="56"/>
                  </a:cubicBezTo>
                  <a:cubicBezTo>
                    <a:pt x="121" y="56"/>
                    <a:pt x="121" y="56"/>
                    <a:pt x="121" y="56"/>
                  </a:cubicBezTo>
                  <a:cubicBezTo>
                    <a:pt x="121" y="56"/>
                    <a:pt x="121" y="56"/>
                    <a:pt x="121" y="56"/>
                  </a:cubicBezTo>
                  <a:cubicBezTo>
                    <a:pt x="121" y="55"/>
                    <a:pt x="121"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4"/>
                    <a:pt x="122" y="54"/>
                  </a:cubicBezTo>
                  <a:cubicBezTo>
                    <a:pt x="122" y="54"/>
                    <a:pt x="122" y="54"/>
                    <a:pt x="122" y="54"/>
                  </a:cubicBezTo>
                  <a:cubicBezTo>
                    <a:pt x="123" y="54"/>
                    <a:pt x="123" y="54"/>
                    <a:pt x="123" y="54"/>
                  </a:cubicBezTo>
                  <a:cubicBezTo>
                    <a:pt x="123" y="54"/>
                    <a:pt x="123" y="54"/>
                    <a:pt x="123" y="54"/>
                  </a:cubicBezTo>
                  <a:cubicBezTo>
                    <a:pt x="123" y="54"/>
                    <a:pt x="123" y="53"/>
                    <a:pt x="123" y="53"/>
                  </a:cubicBezTo>
                  <a:cubicBezTo>
                    <a:pt x="123" y="53"/>
                    <a:pt x="123" y="53"/>
                    <a:pt x="123" y="53"/>
                  </a:cubicBezTo>
                  <a:cubicBezTo>
                    <a:pt x="123" y="53"/>
                    <a:pt x="123" y="53"/>
                    <a:pt x="124" y="53"/>
                  </a:cubicBezTo>
                  <a:cubicBezTo>
                    <a:pt x="124" y="53"/>
                    <a:pt x="124" y="53"/>
                    <a:pt x="124" y="53"/>
                  </a:cubicBezTo>
                  <a:cubicBezTo>
                    <a:pt x="124" y="53"/>
                    <a:pt x="124" y="53"/>
                    <a:pt x="124" y="52"/>
                  </a:cubicBezTo>
                  <a:cubicBezTo>
                    <a:pt x="124" y="52"/>
                    <a:pt x="124" y="52"/>
                    <a:pt x="124" y="52"/>
                  </a:cubicBezTo>
                  <a:cubicBezTo>
                    <a:pt x="124" y="52"/>
                    <a:pt x="124" y="52"/>
                    <a:pt x="124" y="52"/>
                  </a:cubicBezTo>
                  <a:cubicBezTo>
                    <a:pt x="124" y="52"/>
                    <a:pt x="124" y="52"/>
                    <a:pt x="124" y="52"/>
                  </a:cubicBezTo>
                  <a:cubicBezTo>
                    <a:pt x="124" y="52"/>
                    <a:pt x="124" y="52"/>
                    <a:pt x="125" y="52"/>
                  </a:cubicBezTo>
                  <a:cubicBezTo>
                    <a:pt x="125" y="52"/>
                    <a:pt x="125" y="51"/>
                    <a:pt x="125" y="51"/>
                  </a:cubicBezTo>
                  <a:cubicBezTo>
                    <a:pt x="125" y="51"/>
                    <a:pt x="125" y="51"/>
                    <a:pt x="125" y="51"/>
                  </a:cubicBezTo>
                  <a:cubicBezTo>
                    <a:pt x="125" y="51"/>
                    <a:pt x="125" y="51"/>
                    <a:pt x="125" y="51"/>
                  </a:cubicBezTo>
                  <a:cubicBezTo>
                    <a:pt x="125" y="51"/>
                    <a:pt x="125" y="51"/>
                    <a:pt x="125" y="51"/>
                  </a:cubicBezTo>
                  <a:cubicBezTo>
                    <a:pt x="125" y="51"/>
                    <a:pt x="125" y="51"/>
                    <a:pt x="125" y="50"/>
                  </a:cubicBezTo>
                  <a:cubicBezTo>
                    <a:pt x="126" y="50"/>
                    <a:pt x="126" y="50"/>
                    <a:pt x="126" y="50"/>
                  </a:cubicBezTo>
                  <a:cubicBezTo>
                    <a:pt x="126" y="50"/>
                    <a:pt x="126" y="50"/>
                    <a:pt x="126" y="50"/>
                  </a:cubicBezTo>
                  <a:cubicBezTo>
                    <a:pt x="126" y="50"/>
                    <a:pt x="126" y="50"/>
                    <a:pt x="126" y="50"/>
                  </a:cubicBezTo>
                  <a:cubicBezTo>
                    <a:pt x="126" y="50"/>
                    <a:pt x="126" y="49"/>
                    <a:pt x="126" y="49"/>
                  </a:cubicBezTo>
                  <a:cubicBezTo>
                    <a:pt x="126" y="49"/>
                    <a:pt x="127" y="49"/>
                    <a:pt x="127" y="49"/>
                  </a:cubicBezTo>
                  <a:cubicBezTo>
                    <a:pt x="127" y="49"/>
                    <a:pt x="127" y="49"/>
                    <a:pt x="127" y="49"/>
                  </a:cubicBezTo>
                  <a:cubicBezTo>
                    <a:pt x="127" y="49"/>
                    <a:pt x="127" y="49"/>
                    <a:pt x="127" y="49"/>
                  </a:cubicBezTo>
                  <a:cubicBezTo>
                    <a:pt x="127" y="49"/>
                    <a:pt x="127" y="49"/>
                    <a:pt x="127" y="48"/>
                  </a:cubicBezTo>
                  <a:cubicBezTo>
                    <a:pt x="127" y="48"/>
                    <a:pt x="127" y="48"/>
                    <a:pt x="127" y="48"/>
                  </a:cubicBezTo>
                  <a:cubicBezTo>
                    <a:pt x="127" y="48"/>
                    <a:pt x="127" y="47"/>
                    <a:pt x="127" y="47"/>
                  </a:cubicBezTo>
                  <a:cubicBezTo>
                    <a:pt x="127" y="47"/>
                    <a:pt x="127" y="47"/>
                    <a:pt x="127" y="47"/>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sp>
          <p:nvSpPr>
            <p:cNvPr id="83" name="Freeform 19">
              <a:extLst>
                <a:ext uri="{FF2B5EF4-FFF2-40B4-BE49-F238E27FC236}">
                  <a16:creationId xmlns:a16="http://schemas.microsoft.com/office/drawing/2014/main" id="{8DF353FC-B261-4A85-B59D-FD1476F8732F}"/>
                </a:ext>
              </a:extLst>
            </p:cNvPr>
            <p:cNvSpPr>
              <a:spLocks/>
            </p:cNvSpPr>
            <p:nvPr/>
          </p:nvSpPr>
          <p:spPr bwMode="auto">
            <a:xfrm>
              <a:off x="3303588" y="3433763"/>
              <a:ext cx="319087" cy="33337"/>
            </a:xfrm>
            <a:custGeom>
              <a:avLst/>
              <a:gdLst>
                <a:gd name="T0" fmla="*/ 2 w 85"/>
                <a:gd name="T1" fmla="*/ 0 h 9"/>
                <a:gd name="T2" fmla="*/ 1 w 85"/>
                <a:gd name="T3" fmla="*/ 0 h 9"/>
                <a:gd name="T4" fmla="*/ 1 w 85"/>
                <a:gd name="T5" fmla="*/ 0 h 9"/>
                <a:gd name="T6" fmla="*/ 1 w 85"/>
                <a:gd name="T7" fmla="*/ 0 h 9"/>
                <a:gd name="T8" fmla="*/ 0 w 85"/>
                <a:gd name="T9" fmla="*/ 0 h 9"/>
                <a:gd name="T10" fmla="*/ 0 w 85"/>
                <a:gd name="T11" fmla="*/ 0 h 9"/>
                <a:gd name="T12" fmla="*/ 0 w 85"/>
                <a:gd name="T13" fmla="*/ 1 h 9"/>
                <a:gd name="T14" fmla="*/ 0 w 85"/>
                <a:gd name="T15" fmla="*/ 1 h 9"/>
                <a:gd name="T16" fmla="*/ 0 w 85"/>
                <a:gd name="T17" fmla="*/ 3 h 9"/>
                <a:gd name="T18" fmla="*/ 0 w 85"/>
                <a:gd name="T19" fmla="*/ 5 h 9"/>
                <a:gd name="T20" fmla="*/ 6 w 85"/>
                <a:gd name="T21" fmla="*/ 8 h 9"/>
                <a:gd name="T22" fmla="*/ 11 w 85"/>
                <a:gd name="T23" fmla="*/ 8 h 9"/>
                <a:gd name="T24" fmla="*/ 23 w 85"/>
                <a:gd name="T25" fmla="*/ 8 h 9"/>
                <a:gd name="T26" fmla="*/ 26 w 85"/>
                <a:gd name="T27" fmla="*/ 8 h 9"/>
                <a:gd name="T28" fmla="*/ 38 w 85"/>
                <a:gd name="T29" fmla="*/ 8 h 9"/>
                <a:gd name="T30" fmla="*/ 63 w 85"/>
                <a:gd name="T31" fmla="*/ 8 h 9"/>
                <a:gd name="T32" fmla="*/ 71 w 85"/>
                <a:gd name="T33" fmla="*/ 8 h 9"/>
                <a:gd name="T34" fmla="*/ 82 w 85"/>
                <a:gd name="T35" fmla="*/ 8 h 9"/>
                <a:gd name="T36" fmla="*/ 83 w 85"/>
                <a:gd name="T37" fmla="*/ 8 h 9"/>
                <a:gd name="T38" fmla="*/ 84 w 85"/>
                <a:gd name="T39" fmla="*/ 8 h 9"/>
                <a:gd name="T40" fmla="*/ 84 w 85"/>
                <a:gd name="T41" fmla="*/ 7 h 9"/>
                <a:gd name="T42" fmla="*/ 84 w 85"/>
                <a:gd name="T43" fmla="*/ 7 h 9"/>
                <a:gd name="T44" fmla="*/ 84 w 85"/>
                <a:gd name="T45" fmla="*/ 7 h 9"/>
                <a:gd name="T46" fmla="*/ 85 w 85"/>
                <a:gd name="T47" fmla="*/ 6 h 9"/>
                <a:gd name="T48" fmla="*/ 85 w 85"/>
                <a:gd name="T49" fmla="*/ 6 h 9"/>
                <a:gd name="T50" fmla="*/ 85 w 85"/>
                <a:gd name="T51" fmla="*/ 4 h 9"/>
                <a:gd name="T52" fmla="*/ 84 w 85"/>
                <a:gd name="T53" fmla="*/ 1 h 9"/>
                <a:gd name="T54" fmla="*/ 84 w 85"/>
                <a:gd name="T55" fmla="*/ 1 h 9"/>
                <a:gd name="T56" fmla="*/ 84 w 85"/>
                <a:gd name="T57" fmla="*/ 1 h 9"/>
                <a:gd name="T58" fmla="*/ 84 w 85"/>
                <a:gd name="T59" fmla="*/ 0 h 9"/>
                <a:gd name="T60" fmla="*/ 83 w 85"/>
                <a:gd name="T61" fmla="*/ 0 h 9"/>
                <a:gd name="T62" fmla="*/ 81 w 85"/>
                <a:gd name="T63" fmla="*/ 0 h 9"/>
                <a:gd name="T64" fmla="*/ 76 w 85"/>
                <a:gd name="T65" fmla="*/ 0 h 9"/>
                <a:gd name="T66" fmla="*/ 68 w 85"/>
                <a:gd name="T67" fmla="*/ 0 h 9"/>
                <a:gd name="T68" fmla="*/ 62 w 85"/>
                <a:gd name="T69" fmla="*/ 0 h 9"/>
                <a:gd name="T70" fmla="*/ 21 w 85"/>
                <a:gd name="T71" fmla="*/ 0 h 9"/>
                <a:gd name="T72" fmla="*/ 17 w 85"/>
                <a:gd name="T73" fmla="*/ 0 h 9"/>
                <a:gd name="T74" fmla="*/ 12 w 85"/>
                <a:gd name="T75" fmla="*/ 0 h 9"/>
                <a:gd name="T76" fmla="*/ 9 w 85"/>
                <a:gd name="T77" fmla="*/ 0 h 9"/>
                <a:gd name="T78" fmla="*/ 5 w 85"/>
                <a:gd name="T79" fmla="*/ 0 h 9"/>
                <a:gd name="T80" fmla="*/ 3 w 85"/>
                <a:gd name="T81" fmla="*/ 0 h 9"/>
                <a:gd name="T82" fmla="*/ 2 w 85"/>
                <a:gd name="T8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9">
                  <a:moveTo>
                    <a:pt x="2" y="0"/>
                  </a:moveTo>
                  <a:cubicBezTo>
                    <a:pt x="2" y="0"/>
                    <a:pt x="2" y="0"/>
                    <a:pt x="2" y="0"/>
                  </a:cubicBezTo>
                  <a:cubicBezTo>
                    <a:pt x="2"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2"/>
                    <a:pt x="0" y="2"/>
                    <a:pt x="0" y="3"/>
                  </a:cubicBezTo>
                  <a:cubicBezTo>
                    <a:pt x="0" y="3"/>
                    <a:pt x="0" y="3"/>
                    <a:pt x="0" y="3"/>
                  </a:cubicBezTo>
                  <a:cubicBezTo>
                    <a:pt x="0" y="3"/>
                    <a:pt x="0" y="3"/>
                    <a:pt x="0" y="3"/>
                  </a:cubicBezTo>
                  <a:cubicBezTo>
                    <a:pt x="0" y="4"/>
                    <a:pt x="0" y="4"/>
                    <a:pt x="0" y="5"/>
                  </a:cubicBezTo>
                  <a:cubicBezTo>
                    <a:pt x="0" y="6"/>
                    <a:pt x="0" y="7"/>
                    <a:pt x="0" y="7"/>
                  </a:cubicBezTo>
                  <a:cubicBezTo>
                    <a:pt x="1" y="9"/>
                    <a:pt x="4" y="8"/>
                    <a:pt x="6" y="8"/>
                  </a:cubicBezTo>
                  <a:cubicBezTo>
                    <a:pt x="8" y="8"/>
                    <a:pt x="10" y="8"/>
                    <a:pt x="11" y="8"/>
                  </a:cubicBezTo>
                  <a:cubicBezTo>
                    <a:pt x="11" y="8"/>
                    <a:pt x="11" y="8"/>
                    <a:pt x="11" y="8"/>
                  </a:cubicBezTo>
                  <a:cubicBezTo>
                    <a:pt x="13" y="8"/>
                    <a:pt x="14" y="8"/>
                    <a:pt x="15" y="8"/>
                  </a:cubicBezTo>
                  <a:cubicBezTo>
                    <a:pt x="18" y="8"/>
                    <a:pt x="20" y="8"/>
                    <a:pt x="23" y="8"/>
                  </a:cubicBezTo>
                  <a:cubicBezTo>
                    <a:pt x="24" y="8"/>
                    <a:pt x="25" y="8"/>
                    <a:pt x="26" y="8"/>
                  </a:cubicBezTo>
                  <a:cubicBezTo>
                    <a:pt x="26" y="8"/>
                    <a:pt x="26" y="8"/>
                    <a:pt x="26" y="8"/>
                  </a:cubicBezTo>
                  <a:cubicBezTo>
                    <a:pt x="28" y="8"/>
                    <a:pt x="29" y="8"/>
                    <a:pt x="30" y="8"/>
                  </a:cubicBezTo>
                  <a:cubicBezTo>
                    <a:pt x="33" y="8"/>
                    <a:pt x="36" y="8"/>
                    <a:pt x="38" y="8"/>
                  </a:cubicBezTo>
                  <a:cubicBezTo>
                    <a:pt x="45" y="8"/>
                    <a:pt x="51" y="8"/>
                    <a:pt x="57" y="8"/>
                  </a:cubicBezTo>
                  <a:cubicBezTo>
                    <a:pt x="59" y="8"/>
                    <a:pt x="61" y="8"/>
                    <a:pt x="63" y="8"/>
                  </a:cubicBezTo>
                  <a:cubicBezTo>
                    <a:pt x="64" y="8"/>
                    <a:pt x="65" y="8"/>
                    <a:pt x="66" y="8"/>
                  </a:cubicBezTo>
                  <a:cubicBezTo>
                    <a:pt x="68" y="8"/>
                    <a:pt x="69" y="8"/>
                    <a:pt x="71" y="8"/>
                  </a:cubicBezTo>
                  <a:cubicBezTo>
                    <a:pt x="73" y="8"/>
                    <a:pt x="76" y="8"/>
                    <a:pt x="79" y="8"/>
                  </a:cubicBezTo>
                  <a:cubicBezTo>
                    <a:pt x="80" y="8"/>
                    <a:pt x="81" y="8"/>
                    <a:pt x="82" y="8"/>
                  </a:cubicBezTo>
                  <a:cubicBezTo>
                    <a:pt x="82" y="8"/>
                    <a:pt x="83" y="8"/>
                    <a:pt x="83" y="8"/>
                  </a:cubicBezTo>
                  <a:cubicBezTo>
                    <a:pt x="83" y="8"/>
                    <a:pt x="83" y="8"/>
                    <a:pt x="83" y="8"/>
                  </a:cubicBezTo>
                  <a:cubicBezTo>
                    <a:pt x="84" y="8"/>
                    <a:pt x="84" y="8"/>
                    <a:pt x="84" y="8"/>
                  </a:cubicBezTo>
                  <a:cubicBezTo>
                    <a:pt x="84" y="8"/>
                    <a:pt x="84" y="8"/>
                    <a:pt x="84" y="8"/>
                  </a:cubicBezTo>
                  <a:cubicBezTo>
                    <a:pt x="84" y="8"/>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5" y="7"/>
                    <a:pt x="85" y="7"/>
                  </a:cubicBezTo>
                  <a:cubicBezTo>
                    <a:pt x="85" y="7"/>
                    <a:pt x="85" y="6"/>
                    <a:pt x="85" y="6"/>
                  </a:cubicBezTo>
                  <a:cubicBezTo>
                    <a:pt x="85" y="6"/>
                    <a:pt x="85" y="6"/>
                    <a:pt x="85" y="6"/>
                  </a:cubicBezTo>
                  <a:cubicBezTo>
                    <a:pt x="85" y="6"/>
                    <a:pt x="85" y="6"/>
                    <a:pt x="85" y="6"/>
                  </a:cubicBezTo>
                  <a:cubicBezTo>
                    <a:pt x="85" y="6"/>
                    <a:pt x="85" y="6"/>
                    <a:pt x="85" y="6"/>
                  </a:cubicBezTo>
                  <a:cubicBezTo>
                    <a:pt x="85" y="5"/>
                    <a:pt x="85" y="4"/>
                    <a:pt x="85" y="4"/>
                  </a:cubicBezTo>
                  <a:cubicBezTo>
                    <a:pt x="85" y="3"/>
                    <a:pt x="85" y="2"/>
                    <a:pt x="85" y="1"/>
                  </a:cubicBezTo>
                  <a:cubicBezTo>
                    <a:pt x="85" y="1"/>
                    <a:pt x="84" y="1"/>
                    <a:pt x="84" y="1"/>
                  </a:cubicBezTo>
                  <a:cubicBezTo>
                    <a:pt x="84" y="1"/>
                    <a:pt x="84" y="1"/>
                    <a:pt x="84" y="1"/>
                  </a:cubicBezTo>
                  <a:cubicBezTo>
                    <a:pt x="84" y="1"/>
                    <a:pt x="84" y="1"/>
                    <a:pt x="84" y="1"/>
                  </a:cubicBezTo>
                  <a:cubicBezTo>
                    <a:pt x="84" y="1"/>
                    <a:pt x="84" y="1"/>
                    <a:pt x="84" y="1"/>
                  </a:cubicBezTo>
                  <a:cubicBezTo>
                    <a:pt x="84" y="1"/>
                    <a:pt x="84" y="1"/>
                    <a:pt x="84" y="1"/>
                  </a:cubicBezTo>
                  <a:cubicBezTo>
                    <a:pt x="84" y="0"/>
                    <a:pt x="84" y="0"/>
                    <a:pt x="84" y="0"/>
                  </a:cubicBezTo>
                  <a:cubicBezTo>
                    <a:pt x="84" y="0"/>
                    <a:pt x="84" y="0"/>
                    <a:pt x="84" y="0"/>
                  </a:cubicBezTo>
                  <a:cubicBezTo>
                    <a:pt x="84" y="0"/>
                    <a:pt x="84" y="0"/>
                    <a:pt x="84" y="0"/>
                  </a:cubicBezTo>
                  <a:cubicBezTo>
                    <a:pt x="84" y="0"/>
                    <a:pt x="84" y="0"/>
                    <a:pt x="83" y="0"/>
                  </a:cubicBezTo>
                  <a:cubicBezTo>
                    <a:pt x="83" y="0"/>
                    <a:pt x="83" y="0"/>
                    <a:pt x="83" y="0"/>
                  </a:cubicBezTo>
                  <a:cubicBezTo>
                    <a:pt x="83" y="0"/>
                    <a:pt x="82" y="0"/>
                    <a:pt x="81" y="0"/>
                  </a:cubicBezTo>
                  <a:cubicBezTo>
                    <a:pt x="79" y="0"/>
                    <a:pt x="78" y="0"/>
                    <a:pt x="76" y="0"/>
                  </a:cubicBezTo>
                  <a:cubicBezTo>
                    <a:pt x="76" y="0"/>
                    <a:pt x="76" y="0"/>
                    <a:pt x="76" y="0"/>
                  </a:cubicBezTo>
                  <a:cubicBezTo>
                    <a:pt x="76" y="0"/>
                    <a:pt x="76" y="0"/>
                    <a:pt x="76" y="0"/>
                  </a:cubicBezTo>
                  <a:cubicBezTo>
                    <a:pt x="73" y="0"/>
                    <a:pt x="71" y="0"/>
                    <a:pt x="68" y="0"/>
                  </a:cubicBezTo>
                  <a:cubicBezTo>
                    <a:pt x="68" y="0"/>
                    <a:pt x="66" y="0"/>
                    <a:pt x="66" y="0"/>
                  </a:cubicBezTo>
                  <a:cubicBezTo>
                    <a:pt x="64" y="0"/>
                    <a:pt x="63" y="0"/>
                    <a:pt x="62" y="0"/>
                  </a:cubicBezTo>
                  <a:cubicBezTo>
                    <a:pt x="57" y="0"/>
                    <a:pt x="53" y="0"/>
                    <a:pt x="48" y="0"/>
                  </a:cubicBezTo>
                  <a:cubicBezTo>
                    <a:pt x="39" y="0"/>
                    <a:pt x="30" y="0"/>
                    <a:pt x="21" y="0"/>
                  </a:cubicBezTo>
                  <a:cubicBezTo>
                    <a:pt x="21" y="0"/>
                    <a:pt x="20" y="0"/>
                    <a:pt x="20" y="0"/>
                  </a:cubicBezTo>
                  <a:cubicBezTo>
                    <a:pt x="19" y="0"/>
                    <a:pt x="18" y="0"/>
                    <a:pt x="17" y="0"/>
                  </a:cubicBezTo>
                  <a:cubicBezTo>
                    <a:pt x="17" y="0"/>
                    <a:pt x="16" y="0"/>
                    <a:pt x="16" y="0"/>
                  </a:cubicBezTo>
                  <a:cubicBezTo>
                    <a:pt x="15" y="0"/>
                    <a:pt x="13" y="0"/>
                    <a:pt x="12" y="0"/>
                  </a:cubicBezTo>
                  <a:cubicBezTo>
                    <a:pt x="12" y="0"/>
                    <a:pt x="12" y="0"/>
                    <a:pt x="11" y="0"/>
                  </a:cubicBezTo>
                  <a:cubicBezTo>
                    <a:pt x="11" y="0"/>
                    <a:pt x="9" y="0"/>
                    <a:pt x="9" y="0"/>
                  </a:cubicBezTo>
                  <a:cubicBezTo>
                    <a:pt x="8" y="0"/>
                    <a:pt x="8" y="0"/>
                    <a:pt x="8" y="0"/>
                  </a:cubicBezTo>
                  <a:cubicBezTo>
                    <a:pt x="7" y="0"/>
                    <a:pt x="6" y="0"/>
                    <a:pt x="5" y="0"/>
                  </a:cubicBezTo>
                  <a:cubicBezTo>
                    <a:pt x="5" y="0"/>
                    <a:pt x="4" y="0"/>
                    <a:pt x="3" y="0"/>
                  </a:cubicBezTo>
                  <a:cubicBezTo>
                    <a:pt x="3" y="0"/>
                    <a:pt x="3" y="0"/>
                    <a:pt x="3" y="0"/>
                  </a:cubicBezTo>
                  <a:cubicBezTo>
                    <a:pt x="3" y="0"/>
                    <a:pt x="3" y="0"/>
                    <a:pt x="3" y="0"/>
                  </a:cubicBezTo>
                  <a:cubicBezTo>
                    <a:pt x="2" y="0"/>
                    <a:pt x="2" y="0"/>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3200">
                <a:solidFill>
                  <a:prstClr val="black"/>
                </a:solidFill>
              </a:endParaRPr>
            </a:p>
          </p:txBody>
        </p:sp>
      </p:grpSp>
      <p:sp>
        <p:nvSpPr>
          <p:cNvPr id="84" name="正方形/長方形 83">
            <a:extLst>
              <a:ext uri="{FF2B5EF4-FFF2-40B4-BE49-F238E27FC236}">
                <a16:creationId xmlns:a16="http://schemas.microsoft.com/office/drawing/2014/main" id="{7DFEF741-9201-4E9D-96CA-E729D10238FD}"/>
              </a:ext>
            </a:extLst>
          </p:cNvPr>
          <p:cNvSpPr/>
          <p:nvPr userDrawn="1"/>
        </p:nvSpPr>
        <p:spPr>
          <a:xfrm>
            <a:off x="3013883" y="6290157"/>
            <a:ext cx="3895618" cy="400110"/>
          </a:xfrm>
          <a:prstGeom prst="rect">
            <a:avLst/>
          </a:prstGeom>
        </p:spPr>
        <p:txBody>
          <a:bodyPr wrap="none">
            <a:spAutoFit/>
          </a:bodyPr>
          <a:lstStyle/>
          <a:p>
            <a:pPr algn="ctr"/>
            <a:r>
              <a:rPr lang="ja-JP" altLang="en-US" sz="2000" b="1" spc="300" baseline="0">
                <a:solidFill>
                  <a:prstClr val="black"/>
                </a:solidFill>
                <a:latin typeface="Meiryo UI" panose="020B0604030504040204" pitchFamily="50" charset="-128"/>
                <a:cs typeface="Meiryo UI" panose="020B0604030504040204" pitchFamily="50" charset="-128"/>
              </a:rPr>
              <a:t>大臣官房新事業・食品産業部</a:t>
            </a:r>
          </a:p>
        </p:txBody>
      </p:sp>
      <p:sp>
        <p:nvSpPr>
          <p:cNvPr id="35" name="フリーフォーム: 図形 34">
            <a:extLst>
              <a:ext uri="{FF2B5EF4-FFF2-40B4-BE49-F238E27FC236}">
                <a16:creationId xmlns:a16="http://schemas.microsoft.com/office/drawing/2014/main" id="{F71D6F1B-1717-42A7-9C3A-689D890ED079}"/>
              </a:ext>
            </a:extLst>
          </p:cNvPr>
          <p:cNvSpPr/>
          <p:nvPr userDrawn="1"/>
        </p:nvSpPr>
        <p:spPr>
          <a:xfrm>
            <a:off x="272481"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pic>
        <p:nvPicPr>
          <p:cNvPr id="36" name="図 35">
            <a:extLst>
              <a:ext uri="{FF2B5EF4-FFF2-40B4-BE49-F238E27FC236}">
                <a16:creationId xmlns:a16="http://schemas.microsoft.com/office/drawing/2014/main" id="{59FA28B8-FFBF-4F83-BC70-E291355A6F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3"/>
            <a:ext cx="524641" cy="363213"/>
          </a:xfrm>
          <a:prstGeom prst="rect">
            <a:avLst/>
          </a:prstGeom>
        </p:spPr>
      </p:pic>
    </p:spTree>
    <p:extLst>
      <p:ext uri="{BB962C8B-B14F-4D97-AF65-F5344CB8AC3E}">
        <p14:creationId xmlns:p14="http://schemas.microsoft.com/office/powerpoint/2010/main" val="2207551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7_タイトルのみ">
    <p:spTree>
      <p:nvGrpSpPr>
        <p:cNvPr id="1" name=""/>
        <p:cNvGrpSpPr/>
        <p:nvPr/>
      </p:nvGrpSpPr>
      <p:grpSpPr>
        <a:xfrm>
          <a:off x="0" y="0"/>
          <a:ext cx="0" cy="0"/>
          <a:chOff x="0" y="0"/>
          <a:chExt cx="0" cy="0"/>
        </a:xfrm>
      </p:grpSpPr>
      <p:cxnSp>
        <p:nvCxnSpPr>
          <p:cNvPr id="31" name="直線コネクタ 30">
            <a:extLst>
              <a:ext uri="{FF2B5EF4-FFF2-40B4-BE49-F238E27FC236}">
                <a16:creationId xmlns:a16="http://schemas.microsoft.com/office/drawing/2014/main" id="{6F7D1020-09C0-4DA5-A4EE-07D3BD97A08B}"/>
              </a:ext>
            </a:extLst>
          </p:cNvPr>
          <p:cNvCxnSpPr>
            <a:cxnSpLocks/>
          </p:cNvCxnSpPr>
          <p:nvPr userDrawn="1"/>
        </p:nvCxnSpPr>
        <p:spPr>
          <a:xfrm>
            <a:off x="116463" y="606215"/>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32" name="図 31">
            <a:extLst>
              <a:ext uri="{FF2B5EF4-FFF2-40B4-BE49-F238E27FC236}">
                <a16:creationId xmlns:a16="http://schemas.microsoft.com/office/drawing/2014/main" id="{A15895B5-3D08-4DDA-B9AE-E6848A3C91F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597070" y="498188"/>
            <a:ext cx="217161" cy="216054"/>
          </a:xfrm>
          <a:prstGeom prst="rect">
            <a:avLst/>
          </a:prstGeom>
        </p:spPr>
      </p:pic>
      <p:sp>
        <p:nvSpPr>
          <p:cNvPr id="34" name="タイトル 1">
            <a:extLst>
              <a:ext uri="{FF2B5EF4-FFF2-40B4-BE49-F238E27FC236}">
                <a16:creationId xmlns:a16="http://schemas.microsoft.com/office/drawing/2014/main" id="{896BB8BB-A12F-432C-8F50-4F8BA12405AC}"/>
              </a:ext>
            </a:extLst>
          </p:cNvPr>
          <p:cNvSpPr>
            <a:spLocks noGrp="1"/>
          </p:cNvSpPr>
          <p:nvPr>
            <p:ph type="title"/>
          </p:nvPr>
        </p:nvSpPr>
        <p:spPr>
          <a:xfrm>
            <a:off x="116463" y="121196"/>
            <a:ext cx="8873388" cy="571500"/>
          </a:xfrm>
        </p:spPr>
        <p:txBody>
          <a:bodyPr>
            <a:normAutofit/>
          </a:bodyPr>
          <a:lstStyle>
            <a:lvl1pPr algn="l">
              <a:defRPr sz="2000" b="1">
                <a:solidFill>
                  <a:schemeClr val="tx1"/>
                </a:solidFill>
              </a:defRPr>
            </a:lvl1pPr>
          </a:lstStyle>
          <a:p>
            <a:r>
              <a:rPr kumimoji="1" lang="ja-JP" altLang="en-US"/>
              <a:t>マスター タイトルの書式設定</a:t>
            </a:r>
          </a:p>
        </p:txBody>
      </p:sp>
      <p:pic>
        <p:nvPicPr>
          <p:cNvPr id="6" name="図 5">
            <a:extLst>
              <a:ext uri="{FF2B5EF4-FFF2-40B4-BE49-F238E27FC236}">
                <a16:creationId xmlns:a16="http://schemas.microsoft.com/office/drawing/2014/main" id="{DF1C85A6-A3E5-4D13-A939-CE04788B5FC7}"/>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482763" y="6474003"/>
            <a:ext cx="438961" cy="376252"/>
          </a:xfrm>
          <a:prstGeom prst="rect">
            <a:avLst/>
          </a:prstGeom>
        </p:spPr>
      </p:pic>
      <p:sp>
        <p:nvSpPr>
          <p:cNvPr id="7" name="スライド番号プレースホルダー 4">
            <a:extLst>
              <a:ext uri="{FF2B5EF4-FFF2-40B4-BE49-F238E27FC236}">
                <a16:creationId xmlns:a16="http://schemas.microsoft.com/office/drawing/2014/main" id="{12F3E2A8-D802-42DA-9ECA-CD1C3EED9AF6}"/>
              </a:ext>
            </a:extLst>
          </p:cNvPr>
          <p:cNvSpPr>
            <a:spLocks noGrp="1"/>
          </p:cNvSpPr>
          <p:nvPr>
            <p:ph type="sldNum" sz="quarter" idx="12"/>
          </p:nvPr>
        </p:nvSpPr>
        <p:spPr>
          <a:xfrm>
            <a:off x="7570473" y="6348226"/>
            <a:ext cx="2311400" cy="365125"/>
          </a:xfrm>
        </p:spPr>
        <p:txBody>
          <a:bodyPr anchor="b"/>
          <a:lstStyle>
            <a:lvl1pPr>
              <a:defRPr sz="1100" b="1">
                <a:solidFill>
                  <a:schemeClr val="bg1"/>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40389534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4_タイトルのみ">
    <p:spTree>
      <p:nvGrpSpPr>
        <p:cNvPr id="1" name=""/>
        <p:cNvGrpSpPr/>
        <p:nvPr/>
      </p:nvGrpSpPr>
      <p:grpSpPr>
        <a:xfrm>
          <a:off x="0" y="0"/>
          <a:ext cx="0" cy="0"/>
          <a:chOff x="0" y="0"/>
          <a:chExt cx="0" cy="0"/>
        </a:xfrm>
      </p:grpSpPr>
      <p:sp>
        <p:nvSpPr>
          <p:cNvPr id="25" name="テキスト ボックス 24"/>
          <p:cNvSpPr txBox="1"/>
          <p:nvPr userDrawn="1"/>
        </p:nvSpPr>
        <p:spPr>
          <a:xfrm>
            <a:off x="38454" y="6613321"/>
            <a:ext cx="6552728" cy="204030"/>
          </a:xfrm>
          <a:prstGeom prst="rect">
            <a:avLst/>
          </a:prstGeom>
          <a:noFill/>
        </p:spPr>
        <p:txBody>
          <a:bodyPr wrap="square" rtlCol="0">
            <a:spAutoFit/>
          </a:bodyPr>
          <a:lstStyle/>
          <a:p>
            <a:r>
              <a:rPr lang="ja-JP" altLang="en-US" sz="635">
                <a:solidFill>
                  <a:schemeClr val="tx1">
                    <a:lumMod val="50000"/>
                    <a:lumOff val="50000"/>
                  </a:schemeClr>
                </a:solidFill>
              </a:rPr>
              <a:t>農林水産省 新事業・食品産業部</a:t>
            </a:r>
            <a:r>
              <a:rPr lang="ja-JP" altLang="en-US" sz="726">
                <a:solidFill>
                  <a:schemeClr val="tx1">
                    <a:lumMod val="50000"/>
                    <a:lumOff val="50000"/>
                  </a:schemeClr>
                </a:solidFill>
              </a:rPr>
              <a:t>　／　</a:t>
            </a:r>
            <a:r>
              <a:rPr lang="en-US" altLang="ja-JP" sz="726">
                <a:solidFill>
                  <a:schemeClr val="tx1">
                    <a:lumMod val="50000"/>
                    <a:lumOff val="50000"/>
                  </a:schemeClr>
                </a:solidFill>
              </a:rPr>
              <a:t>New Business and Food Industry Department. </a:t>
            </a:r>
            <a:r>
              <a:rPr lang="ja-JP" altLang="en-US" sz="726">
                <a:solidFill>
                  <a:schemeClr val="tx1">
                    <a:lumMod val="50000"/>
                    <a:lumOff val="50000"/>
                  </a:schemeClr>
                </a:solidFill>
              </a:rPr>
              <a:t>　</a:t>
            </a:r>
            <a:r>
              <a:rPr lang="en-US" altLang="ja-JP" sz="726">
                <a:solidFill>
                  <a:schemeClr val="tx1">
                    <a:lumMod val="50000"/>
                    <a:lumOff val="50000"/>
                  </a:schemeClr>
                </a:solidFill>
              </a:rPr>
              <a:t>Ministry of Agriculture, Forestry and Fisheries.</a:t>
            </a:r>
            <a:endParaRPr lang="ja-JP" altLang="en-US" sz="635">
              <a:solidFill>
                <a:schemeClr val="tx1">
                  <a:lumMod val="50000"/>
                  <a:lumOff val="50000"/>
                </a:schemeClr>
              </a:solidFill>
            </a:endParaRPr>
          </a:p>
        </p:txBody>
      </p:sp>
      <p:sp>
        <p:nvSpPr>
          <p:cNvPr id="2" name="タイトル 1"/>
          <p:cNvSpPr>
            <a:spLocks noGrp="1"/>
          </p:cNvSpPr>
          <p:nvPr>
            <p:ph type="title" hasCustomPrompt="1"/>
          </p:nvPr>
        </p:nvSpPr>
        <p:spPr>
          <a:xfrm>
            <a:off x="116463" y="260651"/>
            <a:ext cx="8873388" cy="432047"/>
          </a:xfrm>
          <a:prstGeom prst="rect">
            <a:avLst/>
          </a:prstGeom>
        </p:spPr>
        <p:txBody>
          <a:bodyPr>
            <a:normAutofit/>
          </a:bodyPr>
          <a:lstStyle>
            <a:lvl1pPr algn="l">
              <a:defRPr sz="2177" b="0">
                <a:solidFill>
                  <a:schemeClr val="tx1"/>
                </a:solidFill>
              </a:defRPr>
            </a:lvl1pPr>
          </a:lstStyle>
          <a:p>
            <a:r>
              <a:rPr kumimoji="1" lang="ja-JP" altLang="en-US"/>
              <a:t>タイトルを入力</a:t>
            </a:r>
          </a:p>
        </p:txBody>
      </p:sp>
      <p:sp>
        <p:nvSpPr>
          <p:cNvPr id="5" name="スライド番号プレースホルダー 4"/>
          <p:cNvSpPr>
            <a:spLocks noGrp="1"/>
          </p:cNvSpPr>
          <p:nvPr>
            <p:ph type="sldNum" sz="quarter" idx="12"/>
          </p:nvPr>
        </p:nvSpPr>
        <p:spPr>
          <a:xfrm>
            <a:off x="7484479" y="6398699"/>
            <a:ext cx="2246214" cy="365125"/>
          </a:xfrm>
        </p:spPr>
        <p:txBody>
          <a:bodyPr anchor="b"/>
          <a:lstStyle>
            <a:lvl1pPr>
              <a:defRPr sz="1089">
                <a:solidFill>
                  <a:schemeClr val="tx1">
                    <a:lumMod val="65000"/>
                    <a:lumOff val="35000"/>
                  </a:schemeClr>
                </a:solidFill>
              </a:defRPr>
            </a:lvl1pPr>
          </a:lstStyle>
          <a:p>
            <a:fld id="{A98DD2BA-7463-4871-B0F9-551092CDA83E}" type="slidenum">
              <a:rPr lang="ja-JP" altLang="en-US" smtClean="0"/>
              <a:pPr/>
              <a:t>‹#›</a:t>
            </a:fld>
            <a:endParaRPr lang="ja-JP" altLang="en-US"/>
          </a:p>
        </p:txBody>
      </p:sp>
      <p:pic>
        <p:nvPicPr>
          <p:cNvPr id="8" name="図 7">
            <a:extLst>
              <a:ext uri="{FF2B5EF4-FFF2-40B4-BE49-F238E27FC236}">
                <a16:creationId xmlns:a16="http://schemas.microsoft.com/office/drawing/2014/main" id="{68EA0AE4-1AE1-45DA-9E43-5CC40D1F016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71" y="489404"/>
            <a:ext cx="217160" cy="216054"/>
          </a:xfrm>
          <a:prstGeom prst="rect">
            <a:avLst/>
          </a:prstGeom>
        </p:spPr>
      </p:pic>
      <p:cxnSp>
        <p:nvCxnSpPr>
          <p:cNvPr id="9" name="直線コネクタ 8">
            <a:extLst>
              <a:ext uri="{FF2B5EF4-FFF2-40B4-BE49-F238E27FC236}">
                <a16:creationId xmlns:a16="http://schemas.microsoft.com/office/drawing/2014/main" id="{C6854695-4BE1-477C-BBCA-786866BC7FFD}"/>
              </a:ext>
            </a:extLst>
          </p:cNvPr>
          <p:cNvCxnSpPr>
            <a:cxnSpLocks/>
            <a:endCxn id="8" idx="1"/>
          </p:cNvCxnSpPr>
          <p:nvPr userDrawn="1"/>
        </p:nvCxnSpPr>
        <p:spPr>
          <a:xfrm>
            <a:off x="116463" y="597431"/>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656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24D0C990-CD45-4716-A419-B8DE6B01A5FF}" type="slidenum">
              <a:rPr lang="en-US" altLang="ja-JP"/>
              <a:pPr>
                <a:defRPr/>
              </a:pPr>
              <a:t>‹#›</a:t>
            </a:fld>
            <a:endParaRPr lang="en-US" altLang="ja-JP"/>
          </a:p>
        </p:txBody>
      </p:sp>
    </p:spTree>
    <p:extLst>
      <p:ext uri="{BB962C8B-B14F-4D97-AF65-F5344CB8AC3E}">
        <p14:creationId xmlns:p14="http://schemas.microsoft.com/office/powerpoint/2010/main" val="33235195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67031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01929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99978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汎用">
    <p:spTree>
      <p:nvGrpSpPr>
        <p:cNvPr id="1" name=""/>
        <p:cNvGrpSpPr/>
        <p:nvPr/>
      </p:nvGrpSpPr>
      <p:grpSpPr>
        <a:xfrm>
          <a:off x="0" y="0"/>
          <a:ext cx="0" cy="0"/>
          <a:chOff x="0" y="0"/>
          <a:chExt cx="0" cy="0"/>
        </a:xfrm>
      </p:grpSpPr>
    </p:spTree>
    <p:extLst>
      <p:ext uri="{BB962C8B-B14F-4D97-AF65-F5344CB8AC3E}">
        <p14:creationId xmlns:p14="http://schemas.microsoft.com/office/powerpoint/2010/main" val="8766544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7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42950" y="1934483"/>
            <a:ext cx="8420100" cy="1359431"/>
          </a:xfrm>
        </p:spPr>
        <p:txBody>
          <a:bodyPr vert="horz" lIns="91440" tIns="45720" rIns="91440" bIns="45720" rtlCol="0" anchor="b">
            <a:normAutofit/>
          </a:bodyPr>
          <a:lstStyle>
            <a:lvl1pPr>
              <a:defRPr lang="ja-JP" altLang="en-US" sz="3600" b="1"/>
            </a:lvl1pPr>
          </a:lstStyle>
          <a:p>
            <a:pPr lvl="0"/>
            <a:r>
              <a:rPr kumimoji="1" lang="ja-JP" altLang="en-US"/>
              <a:t>令和バージョンテンプレート</a:t>
            </a:r>
          </a:p>
        </p:txBody>
      </p:sp>
      <p:grpSp>
        <p:nvGrpSpPr>
          <p:cNvPr id="69" name="グループ化 68">
            <a:extLst>
              <a:ext uri="{FF2B5EF4-FFF2-40B4-BE49-F238E27FC236}">
                <a16:creationId xmlns:a16="http://schemas.microsoft.com/office/drawing/2014/main" id="{5F3EC2BD-0755-4532-8E6A-4F98CB3C02EB}"/>
              </a:ext>
            </a:extLst>
          </p:cNvPr>
          <p:cNvGrpSpPr/>
          <p:nvPr userDrawn="1"/>
        </p:nvGrpSpPr>
        <p:grpSpPr>
          <a:xfrm>
            <a:off x="3933547" y="6041389"/>
            <a:ext cx="2038908" cy="249274"/>
            <a:chOff x="3201988" y="3246438"/>
            <a:chExt cx="2744787" cy="363537"/>
          </a:xfrm>
        </p:grpSpPr>
        <p:sp>
          <p:nvSpPr>
            <p:cNvPr id="70" name="Freeform 6">
              <a:extLst>
                <a:ext uri="{FF2B5EF4-FFF2-40B4-BE49-F238E27FC236}">
                  <a16:creationId xmlns:a16="http://schemas.microsoft.com/office/drawing/2014/main" id="{E8C49A73-527A-40DE-AD9C-AE193FD866E1}"/>
                </a:ext>
              </a:extLst>
            </p:cNvPr>
            <p:cNvSpPr>
              <a:spLocks/>
            </p:cNvSpPr>
            <p:nvPr/>
          </p:nvSpPr>
          <p:spPr bwMode="auto">
            <a:xfrm>
              <a:off x="5927725" y="3306763"/>
              <a:ext cx="0" cy="3175"/>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1" name="Freeform 7">
              <a:extLst>
                <a:ext uri="{FF2B5EF4-FFF2-40B4-BE49-F238E27FC236}">
                  <a16:creationId xmlns:a16="http://schemas.microsoft.com/office/drawing/2014/main" id="{9F81F352-7B7D-449C-8C8B-DE15FE4E2F7A}"/>
                </a:ext>
              </a:extLst>
            </p:cNvPr>
            <p:cNvSpPr>
              <a:spLocks/>
            </p:cNvSpPr>
            <p:nvPr/>
          </p:nvSpPr>
          <p:spPr bwMode="auto">
            <a:xfrm>
              <a:off x="5927725" y="3306763"/>
              <a:ext cx="0" cy="3175"/>
            </a:xfrm>
            <a:custGeom>
              <a:avLst/>
              <a:gdLst>
                <a:gd name="T0" fmla="*/ 1 h 1"/>
                <a:gd name="T1" fmla="*/ 1 h 1"/>
                <a:gd name="T2" fmla="*/ 1 h 1"/>
                <a:gd name="T3" fmla="*/ 1 h 1"/>
                <a:gd name="T4" fmla="*/ 0 h 1"/>
                <a:gd name="T5" fmla="*/ 0 h 1"/>
                <a:gd name="T6" fmla="*/ 0 h 1"/>
                <a:gd name="T7" fmla="*/ 0 h 1"/>
                <a:gd name="T8" fmla="*/ 0 h 1"/>
                <a:gd name="T9" fmla="*/ 0 h 1"/>
                <a:gd name="T10" fmla="*/ 1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Lst>
              <a:rect l="0" t="0" r="r" b="b"/>
              <a:pathLst>
                <a:path h="1">
                  <a:moveTo>
                    <a:pt x="0" y="1"/>
                  </a:move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2" name="Freeform 8">
              <a:extLst>
                <a:ext uri="{FF2B5EF4-FFF2-40B4-BE49-F238E27FC236}">
                  <a16:creationId xmlns:a16="http://schemas.microsoft.com/office/drawing/2014/main" id="{07897749-5BA9-4778-B4B2-D238E6DFDE6C}"/>
                </a:ext>
              </a:extLst>
            </p:cNvPr>
            <p:cNvSpPr>
              <a:spLocks noEditPoints="1"/>
            </p:cNvSpPr>
            <p:nvPr/>
          </p:nvSpPr>
          <p:spPr bwMode="auto">
            <a:xfrm>
              <a:off x="5481638" y="3246438"/>
              <a:ext cx="454025" cy="363537"/>
            </a:xfrm>
            <a:custGeom>
              <a:avLst/>
              <a:gdLst>
                <a:gd name="T0" fmla="*/ 44 w 121"/>
                <a:gd name="T1" fmla="*/ 82 h 97"/>
                <a:gd name="T2" fmla="*/ 45 w 121"/>
                <a:gd name="T3" fmla="*/ 64 h 97"/>
                <a:gd name="T4" fmla="*/ 103 w 121"/>
                <a:gd name="T5" fmla="*/ 64 h 97"/>
                <a:gd name="T6" fmla="*/ 46 w 121"/>
                <a:gd name="T7" fmla="*/ 46 h 97"/>
                <a:gd name="T8" fmla="*/ 102 w 121"/>
                <a:gd name="T9" fmla="*/ 49 h 97"/>
                <a:gd name="T10" fmla="*/ 119 w 121"/>
                <a:gd name="T11" fmla="*/ 87 h 97"/>
                <a:gd name="T12" fmla="*/ 117 w 121"/>
                <a:gd name="T13" fmla="*/ 79 h 97"/>
                <a:gd name="T14" fmla="*/ 117 w 121"/>
                <a:gd name="T15" fmla="*/ 73 h 97"/>
                <a:gd name="T16" fmla="*/ 116 w 121"/>
                <a:gd name="T17" fmla="*/ 64 h 97"/>
                <a:gd name="T18" fmla="*/ 115 w 121"/>
                <a:gd name="T19" fmla="*/ 52 h 97"/>
                <a:gd name="T20" fmla="*/ 114 w 121"/>
                <a:gd name="T21" fmla="*/ 37 h 97"/>
                <a:gd name="T22" fmla="*/ 108 w 121"/>
                <a:gd name="T23" fmla="*/ 36 h 97"/>
                <a:gd name="T24" fmla="*/ 73 w 121"/>
                <a:gd name="T25" fmla="*/ 37 h 97"/>
                <a:gd name="T26" fmla="*/ 75 w 121"/>
                <a:gd name="T27" fmla="*/ 35 h 97"/>
                <a:gd name="T28" fmla="*/ 77 w 121"/>
                <a:gd name="T29" fmla="*/ 34 h 97"/>
                <a:gd name="T30" fmla="*/ 79 w 121"/>
                <a:gd name="T31" fmla="*/ 33 h 97"/>
                <a:gd name="T32" fmla="*/ 82 w 121"/>
                <a:gd name="T33" fmla="*/ 32 h 97"/>
                <a:gd name="T34" fmla="*/ 84 w 121"/>
                <a:gd name="T35" fmla="*/ 31 h 97"/>
                <a:gd name="T36" fmla="*/ 86 w 121"/>
                <a:gd name="T37" fmla="*/ 30 h 97"/>
                <a:gd name="T38" fmla="*/ 88 w 121"/>
                <a:gd name="T39" fmla="*/ 29 h 97"/>
                <a:gd name="T40" fmla="*/ 90 w 121"/>
                <a:gd name="T41" fmla="*/ 28 h 97"/>
                <a:gd name="T42" fmla="*/ 92 w 121"/>
                <a:gd name="T43" fmla="*/ 27 h 97"/>
                <a:gd name="T44" fmla="*/ 95 w 121"/>
                <a:gd name="T45" fmla="*/ 25 h 97"/>
                <a:gd name="T46" fmla="*/ 97 w 121"/>
                <a:gd name="T47" fmla="*/ 25 h 97"/>
                <a:gd name="T48" fmla="*/ 97 w 121"/>
                <a:gd name="T49" fmla="*/ 21 h 97"/>
                <a:gd name="T50" fmla="*/ 95 w 121"/>
                <a:gd name="T51" fmla="*/ 20 h 97"/>
                <a:gd name="T52" fmla="*/ 92 w 121"/>
                <a:gd name="T53" fmla="*/ 18 h 97"/>
                <a:gd name="T54" fmla="*/ 89 w 121"/>
                <a:gd name="T55" fmla="*/ 19 h 97"/>
                <a:gd name="T56" fmla="*/ 87 w 121"/>
                <a:gd name="T57" fmla="*/ 20 h 97"/>
                <a:gd name="T58" fmla="*/ 85 w 121"/>
                <a:gd name="T59" fmla="*/ 21 h 97"/>
                <a:gd name="T60" fmla="*/ 83 w 121"/>
                <a:gd name="T61" fmla="*/ 22 h 97"/>
                <a:gd name="T62" fmla="*/ 81 w 121"/>
                <a:gd name="T63" fmla="*/ 22 h 97"/>
                <a:gd name="T64" fmla="*/ 79 w 121"/>
                <a:gd name="T65" fmla="*/ 23 h 97"/>
                <a:gd name="T66" fmla="*/ 77 w 121"/>
                <a:gd name="T67" fmla="*/ 24 h 97"/>
                <a:gd name="T68" fmla="*/ 74 w 121"/>
                <a:gd name="T69" fmla="*/ 16 h 97"/>
                <a:gd name="T70" fmla="*/ 74 w 121"/>
                <a:gd name="T71" fmla="*/ 1 h 97"/>
                <a:gd name="T72" fmla="*/ 64 w 121"/>
                <a:gd name="T73" fmla="*/ 0 h 97"/>
                <a:gd name="T74" fmla="*/ 62 w 121"/>
                <a:gd name="T75" fmla="*/ 2 h 97"/>
                <a:gd name="T76" fmla="*/ 61 w 121"/>
                <a:gd name="T77" fmla="*/ 21 h 97"/>
                <a:gd name="T78" fmla="*/ 56 w 121"/>
                <a:gd name="T79" fmla="*/ 23 h 97"/>
                <a:gd name="T80" fmla="*/ 44 w 121"/>
                <a:gd name="T81" fmla="*/ 23 h 97"/>
                <a:gd name="T82" fmla="*/ 48 w 121"/>
                <a:gd name="T83" fmla="*/ 32 h 97"/>
                <a:gd name="T84" fmla="*/ 51 w 121"/>
                <a:gd name="T85" fmla="*/ 33 h 97"/>
                <a:gd name="T86" fmla="*/ 50 w 121"/>
                <a:gd name="T87" fmla="*/ 34 h 97"/>
                <a:gd name="T88" fmla="*/ 47 w 121"/>
                <a:gd name="T89" fmla="*/ 35 h 97"/>
                <a:gd name="T90" fmla="*/ 31 w 121"/>
                <a:gd name="T91" fmla="*/ 39 h 97"/>
                <a:gd name="T92" fmla="*/ 13 w 121"/>
                <a:gd name="T93" fmla="*/ 41 h 97"/>
                <a:gd name="T94" fmla="*/ 5 w 121"/>
                <a:gd name="T95" fmla="*/ 42 h 97"/>
                <a:gd name="T96" fmla="*/ 1 w 121"/>
                <a:gd name="T97" fmla="*/ 43 h 97"/>
                <a:gd name="T98" fmla="*/ 1 w 121"/>
                <a:gd name="T99" fmla="*/ 46 h 97"/>
                <a:gd name="T100" fmla="*/ 4 w 121"/>
                <a:gd name="T101" fmla="*/ 49 h 97"/>
                <a:gd name="T102" fmla="*/ 5 w 121"/>
                <a:gd name="T103" fmla="*/ 52 h 97"/>
                <a:gd name="T104" fmla="*/ 10 w 121"/>
                <a:gd name="T105" fmla="*/ 54 h 97"/>
                <a:gd name="T106" fmla="*/ 20 w 121"/>
                <a:gd name="T107" fmla="*/ 51 h 97"/>
                <a:gd name="T108" fmla="*/ 23 w 121"/>
                <a:gd name="T109" fmla="*/ 51 h 97"/>
                <a:gd name="T110" fmla="*/ 31 w 121"/>
                <a:gd name="T111" fmla="*/ 52 h 97"/>
                <a:gd name="T112" fmla="*/ 30 w 121"/>
                <a:gd name="T113" fmla="*/ 73 h 97"/>
                <a:gd name="T114" fmla="*/ 29 w 121"/>
                <a:gd name="T115" fmla="*/ 83 h 97"/>
                <a:gd name="T116" fmla="*/ 27 w 121"/>
                <a:gd name="T117" fmla="*/ 94 h 97"/>
                <a:gd name="T118" fmla="*/ 43 w 121"/>
                <a:gd name="T119" fmla="*/ 95 h 97"/>
                <a:gd name="T120" fmla="*/ 106 w 121"/>
                <a:gd name="T121" fmla="*/ 95 h 97"/>
                <a:gd name="T122" fmla="*/ 120 w 121"/>
                <a:gd name="T123"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1" h="97">
                  <a:moveTo>
                    <a:pt x="103" y="82"/>
                  </a:moveTo>
                  <a:cubicBezTo>
                    <a:pt x="103" y="82"/>
                    <a:pt x="103" y="82"/>
                    <a:pt x="102" y="82"/>
                  </a:cubicBezTo>
                  <a:cubicBezTo>
                    <a:pt x="102" y="82"/>
                    <a:pt x="101" y="82"/>
                    <a:pt x="100" y="82"/>
                  </a:cubicBezTo>
                  <a:cubicBezTo>
                    <a:pt x="96" y="82"/>
                    <a:pt x="93" y="82"/>
                    <a:pt x="89" y="82"/>
                  </a:cubicBezTo>
                  <a:cubicBezTo>
                    <a:pt x="89" y="82"/>
                    <a:pt x="89" y="82"/>
                    <a:pt x="88" y="82"/>
                  </a:cubicBezTo>
                  <a:cubicBezTo>
                    <a:pt x="88" y="82"/>
                    <a:pt x="88" y="82"/>
                    <a:pt x="88" y="82"/>
                  </a:cubicBezTo>
                  <a:cubicBezTo>
                    <a:pt x="78" y="82"/>
                    <a:pt x="69" y="82"/>
                    <a:pt x="59" y="82"/>
                  </a:cubicBezTo>
                  <a:cubicBezTo>
                    <a:pt x="56" y="82"/>
                    <a:pt x="53" y="82"/>
                    <a:pt x="50" y="82"/>
                  </a:cubicBezTo>
                  <a:cubicBezTo>
                    <a:pt x="48" y="82"/>
                    <a:pt x="46" y="82"/>
                    <a:pt x="45" y="82"/>
                  </a:cubicBezTo>
                  <a:cubicBezTo>
                    <a:pt x="45" y="82"/>
                    <a:pt x="45" y="82"/>
                    <a:pt x="45"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0"/>
                    <a:pt x="44" y="78"/>
                    <a:pt x="44" y="77"/>
                  </a:cubicBezTo>
                  <a:cubicBezTo>
                    <a:pt x="44" y="77"/>
                    <a:pt x="44" y="76"/>
                    <a:pt x="45" y="76"/>
                  </a:cubicBezTo>
                  <a:cubicBezTo>
                    <a:pt x="45" y="76"/>
                    <a:pt x="45" y="76"/>
                    <a:pt x="46" y="76"/>
                  </a:cubicBezTo>
                  <a:cubicBezTo>
                    <a:pt x="47" y="76"/>
                    <a:pt x="48" y="76"/>
                    <a:pt x="49" y="76"/>
                  </a:cubicBezTo>
                  <a:cubicBezTo>
                    <a:pt x="52" y="76"/>
                    <a:pt x="56" y="76"/>
                    <a:pt x="60" y="76"/>
                  </a:cubicBezTo>
                  <a:cubicBezTo>
                    <a:pt x="74" y="76"/>
                    <a:pt x="89" y="76"/>
                    <a:pt x="103" y="76"/>
                  </a:cubicBezTo>
                  <a:cubicBezTo>
                    <a:pt x="103" y="76"/>
                    <a:pt x="103" y="76"/>
                    <a:pt x="104" y="76"/>
                  </a:cubicBezTo>
                  <a:cubicBezTo>
                    <a:pt x="104" y="76"/>
                    <a:pt x="104" y="77"/>
                    <a:pt x="104" y="77"/>
                  </a:cubicBezTo>
                  <a:cubicBezTo>
                    <a:pt x="104" y="77"/>
                    <a:pt x="104" y="77"/>
                    <a:pt x="104" y="77"/>
                  </a:cubicBezTo>
                  <a:cubicBezTo>
                    <a:pt x="104" y="77"/>
                    <a:pt x="104" y="77"/>
                    <a:pt x="104" y="78"/>
                  </a:cubicBezTo>
                  <a:cubicBezTo>
                    <a:pt x="104" y="78"/>
                    <a:pt x="104" y="79"/>
                    <a:pt x="104" y="79"/>
                  </a:cubicBezTo>
                  <a:cubicBezTo>
                    <a:pt x="104" y="79"/>
                    <a:pt x="104" y="79"/>
                    <a:pt x="104" y="79"/>
                  </a:cubicBezTo>
                  <a:cubicBezTo>
                    <a:pt x="104" y="80"/>
                    <a:pt x="104" y="80"/>
                    <a:pt x="104" y="80"/>
                  </a:cubicBezTo>
                  <a:cubicBezTo>
                    <a:pt x="104" y="80"/>
                    <a:pt x="104" y="80"/>
                    <a:pt x="104" y="80"/>
                  </a:cubicBezTo>
                  <a:cubicBezTo>
                    <a:pt x="104" y="81"/>
                    <a:pt x="104" y="81"/>
                    <a:pt x="104" y="81"/>
                  </a:cubicBezTo>
                  <a:cubicBezTo>
                    <a:pt x="104" y="82"/>
                    <a:pt x="104" y="82"/>
                    <a:pt x="103" y="82"/>
                  </a:cubicBezTo>
                  <a:close/>
                  <a:moveTo>
                    <a:pt x="45" y="64"/>
                  </a:moveTo>
                  <a:cubicBezTo>
                    <a:pt x="45" y="64"/>
                    <a:pt x="45" y="63"/>
                    <a:pt x="45" y="62"/>
                  </a:cubicBezTo>
                  <a:cubicBezTo>
                    <a:pt x="45" y="62"/>
                    <a:pt x="45" y="61"/>
                    <a:pt x="45" y="61"/>
                  </a:cubicBezTo>
                  <a:cubicBezTo>
                    <a:pt x="45" y="61"/>
                    <a:pt x="45" y="61"/>
                    <a:pt x="45" y="61"/>
                  </a:cubicBezTo>
                  <a:cubicBezTo>
                    <a:pt x="45" y="61"/>
                    <a:pt x="45" y="61"/>
                    <a:pt x="45" y="61"/>
                  </a:cubicBezTo>
                  <a:cubicBezTo>
                    <a:pt x="45" y="60"/>
                    <a:pt x="45" y="60"/>
                    <a:pt x="45" y="60"/>
                  </a:cubicBezTo>
                  <a:cubicBezTo>
                    <a:pt x="64" y="60"/>
                    <a:pt x="83" y="60"/>
                    <a:pt x="102" y="60"/>
                  </a:cubicBezTo>
                  <a:cubicBezTo>
                    <a:pt x="102" y="60"/>
                    <a:pt x="102" y="60"/>
                    <a:pt x="102" y="60"/>
                  </a:cubicBezTo>
                  <a:cubicBezTo>
                    <a:pt x="102" y="60"/>
                    <a:pt x="102" y="60"/>
                    <a:pt x="102" y="60"/>
                  </a:cubicBezTo>
                  <a:cubicBezTo>
                    <a:pt x="102" y="60"/>
                    <a:pt x="102" y="60"/>
                    <a:pt x="102" y="60"/>
                  </a:cubicBezTo>
                  <a:cubicBezTo>
                    <a:pt x="103" y="60"/>
                    <a:pt x="103" y="61"/>
                    <a:pt x="103" y="61"/>
                  </a:cubicBezTo>
                  <a:cubicBezTo>
                    <a:pt x="103" y="61"/>
                    <a:pt x="103" y="62"/>
                    <a:pt x="103" y="62"/>
                  </a:cubicBezTo>
                  <a:cubicBezTo>
                    <a:pt x="103" y="62"/>
                    <a:pt x="103" y="62"/>
                    <a:pt x="103" y="62"/>
                  </a:cubicBezTo>
                  <a:cubicBezTo>
                    <a:pt x="103" y="62"/>
                    <a:pt x="103" y="62"/>
                    <a:pt x="103" y="63"/>
                  </a:cubicBezTo>
                  <a:cubicBezTo>
                    <a:pt x="103" y="63"/>
                    <a:pt x="103" y="63"/>
                    <a:pt x="103" y="63"/>
                  </a:cubicBezTo>
                  <a:cubicBezTo>
                    <a:pt x="103" y="63"/>
                    <a:pt x="103" y="63"/>
                    <a:pt x="103" y="64"/>
                  </a:cubicBezTo>
                  <a:cubicBezTo>
                    <a:pt x="103" y="64"/>
                    <a:pt x="103" y="64"/>
                    <a:pt x="103" y="64"/>
                  </a:cubicBezTo>
                  <a:cubicBezTo>
                    <a:pt x="103" y="64"/>
                    <a:pt x="103" y="64"/>
                    <a:pt x="103" y="64"/>
                  </a:cubicBezTo>
                  <a:cubicBezTo>
                    <a:pt x="103" y="64"/>
                    <a:pt x="103" y="65"/>
                    <a:pt x="103" y="65"/>
                  </a:cubicBezTo>
                  <a:cubicBezTo>
                    <a:pt x="103" y="65"/>
                    <a:pt x="103" y="65"/>
                    <a:pt x="103" y="66"/>
                  </a:cubicBezTo>
                  <a:cubicBezTo>
                    <a:pt x="103" y="66"/>
                    <a:pt x="103" y="66"/>
                    <a:pt x="103" y="66"/>
                  </a:cubicBezTo>
                  <a:cubicBezTo>
                    <a:pt x="103" y="66"/>
                    <a:pt x="103" y="66"/>
                    <a:pt x="103" y="66"/>
                  </a:cubicBezTo>
                  <a:cubicBezTo>
                    <a:pt x="103" y="66"/>
                    <a:pt x="103" y="66"/>
                    <a:pt x="103" y="66"/>
                  </a:cubicBezTo>
                  <a:cubicBezTo>
                    <a:pt x="103" y="66"/>
                    <a:pt x="103" y="66"/>
                    <a:pt x="103" y="66"/>
                  </a:cubicBezTo>
                  <a:cubicBezTo>
                    <a:pt x="103" y="66"/>
                    <a:pt x="103" y="66"/>
                    <a:pt x="102" y="66"/>
                  </a:cubicBezTo>
                  <a:cubicBezTo>
                    <a:pt x="102" y="66"/>
                    <a:pt x="102" y="66"/>
                    <a:pt x="102" y="66"/>
                  </a:cubicBezTo>
                  <a:cubicBezTo>
                    <a:pt x="83" y="66"/>
                    <a:pt x="64" y="66"/>
                    <a:pt x="45" y="66"/>
                  </a:cubicBezTo>
                  <a:cubicBezTo>
                    <a:pt x="45" y="66"/>
                    <a:pt x="45" y="66"/>
                    <a:pt x="45" y="66"/>
                  </a:cubicBezTo>
                  <a:cubicBezTo>
                    <a:pt x="45" y="66"/>
                    <a:pt x="45" y="66"/>
                    <a:pt x="45" y="66"/>
                  </a:cubicBezTo>
                  <a:cubicBezTo>
                    <a:pt x="45" y="66"/>
                    <a:pt x="45" y="66"/>
                    <a:pt x="45" y="66"/>
                  </a:cubicBezTo>
                  <a:cubicBezTo>
                    <a:pt x="45" y="66"/>
                    <a:pt x="45" y="66"/>
                    <a:pt x="45" y="66"/>
                  </a:cubicBezTo>
                  <a:cubicBezTo>
                    <a:pt x="44" y="65"/>
                    <a:pt x="45" y="64"/>
                    <a:pt x="45" y="64"/>
                  </a:cubicBezTo>
                  <a:moveTo>
                    <a:pt x="45" y="47"/>
                  </a:moveTo>
                  <a:cubicBezTo>
                    <a:pt x="45" y="46"/>
                    <a:pt x="45" y="46"/>
                    <a:pt x="45" y="46"/>
                  </a:cubicBezTo>
                  <a:cubicBezTo>
                    <a:pt x="45" y="46"/>
                    <a:pt x="46" y="46"/>
                    <a:pt x="46" y="46"/>
                  </a:cubicBezTo>
                  <a:cubicBezTo>
                    <a:pt x="46" y="46"/>
                    <a:pt x="46" y="46"/>
                    <a:pt x="46" y="46"/>
                  </a:cubicBezTo>
                  <a:cubicBezTo>
                    <a:pt x="46" y="46"/>
                    <a:pt x="46" y="46"/>
                    <a:pt x="46" y="46"/>
                  </a:cubicBezTo>
                  <a:cubicBezTo>
                    <a:pt x="47" y="45"/>
                    <a:pt x="47" y="45"/>
                    <a:pt x="48" y="45"/>
                  </a:cubicBezTo>
                  <a:cubicBezTo>
                    <a:pt x="50" y="45"/>
                    <a:pt x="52" y="45"/>
                    <a:pt x="53" y="45"/>
                  </a:cubicBezTo>
                  <a:cubicBezTo>
                    <a:pt x="60" y="45"/>
                    <a:pt x="67" y="45"/>
                    <a:pt x="74" y="45"/>
                  </a:cubicBezTo>
                  <a:cubicBezTo>
                    <a:pt x="76" y="45"/>
                    <a:pt x="78" y="45"/>
                    <a:pt x="80" y="45"/>
                  </a:cubicBezTo>
                  <a:cubicBezTo>
                    <a:pt x="81" y="45"/>
                    <a:pt x="81" y="45"/>
                    <a:pt x="82" y="45"/>
                  </a:cubicBezTo>
                  <a:cubicBezTo>
                    <a:pt x="82" y="45"/>
                    <a:pt x="82" y="45"/>
                    <a:pt x="83" y="45"/>
                  </a:cubicBezTo>
                  <a:cubicBezTo>
                    <a:pt x="89" y="45"/>
                    <a:pt x="95" y="45"/>
                    <a:pt x="101" y="45"/>
                  </a:cubicBezTo>
                  <a:cubicBezTo>
                    <a:pt x="101" y="45"/>
                    <a:pt x="101" y="45"/>
                    <a:pt x="101" y="46"/>
                  </a:cubicBezTo>
                  <a:cubicBezTo>
                    <a:pt x="101" y="46"/>
                    <a:pt x="101" y="46"/>
                    <a:pt x="101" y="46"/>
                  </a:cubicBezTo>
                  <a:cubicBezTo>
                    <a:pt x="101" y="46"/>
                    <a:pt x="101" y="46"/>
                    <a:pt x="101" y="46"/>
                  </a:cubicBezTo>
                  <a:cubicBezTo>
                    <a:pt x="101" y="46"/>
                    <a:pt x="102" y="46"/>
                    <a:pt x="102" y="46"/>
                  </a:cubicBezTo>
                  <a:cubicBezTo>
                    <a:pt x="102" y="46"/>
                    <a:pt x="102" y="47"/>
                    <a:pt x="102" y="48"/>
                  </a:cubicBezTo>
                  <a:cubicBezTo>
                    <a:pt x="102" y="48"/>
                    <a:pt x="102" y="48"/>
                    <a:pt x="102" y="48"/>
                  </a:cubicBezTo>
                  <a:cubicBezTo>
                    <a:pt x="102" y="48"/>
                    <a:pt x="102" y="49"/>
                    <a:pt x="102" y="49"/>
                  </a:cubicBezTo>
                  <a:cubicBezTo>
                    <a:pt x="102" y="49"/>
                    <a:pt x="102" y="49"/>
                    <a:pt x="102" y="49"/>
                  </a:cubicBezTo>
                  <a:cubicBezTo>
                    <a:pt x="102" y="50"/>
                    <a:pt x="102" y="50"/>
                    <a:pt x="102" y="50"/>
                  </a:cubicBezTo>
                  <a:cubicBezTo>
                    <a:pt x="102" y="50"/>
                    <a:pt x="102" y="50"/>
                    <a:pt x="102" y="50"/>
                  </a:cubicBezTo>
                  <a:cubicBezTo>
                    <a:pt x="102" y="50"/>
                    <a:pt x="102" y="51"/>
                    <a:pt x="101" y="51"/>
                  </a:cubicBezTo>
                  <a:cubicBezTo>
                    <a:pt x="101" y="51"/>
                    <a:pt x="101" y="51"/>
                    <a:pt x="100" y="51"/>
                  </a:cubicBezTo>
                  <a:cubicBezTo>
                    <a:pt x="100" y="51"/>
                    <a:pt x="99" y="51"/>
                    <a:pt x="98" y="51"/>
                  </a:cubicBezTo>
                  <a:cubicBezTo>
                    <a:pt x="95" y="51"/>
                    <a:pt x="92" y="51"/>
                    <a:pt x="88" y="51"/>
                  </a:cubicBezTo>
                  <a:cubicBezTo>
                    <a:pt x="78" y="51"/>
                    <a:pt x="68" y="51"/>
                    <a:pt x="57" y="51"/>
                  </a:cubicBezTo>
                  <a:cubicBezTo>
                    <a:pt x="55" y="51"/>
                    <a:pt x="52" y="51"/>
                    <a:pt x="49" y="51"/>
                  </a:cubicBezTo>
                  <a:cubicBezTo>
                    <a:pt x="48" y="51"/>
                    <a:pt x="47" y="51"/>
                    <a:pt x="46" y="51"/>
                  </a:cubicBezTo>
                  <a:cubicBezTo>
                    <a:pt x="46" y="51"/>
                    <a:pt x="46" y="51"/>
                    <a:pt x="46" y="51"/>
                  </a:cubicBezTo>
                  <a:cubicBezTo>
                    <a:pt x="46" y="51"/>
                    <a:pt x="46" y="51"/>
                    <a:pt x="45" y="51"/>
                  </a:cubicBezTo>
                  <a:cubicBezTo>
                    <a:pt x="45" y="51"/>
                    <a:pt x="45" y="51"/>
                    <a:pt x="45" y="51"/>
                  </a:cubicBezTo>
                  <a:cubicBezTo>
                    <a:pt x="45" y="51"/>
                    <a:pt x="45" y="50"/>
                    <a:pt x="45" y="50"/>
                  </a:cubicBezTo>
                  <a:cubicBezTo>
                    <a:pt x="45" y="49"/>
                    <a:pt x="45" y="48"/>
                    <a:pt x="45" y="47"/>
                  </a:cubicBezTo>
                  <a:moveTo>
                    <a:pt x="120" y="92"/>
                  </a:moveTo>
                  <a:cubicBezTo>
                    <a:pt x="120" y="91"/>
                    <a:pt x="119" y="90"/>
                    <a:pt x="119" y="88"/>
                  </a:cubicBezTo>
                  <a:cubicBezTo>
                    <a:pt x="119" y="88"/>
                    <a:pt x="119" y="88"/>
                    <a:pt x="119" y="87"/>
                  </a:cubicBezTo>
                  <a:cubicBezTo>
                    <a:pt x="119" y="87"/>
                    <a:pt x="119" y="86"/>
                    <a:pt x="119" y="85"/>
                  </a:cubicBezTo>
                  <a:cubicBezTo>
                    <a:pt x="119" y="85"/>
                    <a:pt x="119" y="85"/>
                    <a:pt x="119" y="85"/>
                  </a:cubicBezTo>
                  <a:cubicBezTo>
                    <a:pt x="119" y="85"/>
                    <a:pt x="119" y="85"/>
                    <a:pt x="119" y="85"/>
                  </a:cubicBezTo>
                  <a:cubicBezTo>
                    <a:pt x="119" y="85"/>
                    <a:pt x="119" y="85"/>
                    <a:pt x="119" y="85"/>
                  </a:cubicBezTo>
                  <a:cubicBezTo>
                    <a:pt x="118" y="85"/>
                    <a:pt x="118" y="85"/>
                    <a:pt x="118" y="85"/>
                  </a:cubicBezTo>
                  <a:cubicBezTo>
                    <a:pt x="118" y="84"/>
                    <a:pt x="118" y="84"/>
                    <a:pt x="118" y="84"/>
                  </a:cubicBezTo>
                  <a:cubicBezTo>
                    <a:pt x="118" y="84"/>
                    <a:pt x="118" y="84"/>
                    <a:pt x="118" y="84"/>
                  </a:cubicBezTo>
                  <a:cubicBezTo>
                    <a:pt x="118" y="84"/>
                    <a:pt x="118" y="84"/>
                    <a:pt x="118" y="84"/>
                  </a:cubicBezTo>
                  <a:cubicBezTo>
                    <a:pt x="118" y="84"/>
                    <a:pt x="118" y="84"/>
                    <a:pt x="118" y="84"/>
                  </a:cubicBezTo>
                  <a:cubicBezTo>
                    <a:pt x="118" y="83"/>
                    <a:pt x="118" y="83"/>
                    <a:pt x="118" y="83"/>
                  </a:cubicBezTo>
                  <a:cubicBezTo>
                    <a:pt x="118" y="83"/>
                    <a:pt x="118" y="83"/>
                    <a:pt x="118" y="83"/>
                  </a:cubicBezTo>
                  <a:cubicBezTo>
                    <a:pt x="118" y="83"/>
                    <a:pt x="118" y="83"/>
                    <a:pt x="118" y="83"/>
                  </a:cubicBezTo>
                  <a:cubicBezTo>
                    <a:pt x="118" y="82"/>
                    <a:pt x="118" y="81"/>
                    <a:pt x="118" y="80"/>
                  </a:cubicBezTo>
                  <a:cubicBezTo>
                    <a:pt x="118" y="80"/>
                    <a:pt x="118" y="80"/>
                    <a:pt x="118" y="79"/>
                  </a:cubicBezTo>
                  <a:cubicBezTo>
                    <a:pt x="118" y="79"/>
                    <a:pt x="118" y="79"/>
                    <a:pt x="118" y="79"/>
                  </a:cubicBezTo>
                  <a:cubicBezTo>
                    <a:pt x="118" y="79"/>
                    <a:pt x="118" y="79"/>
                    <a:pt x="118" y="79"/>
                  </a:cubicBezTo>
                  <a:cubicBezTo>
                    <a:pt x="118" y="79"/>
                    <a:pt x="118" y="79"/>
                    <a:pt x="117" y="79"/>
                  </a:cubicBezTo>
                  <a:cubicBezTo>
                    <a:pt x="117" y="79"/>
                    <a:pt x="117" y="78"/>
                    <a:pt x="117" y="78"/>
                  </a:cubicBezTo>
                  <a:cubicBezTo>
                    <a:pt x="117" y="78"/>
                    <a:pt x="117" y="78"/>
                    <a:pt x="117" y="78"/>
                  </a:cubicBezTo>
                  <a:cubicBezTo>
                    <a:pt x="117" y="78"/>
                    <a:pt x="117" y="78"/>
                    <a:pt x="117" y="78"/>
                  </a:cubicBezTo>
                  <a:cubicBezTo>
                    <a:pt x="117" y="78"/>
                    <a:pt x="117" y="78"/>
                    <a:pt x="117" y="78"/>
                  </a:cubicBezTo>
                  <a:cubicBezTo>
                    <a:pt x="117" y="77"/>
                    <a:pt x="117" y="77"/>
                    <a:pt x="117" y="77"/>
                  </a:cubicBezTo>
                  <a:cubicBezTo>
                    <a:pt x="117" y="77"/>
                    <a:pt x="117" y="77"/>
                    <a:pt x="117" y="77"/>
                  </a:cubicBezTo>
                  <a:cubicBezTo>
                    <a:pt x="117" y="77"/>
                    <a:pt x="117" y="77"/>
                    <a:pt x="117" y="76"/>
                  </a:cubicBezTo>
                  <a:cubicBezTo>
                    <a:pt x="117" y="76"/>
                    <a:pt x="117" y="76"/>
                    <a:pt x="117" y="76"/>
                  </a:cubicBezTo>
                  <a:cubicBezTo>
                    <a:pt x="117" y="76"/>
                    <a:pt x="117" y="76"/>
                    <a:pt x="117" y="76"/>
                  </a:cubicBezTo>
                  <a:cubicBezTo>
                    <a:pt x="117" y="76"/>
                    <a:pt x="117" y="76"/>
                    <a:pt x="117" y="76"/>
                  </a:cubicBezTo>
                  <a:cubicBezTo>
                    <a:pt x="117" y="76"/>
                    <a:pt x="117" y="75"/>
                    <a:pt x="117" y="75"/>
                  </a:cubicBezTo>
                  <a:cubicBezTo>
                    <a:pt x="117" y="75"/>
                    <a:pt x="117" y="75"/>
                    <a:pt x="117" y="75"/>
                  </a:cubicBezTo>
                  <a:cubicBezTo>
                    <a:pt x="117" y="75"/>
                    <a:pt x="117" y="75"/>
                    <a:pt x="117" y="75"/>
                  </a:cubicBezTo>
                  <a:cubicBezTo>
                    <a:pt x="117" y="75"/>
                    <a:pt x="117" y="75"/>
                    <a:pt x="117" y="75"/>
                  </a:cubicBezTo>
                  <a:cubicBezTo>
                    <a:pt x="117" y="74"/>
                    <a:pt x="117" y="74"/>
                    <a:pt x="117" y="74"/>
                  </a:cubicBezTo>
                  <a:cubicBezTo>
                    <a:pt x="117" y="74"/>
                    <a:pt x="117" y="74"/>
                    <a:pt x="117" y="74"/>
                  </a:cubicBezTo>
                  <a:cubicBezTo>
                    <a:pt x="117" y="74"/>
                    <a:pt x="117" y="73"/>
                    <a:pt x="117" y="73"/>
                  </a:cubicBezTo>
                  <a:cubicBezTo>
                    <a:pt x="117" y="73"/>
                    <a:pt x="117" y="73"/>
                    <a:pt x="117" y="73"/>
                  </a:cubicBezTo>
                  <a:cubicBezTo>
                    <a:pt x="117" y="73"/>
                    <a:pt x="117" y="73"/>
                    <a:pt x="117" y="73"/>
                  </a:cubicBezTo>
                  <a:cubicBezTo>
                    <a:pt x="117" y="73"/>
                    <a:pt x="117" y="73"/>
                    <a:pt x="117" y="73"/>
                  </a:cubicBezTo>
                  <a:cubicBezTo>
                    <a:pt x="117" y="72"/>
                    <a:pt x="117" y="72"/>
                    <a:pt x="117" y="72"/>
                  </a:cubicBezTo>
                  <a:cubicBezTo>
                    <a:pt x="117" y="72"/>
                    <a:pt x="117" y="72"/>
                    <a:pt x="117" y="72"/>
                  </a:cubicBezTo>
                  <a:cubicBezTo>
                    <a:pt x="117" y="72"/>
                    <a:pt x="117" y="72"/>
                    <a:pt x="117" y="71"/>
                  </a:cubicBezTo>
                  <a:cubicBezTo>
                    <a:pt x="117" y="71"/>
                    <a:pt x="117" y="71"/>
                    <a:pt x="117" y="71"/>
                  </a:cubicBezTo>
                  <a:cubicBezTo>
                    <a:pt x="117" y="71"/>
                    <a:pt x="117" y="71"/>
                    <a:pt x="117" y="71"/>
                  </a:cubicBezTo>
                  <a:cubicBezTo>
                    <a:pt x="117" y="71"/>
                    <a:pt x="117" y="71"/>
                    <a:pt x="116" y="71"/>
                  </a:cubicBezTo>
                  <a:cubicBezTo>
                    <a:pt x="116" y="71"/>
                    <a:pt x="116" y="70"/>
                    <a:pt x="116" y="70"/>
                  </a:cubicBezTo>
                  <a:cubicBezTo>
                    <a:pt x="116" y="70"/>
                    <a:pt x="116" y="70"/>
                    <a:pt x="116" y="70"/>
                  </a:cubicBezTo>
                  <a:cubicBezTo>
                    <a:pt x="116" y="70"/>
                    <a:pt x="116" y="69"/>
                    <a:pt x="116" y="69"/>
                  </a:cubicBezTo>
                  <a:cubicBezTo>
                    <a:pt x="116" y="69"/>
                    <a:pt x="116" y="69"/>
                    <a:pt x="116" y="69"/>
                  </a:cubicBezTo>
                  <a:cubicBezTo>
                    <a:pt x="116" y="68"/>
                    <a:pt x="116" y="68"/>
                    <a:pt x="116" y="68"/>
                  </a:cubicBezTo>
                  <a:cubicBezTo>
                    <a:pt x="116" y="67"/>
                    <a:pt x="116" y="66"/>
                    <a:pt x="116" y="65"/>
                  </a:cubicBezTo>
                  <a:cubicBezTo>
                    <a:pt x="116" y="64"/>
                    <a:pt x="116" y="64"/>
                    <a:pt x="116" y="64"/>
                  </a:cubicBezTo>
                  <a:cubicBezTo>
                    <a:pt x="116" y="64"/>
                    <a:pt x="116" y="64"/>
                    <a:pt x="116" y="64"/>
                  </a:cubicBezTo>
                  <a:cubicBezTo>
                    <a:pt x="116" y="63"/>
                    <a:pt x="116" y="63"/>
                    <a:pt x="116" y="63"/>
                  </a:cubicBezTo>
                  <a:cubicBezTo>
                    <a:pt x="116" y="62"/>
                    <a:pt x="116" y="61"/>
                    <a:pt x="115" y="60"/>
                  </a:cubicBezTo>
                  <a:cubicBezTo>
                    <a:pt x="115" y="60"/>
                    <a:pt x="115" y="60"/>
                    <a:pt x="115" y="59"/>
                  </a:cubicBezTo>
                  <a:cubicBezTo>
                    <a:pt x="115" y="59"/>
                    <a:pt x="115" y="59"/>
                    <a:pt x="115" y="59"/>
                  </a:cubicBezTo>
                  <a:cubicBezTo>
                    <a:pt x="115" y="59"/>
                    <a:pt x="115" y="59"/>
                    <a:pt x="115" y="59"/>
                  </a:cubicBezTo>
                  <a:cubicBezTo>
                    <a:pt x="115" y="59"/>
                    <a:pt x="115" y="59"/>
                    <a:pt x="115" y="59"/>
                  </a:cubicBezTo>
                  <a:cubicBezTo>
                    <a:pt x="115" y="58"/>
                    <a:pt x="115" y="58"/>
                    <a:pt x="115" y="58"/>
                  </a:cubicBezTo>
                  <a:cubicBezTo>
                    <a:pt x="115" y="58"/>
                    <a:pt x="115" y="58"/>
                    <a:pt x="115" y="58"/>
                  </a:cubicBezTo>
                  <a:cubicBezTo>
                    <a:pt x="115" y="57"/>
                    <a:pt x="115" y="57"/>
                    <a:pt x="115" y="56"/>
                  </a:cubicBezTo>
                  <a:cubicBezTo>
                    <a:pt x="115" y="56"/>
                    <a:pt x="115" y="56"/>
                    <a:pt x="115" y="56"/>
                  </a:cubicBezTo>
                  <a:cubicBezTo>
                    <a:pt x="115" y="56"/>
                    <a:pt x="115" y="55"/>
                    <a:pt x="115" y="55"/>
                  </a:cubicBezTo>
                  <a:cubicBezTo>
                    <a:pt x="115" y="55"/>
                    <a:pt x="115" y="55"/>
                    <a:pt x="115" y="55"/>
                  </a:cubicBezTo>
                  <a:cubicBezTo>
                    <a:pt x="115" y="55"/>
                    <a:pt x="115" y="55"/>
                    <a:pt x="115" y="54"/>
                  </a:cubicBezTo>
                  <a:cubicBezTo>
                    <a:pt x="115" y="54"/>
                    <a:pt x="115" y="54"/>
                    <a:pt x="115" y="54"/>
                  </a:cubicBezTo>
                  <a:cubicBezTo>
                    <a:pt x="115" y="54"/>
                    <a:pt x="115" y="54"/>
                    <a:pt x="115" y="54"/>
                  </a:cubicBezTo>
                  <a:cubicBezTo>
                    <a:pt x="115" y="54"/>
                    <a:pt x="115" y="54"/>
                    <a:pt x="115" y="54"/>
                  </a:cubicBezTo>
                  <a:cubicBezTo>
                    <a:pt x="115" y="53"/>
                    <a:pt x="115" y="53"/>
                    <a:pt x="115" y="52"/>
                  </a:cubicBezTo>
                  <a:cubicBezTo>
                    <a:pt x="115" y="52"/>
                    <a:pt x="115" y="52"/>
                    <a:pt x="115" y="52"/>
                  </a:cubicBezTo>
                  <a:cubicBezTo>
                    <a:pt x="115" y="52"/>
                    <a:pt x="115" y="52"/>
                    <a:pt x="115" y="51"/>
                  </a:cubicBezTo>
                  <a:cubicBezTo>
                    <a:pt x="115" y="51"/>
                    <a:pt x="115" y="51"/>
                    <a:pt x="115" y="51"/>
                  </a:cubicBezTo>
                  <a:cubicBezTo>
                    <a:pt x="115" y="51"/>
                    <a:pt x="115" y="51"/>
                    <a:pt x="115" y="50"/>
                  </a:cubicBezTo>
                  <a:cubicBezTo>
                    <a:pt x="115" y="50"/>
                    <a:pt x="115" y="50"/>
                    <a:pt x="115" y="50"/>
                  </a:cubicBezTo>
                  <a:cubicBezTo>
                    <a:pt x="115" y="50"/>
                    <a:pt x="115" y="50"/>
                    <a:pt x="115" y="50"/>
                  </a:cubicBezTo>
                  <a:cubicBezTo>
                    <a:pt x="115" y="50"/>
                    <a:pt x="115" y="50"/>
                    <a:pt x="114" y="50"/>
                  </a:cubicBezTo>
                  <a:cubicBezTo>
                    <a:pt x="114" y="49"/>
                    <a:pt x="114" y="49"/>
                    <a:pt x="114" y="49"/>
                  </a:cubicBezTo>
                  <a:cubicBezTo>
                    <a:pt x="114" y="49"/>
                    <a:pt x="114" y="49"/>
                    <a:pt x="114" y="49"/>
                  </a:cubicBezTo>
                  <a:cubicBezTo>
                    <a:pt x="114" y="48"/>
                    <a:pt x="114" y="48"/>
                    <a:pt x="114" y="47"/>
                  </a:cubicBezTo>
                  <a:cubicBezTo>
                    <a:pt x="114" y="47"/>
                    <a:pt x="114" y="47"/>
                    <a:pt x="114" y="47"/>
                  </a:cubicBezTo>
                  <a:cubicBezTo>
                    <a:pt x="114" y="47"/>
                    <a:pt x="114" y="46"/>
                    <a:pt x="114" y="46"/>
                  </a:cubicBezTo>
                  <a:cubicBezTo>
                    <a:pt x="114" y="46"/>
                    <a:pt x="114" y="46"/>
                    <a:pt x="114" y="46"/>
                  </a:cubicBezTo>
                  <a:cubicBezTo>
                    <a:pt x="114" y="45"/>
                    <a:pt x="114" y="44"/>
                    <a:pt x="114" y="43"/>
                  </a:cubicBezTo>
                  <a:cubicBezTo>
                    <a:pt x="114" y="42"/>
                    <a:pt x="114" y="41"/>
                    <a:pt x="114" y="41"/>
                  </a:cubicBezTo>
                  <a:cubicBezTo>
                    <a:pt x="114" y="40"/>
                    <a:pt x="114" y="40"/>
                    <a:pt x="114" y="39"/>
                  </a:cubicBezTo>
                  <a:cubicBezTo>
                    <a:pt x="114" y="39"/>
                    <a:pt x="114" y="38"/>
                    <a:pt x="114" y="37"/>
                  </a:cubicBezTo>
                  <a:cubicBezTo>
                    <a:pt x="114" y="37"/>
                    <a:pt x="114" y="37"/>
                    <a:pt x="114" y="37"/>
                  </a:cubicBezTo>
                  <a:cubicBezTo>
                    <a:pt x="114" y="37"/>
                    <a:pt x="114" y="37"/>
                    <a:pt x="114" y="37"/>
                  </a:cubicBezTo>
                  <a:cubicBezTo>
                    <a:pt x="113" y="37"/>
                    <a:pt x="113" y="37"/>
                    <a:pt x="113" y="37"/>
                  </a:cubicBezTo>
                  <a:cubicBezTo>
                    <a:pt x="113" y="37"/>
                    <a:pt x="113" y="37"/>
                    <a:pt x="113" y="37"/>
                  </a:cubicBezTo>
                  <a:cubicBezTo>
                    <a:pt x="113" y="37"/>
                    <a:pt x="113" y="37"/>
                    <a:pt x="113" y="37"/>
                  </a:cubicBezTo>
                  <a:cubicBezTo>
                    <a:pt x="113" y="37"/>
                    <a:pt x="113" y="36"/>
                    <a:pt x="113" y="36"/>
                  </a:cubicBezTo>
                  <a:cubicBezTo>
                    <a:pt x="113" y="36"/>
                    <a:pt x="113" y="36"/>
                    <a:pt x="113" y="36"/>
                  </a:cubicBezTo>
                  <a:cubicBezTo>
                    <a:pt x="113" y="36"/>
                    <a:pt x="113" y="36"/>
                    <a:pt x="113" y="36"/>
                  </a:cubicBezTo>
                  <a:cubicBezTo>
                    <a:pt x="113" y="36"/>
                    <a:pt x="113" y="36"/>
                    <a:pt x="113" y="36"/>
                  </a:cubicBezTo>
                  <a:cubicBezTo>
                    <a:pt x="113" y="36"/>
                    <a:pt x="113" y="36"/>
                    <a:pt x="113" y="36"/>
                  </a:cubicBezTo>
                  <a:cubicBezTo>
                    <a:pt x="112" y="36"/>
                    <a:pt x="112" y="36"/>
                    <a:pt x="112" y="36"/>
                  </a:cubicBezTo>
                  <a:cubicBezTo>
                    <a:pt x="112" y="36"/>
                    <a:pt x="112" y="36"/>
                    <a:pt x="112" y="36"/>
                  </a:cubicBezTo>
                  <a:cubicBezTo>
                    <a:pt x="112" y="36"/>
                    <a:pt x="112" y="36"/>
                    <a:pt x="112" y="36"/>
                  </a:cubicBezTo>
                  <a:cubicBezTo>
                    <a:pt x="112" y="36"/>
                    <a:pt x="112" y="36"/>
                    <a:pt x="112" y="36"/>
                  </a:cubicBezTo>
                  <a:cubicBezTo>
                    <a:pt x="111" y="36"/>
                    <a:pt x="111" y="36"/>
                    <a:pt x="110" y="36"/>
                  </a:cubicBezTo>
                  <a:cubicBezTo>
                    <a:pt x="110" y="36"/>
                    <a:pt x="110" y="36"/>
                    <a:pt x="110" y="36"/>
                  </a:cubicBezTo>
                  <a:cubicBezTo>
                    <a:pt x="109" y="36"/>
                    <a:pt x="109" y="36"/>
                    <a:pt x="108" y="36"/>
                  </a:cubicBezTo>
                  <a:cubicBezTo>
                    <a:pt x="107" y="36"/>
                    <a:pt x="106" y="36"/>
                    <a:pt x="105" y="36"/>
                  </a:cubicBezTo>
                  <a:cubicBezTo>
                    <a:pt x="105" y="36"/>
                    <a:pt x="105" y="36"/>
                    <a:pt x="105" y="36"/>
                  </a:cubicBezTo>
                  <a:cubicBezTo>
                    <a:pt x="105" y="36"/>
                    <a:pt x="104" y="36"/>
                    <a:pt x="103" y="36"/>
                  </a:cubicBezTo>
                  <a:cubicBezTo>
                    <a:pt x="103" y="36"/>
                    <a:pt x="102" y="36"/>
                    <a:pt x="101" y="36"/>
                  </a:cubicBezTo>
                  <a:cubicBezTo>
                    <a:pt x="101" y="36"/>
                    <a:pt x="101" y="36"/>
                    <a:pt x="100" y="36"/>
                  </a:cubicBezTo>
                  <a:cubicBezTo>
                    <a:pt x="100" y="36"/>
                    <a:pt x="100" y="36"/>
                    <a:pt x="100" y="36"/>
                  </a:cubicBezTo>
                  <a:cubicBezTo>
                    <a:pt x="100" y="36"/>
                    <a:pt x="99" y="36"/>
                    <a:pt x="99" y="36"/>
                  </a:cubicBezTo>
                  <a:cubicBezTo>
                    <a:pt x="98" y="37"/>
                    <a:pt x="97" y="36"/>
                    <a:pt x="96" y="36"/>
                  </a:cubicBezTo>
                  <a:cubicBezTo>
                    <a:pt x="96" y="36"/>
                    <a:pt x="96" y="37"/>
                    <a:pt x="95" y="37"/>
                  </a:cubicBezTo>
                  <a:cubicBezTo>
                    <a:pt x="95" y="37"/>
                    <a:pt x="94" y="37"/>
                    <a:pt x="93" y="37"/>
                  </a:cubicBezTo>
                  <a:cubicBezTo>
                    <a:pt x="93" y="37"/>
                    <a:pt x="93" y="37"/>
                    <a:pt x="93" y="37"/>
                  </a:cubicBezTo>
                  <a:cubicBezTo>
                    <a:pt x="93" y="37"/>
                    <a:pt x="93" y="37"/>
                    <a:pt x="92" y="37"/>
                  </a:cubicBezTo>
                  <a:cubicBezTo>
                    <a:pt x="91" y="37"/>
                    <a:pt x="90" y="37"/>
                    <a:pt x="89" y="37"/>
                  </a:cubicBezTo>
                  <a:cubicBezTo>
                    <a:pt x="87" y="37"/>
                    <a:pt x="84" y="37"/>
                    <a:pt x="82" y="37"/>
                  </a:cubicBezTo>
                  <a:cubicBezTo>
                    <a:pt x="79" y="37"/>
                    <a:pt x="77" y="37"/>
                    <a:pt x="75" y="37"/>
                  </a:cubicBezTo>
                  <a:cubicBezTo>
                    <a:pt x="75" y="37"/>
                    <a:pt x="74" y="37"/>
                    <a:pt x="74" y="37"/>
                  </a:cubicBezTo>
                  <a:cubicBezTo>
                    <a:pt x="73" y="37"/>
                    <a:pt x="73" y="37"/>
                    <a:pt x="73" y="37"/>
                  </a:cubicBezTo>
                  <a:cubicBezTo>
                    <a:pt x="73" y="37"/>
                    <a:pt x="73" y="37"/>
                    <a:pt x="73" y="37"/>
                  </a:cubicBezTo>
                  <a:cubicBezTo>
                    <a:pt x="73" y="36"/>
                    <a:pt x="73" y="36"/>
                    <a:pt x="73" y="36"/>
                  </a:cubicBezTo>
                  <a:cubicBezTo>
                    <a:pt x="73" y="36"/>
                    <a:pt x="73" y="36"/>
                    <a:pt x="73" y="36"/>
                  </a:cubicBezTo>
                  <a:cubicBezTo>
                    <a:pt x="73" y="36"/>
                    <a:pt x="73" y="36"/>
                    <a:pt x="73" y="36"/>
                  </a:cubicBezTo>
                  <a:cubicBezTo>
                    <a:pt x="73" y="36"/>
                    <a:pt x="73" y="36"/>
                    <a:pt x="73" y="36"/>
                  </a:cubicBezTo>
                  <a:cubicBezTo>
                    <a:pt x="73" y="36"/>
                    <a:pt x="73" y="36"/>
                    <a:pt x="73" y="36"/>
                  </a:cubicBezTo>
                  <a:cubicBezTo>
                    <a:pt x="74" y="36"/>
                    <a:pt x="74" y="36"/>
                    <a:pt x="74" y="36"/>
                  </a:cubicBezTo>
                  <a:cubicBezTo>
                    <a:pt x="74" y="36"/>
                    <a:pt x="74" y="35"/>
                    <a:pt x="74" y="35"/>
                  </a:cubicBezTo>
                  <a:cubicBezTo>
                    <a:pt x="74" y="35"/>
                    <a:pt x="74" y="35"/>
                    <a:pt x="74" y="35"/>
                  </a:cubicBezTo>
                  <a:cubicBezTo>
                    <a:pt x="74" y="35"/>
                    <a:pt x="74" y="35"/>
                    <a:pt x="74" y="35"/>
                  </a:cubicBezTo>
                  <a:cubicBezTo>
                    <a:pt x="74" y="35"/>
                    <a:pt x="74" y="35"/>
                    <a:pt x="74" y="35"/>
                  </a:cubicBezTo>
                  <a:cubicBezTo>
                    <a:pt x="74" y="35"/>
                    <a:pt x="74" y="35"/>
                    <a:pt x="74" y="35"/>
                  </a:cubicBezTo>
                  <a:cubicBezTo>
                    <a:pt x="74"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4"/>
                    <a:pt x="76" y="34"/>
                  </a:cubicBezTo>
                  <a:cubicBezTo>
                    <a:pt x="76" y="34"/>
                    <a:pt x="76" y="34"/>
                    <a:pt x="76" y="34"/>
                  </a:cubicBezTo>
                  <a:cubicBezTo>
                    <a:pt x="76" y="34"/>
                    <a:pt x="76" y="34"/>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9" y="34"/>
                  </a:cubicBezTo>
                  <a:cubicBezTo>
                    <a:pt x="79" y="34"/>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1" y="33"/>
                    <a:pt x="81" y="33"/>
                  </a:cubicBezTo>
                  <a:cubicBezTo>
                    <a:pt x="81" y="33"/>
                    <a:pt x="81" y="33"/>
                    <a:pt x="81" y="33"/>
                  </a:cubicBezTo>
                  <a:cubicBezTo>
                    <a:pt x="81" y="33"/>
                    <a:pt x="81" y="33"/>
                    <a:pt x="81" y="33"/>
                  </a:cubicBezTo>
                  <a:cubicBezTo>
                    <a:pt x="81" y="33"/>
                    <a:pt x="81" y="33"/>
                    <a:pt x="81" y="33"/>
                  </a:cubicBezTo>
                  <a:cubicBezTo>
                    <a:pt x="81" y="33"/>
                    <a:pt x="81" y="33"/>
                    <a:pt x="81" y="33"/>
                  </a:cubicBezTo>
                  <a:cubicBezTo>
                    <a:pt x="81" y="32"/>
                    <a:pt x="81" y="32"/>
                    <a:pt x="81" y="32"/>
                  </a:cubicBezTo>
                  <a:cubicBezTo>
                    <a:pt x="81" y="32"/>
                    <a:pt x="81"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1"/>
                    <a:pt x="83"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7" y="30"/>
                    <a:pt x="87" y="30"/>
                    <a:pt x="87" y="30"/>
                  </a:cubicBezTo>
                  <a:cubicBezTo>
                    <a:pt x="87" y="30"/>
                    <a:pt x="87" y="30"/>
                    <a:pt x="87" y="30"/>
                  </a:cubicBezTo>
                  <a:cubicBezTo>
                    <a:pt x="87" y="30"/>
                    <a:pt x="87" y="30"/>
                    <a:pt x="87" y="30"/>
                  </a:cubicBezTo>
                  <a:cubicBezTo>
                    <a:pt x="87" y="30"/>
                    <a:pt x="87" y="30"/>
                    <a:pt x="87" y="30"/>
                  </a:cubicBezTo>
                  <a:cubicBezTo>
                    <a:pt x="87" y="30"/>
                    <a:pt x="87" y="30"/>
                    <a:pt x="87" y="30"/>
                  </a:cubicBezTo>
                  <a:cubicBezTo>
                    <a:pt x="87" y="29"/>
                    <a:pt x="87" y="29"/>
                    <a:pt x="87" y="29"/>
                  </a:cubicBezTo>
                  <a:cubicBezTo>
                    <a:pt x="87" y="29"/>
                    <a:pt x="87" y="29"/>
                    <a:pt x="87" y="29"/>
                  </a:cubicBezTo>
                  <a:cubicBezTo>
                    <a:pt x="87" y="29"/>
                    <a:pt x="87" y="29"/>
                    <a:pt x="87"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9" y="29"/>
                    <a:pt x="89" y="29"/>
                    <a:pt x="89" y="29"/>
                  </a:cubicBezTo>
                  <a:cubicBezTo>
                    <a:pt x="89" y="29"/>
                    <a:pt x="89" y="29"/>
                    <a:pt x="89" y="29"/>
                  </a:cubicBezTo>
                  <a:cubicBezTo>
                    <a:pt x="89" y="29"/>
                    <a:pt x="89" y="29"/>
                    <a:pt x="89" y="29"/>
                  </a:cubicBezTo>
                  <a:cubicBezTo>
                    <a:pt x="89" y="29"/>
                    <a:pt x="89" y="29"/>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1" y="28"/>
                    <a:pt x="91" y="28"/>
                    <a:pt x="91" y="28"/>
                  </a:cubicBezTo>
                  <a:cubicBezTo>
                    <a:pt x="91" y="28"/>
                    <a:pt x="91" y="28"/>
                    <a:pt x="91" y="28"/>
                  </a:cubicBezTo>
                  <a:cubicBezTo>
                    <a:pt x="91" y="28"/>
                    <a:pt x="91" y="28"/>
                    <a:pt x="91" y="28"/>
                  </a:cubicBezTo>
                  <a:cubicBezTo>
                    <a:pt x="91" y="28"/>
                    <a:pt x="91" y="27"/>
                    <a:pt x="91" y="27"/>
                  </a:cubicBezTo>
                  <a:cubicBezTo>
                    <a:pt x="91" y="27"/>
                    <a:pt x="91" y="27"/>
                    <a:pt x="91" y="27"/>
                  </a:cubicBezTo>
                  <a:cubicBezTo>
                    <a:pt x="91" y="27"/>
                    <a:pt x="91" y="27"/>
                    <a:pt x="91" y="27"/>
                  </a:cubicBezTo>
                  <a:cubicBezTo>
                    <a:pt x="91"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3" y="27"/>
                    <a:pt x="93" y="27"/>
                    <a:pt x="93" y="27"/>
                  </a:cubicBezTo>
                  <a:cubicBezTo>
                    <a:pt x="93" y="27"/>
                    <a:pt x="93" y="26"/>
                    <a:pt x="93" y="26"/>
                  </a:cubicBezTo>
                  <a:cubicBezTo>
                    <a:pt x="93" y="26"/>
                    <a:pt x="93" y="26"/>
                    <a:pt x="93" y="26"/>
                  </a:cubicBezTo>
                  <a:cubicBezTo>
                    <a:pt x="93" y="26"/>
                    <a:pt x="93" y="26"/>
                    <a:pt x="93" y="26"/>
                  </a:cubicBezTo>
                  <a:cubicBezTo>
                    <a:pt x="93" y="26"/>
                    <a:pt x="93" y="26"/>
                    <a:pt x="93" y="26"/>
                  </a:cubicBezTo>
                  <a:cubicBezTo>
                    <a:pt x="93" y="26"/>
                    <a:pt x="93"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5" y="26"/>
                  </a:cubicBezTo>
                  <a:cubicBezTo>
                    <a:pt x="95" y="26"/>
                    <a:pt x="95" y="26"/>
                    <a:pt x="95" y="25"/>
                  </a:cubicBezTo>
                  <a:cubicBezTo>
                    <a:pt x="95" y="25"/>
                    <a:pt x="95" y="25"/>
                    <a:pt x="95" y="25"/>
                  </a:cubicBezTo>
                  <a:cubicBezTo>
                    <a:pt x="95" y="25"/>
                    <a:pt x="95" y="25"/>
                    <a:pt x="95" y="25"/>
                  </a:cubicBezTo>
                  <a:cubicBezTo>
                    <a:pt x="95" y="25"/>
                    <a:pt x="95" y="25"/>
                    <a:pt x="95" y="25"/>
                  </a:cubicBezTo>
                  <a:cubicBezTo>
                    <a:pt x="95" y="25"/>
                    <a:pt x="95" y="25"/>
                    <a:pt x="95" y="25"/>
                  </a:cubicBezTo>
                  <a:cubicBezTo>
                    <a:pt x="95"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7" y="25"/>
                  </a:cubicBezTo>
                  <a:cubicBezTo>
                    <a:pt x="97" y="25"/>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8" y="24"/>
                  </a:cubicBezTo>
                  <a:cubicBezTo>
                    <a:pt x="98" y="24"/>
                    <a:pt x="98" y="23"/>
                    <a:pt x="98" y="23"/>
                  </a:cubicBezTo>
                  <a:cubicBezTo>
                    <a:pt x="98" y="23"/>
                    <a:pt x="98" y="22"/>
                    <a:pt x="98" y="22"/>
                  </a:cubicBezTo>
                  <a:cubicBezTo>
                    <a:pt x="98" y="22"/>
                    <a:pt x="98" y="22"/>
                    <a:pt x="98" y="22"/>
                  </a:cubicBezTo>
                  <a:cubicBezTo>
                    <a:pt x="98" y="22"/>
                    <a:pt x="98" y="22"/>
                    <a:pt x="98" y="22"/>
                  </a:cubicBezTo>
                  <a:cubicBezTo>
                    <a:pt x="98" y="22"/>
                    <a:pt x="98" y="22"/>
                    <a:pt x="98" y="22"/>
                  </a:cubicBezTo>
                  <a:cubicBezTo>
                    <a:pt x="98" y="21"/>
                    <a:pt x="98" y="21"/>
                    <a:pt x="98" y="21"/>
                  </a:cubicBezTo>
                  <a:cubicBezTo>
                    <a:pt x="98" y="21"/>
                    <a:pt x="98" y="21"/>
                    <a:pt x="98" y="21"/>
                  </a:cubicBezTo>
                  <a:cubicBezTo>
                    <a:pt x="98" y="21"/>
                    <a:pt x="98" y="21"/>
                    <a:pt x="98" y="21"/>
                  </a:cubicBezTo>
                  <a:cubicBezTo>
                    <a:pt x="98" y="21"/>
                    <a:pt x="98" y="21"/>
                    <a:pt x="98" y="21"/>
                  </a:cubicBezTo>
                  <a:cubicBezTo>
                    <a:pt x="97" y="21"/>
                    <a:pt x="97" y="21"/>
                    <a:pt x="97" y="21"/>
                  </a:cubicBezTo>
                  <a:cubicBezTo>
                    <a:pt x="97" y="21"/>
                    <a:pt x="97" y="21"/>
                    <a:pt x="97" y="21"/>
                  </a:cubicBezTo>
                  <a:cubicBezTo>
                    <a:pt x="97" y="21"/>
                    <a:pt x="97" y="21"/>
                    <a:pt x="97" y="21"/>
                  </a:cubicBezTo>
                  <a:cubicBezTo>
                    <a:pt x="97" y="21"/>
                    <a:pt x="97" y="21"/>
                    <a:pt x="97" y="21"/>
                  </a:cubicBezTo>
                  <a:cubicBezTo>
                    <a:pt x="97" y="21"/>
                    <a:pt x="97" y="21"/>
                    <a:pt x="97" y="21"/>
                  </a:cubicBezTo>
                  <a:cubicBezTo>
                    <a:pt x="97" y="20"/>
                    <a:pt x="97" y="20"/>
                    <a:pt x="97" y="20"/>
                  </a:cubicBezTo>
                  <a:cubicBezTo>
                    <a:pt x="97" y="20"/>
                    <a:pt x="97" y="20"/>
                    <a:pt x="97" y="20"/>
                  </a:cubicBezTo>
                  <a:cubicBezTo>
                    <a:pt x="97" y="20"/>
                    <a:pt x="97" y="20"/>
                    <a:pt x="97"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0"/>
                    <a:pt x="95" y="20"/>
                    <a:pt x="95" y="20"/>
                  </a:cubicBezTo>
                  <a:cubicBezTo>
                    <a:pt x="95" y="20"/>
                    <a:pt x="95" y="20"/>
                    <a:pt x="95" y="20"/>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4" y="19"/>
                    <a:pt x="94" y="19"/>
                  </a:cubicBezTo>
                  <a:cubicBezTo>
                    <a:pt x="94" y="19"/>
                    <a:pt x="94" y="19"/>
                    <a:pt x="94" y="19"/>
                  </a:cubicBezTo>
                  <a:cubicBezTo>
                    <a:pt x="94" y="19"/>
                    <a:pt x="94" y="19"/>
                    <a:pt x="94" y="19"/>
                  </a:cubicBezTo>
                  <a:cubicBezTo>
                    <a:pt x="94" y="19"/>
                    <a:pt x="94" y="19"/>
                    <a:pt x="94" y="19"/>
                  </a:cubicBezTo>
                  <a:cubicBezTo>
                    <a:pt x="94" y="19"/>
                    <a:pt x="94" y="19"/>
                    <a:pt x="94" y="19"/>
                  </a:cubicBezTo>
                  <a:cubicBezTo>
                    <a:pt x="94" y="19"/>
                    <a:pt x="94" y="19"/>
                    <a:pt x="94" y="18"/>
                  </a:cubicBezTo>
                  <a:cubicBezTo>
                    <a:pt x="94" y="18"/>
                    <a:pt x="94" y="18"/>
                    <a:pt x="94" y="18"/>
                  </a:cubicBezTo>
                  <a:cubicBezTo>
                    <a:pt x="93" y="18"/>
                    <a:pt x="93" y="18"/>
                    <a:pt x="93" y="18"/>
                  </a:cubicBezTo>
                  <a:cubicBezTo>
                    <a:pt x="93" y="18"/>
                    <a:pt x="93" y="18"/>
                    <a:pt x="93" y="18"/>
                  </a:cubicBezTo>
                  <a:cubicBezTo>
                    <a:pt x="93" y="18"/>
                    <a:pt x="93" y="18"/>
                    <a:pt x="93" y="18"/>
                  </a:cubicBezTo>
                  <a:cubicBezTo>
                    <a:pt x="93" y="18"/>
                    <a:pt x="92" y="18"/>
                    <a:pt x="92" y="18"/>
                  </a:cubicBezTo>
                  <a:cubicBezTo>
                    <a:pt x="92" y="18"/>
                    <a:pt x="92" y="18"/>
                    <a:pt x="91" y="18"/>
                  </a:cubicBezTo>
                  <a:cubicBezTo>
                    <a:pt x="91" y="18"/>
                    <a:pt x="91" y="18"/>
                    <a:pt x="91" y="18"/>
                  </a:cubicBezTo>
                  <a:cubicBezTo>
                    <a:pt x="91" y="18"/>
                    <a:pt x="91" y="18"/>
                    <a:pt x="91" y="18"/>
                  </a:cubicBezTo>
                  <a:cubicBezTo>
                    <a:pt x="91" y="18"/>
                    <a:pt x="91" y="18"/>
                    <a:pt x="91" y="18"/>
                  </a:cubicBezTo>
                  <a:cubicBezTo>
                    <a:pt x="91"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9"/>
                  </a:cubicBezTo>
                  <a:cubicBezTo>
                    <a:pt x="90" y="19"/>
                    <a:pt x="90" y="19"/>
                    <a:pt x="90" y="19"/>
                  </a:cubicBezTo>
                  <a:cubicBezTo>
                    <a:pt x="90" y="19"/>
                    <a:pt x="90"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20"/>
                  </a:cubicBezTo>
                  <a:cubicBezTo>
                    <a:pt x="88" y="20"/>
                    <a:pt x="88"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1"/>
                  </a:cubicBezTo>
                  <a:cubicBezTo>
                    <a:pt x="86"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3" y="21"/>
                    <a:pt x="83" y="21"/>
                  </a:cubicBezTo>
                  <a:cubicBezTo>
                    <a:pt x="83" y="21"/>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3"/>
                    <a:pt x="81" y="23"/>
                  </a:cubicBezTo>
                  <a:cubicBezTo>
                    <a:pt x="81" y="23"/>
                    <a:pt x="81" y="23"/>
                    <a:pt x="81" y="23"/>
                  </a:cubicBezTo>
                  <a:cubicBezTo>
                    <a:pt x="81"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8" y="23"/>
                    <a:pt x="78" y="23"/>
                  </a:cubicBezTo>
                  <a:cubicBezTo>
                    <a:pt x="78" y="23"/>
                    <a:pt x="78"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5"/>
                    <a:pt x="76" y="25"/>
                  </a:cubicBezTo>
                  <a:cubicBezTo>
                    <a:pt x="75" y="25"/>
                    <a:pt x="75" y="25"/>
                    <a:pt x="75" y="25"/>
                  </a:cubicBezTo>
                  <a:cubicBezTo>
                    <a:pt x="75" y="25"/>
                    <a:pt x="75" y="25"/>
                    <a:pt x="75" y="25"/>
                  </a:cubicBezTo>
                  <a:cubicBezTo>
                    <a:pt x="75" y="25"/>
                    <a:pt x="75" y="24"/>
                    <a:pt x="74" y="24"/>
                  </a:cubicBezTo>
                  <a:cubicBezTo>
                    <a:pt x="74" y="23"/>
                    <a:pt x="74" y="22"/>
                    <a:pt x="74" y="21"/>
                  </a:cubicBezTo>
                  <a:cubicBezTo>
                    <a:pt x="74" y="21"/>
                    <a:pt x="74" y="21"/>
                    <a:pt x="74" y="21"/>
                  </a:cubicBezTo>
                  <a:cubicBezTo>
                    <a:pt x="74" y="21"/>
                    <a:pt x="74" y="21"/>
                    <a:pt x="74" y="21"/>
                  </a:cubicBezTo>
                  <a:cubicBezTo>
                    <a:pt x="74" y="19"/>
                    <a:pt x="74" y="18"/>
                    <a:pt x="74" y="17"/>
                  </a:cubicBezTo>
                  <a:cubicBezTo>
                    <a:pt x="74" y="17"/>
                    <a:pt x="74" y="16"/>
                    <a:pt x="74" y="16"/>
                  </a:cubicBezTo>
                  <a:cubicBezTo>
                    <a:pt x="74" y="16"/>
                    <a:pt x="74" y="16"/>
                    <a:pt x="74" y="16"/>
                  </a:cubicBezTo>
                  <a:cubicBezTo>
                    <a:pt x="74" y="16"/>
                    <a:pt x="74" y="15"/>
                    <a:pt x="74" y="14"/>
                  </a:cubicBezTo>
                  <a:cubicBezTo>
                    <a:pt x="74" y="14"/>
                    <a:pt x="74" y="14"/>
                    <a:pt x="74" y="14"/>
                  </a:cubicBezTo>
                  <a:cubicBezTo>
                    <a:pt x="74" y="14"/>
                    <a:pt x="74" y="14"/>
                    <a:pt x="74" y="14"/>
                  </a:cubicBezTo>
                  <a:cubicBezTo>
                    <a:pt x="74" y="13"/>
                    <a:pt x="74" y="12"/>
                    <a:pt x="74" y="12"/>
                  </a:cubicBezTo>
                  <a:cubicBezTo>
                    <a:pt x="74" y="11"/>
                    <a:pt x="74" y="10"/>
                    <a:pt x="74" y="9"/>
                  </a:cubicBezTo>
                  <a:cubicBezTo>
                    <a:pt x="74" y="8"/>
                    <a:pt x="74" y="8"/>
                    <a:pt x="74" y="7"/>
                  </a:cubicBezTo>
                  <a:cubicBezTo>
                    <a:pt x="74" y="7"/>
                    <a:pt x="74" y="7"/>
                    <a:pt x="74" y="7"/>
                  </a:cubicBezTo>
                  <a:cubicBezTo>
                    <a:pt x="74" y="6"/>
                    <a:pt x="74" y="6"/>
                    <a:pt x="74" y="5"/>
                  </a:cubicBezTo>
                  <a:cubicBezTo>
                    <a:pt x="74" y="5"/>
                    <a:pt x="74" y="5"/>
                    <a:pt x="74" y="5"/>
                  </a:cubicBezTo>
                  <a:cubicBezTo>
                    <a:pt x="74" y="5"/>
                    <a:pt x="74" y="4"/>
                    <a:pt x="74" y="4"/>
                  </a:cubicBezTo>
                  <a:cubicBezTo>
                    <a:pt x="75" y="3"/>
                    <a:pt x="75" y="3"/>
                    <a:pt x="74" y="2"/>
                  </a:cubicBezTo>
                  <a:cubicBezTo>
                    <a:pt x="74" y="2"/>
                    <a:pt x="74" y="2"/>
                    <a:pt x="74" y="2"/>
                  </a:cubicBezTo>
                  <a:cubicBezTo>
                    <a:pt x="74" y="2"/>
                    <a:pt x="74" y="2"/>
                    <a:pt x="74" y="2"/>
                  </a:cubicBezTo>
                  <a:cubicBezTo>
                    <a:pt x="74" y="2"/>
                    <a:pt x="74" y="2"/>
                    <a:pt x="74" y="2"/>
                  </a:cubicBezTo>
                  <a:cubicBezTo>
                    <a:pt x="74" y="2"/>
                    <a:pt x="74" y="2"/>
                    <a:pt x="74" y="2"/>
                  </a:cubicBezTo>
                  <a:cubicBezTo>
                    <a:pt x="74" y="2"/>
                    <a:pt x="74" y="2"/>
                    <a:pt x="74" y="1"/>
                  </a:cubicBezTo>
                  <a:cubicBezTo>
                    <a:pt x="74" y="1"/>
                    <a:pt x="74" y="1"/>
                    <a:pt x="74" y="1"/>
                  </a:cubicBezTo>
                  <a:cubicBezTo>
                    <a:pt x="73" y="1"/>
                    <a:pt x="73" y="1"/>
                    <a:pt x="73" y="1"/>
                  </a:cubicBezTo>
                  <a:cubicBezTo>
                    <a:pt x="73" y="1"/>
                    <a:pt x="73" y="1"/>
                    <a:pt x="72" y="1"/>
                  </a:cubicBezTo>
                  <a:cubicBezTo>
                    <a:pt x="72" y="1"/>
                    <a:pt x="72" y="1"/>
                    <a:pt x="72" y="1"/>
                  </a:cubicBezTo>
                  <a:cubicBezTo>
                    <a:pt x="72" y="1"/>
                    <a:pt x="72" y="1"/>
                    <a:pt x="72" y="1"/>
                  </a:cubicBezTo>
                  <a:cubicBezTo>
                    <a:pt x="71" y="1"/>
                    <a:pt x="71" y="1"/>
                    <a:pt x="70" y="1"/>
                  </a:cubicBezTo>
                  <a:cubicBezTo>
                    <a:pt x="70" y="1"/>
                    <a:pt x="70" y="1"/>
                    <a:pt x="70" y="1"/>
                  </a:cubicBezTo>
                  <a:cubicBezTo>
                    <a:pt x="70" y="1"/>
                    <a:pt x="69" y="1"/>
                    <a:pt x="68" y="1"/>
                  </a:cubicBezTo>
                  <a:cubicBezTo>
                    <a:pt x="68" y="1"/>
                    <a:pt x="68" y="0"/>
                    <a:pt x="68" y="0"/>
                  </a:cubicBezTo>
                  <a:cubicBezTo>
                    <a:pt x="68" y="0"/>
                    <a:pt x="68" y="0"/>
                    <a:pt x="67" y="0"/>
                  </a:cubicBezTo>
                  <a:cubicBezTo>
                    <a:pt x="67" y="0"/>
                    <a:pt x="67" y="0"/>
                    <a:pt x="67" y="0"/>
                  </a:cubicBezTo>
                  <a:cubicBezTo>
                    <a:pt x="67" y="0"/>
                    <a:pt x="67" y="0"/>
                    <a:pt x="67" y="0"/>
                  </a:cubicBezTo>
                  <a:cubicBezTo>
                    <a:pt x="67" y="0"/>
                    <a:pt x="67" y="0"/>
                    <a:pt x="67" y="0"/>
                  </a:cubicBezTo>
                  <a:cubicBezTo>
                    <a:pt x="67" y="0"/>
                    <a:pt x="67" y="0"/>
                    <a:pt x="66" y="0"/>
                  </a:cubicBezTo>
                  <a:cubicBezTo>
                    <a:pt x="66" y="0"/>
                    <a:pt x="66" y="0"/>
                    <a:pt x="66" y="0"/>
                  </a:cubicBezTo>
                  <a:cubicBezTo>
                    <a:pt x="66" y="0"/>
                    <a:pt x="66" y="0"/>
                    <a:pt x="66" y="0"/>
                  </a:cubicBezTo>
                  <a:cubicBezTo>
                    <a:pt x="66" y="0"/>
                    <a:pt x="65"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3" y="0"/>
                    <a:pt x="63" y="0"/>
                  </a:cubicBezTo>
                  <a:cubicBezTo>
                    <a:pt x="63" y="0"/>
                    <a:pt x="63" y="0"/>
                    <a:pt x="63" y="0"/>
                  </a:cubicBezTo>
                  <a:cubicBezTo>
                    <a:pt x="63" y="0"/>
                    <a:pt x="63" y="0"/>
                    <a:pt x="63" y="0"/>
                  </a:cubicBezTo>
                  <a:cubicBezTo>
                    <a:pt x="63" y="0"/>
                    <a:pt x="63" y="0"/>
                    <a:pt x="63" y="1"/>
                  </a:cubicBezTo>
                  <a:cubicBezTo>
                    <a:pt x="63" y="1"/>
                    <a:pt x="63" y="1"/>
                    <a:pt x="63" y="1"/>
                  </a:cubicBezTo>
                  <a:cubicBezTo>
                    <a:pt x="63" y="1"/>
                    <a:pt x="63" y="1"/>
                    <a:pt x="63" y="1"/>
                  </a:cubicBezTo>
                  <a:cubicBezTo>
                    <a:pt x="63" y="1"/>
                    <a:pt x="62" y="1"/>
                    <a:pt x="62" y="1"/>
                  </a:cubicBezTo>
                  <a:cubicBezTo>
                    <a:pt x="62" y="1"/>
                    <a:pt x="62" y="1"/>
                    <a:pt x="62" y="1"/>
                  </a:cubicBezTo>
                  <a:cubicBezTo>
                    <a:pt x="62" y="1"/>
                    <a:pt x="62" y="1"/>
                    <a:pt x="62" y="1"/>
                  </a:cubicBezTo>
                  <a:cubicBezTo>
                    <a:pt x="62" y="1"/>
                    <a:pt x="62" y="1"/>
                    <a:pt x="62" y="1"/>
                  </a:cubicBezTo>
                  <a:cubicBezTo>
                    <a:pt x="62" y="1"/>
                    <a:pt x="62" y="1"/>
                    <a:pt x="62" y="1"/>
                  </a:cubicBezTo>
                  <a:cubicBezTo>
                    <a:pt x="62" y="2"/>
                    <a:pt x="62" y="2"/>
                    <a:pt x="62" y="2"/>
                  </a:cubicBezTo>
                  <a:cubicBezTo>
                    <a:pt x="62" y="3"/>
                    <a:pt x="62" y="3"/>
                    <a:pt x="62" y="4"/>
                  </a:cubicBezTo>
                  <a:cubicBezTo>
                    <a:pt x="62" y="5"/>
                    <a:pt x="62" y="6"/>
                    <a:pt x="62" y="7"/>
                  </a:cubicBezTo>
                  <a:cubicBezTo>
                    <a:pt x="62" y="8"/>
                    <a:pt x="62" y="9"/>
                    <a:pt x="62" y="11"/>
                  </a:cubicBezTo>
                  <a:cubicBezTo>
                    <a:pt x="62" y="11"/>
                    <a:pt x="62" y="12"/>
                    <a:pt x="62" y="13"/>
                  </a:cubicBezTo>
                  <a:cubicBezTo>
                    <a:pt x="62" y="13"/>
                    <a:pt x="62" y="13"/>
                    <a:pt x="62" y="13"/>
                  </a:cubicBezTo>
                  <a:cubicBezTo>
                    <a:pt x="62" y="13"/>
                    <a:pt x="62" y="13"/>
                    <a:pt x="62" y="14"/>
                  </a:cubicBezTo>
                  <a:cubicBezTo>
                    <a:pt x="62" y="14"/>
                    <a:pt x="62" y="15"/>
                    <a:pt x="62" y="16"/>
                  </a:cubicBezTo>
                  <a:cubicBezTo>
                    <a:pt x="62" y="16"/>
                    <a:pt x="62" y="16"/>
                    <a:pt x="62" y="16"/>
                  </a:cubicBezTo>
                  <a:cubicBezTo>
                    <a:pt x="62" y="16"/>
                    <a:pt x="62" y="17"/>
                    <a:pt x="62" y="17"/>
                  </a:cubicBezTo>
                  <a:cubicBezTo>
                    <a:pt x="62" y="18"/>
                    <a:pt x="62" y="19"/>
                    <a:pt x="62" y="19"/>
                  </a:cubicBezTo>
                  <a:cubicBezTo>
                    <a:pt x="62" y="20"/>
                    <a:pt x="62" y="20"/>
                    <a:pt x="62" y="21"/>
                  </a:cubicBezTo>
                  <a:cubicBezTo>
                    <a:pt x="62" y="21"/>
                    <a:pt x="62" y="21"/>
                    <a:pt x="62" y="21"/>
                  </a:cubicBezTo>
                  <a:cubicBezTo>
                    <a:pt x="61" y="21"/>
                    <a:pt x="61" y="21"/>
                    <a:pt x="61" y="21"/>
                  </a:cubicBezTo>
                  <a:cubicBezTo>
                    <a:pt x="61" y="21"/>
                    <a:pt x="61" y="21"/>
                    <a:pt x="61" y="21"/>
                  </a:cubicBezTo>
                  <a:cubicBezTo>
                    <a:pt x="61" y="21"/>
                    <a:pt x="61" y="21"/>
                    <a:pt x="61" y="21"/>
                  </a:cubicBezTo>
                  <a:cubicBezTo>
                    <a:pt x="61" y="21"/>
                    <a:pt x="61" y="21"/>
                    <a:pt x="61" y="21"/>
                  </a:cubicBezTo>
                  <a:cubicBezTo>
                    <a:pt x="61" y="21"/>
                    <a:pt x="61" y="21"/>
                    <a:pt x="61" y="21"/>
                  </a:cubicBezTo>
                  <a:cubicBezTo>
                    <a:pt x="61" y="22"/>
                    <a:pt x="61" y="22"/>
                    <a:pt x="61" y="22"/>
                  </a:cubicBezTo>
                  <a:cubicBezTo>
                    <a:pt x="61" y="22"/>
                    <a:pt x="61" y="22"/>
                    <a:pt x="61" y="22"/>
                  </a:cubicBezTo>
                  <a:cubicBezTo>
                    <a:pt x="61" y="22"/>
                    <a:pt x="61" y="22"/>
                    <a:pt x="61" y="22"/>
                  </a:cubicBezTo>
                  <a:cubicBezTo>
                    <a:pt x="61" y="22"/>
                    <a:pt x="61" y="22"/>
                    <a:pt x="61" y="22"/>
                  </a:cubicBezTo>
                  <a:cubicBezTo>
                    <a:pt x="60" y="22"/>
                    <a:pt x="60" y="22"/>
                    <a:pt x="60" y="22"/>
                  </a:cubicBezTo>
                  <a:cubicBezTo>
                    <a:pt x="60" y="22"/>
                    <a:pt x="60" y="22"/>
                    <a:pt x="60" y="22"/>
                  </a:cubicBezTo>
                  <a:cubicBezTo>
                    <a:pt x="60" y="22"/>
                    <a:pt x="60" y="22"/>
                    <a:pt x="60" y="22"/>
                  </a:cubicBezTo>
                  <a:cubicBezTo>
                    <a:pt x="60" y="22"/>
                    <a:pt x="60" y="23"/>
                    <a:pt x="60" y="23"/>
                  </a:cubicBezTo>
                  <a:cubicBezTo>
                    <a:pt x="60" y="23"/>
                    <a:pt x="60" y="23"/>
                    <a:pt x="60" y="23"/>
                  </a:cubicBezTo>
                  <a:cubicBezTo>
                    <a:pt x="60" y="23"/>
                    <a:pt x="60" y="23"/>
                    <a:pt x="60" y="23"/>
                  </a:cubicBezTo>
                  <a:cubicBezTo>
                    <a:pt x="59" y="23"/>
                    <a:pt x="59" y="23"/>
                    <a:pt x="59" y="23"/>
                  </a:cubicBezTo>
                  <a:cubicBezTo>
                    <a:pt x="59" y="23"/>
                    <a:pt x="59" y="23"/>
                    <a:pt x="59" y="23"/>
                  </a:cubicBezTo>
                  <a:cubicBezTo>
                    <a:pt x="59" y="23"/>
                    <a:pt x="59" y="23"/>
                    <a:pt x="59" y="23"/>
                  </a:cubicBezTo>
                  <a:cubicBezTo>
                    <a:pt x="59" y="23"/>
                    <a:pt x="57" y="23"/>
                    <a:pt x="57" y="23"/>
                  </a:cubicBezTo>
                  <a:cubicBezTo>
                    <a:pt x="57" y="23"/>
                    <a:pt x="57" y="23"/>
                    <a:pt x="57" y="23"/>
                  </a:cubicBezTo>
                  <a:cubicBezTo>
                    <a:pt x="57" y="23"/>
                    <a:pt x="57" y="23"/>
                    <a:pt x="56" y="23"/>
                  </a:cubicBezTo>
                  <a:cubicBezTo>
                    <a:pt x="56" y="23"/>
                    <a:pt x="56" y="23"/>
                    <a:pt x="56" y="23"/>
                  </a:cubicBezTo>
                  <a:cubicBezTo>
                    <a:pt x="56" y="23"/>
                    <a:pt x="55" y="23"/>
                    <a:pt x="55" y="23"/>
                  </a:cubicBezTo>
                  <a:cubicBezTo>
                    <a:pt x="55" y="23"/>
                    <a:pt x="55" y="23"/>
                    <a:pt x="55" y="23"/>
                  </a:cubicBezTo>
                  <a:cubicBezTo>
                    <a:pt x="55" y="23"/>
                    <a:pt x="54" y="23"/>
                    <a:pt x="54" y="23"/>
                  </a:cubicBezTo>
                  <a:cubicBezTo>
                    <a:pt x="53" y="22"/>
                    <a:pt x="52" y="22"/>
                    <a:pt x="51" y="22"/>
                  </a:cubicBezTo>
                  <a:cubicBezTo>
                    <a:pt x="51" y="22"/>
                    <a:pt x="50" y="22"/>
                    <a:pt x="50" y="22"/>
                  </a:cubicBezTo>
                  <a:cubicBezTo>
                    <a:pt x="50" y="22"/>
                    <a:pt x="49" y="22"/>
                    <a:pt x="49" y="22"/>
                  </a:cubicBezTo>
                  <a:cubicBezTo>
                    <a:pt x="49" y="22"/>
                    <a:pt x="49" y="22"/>
                    <a:pt x="49" y="22"/>
                  </a:cubicBezTo>
                  <a:cubicBezTo>
                    <a:pt x="49" y="22"/>
                    <a:pt x="49" y="22"/>
                    <a:pt x="48" y="22"/>
                  </a:cubicBezTo>
                  <a:cubicBezTo>
                    <a:pt x="48" y="22"/>
                    <a:pt x="48" y="22"/>
                    <a:pt x="48" y="22"/>
                  </a:cubicBezTo>
                  <a:cubicBezTo>
                    <a:pt x="48" y="22"/>
                    <a:pt x="48" y="22"/>
                    <a:pt x="48" y="22"/>
                  </a:cubicBezTo>
                  <a:cubicBezTo>
                    <a:pt x="48" y="22"/>
                    <a:pt x="48" y="22"/>
                    <a:pt x="48" y="22"/>
                  </a:cubicBezTo>
                  <a:cubicBezTo>
                    <a:pt x="47" y="22"/>
                    <a:pt x="47" y="22"/>
                    <a:pt x="47" y="22"/>
                  </a:cubicBezTo>
                  <a:cubicBezTo>
                    <a:pt x="46" y="22"/>
                    <a:pt x="46" y="22"/>
                    <a:pt x="45" y="22"/>
                  </a:cubicBezTo>
                  <a:cubicBezTo>
                    <a:pt x="45" y="22"/>
                    <a:pt x="45" y="22"/>
                    <a:pt x="45" y="22"/>
                  </a:cubicBezTo>
                  <a:cubicBezTo>
                    <a:pt x="45" y="22"/>
                    <a:pt x="45" y="22"/>
                    <a:pt x="45" y="22"/>
                  </a:cubicBezTo>
                  <a:cubicBezTo>
                    <a:pt x="45" y="22"/>
                    <a:pt x="44" y="22"/>
                    <a:pt x="44" y="23"/>
                  </a:cubicBezTo>
                  <a:cubicBezTo>
                    <a:pt x="44" y="23"/>
                    <a:pt x="44" y="23"/>
                    <a:pt x="44" y="23"/>
                  </a:cubicBezTo>
                  <a:cubicBezTo>
                    <a:pt x="44" y="23"/>
                    <a:pt x="44" y="23"/>
                    <a:pt x="44" y="23"/>
                  </a:cubicBezTo>
                  <a:cubicBezTo>
                    <a:pt x="44" y="23"/>
                    <a:pt x="44" y="25"/>
                    <a:pt x="44" y="25"/>
                  </a:cubicBezTo>
                  <a:cubicBezTo>
                    <a:pt x="44" y="25"/>
                    <a:pt x="44" y="26"/>
                    <a:pt x="44" y="26"/>
                  </a:cubicBezTo>
                  <a:cubicBezTo>
                    <a:pt x="44" y="26"/>
                    <a:pt x="44" y="26"/>
                    <a:pt x="44" y="26"/>
                  </a:cubicBezTo>
                  <a:cubicBezTo>
                    <a:pt x="44" y="26"/>
                    <a:pt x="44" y="26"/>
                    <a:pt x="44" y="27"/>
                  </a:cubicBezTo>
                  <a:cubicBezTo>
                    <a:pt x="44" y="27"/>
                    <a:pt x="44" y="27"/>
                    <a:pt x="44" y="27"/>
                  </a:cubicBezTo>
                  <a:cubicBezTo>
                    <a:pt x="44" y="27"/>
                    <a:pt x="44" y="28"/>
                    <a:pt x="44" y="29"/>
                  </a:cubicBezTo>
                  <a:cubicBezTo>
                    <a:pt x="44" y="29"/>
                    <a:pt x="44" y="30"/>
                    <a:pt x="45" y="30"/>
                  </a:cubicBezTo>
                  <a:cubicBezTo>
                    <a:pt x="45" y="30"/>
                    <a:pt x="45" y="30"/>
                    <a:pt x="45" y="30"/>
                  </a:cubicBezTo>
                  <a:cubicBezTo>
                    <a:pt x="45" y="30"/>
                    <a:pt x="45" y="30"/>
                    <a:pt x="45" y="30"/>
                  </a:cubicBezTo>
                  <a:cubicBezTo>
                    <a:pt x="45" y="30"/>
                    <a:pt x="45" y="30"/>
                    <a:pt x="45" y="31"/>
                  </a:cubicBezTo>
                  <a:cubicBezTo>
                    <a:pt x="45" y="31"/>
                    <a:pt x="45" y="31"/>
                    <a:pt x="45" y="31"/>
                  </a:cubicBezTo>
                  <a:cubicBezTo>
                    <a:pt x="46" y="31"/>
                    <a:pt x="46" y="31"/>
                    <a:pt x="47" y="31"/>
                  </a:cubicBezTo>
                  <a:cubicBezTo>
                    <a:pt x="47" y="31"/>
                    <a:pt x="47" y="31"/>
                    <a:pt x="48" y="31"/>
                  </a:cubicBezTo>
                  <a:cubicBezTo>
                    <a:pt x="48" y="31"/>
                    <a:pt x="48" y="31"/>
                    <a:pt x="48" y="31"/>
                  </a:cubicBezTo>
                  <a:cubicBezTo>
                    <a:pt x="48" y="31"/>
                    <a:pt x="48" y="31"/>
                    <a:pt x="48" y="31"/>
                  </a:cubicBezTo>
                  <a:cubicBezTo>
                    <a:pt x="48" y="31"/>
                    <a:pt x="48" y="31"/>
                    <a:pt x="48" y="32"/>
                  </a:cubicBezTo>
                  <a:cubicBezTo>
                    <a:pt x="49" y="32"/>
                    <a:pt x="50" y="32"/>
                    <a:pt x="51" y="32"/>
                  </a:cubicBezTo>
                  <a:cubicBezTo>
                    <a:pt x="51" y="32"/>
                    <a:pt x="51" y="32"/>
                    <a:pt x="51" y="32"/>
                  </a:cubicBezTo>
                  <a:cubicBezTo>
                    <a:pt x="51" y="32"/>
                    <a:pt x="51" y="32"/>
                    <a:pt x="52" y="32"/>
                  </a:cubicBezTo>
                  <a:cubicBezTo>
                    <a:pt x="52" y="32"/>
                    <a:pt x="52" y="32"/>
                    <a:pt x="52" y="32"/>
                  </a:cubicBezTo>
                  <a:cubicBezTo>
                    <a:pt x="52" y="32"/>
                    <a:pt x="52" y="32"/>
                    <a:pt x="53" y="32"/>
                  </a:cubicBezTo>
                  <a:cubicBezTo>
                    <a:pt x="53" y="32"/>
                    <a:pt x="53" y="32"/>
                    <a:pt x="53" y="32"/>
                  </a:cubicBezTo>
                  <a:cubicBezTo>
                    <a:pt x="53" y="32"/>
                    <a:pt x="53" y="32"/>
                    <a:pt x="53" y="32"/>
                  </a:cubicBezTo>
                  <a:cubicBezTo>
                    <a:pt x="53" y="32"/>
                    <a:pt x="53" y="32"/>
                    <a:pt x="53" y="32"/>
                  </a:cubicBezTo>
                  <a:cubicBezTo>
                    <a:pt x="53" y="32"/>
                    <a:pt x="53" y="32"/>
                    <a:pt x="53" y="33"/>
                  </a:cubicBezTo>
                  <a:cubicBezTo>
                    <a:pt x="53" y="33"/>
                    <a:pt x="53" y="33"/>
                    <a:pt x="53" y="33"/>
                  </a:cubicBezTo>
                  <a:cubicBezTo>
                    <a:pt x="53"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0" y="33"/>
                  </a:cubicBezTo>
                  <a:cubicBezTo>
                    <a:pt x="50" y="33"/>
                    <a:pt x="50" y="33"/>
                    <a:pt x="50" y="33"/>
                  </a:cubicBezTo>
                  <a:cubicBezTo>
                    <a:pt x="50" y="33"/>
                    <a:pt x="50" y="33"/>
                    <a:pt x="50" y="33"/>
                  </a:cubicBezTo>
                  <a:cubicBezTo>
                    <a:pt x="50" y="33"/>
                    <a:pt x="50" y="34"/>
                    <a:pt x="50" y="34"/>
                  </a:cubicBezTo>
                  <a:cubicBezTo>
                    <a:pt x="50" y="34"/>
                    <a:pt x="50" y="34"/>
                    <a:pt x="50" y="34"/>
                  </a:cubicBezTo>
                  <a:cubicBezTo>
                    <a:pt x="50" y="34"/>
                    <a:pt x="50" y="34"/>
                    <a:pt x="50" y="34"/>
                  </a:cubicBezTo>
                  <a:cubicBezTo>
                    <a:pt x="50" y="34"/>
                    <a:pt x="50" y="34"/>
                    <a:pt x="50" y="34"/>
                  </a:cubicBezTo>
                  <a:cubicBezTo>
                    <a:pt x="50" y="34"/>
                    <a:pt x="50" y="34"/>
                    <a:pt x="50" y="34"/>
                  </a:cubicBezTo>
                  <a:cubicBezTo>
                    <a:pt x="50"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8" y="34"/>
                  </a:cubicBezTo>
                  <a:cubicBezTo>
                    <a:pt x="48" y="34"/>
                    <a:pt x="48" y="34"/>
                    <a:pt x="48" y="34"/>
                  </a:cubicBezTo>
                  <a:cubicBezTo>
                    <a:pt x="48" y="34"/>
                    <a:pt x="48" y="34"/>
                    <a:pt x="48" y="34"/>
                  </a:cubicBezTo>
                  <a:cubicBezTo>
                    <a:pt x="48" y="34"/>
                    <a:pt x="48" y="34"/>
                    <a:pt x="48" y="34"/>
                  </a:cubicBezTo>
                  <a:cubicBezTo>
                    <a:pt x="48" y="34"/>
                    <a:pt x="48" y="34"/>
                    <a:pt x="47" y="34"/>
                  </a:cubicBezTo>
                  <a:cubicBezTo>
                    <a:pt x="47" y="34"/>
                    <a:pt x="47" y="34"/>
                    <a:pt x="47" y="34"/>
                  </a:cubicBezTo>
                  <a:cubicBezTo>
                    <a:pt x="47" y="34"/>
                    <a:pt x="47" y="34"/>
                    <a:pt x="47" y="34"/>
                  </a:cubicBezTo>
                  <a:cubicBezTo>
                    <a:pt x="47" y="34"/>
                    <a:pt x="47" y="35"/>
                    <a:pt x="47" y="35"/>
                  </a:cubicBezTo>
                  <a:cubicBezTo>
                    <a:pt x="47" y="35"/>
                    <a:pt x="47" y="35"/>
                    <a:pt x="47" y="35"/>
                  </a:cubicBezTo>
                  <a:cubicBezTo>
                    <a:pt x="47" y="35"/>
                    <a:pt x="47" y="35"/>
                    <a:pt x="47" y="35"/>
                  </a:cubicBezTo>
                  <a:cubicBezTo>
                    <a:pt x="47" y="35"/>
                    <a:pt x="47" y="35"/>
                    <a:pt x="47" y="35"/>
                  </a:cubicBezTo>
                  <a:cubicBezTo>
                    <a:pt x="47" y="35"/>
                    <a:pt x="47" y="35"/>
                    <a:pt x="47" y="35"/>
                  </a:cubicBezTo>
                  <a:cubicBezTo>
                    <a:pt x="47" y="35"/>
                    <a:pt x="46" y="35"/>
                    <a:pt x="46" y="35"/>
                  </a:cubicBezTo>
                  <a:cubicBezTo>
                    <a:pt x="46" y="35"/>
                    <a:pt x="46" y="35"/>
                    <a:pt x="46" y="35"/>
                  </a:cubicBezTo>
                  <a:cubicBezTo>
                    <a:pt x="46" y="35"/>
                    <a:pt x="46" y="35"/>
                    <a:pt x="46" y="35"/>
                  </a:cubicBezTo>
                  <a:cubicBezTo>
                    <a:pt x="46" y="35"/>
                    <a:pt x="46" y="35"/>
                    <a:pt x="46" y="35"/>
                  </a:cubicBezTo>
                  <a:cubicBezTo>
                    <a:pt x="46" y="35"/>
                    <a:pt x="46" y="35"/>
                    <a:pt x="45" y="35"/>
                  </a:cubicBezTo>
                  <a:cubicBezTo>
                    <a:pt x="45" y="35"/>
                    <a:pt x="45" y="35"/>
                    <a:pt x="45" y="35"/>
                  </a:cubicBezTo>
                  <a:cubicBezTo>
                    <a:pt x="45" y="35"/>
                    <a:pt x="45" y="35"/>
                    <a:pt x="45" y="35"/>
                  </a:cubicBezTo>
                  <a:cubicBezTo>
                    <a:pt x="43" y="36"/>
                    <a:pt x="42" y="36"/>
                    <a:pt x="40" y="37"/>
                  </a:cubicBezTo>
                  <a:cubicBezTo>
                    <a:pt x="40" y="37"/>
                    <a:pt x="40" y="37"/>
                    <a:pt x="39" y="37"/>
                  </a:cubicBezTo>
                  <a:cubicBezTo>
                    <a:pt x="39" y="37"/>
                    <a:pt x="38" y="37"/>
                    <a:pt x="38" y="37"/>
                  </a:cubicBezTo>
                  <a:cubicBezTo>
                    <a:pt x="37" y="37"/>
                    <a:pt x="37" y="37"/>
                    <a:pt x="36" y="37"/>
                  </a:cubicBezTo>
                  <a:cubicBezTo>
                    <a:pt x="35" y="38"/>
                    <a:pt x="34" y="38"/>
                    <a:pt x="33" y="38"/>
                  </a:cubicBezTo>
                  <a:cubicBezTo>
                    <a:pt x="33" y="38"/>
                    <a:pt x="32" y="38"/>
                    <a:pt x="32" y="38"/>
                  </a:cubicBezTo>
                  <a:cubicBezTo>
                    <a:pt x="32" y="38"/>
                    <a:pt x="32" y="38"/>
                    <a:pt x="32" y="38"/>
                  </a:cubicBezTo>
                  <a:cubicBezTo>
                    <a:pt x="32" y="38"/>
                    <a:pt x="32" y="38"/>
                    <a:pt x="31" y="38"/>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0" y="39"/>
                    <a:pt x="30" y="39"/>
                  </a:cubicBezTo>
                  <a:cubicBezTo>
                    <a:pt x="30" y="39"/>
                    <a:pt x="30" y="39"/>
                    <a:pt x="30" y="39"/>
                  </a:cubicBezTo>
                  <a:cubicBezTo>
                    <a:pt x="30" y="39"/>
                    <a:pt x="29" y="39"/>
                    <a:pt x="29" y="39"/>
                  </a:cubicBezTo>
                  <a:cubicBezTo>
                    <a:pt x="28" y="39"/>
                    <a:pt x="27" y="39"/>
                    <a:pt x="26" y="40"/>
                  </a:cubicBezTo>
                  <a:cubicBezTo>
                    <a:pt x="26" y="40"/>
                    <a:pt x="25" y="40"/>
                    <a:pt x="25" y="40"/>
                  </a:cubicBezTo>
                  <a:cubicBezTo>
                    <a:pt x="24" y="40"/>
                    <a:pt x="22" y="40"/>
                    <a:pt x="21" y="40"/>
                  </a:cubicBezTo>
                  <a:cubicBezTo>
                    <a:pt x="21" y="40"/>
                    <a:pt x="21" y="40"/>
                    <a:pt x="20" y="40"/>
                  </a:cubicBezTo>
                  <a:cubicBezTo>
                    <a:pt x="19" y="41"/>
                    <a:pt x="18" y="41"/>
                    <a:pt x="18" y="41"/>
                  </a:cubicBezTo>
                  <a:cubicBezTo>
                    <a:pt x="17" y="41"/>
                    <a:pt x="17" y="41"/>
                    <a:pt x="17" y="41"/>
                  </a:cubicBezTo>
                  <a:cubicBezTo>
                    <a:pt x="17" y="41"/>
                    <a:pt x="17" y="41"/>
                    <a:pt x="17" y="41"/>
                  </a:cubicBezTo>
                  <a:cubicBezTo>
                    <a:pt x="17" y="41"/>
                    <a:pt x="17" y="41"/>
                    <a:pt x="16" y="41"/>
                  </a:cubicBezTo>
                  <a:cubicBezTo>
                    <a:pt x="16" y="41"/>
                    <a:pt x="14" y="41"/>
                    <a:pt x="14" y="41"/>
                  </a:cubicBezTo>
                  <a:cubicBezTo>
                    <a:pt x="13" y="41"/>
                    <a:pt x="13" y="41"/>
                    <a:pt x="13" y="41"/>
                  </a:cubicBezTo>
                  <a:cubicBezTo>
                    <a:pt x="12" y="41"/>
                    <a:pt x="12" y="41"/>
                    <a:pt x="11" y="42"/>
                  </a:cubicBezTo>
                  <a:cubicBezTo>
                    <a:pt x="11" y="42"/>
                    <a:pt x="11" y="42"/>
                    <a:pt x="10" y="42"/>
                  </a:cubicBezTo>
                  <a:cubicBezTo>
                    <a:pt x="10" y="42"/>
                    <a:pt x="10" y="42"/>
                    <a:pt x="10" y="42"/>
                  </a:cubicBezTo>
                  <a:cubicBezTo>
                    <a:pt x="10" y="42"/>
                    <a:pt x="10" y="42"/>
                    <a:pt x="9" y="42"/>
                  </a:cubicBezTo>
                  <a:cubicBezTo>
                    <a:pt x="9" y="42"/>
                    <a:pt x="9" y="42"/>
                    <a:pt x="9" y="42"/>
                  </a:cubicBezTo>
                  <a:cubicBezTo>
                    <a:pt x="9" y="42"/>
                    <a:pt x="9" y="42"/>
                    <a:pt x="9" y="42"/>
                  </a:cubicBezTo>
                  <a:cubicBezTo>
                    <a:pt x="9" y="42"/>
                    <a:pt x="9" y="42"/>
                    <a:pt x="9" y="42"/>
                  </a:cubicBezTo>
                  <a:cubicBezTo>
                    <a:pt x="8" y="42"/>
                    <a:pt x="8" y="42"/>
                    <a:pt x="8" y="42"/>
                  </a:cubicBezTo>
                  <a:cubicBezTo>
                    <a:pt x="8" y="42"/>
                    <a:pt x="8" y="42"/>
                    <a:pt x="8" y="42"/>
                  </a:cubicBezTo>
                  <a:cubicBezTo>
                    <a:pt x="7" y="42"/>
                    <a:pt x="7" y="42"/>
                    <a:pt x="7" y="42"/>
                  </a:cubicBezTo>
                  <a:cubicBezTo>
                    <a:pt x="7" y="42"/>
                    <a:pt x="7" y="42"/>
                    <a:pt x="7" y="42"/>
                  </a:cubicBezTo>
                  <a:cubicBezTo>
                    <a:pt x="7" y="42"/>
                    <a:pt x="6" y="42"/>
                    <a:pt x="6" y="42"/>
                  </a:cubicBezTo>
                  <a:cubicBezTo>
                    <a:pt x="6" y="42"/>
                    <a:pt x="6" y="42"/>
                    <a:pt x="6" y="42"/>
                  </a:cubicBezTo>
                  <a:cubicBezTo>
                    <a:pt x="6" y="42"/>
                    <a:pt x="6" y="42"/>
                    <a:pt x="5" y="42"/>
                  </a:cubicBezTo>
                  <a:cubicBezTo>
                    <a:pt x="5" y="42"/>
                    <a:pt x="5" y="42"/>
                    <a:pt x="5" y="42"/>
                  </a:cubicBezTo>
                  <a:cubicBezTo>
                    <a:pt x="5" y="42"/>
                    <a:pt x="5" y="42"/>
                    <a:pt x="5" y="42"/>
                  </a:cubicBezTo>
                  <a:cubicBezTo>
                    <a:pt x="5" y="42"/>
                    <a:pt x="5" y="42"/>
                    <a:pt x="5" y="42"/>
                  </a:cubicBezTo>
                  <a:cubicBezTo>
                    <a:pt x="5" y="42"/>
                    <a:pt x="5" y="42"/>
                    <a:pt x="4" y="42"/>
                  </a:cubicBezTo>
                  <a:cubicBezTo>
                    <a:pt x="4" y="42"/>
                    <a:pt x="4" y="42"/>
                    <a:pt x="4" y="42"/>
                  </a:cubicBezTo>
                  <a:cubicBezTo>
                    <a:pt x="4" y="42"/>
                    <a:pt x="4" y="42"/>
                    <a:pt x="4" y="42"/>
                  </a:cubicBezTo>
                  <a:cubicBezTo>
                    <a:pt x="4" y="42"/>
                    <a:pt x="4" y="42"/>
                    <a:pt x="4" y="42"/>
                  </a:cubicBezTo>
                  <a:cubicBezTo>
                    <a:pt x="4" y="42"/>
                    <a:pt x="4" y="42"/>
                    <a:pt x="3" y="42"/>
                  </a:cubicBezTo>
                  <a:cubicBezTo>
                    <a:pt x="3" y="42"/>
                    <a:pt x="3" y="42"/>
                    <a:pt x="3" y="42"/>
                  </a:cubicBezTo>
                  <a:cubicBezTo>
                    <a:pt x="3" y="42"/>
                    <a:pt x="3" y="42"/>
                    <a:pt x="3" y="42"/>
                  </a:cubicBezTo>
                  <a:cubicBezTo>
                    <a:pt x="3" y="42"/>
                    <a:pt x="3" y="42"/>
                    <a:pt x="3" y="42"/>
                  </a:cubicBezTo>
                  <a:cubicBezTo>
                    <a:pt x="3" y="42"/>
                    <a:pt x="3" y="42"/>
                    <a:pt x="3" y="42"/>
                  </a:cubicBezTo>
                  <a:cubicBezTo>
                    <a:pt x="3" y="42"/>
                    <a:pt x="3" y="42"/>
                    <a:pt x="3" y="43"/>
                  </a:cubicBezTo>
                  <a:cubicBezTo>
                    <a:pt x="3"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4"/>
                  </a:cubicBezTo>
                  <a:cubicBezTo>
                    <a:pt x="1" y="44"/>
                    <a:pt x="0" y="44"/>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8"/>
                  </a:cubicBezTo>
                  <a:cubicBezTo>
                    <a:pt x="2" y="48"/>
                    <a:pt x="2" y="48"/>
                    <a:pt x="2" y="48"/>
                  </a:cubicBezTo>
                  <a:cubicBezTo>
                    <a:pt x="2" y="48"/>
                    <a:pt x="2" y="48"/>
                    <a:pt x="2" y="48"/>
                  </a:cubicBezTo>
                  <a:cubicBezTo>
                    <a:pt x="2" y="48"/>
                    <a:pt x="3" y="48"/>
                    <a:pt x="3" y="48"/>
                  </a:cubicBezTo>
                  <a:cubicBezTo>
                    <a:pt x="3" y="48"/>
                    <a:pt x="3" y="48"/>
                    <a:pt x="3" y="48"/>
                  </a:cubicBezTo>
                  <a:cubicBezTo>
                    <a:pt x="3" y="48"/>
                    <a:pt x="3" y="48"/>
                    <a:pt x="3" y="48"/>
                  </a:cubicBezTo>
                  <a:cubicBezTo>
                    <a:pt x="3" y="48"/>
                    <a:pt x="3" y="48"/>
                    <a:pt x="3" y="48"/>
                  </a:cubicBezTo>
                  <a:cubicBezTo>
                    <a:pt x="3" y="48"/>
                    <a:pt x="3" y="48"/>
                    <a:pt x="3" y="48"/>
                  </a:cubicBezTo>
                  <a:cubicBezTo>
                    <a:pt x="3" y="49"/>
                    <a:pt x="3" y="49"/>
                    <a:pt x="3" y="49"/>
                  </a:cubicBezTo>
                  <a:cubicBezTo>
                    <a:pt x="3" y="49"/>
                    <a:pt x="3" y="49"/>
                    <a:pt x="3" y="49"/>
                  </a:cubicBezTo>
                  <a:cubicBezTo>
                    <a:pt x="3" y="49"/>
                    <a:pt x="3" y="49"/>
                    <a:pt x="3" y="49"/>
                  </a:cubicBezTo>
                  <a:cubicBezTo>
                    <a:pt x="3" y="49"/>
                    <a:pt x="3" y="49"/>
                    <a:pt x="4" y="49"/>
                  </a:cubicBezTo>
                  <a:cubicBezTo>
                    <a:pt x="4" y="49"/>
                    <a:pt x="4" y="49"/>
                    <a:pt x="4" y="49"/>
                  </a:cubicBezTo>
                  <a:cubicBezTo>
                    <a:pt x="4" y="49"/>
                    <a:pt x="4" y="49"/>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5" y="50"/>
                    <a:pt x="5" y="50"/>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2"/>
                  </a:cubicBezTo>
                  <a:cubicBezTo>
                    <a:pt x="6" y="52"/>
                    <a:pt x="6" y="52"/>
                    <a:pt x="6" y="52"/>
                  </a:cubicBezTo>
                  <a:cubicBezTo>
                    <a:pt x="6" y="52"/>
                    <a:pt x="6" y="52"/>
                    <a:pt x="6" y="52"/>
                  </a:cubicBezTo>
                  <a:cubicBezTo>
                    <a:pt x="6" y="52"/>
                    <a:pt x="6" y="52"/>
                    <a:pt x="6" y="52"/>
                  </a:cubicBezTo>
                  <a:cubicBezTo>
                    <a:pt x="6" y="53"/>
                    <a:pt x="6" y="53"/>
                    <a:pt x="6" y="53"/>
                  </a:cubicBezTo>
                  <a:cubicBezTo>
                    <a:pt x="6" y="53"/>
                    <a:pt x="7" y="53"/>
                    <a:pt x="7" y="53"/>
                  </a:cubicBezTo>
                  <a:cubicBezTo>
                    <a:pt x="7" y="53"/>
                    <a:pt x="7" y="53"/>
                    <a:pt x="7" y="53"/>
                  </a:cubicBezTo>
                  <a:cubicBezTo>
                    <a:pt x="7" y="53"/>
                    <a:pt x="7" y="54"/>
                    <a:pt x="7" y="54"/>
                  </a:cubicBezTo>
                  <a:cubicBezTo>
                    <a:pt x="7" y="54"/>
                    <a:pt x="7" y="54"/>
                    <a:pt x="7" y="54"/>
                  </a:cubicBezTo>
                  <a:cubicBezTo>
                    <a:pt x="7" y="54"/>
                    <a:pt x="7" y="54"/>
                    <a:pt x="7" y="54"/>
                  </a:cubicBezTo>
                  <a:cubicBezTo>
                    <a:pt x="8" y="54"/>
                    <a:pt x="8" y="54"/>
                    <a:pt x="8" y="54"/>
                  </a:cubicBezTo>
                  <a:cubicBezTo>
                    <a:pt x="8" y="54"/>
                    <a:pt x="8" y="54"/>
                    <a:pt x="8" y="54"/>
                  </a:cubicBezTo>
                  <a:cubicBezTo>
                    <a:pt x="8" y="54"/>
                    <a:pt x="8" y="54"/>
                    <a:pt x="8" y="54"/>
                  </a:cubicBezTo>
                  <a:cubicBezTo>
                    <a:pt x="9" y="54"/>
                    <a:pt x="9" y="54"/>
                    <a:pt x="10" y="54"/>
                  </a:cubicBezTo>
                  <a:cubicBezTo>
                    <a:pt x="10" y="54"/>
                    <a:pt x="10" y="54"/>
                    <a:pt x="10" y="54"/>
                  </a:cubicBezTo>
                  <a:cubicBezTo>
                    <a:pt x="10" y="54"/>
                    <a:pt x="10" y="54"/>
                    <a:pt x="10" y="54"/>
                  </a:cubicBezTo>
                  <a:cubicBezTo>
                    <a:pt x="10" y="54"/>
                    <a:pt x="11" y="54"/>
                    <a:pt x="11" y="54"/>
                  </a:cubicBezTo>
                  <a:cubicBezTo>
                    <a:pt x="11" y="54"/>
                    <a:pt x="11" y="54"/>
                    <a:pt x="11" y="54"/>
                  </a:cubicBezTo>
                  <a:cubicBezTo>
                    <a:pt x="11" y="54"/>
                    <a:pt x="11" y="54"/>
                    <a:pt x="11" y="54"/>
                  </a:cubicBezTo>
                  <a:cubicBezTo>
                    <a:pt x="11" y="54"/>
                    <a:pt x="11" y="54"/>
                    <a:pt x="11" y="54"/>
                  </a:cubicBezTo>
                  <a:cubicBezTo>
                    <a:pt x="11" y="54"/>
                    <a:pt x="11" y="54"/>
                    <a:pt x="12" y="54"/>
                  </a:cubicBezTo>
                  <a:cubicBezTo>
                    <a:pt x="12" y="54"/>
                    <a:pt x="12" y="54"/>
                    <a:pt x="12" y="54"/>
                  </a:cubicBezTo>
                  <a:cubicBezTo>
                    <a:pt x="12" y="54"/>
                    <a:pt x="12" y="54"/>
                    <a:pt x="12" y="54"/>
                  </a:cubicBezTo>
                  <a:cubicBezTo>
                    <a:pt x="12" y="53"/>
                    <a:pt x="12" y="53"/>
                    <a:pt x="12" y="53"/>
                  </a:cubicBezTo>
                  <a:cubicBezTo>
                    <a:pt x="12" y="53"/>
                    <a:pt x="12" y="53"/>
                    <a:pt x="12" y="53"/>
                  </a:cubicBezTo>
                  <a:cubicBezTo>
                    <a:pt x="12" y="53"/>
                    <a:pt x="12" y="53"/>
                    <a:pt x="12" y="53"/>
                  </a:cubicBezTo>
                  <a:cubicBezTo>
                    <a:pt x="12" y="53"/>
                    <a:pt x="12" y="53"/>
                    <a:pt x="13" y="53"/>
                  </a:cubicBezTo>
                  <a:cubicBezTo>
                    <a:pt x="13" y="53"/>
                    <a:pt x="13" y="53"/>
                    <a:pt x="14" y="53"/>
                  </a:cubicBezTo>
                  <a:cubicBezTo>
                    <a:pt x="14" y="53"/>
                    <a:pt x="14" y="53"/>
                    <a:pt x="14" y="53"/>
                  </a:cubicBezTo>
                  <a:cubicBezTo>
                    <a:pt x="14" y="53"/>
                    <a:pt x="14" y="53"/>
                    <a:pt x="14" y="53"/>
                  </a:cubicBezTo>
                  <a:cubicBezTo>
                    <a:pt x="14" y="53"/>
                    <a:pt x="15" y="53"/>
                    <a:pt x="15" y="53"/>
                  </a:cubicBezTo>
                  <a:cubicBezTo>
                    <a:pt x="16" y="52"/>
                    <a:pt x="18" y="52"/>
                    <a:pt x="20" y="51"/>
                  </a:cubicBezTo>
                  <a:cubicBezTo>
                    <a:pt x="20" y="51"/>
                    <a:pt x="20" y="51"/>
                    <a:pt x="20" y="51"/>
                  </a:cubicBezTo>
                  <a:cubicBezTo>
                    <a:pt x="20" y="51"/>
                    <a:pt x="20" y="51"/>
                    <a:pt x="20" y="51"/>
                  </a:cubicBezTo>
                  <a:cubicBezTo>
                    <a:pt x="21" y="51"/>
                    <a:pt x="21" y="51"/>
                    <a:pt x="21" y="51"/>
                  </a:cubicBezTo>
                  <a:cubicBezTo>
                    <a:pt x="21" y="51"/>
                    <a:pt x="21" y="51"/>
                    <a:pt x="21" y="51"/>
                  </a:cubicBezTo>
                  <a:cubicBezTo>
                    <a:pt x="21"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4" y="51"/>
                  </a:cubicBezTo>
                  <a:cubicBezTo>
                    <a:pt x="24" y="51"/>
                    <a:pt x="24" y="51"/>
                    <a:pt x="24" y="50"/>
                  </a:cubicBezTo>
                  <a:cubicBezTo>
                    <a:pt x="24" y="50"/>
                    <a:pt x="24" y="50"/>
                    <a:pt x="24" y="50"/>
                  </a:cubicBezTo>
                  <a:cubicBezTo>
                    <a:pt x="25" y="50"/>
                    <a:pt x="27" y="50"/>
                    <a:pt x="28" y="49"/>
                  </a:cubicBezTo>
                  <a:cubicBezTo>
                    <a:pt x="28" y="49"/>
                    <a:pt x="28" y="49"/>
                    <a:pt x="28" y="49"/>
                  </a:cubicBezTo>
                  <a:cubicBezTo>
                    <a:pt x="28" y="49"/>
                    <a:pt x="28" y="49"/>
                    <a:pt x="28" y="49"/>
                  </a:cubicBezTo>
                  <a:cubicBezTo>
                    <a:pt x="28"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30" y="49"/>
                    <a:pt x="30" y="49"/>
                    <a:pt x="30" y="49"/>
                  </a:cubicBezTo>
                  <a:cubicBezTo>
                    <a:pt x="30" y="49"/>
                    <a:pt x="31" y="49"/>
                    <a:pt x="31" y="49"/>
                  </a:cubicBezTo>
                  <a:cubicBezTo>
                    <a:pt x="31" y="49"/>
                    <a:pt x="31" y="49"/>
                    <a:pt x="31" y="50"/>
                  </a:cubicBezTo>
                  <a:cubicBezTo>
                    <a:pt x="31" y="50"/>
                    <a:pt x="31" y="50"/>
                    <a:pt x="31" y="50"/>
                  </a:cubicBezTo>
                  <a:cubicBezTo>
                    <a:pt x="31" y="50"/>
                    <a:pt x="31" y="51"/>
                    <a:pt x="31" y="52"/>
                  </a:cubicBezTo>
                  <a:cubicBezTo>
                    <a:pt x="31" y="53"/>
                    <a:pt x="31" y="54"/>
                    <a:pt x="31" y="54"/>
                  </a:cubicBezTo>
                  <a:cubicBezTo>
                    <a:pt x="31" y="55"/>
                    <a:pt x="31" y="55"/>
                    <a:pt x="31" y="56"/>
                  </a:cubicBezTo>
                  <a:cubicBezTo>
                    <a:pt x="31" y="56"/>
                    <a:pt x="31" y="56"/>
                    <a:pt x="31" y="56"/>
                  </a:cubicBezTo>
                  <a:cubicBezTo>
                    <a:pt x="31" y="56"/>
                    <a:pt x="31" y="57"/>
                    <a:pt x="31" y="57"/>
                  </a:cubicBezTo>
                  <a:cubicBezTo>
                    <a:pt x="31" y="58"/>
                    <a:pt x="31" y="59"/>
                    <a:pt x="31" y="60"/>
                  </a:cubicBezTo>
                  <a:cubicBezTo>
                    <a:pt x="31" y="60"/>
                    <a:pt x="31" y="60"/>
                    <a:pt x="30" y="60"/>
                  </a:cubicBezTo>
                  <a:cubicBezTo>
                    <a:pt x="30" y="60"/>
                    <a:pt x="30" y="60"/>
                    <a:pt x="30" y="61"/>
                  </a:cubicBezTo>
                  <a:cubicBezTo>
                    <a:pt x="30" y="61"/>
                    <a:pt x="30" y="61"/>
                    <a:pt x="30" y="61"/>
                  </a:cubicBezTo>
                  <a:cubicBezTo>
                    <a:pt x="30" y="62"/>
                    <a:pt x="30" y="64"/>
                    <a:pt x="30" y="66"/>
                  </a:cubicBezTo>
                  <a:cubicBezTo>
                    <a:pt x="30" y="66"/>
                    <a:pt x="30" y="67"/>
                    <a:pt x="30" y="68"/>
                  </a:cubicBezTo>
                  <a:cubicBezTo>
                    <a:pt x="30" y="68"/>
                    <a:pt x="30" y="68"/>
                    <a:pt x="30" y="68"/>
                  </a:cubicBezTo>
                  <a:cubicBezTo>
                    <a:pt x="30" y="68"/>
                    <a:pt x="30" y="69"/>
                    <a:pt x="30" y="69"/>
                  </a:cubicBezTo>
                  <a:cubicBezTo>
                    <a:pt x="30" y="70"/>
                    <a:pt x="30" y="70"/>
                    <a:pt x="30" y="70"/>
                  </a:cubicBezTo>
                  <a:cubicBezTo>
                    <a:pt x="30" y="70"/>
                    <a:pt x="30" y="70"/>
                    <a:pt x="30" y="70"/>
                  </a:cubicBezTo>
                  <a:cubicBezTo>
                    <a:pt x="30" y="71"/>
                    <a:pt x="30" y="71"/>
                    <a:pt x="30" y="71"/>
                  </a:cubicBezTo>
                  <a:cubicBezTo>
                    <a:pt x="30" y="72"/>
                    <a:pt x="30" y="72"/>
                    <a:pt x="30" y="73"/>
                  </a:cubicBezTo>
                  <a:cubicBezTo>
                    <a:pt x="30" y="73"/>
                    <a:pt x="30" y="73"/>
                    <a:pt x="30" y="73"/>
                  </a:cubicBezTo>
                  <a:cubicBezTo>
                    <a:pt x="30" y="74"/>
                    <a:pt x="30" y="74"/>
                    <a:pt x="30" y="74"/>
                  </a:cubicBezTo>
                  <a:cubicBezTo>
                    <a:pt x="30" y="74"/>
                    <a:pt x="30" y="74"/>
                    <a:pt x="30" y="74"/>
                  </a:cubicBezTo>
                  <a:cubicBezTo>
                    <a:pt x="30" y="75"/>
                    <a:pt x="30" y="75"/>
                    <a:pt x="30" y="75"/>
                  </a:cubicBezTo>
                  <a:cubicBezTo>
                    <a:pt x="30" y="75"/>
                    <a:pt x="30" y="75"/>
                    <a:pt x="30" y="75"/>
                  </a:cubicBezTo>
                  <a:cubicBezTo>
                    <a:pt x="30" y="76"/>
                    <a:pt x="30" y="76"/>
                    <a:pt x="30" y="76"/>
                  </a:cubicBezTo>
                  <a:cubicBezTo>
                    <a:pt x="30" y="76"/>
                    <a:pt x="30" y="76"/>
                    <a:pt x="30" y="76"/>
                  </a:cubicBezTo>
                  <a:cubicBezTo>
                    <a:pt x="30" y="76"/>
                    <a:pt x="30" y="77"/>
                    <a:pt x="30" y="77"/>
                  </a:cubicBezTo>
                  <a:cubicBezTo>
                    <a:pt x="30" y="77"/>
                    <a:pt x="30" y="77"/>
                    <a:pt x="30" y="77"/>
                  </a:cubicBezTo>
                  <a:cubicBezTo>
                    <a:pt x="30" y="77"/>
                    <a:pt x="30" y="77"/>
                    <a:pt x="30" y="78"/>
                  </a:cubicBezTo>
                  <a:cubicBezTo>
                    <a:pt x="30" y="78"/>
                    <a:pt x="30" y="78"/>
                    <a:pt x="29" y="78"/>
                  </a:cubicBezTo>
                  <a:cubicBezTo>
                    <a:pt x="29" y="78"/>
                    <a:pt x="29" y="78"/>
                    <a:pt x="29" y="78"/>
                  </a:cubicBezTo>
                  <a:cubicBezTo>
                    <a:pt x="29" y="78"/>
                    <a:pt x="29" y="78"/>
                    <a:pt x="29" y="78"/>
                  </a:cubicBezTo>
                  <a:cubicBezTo>
                    <a:pt x="29" y="78"/>
                    <a:pt x="29" y="79"/>
                    <a:pt x="29" y="79"/>
                  </a:cubicBezTo>
                  <a:cubicBezTo>
                    <a:pt x="29" y="79"/>
                    <a:pt x="29" y="79"/>
                    <a:pt x="29" y="79"/>
                  </a:cubicBezTo>
                  <a:cubicBezTo>
                    <a:pt x="29" y="79"/>
                    <a:pt x="29" y="80"/>
                    <a:pt x="29" y="80"/>
                  </a:cubicBezTo>
                  <a:cubicBezTo>
                    <a:pt x="29" y="80"/>
                    <a:pt x="29" y="81"/>
                    <a:pt x="29" y="82"/>
                  </a:cubicBezTo>
                  <a:cubicBezTo>
                    <a:pt x="29" y="82"/>
                    <a:pt x="29" y="83"/>
                    <a:pt x="29" y="83"/>
                  </a:cubicBezTo>
                  <a:cubicBezTo>
                    <a:pt x="29" y="83"/>
                    <a:pt x="29" y="83"/>
                    <a:pt x="29" y="83"/>
                  </a:cubicBezTo>
                  <a:cubicBezTo>
                    <a:pt x="29" y="84"/>
                    <a:pt x="29" y="84"/>
                    <a:pt x="29" y="84"/>
                  </a:cubicBezTo>
                  <a:cubicBezTo>
                    <a:pt x="29" y="84"/>
                    <a:pt x="29" y="84"/>
                    <a:pt x="29" y="84"/>
                  </a:cubicBezTo>
                  <a:cubicBezTo>
                    <a:pt x="29" y="84"/>
                    <a:pt x="29" y="85"/>
                    <a:pt x="29" y="85"/>
                  </a:cubicBezTo>
                  <a:cubicBezTo>
                    <a:pt x="29" y="85"/>
                    <a:pt x="29" y="85"/>
                    <a:pt x="29" y="85"/>
                  </a:cubicBezTo>
                  <a:cubicBezTo>
                    <a:pt x="29" y="85"/>
                    <a:pt x="29" y="85"/>
                    <a:pt x="29" y="86"/>
                  </a:cubicBezTo>
                  <a:cubicBezTo>
                    <a:pt x="28" y="87"/>
                    <a:pt x="28" y="89"/>
                    <a:pt x="28" y="91"/>
                  </a:cubicBezTo>
                  <a:cubicBezTo>
                    <a:pt x="28" y="91"/>
                    <a:pt x="28" y="91"/>
                    <a:pt x="28" y="92"/>
                  </a:cubicBezTo>
                  <a:cubicBezTo>
                    <a:pt x="28" y="92"/>
                    <a:pt x="28" y="92"/>
                    <a:pt x="28" y="92"/>
                  </a:cubicBezTo>
                  <a:cubicBezTo>
                    <a:pt x="28" y="92"/>
                    <a:pt x="28" y="92"/>
                    <a:pt x="28" y="92"/>
                  </a:cubicBezTo>
                  <a:cubicBezTo>
                    <a:pt x="28" y="92"/>
                    <a:pt x="28" y="92"/>
                    <a:pt x="28" y="92"/>
                  </a:cubicBezTo>
                  <a:cubicBezTo>
                    <a:pt x="28" y="92"/>
                    <a:pt x="28" y="93"/>
                    <a:pt x="28" y="93"/>
                  </a:cubicBezTo>
                  <a:cubicBezTo>
                    <a:pt x="28" y="93"/>
                    <a:pt x="28" y="93"/>
                    <a:pt x="28" y="93"/>
                  </a:cubicBezTo>
                  <a:cubicBezTo>
                    <a:pt x="28" y="93"/>
                    <a:pt x="28" y="93"/>
                    <a:pt x="28" y="93"/>
                  </a:cubicBezTo>
                  <a:cubicBezTo>
                    <a:pt x="28" y="93"/>
                    <a:pt x="27" y="93"/>
                    <a:pt x="27" y="93"/>
                  </a:cubicBezTo>
                  <a:cubicBezTo>
                    <a:pt x="27" y="93"/>
                    <a:pt x="27" y="94"/>
                    <a:pt x="27" y="94"/>
                  </a:cubicBezTo>
                  <a:cubicBezTo>
                    <a:pt x="27" y="94"/>
                    <a:pt x="27" y="94"/>
                    <a:pt x="27" y="94"/>
                  </a:cubicBezTo>
                  <a:cubicBezTo>
                    <a:pt x="27" y="94"/>
                    <a:pt x="27" y="95"/>
                    <a:pt x="27" y="95"/>
                  </a:cubicBezTo>
                  <a:cubicBezTo>
                    <a:pt x="28" y="96"/>
                    <a:pt x="29" y="96"/>
                    <a:pt x="29" y="97"/>
                  </a:cubicBezTo>
                  <a:cubicBezTo>
                    <a:pt x="30" y="97"/>
                    <a:pt x="30" y="97"/>
                    <a:pt x="31" y="97"/>
                  </a:cubicBezTo>
                  <a:cubicBezTo>
                    <a:pt x="32" y="97"/>
                    <a:pt x="33" y="97"/>
                    <a:pt x="34" y="97"/>
                  </a:cubicBezTo>
                  <a:cubicBezTo>
                    <a:pt x="36" y="97"/>
                    <a:pt x="38" y="97"/>
                    <a:pt x="39" y="97"/>
                  </a:cubicBezTo>
                  <a:cubicBezTo>
                    <a:pt x="41" y="97"/>
                    <a:pt x="42" y="97"/>
                    <a:pt x="42" y="96"/>
                  </a:cubicBezTo>
                  <a:cubicBezTo>
                    <a:pt x="43" y="96"/>
                    <a:pt x="43" y="96"/>
                    <a:pt x="43" y="96"/>
                  </a:cubicBezTo>
                  <a:cubicBezTo>
                    <a:pt x="43" y="96"/>
                    <a:pt x="43" y="96"/>
                    <a:pt x="43" y="96"/>
                  </a:cubicBezTo>
                  <a:cubicBezTo>
                    <a:pt x="43" y="96"/>
                    <a:pt x="43" y="96"/>
                    <a:pt x="43" y="96"/>
                  </a:cubicBezTo>
                  <a:cubicBezTo>
                    <a:pt x="43" y="96"/>
                    <a:pt x="43" y="96"/>
                    <a:pt x="43" y="96"/>
                  </a:cubicBezTo>
                  <a:cubicBezTo>
                    <a:pt x="43" y="96"/>
                    <a:pt x="43" y="96"/>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4" y="95"/>
                    <a:pt x="44" y="95"/>
                    <a:pt x="44" y="95"/>
                  </a:cubicBezTo>
                  <a:cubicBezTo>
                    <a:pt x="44" y="95"/>
                    <a:pt x="44" y="94"/>
                    <a:pt x="44" y="94"/>
                  </a:cubicBezTo>
                  <a:cubicBezTo>
                    <a:pt x="44" y="94"/>
                    <a:pt x="44" y="94"/>
                    <a:pt x="44" y="94"/>
                  </a:cubicBezTo>
                  <a:cubicBezTo>
                    <a:pt x="44" y="94"/>
                    <a:pt x="44" y="93"/>
                    <a:pt x="44" y="92"/>
                  </a:cubicBezTo>
                  <a:cubicBezTo>
                    <a:pt x="44" y="92"/>
                    <a:pt x="44" y="92"/>
                    <a:pt x="44" y="92"/>
                  </a:cubicBezTo>
                  <a:cubicBezTo>
                    <a:pt x="44" y="92"/>
                    <a:pt x="44" y="92"/>
                    <a:pt x="44" y="92"/>
                  </a:cubicBezTo>
                  <a:cubicBezTo>
                    <a:pt x="59" y="92"/>
                    <a:pt x="74" y="92"/>
                    <a:pt x="89" y="92"/>
                  </a:cubicBezTo>
                  <a:cubicBezTo>
                    <a:pt x="92" y="92"/>
                    <a:pt x="96" y="92"/>
                    <a:pt x="100" y="92"/>
                  </a:cubicBezTo>
                  <a:cubicBezTo>
                    <a:pt x="102" y="92"/>
                    <a:pt x="103" y="92"/>
                    <a:pt x="105" y="92"/>
                  </a:cubicBezTo>
                  <a:cubicBezTo>
                    <a:pt x="105" y="92"/>
                    <a:pt x="105" y="92"/>
                    <a:pt x="105" y="92"/>
                  </a:cubicBezTo>
                  <a:cubicBezTo>
                    <a:pt x="105" y="92"/>
                    <a:pt x="105" y="92"/>
                    <a:pt x="105" y="92"/>
                  </a:cubicBezTo>
                  <a:cubicBezTo>
                    <a:pt x="105" y="92"/>
                    <a:pt x="105" y="92"/>
                    <a:pt x="105" y="92"/>
                  </a:cubicBezTo>
                  <a:cubicBezTo>
                    <a:pt x="105" y="92"/>
                    <a:pt x="105" y="92"/>
                    <a:pt x="106" y="92"/>
                  </a:cubicBezTo>
                  <a:cubicBezTo>
                    <a:pt x="106" y="92"/>
                    <a:pt x="105" y="92"/>
                    <a:pt x="106" y="92"/>
                  </a:cubicBezTo>
                  <a:cubicBezTo>
                    <a:pt x="106" y="93"/>
                    <a:pt x="106" y="93"/>
                    <a:pt x="106" y="94"/>
                  </a:cubicBezTo>
                  <a:cubicBezTo>
                    <a:pt x="106" y="94"/>
                    <a:pt x="106" y="94"/>
                    <a:pt x="106" y="94"/>
                  </a:cubicBezTo>
                  <a:cubicBezTo>
                    <a:pt x="106" y="94"/>
                    <a:pt x="106" y="95"/>
                    <a:pt x="106" y="95"/>
                  </a:cubicBezTo>
                  <a:cubicBezTo>
                    <a:pt x="106" y="95"/>
                    <a:pt x="106" y="95"/>
                    <a:pt x="106" y="95"/>
                  </a:cubicBezTo>
                  <a:cubicBezTo>
                    <a:pt x="106" y="95"/>
                    <a:pt x="106" y="95"/>
                    <a:pt x="106" y="95"/>
                  </a:cubicBezTo>
                  <a:cubicBezTo>
                    <a:pt x="106" y="95"/>
                    <a:pt x="106" y="95"/>
                    <a:pt x="106" y="95"/>
                  </a:cubicBezTo>
                  <a:cubicBezTo>
                    <a:pt x="106" y="95"/>
                    <a:pt x="106" y="95"/>
                    <a:pt x="106" y="96"/>
                  </a:cubicBezTo>
                  <a:cubicBezTo>
                    <a:pt x="106" y="96"/>
                    <a:pt x="106" y="96"/>
                    <a:pt x="106" y="96"/>
                  </a:cubicBezTo>
                  <a:cubicBezTo>
                    <a:pt x="106" y="96"/>
                    <a:pt x="106" y="96"/>
                    <a:pt x="106" y="96"/>
                  </a:cubicBezTo>
                  <a:cubicBezTo>
                    <a:pt x="106" y="96"/>
                    <a:pt x="107" y="96"/>
                    <a:pt x="107" y="96"/>
                  </a:cubicBezTo>
                  <a:cubicBezTo>
                    <a:pt x="107" y="96"/>
                    <a:pt x="107" y="96"/>
                    <a:pt x="107" y="96"/>
                  </a:cubicBezTo>
                  <a:cubicBezTo>
                    <a:pt x="108" y="97"/>
                    <a:pt x="109" y="97"/>
                    <a:pt x="111" y="97"/>
                  </a:cubicBezTo>
                  <a:cubicBezTo>
                    <a:pt x="113" y="97"/>
                    <a:pt x="114" y="97"/>
                    <a:pt x="116" y="97"/>
                  </a:cubicBezTo>
                  <a:cubicBezTo>
                    <a:pt x="117" y="97"/>
                    <a:pt x="118" y="97"/>
                    <a:pt x="119" y="97"/>
                  </a:cubicBezTo>
                  <a:cubicBezTo>
                    <a:pt x="119" y="96"/>
                    <a:pt x="119" y="96"/>
                    <a:pt x="119" y="96"/>
                  </a:cubicBezTo>
                  <a:cubicBezTo>
                    <a:pt x="119" y="96"/>
                    <a:pt x="119" y="96"/>
                    <a:pt x="119" y="96"/>
                  </a:cubicBezTo>
                  <a:cubicBezTo>
                    <a:pt x="119" y="96"/>
                    <a:pt x="119" y="96"/>
                    <a:pt x="119" y="96"/>
                  </a:cubicBezTo>
                  <a:cubicBezTo>
                    <a:pt x="119" y="96"/>
                    <a:pt x="119" y="96"/>
                    <a:pt x="120" y="96"/>
                  </a:cubicBezTo>
                  <a:cubicBezTo>
                    <a:pt x="120" y="96"/>
                    <a:pt x="120" y="96"/>
                    <a:pt x="120" y="96"/>
                  </a:cubicBezTo>
                  <a:cubicBezTo>
                    <a:pt x="120" y="96"/>
                    <a:pt x="120" y="96"/>
                    <a:pt x="120" y="96"/>
                  </a:cubicBezTo>
                  <a:cubicBezTo>
                    <a:pt x="120" y="96"/>
                    <a:pt x="120" y="96"/>
                    <a:pt x="120" y="95"/>
                  </a:cubicBezTo>
                  <a:cubicBezTo>
                    <a:pt x="120" y="95"/>
                    <a:pt x="120" y="95"/>
                    <a:pt x="120" y="95"/>
                  </a:cubicBezTo>
                  <a:cubicBezTo>
                    <a:pt x="120" y="95"/>
                    <a:pt x="120" y="95"/>
                    <a:pt x="120" y="95"/>
                  </a:cubicBezTo>
                  <a:cubicBezTo>
                    <a:pt x="120" y="95"/>
                    <a:pt x="120" y="95"/>
                    <a:pt x="120" y="95"/>
                  </a:cubicBezTo>
                  <a:cubicBezTo>
                    <a:pt x="121" y="94"/>
                    <a:pt x="120" y="93"/>
                    <a:pt x="120" y="93"/>
                  </a:cubicBezTo>
                  <a:cubicBezTo>
                    <a:pt x="120" y="92"/>
                    <a:pt x="120" y="92"/>
                    <a:pt x="120" y="9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3" name="Freeform 9">
              <a:extLst>
                <a:ext uri="{FF2B5EF4-FFF2-40B4-BE49-F238E27FC236}">
                  <a16:creationId xmlns:a16="http://schemas.microsoft.com/office/drawing/2014/main" id="{2B45748B-0703-4485-B34B-981E76FF8B23}"/>
                </a:ext>
              </a:extLst>
            </p:cNvPr>
            <p:cNvSpPr>
              <a:spLocks noEditPoints="1"/>
            </p:cNvSpPr>
            <p:nvPr/>
          </p:nvSpPr>
          <p:spPr bwMode="auto">
            <a:xfrm>
              <a:off x="3243263" y="3246438"/>
              <a:ext cx="382587" cy="138112"/>
            </a:xfrm>
            <a:custGeom>
              <a:avLst/>
              <a:gdLst>
                <a:gd name="T0" fmla="*/ 31 w 102"/>
                <a:gd name="T1" fmla="*/ 26 h 37"/>
                <a:gd name="T2" fmla="*/ 30 w 102"/>
                <a:gd name="T3" fmla="*/ 29 h 37"/>
                <a:gd name="T4" fmla="*/ 15 w 102"/>
                <a:gd name="T5" fmla="*/ 29 h 37"/>
                <a:gd name="T6" fmla="*/ 17 w 102"/>
                <a:gd name="T7" fmla="*/ 14 h 37"/>
                <a:gd name="T8" fmla="*/ 31 w 102"/>
                <a:gd name="T9" fmla="*/ 17 h 37"/>
                <a:gd name="T10" fmla="*/ 29 w 102"/>
                <a:gd name="T11" fmla="*/ 18 h 37"/>
                <a:gd name="T12" fmla="*/ 16 w 102"/>
                <a:gd name="T13" fmla="*/ 15 h 37"/>
                <a:gd name="T14" fmla="*/ 44 w 102"/>
                <a:gd name="T15" fmla="*/ 25 h 37"/>
                <a:gd name="T16" fmla="*/ 60 w 102"/>
                <a:gd name="T17" fmla="*/ 26 h 37"/>
                <a:gd name="T18" fmla="*/ 59 w 102"/>
                <a:gd name="T19" fmla="*/ 29 h 37"/>
                <a:gd name="T20" fmla="*/ 43 w 102"/>
                <a:gd name="T21" fmla="*/ 27 h 37"/>
                <a:gd name="T22" fmla="*/ 58 w 102"/>
                <a:gd name="T23" fmla="*/ 14 h 37"/>
                <a:gd name="T24" fmla="*/ 59 w 102"/>
                <a:gd name="T25" fmla="*/ 17 h 37"/>
                <a:gd name="T26" fmla="*/ 44 w 102"/>
                <a:gd name="T27" fmla="*/ 18 h 37"/>
                <a:gd name="T28" fmla="*/ 72 w 102"/>
                <a:gd name="T29" fmla="*/ 14 h 37"/>
                <a:gd name="T30" fmla="*/ 85 w 102"/>
                <a:gd name="T31" fmla="*/ 18 h 37"/>
                <a:gd name="T32" fmla="*/ 72 w 102"/>
                <a:gd name="T33" fmla="*/ 16 h 37"/>
                <a:gd name="T34" fmla="*/ 74 w 102"/>
                <a:gd name="T35" fmla="*/ 29 h 37"/>
                <a:gd name="T36" fmla="*/ 73 w 102"/>
                <a:gd name="T37" fmla="*/ 25 h 37"/>
                <a:gd name="T38" fmla="*/ 1 w 102"/>
                <a:gd name="T39" fmla="*/ 36 h 37"/>
                <a:gd name="T40" fmla="*/ 13 w 102"/>
                <a:gd name="T41" fmla="*/ 37 h 37"/>
                <a:gd name="T42" fmla="*/ 90 w 102"/>
                <a:gd name="T43" fmla="*/ 37 h 37"/>
                <a:gd name="T44" fmla="*/ 100 w 102"/>
                <a:gd name="T45" fmla="*/ 37 h 37"/>
                <a:gd name="T46" fmla="*/ 101 w 102"/>
                <a:gd name="T47" fmla="*/ 36 h 37"/>
                <a:gd name="T48" fmla="*/ 101 w 102"/>
                <a:gd name="T49" fmla="*/ 35 h 37"/>
                <a:gd name="T50" fmla="*/ 100 w 102"/>
                <a:gd name="T51" fmla="*/ 30 h 37"/>
                <a:gd name="T52" fmla="*/ 100 w 102"/>
                <a:gd name="T53" fmla="*/ 28 h 37"/>
                <a:gd name="T54" fmla="*/ 100 w 102"/>
                <a:gd name="T55" fmla="*/ 25 h 37"/>
                <a:gd name="T56" fmla="*/ 99 w 102"/>
                <a:gd name="T57" fmla="*/ 22 h 37"/>
                <a:gd name="T58" fmla="*/ 99 w 102"/>
                <a:gd name="T59" fmla="*/ 20 h 37"/>
                <a:gd name="T60" fmla="*/ 99 w 102"/>
                <a:gd name="T61" fmla="*/ 18 h 37"/>
                <a:gd name="T62" fmla="*/ 99 w 102"/>
                <a:gd name="T63" fmla="*/ 16 h 37"/>
                <a:gd name="T64" fmla="*/ 98 w 102"/>
                <a:gd name="T65" fmla="*/ 13 h 37"/>
                <a:gd name="T66" fmla="*/ 98 w 102"/>
                <a:gd name="T67" fmla="*/ 7 h 37"/>
                <a:gd name="T68" fmla="*/ 96 w 102"/>
                <a:gd name="T69" fmla="*/ 7 h 37"/>
                <a:gd name="T70" fmla="*/ 89 w 102"/>
                <a:gd name="T71" fmla="*/ 7 h 37"/>
                <a:gd name="T72" fmla="*/ 73 w 102"/>
                <a:gd name="T73" fmla="*/ 7 h 37"/>
                <a:gd name="T74" fmla="*/ 72 w 102"/>
                <a:gd name="T75" fmla="*/ 3 h 37"/>
                <a:gd name="T76" fmla="*/ 72 w 102"/>
                <a:gd name="T77" fmla="*/ 1 h 37"/>
                <a:gd name="T78" fmla="*/ 71 w 102"/>
                <a:gd name="T79" fmla="*/ 1 h 37"/>
                <a:gd name="T80" fmla="*/ 69 w 102"/>
                <a:gd name="T81" fmla="*/ 0 h 37"/>
                <a:gd name="T82" fmla="*/ 57 w 102"/>
                <a:gd name="T83" fmla="*/ 7 h 37"/>
                <a:gd name="T84" fmla="*/ 44 w 102"/>
                <a:gd name="T85" fmla="*/ 2 h 37"/>
                <a:gd name="T86" fmla="*/ 43 w 102"/>
                <a:gd name="T87" fmla="*/ 1 h 37"/>
                <a:gd name="T88" fmla="*/ 40 w 102"/>
                <a:gd name="T89" fmla="*/ 0 h 37"/>
                <a:gd name="T90" fmla="*/ 32 w 102"/>
                <a:gd name="T91" fmla="*/ 0 h 37"/>
                <a:gd name="T92" fmla="*/ 32 w 102"/>
                <a:gd name="T93" fmla="*/ 1 h 37"/>
                <a:gd name="T94" fmla="*/ 31 w 102"/>
                <a:gd name="T95" fmla="*/ 5 h 37"/>
                <a:gd name="T96" fmla="*/ 31 w 102"/>
                <a:gd name="T97" fmla="*/ 6 h 37"/>
                <a:gd name="T98" fmla="*/ 5 w 102"/>
                <a:gd name="T99" fmla="*/ 7 h 37"/>
                <a:gd name="T100" fmla="*/ 3 w 102"/>
                <a:gd name="T101" fmla="*/ 9 h 37"/>
                <a:gd name="T102" fmla="*/ 3 w 102"/>
                <a:gd name="T103" fmla="*/ 18 h 37"/>
                <a:gd name="T104" fmla="*/ 3 w 102"/>
                <a:gd name="T105" fmla="*/ 20 h 37"/>
                <a:gd name="T106" fmla="*/ 2 w 102"/>
                <a:gd name="T107" fmla="*/ 23 h 37"/>
                <a:gd name="T108" fmla="*/ 2 w 102"/>
                <a:gd name="T109" fmla="*/ 25 h 37"/>
                <a:gd name="T110" fmla="*/ 2 w 102"/>
                <a:gd name="T111" fmla="*/ 29 h 37"/>
                <a:gd name="T112" fmla="*/ 1 w 102"/>
                <a:gd name="T113" fmla="*/ 30 h 37"/>
                <a:gd name="T114" fmla="*/ 1 w 102"/>
                <a:gd name="T115"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 h="37">
                  <a:moveTo>
                    <a:pt x="15" y="27"/>
                  </a:moveTo>
                  <a:cubicBezTo>
                    <a:pt x="15" y="27"/>
                    <a:pt x="15" y="26"/>
                    <a:pt x="15" y="26"/>
                  </a:cubicBezTo>
                  <a:cubicBezTo>
                    <a:pt x="15" y="26"/>
                    <a:pt x="16" y="26"/>
                    <a:pt x="16" y="26"/>
                  </a:cubicBezTo>
                  <a:cubicBezTo>
                    <a:pt x="16" y="26"/>
                    <a:pt x="16" y="25"/>
                    <a:pt x="16" y="25"/>
                  </a:cubicBezTo>
                  <a:cubicBezTo>
                    <a:pt x="16" y="25"/>
                    <a:pt x="16" y="25"/>
                    <a:pt x="16" y="25"/>
                  </a:cubicBezTo>
                  <a:cubicBezTo>
                    <a:pt x="21" y="25"/>
                    <a:pt x="25" y="25"/>
                    <a:pt x="30" y="25"/>
                  </a:cubicBezTo>
                  <a:cubicBezTo>
                    <a:pt x="30" y="25"/>
                    <a:pt x="30" y="26"/>
                    <a:pt x="31" y="26"/>
                  </a:cubicBezTo>
                  <a:cubicBezTo>
                    <a:pt x="31" y="26"/>
                    <a:pt x="31" y="27"/>
                    <a:pt x="31" y="27"/>
                  </a:cubicBezTo>
                  <a:cubicBezTo>
                    <a:pt x="31" y="27"/>
                    <a:pt x="31" y="27"/>
                    <a:pt x="30" y="27"/>
                  </a:cubicBezTo>
                  <a:cubicBezTo>
                    <a:pt x="30" y="28"/>
                    <a:pt x="31" y="28"/>
                    <a:pt x="30" y="28"/>
                  </a:cubicBezTo>
                  <a:cubicBezTo>
                    <a:pt x="30" y="28"/>
                    <a:pt x="30" y="28"/>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29" y="29"/>
                    <a:pt x="29" y="29"/>
                    <a:pt x="29" y="29"/>
                  </a:cubicBezTo>
                  <a:cubicBezTo>
                    <a:pt x="28" y="29"/>
                    <a:pt x="27" y="29"/>
                    <a:pt x="26" y="29"/>
                  </a:cubicBezTo>
                  <a:cubicBezTo>
                    <a:pt x="22" y="29"/>
                    <a:pt x="19" y="29"/>
                    <a:pt x="15" y="29"/>
                  </a:cubicBezTo>
                  <a:cubicBezTo>
                    <a:pt x="15" y="29"/>
                    <a:pt x="15" y="29"/>
                    <a:pt x="15" y="29"/>
                  </a:cubicBezTo>
                  <a:cubicBezTo>
                    <a:pt x="15" y="29"/>
                    <a:pt x="15" y="29"/>
                    <a:pt x="15" y="29"/>
                  </a:cubicBezTo>
                  <a:cubicBezTo>
                    <a:pt x="15" y="28"/>
                    <a:pt x="15" y="27"/>
                    <a:pt x="15" y="27"/>
                  </a:cubicBezTo>
                  <a:close/>
                  <a:moveTo>
                    <a:pt x="16" y="15"/>
                  </a:moveTo>
                  <a:cubicBezTo>
                    <a:pt x="16" y="15"/>
                    <a:pt x="16" y="15"/>
                    <a:pt x="16" y="15"/>
                  </a:cubicBezTo>
                  <a:cubicBezTo>
                    <a:pt x="16" y="15"/>
                    <a:pt x="16" y="15"/>
                    <a:pt x="16" y="15"/>
                  </a:cubicBezTo>
                  <a:cubicBezTo>
                    <a:pt x="16" y="15"/>
                    <a:pt x="16" y="15"/>
                    <a:pt x="16" y="14"/>
                  </a:cubicBezTo>
                  <a:cubicBezTo>
                    <a:pt x="17" y="14"/>
                    <a:pt x="17" y="14"/>
                    <a:pt x="17" y="14"/>
                  </a:cubicBezTo>
                  <a:cubicBezTo>
                    <a:pt x="17" y="14"/>
                    <a:pt x="17" y="14"/>
                    <a:pt x="17" y="14"/>
                  </a:cubicBezTo>
                  <a:cubicBezTo>
                    <a:pt x="17" y="14"/>
                    <a:pt x="17" y="14"/>
                    <a:pt x="17" y="14"/>
                  </a:cubicBezTo>
                  <a:cubicBezTo>
                    <a:pt x="17" y="14"/>
                    <a:pt x="17" y="14"/>
                    <a:pt x="17" y="14"/>
                  </a:cubicBezTo>
                  <a:cubicBezTo>
                    <a:pt x="17" y="14"/>
                    <a:pt x="17" y="14"/>
                    <a:pt x="17" y="14"/>
                  </a:cubicBezTo>
                  <a:cubicBezTo>
                    <a:pt x="22" y="14"/>
                    <a:pt x="26" y="14"/>
                    <a:pt x="30" y="14"/>
                  </a:cubicBezTo>
                  <a:cubicBezTo>
                    <a:pt x="31" y="14"/>
                    <a:pt x="31" y="14"/>
                    <a:pt x="31" y="14"/>
                  </a:cubicBezTo>
                  <a:cubicBezTo>
                    <a:pt x="31" y="15"/>
                    <a:pt x="31" y="15"/>
                    <a:pt x="31" y="15"/>
                  </a:cubicBezTo>
                  <a:cubicBezTo>
                    <a:pt x="31" y="16"/>
                    <a:pt x="31" y="16"/>
                    <a:pt x="31" y="17"/>
                  </a:cubicBezTo>
                  <a:cubicBezTo>
                    <a:pt x="31" y="17"/>
                    <a:pt x="31" y="17"/>
                    <a:pt x="31" y="17"/>
                  </a:cubicBezTo>
                  <a:cubicBezTo>
                    <a:pt x="31" y="17"/>
                    <a:pt x="31" y="17"/>
                    <a:pt x="31" y="17"/>
                  </a:cubicBezTo>
                  <a:cubicBezTo>
                    <a:pt x="31" y="17"/>
                    <a:pt x="31" y="17"/>
                    <a:pt x="31" y="17"/>
                  </a:cubicBezTo>
                  <a:cubicBezTo>
                    <a:pt x="31" y="18"/>
                    <a:pt x="31" y="18"/>
                    <a:pt x="30" y="18"/>
                  </a:cubicBezTo>
                  <a:cubicBezTo>
                    <a:pt x="30" y="18"/>
                    <a:pt x="30" y="18"/>
                    <a:pt x="30" y="18"/>
                  </a:cubicBezTo>
                  <a:cubicBezTo>
                    <a:pt x="30" y="18"/>
                    <a:pt x="30" y="18"/>
                    <a:pt x="30" y="18"/>
                  </a:cubicBezTo>
                  <a:cubicBezTo>
                    <a:pt x="30" y="18"/>
                    <a:pt x="29" y="18"/>
                    <a:pt x="29" y="18"/>
                  </a:cubicBezTo>
                  <a:cubicBezTo>
                    <a:pt x="29" y="18"/>
                    <a:pt x="29" y="18"/>
                    <a:pt x="29" y="18"/>
                  </a:cubicBezTo>
                  <a:cubicBezTo>
                    <a:pt x="25" y="18"/>
                    <a:pt x="21" y="18"/>
                    <a:pt x="17" y="18"/>
                  </a:cubicBezTo>
                  <a:cubicBezTo>
                    <a:pt x="17" y="18"/>
                    <a:pt x="17" y="18"/>
                    <a:pt x="17" y="18"/>
                  </a:cubicBezTo>
                  <a:cubicBezTo>
                    <a:pt x="17" y="18"/>
                    <a:pt x="17" y="18"/>
                    <a:pt x="17" y="18"/>
                  </a:cubicBezTo>
                  <a:cubicBezTo>
                    <a:pt x="17" y="18"/>
                    <a:pt x="17" y="18"/>
                    <a:pt x="17" y="18"/>
                  </a:cubicBezTo>
                  <a:cubicBezTo>
                    <a:pt x="17" y="18"/>
                    <a:pt x="17" y="17"/>
                    <a:pt x="16" y="17"/>
                  </a:cubicBezTo>
                  <a:cubicBezTo>
                    <a:pt x="16" y="17"/>
                    <a:pt x="16" y="16"/>
                    <a:pt x="16" y="15"/>
                  </a:cubicBezTo>
                  <a:moveTo>
                    <a:pt x="43" y="27"/>
                  </a:moveTo>
                  <a:cubicBezTo>
                    <a:pt x="43" y="27"/>
                    <a:pt x="43" y="27"/>
                    <a:pt x="43" y="27"/>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5"/>
                  </a:cubicBezTo>
                  <a:cubicBezTo>
                    <a:pt x="44" y="25"/>
                    <a:pt x="44" y="25"/>
                    <a:pt x="44" y="25"/>
                  </a:cubicBezTo>
                  <a:cubicBezTo>
                    <a:pt x="48" y="25"/>
                    <a:pt x="52" y="25"/>
                    <a:pt x="56" y="25"/>
                  </a:cubicBezTo>
                  <a:cubicBezTo>
                    <a:pt x="57" y="25"/>
                    <a:pt x="58" y="25"/>
                    <a:pt x="59" y="25"/>
                  </a:cubicBezTo>
                  <a:cubicBezTo>
                    <a:pt x="59" y="25"/>
                    <a:pt x="59" y="25"/>
                    <a:pt x="59" y="25"/>
                  </a:cubicBezTo>
                  <a:cubicBezTo>
                    <a:pt x="59" y="25"/>
                    <a:pt x="59" y="25"/>
                    <a:pt x="59" y="25"/>
                  </a:cubicBezTo>
                  <a:cubicBezTo>
                    <a:pt x="59" y="26"/>
                    <a:pt x="59" y="26"/>
                    <a:pt x="59" y="26"/>
                  </a:cubicBezTo>
                  <a:cubicBezTo>
                    <a:pt x="59" y="26"/>
                    <a:pt x="59" y="26"/>
                    <a:pt x="60" y="26"/>
                  </a:cubicBezTo>
                  <a:cubicBezTo>
                    <a:pt x="60" y="26"/>
                    <a:pt x="60" y="26"/>
                    <a:pt x="60" y="26"/>
                  </a:cubicBezTo>
                  <a:cubicBezTo>
                    <a:pt x="60" y="26"/>
                    <a:pt x="60" y="26"/>
                    <a:pt x="60" y="26"/>
                  </a:cubicBezTo>
                  <a:cubicBezTo>
                    <a:pt x="60" y="26"/>
                    <a:pt x="60" y="26"/>
                    <a:pt x="60" y="27"/>
                  </a:cubicBezTo>
                  <a:cubicBezTo>
                    <a:pt x="60" y="27"/>
                    <a:pt x="60" y="27"/>
                    <a:pt x="60" y="27"/>
                  </a:cubicBezTo>
                  <a:cubicBezTo>
                    <a:pt x="60" y="27"/>
                    <a:pt x="60" y="27"/>
                    <a:pt x="60" y="27"/>
                  </a:cubicBezTo>
                  <a:cubicBezTo>
                    <a:pt x="60" y="28"/>
                    <a:pt x="60" y="29"/>
                    <a:pt x="60" y="29"/>
                  </a:cubicBezTo>
                  <a:cubicBezTo>
                    <a:pt x="60" y="29"/>
                    <a:pt x="59" y="29"/>
                    <a:pt x="59" y="29"/>
                  </a:cubicBezTo>
                  <a:cubicBezTo>
                    <a:pt x="59" y="29"/>
                    <a:pt x="59" y="29"/>
                    <a:pt x="59" y="29"/>
                  </a:cubicBezTo>
                  <a:cubicBezTo>
                    <a:pt x="55" y="29"/>
                    <a:pt x="51" y="29"/>
                    <a:pt x="47" y="29"/>
                  </a:cubicBezTo>
                  <a:cubicBezTo>
                    <a:pt x="46" y="29"/>
                    <a:pt x="45" y="29"/>
                    <a:pt x="44" y="29"/>
                  </a:cubicBezTo>
                  <a:cubicBezTo>
                    <a:pt x="44" y="29"/>
                    <a:pt x="44" y="29"/>
                    <a:pt x="44" y="29"/>
                  </a:cubicBezTo>
                  <a:cubicBezTo>
                    <a:pt x="44" y="29"/>
                    <a:pt x="43" y="29"/>
                    <a:pt x="43" y="29"/>
                  </a:cubicBezTo>
                  <a:cubicBezTo>
                    <a:pt x="43" y="29"/>
                    <a:pt x="43" y="29"/>
                    <a:pt x="43" y="29"/>
                  </a:cubicBezTo>
                  <a:cubicBezTo>
                    <a:pt x="43" y="29"/>
                    <a:pt x="43" y="28"/>
                    <a:pt x="43" y="27"/>
                  </a:cubicBezTo>
                  <a:moveTo>
                    <a:pt x="44" y="16"/>
                  </a:moveTo>
                  <a:cubicBezTo>
                    <a:pt x="44" y="16"/>
                    <a:pt x="44" y="15"/>
                    <a:pt x="44" y="15"/>
                  </a:cubicBezTo>
                  <a:cubicBezTo>
                    <a:pt x="44" y="14"/>
                    <a:pt x="44" y="14"/>
                    <a:pt x="44" y="14"/>
                  </a:cubicBezTo>
                  <a:cubicBezTo>
                    <a:pt x="44" y="14"/>
                    <a:pt x="44" y="14"/>
                    <a:pt x="45" y="14"/>
                  </a:cubicBezTo>
                  <a:cubicBezTo>
                    <a:pt x="48" y="14"/>
                    <a:pt x="51" y="14"/>
                    <a:pt x="54" y="14"/>
                  </a:cubicBezTo>
                  <a:cubicBezTo>
                    <a:pt x="56" y="14"/>
                    <a:pt x="57" y="14"/>
                    <a:pt x="58" y="14"/>
                  </a:cubicBezTo>
                  <a:cubicBezTo>
                    <a:pt x="58" y="14"/>
                    <a:pt x="58" y="14"/>
                    <a:pt x="58" y="14"/>
                  </a:cubicBezTo>
                  <a:cubicBezTo>
                    <a:pt x="58" y="14"/>
                    <a:pt x="58" y="14"/>
                    <a:pt x="59" y="14"/>
                  </a:cubicBezTo>
                  <a:cubicBezTo>
                    <a:pt x="59" y="14"/>
                    <a:pt x="59" y="14"/>
                    <a:pt x="59" y="14"/>
                  </a:cubicBezTo>
                  <a:cubicBezTo>
                    <a:pt x="59" y="14"/>
                    <a:pt x="59" y="14"/>
                    <a:pt x="59" y="14"/>
                  </a:cubicBezTo>
                  <a:cubicBezTo>
                    <a:pt x="59" y="14"/>
                    <a:pt x="59" y="14"/>
                    <a:pt x="59" y="15"/>
                  </a:cubicBezTo>
                  <a:cubicBezTo>
                    <a:pt x="59" y="15"/>
                    <a:pt x="59" y="15"/>
                    <a:pt x="59" y="15"/>
                  </a:cubicBezTo>
                  <a:cubicBezTo>
                    <a:pt x="59" y="15"/>
                    <a:pt x="59" y="16"/>
                    <a:pt x="59" y="17"/>
                  </a:cubicBezTo>
                  <a:cubicBezTo>
                    <a:pt x="59" y="17"/>
                    <a:pt x="59" y="17"/>
                    <a:pt x="59" y="17"/>
                  </a:cubicBezTo>
                  <a:cubicBezTo>
                    <a:pt x="59" y="17"/>
                    <a:pt x="59" y="17"/>
                    <a:pt x="59" y="17"/>
                  </a:cubicBezTo>
                  <a:cubicBezTo>
                    <a:pt x="59" y="17"/>
                    <a:pt x="59" y="17"/>
                    <a:pt x="59" y="18"/>
                  </a:cubicBezTo>
                  <a:cubicBezTo>
                    <a:pt x="59" y="18"/>
                    <a:pt x="58" y="18"/>
                    <a:pt x="58" y="18"/>
                  </a:cubicBezTo>
                  <a:cubicBezTo>
                    <a:pt x="58" y="18"/>
                    <a:pt x="58" y="18"/>
                    <a:pt x="58" y="18"/>
                  </a:cubicBezTo>
                  <a:cubicBezTo>
                    <a:pt x="58" y="18"/>
                    <a:pt x="58" y="18"/>
                    <a:pt x="58" y="18"/>
                  </a:cubicBezTo>
                  <a:cubicBezTo>
                    <a:pt x="53" y="18"/>
                    <a:pt x="49" y="18"/>
                    <a:pt x="45" y="18"/>
                  </a:cubicBezTo>
                  <a:cubicBezTo>
                    <a:pt x="44" y="18"/>
                    <a:pt x="44" y="18"/>
                    <a:pt x="44" y="18"/>
                  </a:cubicBezTo>
                  <a:cubicBezTo>
                    <a:pt x="44" y="18"/>
                    <a:pt x="44" y="18"/>
                    <a:pt x="44" y="18"/>
                  </a:cubicBezTo>
                  <a:cubicBezTo>
                    <a:pt x="44" y="18"/>
                    <a:pt x="44" y="18"/>
                    <a:pt x="44" y="18"/>
                  </a:cubicBezTo>
                  <a:cubicBezTo>
                    <a:pt x="44" y="18"/>
                    <a:pt x="44" y="17"/>
                    <a:pt x="44" y="17"/>
                  </a:cubicBezTo>
                  <a:cubicBezTo>
                    <a:pt x="44" y="17"/>
                    <a:pt x="44" y="17"/>
                    <a:pt x="44" y="16"/>
                  </a:cubicBezTo>
                  <a:moveTo>
                    <a:pt x="72" y="16"/>
                  </a:moveTo>
                  <a:cubicBezTo>
                    <a:pt x="72" y="16"/>
                    <a:pt x="72" y="15"/>
                    <a:pt x="72" y="15"/>
                  </a:cubicBezTo>
                  <a:cubicBezTo>
                    <a:pt x="72" y="14"/>
                    <a:pt x="72" y="14"/>
                    <a:pt x="72" y="14"/>
                  </a:cubicBezTo>
                  <a:cubicBezTo>
                    <a:pt x="73" y="14"/>
                    <a:pt x="73" y="14"/>
                    <a:pt x="73" y="14"/>
                  </a:cubicBezTo>
                  <a:cubicBezTo>
                    <a:pt x="76" y="14"/>
                    <a:pt x="80" y="14"/>
                    <a:pt x="83" y="14"/>
                  </a:cubicBezTo>
                  <a:cubicBezTo>
                    <a:pt x="85" y="14"/>
                    <a:pt x="86" y="13"/>
                    <a:pt x="87" y="15"/>
                  </a:cubicBezTo>
                  <a:cubicBezTo>
                    <a:pt x="87" y="15"/>
                    <a:pt x="87" y="15"/>
                    <a:pt x="87" y="16"/>
                  </a:cubicBezTo>
                  <a:cubicBezTo>
                    <a:pt x="87" y="16"/>
                    <a:pt x="87" y="17"/>
                    <a:pt x="87" y="17"/>
                  </a:cubicBezTo>
                  <a:cubicBezTo>
                    <a:pt x="87" y="17"/>
                    <a:pt x="87" y="18"/>
                    <a:pt x="86" y="18"/>
                  </a:cubicBezTo>
                  <a:cubicBezTo>
                    <a:pt x="86" y="18"/>
                    <a:pt x="86" y="18"/>
                    <a:pt x="85" y="18"/>
                  </a:cubicBezTo>
                  <a:cubicBezTo>
                    <a:pt x="85" y="18"/>
                    <a:pt x="84" y="18"/>
                    <a:pt x="83" y="18"/>
                  </a:cubicBezTo>
                  <a:cubicBezTo>
                    <a:pt x="80" y="18"/>
                    <a:pt x="76" y="18"/>
                    <a:pt x="73" y="18"/>
                  </a:cubicBezTo>
                  <a:cubicBezTo>
                    <a:pt x="73" y="18"/>
                    <a:pt x="73" y="18"/>
                    <a:pt x="73" y="18"/>
                  </a:cubicBezTo>
                  <a:cubicBezTo>
                    <a:pt x="73" y="18"/>
                    <a:pt x="73" y="18"/>
                    <a:pt x="73" y="18"/>
                  </a:cubicBezTo>
                  <a:cubicBezTo>
                    <a:pt x="73" y="18"/>
                    <a:pt x="73" y="18"/>
                    <a:pt x="73" y="18"/>
                  </a:cubicBezTo>
                  <a:cubicBezTo>
                    <a:pt x="72" y="18"/>
                    <a:pt x="72" y="17"/>
                    <a:pt x="72" y="17"/>
                  </a:cubicBezTo>
                  <a:cubicBezTo>
                    <a:pt x="72" y="17"/>
                    <a:pt x="72" y="17"/>
                    <a:pt x="72" y="16"/>
                  </a:cubicBezTo>
                  <a:moveTo>
                    <a:pt x="88" y="26"/>
                  </a:moveTo>
                  <a:cubicBezTo>
                    <a:pt x="88" y="26"/>
                    <a:pt x="88" y="27"/>
                    <a:pt x="88" y="27"/>
                  </a:cubicBezTo>
                  <a:cubicBezTo>
                    <a:pt x="88" y="27"/>
                    <a:pt x="89" y="28"/>
                    <a:pt x="89" y="28"/>
                  </a:cubicBezTo>
                  <a:cubicBezTo>
                    <a:pt x="88" y="29"/>
                    <a:pt x="88" y="29"/>
                    <a:pt x="88" y="29"/>
                  </a:cubicBezTo>
                  <a:cubicBezTo>
                    <a:pt x="88" y="29"/>
                    <a:pt x="87" y="29"/>
                    <a:pt x="87" y="29"/>
                  </a:cubicBezTo>
                  <a:cubicBezTo>
                    <a:pt x="86" y="29"/>
                    <a:pt x="85" y="29"/>
                    <a:pt x="84" y="29"/>
                  </a:cubicBezTo>
                  <a:cubicBezTo>
                    <a:pt x="81" y="29"/>
                    <a:pt x="77" y="29"/>
                    <a:pt x="74" y="29"/>
                  </a:cubicBezTo>
                  <a:cubicBezTo>
                    <a:pt x="74" y="29"/>
                    <a:pt x="74" y="29"/>
                    <a:pt x="73" y="29"/>
                  </a:cubicBezTo>
                  <a:cubicBezTo>
                    <a:pt x="73" y="29"/>
                    <a:pt x="73" y="29"/>
                    <a:pt x="73" y="29"/>
                  </a:cubicBezTo>
                  <a:cubicBezTo>
                    <a:pt x="73" y="29"/>
                    <a:pt x="73" y="29"/>
                    <a:pt x="73" y="29"/>
                  </a:cubicBezTo>
                  <a:cubicBezTo>
                    <a:pt x="73" y="29"/>
                    <a:pt x="73" y="29"/>
                    <a:pt x="73" y="29"/>
                  </a:cubicBezTo>
                  <a:cubicBezTo>
                    <a:pt x="73" y="28"/>
                    <a:pt x="73" y="27"/>
                    <a:pt x="73" y="26"/>
                  </a:cubicBezTo>
                  <a:cubicBezTo>
                    <a:pt x="73" y="26"/>
                    <a:pt x="73" y="26"/>
                    <a:pt x="73" y="26"/>
                  </a:cubicBezTo>
                  <a:cubicBezTo>
                    <a:pt x="73" y="25"/>
                    <a:pt x="73" y="25"/>
                    <a:pt x="73" y="25"/>
                  </a:cubicBezTo>
                  <a:cubicBezTo>
                    <a:pt x="78" y="25"/>
                    <a:pt x="83" y="25"/>
                    <a:pt x="87" y="25"/>
                  </a:cubicBezTo>
                  <a:cubicBezTo>
                    <a:pt x="88" y="26"/>
                    <a:pt x="88" y="26"/>
                    <a:pt x="88" y="26"/>
                  </a:cubicBezTo>
                  <a:moveTo>
                    <a:pt x="1" y="35"/>
                  </a:moveTo>
                  <a:cubicBezTo>
                    <a:pt x="1" y="35"/>
                    <a:pt x="1" y="35"/>
                    <a:pt x="1" y="35"/>
                  </a:cubicBezTo>
                  <a:cubicBezTo>
                    <a:pt x="1" y="35"/>
                    <a:pt x="1" y="35"/>
                    <a:pt x="1" y="36"/>
                  </a:cubicBezTo>
                  <a:cubicBezTo>
                    <a:pt x="1" y="36"/>
                    <a:pt x="1" y="36"/>
                    <a:pt x="1" y="36"/>
                  </a:cubicBezTo>
                  <a:cubicBezTo>
                    <a:pt x="1" y="36"/>
                    <a:pt x="1" y="36"/>
                    <a:pt x="1" y="36"/>
                  </a:cubicBezTo>
                  <a:cubicBezTo>
                    <a:pt x="1" y="36"/>
                    <a:pt x="1" y="36"/>
                    <a:pt x="1" y="36"/>
                  </a:cubicBezTo>
                  <a:cubicBezTo>
                    <a:pt x="1" y="36"/>
                    <a:pt x="1" y="36"/>
                    <a:pt x="2" y="36"/>
                  </a:cubicBezTo>
                  <a:cubicBezTo>
                    <a:pt x="2" y="36"/>
                    <a:pt x="2" y="36"/>
                    <a:pt x="2" y="37"/>
                  </a:cubicBezTo>
                  <a:cubicBezTo>
                    <a:pt x="2" y="37"/>
                    <a:pt x="2" y="37"/>
                    <a:pt x="2" y="37"/>
                  </a:cubicBezTo>
                  <a:cubicBezTo>
                    <a:pt x="2" y="37"/>
                    <a:pt x="3" y="37"/>
                    <a:pt x="4" y="37"/>
                  </a:cubicBezTo>
                  <a:cubicBezTo>
                    <a:pt x="5" y="37"/>
                    <a:pt x="7" y="37"/>
                    <a:pt x="8" y="37"/>
                  </a:cubicBezTo>
                  <a:cubicBezTo>
                    <a:pt x="9" y="37"/>
                    <a:pt x="11" y="37"/>
                    <a:pt x="13" y="37"/>
                  </a:cubicBezTo>
                  <a:cubicBezTo>
                    <a:pt x="13" y="37"/>
                    <a:pt x="14" y="37"/>
                    <a:pt x="14" y="37"/>
                  </a:cubicBezTo>
                  <a:cubicBezTo>
                    <a:pt x="14" y="37"/>
                    <a:pt x="14" y="36"/>
                    <a:pt x="14" y="36"/>
                  </a:cubicBezTo>
                  <a:cubicBezTo>
                    <a:pt x="17" y="36"/>
                    <a:pt x="19" y="36"/>
                    <a:pt x="22" y="36"/>
                  </a:cubicBezTo>
                  <a:cubicBezTo>
                    <a:pt x="41" y="36"/>
                    <a:pt x="60" y="36"/>
                    <a:pt x="78" y="36"/>
                  </a:cubicBezTo>
                  <a:cubicBezTo>
                    <a:pt x="81" y="36"/>
                    <a:pt x="84" y="36"/>
                    <a:pt x="86" y="36"/>
                  </a:cubicBezTo>
                  <a:cubicBezTo>
                    <a:pt x="88" y="36"/>
                    <a:pt x="89" y="36"/>
                    <a:pt x="90" y="36"/>
                  </a:cubicBezTo>
                  <a:cubicBezTo>
                    <a:pt x="90" y="36"/>
                    <a:pt x="90" y="37"/>
                    <a:pt x="90" y="37"/>
                  </a:cubicBezTo>
                  <a:cubicBezTo>
                    <a:pt x="91" y="37"/>
                    <a:pt x="91" y="37"/>
                    <a:pt x="92" y="37"/>
                  </a:cubicBezTo>
                  <a:cubicBezTo>
                    <a:pt x="93" y="37"/>
                    <a:pt x="95" y="37"/>
                    <a:pt x="96" y="37"/>
                  </a:cubicBezTo>
                  <a:cubicBezTo>
                    <a:pt x="96" y="37"/>
                    <a:pt x="96" y="37"/>
                    <a:pt x="96" y="37"/>
                  </a:cubicBezTo>
                  <a:cubicBezTo>
                    <a:pt x="96" y="37"/>
                    <a:pt x="97" y="37"/>
                    <a:pt x="97" y="37"/>
                  </a:cubicBezTo>
                  <a:cubicBezTo>
                    <a:pt x="97" y="37"/>
                    <a:pt x="97" y="37"/>
                    <a:pt x="97" y="37"/>
                  </a:cubicBezTo>
                  <a:cubicBezTo>
                    <a:pt x="97" y="37"/>
                    <a:pt x="97" y="37"/>
                    <a:pt x="98" y="37"/>
                  </a:cubicBezTo>
                  <a:cubicBezTo>
                    <a:pt x="98" y="37"/>
                    <a:pt x="99" y="37"/>
                    <a:pt x="100" y="37"/>
                  </a:cubicBezTo>
                  <a:cubicBezTo>
                    <a:pt x="100" y="37"/>
                    <a:pt x="100" y="37"/>
                    <a:pt x="100" y="37"/>
                  </a:cubicBezTo>
                  <a:cubicBezTo>
                    <a:pt x="100" y="37"/>
                    <a:pt x="100" y="37"/>
                    <a:pt x="100" y="37"/>
                  </a:cubicBezTo>
                  <a:cubicBezTo>
                    <a:pt x="100" y="37"/>
                    <a:pt x="100" y="37"/>
                    <a:pt x="100" y="37"/>
                  </a:cubicBezTo>
                  <a:cubicBezTo>
                    <a:pt x="100" y="37"/>
                    <a:pt x="100" y="36"/>
                    <a:pt x="100" y="36"/>
                  </a:cubicBezTo>
                  <a:cubicBezTo>
                    <a:pt x="100" y="36"/>
                    <a:pt x="100"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5"/>
                    <a:pt x="101" y="35"/>
                    <a:pt x="101" y="35"/>
                  </a:cubicBezTo>
                  <a:cubicBezTo>
                    <a:pt x="101" y="35"/>
                    <a:pt x="101" y="35"/>
                    <a:pt x="101" y="35"/>
                  </a:cubicBezTo>
                  <a:cubicBezTo>
                    <a:pt x="101" y="35"/>
                    <a:pt x="101" y="35"/>
                    <a:pt x="101" y="35"/>
                  </a:cubicBezTo>
                  <a:cubicBezTo>
                    <a:pt x="101" y="35"/>
                    <a:pt x="102" y="35"/>
                    <a:pt x="102" y="35"/>
                  </a:cubicBezTo>
                  <a:cubicBezTo>
                    <a:pt x="102" y="35"/>
                    <a:pt x="102" y="35"/>
                    <a:pt x="102" y="35"/>
                  </a:cubicBezTo>
                  <a:cubicBezTo>
                    <a:pt x="102" y="35"/>
                    <a:pt x="102" y="35"/>
                    <a:pt x="102" y="35"/>
                  </a:cubicBezTo>
                  <a:cubicBezTo>
                    <a:pt x="102" y="35"/>
                    <a:pt x="101" y="33"/>
                    <a:pt x="101" y="33"/>
                  </a:cubicBezTo>
                  <a:cubicBezTo>
                    <a:pt x="101" y="33"/>
                    <a:pt x="101" y="33"/>
                    <a:pt x="101" y="33"/>
                  </a:cubicBezTo>
                  <a:cubicBezTo>
                    <a:pt x="101" y="33"/>
                    <a:pt x="101" y="33"/>
                    <a:pt x="101" y="33"/>
                  </a:cubicBezTo>
                  <a:cubicBezTo>
                    <a:pt x="101" y="32"/>
                    <a:pt x="101" y="31"/>
                    <a:pt x="100" y="30"/>
                  </a:cubicBezTo>
                  <a:cubicBezTo>
                    <a:pt x="100" y="30"/>
                    <a:pt x="100" y="30"/>
                    <a:pt x="100" y="29"/>
                  </a:cubicBezTo>
                  <a:cubicBezTo>
                    <a:pt x="100" y="29"/>
                    <a:pt x="100" y="29"/>
                    <a:pt x="100" y="29"/>
                  </a:cubicBezTo>
                  <a:cubicBezTo>
                    <a:pt x="100" y="29"/>
                    <a:pt x="100" y="29"/>
                    <a:pt x="100" y="29"/>
                  </a:cubicBezTo>
                  <a:cubicBezTo>
                    <a:pt x="100" y="29"/>
                    <a:pt x="100" y="29"/>
                    <a:pt x="100" y="29"/>
                  </a:cubicBezTo>
                  <a:cubicBezTo>
                    <a:pt x="100" y="29"/>
                    <a:pt x="100" y="28"/>
                    <a:pt x="100" y="28"/>
                  </a:cubicBezTo>
                  <a:cubicBezTo>
                    <a:pt x="100" y="28"/>
                    <a:pt x="100" y="28"/>
                    <a:pt x="100" y="28"/>
                  </a:cubicBezTo>
                  <a:cubicBezTo>
                    <a:pt x="100" y="28"/>
                    <a:pt x="100" y="28"/>
                    <a:pt x="100" y="28"/>
                  </a:cubicBezTo>
                  <a:cubicBezTo>
                    <a:pt x="100" y="28"/>
                    <a:pt x="100" y="28"/>
                    <a:pt x="100" y="28"/>
                  </a:cubicBezTo>
                  <a:cubicBezTo>
                    <a:pt x="100" y="27"/>
                    <a:pt x="100" y="27"/>
                    <a:pt x="100" y="27"/>
                  </a:cubicBezTo>
                  <a:cubicBezTo>
                    <a:pt x="100" y="27"/>
                    <a:pt x="100" y="27"/>
                    <a:pt x="100" y="27"/>
                  </a:cubicBezTo>
                  <a:cubicBezTo>
                    <a:pt x="100" y="27"/>
                    <a:pt x="100" y="26"/>
                    <a:pt x="100" y="26"/>
                  </a:cubicBezTo>
                  <a:cubicBezTo>
                    <a:pt x="100" y="26"/>
                    <a:pt x="100" y="26"/>
                    <a:pt x="100" y="26"/>
                  </a:cubicBezTo>
                  <a:cubicBezTo>
                    <a:pt x="100" y="26"/>
                    <a:pt x="100" y="26"/>
                    <a:pt x="100" y="25"/>
                  </a:cubicBezTo>
                  <a:cubicBezTo>
                    <a:pt x="100" y="25"/>
                    <a:pt x="100" y="25"/>
                    <a:pt x="100" y="25"/>
                  </a:cubicBezTo>
                  <a:cubicBezTo>
                    <a:pt x="100" y="25"/>
                    <a:pt x="100" y="25"/>
                    <a:pt x="100" y="25"/>
                  </a:cubicBezTo>
                  <a:cubicBezTo>
                    <a:pt x="100" y="25"/>
                    <a:pt x="100" y="25"/>
                    <a:pt x="100" y="25"/>
                  </a:cubicBezTo>
                  <a:cubicBezTo>
                    <a:pt x="100" y="24"/>
                    <a:pt x="100" y="23"/>
                    <a:pt x="100" y="23"/>
                  </a:cubicBezTo>
                  <a:cubicBezTo>
                    <a:pt x="100" y="23"/>
                    <a:pt x="99" y="23"/>
                    <a:pt x="99" y="23"/>
                  </a:cubicBezTo>
                  <a:cubicBezTo>
                    <a:pt x="99" y="22"/>
                    <a:pt x="99" y="22"/>
                    <a:pt x="99" y="22"/>
                  </a:cubicBezTo>
                  <a:cubicBezTo>
                    <a:pt x="99" y="22"/>
                    <a:pt x="99" y="22"/>
                    <a:pt x="99" y="22"/>
                  </a:cubicBezTo>
                  <a:cubicBezTo>
                    <a:pt x="99" y="22"/>
                    <a:pt x="99" y="22"/>
                    <a:pt x="99" y="22"/>
                  </a:cubicBezTo>
                  <a:cubicBezTo>
                    <a:pt x="99" y="22"/>
                    <a:pt x="99" y="22"/>
                    <a:pt x="99" y="22"/>
                  </a:cubicBezTo>
                  <a:cubicBezTo>
                    <a:pt x="99" y="22"/>
                    <a:pt x="99" y="21"/>
                    <a:pt x="99" y="21"/>
                  </a:cubicBezTo>
                  <a:cubicBezTo>
                    <a:pt x="99" y="21"/>
                    <a:pt x="99" y="21"/>
                    <a:pt x="99" y="21"/>
                  </a:cubicBezTo>
                  <a:cubicBezTo>
                    <a:pt x="99" y="21"/>
                    <a:pt x="99" y="21"/>
                    <a:pt x="99" y="21"/>
                  </a:cubicBezTo>
                  <a:cubicBezTo>
                    <a:pt x="99" y="21"/>
                    <a:pt x="99" y="21"/>
                    <a:pt x="99" y="21"/>
                  </a:cubicBezTo>
                  <a:cubicBezTo>
                    <a:pt x="99" y="21"/>
                    <a:pt x="99" y="20"/>
                    <a:pt x="99" y="20"/>
                  </a:cubicBezTo>
                  <a:cubicBezTo>
                    <a:pt x="99" y="20"/>
                    <a:pt x="99" y="20"/>
                    <a:pt x="99" y="20"/>
                  </a:cubicBezTo>
                  <a:cubicBezTo>
                    <a:pt x="99" y="20"/>
                    <a:pt x="99" y="20"/>
                    <a:pt x="99" y="19"/>
                  </a:cubicBezTo>
                  <a:cubicBezTo>
                    <a:pt x="99" y="19"/>
                    <a:pt x="99" y="19"/>
                    <a:pt x="99" y="19"/>
                  </a:cubicBezTo>
                  <a:cubicBezTo>
                    <a:pt x="99" y="19"/>
                    <a:pt x="99" y="19"/>
                    <a:pt x="99" y="19"/>
                  </a:cubicBezTo>
                  <a:cubicBezTo>
                    <a:pt x="99" y="19"/>
                    <a:pt x="99" y="19"/>
                    <a:pt x="99" y="19"/>
                  </a:cubicBezTo>
                  <a:cubicBezTo>
                    <a:pt x="99" y="19"/>
                    <a:pt x="99" y="18"/>
                    <a:pt x="99" y="18"/>
                  </a:cubicBezTo>
                  <a:cubicBezTo>
                    <a:pt x="99" y="18"/>
                    <a:pt x="99" y="18"/>
                    <a:pt x="99" y="18"/>
                  </a:cubicBezTo>
                  <a:cubicBezTo>
                    <a:pt x="99" y="18"/>
                    <a:pt x="99" y="18"/>
                    <a:pt x="99" y="18"/>
                  </a:cubicBezTo>
                  <a:cubicBezTo>
                    <a:pt x="99" y="18"/>
                    <a:pt x="99" y="18"/>
                    <a:pt x="99" y="18"/>
                  </a:cubicBezTo>
                  <a:cubicBezTo>
                    <a:pt x="99" y="17"/>
                    <a:pt x="99" y="17"/>
                    <a:pt x="99" y="17"/>
                  </a:cubicBezTo>
                  <a:cubicBezTo>
                    <a:pt x="99" y="17"/>
                    <a:pt x="99" y="17"/>
                    <a:pt x="99" y="17"/>
                  </a:cubicBezTo>
                  <a:cubicBezTo>
                    <a:pt x="99" y="17"/>
                    <a:pt x="99" y="16"/>
                    <a:pt x="99" y="16"/>
                  </a:cubicBezTo>
                  <a:cubicBezTo>
                    <a:pt x="99" y="16"/>
                    <a:pt x="99" y="16"/>
                    <a:pt x="99" y="16"/>
                  </a:cubicBezTo>
                  <a:cubicBezTo>
                    <a:pt x="99" y="16"/>
                    <a:pt x="99" y="16"/>
                    <a:pt x="99" y="16"/>
                  </a:cubicBezTo>
                  <a:cubicBezTo>
                    <a:pt x="99" y="16"/>
                    <a:pt x="99" y="16"/>
                    <a:pt x="99" y="16"/>
                  </a:cubicBezTo>
                  <a:cubicBezTo>
                    <a:pt x="99" y="15"/>
                    <a:pt x="99" y="15"/>
                    <a:pt x="99" y="15"/>
                  </a:cubicBezTo>
                  <a:cubicBezTo>
                    <a:pt x="98" y="15"/>
                    <a:pt x="98" y="15"/>
                    <a:pt x="98" y="15"/>
                  </a:cubicBezTo>
                  <a:cubicBezTo>
                    <a:pt x="98" y="15"/>
                    <a:pt x="98" y="14"/>
                    <a:pt x="98" y="14"/>
                  </a:cubicBezTo>
                  <a:cubicBezTo>
                    <a:pt x="98" y="14"/>
                    <a:pt x="98" y="14"/>
                    <a:pt x="98" y="14"/>
                  </a:cubicBezTo>
                  <a:cubicBezTo>
                    <a:pt x="98" y="14"/>
                    <a:pt x="98" y="14"/>
                    <a:pt x="98" y="14"/>
                  </a:cubicBezTo>
                  <a:cubicBezTo>
                    <a:pt x="98" y="14"/>
                    <a:pt x="98" y="14"/>
                    <a:pt x="98" y="14"/>
                  </a:cubicBezTo>
                  <a:cubicBezTo>
                    <a:pt x="98" y="13"/>
                    <a:pt x="98" y="13"/>
                    <a:pt x="98" y="13"/>
                  </a:cubicBezTo>
                  <a:cubicBezTo>
                    <a:pt x="98" y="13"/>
                    <a:pt x="98" y="13"/>
                    <a:pt x="98" y="13"/>
                  </a:cubicBezTo>
                  <a:cubicBezTo>
                    <a:pt x="98" y="13"/>
                    <a:pt x="98" y="12"/>
                    <a:pt x="98" y="12"/>
                  </a:cubicBezTo>
                  <a:cubicBezTo>
                    <a:pt x="98" y="12"/>
                    <a:pt x="98" y="12"/>
                    <a:pt x="98" y="12"/>
                  </a:cubicBezTo>
                  <a:cubicBezTo>
                    <a:pt x="98" y="12"/>
                    <a:pt x="98" y="11"/>
                    <a:pt x="98" y="11"/>
                  </a:cubicBezTo>
                  <a:cubicBezTo>
                    <a:pt x="98" y="10"/>
                    <a:pt x="98" y="8"/>
                    <a:pt x="98" y="8"/>
                  </a:cubicBezTo>
                  <a:cubicBezTo>
                    <a:pt x="98" y="8"/>
                    <a:pt x="98" y="7"/>
                    <a:pt x="98" y="7"/>
                  </a:cubicBezTo>
                  <a:cubicBezTo>
                    <a:pt x="98" y="7"/>
                    <a:pt x="98" y="7"/>
                    <a:pt x="98"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6" y="7"/>
                  </a:cubicBezTo>
                  <a:cubicBezTo>
                    <a:pt x="96" y="7"/>
                    <a:pt x="96" y="7"/>
                    <a:pt x="96" y="7"/>
                  </a:cubicBezTo>
                  <a:cubicBezTo>
                    <a:pt x="96" y="7"/>
                    <a:pt x="96" y="7"/>
                    <a:pt x="96" y="7"/>
                  </a:cubicBezTo>
                  <a:cubicBezTo>
                    <a:pt x="96" y="6"/>
                    <a:pt x="96" y="6"/>
                    <a:pt x="96" y="6"/>
                  </a:cubicBezTo>
                  <a:cubicBezTo>
                    <a:pt x="96" y="6"/>
                    <a:pt x="94" y="6"/>
                    <a:pt x="94" y="6"/>
                  </a:cubicBezTo>
                  <a:cubicBezTo>
                    <a:pt x="94" y="6"/>
                    <a:pt x="94" y="6"/>
                    <a:pt x="94" y="6"/>
                  </a:cubicBezTo>
                  <a:cubicBezTo>
                    <a:pt x="93" y="6"/>
                    <a:pt x="92" y="6"/>
                    <a:pt x="90" y="7"/>
                  </a:cubicBezTo>
                  <a:cubicBezTo>
                    <a:pt x="90" y="7"/>
                    <a:pt x="90" y="7"/>
                    <a:pt x="89" y="7"/>
                  </a:cubicBezTo>
                  <a:cubicBezTo>
                    <a:pt x="88" y="7"/>
                    <a:pt x="87" y="6"/>
                    <a:pt x="87" y="7"/>
                  </a:cubicBezTo>
                  <a:cubicBezTo>
                    <a:pt x="86" y="7"/>
                    <a:pt x="86" y="7"/>
                    <a:pt x="85" y="7"/>
                  </a:cubicBezTo>
                  <a:cubicBezTo>
                    <a:pt x="85" y="7"/>
                    <a:pt x="84" y="7"/>
                    <a:pt x="84" y="7"/>
                  </a:cubicBezTo>
                  <a:cubicBezTo>
                    <a:pt x="83" y="7"/>
                    <a:pt x="81" y="7"/>
                    <a:pt x="80" y="7"/>
                  </a:cubicBezTo>
                  <a:cubicBezTo>
                    <a:pt x="80" y="7"/>
                    <a:pt x="78" y="7"/>
                    <a:pt x="78" y="7"/>
                  </a:cubicBezTo>
                  <a:cubicBezTo>
                    <a:pt x="76" y="7"/>
                    <a:pt x="75" y="7"/>
                    <a:pt x="73" y="7"/>
                  </a:cubicBezTo>
                  <a:cubicBezTo>
                    <a:pt x="73" y="7"/>
                    <a:pt x="73" y="7"/>
                    <a:pt x="73" y="7"/>
                  </a:cubicBezTo>
                  <a:cubicBezTo>
                    <a:pt x="73" y="7"/>
                    <a:pt x="73" y="7"/>
                    <a:pt x="73" y="7"/>
                  </a:cubicBezTo>
                  <a:cubicBezTo>
                    <a:pt x="73" y="7"/>
                    <a:pt x="73" y="7"/>
                    <a:pt x="73" y="7"/>
                  </a:cubicBezTo>
                  <a:cubicBezTo>
                    <a:pt x="73" y="7"/>
                    <a:pt x="72" y="6"/>
                    <a:pt x="72" y="6"/>
                  </a:cubicBezTo>
                  <a:cubicBezTo>
                    <a:pt x="72" y="6"/>
                    <a:pt x="72" y="6"/>
                    <a:pt x="72" y="6"/>
                  </a:cubicBezTo>
                  <a:cubicBezTo>
                    <a:pt x="72" y="6"/>
                    <a:pt x="72" y="6"/>
                    <a:pt x="72" y="6"/>
                  </a:cubicBezTo>
                  <a:cubicBezTo>
                    <a:pt x="72" y="5"/>
                    <a:pt x="72" y="4"/>
                    <a:pt x="72" y="3"/>
                  </a:cubicBezTo>
                  <a:cubicBezTo>
                    <a:pt x="72" y="3"/>
                    <a:pt x="72" y="3"/>
                    <a:pt x="72" y="3"/>
                  </a:cubicBezTo>
                  <a:cubicBezTo>
                    <a:pt x="72" y="3"/>
                    <a:pt x="72" y="3"/>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1"/>
                  </a:cubicBezTo>
                  <a:cubicBezTo>
                    <a:pt x="72" y="1"/>
                    <a:pt x="72" y="1"/>
                    <a:pt x="72" y="1"/>
                  </a:cubicBezTo>
                  <a:cubicBezTo>
                    <a:pt x="72" y="1"/>
                    <a:pt x="72" y="1"/>
                    <a:pt x="72"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0" y="1"/>
                  </a:cubicBezTo>
                  <a:cubicBezTo>
                    <a:pt x="70" y="1"/>
                    <a:pt x="70" y="1"/>
                    <a:pt x="70" y="1"/>
                  </a:cubicBezTo>
                  <a:cubicBezTo>
                    <a:pt x="70" y="1"/>
                    <a:pt x="70" y="1"/>
                    <a:pt x="70" y="1"/>
                  </a:cubicBezTo>
                  <a:cubicBezTo>
                    <a:pt x="70" y="1"/>
                    <a:pt x="69" y="0"/>
                    <a:pt x="69" y="0"/>
                  </a:cubicBezTo>
                  <a:cubicBezTo>
                    <a:pt x="69" y="0"/>
                    <a:pt x="68" y="0"/>
                    <a:pt x="68" y="0"/>
                  </a:cubicBezTo>
                  <a:cubicBezTo>
                    <a:pt x="67" y="0"/>
                    <a:pt x="67" y="1"/>
                    <a:pt x="66" y="0"/>
                  </a:cubicBezTo>
                  <a:cubicBezTo>
                    <a:pt x="65" y="0"/>
                    <a:pt x="64" y="0"/>
                    <a:pt x="64" y="0"/>
                  </a:cubicBezTo>
                  <a:cubicBezTo>
                    <a:pt x="63" y="0"/>
                    <a:pt x="61" y="0"/>
                    <a:pt x="60" y="0"/>
                  </a:cubicBezTo>
                  <a:cubicBezTo>
                    <a:pt x="59" y="1"/>
                    <a:pt x="59" y="4"/>
                    <a:pt x="59" y="6"/>
                  </a:cubicBezTo>
                  <a:cubicBezTo>
                    <a:pt x="59" y="6"/>
                    <a:pt x="59" y="7"/>
                    <a:pt x="58" y="7"/>
                  </a:cubicBezTo>
                  <a:cubicBezTo>
                    <a:pt x="58" y="7"/>
                    <a:pt x="58" y="7"/>
                    <a:pt x="57" y="7"/>
                  </a:cubicBezTo>
                  <a:cubicBezTo>
                    <a:pt x="56" y="7"/>
                    <a:pt x="56" y="7"/>
                    <a:pt x="55" y="7"/>
                  </a:cubicBezTo>
                  <a:cubicBezTo>
                    <a:pt x="51" y="7"/>
                    <a:pt x="48" y="7"/>
                    <a:pt x="45" y="7"/>
                  </a:cubicBezTo>
                  <a:cubicBezTo>
                    <a:pt x="45" y="7"/>
                    <a:pt x="44" y="6"/>
                    <a:pt x="44" y="6"/>
                  </a:cubicBezTo>
                  <a:cubicBezTo>
                    <a:pt x="44" y="6"/>
                    <a:pt x="44" y="6"/>
                    <a:pt x="44" y="6"/>
                  </a:cubicBezTo>
                  <a:cubicBezTo>
                    <a:pt x="44" y="6"/>
                    <a:pt x="44" y="5"/>
                    <a:pt x="44" y="5"/>
                  </a:cubicBezTo>
                  <a:cubicBezTo>
                    <a:pt x="44" y="4"/>
                    <a:pt x="45" y="3"/>
                    <a:pt x="44" y="2"/>
                  </a:cubicBezTo>
                  <a:cubicBezTo>
                    <a:pt x="44" y="2"/>
                    <a:pt x="44" y="2"/>
                    <a:pt x="44" y="2"/>
                  </a:cubicBezTo>
                  <a:cubicBezTo>
                    <a:pt x="44" y="2"/>
                    <a:pt x="44" y="2"/>
                    <a:pt x="44" y="2"/>
                  </a:cubicBezTo>
                  <a:cubicBezTo>
                    <a:pt x="44" y="2"/>
                    <a:pt x="44" y="2"/>
                    <a:pt x="44" y="2"/>
                  </a:cubicBezTo>
                  <a:cubicBezTo>
                    <a:pt x="44" y="2"/>
                    <a:pt x="44" y="2"/>
                    <a:pt x="44" y="2"/>
                  </a:cubicBezTo>
                  <a:cubicBezTo>
                    <a:pt x="44" y="2"/>
                    <a:pt x="44" y="2"/>
                    <a:pt x="44" y="1"/>
                  </a:cubicBezTo>
                  <a:cubicBezTo>
                    <a:pt x="44" y="1"/>
                    <a:pt x="44"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2" y="1"/>
                    <a:pt x="42" y="1"/>
                    <a:pt x="41" y="1"/>
                  </a:cubicBezTo>
                  <a:cubicBezTo>
                    <a:pt x="41" y="1"/>
                    <a:pt x="41" y="0"/>
                    <a:pt x="41" y="0"/>
                  </a:cubicBezTo>
                  <a:cubicBezTo>
                    <a:pt x="41" y="0"/>
                    <a:pt x="40" y="0"/>
                    <a:pt x="40" y="0"/>
                  </a:cubicBezTo>
                  <a:cubicBezTo>
                    <a:pt x="39" y="0"/>
                    <a:pt x="39" y="1"/>
                    <a:pt x="38" y="0"/>
                  </a:cubicBezTo>
                  <a:cubicBezTo>
                    <a:pt x="38" y="0"/>
                    <a:pt x="38" y="0"/>
                    <a:pt x="38" y="0"/>
                  </a:cubicBezTo>
                  <a:cubicBezTo>
                    <a:pt x="38" y="0"/>
                    <a:pt x="37" y="0"/>
                    <a:pt x="37" y="0"/>
                  </a:cubicBezTo>
                  <a:cubicBezTo>
                    <a:pt x="36" y="0"/>
                    <a:pt x="35" y="0"/>
                    <a:pt x="34" y="0"/>
                  </a:cubicBezTo>
                  <a:cubicBezTo>
                    <a:pt x="34" y="0"/>
                    <a:pt x="33" y="0"/>
                    <a:pt x="33" y="0"/>
                  </a:cubicBezTo>
                  <a:cubicBezTo>
                    <a:pt x="33" y="0"/>
                    <a:pt x="33" y="0"/>
                    <a:pt x="33" y="0"/>
                  </a:cubicBezTo>
                  <a:cubicBezTo>
                    <a:pt x="33" y="0"/>
                    <a:pt x="32" y="0"/>
                    <a:pt x="32" y="0"/>
                  </a:cubicBezTo>
                  <a:cubicBezTo>
                    <a:pt x="32" y="0"/>
                    <a:pt x="32" y="0"/>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1" y="1"/>
                    <a:pt x="31" y="1"/>
                    <a:pt x="31" y="1"/>
                  </a:cubicBezTo>
                  <a:cubicBezTo>
                    <a:pt x="31" y="2"/>
                    <a:pt x="31" y="2"/>
                    <a:pt x="31" y="2"/>
                  </a:cubicBezTo>
                  <a:cubicBezTo>
                    <a:pt x="31" y="2"/>
                    <a:pt x="31" y="2"/>
                    <a:pt x="31" y="2"/>
                  </a:cubicBezTo>
                  <a:cubicBezTo>
                    <a:pt x="31" y="2"/>
                    <a:pt x="31" y="2"/>
                    <a:pt x="31" y="2"/>
                  </a:cubicBezTo>
                  <a:cubicBezTo>
                    <a:pt x="31" y="2"/>
                    <a:pt x="31" y="2"/>
                    <a:pt x="31" y="2"/>
                  </a:cubicBezTo>
                  <a:cubicBezTo>
                    <a:pt x="31" y="2"/>
                    <a:pt x="31" y="3"/>
                    <a:pt x="31" y="4"/>
                  </a:cubicBezTo>
                  <a:cubicBezTo>
                    <a:pt x="31" y="4"/>
                    <a:pt x="31" y="4"/>
                    <a:pt x="31" y="5"/>
                  </a:cubicBezTo>
                  <a:cubicBezTo>
                    <a:pt x="31" y="5"/>
                    <a:pt x="31" y="5"/>
                    <a:pt x="31" y="5"/>
                  </a:cubicBezTo>
                  <a:cubicBezTo>
                    <a:pt x="31" y="5"/>
                    <a:pt x="31" y="5"/>
                    <a:pt x="31" y="6"/>
                  </a:cubicBezTo>
                  <a:cubicBezTo>
                    <a:pt x="31" y="6"/>
                    <a:pt x="31" y="6"/>
                    <a:pt x="31" y="6"/>
                  </a:cubicBezTo>
                  <a:cubicBezTo>
                    <a:pt x="31" y="6"/>
                    <a:pt x="31" y="6"/>
                    <a:pt x="31" y="6"/>
                  </a:cubicBezTo>
                  <a:cubicBezTo>
                    <a:pt x="31" y="6"/>
                    <a:pt x="31" y="6"/>
                    <a:pt x="31" y="6"/>
                  </a:cubicBezTo>
                  <a:cubicBezTo>
                    <a:pt x="31" y="6"/>
                    <a:pt x="31" y="6"/>
                    <a:pt x="31" y="6"/>
                  </a:cubicBezTo>
                  <a:cubicBezTo>
                    <a:pt x="31" y="6"/>
                    <a:pt x="31" y="6"/>
                    <a:pt x="31" y="6"/>
                  </a:cubicBezTo>
                  <a:cubicBezTo>
                    <a:pt x="31" y="7"/>
                    <a:pt x="30" y="7"/>
                    <a:pt x="29" y="7"/>
                  </a:cubicBezTo>
                  <a:cubicBezTo>
                    <a:pt x="28" y="7"/>
                    <a:pt x="26" y="7"/>
                    <a:pt x="25" y="7"/>
                  </a:cubicBezTo>
                  <a:cubicBezTo>
                    <a:pt x="20" y="7"/>
                    <a:pt x="15" y="7"/>
                    <a:pt x="11" y="7"/>
                  </a:cubicBezTo>
                  <a:cubicBezTo>
                    <a:pt x="9" y="7"/>
                    <a:pt x="8" y="7"/>
                    <a:pt x="7" y="7"/>
                  </a:cubicBezTo>
                  <a:cubicBezTo>
                    <a:pt x="6" y="7"/>
                    <a:pt x="5" y="6"/>
                    <a:pt x="5" y="7"/>
                  </a:cubicBezTo>
                  <a:cubicBezTo>
                    <a:pt x="5" y="7"/>
                    <a:pt x="5" y="7"/>
                    <a:pt x="5" y="7"/>
                  </a:cubicBezTo>
                  <a:cubicBezTo>
                    <a:pt x="5" y="7"/>
                    <a:pt x="5" y="7"/>
                    <a:pt x="5" y="7"/>
                  </a:cubicBezTo>
                  <a:cubicBezTo>
                    <a:pt x="5" y="7"/>
                    <a:pt x="5" y="7"/>
                    <a:pt x="5" y="7"/>
                  </a:cubicBezTo>
                  <a:cubicBezTo>
                    <a:pt x="5" y="7"/>
                    <a:pt x="4" y="7"/>
                    <a:pt x="4" y="7"/>
                  </a:cubicBezTo>
                  <a:cubicBezTo>
                    <a:pt x="4" y="7"/>
                    <a:pt x="4" y="7"/>
                    <a:pt x="4" y="7"/>
                  </a:cubicBezTo>
                  <a:cubicBezTo>
                    <a:pt x="4" y="7"/>
                    <a:pt x="4" y="8"/>
                    <a:pt x="4" y="8"/>
                  </a:cubicBezTo>
                  <a:cubicBezTo>
                    <a:pt x="4" y="8"/>
                    <a:pt x="4" y="8"/>
                    <a:pt x="4" y="8"/>
                  </a:cubicBezTo>
                  <a:cubicBezTo>
                    <a:pt x="4" y="8"/>
                    <a:pt x="4" y="8"/>
                    <a:pt x="3" y="8"/>
                  </a:cubicBezTo>
                  <a:cubicBezTo>
                    <a:pt x="3" y="8"/>
                    <a:pt x="3" y="9"/>
                    <a:pt x="3" y="9"/>
                  </a:cubicBezTo>
                  <a:cubicBezTo>
                    <a:pt x="3" y="9"/>
                    <a:pt x="3" y="9"/>
                    <a:pt x="3" y="10"/>
                  </a:cubicBezTo>
                  <a:cubicBezTo>
                    <a:pt x="3" y="10"/>
                    <a:pt x="3" y="11"/>
                    <a:pt x="3" y="12"/>
                  </a:cubicBezTo>
                  <a:cubicBezTo>
                    <a:pt x="3" y="12"/>
                    <a:pt x="3" y="13"/>
                    <a:pt x="3" y="14"/>
                  </a:cubicBezTo>
                  <a:cubicBezTo>
                    <a:pt x="3" y="14"/>
                    <a:pt x="3" y="15"/>
                    <a:pt x="3" y="16"/>
                  </a:cubicBezTo>
                  <a:cubicBezTo>
                    <a:pt x="3" y="16"/>
                    <a:pt x="3" y="16"/>
                    <a:pt x="3" y="16"/>
                  </a:cubicBezTo>
                  <a:cubicBezTo>
                    <a:pt x="3" y="16"/>
                    <a:pt x="3" y="16"/>
                    <a:pt x="3" y="16"/>
                  </a:cubicBezTo>
                  <a:cubicBezTo>
                    <a:pt x="3" y="17"/>
                    <a:pt x="3" y="17"/>
                    <a:pt x="3" y="18"/>
                  </a:cubicBezTo>
                  <a:cubicBezTo>
                    <a:pt x="3" y="18"/>
                    <a:pt x="3" y="18"/>
                    <a:pt x="3" y="18"/>
                  </a:cubicBezTo>
                  <a:cubicBezTo>
                    <a:pt x="3" y="18"/>
                    <a:pt x="3" y="18"/>
                    <a:pt x="3" y="18"/>
                  </a:cubicBezTo>
                  <a:cubicBezTo>
                    <a:pt x="3" y="18"/>
                    <a:pt x="3" y="18"/>
                    <a:pt x="3" y="18"/>
                  </a:cubicBezTo>
                  <a:cubicBezTo>
                    <a:pt x="3" y="19"/>
                    <a:pt x="3" y="19"/>
                    <a:pt x="3" y="19"/>
                  </a:cubicBezTo>
                  <a:cubicBezTo>
                    <a:pt x="3" y="19"/>
                    <a:pt x="3" y="19"/>
                    <a:pt x="3" y="19"/>
                  </a:cubicBezTo>
                  <a:cubicBezTo>
                    <a:pt x="3" y="19"/>
                    <a:pt x="3" y="20"/>
                    <a:pt x="3" y="20"/>
                  </a:cubicBezTo>
                  <a:cubicBezTo>
                    <a:pt x="3" y="20"/>
                    <a:pt x="3" y="20"/>
                    <a:pt x="3" y="20"/>
                  </a:cubicBezTo>
                  <a:cubicBezTo>
                    <a:pt x="3" y="20"/>
                    <a:pt x="3" y="20"/>
                    <a:pt x="3" y="21"/>
                  </a:cubicBezTo>
                  <a:cubicBezTo>
                    <a:pt x="3" y="21"/>
                    <a:pt x="2" y="21"/>
                    <a:pt x="2" y="21"/>
                  </a:cubicBezTo>
                  <a:cubicBezTo>
                    <a:pt x="2" y="21"/>
                    <a:pt x="2" y="21"/>
                    <a:pt x="2" y="21"/>
                  </a:cubicBezTo>
                  <a:cubicBezTo>
                    <a:pt x="2" y="21"/>
                    <a:pt x="2" y="21"/>
                    <a:pt x="2" y="21"/>
                  </a:cubicBezTo>
                  <a:cubicBezTo>
                    <a:pt x="2" y="22"/>
                    <a:pt x="2" y="22"/>
                    <a:pt x="2" y="22"/>
                  </a:cubicBezTo>
                  <a:cubicBezTo>
                    <a:pt x="2" y="22"/>
                    <a:pt x="2" y="22"/>
                    <a:pt x="2" y="22"/>
                  </a:cubicBezTo>
                  <a:cubicBezTo>
                    <a:pt x="2" y="22"/>
                    <a:pt x="2" y="22"/>
                    <a:pt x="2" y="23"/>
                  </a:cubicBezTo>
                  <a:cubicBezTo>
                    <a:pt x="2" y="23"/>
                    <a:pt x="2" y="23"/>
                    <a:pt x="2" y="23"/>
                  </a:cubicBezTo>
                  <a:cubicBezTo>
                    <a:pt x="2" y="23"/>
                    <a:pt x="2" y="23"/>
                    <a:pt x="2" y="23"/>
                  </a:cubicBezTo>
                  <a:cubicBezTo>
                    <a:pt x="2" y="23"/>
                    <a:pt x="2" y="23"/>
                    <a:pt x="2" y="23"/>
                  </a:cubicBezTo>
                  <a:cubicBezTo>
                    <a:pt x="2" y="23"/>
                    <a:pt x="2" y="24"/>
                    <a:pt x="2" y="24"/>
                  </a:cubicBezTo>
                  <a:cubicBezTo>
                    <a:pt x="2" y="24"/>
                    <a:pt x="2" y="24"/>
                    <a:pt x="2" y="24"/>
                  </a:cubicBezTo>
                  <a:cubicBezTo>
                    <a:pt x="2" y="24"/>
                    <a:pt x="2" y="25"/>
                    <a:pt x="2" y="25"/>
                  </a:cubicBezTo>
                  <a:cubicBezTo>
                    <a:pt x="2" y="25"/>
                    <a:pt x="2" y="25"/>
                    <a:pt x="2" y="25"/>
                  </a:cubicBezTo>
                  <a:cubicBezTo>
                    <a:pt x="2" y="26"/>
                    <a:pt x="2" y="27"/>
                    <a:pt x="2" y="27"/>
                  </a:cubicBezTo>
                  <a:cubicBezTo>
                    <a:pt x="2" y="27"/>
                    <a:pt x="2" y="27"/>
                    <a:pt x="2" y="27"/>
                  </a:cubicBezTo>
                  <a:cubicBezTo>
                    <a:pt x="2" y="28"/>
                    <a:pt x="2" y="28"/>
                    <a:pt x="2" y="28"/>
                  </a:cubicBezTo>
                  <a:cubicBezTo>
                    <a:pt x="2" y="28"/>
                    <a:pt x="2" y="28"/>
                    <a:pt x="2" y="28"/>
                  </a:cubicBezTo>
                  <a:cubicBezTo>
                    <a:pt x="2" y="28"/>
                    <a:pt x="2" y="28"/>
                    <a:pt x="2" y="29"/>
                  </a:cubicBezTo>
                  <a:cubicBezTo>
                    <a:pt x="2" y="29"/>
                    <a:pt x="2" y="29"/>
                    <a:pt x="2" y="29"/>
                  </a:cubicBezTo>
                  <a:cubicBezTo>
                    <a:pt x="2" y="29"/>
                    <a:pt x="2" y="29"/>
                    <a:pt x="2" y="29"/>
                  </a:cubicBezTo>
                  <a:cubicBezTo>
                    <a:pt x="2" y="29"/>
                    <a:pt x="2" y="29"/>
                    <a:pt x="2" y="29"/>
                  </a:cubicBezTo>
                  <a:cubicBezTo>
                    <a:pt x="2" y="29"/>
                    <a:pt x="2" y="29"/>
                    <a:pt x="2" y="29"/>
                  </a:cubicBezTo>
                  <a:cubicBezTo>
                    <a:pt x="1" y="29"/>
                    <a:pt x="1" y="29"/>
                    <a:pt x="1" y="29"/>
                  </a:cubicBezTo>
                  <a:cubicBezTo>
                    <a:pt x="1" y="29"/>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2"/>
                    <a:pt x="1" y="32"/>
                  </a:cubicBezTo>
                  <a:cubicBezTo>
                    <a:pt x="1" y="33"/>
                    <a:pt x="1" y="33"/>
                    <a:pt x="0" y="34"/>
                  </a:cubicBezTo>
                  <a:cubicBezTo>
                    <a:pt x="0" y="35"/>
                    <a:pt x="0" y="35"/>
                    <a:pt x="0" y="35"/>
                  </a:cubicBezTo>
                  <a:cubicBezTo>
                    <a:pt x="0" y="35"/>
                    <a:pt x="0" y="35"/>
                    <a:pt x="1" y="3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4" name="Freeform 10">
              <a:extLst>
                <a:ext uri="{FF2B5EF4-FFF2-40B4-BE49-F238E27FC236}">
                  <a16:creationId xmlns:a16="http://schemas.microsoft.com/office/drawing/2014/main" id="{918D3E80-96D5-4E3D-ADAF-5281B6754B1B}"/>
                </a:ext>
              </a:extLst>
            </p:cNvPr>
            <p:cNvSpPr>
              <a:spLocks noEditPoints="1"/>
            </p:cNvSpPr>
            <p:nvPr/>
          </p:nvSpPr>
          <p:spPr bwMode="auto">
            <a:xfrm>
              <a:off x="4935538" y="3246438"/>
              <a:ext cx="446087" cy="352425"/>
            </a:xfrm>
            <a:custGeom>
              <a:avLst/>
              <a:gdLst>
                <a:gd name="T0" fmla="*/ 78 w 119"/>
                <a:gd name="T1" fmla="*/ 18 h 94"/>
                <a:gd name="T2" fmla="*/ 79 w 119"/>
                <a:gd name="T3" fmla="*/ 20 h 94"/>
                <a:gd name="T4" fmla="*/ 79 w 119"/>
                <a:gd name="T5" fmla="*/ 27 h 94"/>
                <a:gd name="T6" fmla="*/ 18 w 119"/>
                <a:gd name="T7" fmla="*/ 47 h 94"/>
                <a:gd name="T8" fmla="*/ 19 w 119"/>
                <a:gd name="T9" fmla="*/ 41 h 94"/>
                <a:gd name="T10" fmla="*/ 19 w 119"/>
                <a:gd name="T11" fmla="*/ 36 h 94"/>
                <a:gd name="T12" fmla="*/ 117 w 119"/>
                <a:gd name="T13" fmla="*/ 37 h 94"/>
                <a:gd name="T14" fmla="*/ 119 w 119"/>
                <a:gd name="T15" fmla="*/ 36 h 94"/>
                <a:gd name="T16" fmla="*/ 119 w 119"/>
                <a:gd name="T17" fmla="*/ 32 h 94"/>
                <a:gd name="T18" fmla="*/ 119 w 119"/>
                <a:gd name="T19" fmla="*/ 29 h 94"/>
                <a:gd name="T20" fmla="*/ 117 w 119"/>
                <a:gd name="T21" fmla="*/ 27 h 94"/>
                <a:gd name="T22" fmla="*/ 111 w 119"/>
                <a:gd name="T23" fmla="*/ 27 h 94"/>
                <a:gd name="T24" fmla="*/ 104 w 119"/>
                <a:gd name="T25" fmla="*/ 27 h 94"/>
                <a:gd name="T26" fmla="*/ 92 w 119"/>
                <a:gd name="T27" fmla="*/ 27 h 94"/>
                <a:gd name="T28" fmla="*/ 93 w 119"/>
                <a:gd name="T29" fmla="*/ 17 h 94"/>
                <a:gd name="T30" fmla="*/ 109 w 119"/>
                <a:gd name="T31" fmla="*/ 18 h 94"/>
                <a:gd name="T32" fmla="*/ 110 w 119"/>
                <a:gd name="T33" fmla="*/ 16 h 94"/>
                <a:gd name="T34" fmla="*/ 110 w 119"/>
                <a:gd name="T35" fmla="*/ 12 h 94"/>
                <a:gd name="T36" fmla="*/ 109 w 119"/>
                <a:gd name="T37" fmla="*/ 10 h 94"/>
                <a:gd name="T38" fmla="*/ 107 w 119"/>
                <a:gd name="T39" fmla="*/ 9 h 94"/>
                <a:gd name="T40" fmla="*/ 93 w 119"/>
                <a:gd name="T41" fmla="*/ 9 h 94"/>
                <a:gd name="T42" fmla="*/ 69 w 119"/>
                <a:gd name="T43" fmla="*/ 9 h 94"/>
                <a:gd name="T44" fmla="*/ 68 w 119"/>
                <a:gd name="T45" fmla="*/ 8 h 94"/>
                <a:gd name="T46" fmla="*/ 68 w 119"/>
                <a:gd name="T47" fmla="*/ 6 h 94"/>
                <a:gd name="T48" fmla="*/ 68 w 119"/>
                <a:gd name="T49" fmla="*/ 2 h 94"/>
                <a:gd name="T50" fmla="*/ 66 w 119"/>
                <a:gd name="T51" fmla="*/ 1 h 94"/>
                <a:gd name="T52" fmla="*/ 61 w 119"/>
                <a:gd name="T53" fmla="*/ 1 h 94"/>
                <a:gd name="T54" fmla="*/ 57 w 119"/>
                <a:gd name="T55" fmla="*/ 0 h 94"/>
                <a:gd name="T56" fmla="*/ 56 w 119"/>
                <a:gd name="T57" fmla="*/ 1 h 94"/>
                <a:gd name="T58" fmla="*/ 55 w 119"/>
                <a:gd name="T59" fmla="*/ 9 h 94"/>
                <a:gd name="T60" fmla="*/ 31 w 119"/>
                <a:gd name="T61" fmla="*/ 9 h 94"/>
                <a:gd name="T62" fmla="*/ 14 w 119"/>
                <a:gd name="T63" fmla="*/ 11 h 94"/>
                <a:gd name="T64" fmla="*/ 13 w 119"/>
                <a:gd name="T65" fmla="*/ 14 h 94"/>
                <a:gd name="T66" fmla="*/ 26 w 119"/>
                <a:gd name="T67" fmla="*/ 18 h 94"/>
                <a:gd name="T68" fmla="*/ 33 w 119"/>
                <a:gd name="T69" fmla="*/ 21 h 94"/>
                <a:gd name="T70" fmla="*/ 16 w 119"/>
                <a:gd name="T71" fmla="*/ 27 h 94"/>
                <a:gd name="T72" fmla="*/ 8 w 119"/>
                <a:gd name="T73" fmla="*/ 27 h 94"/>
                <a:gd name="T74" fmla="*/ 7 w 119"/>
                <a:gd name="T75" fmla="*/ 35 h 94"/>
                <a:gd name="T76" fmla="*/ 6 w 119"/>
                <a:gd name="T77" fmla="*/ 39 h 94"/>
                <a:gd name="T78" fmla="*/ 6 w 119"/>
                <a:gd name="T79" fmla="*/ 45 h 94"/>
                <a:gd name="T80" fmla="*/ 6 w 119"/>
                <a:gd name="T81" fmla="*/ 48 h 94"/>
                <a:gd name="T82" fmla="*/ 5 w 119"/>
                <a:gd name="T83" fmla="*/ 51 h 94"/>
                <a:gd name="T84" fmla="*/ 5 w 119"/>
                <a:gd name="T85" fmla="*/ 53 h 94"/>
                <a:gd name="T86" fmla="*/ 4 w 119"/>
                <a:gd name="T87" fmla="*/ 63 h 94"/>
                <a:gd name="T88" fmla="*/ 3 w 119"/>
                <a:gd name="T89" fmla="*/ 70 h 94"/>
                <a:gd name="T90" fmla="*/ 3 w 119"/>
                <a:gd name="T91" fmla="*/ 76 h 94"/>
                <a:gd name="T92" fmla="*/ 1 w 119"/>
                <a:gd name="T93" fmla="*/ 84 h 94"/>
                <a:gd name="T94" fmla="*/ 1 w 119"/>
                <a:gd name="T95" fmla="*/ 86 h 94"/>
                <a:gd name="T96" fmla="*/ 1 w 119"/>
                <a:gd name="T97" fmla="*/ 93 h 94"/>
                <a:gd name="T98" fmla="*/ 11 w 119"/>
                <a:gd name="T99" fmla="*/ 93 h 94"/>
                <a:gd name="T100" fmla="*/ 13 w 119"/>
                <a:gd name="T101" fmla="*/ 93 h 94"/>
                <a:gd name="T102" fmla="*/ 14 w 119"/>
                <a:gd name="T103" fmla="*/ 92 h 94"/>
                <a:gd name="T104" fmla="*/ 14 w 119"/>
                <a:gd name="T105" fmla="*/ 91 h 94"/>
                <a:gd name="T106" fmla="*/ 14 w 119"/>
                <a:gd name="T107" fmla="*/ 90 h 94"/>
                <a:gd name="T108" fmla="*/ 15 w 119"/>
                <a:gd name="T109" fmla="*/ 88 h 94"/>
                <a:gd name="T110" fmla="*/ 15 w 119"/>
                <a:gd name="T111" fmla="*/ 86 h 94"/>
                <a:gd name="T112" fmla="*/ 16 w 119"/>
                <a:gd name="T113" fmla="*/ 78 h 94"/>
                <a:gd name="T114" fmla="*/ 16 w 119"/>
                <a:gd name="T115" fmla="*/ 74 h 94"/>
                <a:gd name="T116" fmla="*/ 17 w 119"/>
                <a:gd name="T117" fmla="*/ 71 h 94"/>
                <a:gd name="T118" fmla="*/ 17 w 119"/>
                <a:gd name="T119" fmla="*/ 67 h 94"/>
                <a:gd name="T120" fmla="*/ 18 w 119"/>
                <a:gd name="T121" fmla="*/ 60 h 94"/>
                <a:gd name="T122" fmla="*/ 18 w 119"/>
                <a:gd name="T123" fmla="*/ 55 h 94"/>
                <a:gd name="T124" fmla="*/ 18 w 119"/>
                <a:gd name="T125" fmla="*/ 4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 h="94">
                  <a:moveTo>
                    <a:pt x="46" y="18"/>
                  </a:moveTo>
                  <a:cubicBezTo>
                    <a:pt x="46" y="18"/>
                    <a:pt x="46" y="18"/>
                    <a:pt x="47" y="18"/>
                  </a:cubicBezTo>
                  <a:cubicBezTo>
                    <a:pt x="47" y="17"/>
                    <a:pt x="48" y="18"/>
                    <a:pt x="49" y="18"/>
                  </a:cubicBezTo>
                  <a:cubicBezTo>
                    <a:pt x="51" y="17"/>
                    <a:pt x="52" y="17"/>
                    <a:pt x="54" y="17"/>
                  </a:cubicBezTo>
                  <a:cubicBezTo>
                    <a:pt x="60" y="17"/>
                    <a:pt x="65" y="17"/>
                    <a:pt x="70" y="17"/>
                  </a:cubicBezTo>
                  <a:cubicBezTo>
                    <a:pt x="73" y="17"/>
                    <a:pt x="75" y="17"/>
                    <a:pt x="78" y="17"/>
                  </a:cubicBezTo>
                  <a:cubicBezTo>
                    <a:pt x="78" y="17"/>
                    <a:pt x="78" y="17"/>
                    <a:pt x="78" y="18"/>
                  </a:cubicBezTo>
                  <a:cubicBezTo>
                    <a:pt x="78" y="18"/>
                    <a:pt x="78" y="18"/>
                    <a:pt x="78" y="18"/>
                  </a:cubicBezTo>
                  <a:cubicBezTo>
                    <a:pt x="78" y="18"/>
                    <a:pt x="78" y="18"/>
                    <a:pt x="78" y="18"/>
                  </a:cubicBezTo>
                  <a:cubicBezTo>
                    <a:pt x="78" y="18"/>
                    <a:pt x="78" y="18"/>
                    <a:pt x="79" y="18"/>
                  </a:cubicBezTo>
                  <a:cubicBezTo>
                    <a:pt x="79" y="18"/>
                    <a:pt x="79" y="18"/>
                    <a:pt x="79" y="18"/>
                  </a:cubicBezTo>
                  <a:cubicBezTo>
                    <a:pt x="79" y="18"/>
                    <a:pt x="79" y="18"/>
                    <a:pt x="79" y="18"/>
                  </a:cubicBezTo>
                  <a:cubicBezTo>
                    <a:pt x="79" y="18"/>
                    <a:pt x="79" y="18"/>
                    <a:pt x="79" y="18"/>
                  </a:cubicBezTo>
                  <a:cubicBezTo>
                    <a:pt x="79" y="18"/>
                    <a:pt x="79" y="18"/>
                    <a:pt x="79" y="18"/>
                  </a:cubicBezTo>
                  <a:cubicBezTo>
                    <a:pt x="79" y="19"/>
                    <a:pt x="79" y="19"/>
                    <a:pt x="79" y="20"/>
                  </a:cubicBezTo>
                  <a:cubicBezTo>
                    <a:pt x="79" y="20"/>
                    <a:pt x="79" y="20"/>
                    <a:pt x="79" y="20"/>
                  </a:cubicBezTo>
                  <a:cubicBezTo>
                    <a:pt x="79" y="21"/>
                    <a:pt x="79" y="21"/>
                    <a:pt x="79" y="22"/>
                  </a:cubicBezTo>
                  <a:cubicBezTo>
                    <a:pt x="79" y="22"/>
                    <a:pt x="79" y="22"/>
                    <a:pt x="79" y="22"/>
                  </a:cubicBezTo>
                  <a:cubicBezTo>
                    <a:pt x="79" y="23"/>
                    <a:pt x="79" y="23"/>
                    <a:pt x="79" y="24"/>
                  </a:cubicBezTo>
                  <a:cubicBezTo>
                    <a:pt x="79" y="25"/>
                    <a:pt x="79" y="26"/>
                    <a:pt x="79" y="27"/>
                  </a:cubicBezTo>
                  <a:cubicBezTo>
                    <a:pt x="79" y="27"/>
                    <a:pt x="79" y="27"/>
                    <a:pt x="79" y="27"/>
                  </a:cubicBezTo>
                  <a:cubicBezTo>
                    <a:pt x="79" y="27"/>
                    <a:pt x="79" y="27"/>
                    <a:pt x="79" y="27"/>
                  </a:cubicBezTo>
                  <a:cubicBezTo>
                    <a:pt x="79" y="27"/>
                    <a:pt x="79" y="27"/>
                    <a:pt x="79" y="27"/>
                  </a:cubicBezTo>
                  <a:cubicBezTo>
                    <a:pt x="79" y="27"/>
                    <a:pt x="79" y="27"/>
                    <a:pt x="79" y="27"/>
                  </a:cubicBezTo>
                  <a:cubicBezTo>
                    <a:pt x="78" y="27"/>
                    <a:pt x="76" y="27"/>
                    <a:pt x="75" y="27"/>
                  </a:cubicBezTo>
                  <a:cubicBezTo>
                    <a:pt x="72" y="27"/>
                    <a:pt x="70" y="27"/>
                    <a:pt x="68" y="27"/>
                  </a:cubicBezTo>
                  <a:cubicBezTo>
                    <a:pt x="60" y="27"/>
                    <a:pt x="53" y="27"/>
                    <a:pt x="46" y="27"/>
                  </a:cubicBezTo>
                  <a:cubicBezTo>
                    <a:pt x="46" y="27"/>
                    <a:pt x="45" y="27"/>
                    <a:pt x="45" y="27"/>
                  </a:cubicBezTo>
                  <a:cubicBezTo>
                    <a:pt x="45" y="27"/>
                    <a:pt x="45" y="27"/>
                    <a:pt x="45" y="27"/>
                  </a:cubicBezTo>
                  <a:cubicBezTo>
                    <a:pt x="45" y="24"/>
                    <a:pt x="46" y="21"/>
                    <a:pt x="46" y="18"/>
                  </a:cubicBezTo>
                  <a:close/>
                  <a:moveTo>
                    <a:pt x="18" y="49"/>
                  </a:moveTo>
                  <a:cubicBezTo>
                    <a:pt x="18" y="48"/>
                    <a:pt x="18" y="47"/>
                    <a:pt x="18" y="47"/>
                  </a:cubicBezTo>
                  <a:cubicBezTo>
                    <a:pt x="18" y="47"/>
                    <a:pt x="18" y="47"/>
                    <a:pt x="18" y="47"/>
                  </a:cubicBezTo>
                  <a:cubicBezTo>
                    <a:pt x="18" y="47"/>
                    <a:pt x="18" y="46"/>
                    <a:pt x="18" y="46"/>
                  </a:cubicBezTo>
                  <a:cubicBezTo>
                    <a:pt x="19" y="46"/>
                    <a:pt x="19" y="46"/>
                    <a:pt x="19" y="46"/>
                  </a:cubicBezTo>
                  <a:cubicBezTo>
                    <a:pt x="19" y="45"/>
                    <a:pt x="19" y="45"/>
                    <a:pt x="19" y="45"/>
                  </a:cubicBezTo>
                  <a:cubicBezTo>
                    <a:pt x="19" y="44"/>
                    <a:pt x="19" y="44"/>
                    <a:pt x="19" y="43"/>
                  </a:cubicBezTo>
                  <a:cubicBezTo>
                    <a:pt x="19" y="43"/>
                    <a:pt x="19" y="43"/>
                    <a:pt x="19" y="43"/>
                  </a:cubicBezTo>
                  <a:cubicBezTo>
                    <a:pt x="19" y="43"/>
                    <a:pt x="19" y="42"/>
                    <a:pt x="19" y="41"/>
                  </a:cubicBezTo>
                  <a:cubicBezTo>
                    <a:pt x="19" y="41"/>
                    <a:pt x="19" y="41"/>
                    <a:pt x="19" y="41"/>
                  </a:cubicBezTo>
                  <a:cubicBezTo>
                    <a:pt x="19" y="41"/>
                    <a:pt x="19" y="40"/>
                    <a:pt x="19" y="40"/>
                  </a:cubicBezTo>
                  <a:cubicBezTo>
                    <a:pt x="19" y="40"/>
                    <a:pt x="19" y="40"/>
                    <a:pt x="19" y="39"/>
                  </a:cubicBezTo>
                  <a:cubicBezTo>
                    <a:pt x="19" y="39"/>
                    <a:pt x="19" y="39"/>
                    <a:pt x="19" y="39"/>
                  </a:cubicBezTo>
                  <a:cubicBezTo>
                    <a:pt x="19" y="38"/>
                    <a:pt x="19" y="38"/>
                    <a:pt x="19" y="37"/>
                  </a:cubicBezTo>
                  <a:cubicBezTo>
                    <a:pt x="19" y="37"/>
                    <a:pt x="19" y="37"/>
                    <a:pt x="19" y="37"/>
                  </a:cubicBezTo>
                  <a:cubicBezTo>
                    <a:pt x="19" y="37"/>
                    <a:pt x="19" y="37"/>
                    <a:pt x="19" y="37"/>
                  </a:cubicBezTo>
                  <a:cubicBezTo>
                    <a:pt x="19" y="37"/>
                    <a:pt x="19" y="37"/>
                    <a:pt x="19" y="37"/>
                  </a:cubicBezTo>
                  <a:cubicBezTo>
                    <a:pt x="19" y="37"/>
                    <a:pt x="19" y="36"/>
                    <a:pt x="19" y="36"/>
                  </a:cubicBezTo>
                  <a:cubicBezTo>
                    <a:pt x="20" y="36"/>
                    <a:pt x="20" y="36"/>
                    <a:pt x="20" y="36"/>
                  </a:cubicBezTo>
                  <a:cubicBezTo>
                    <a:pt x="20" y="36"/>
                    <a:pt x="20" y="36"/>
                    <a:pt x="20" y="36"/>
                  </a:cubicBezTo>
                  <a:cubicBezTo>
                    <a:pt x="42" y="36"/>
                    <a:pt x="65" y="36"/>
                    <a:pt x="88" y="36"/>
                  </a:cubicBezTo>
                  <a:cubicBezTo>
                    <a:pt x="88" y="36"/>
                    <a:pt x="89" y="36"/>
                    <a:pt x="90" y="36"/>
                  </a:cubicBezTo>
                  <a:cubicBezTo>
                    <a:pt x="92" y="36"/>
                    <a:pt x="93" y="36"/>
                    <a:pt x="94" y="36"/>
                  </a:cubicBezTo>
                  <a:cubicBezTo>
                    <a:pt x="100" y="36"/>
                    <a:pt x="106" y="36"/>
                    <a:pt x="112" y="37"/>
                  </a:cubicBezTo>
                  <a:cubicBezTo>
                    <a:pt x="114" y="37"/>
                    <a:pt x="116" y="37"/>
                    <a:pt x="117" y="37"/>
                  </a:cubicBezTo>
                  <a:cubicBezTo>
                    <a:pt x="117" y="37"/>
                    <a:pt x="117" y="37"/>
                    <a:pt x="117" y="37"/>
                  </a:cubicBezTo>
                  <a:cubicBezTo>
                    <a:pt x="117" y="37"/>
                    <a:pt x="117" y="37"/>
                    <a:pt x="118" y="37"/>
                  </a:cubicBezTo>
                  <a:cubicBezTo>
                    <a:pt x="118" y="37"/>
                    <a:pt x="118" y="36"/>
                    <a:pt x="118" y="36"/>
                  </a:cubicBezTo>
                  <a:cubicBezTo>
                    <a:pt x="118" y="36"/>
                    <a:pt x="118" y="36"/>
                    <a:pt x="118" y="36"/>
                  </a:cubicBezTo>
                  <a:cubicBezTo>
                    <a:pt x="118" y="36"/>
                    <a:pt x="118" y="36"/>
                    <a:pt x="118" y="36"/>
                  </a:cubicBezTo>
                  <a:cubicBezTo>
                    <a:pt x="118" y="36"/>
                    <a:pt x="118" y="36"/>
                    <a:pt x="118" y="36"/>
                  </a:cubicBezTo>
                  <a:cubicBezTo>
                    <a:pt x="118" y="36"/>
                    <a:pt x="118" y="36"/>
                    <a:pt x="118" y="36"/>
                  </a:cubicBezTo>
                  <a:cubicBezTo>
                    <a:pt x="118" y="36"/>
                    <a:pt x="119" y="36"/>
                    <a:pt x="119" y="36"/>
                  </a:cubicBezTo>
                  <a:cubicBezTo>
                    <a:pt x="119" y="36"/>
                    <a:pt x="119" y="36"/>
                    <a:pt x="119" y="36"/>
                  </a:cubicBezTo>
                  <a:cubicBezTo>
                    <a:pt x="119" y="36"/>
                    <a:pt x="119" y="36"/>
                    <a:pt x="119" y="35"/>
                  </a:cubicBezTo>
                  <a:cubicBezTo>
                    <a:pt x="119" y="35"/>
                    <a:pt x="119" y="35"/>
                    <a:pt x="119" y="35"/>
                  </a:cubicBezTo>
                  <a:cubicBezTo>
                    <a:pt x="119" y="35"/>
                    <a:pt x="119" y="35"/>
                    <a:pt x="119" y="35"/>
                  </a:cubicBezTo>
                  <a:cubicBezTo>
                    <a:pt x="119" y="35"/>
                    <a:pt x="119" y="34"/>
                    <a:pt x="119" y="34"/>
                  </a:cubicBezTo>
                  <a:cubicBezTo>
                    <a:pt x="119" y="34"/>
                    <a:pt x="119" y="34"/>
                    <a:pt x="119" y="34"/>
                  </a:cubicBezTo>
                  <a:cubicBezTo>
                    <a:pt x="119" y="33"/>
                    <a:pt x="119" y="33"/>
                    <a:pt x="119" y="33"/>
                  </a:cubicBezTo>
                  <a:cubicBezTo>
                    <a:pt x="119" y="33"/>
                    <a:pt x="119" y="33"/>
                    <a:pt x="119" y="33"/>
                  </a:cubicBezTo>
                  <a:cubicBezTo>
                    <a:pt x="119" y="32"/>
                    <a:pt x="119" y="32"/>
                    <a:pt x="119" y="32"/>
                  </a:cubicBezTo>
                  <a:cubicBezTo>
                    <a:pt x="119" y="32"/>
                    <a:pt x="119" y="32"/>
                    <a:pt x="119" y="32"/>
                  </a:cubicBezTo>
                  <a:cubicBezTo>
                    <a:pt x="119" y="32"/>
                    <a:pt x="119" y="31"/>
                    <a:pt x="119" y="31"/>
                  </a:cubicBezTo>
                  <a:cubicBezTo>
                    <a:pt x="119" y="31"/>
                    <a:pt x="119" y="31"/>
                    <a:pt x="119" y="31"/>
                  </a:cubicBezTo>
                  <a:cubicBezTo>
                    <a:pt x="119" y="31"/>
                    <a:pt x="119" y="30"/>
                    <a:pt x="119" y="30"/>
                  </a:cubicBezTo>
                  <a:cubicBezTo>
                    <a:pt x="119" y="30"/>
                    <a:pt x="119" y="30"/>
                    <a:pt x="119" y="30"/>
                  </a:cubicBezTo>
                  <a:cubicBezTo>
                    <a:pt x="119" y="30"/>
                    <a:pt x="119" y="30"/>
                    <a:pt x="119" y="29"/>
                  </a:cubicBezTo>
                  <a:cubicBezTo>
                    <a:pt x="119" y="29"/>
                    <a:pt x="119" y="29"/>
                    <a:pt x="119" y="29"/>
                  </a:cubicBezTo>
                  <a:cubicBezTo>
                    <a:pt x="119" y="29"/>
                    <a:pt x="119" y="29"/>
                    <a:pt x="119" y="29"/>
                  </a:cubicBezTo>
                  <a:cubicBezTo>
                    <a:pt x="119" y="28"/>
                    <a:pt x="118" y="28"/>
                    <a:pt x="118" y="28"/>
                  </a:cubicBezTo>
                  <a:cubicBezTo>
                    <a:pt x="118" y="28"/>
                    <a:pt x="118" y="28"/>
                    <a:pt x="118" y="28"/>
                  </a:cubicBezTo>
                  <a:cubicBezTo>
                    <a:pt x="118" y="28"/>
                    <a:pt x="118" y="27"/>
                    <a:pt x="118" y="27"/>
                  </a:cubicBezTo>
                  <a:cubicBezTo>
                    <a:pt x="118" y="27"/>
                    <a:pt x="118" y="27"/>
                    <a:pt x="118" y="27"/>
                  </a:cubicBezTo>
                  <a:cubicBezTo>
                    <a:pt x="118" y="27"/>
                    <a:pt x="118" y="27"/>
                    <a:pt x="118" y="27"/>
                  </a:cubicBezTo>
                  <a:cubicBezTo>
                    <a:pt x="118" y="27"/>
                    <a:pt x="118" y="27"/>
                    <a:pt x="118" y="27"/>
                  </a:cubicBezTo>
                  <a:cubicBezTo>
                    <a:pt x="118" y="27"/>
                    <a:pt x="118" y="27"/>
                    <a:pt x="117" y="27"/>
                  </a:cubicBezTo>
                  <a:cubicBezTo>
                    <a:pt x="117" y="27"/>
                    <a:pt x="117" y="27"/>
                    <a:pt x="117" y="27"/>
                  </a:cubicBezTo>
                  <a:cubicBezTo>
                    <a:pt x="117" y="27"/>
                    <a:pt x="117" y="27"/>
                    <a:pt x="117" y="27"/>
                  </a:cubicBezTo>
                  <a:cubicBezTo>
                    <a:pt x="117" y="27"/>
                    <a:pt x="117" y="27"/>
                    <a:pt x="117" y="27"/>
                  </a:cubicBezTo>
                  <a:cubicBezTo>
                    <a:pt x="117" y="27"/>
                    <a:pt x="117" y="27"/>
                    <a:pt x="117" y="27"/>
                  </a:cubicBezTo>
                  <a:cubicBezTo>
                    <a:pt x="116" y="26"/>
                    <a:pt x="115" y="26"/>
                    <a:pt x="114" y="27"/>
                  </a:cubicBezTo>
                  <a:cubicBezTo>
                    <a:pt x="114" y="27"/>
                    <a:pt x="113" y="27"/>
                    <a:pt x="113" y="27"/>
                  </a:cubicBezTo>
                  <a:cubicBezTo>
                    <a:pt x="113" y="27"/>
                    <a:pt x="112" y="27"/>
                    <a:pt x="112" y="27"/>
                  </a:cubicBezTo>
                  <a:cubicBezTo>
                    <a:pt x="112" y="27"/>
                    <a:pt x="112" y="27"/>
                    <a:pt x="112" y="27"/>
                  </a:cubicBezTo>
                  <a:cubicBezTo>
                    <a:pt x="112" y="27"/>
                    <a:pt x="111" y="27"/>
                    <a:pt x="111" y="27"/>
                  </a:cubicBezTo>
                  <a:cubicBezTo>
                    <a:pt x="111" y="27"/>
                    <a:pt x="111" y="27"/>
                    <a:pt x="111" y="27"/>
                  </a:cubicBezTo>
                  <a:cubicBezTo>
                    <a:pt x="111" y="27"/>
                    <a:pt x="111" y="27"/>
                    <a:pt x="110" y="27"/>
                  </a:cubicBezTo>
                  <a:cubicBezTo>
                    <a:pt x="110" y="27"/>
                    <a:pt x="110" y="27"/>
                    <a:pt x="110" y="27"/>
                  </a:cubicBezTo>
                  <a:cubicBezTo>
                    <a:pt x="110" y="27"/>
                    <a:pt x="110" y="27"/>
                    <a:pt x="109" y="27"/>
                  </a:cubicBezTo>
                  <a:cubicBezTo>
                    <a:pt x="109" y="27"/>
                    <a:pt x="108" y="27"/>
                    <a:pt x="107" y="27"/>
                  </a:cubicBezTo>
                  <a:cubicBezTo>
                    <a:pt x="106" y="27"/>
                    <a:pt x="106" y="27"/>
                    <a:pt x="105" y="27"/>
                  </a:cubicBezTo>
                  <a:cubicBezTo>
                    <a:pt x="105" y="27"/>
                    <a:pt x="105" y="27"/>
                    <a:pt x="104" y="27"/>
                  </a:cubicBezTo>
                  <a:cubicBezTo>
                    <a:pt x="104" y="27"/>
                    <a:pt x="104" y="27"/>
                    <a:pt x="104" y="27"/>
                  </a:cubicBezTo>
                  <a:cubicBezTo>
                    <a:pt x="104" y="27"/>
                    <a:pt x="103" y="27"/>
                    <a:pt x="102" y="27"/>
                  </a:cubicBezTo>
                  <a:cubicBezTo>
                    <a:pt x="102" y="27"/>
                    <a:pt x="102" y="27"/>
                    <a:pt x="102" y="27"/>
                  </a:cubicBezTo>
                  <a:cubicBezTo>
                    <a:pt x="102" y="27"/>
                    <a:pt x="101" y="27"/>
                    <a:pt x="101" y="27"/>
                  </a:cubicBezTo>
                  <a:cubicBezTo>
                    <a:pt x="100" y="27"/>
                    <a:pt x="99" y="27"/>
                    <a:pt x="99" y="27"/>
                  </a:cubicBezTo>
                  <a:cubicBezTo>
                    <a:pt x="97" y="27"/>
                    <a:pt x="94"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4"/>
                    <a:pt x="92" y="21"/>
                    <a:pt x="92" y="18"/>
                  </a:cubicBezTo>
                  <a:cubicBezTo>
                    <a:pt x="92" y="18"/>
                    <a:pt x="92" y="18"/>
                    <a:pt x="92" y="18"/>
                  </a:cubicBezTo>
                  <a:cubicBezTo>
                    <a:pt x="92" y="18"/>
                    <a:pt x="92" y="18"/>
                    <a:pt x="92" y="18"/>
                  </a:cubicBezTo>
                  <a:cubicBezTo>
                    <a:pt x="92" y="18"/>
                    <a:pt x="92" y="18"/>
                    <a:pt x="92" y="18"/>
                  </a:cubicBezTo>
                  <a:cubicBezTo>
                    <a:pt x="93" y="18"/>
                    <a:pt x="93" y="18"/>
                    <a:pt x="93" y="18"/>
                  </a:cubicBezTo>
                  <a:cubicBezTo>
                    <a:pt x="93" y="17"/>
                    <a:pt x="93" y="17"/>
                    <a:pt x="93" y="17"/>
                  </a:cubicBezTo>
                  <a:cubicBezTo>
                    <a:pt x="94" y="17"/>
                    <a:pt x="95" y="17"/>
                    <a:pt x="96" y="17"/>
                  </a:cubicBezTo>
                  <a:cubicBezTo>
                    <a:pt x="99" y="18"/>
                    <a:pt x="102" y="18"/>
                    <a:pt x="105" y="18"/>
                  </a:cubicBezTo>
                  <a:cubicBezTo>
                    <a:pt x="105" y="18"/>
                    <a:pt x="106" y="18"/>
                    <a:pt x="107" y="18"/>
                  </a:cubicBezTo>
                  <a:cubicBezTo>
                    <a:pt x="107" y="18"/>
                    <a:pt x="107" y="18"/>
                    <a:pt x="107" y="18"/>
                  </a:cubicBezTo>
                  <a:cubicBezTo>
                    <a:pt x="107" y="18"/>
                    <a:pt x="108" y="18"/>
                    <a:pt x="108" y="18"/>
                  </a:cubicBezTo>
                  <a:cubicBezTo>
                    <a:pt x="108" y="18"/>
                    <a:pt x="108" y="18"/>
                    <a:pt x="108" y="18"/>
                  </a:cubicBezTo>
                  <a:cubicBezTo>
                    <a:pt x="108" y="18"/>
                    <a:pt x="108" y="18"/>
                    <a:pt x="109" y="18"/>
                  </a:cubicBezTo>
                  <a:cubicBezTo>
                    <a:pt x="109" y="18"/>
                    <a:pt x="109" y="18"/>
                    <a:pt x="109" y="18"/>
                  </a:cubicBezTo>
                  <a:cubicBezTo>
                    <a:pt x="109" y="18"/>
                    <a:pt x="109" y="18"/>
                    <a:pt x="109" y="18"/>
                  </a:cubicBezTo>
                  <a:cubicBezTo>
                    <a:pt x="109" y="18"/>
                    <a:pt x="109" y="18"/>
                    <a:pt x="109" y="18"/>
                  </a:cubicBezTo>
                  <a:cubicBezTo>
                    <a:pt x="109" y="18"/>
                    <a:pt x="109" y="18"/>
                    <a:pt x="109" y="18"/>
                  </a:cubicBezTo>
                  <a:cubicBezTo>
                    <a:pt x="109" y="18"/>
                    <a:pt x="109" y="17"/>
                    <a:pt x="109" y="17"/>
                  </a:cubicBezTo>
                  <a:cubicBezTo>
                    <a:pt x="109" y="17"/>
                    <a:pt x="109" y="17"/>
                    <a:pt x="110" y="17"/>
                  </a:cubicBezTo>
                  <a:cubicBezTo>
                    <a:pt x="110" y="17"/>
                    <a:pt x="110" y="17"/>
                    <a:pt x="110" y="17"/>
                  </a:cubicBezTo>
                  <a:cubicBezTo>
                    <a:pt x="110" y="17"/>
                    <a:pt x="110" y="17"/>
                    <a:pt x="110" y="17"/>
                  </a:cubicBezTo>
                  <a:cubicBezTo>
                    <a:pt x="110" y="16"/>
                    <a:pt x="110" y="16"/>
                    <a:pt x="110" y="16"/>
                  </a:cubicBezTo>
                  <a:cubicBezTo>
                    <a:pt x="110" y="16"/>
                    <a:pt x="110" y="16"/>
                    <a:pt x="110" y="16"/>
                  </a:cubicBezTo>
                  <a:cubicBezTo>
                    <a:pt x="110" y="16"/>
                    <a:pt x="110" y="16"/>
                    <a:pt x="110" y="16"/>
                  </a:cubicBezTo>
                  <a:cubicBezTo>
                    <a:pt x="110" y="16"/>
                    <a:pt x="110" y="16"/>
                    <a:pt x="110" y="16"/>
                  </a:cubicBezTo>
                  <a:cubicBezTo>
                    <a:pt x="110" y="15"/>
                    <a:pt x="110" y="14"/>
                    <a:pt x="110" y="13"/>
                  </a:cubicBezTo>
                  <a:cubicBezTo>
                    <a:pt x="110" y="13"/>
                    <a:pt x="110" y="13"/>
                    <a:pt x="110" y="13"/>
                  </a:cubicBezTo>
                  <a:cubicBezTo>
                    <a:pt x="110" y="13"/>
                    <a:pt x="110" y="13"/>
                    <a:pt x="110" y="13"/>
                  </a:cubicBezTo>
                  <a:cubicBezTo>
                    <a:pt x="110" y="13"/>
                    <a:pt x="110" y="13"/>
                    <a:pt x="110" y="13"/>
                  </a:cubicBezTo>
                  <a:cubicBezTo>
                    <a:pt x="110" y="12"/>
                    <a:pt x="110" y="12"/>
                    <a:pt x="110" y="12"/>
                  </a:cubicBezTo>
                  <a:cubicBezTo>
                    <a:pt x="110" y="12"/>
                    <a:pt x="110" y="12"/>
                    <a:pt x="110" y="12"/>
                  </a:cubicBezTo>
                  <a:cubicBezTo>
                    <a:pt x="110" y="12"/>
                    <a:pt x="110" y="12"/>
                    <a:pt x="110" y="12"/>
                  </a:cubicBezTo>
                  <a:cubicBezTo>
                    <a:pt x="110" y="12"/>
                    <a:pt x="110" y="12"/>
                    <a:pt x="110" y="12"/>
                  </a:cubicBezTo>
                  <a:cubicBezTo>
                    <a:pt x="110" y="11"/>
                    <a:pt x="110" y="11"/>
                    <a:pt x="110" y="11"/>
                  </a:cubicBezTo>
                  <a:cubicBezTo>
                    <a:pt x="110" y="11"/>
                    <a:pt x="110" y="11"/>
                    <a:pt x="110"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9"/>
                    <a:pt x="109" y="9"/>
                  </a:cubicBezTo>
                  <a:cubicBezTo>
                    <a:pt x="108" y="9"/>
                    <a:pt x="108" y="9"/>
                    <a:pt x="108" y="9"/>
                  </a:cubicBezTo>
                  <a:cubicBezTo>
                    <a:pt x="108" y="9"/>
                    <a:pt x="108" y="9"/>
                    <a:pt x="108" y="9"/>
                  </a:cubicBezTo>
                  <a:cubicBezTo>
                    <a:pt x="108" y="9"/>
                    <a:pt x="108" y="9"/>
                    <a:pt x="108" y="9"/>
                  </a:cubicBezTo>
                  <a:cubicBezTo>
                    <a:pt x="108" y="9"/>
                    <a:pt x="108" y="9"/>
                    <a:pt x="108" y="9"/>
                  </a:cubicBezTo>
                  <a:cubicBezTo>
                    <a:pt x="108" y="9"/>
                    <a:pt x="107" y="9"/>
                    <a:pt x="107" y="9"/>
                  </a:cubicBezTo>
                  <a:cubicBezTo>
                    <a:pt x="107" y="9"/>
                    <a:pt x="106" y="9"/>
                    <a:pt x="106" y="9"/>
                  </a:cubicBezTo>
                  <a:cubicBezTo>
                    <a:pt x="106" y="9"/>
                    <a:pt x="105" y="9"/>
                    <a:pt x="104" y="9"/>
                  </a:cubicBezTo>
                  <a:cubicBezTo>
                    <a:pt x="104" y="9"/>
                    <a:pt x="103" y="9"/>
                    <a:pt x="102" y="9"/>
                  </a:cubicBezTo>
                  <a:cubicBezTo>
                    <a:pt x="101" y="9"/>
                    <a:pt x="99" y="9"/>
                    <a:pt x="98" y="9"/>
                  </a:cubicBezTo>
                  <a:cubicBezTo>
                    <a:pt x="98" y="9"/>
                    <a:pt x="98" y="9"/>
                    <a:pt x="97" y="9"/>
                  </a:cubicBezTo>
                  <a:cubicBezTo>
                    <a:pt x="96" y="10"/>
                    <a:pt x="95" y="9"/>
                    <a:pt x="94" y="9"/>
                  </a:cubicBezTo>
                  <a:cubicBezTo>
                    <a:pt x="94" y="9"/>
                    <a:pt x="93" y="9"/>
                    <a:pt x="93" y="9"/>
                  </a:cubicBezTo>
                  <a:cubicBezTo>
                    <a:pt x="93" y="9"/>
                    <a:pt x="93" y="9"/>
                    <a:pt x="93" y="9"/>
                  </a:cubicBezTo>
                  <a:cubicBezTo>
                    <a:pt x="92" y="9"/>
                    <a:pt x="91" y="9"/>
                    <a:pt x="91" y="9"/>
                  </a:cubicBezTo>
                  <a:cubicBezTo>
                    <a:pt x="90" y="10"/>
                    <a:pt x="89" y="10"/>
                    <a:pt x="89" y="10"/>
                  </a:cubicBezTo>
                  <a:cubicBezTo>
                    <a:pt x="88" y="10"/>
                    <a:pt x="86" y="10"/>
                    <a:pt x="85" y="10"/>
                  </a:cubicBezTo>
                  <a:cubicBezTo>
                    <a:pt x="83" y="10"/>
                    <a:pt x="82" y="10"/>
                    <a:pt x="80" y="10"/>
                  </a:cubicBezTo>
                  <a:cubicBezTo>
                    <a:pt x="79" y="10"/>
                    <a:pt x="78" y="10"/>
                    <a:pt x="77" y="10"/>
                  </a:cubicBezTo>
                  <a:cubicBezTo>
                    <a:pt x="76" y="10"/>
                    <a:pt x="74" y="10"/>
                    <a:pt x="73" y="10"/>
                  </a:cubicBezTo>
                  <a:cubicBezTo>
                    <a:pt x="72" y="10"/>
                    <a:pt x="71" y="10"/>
                    <a:pt x="70" y="10"/>
                  </a:cubicBezTo>
                  <a:cubicBezTo>
                    <a:pt x="69" y="10"/>
                    <a:pt x="69" y="9"/>
                    <a:pt x="69" y="9"/>
                  </a:cubicBezTo>
                  <a:cubicBezTo>
                    <a:pt x="69" y="9"/>
                    <a:pt x="69" y="9"/>
                    <a:pt x="69" y="9"/>
                  </a:cubicBezTo>
                  <a:cubicBezTo>
                    <a:pt x="68" y="9"/>
                    <a:pt x="68" y="9"/>
                    <a:pt x="68" y="9"/>
                  </a:cubicBezTo>
                  <a:cubicBezTo>
                    <a:pt x="68" y="9"/>
                    <a:pt x="68" y="9"/>
                    <a:pt x="68" y="9"/>
                  </a:cubicBezTo>
                  <a:cubicBezTo>
                    <a:pt x="68" y="9"/>
                    <a:pt x="68" y="9"/>
                    <a:pt x="68" y="9"/>
                  </a:cubicBezTo>
                  <a:cubicBezTo>
                    <a:pt x="68" y="9"/>
                    <a:pt x="68" y="8"/>
                    <a:pt x="68" y="8"/>
                  </a:cubicBezTo>
                  <a:cubicBezTo>
                    <a:pt x="68" y="8"/>
                    <a:pt x="68" y="8"/>
                    <a:pt x="68" y="8"/>
                  </a:cubicBezTo>
                  <a:cubicBezTo>
                    <a:pt x="68" y="8"/>
                    <a:pt x="68" y="8"/>
                    <a:pt x="68" y="8"/>
                  </a:cubicBezTo>
                  <a:cubicBezTo>
                    <a:pt x="68" y="8"/>
                    <a:pt x="68" y="8"/>
                    <a:pt x="68" y="8"/>
                  </a:cubicBezTo>
                  <a:cubicBezTo>
                    <a:pt x="68" y="8"/>
                    <a:pt x="68" y="7"/>
                    <a:pt x="68" y="7"/>
                  </a:cubicBezTo>
                  <a:cubicBezTo>
                    <a:pt x="68" y="7"/>
                    <a:pt x="68" y="7"/>
                    <a:pt x="68" y="7"/>
                  </a:cubicBezTo>
                  <a:cubicBezTo>
                    <a:pt x="68" y="7"/>
                    <a:pt x="68" y="7"/>
                    <a:pt x="68" y="7"/>
                  </a:cubicBezTo>
                  <a:cubicBezTo>
                    <a:pt x="68" y="7"/>
                    <a:pt x="68" y="7"/>
                    <a:pt x="68" y="7"/>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5"/>
                    <a:pt x="68" y="5"/>
                    <a:pt x="68" y="4"/>
                  </a:cubicBezTo>
                  <a:cubicBezTo>
                    <a:pt x="69" y="4"/>
                    <a:pt x="69" y="3"/>
                    <a:pt x="69" y="3"/>
                  </a:cubicBezTo>
                  <a:cubicBezTo>
                    <a:pt x="69" y="3"/>
                    <a:pt x="69" y="3"/>
                    <a:pt x="68" y="3"/>
                  </a:cubicBezTo>
                  <a:cubicBezTo>
                    <a:pt x="68" y="3"/>
                    <a:pt x="68" y="3"/>
                    <a:pt x="68" y="2"/>
                  </a:cubicBezTo>
                  <a:cubicBezTo>
                    <a:pt x="68" y="2"/>
                    <a:pt x="68" y="2"/>
                    <a:pt x="68" y="2"/>
                  </a:cubicBezTo>
                  <a:cubicBezTo>
                    <a:pt x="68" y="2"/>
                    <a:pt x="68" y="2"/>
                    <a:pt x="68" y="2"/>
                  </a:cubicBezTo>
                  <a:cubicBezTo>
                    <a:pt x="68" y="2"/>
                    <a:pt x="68" y="2"/>
                    <a:pt x="68" y="1"/>
                  </a:cubicBezTo>
                  <a:cubicBezTo>
                    <a:pt x="68"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6" y="1"/>
                    <a:pt x="66" y="1"/>
                  </a:cubicBezTo>
                  <a:cubicBezTo>
                    <a:pt x="66" y="1"/>
                    <a:pt x="66" y="1"/>
                    <a:pt x="66" y="1"/>
                  </a:cubicBezTo>
                  <a:cubicBezTo>
                    <a:pt x="66" y="1"/>
                    <a:pt x="65" y="1"/>
                    <a:pt x="64" y="1"/>
                  </a:cubicBezTo>
                  <a:cubicBezTo>
                    <a:pt x="64" y="1"/>
                    <a:pt x="64" y="1"/>
                    <a:pt x="64" y="1"/>
                  </a:cubicBezTo>
                  <a:cubicBezTo>
                    <a:pt x="64" y="1"/>
                    <a:pt x="63" y="1"/>
                    <a:pt x="62" y="1"/>
                  </a:cubicBezTo>
                  <a:cubicBezTo>
                    <a:pt x="62" y="1"/>
                    <a:pt x="62" y="1"/>
                    <a:pt x="62" y="1"/>
                  </a:cubicBezTo>
                  <a:cubicBezTo>
                    <a:pt x="62" y="1"/>
                    <a:pt x="62" y="1"/>
                    <a:pt x="61" y="1"/>
                  </a:cubicBezTo>
                  <a:cubicBezTo>
                    <a:pt x="61" y="1"/>
                    <a:pt x="61" y="1"/>
                    <a:pt x="61" y="1"/>
                  </a:cubicBezTo>
                  <a:cubicBezTo>
                    <a:pt x="61" y="1"/>
                    <a:pt x="61" y="1"/>
                    <a:pt x="61" y="1"/>
                  </a:cubicBezTo>
                  <a:cubicBezTo>
                    <a:pt x="61" y="1"/>
                    <a:pt x="61" y="1"/>
                    <a:pt x="61" y="1"/>
                  </a:cubicBezTo>
                  <a:cubicBezTo>
                    <a:pt x="61" y="1"/>
                    <a:pt x="60" y="1"/>
                    <a:pt x="60" y="1"/>
                  </a:cubicBezTo>
                  <a:cubicBezTo>
                    <a:pt x="60" y="1"/>
                    <a:pt x="60" y="0"/>
                    <a:pt x="60" y="0"/>
                  </a:cubicBezTo>
                  <a:cubicBezTo>
                    <a:pt x="60" y="0"/>
                    <a:pt x="59" y="0"/>
                    <a:pt x="59" y="0"/>
                  </a:cubicBezTo>
                  <a:cubicBezTo>
                    <a:pt x="59" y="0"/>
                    <a:pt x="59" y="0"/>
                    <a:pt x="59" y="0"/>
                  </a:cubicBezTo>
                  <a:cubicBezTo>
                    <a:pt x="59" y="0"/>
                    <a:pt x="58" y="0"/>
                    <a:pt x="58" y="0"/>
                  </a:cubicBezTo>
                  <a:cubicBezTo>
                    <a:pt x="58" y="0"/>
                    <a:pt x="58" y="0"/>
                    <a:pt x="58" y="0"/>
                  </a:cubicBezTo>
                  <a:cubicBezTo>
                    <a:pt x="58" y="0"/>
                    <a:pt x="57" y="0"/>
                    <a:pt x="57" y="0"/>
                  </a:cubicBezTo>
                  <a:cubicBezTo>
                    <a:pt x="57" y="0"/>
                    <a:pt x="57" y="0"/>
                    <a:pt x="57" y="0"/>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5" y="2"/>
                    <a:pt x="55" y="4"/>
                    <a:pt x="55" y="5"/>
                  </a:cubicBezTo>
                  <a:cubicBezTo>
                    <a:pt x="55" y="6"/>
                    <a:pt x="55" y="6"/>
                    <a:pt x="55" y="7"/>
                  </a:cubicBezTo>
                  <a:cubicBezTo>
                    <a:pt x="55" y="7"/>
                    <a:pt x="56" y="8"/>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10"/>
                    <a:pt x="55" y="10"/>
                  </a:cubicBezTo>
                  <a:cubicBezTo>
                    <a:pt x="55" y="10"/>
                    <a:pt x="55" y="10"/>
                    <a:pt x="55" y="10"/>
                  </a:cubicBezTo>
                  <a:cubicBezTo>
                    <a:pt x="55" y="10"/>
                    <a:pt x="55" y="10"/>
                    <a:pt x="55" y="10"/>
                  </a:cubicBezTo>
                  <a:cubicBezTo>
                    <a:pt x="52" y="10"/>
                    <a:pt x="49" y="10"/>
                    <a:pt x="46" y="10"/>
                  </a:cubicBezTo>
                  <a:cubicBezTo>
                    <a:pt x="43" y="10"/>
                    <a:pt x="40" y="10"/>
                    <a:pt x="37" y="10"/>
                  </a:cubicBezTo>
                  <a:cubicBezTo>
                    <a:pt x="37" y="10"/>
                    <a:pt x="37" y="10"/>
                    <a:pt x="37" y="10"/>
                  </a:cubicBezTo>
                  <a:cubicBezTo>
                    <a:pt x="37" y="10"/>
                    <a:pt x="36" y="9"/>
                    <a:pt x="36" y="9"/>
                  </a:cubicBezTo>
                  <a:cubicBezTo>
                    <a:pt x="34" y="9"/>
                    <a:pt x="32" y="9"/>
                    <a:pt x="31" y="9"/>
                  </a:cubicBezTo>
                  <a:cubicBezTo>
                    <a:pt x="30" y="9"/>
                    <a:pt x="29" y="9"/>
                    <a:pt x="28" y="9"/>
                  </a:cubicBezTo>
                  <a:cubicBezTo>
                    <a:pt x="27" y="9"/>
                    <a:pt x="26" y="9"/>
                    <a:pt x="25" y="9"/>
                  </a:cubicBezTo>
                  <a:cubicBezTo>
                    <a:pt x="24" y="9"/>
                    <a:pt x="23" y="9"/>
                    <a:pt x="22" y="9"/>
                  </a:cubicBezTo>
                  <a:cubicBezTo>
                    <a:pt x="21" y="9"/>
                    <a:pt x="20" y="9"/>
                    <a:pt x="19" y="9"/>
                  </a:cubicBezTo>
                  <a:cubicBezTo>
                    <a:pt x="19" y="9"/>
                    <a:pt x="18" y="9"/>
                    <a:pt x="18" y="9"/>
                  </a:cubicBezTo>
                  <a:cubicBezTo>
                    <a:pt x="17" y="9"/>
                    <a:pt x="15" y="9"/>
                    <a:pt x="14" y="9"/>
                  </a:cubicBezTo>
                  <a:cubicBezTo>
                    <a:pt x="14" y="10"/>
                    <a:pt x="14" y="10"/>
                    <a:pt x="14" y="10"/>
                  </a:cubicBezTo>
                  <a:cubicBezTo>
                    <a:pt x="14" y="10"/>
                    <a:pt x="14" y="10"/>
                    <a:pt x="14" y="11"/>
                  </a:cubicBezTo>
                  <a:cubicBezTo>
                    <a:pt x="14" y="11"/>
                    <a:pt x="13" y="11"/>
                    <a:pt x="13" y="11"/>
                  </a:cubicBezTo>
                  <a:cubicBezTo>
                    <a:pt x="13" y="11"/>
                    <a:pt x="13" y="11"/>
                    <a:pt x="13" y="11"/>
                  </a:cubicBezTo>
                  <a:cubicBezTo>
                    <a:pt x="13" y="11"/>
                    <a:pt x="13" y="11"/>
                    <a:pt x="13" y="12"/>
                  </a:cubicBezTo>
                  <a:cubicBezTo>
                    <a:pt x="13" y="12"/>
                    <a:pt x="13" y="12"/>
                    <a:pt x="13" y="12"/>
                  </a:cubicBezTo>
                  <a:cubicBezTo>
                    <a:pt x="13" y="12"/>
                    <a:pt x="13" y="12"/>
                    <a:pt x="13" y="13"/>
                  </a:cubicBezTo>
                  <a:cubicBezTo>
                    <a:pt x="13" y="13"/>
                    <a:pt x="13" y="13"/>
                    <a:pt x="13" y="13"/>
                  </a:cubicBezTo>
                  <a:cubicBezTo>
                    <a:pt x="13" y="13"/>
                    <a:pt x="13" y="13"/>
                    <a:pt x="13" y="14"/>
                  </a:cubicBezTo>
                  <a:cubicBezTo>
                    <a:pt x="13" y="14"/>
                    <a:pt x="13" y="14"/>
                    <a:pt x="13" y="14"/>
                  </a:cubicBezTo>
                  <a:cubicBezTo>
                    <a:pt x="13" y="14"/>
                    <a:pt x="13" y="14"/>
                    <a:pt x="13" y="14"/>
                  </a:cubicBezTo>
                  <a:cubicBezTo>
                    <a:pt x="13" y="16"/>
                    <a:pt x="13" y="17"/>
                    <a:pt x="14" y="18"/>
                  </a:cubicBezTo>
                  <a:cubicBezTo>
                    <a:pt x="15" y="18"/>
                    <a:pt x="15" y="18"/>
                    <a:pt x="16" y="18"/>
                  </a:cubicBezTo>
                  <a:cubicBezTo>
                    <a:pt x="17" y="18"/>
                    <a:pt x="18" y="18"/>
                    <a:pt x="19" y="18"/>
                  </a:cubicBezTo>
                  <a:cubicBezTo>
                    <a:pt x="20" y="18"/>
                    <a:pt x="21" y="18"/>
                    <a:pt x="22" y="18"/>
                  </a:cubicBezTo>
                  <a:cubicBezTo>
                    <a:pt x="23" y="18"/>
                    <a:pt x="24" y="18"/>
                    <a:pt x="25" y="18"/>
                  </a:cubicBezTo>
                  <a:cubicBezTo>
                    <a:pt x="25" y="18"/>
                    <a:pt x="26" y="18"/>
                    <a:pt x="26" y="18"/>
                  </a:cubicBezTo>
                  <a:cubicBezTo>
                    <a:pt x="26" y="18"/>
                    <a:pt x="26" y="18"/>
                    <a:pt x="26" y="18"/>
                  </a:cubicBezTo>
                  <a:cubicBezTo>
                    <a:pt x="28" y="18"/>
                    <a:pt x="30" y="18"/>
                    <a:pt x="33" y="18"/>
                  </a:cubicBezTo>
                  <a:cubicBezTo>
                    <a:pt x="33" y="18"/>
                    <a:pt x="33" y="18"/>
                    <a:pt x="33" y="18"/>
                  </a:cubicBezTo>
                  <a:cubicBezTo>
                    <a:pt x="33" y="18"/>
                    <a:pt x="33" y="18"/>
                    <a:pt x="33" y="18"/>
                  </a:cubicBezTo>
                  <a:cubicBezTo>
                    <a:pt x="33" y="18"/>
                    <a:pt x="33" y="18"/>
                    <a:pt x="33" y="18"/>
                  </a:cubicBezTo>
                  <a:cubicBezTo>
                    <a:pt x="33" y="18"/>
                    <a:pt x="33" y="18"/>
                    <a:pt x="33" y="18"/>
                  </a:cubicBezTo>
                  <a:cubicBezTo>
                    <a:pt x="33" y="19"/>
                    <a:pt x="33" y="20"/>
                    <a:pt x="33" y="21"/>
                  </a:cubicBezTo>
                  <a:cubicBezTo>
                    <a:pt x="33" y="21"/>
                    <a:pt x="33" y="21"/>
                    <a:pt x="33" y="21"/>
                  </a:cubicBezTo>
                  <a:cubicBezTo>
                    <a:pt x="33" y="21"/>
                    <a:pt x="33" y="21"/>
                    <a:pt x="33" y="21"/>
                  </a:cubicBezTo>
                  <a:cubicBezTo>
                    <a:pt x="33" y="23"/>
                    <a:pt x="33" y="25"/>
                    <a:pt x="33" y="26"/>
                  </a:cubicBezTo>
                  <a:cubicBezTo>
                    <a:pt x="33" y="27"/>
                    <a:pt x="33" y="27"/>
                    <a:pt x="32" y="27"/>
                  </a:cubicBezTo>
                  <a:cubicBezTo>
                    <a:pt x="32" y="27"/>
                    <a:pt x="31" y="27"/>
                    <a:pt x="31" y="27"/>
                  </a:cubicBezTo>
                  <a:cubicBezTo>
                    <a:pt x="30" y="27"/>
                    <a:pt x="30" y="27"/>
                    <a:pt x="29" y="27"/>
                  </a:cubicBezTo>
                  <a:cubicBezTo>
                    <a:pt x="28" y="27"/>
                    <a:pt x="27" y="27"/>
                    <a:pt x="26" y="27"/>
                  </a:cubicBezTo>
                  <a:cubicBezTo>
                    <a:pt x="25" y="27"/>
                    <a:pt x="23" y="27"/>
                    <a:pt x="22" y="27"/>
                  </a:cubicBezTo>
                  <a:cubicBezTo>
                    <a:pt x="21" y="27"/>
                    <a:pt x="19" y="27"/>
                    <a:pt x="18" y="27"/>
                  </a:cubicBezTo>
                  <a:cubicBezTo>
                    <a:pt x="17" y="27"/>
                    <a:pt x="17" y="27"/>
                    <a:pt x="16" y="27"/>
                  </a:cubicBezTo>
                  <a:cubicBezTo>
                    <a:pt x="16" y="27"/>
                    <a:pt x="16" y="27"/>
                    <a:pt x="15" y="27"/>
                  </a:cubicBezTo>
                  <a:cubicBezTo>
                    <a:pt x="15" y="27"/>
                    <a:pt x="14" y="27"/>
                    <a:pt x="13" y="27"/>
                  </a:cubicBezTo>
                  <a:cubicBezTo>
                    <a:pt x="12" y="27"/>
                    <a:pt x="12" y="27"/>
                    <a:pt x="11" y="27"/>
                  </a:cubicBezTo>
                  <a:cubicBezTo>
                    <a:pt x="11" y="27"/>
                    <a:pt x="11" y="27"/>
                    <a:pt x="11" y="27"/>
                  </a:cubicBezTo>
                  <a:cubicBezTo>
                    <a:pt x="11" y="27"/>
                    <a:pt x="9" y="27"/>
                    <a:pt x="9" y="27"/>
                  </a:cubicBezTo>
                  <a:cubicBezTo>
                    <a:pt x="9" y="27"/>
                    <a:pt x="9" y="27"/>
                    <a:pt x="9" y="27"/>
                  </a:cubicBezTo>
                  <a:cubicBezTo>
                    <a:pt x="9" y="27"/>
                    <a:pt x="9" y="27"/>
                    <a:pt x="8" y="27"/>
                  </a:cubicBezTo>
                  <a:cubicBezTo>
                    <a:pt x="8" y="27"/>
                    <a:pt x="8" y="27"/>
                    <a:pt x="8" y="27"/>
                  </a:cubicBezTo>
                  <a:cubicBezTo>
                    <a:pt x="8" y="27"/>
                    <a:pt x="8" y="27"/>
                    <a:pt x="8" y="27"/>
                  </a:cubicBezTo>
                  <a:cubicBezTo>
                    <a:pt x="8" y="27"/>
                    <a:pt x="8" y="27"/>
                    <a:pt x="8" y="27"/>
                  </a:cubicBezTo>
                  <a:cubicBezTo>
                    <a:pt x="8" y="27"/>
                    <a:pt x="8" y="27"/>
                    <a:pt x="8" y="27"/>
                  </a:cubicBezTo>
                  <a:cubicBezTo>
                    <a:pt x="8" y="27"/>
                    <a:pt x="8" y="28"/>
                    <a:pt x="8" y="28"/>
                  </a:cubicBezTo>
                  <a:cubicBezTo>
                    <a:pt x="8" y="28"/>
                    <a:pt x="7" y="28"/>
                    <a:pt x="7" y="28"/>
                  </a:cubicBezTo>
                  <a:cubicBezTo>
                    <a:pt x="7" y="28"/>
                    <a:pt x="7" y="29"/>
                    <a:pt x="7" y="30"/>
                  </a:cubicBezTo>
                  <a:cubicBezTo>
                    <a:pt x="7" y="31"/>
                    <a:pt x="7" y="32"/>
                    <a:pt x="7" y="33"/>
                  </a:cubicBezTo>
                  <a:cubicBezTo>
                    <a:pt x="7" y="33"/>
                    <a:pt x="7" y="34"/>
                    <a:pt x="7" y="35"/>
                  </a:cubicBezTo>
                  <a:cubicBezTo>
                    <a:pt x="7" y="35"/>
                    <a:pt x="7" y="35"/>
                    <a:pt x="7" y="36"/>
                  </a:cubicBezTo>
                  <a:cubicBezTo>
                    <a:pt x="7" y="36"/>
                    <a:pt x="7" y="36"/>
                    <a:pt x="7" y="36"/>
                  </a:cubicBezTo>
                  <a:cubicBezTo>
                    <a:pt x="7" y="36"/>
                    <a:pt x="7" y="36"/>
                    <a:pt x="7" y="37"/>
                  </a:cubicBezTo>
                  <a:cubicBezTo>
                    <a:pt x="7" y="37"/>
                    <a:pt x="7" y="37"/>
                    <a:pt x="7" y="37"/>
                  </a:cubicBezTo>
                  <a:cubicBezTo>
                    <a:pt x="7" y="37"/>
                    <a:pt x="7" y="37"/>
                    <a:pt x="7" y="37"/>
                  </a:cubicBezTo>
                  <a:cubicBezTo>
                    <a:pt x="7" y="37"/>
                    <a:pt x="7" y="37"/>
                    <a:pt x="6" y="37"/>
                  </a:cubicBezTo>
                  <a:cubicBezTo>
                    <a:pt x="6" y="38"/>
                    <a:pt x="6" y="38"/>
                    <a:pt x="6" y="39"/>
                  </a:cubicBezTo>
                  <a:cubicBezTo>
                    <a:pt x="6" y="39"/>
                    <a:pt x="6" y="39"/>
                    <a:pt x="6" y="39"/>
                  </a:cubicBezTo>
                  <a:cubicBezTo>
                    <a:pt x="6" y="39"/>
                    <a:pt x="6" y="40"/>
                    <a:pt x="6" y="40"/>
                  </a:cubicBezTo>
                  <a:cubicBezTo>
                    <a:pt x="6" y="41"/>
                    <a:pt x="6" y="42"/>
                    <a:pt x="6" y="42"/>
                  </a:cubicBezTo>
                  <a:cubicBezTo>
                    <a:pt x="6" y="42"/>
                    <a:pt x="6" y="43"/>
                    <a:pt x="6" y="43"/>
                  </a:cubicBezTo>
                  <a:cubicBezTo>
                    <a:pt x="6" y="43"/>
                    <a:pt x="6" y="43"/>
                    <a:pt x="6" y="43"/>
                  </a:cubicBezTo>
                  <a:cubicBezTo>
                    <a:pt x="6" y="43"/>
                    <a:pt x="6" y="44"/>
                    <a:pt x="6" y="44"/>
                  </a:cubicBezTo>
                  <a:cubicBezTo>
                    <a:pt x="6" y="44"/>
                    <a:pt x="6" y="44"/>
                    <a:pt x="6" y="44"/>
                  </a:cubicBezTo>
                  <a:cubicBezTo>
                    <a:pt x="6" y="44"/>
                    <a:pt x="6" y="45"/>
                    <a:pt x="6" y="45"/>
                  </a:cubicBezTo>
                  <a:cubicBezTo>
                    <a:pt x="6" y="45"/>
                    <a:pt x="6" y="45"/>
                    <a:pt x="6" y="45"/>
                  </a:cubicBezTo>
                  <a:cubicBezTo>
                    <a:pt x="6" y="45"/>
                    <a:pt x="6" y="46"/>
                    <a:pt x="6" y="46"/>
                  </a:cubicBezTo>
                  <a:cubicBezTo>
                    <a:pt x="6" y="46"/>
                    <a:pt x="6" y="46"/>
                    <a:pt x="6" y="46"/>
                  </a:cubicBezTo>
                  <a:cubicBezTo>
                    <a:pt x="6" y="46"/>
                    <a:pt x="6" y="46"/>
                    <a:pt x="6" y="47"/>
                  </a:cubicBezTo>
                  <a:cubicBezTo>
                    <a:pt x="6" y="47"/>
                    <a:pt x="6" y="47"/>
                    <a:pt x="6" y="47"/>
                  </a:cubicBezTo>
                  <a:cubicBezTo>
                    <a:pt x="6" y="47"/>
                    <a:pt x="6" y="47"/>
                    <a:pt x="6" y="47"/>
                  </a:cubicBezTo>
                  <a:cubicBezTo>
                    <a:pt x="6" y="47"/>
                    <a:pt x="6" y="47"/>
                    <a:pt x="6" y="47"/>
                  </a:cubicBezTo>
                  <a:cubicBezTo>
                    <a:pt x="6" y="48"/>
                    <a:pt x="6" y="48"/>
                    <a:pt x="6" y="48"/>
                  </a:cubicBezTo>
                  <a:cubicBezTo>
                    <a:pt x="6" y="48"/>
                    <a:pt x="6" y="48"/>
                    <a:pt x="6" y="48"/>
                  </a:cubicBezTo>
                  <a:cubicBezTo>
                    <a:pt x="6" y="48"/>
                    <a:pt x="6" y="48"/>
                    <a:pt x="6" y="48"/>
                  </a:cubicBezTo>
                  <a:cubicBezTo>
                    <a:pt x="6" y="48"/>
                    <a:pt x="6" y="48"/>
                    <a:pt x="6" y="48"/>
                  </a:cubicBezTo>
                  <a:cubicBezTo>
                    <a:pt x="6" y="49"/>
                    <a:pt x="6" y="49"/>
                    <a:pt x="6" y="49"/>
                  </a:cubicBezTo>
                  <a:cubicBezTo>
                    <a:pt x="6" y="49"/>
                    <a:pt x="6" y="49"/>
                    <a:pt x="6" y="49"/>
                  </a:cubicBezTo>
                  <a:cubicBezTo>
                    <a:pt x="6" y="49"/>
                    <a:pt x="6" y="50"/>
                    <a:pt x="6" y="50"/>
                  </a:cubicBezTo>
                  <a:cubicBezTo>
                    <a:pt x="6" y="50"/>
                    <a:pt x="6" y="50"/>
                    <a:pt x="5" y="50"/>
                  </a:cubicBezTo>
                  <a:cubicBezTo>
                    <a:pt x="5" y="50"/>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3"/>
                  </a:cubicBezTo>
                  <a:cubicBezTo>
                    <a:pt x="5" y="53"/>
                    <a:pt x="5" y="53"/>
                    <a:pt x="5" y="53"/>
                  </a:cubicBezTo>
                  <a:cubicBezTo>
                    <a:pt x="5" y="53"/>
                    <a:pt x="5" y="53"/>
                    <a:pt x="5" y="53"/>
                  </a:cubicBezTo>
                  <a:cubicBezTo>
                    <a:pt x="5" y="53"/>
                    <a:pt x="5" y="53"/>
                    <a:pt x="5" y="53"/>
                  </a:cubicBezTo>
                  <a:cubicBezTo>
                    <a:pt x="5" y="54"/>
                    <a:pt x="5" y="54"/>
                    <a:pt x="5" y="54"/>
                  </a:cubicBezTo>
                  <a:cubicBezTo>
                    <a:pt x="5" y="54"/>
                    <a:pt x="5" y="54"/>
                    <a:pt x="5" y="54"/>
                  </a:cubicBezTo>
                  <a:cubicBezTo>
                    <a:pt x="5" y="54"/>
                    <a:pt x="5" y="55"/>
                    <a:pt x="5" y="55"/>
                  </a:cubicBezTo>
                  <a:cubicBezTo>
                    <a:pt x="5" y="55"/>
                    <a:pt x="5" y="55"/>
                    <a:pt x="5" y="55"/>
                  </a:cubicBezTo>
                  <a:cubicBezTo>
                    <a:pt x="5" y="55"/>
                    <a:pt x="5" y="56"/>
                    <a:pt x="5" y="56"/>
                  </a:cubicBezTo>
                  <a:cubicBezTo>
                    <a:pt x="5" y="56"/>
                    <a:pt x="5" y="56"/>
                    <a:pt x="5" y="56"/>
                  </a:cubicBezTo>
                  <a:cubicBezTo>
                    <a:pt x="5" y="57"/>
                    <a:pt x="5" y="57"/>
                    <a:pt x="5" y="58"/>
                  </a:cubicBezTo>
                  <a:cubicBezTo>
                    <a:pt x="4" y="60"/>
                    <a:pt x="5" y="62"/>
                    <a:pt x="4" y="63"/>
                  </a:cubicBezTo>
                  <a:cubicBezTo>
                    <a:pt x="4" y="63"/>
                    <a:pt x="4" y="64"/>
                    <a:pt x="4" y="64"/>
                  </a:cubicBezTo>
                  <a:cubicBezTo>
                    <a:pt x="4" y="64"/>
                    <a:pt x="4" y="64"/>
                    <a:pt x="4" y="64"/>
                  </a:cubicBezTo>
                  <a:cubicBezTo>
                    <a:pt x="4" y="64"/>
                    <a:pt x="4" y="64"/>
                    <a:pt x="4" y="65"/>
                  </a:cubicBezTo>
                  <a:cubicBezTo>
                    <a:pt x="4" y="65"/>
                    <a:pt x="4" y="65"/>
                    <a:pt x="4" y="65"/>
                  </a:cubicBezTo>
                  <a:cubicBezTo>
                    <a:pt x="4" y="65"/>
                    <a:pt x="4" y="65"/>
                    <a:pt x="4" y="66"/>
                  </a:cubicBezTo>
                  <a:cubicBezTo>
                    <a:pt x="4" y="67"/>
                    <a:pt x="4" y="68"/>
                    <a:pt x="3" y="69"/>
                  </a:cubicBezTo>
                  <a:cubicBezTo>
                    <a:pt x="3" y="69"/>
                    <a:pt x="3" y="70"/>
                    <a:pt x="3" y="70"/>
                  </a:cubicBezTo>
                  <a:cubicBezTo>
                    <a:pt x="3" y="70"/>
                    <a:pt x="3" y="70"/>
                    <a:pt x="3" y="70"/>
                  </a:cubicBezTo>
                  <a:cubicBezTo>
                    <a:pt x="3" y="70"/>
                    <a:pt x="3" y="71"/>
                    <a:pt x="3" y="71"/>
                  </a:cubicBezTo>
                  <a:cubicBezTo>
                    <a:pt x="3" y="72"/>
                    <a:pt x="3" y="73"/>
                    <a:pt x="3" y="74"/>
                  </a:cubicBezTo>
                  <a:cubicBezTo>
                    <a:pt x="3" y="74"/>
                    <a:pt x="3" y="75"/>
                    <a:pt x="3" y="75"/>
                  </a:cubicBezTo>
                  <a:cubicBezTo>
                    <a:pt x="3" y="75"/>
                    <a:pt x="3" y="75"/>
                    <a:pt x="3" y="75"/>
                  </a:cubicBezTo>
                  <a:cubicBezTo>
                    <a:pt x="3" y="75"/>
                    <a:pt x="3" y="75"/>
                    <a:pt x="3" y="75"/>
                  </a:cubicBezTo>
                  <a:cubicBezTo>
                    <a:pt x="3" y="75"/>
                    <a:pt x="3" y="75"/>
                    <a:pt x="3" y="75"/>
                  </a:cubicBezTo>
                  <a:cubicBezTo>
                    <a:pt x="3" y="76"/>
                    <a:pt x="3" y="76"/>
                    <a:pt x="3" y="76"/>
                  </a:cubicBezTo>
                  <a:cubicBezTo>
                    <a:pt x="3" y="76"/>
                    <a:pt x="3" y="76"/>
                    <a:pt x="3" y="76"/>
                  </a:cubicBezTo>
                  <a:cubicBezTo>
                    <a:pt x="3" y="76"/>
                    <a:pt x="3" y="76"/>
                    <a:pt x="3" y="76"/>
                  </a:cubicBezTo>
                  <a:cubicBezTo>
                    <a:pt x="2" y="78"/>
                    <a:pt x="2" y="80"/>
                    <a:pt x="2" y="81"/>
                  </a:cubicBezTo>
                  <a:cubicBezTo>
                    <a:pt x="2" y="81"/>
                    <a:pt x="2" y="82"/>
                    <a:pt x="2" y="82"/>
                  </a:cubicBezTo>
                  <a:cubicBezTo>
                    <a:pt x="2" y="82"/>
                    <a:pt x="2" y="82"/>
                    <a:pt x="2" y="82"/>
                  </a:cubicBezTo>
                  <a:cubicBezTo>
                    <a:pt x="2" y="82"/>
                    <a:pt x="2" y="82"/>
                    <a:pt x="2" y="83"/>
                  </a:cubicBezTo>
                  <a:cubicBezTo>
                    <a:pt x="2" y="83"/>
                    <a:pt x="1" y="83"/>
                    <a:pt x="1" y="84"/>
                  </a:cubicBezTo>
                  <a:cubicBezTo>
                    <a:pt x="1" y="84"/>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6"/>
                  </a:cubicBezTo>
                  <a:cubicBezTo>
                    <a:pt x="1" y="86"/>
                    <a:pt x="1" y="86"/>
                    <a:pt x="1" y="86"/>
                  </a:cubicBezTo>
                  <a:cubicBezTo>
                    <a:pt x="1" y="86"/>
                    <a:pt x="1" y="86"/>
                    <a:pt x="1" y="86"/>
                  </a:cubicBezTo>
                  <a:cubicBezTo>
                    <a:pt x="1" y="87"/>
                    <a:pt x="1" y="88"/>
                    <a:pt x="0" y="89"/>
                  </a:cubicBezTo>
                  <a:cubicBezTo>
                    <a:pt x="0" y="89"/>
                    <a:pt x="0" y="89"/>
                    <a:pt x="0" y="90"/>
                  </a:cubicBezTo>
                  <a:cubicBezTo>
                    <a:pt x="0" y="90"/>
                    <a:pt x="0" y="91"/>
                    <a:pt x="0" y="92"/>
                  </a:cubicBezTo>
                  <a:cubicBezTo>
                    <a:pt x="0" y="92"/>
                    <a:pt x="0" y="92"/>
                    <a:pt x="0" y="92"/>
                  </a:cubicBezTo>
                  <a:cubicBezTo>
                    <a:pt x="0" y="92"/>
                    <a:pt x="0" y="92"/>
                    <a:pt x="0" y="92"/>
                  </a:cubicBezTo>
                  <a:cubicBezTo>
                    <a:pt x="0" y="92"/>
                    <a:pt x="0" y="93"/>
                    <a:pt x="1" y="93"/>
                  </a:cubicBezTo>
                  <a:cubicBezTo>
                    <a:pt x="1" y="93"/>
                    <a:pt x="1" y="93"/>
                    <a:pt x="1" y="93"/>
                  </a:cubicBezTo>
                  <a:cubicBezTo>
                    <a:pt x="1" y="93"/>
                    <a:pt x="1" y="93"/>
                    <a:pt x="1" y="93"/>
                  </a:cubicBezTo>
                  <a:cubicBezTo>
                    <a:pt x="1" y="93"/>
                    <a:pt x="1" y="93"/>
                    <a:pt x="2" y="93"/>
                  </a:cubicBezTo>
                  <a:cubicBezTo>
                    <a:pt x="2" y="93"/>
                    <a:pt x="2" y="93"/>
                    <a:pt x="2" y="93"/>
                  </a:cubicBezTo>
                  <a:cubicBezTo>
                    <a:pt x="2" y="94"/>
                    <a:pt x="4" y="94"/>
                    <a:pt x="5" y="94"/>
                  </a:cubicBezTo>
                  <a:cubicBezTo>
                    <a:pt x="6" y="94"/>
                    <a:pt x="7" y="94"/>
                    <a:pt x="9" y="94"/>
                  </a:cubicBezTo>
                  <a:cubicBezTo>
                    <a:pt x="9" y="94"/>
                    <a:pt x="10" y="94"/>
                    <a:pt x="11" y="93"/>
                  </a:cubicBezTo>
                  <a:cubicBezTo>
                    <a:pt x="11" y="93"/>
                    <a:pt x="11" y="93"/>
                    <a:pt x="11" y="93"/>
                  </a:cubicBezTo>
                  <a:cubicBezTo>
                    <a:pt x="11" y="93"/>
                    <a:pt x="11" y="93"/>
                    <a:pt x="11"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2"/>
                    <a:pt x="14" y="92"/>
                    <a:pt x="14" y="92"/>
                  </a:cubicBezTo>
                  <a:cubicBezTo>
                    <a:pt x="14" y="92"/>
                    <a:pt x="14" y="92"/>
                    <a:pt x="14" y="92"/>
                  </a:cubicBezTo>
                  <a:cubicBezTo>
                    <a:pt x="14" y="92"/>
                    <a:pt x="14" y="92"/>
                    <a:pt x="14" y="92"/>
                  </a:cubicBezTo>
                  <a:cubicBezTo>
                    <a:pt x="14" y="92"/>
                    <a:pt x="14" y="92"/>
                    <a:pt x="14" y="92"/>
                  </a:cubicBezTo>
                  <a:cubicBezTo>
                    <a:pt x="14" y="92"/>
                    <a:pt x="14" y="92"/>
                    <a:pt x="14" y="92"/>
                  </a:cubicBezTo>
                  <a:cubicBezTo>
                    <a:pt x="14" y="92"/>
                    <a:pt x="14" y="92"/>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0"/>
                    <a:pt x="14" y="90"/>
                    <a:pt x="14" y="90"/>
                  </a:cubicBezTo>
                  <a:cubicBezTo>
                    <a:pt x="14" y="90"/>
                    <a:pt x="14" y="90"/>
                    <a:pt x="14" y="90"/>
                  </a:cubicBezTo>
                  <a:cubicBezTo>
                    <a:pt x="14" y="90"/>
                    <a:pt x="14" y="90"/>
                    <a:pt x="14" y="90"/>
                  </a:cubicBezTo>
                  <a:cubicBezTo>
                    <a:pt x="14" y="90"/>
                    <a:pt x="15" y="90"/>
                    <a:pt x="15" y="90"/>
                  </a:cubicBezTo>
                  <a:cubicBezTo>
                    <a:pt x="15" y="90"/>
                    <a:pt x="15" y="90"/>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8"/>
                    <a:pt x="15" y="88"/>
                  </a:cubicBezTo>
                  <a:cubicBezTo>
                    <a:pt x="15" y="88"/>
                    <a:pt x="15" y="88"/>
                    <a:pt x="15" y="88"/>
                  </a:cubicBezTo>
                  <a:cubicBezTo>
                    <a:pt x="15" y="88"/>
                    <a:pt x="15" y="88"/>
                    <a:pt x="15" y="88"/>
                  </a:cubicBezTo>
                  <a:cubicBezTo>
                    <a:pt x="15" y="88"/>
                    <a:pt x="15" y="88"/>
                    <a:pt x="15" y="88"/>
                  </a:cubicBezTo>
                  <a:cubicBezTo>
                    <a:pt x="15" y="88"/>
                    <a:pt x="15" y="87"/>
                    <a:pt x="15" y="87"/>
                  </a:cubicBezTo>
                  <a:cubicBezTo>
                    <a:pt x="15" y="87"/>
                    <a:pt x="15" y="87"/>
                    <a:pt x="15" y="87"/>
                  </a:cubicBezTo>
                  <a:cubicBezTo>
                    <a:pt x="15" y="87"/>
                    <a:pt x="15" y="86"/>
                    <a:pt x="15" y="86"/>
                  </a:cubicBezTo>
                  <a:cubicBezTo>
                    <a:pt x="15" y="86"/>
                    <a:pt x="15" y="86"/>
                    <a:pt x="15" y="86"/>
                  </a:cubicBezTo>
                  <a:cubicBezTo>
                    <a:pt x="15" y="86"/>
                    <a:pt x="15" y="86"/>
                    <a:pt x="15" y="86"/>
                  </a:cubicBezTo>
                  <a:cubicBezTo>
                    <a:pt x="15" y="86"/>
                    <a:pt x="15" y="86"/>
                    <a:pt x="15" y="86"/>
                  </a:cubicBezTo>
                  <a:cubicBezTo>
                    <a:pt x="15" y="85"/>
                    <a:pt x="15" y="85"/>
                    <a:pt x="15" y="85"/>
                  </a:cubicBezTo>
                  <a:cubicBezTo>
                    <a:pt x="15" y="85"/>
                    <a:pt x="15" y="85"/>
                    <a:pt x="15" y="85"/>
                  </a:cubicBezTo>
                  <a:cubicBezTo>
                    <a:pt x="15" y="85"/>
                    <a:pt x="15" y="84"/>
                    <a:pt x="15" y="84"/>
                  </a:cubicBezTo>
                  <a:cubicBezTo>
                    <a:pt x="15" y="84"/>
                    <a:pt x="15" y="84"/>
                    <a:pt x="15" y="84"/>
                  </a:cubicBezTo>
                  <a:cubicBezTo>
                    <a:pt x="16" y="83"/>
                    <a:pt x="16" y="83"/>
                    <a:pt x="16" y="82"/>
                  </a:cubicBezTo>
                  <a:cubicBezTo>
                    <a:pt x="16" y="81"/>
                    <a:pt x="16" y="80"/>
                    <a:pt x="16" y="79"/>
                  </a:cubicBezTo>
                  <a:cubicBezTo>
                    <a:pt x="16" y="78"/>
                    <a:pt x="16" y="78"/>
                    <a:pt x="16" y="78"/>
                  </a:cubicBezTo>
                  <a:cubicBezTo>
                    <a:pt x="16" y="78"/>
                    <a:pt x="16" y="78"/>
                    <a:pt x="16" y="78"/>
                  </a:cubicBezTo>
                  <a:cubicBezTo>
                    <a:pt x="16" y="78"/>
                    <a:pt x="16" y="77"/>
                    <a:pt x="16" y="77"/>
                  </a:cubicBezTo>
                  <a:cubicBezTo>
                    <a:pt x="16" y="77"/>
                    <a:pt x="16" y="77"/>
                    <a:pt x="16" y="77"/>
                  </a:cubicBezTo>
                  <a:cubicBezTo>
                    <a:pt x="16" y="77"/>
                    <a:pt x="16" y="76"/>
                    <a:pt x="16" y="76"/>
                  </a:cubicBezTo>
                  <a:cubicBezTo>
                    <a:pt x="16" y="76"/>
                    <a:pt x="16" y="76"/>
                    <a:pt x="16" y="76"/>
                  </a:cubicBezTo>
                  <a:cubicBezTo>
                    <a:pt x="16" y="76"/>
                    <a:pt x="16" y="76"/>
                    <a:pt x="16" y="75"/>
                  </a:cubicBezTo>
                  <a:cubicBezTo>
                    <a:pt x="16" y="75"/>
                    <a:pt x="16" y="75"/>
                    <a:pt x="16" y="75"/>
                  </a:cubicBezTo>
                  <a:cubicBezTo>
                    <a:pt x="16" y="75"/>
                    <a:pt x="16" y="75"/>
                    <a:pt x="16" y="74"/>
                  </a:cubicBezTo>
                  <a:cubicBezTo>
                    <a:pt x="16" y="74"/>
                    <a:pt x="16" y="74"/>
                    <a:pt x="16" y="74"/>
                  </a:cubicBezTo>
                  <a:cubicBezTo>
                    <a:pt x="16" y="74"/>
                    <a:pt x="16" y="74"/>
                    <a:pt x="16" y="73"/>
                  </a:cubicBezTo>
                  <a:cubicBezTo>
                    <a:pt x="17" y="73"/>
                    <a:pt x="17" y="73"/>
                    <a:pt x="17" y="73"/>
                  </a:cubicBezTo>
                  <a:cubicBezTo>
                    <a:pt x="17" y="73"/>
                    <a:pt x="17" y="73"/>
                    <a:pt x="17" y="72"/>
                  </a:cubicBezTo>
                  <a:cubicBezTo>
                    <a:pt x="17" y="72"/>
                    <a:pt x="17" y="72"/>
                    <a:pt x="17" y="72"/>
                  </a:cubicBezTo>
                  <a:cubicBezTo>
                    <a:pt x="17" y="72"/>
                    <a:pt x="17" y="72"/>
                    <a:pt x="17" y="72"/>
                  </a:cubicBezTo>
                  <a:cubicBezTo>
                    <a:pt x="17" y="72"/>
                    <a:pt x="17" y="72"/>
                    <a:pt x="17" y="72"/>
                  </a:cubicBezTo>
                  <a:cubicBezTo>
                    <a:pt x="17" y="71"/>
                    <a:pt x="17" y="71"/>
                    <a:pt x="17" y="71"/>
                  </a:cubicBezTo>
                  <a:cubicBezTo>
                    <a:pt x="17" y="71"/>
                    <a:pt x="17" y="71"/>
                    <a:pt x="17" y="71"/>
                  </a:cubicBezTo>
                  <a:cubicBezTo>
                    <a:pt x="17" y="70"/>
                    <a:pt x="17" y="70"/>
                    <a:pt x="17" y="70"/>
                  </a:cubicBezTo>
                  <a:cubicBezTo>
                    <a:pt x="17" y="70"/>
                    <a:pt x="17" y="70"/>
                    <a:pt x="17" y="70"/>
                  </a:cubicBezTo>
                  <a:cubicBezTo>
                    <a:pt x="17" y="70"/>
                    <a:pt x="17" y="69"/>
                    <a:pt x="17" y="69"/>
                  </a:cubicBezTo>
                  <a:cubicBezTo>
                    <a:pt x="17" y="69"/>
                    <a:pt x="17" y="68"/>
                    <a:pt x="17" y="68"/>
                  </a:cubicBezTo>
                  <a:cubicBezTo>
                    <a:pt x="17" y="68"/>
                    <a:pt x="17" y="68"/>
                    <a:pt x="17" y="68"/>
                  </a:cubicBezTo>
                  <a:cubicBezTo>
                    <a:pt x="17" y="67"/>
                    <a:pt x="17" y="67"/>
                    <a:pt x="17" y="67"/>
                  </a:cubicBezTo>
                  <a:cubicBezTo>
                    <a:pt x="17" y="67"/>
                    <a:pt x="17" y="67"/>
                    <a:pt x="17" y="67"/>
                  </a:cubicBezTo>
                  <a:cubicBezTo>
                    <a:pt x="17" y="67"/>
                    <a:pt x="17" y="66"/>
                    <a:pt x="17" y="66"/>
                  </a:cubicBezTo>
                  <a:cubicBezTo>
                    <a:pt x="17" y="66"/>
                    <a:pt x="17" y="66"/>
                    <a:pt x="17" y="66"/>
                  </a:cubicBezTo>
                  <a:cubicBezTo>
                    <a:pt x="17" y="65"/>
                    <a:pt x="17" y="65"/>
                    <a:pt x="17" y="65"/>
                  </a:cubicBezTo>
                  <a:cubicBezTo>
                    <a:pt x="17" y="65"/>
                    <a:pt x="17" y="65"/>
                    <a:pt x="17" y="65"/>
                  </a:cubicBezTo>
                  <a:cubicBezTo>
                    <a:pt x="17" y="65"/>
                    <a:pt x="17" y="64"/>
                    <a:pt x="17" y="64"/>
                  </a:cubicBezTo>
                  <a:cubicBezTo>
                    <a:pt x="17" y="64"/>
                    <a:pt x="17" y="64"/>
                    <a:pt x="17" y="64"/>
                  </a:cubicBezTo>
                  <a:cubicBezTo>
                    <a:pt x="17" y="63"/>
                    <a:pt x="17" y="63"/>
                    <a:pt x="17" y="63"/>
                  </a:cubicBezTo>
                  <a:cubicBezTo>
                    <a:pt x="18" y="62"/>
                    <a:pt x="17" y="61"/>
                    <a:pt x="18" y="60"/>
                  </a:cubicBezTo>
                  <a:cubicBezTo>
                    <a:pt x="18" y="59"/>
                    <a:pt x="18" y="59"/>
                    <a:pt x="18" y="59"/>
                  </a:cubicBezTo>
                  <a:cubicBezTo>
                    <a:pt x="18" y="59"/>
                    <a:pt x="18" y="59"/>
                    <a:pt x="18" y="59"/>
                  </a:cubicBezTo>
                  <a:cubicBezTo>
                    <a:pt x="18" y="58"/>
                    <a:pt x="18" y="58"/>
                    <a:pt x="18" y="58"/>
                  </a:cubicBezTo>
                  <a:cubicBezTo>
                    <a:pt x="18" y="58"/>
                    <a:pt x="18" y="58"/>
                    <a:pt x="18" y="58"/>
                  </a:cubicBezTo>
                  <a:cubicBezTo>
                    <a:pt x="18" y="57"/>
                    <a:pt x="18" y="57"/>
                    <a:pt x="18" y="57"/>
                  </a:cubicBezTo>
                  <a:cubicBezTo>
                    <a:pt x="18" y="57"/>
                    <a:pt x="18" y="57"/>
                    <a:pt x="18" y="57"/>
                  </a:cubicBezTo>
                  <a:cubicBezTo>
                    <a:pt x="18" y="56"/>
                    <a:pt x="18" y="56"/>
                    <a:pt x="18" y="55"/>
                  </a:cubicBezTo>
                  <a:cubicBezTo>
                    <a:pt x="18" y="55"/>
                    <a:pt x="18" y="55"/>
                    <a:pt x="18" y="55"/>
                  </a:cubicBezTo>
                  <a:cubicBezTo>
                    <a:pt x="18" y="55"/>
                    <a:pt x="18" y="55"/>
                    <a:pt x="18" y="55"/>
                  </a:cubicBezTo>
                  <a:cubicBezTo>
                    <a:pt x="18" y="55"/>
                    <a:pt x="18" y="55"/>
                    <a:pt x="18" y="55"/>
                  </a:cubicBezTo>
                  <a:cubicBezTo>
                    <a:pt x="18" y="54"/>
                    <a:pt x="18" y="54"/>
                    <a:pt x="18" y="54"/>
                  </a:cubicBezTo>
                  <a:cubicBezTo>
                    <a:pt x="18" y="53"/>
                    <a:pt x="18" y="53"/>
                    <a:pt x="18" y="52"/>
                  </a:cubicBezTo>
                  <a:cubicBezTo>
                    <a:pt x="18" y="52"/>
                    <a:pt x="18" y="52"/>
                    <a:pt x="18" y="52"/>
                  </a:cubicBezTo>
                  <a:cubicBezTo>
                    <a:pt x="18" y="52"/>
                    <a:pt x="18" y="51"/>
                    <a:pt x="18" y="51"/>
                  </a:cubicBezTo>
                  <a:cubicBezTo>
                    <a:pt x="18" y="51"/>
                    <a:pt x="18" y="51"/>
                    <a:pt x="18" y="51"/>
                  </a:cubicBezTo>
                  <a:cubicBezTo>
                    <a:pt x="18" y="50"/>
                    <a:pt x="18" y="49"/>
                    <a:pt x="18" y="4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5" name="Freeform 11">
              <a:extLst>
                <a:ext uri="{FF2B5EF4-FFF2-40B4-BE49-F238E27FC236}">
                  <a16:creationId xmlns:a16="http://schemas.microsoft.com/office/drawing/2014/main" id="{383F498F-1E98-48C3-8287-F8696281FB12}"/>
                </a:ext>
              </a:extLst>
            </p:cNvPr>
            <p:cNvSpPr>
              <a:spLocks/>
            </p:cNvSpPr>
            <p:nvPr/>
          </p:nvSpPr>
          <p:spPr bwMode="auto">
            <a:xfrm>
              <a:off x="3746500" y="3246438"/>
              <a:ext cx="273050" cy="363537"/>
            </a:xfrm>
            <a:custGeom>
              <a:avLst/>
              <a:gdLst>
                <a:gd name="T0" fmla="*/ 62 w 73"/>
                <a:gd name="T1" fmla="*/ 64 h 97"/>
                <a:gd name="T2" fmla="*/ 65 w 73"/>
                <a:gd name="T3" fmla="*/ 64 h 97"/>
                <a:gd name="T4" fmla="*/ 69 w 73"/>
                <a:gd name="T5" fmla="*/ 61 h 97"/>
                <a:gd name="T6" fmla="*/ 72 w 73"/>
                <a:gd name="T7" fmla="*/ 58 h 97"/>
                <a:gd name="T8" fmla="*/ 69 w 73"/>
                <a:gd name="T9" fmla="*/ 53 h 97"/>
                <a:gd name="T10" fmla="*/ 62 w 73"/>
                <a:gd name="T11" fmla="*/ 47 h 97"/>
                <a:gd name="T12" fmla="*/ 53 w 73"/>
                <a:gd name="T13" fmla="*/ 37 h 97"/>
                <a:gd name="T14" fmla="*/ 51 w 73"/>
                <a:gd name="T15" fmla="*/ 34 h 97"/>
                <a:gd name="T16" fmla="*/ 49 w 73"/>
                <a:gd name="T17" fmla="*/ 32 h 97"/>
                <a:gd name="T18" fmla="*/ 48 w 73"/>
                <a:gd name="T19" fmla="*/ 30 h 97"/>
                <a:gd name="T20" fmla="*/ 69 w 73"/>
                <a:gd name="T21" fmla="*/ 29 h 97"/>
                <a:gd name="T22" fmla="*/ 70 w 73"/>
                <a:gd name="T23" fmla="*/ 21 h 97"/>
                <a:gd name="T24" fmla="*/ 55 w 73"/>
                <a:gd name="T25" fmla="*/ 19 h 97"/>
                <a:gd name="T26" fmla="*/ 49 w 73"/>
                <a:gd name="T27" fmla="*/ 11 h 97"/>
                <a:gd name="T28" fmla="*/ 49 w 73"/>
                <a:gd name="T29" fmla="*/ 2 h 97"/>
                <a:gd name="T30" fmla="*/ 37 w 73"/>
                <a:gd name="T31" fmla="*/ 1 h 97"/>
                <a:gd name="T32" fmla="*/ 22 w 73"/>
                <a:gd name="T33" fmla="*/ 19 h 97"/>
                <a:gd name="T34" fmla="*/ 11 w 73"/>
                <a:gd name="T35" fmla="*/ 20 h 97"/>
                <a:gd name="T36" fmla="*/ 13 w 73"/>
                <a:gd name="T37" fmla="*/ 30 h 97"/>
                <a:gd name="T38" fmla="*/ 31 w 73"/>
                <a:gd name="T39" fmla="*/ 31 h 97"/>
                <a:gd name="T40" fmla="*/ 30 w 73"/>
                <a:gd name="T41" fmla="*/ 34 h 97"/>
                <a:gd name="T42" fmla="*/ 29 w 73"/>
                <a:gd name="T43" fmla="*/ 36 h 97"/>
                <a:gd name="T44" fmla="*/ 28 w 73"/>
                <a:gd name="T45" fmla="*/ 39 h 97"/>
                <a:gd name="T46" fmla="*/ 27 w 73"/>
                <a:gd name="T47" fmla="*/ 41 h 97"/>
                <a:gd name="T48" fmla="*/ 26 w 73"/>
                <a:gd name="T49" fmla="*/ 43 h 97"/>
                <a:gd name="T50" fmla="*/ 24 w 73"/>
                <a:gd name="T51" fmla="*/ 46 h 97"/>
                <a:gd name="T52" fmla="*/ 23 w 73"/>
                <a:gd name="T53" fmla="*/ 49 h 97"/>
                <a:gd name="T54" fmla="*/ 21 w 73"/>
                <a:gd name="T55" fmla="*/ 52 h 97"/>
                <a:gd name="T56" fmla="*/ 19 w 73"/>
                <a:gd name="T57" fmla="*/ 55 h 97"/>
                <a:gd name="T58" fmla="*/ 17 w 73"/>
                <a:gd name="T59" fmla="*/ 58 h 97"/>
                <a:gd name="T60" fmla="*/ 14 w 73"/>
                <a:gd name="T61" fmla="*/ 61 h 97"/>
                <a:gd name="T62" fmla="*/ 11 w 73"/>
                <a:gd name="T63" fmla="*/ 65 h 97"/>
                <a:gd name="T64" fmla="*/ 4 w 73"/>
                <a:gd name="T65" fmla="*/ 72 h 97"/>
                <a:gd name="T66" fmla="*/ 1 w 73"/>
                <a:gd name="T67" fmla="*/ 75 h 97"/>
                <a:gd name="T68" fmla="*/ 3 w 73"/>
                <a:gd name="T69" fmla="*/ 78 h 97"/>
                <a:gd name="T70" fmla="*/ 6 w 73"/>
                <a:gd name="T71" fmla="*/ 79 h 97"/>
                <a:gd name="T72" fmla="*/ 8 w 73"/>
                <a:gd name="T73" fmla="*/ 80 h 97"/>
                <a:gd name="T74" fmla="*/ 13 w 73"/>
                <a:gd name="T75" fmla="*/ 80 h 97"/>
                <a:gd name="T76" fmla="*/ 16 w 73"/>
                <a:gd name="T77" fmla="*/ 76 h 97"/>
                <a:gd name="T78" fmla="*/ 18 w 73"/>
                <a:gd name="T79" fmla="*/ 73 h 97"/>
                <a:gd name="T80" fmla="*/ 20 w 73"/>
                <a:gd name="T81" fmla="*/ 71 h 97"/>
                <a:gd name="T82" fmla="*/ 22 w 73"/>
                <a:gd name="T83" fmla="*/ 68 h 97"/>
                <a:gd name="T84" fmla="*/ 24 w 73"/>
                <a:gd name="T85" fmla="*/ 65 h 97"/>
                <a:gd name="T86" fmla="*/ 25 w 73"/>
                <a:gd name="T87" fmla="*/ 62 h 97"/>
                <a:gd name="T88" fmla="*/ 27 w 73"/>
                <a:gd name="T89" fmla="*/ 60 h 97"/>
                <a:gd name="T90" fmla="*/ 28 w 73"/>
                <a:gd name="T91" fmla="*/ 57 h 97"/>
                <a:gd name="T92" fmla="*/ 30 w 73"/>
                <a:gd name="T93" fmla="*/ 55 h 97"/>
                <a:gd name="T94" fmla="*/ 31 w 73"/>
                <a:gd name="T95" fmla="*/ 53 h 97"/>
                <a:gd name="T96" fmla="*/ 33 w 73"/>
                <a:gd name="T97" fmla="*/ 50 h 97"/>
                <a:gd name="T98" fmla="*/ 34 w 73"/>
                <a:gd name="T99" fmla="*/ 52 h 97"/>
                <a:gd name="T100" fmla="*/ 33 w 73"/>
                <a:gd name="T101" fmla="*/ 67 h 97"/>
                <a:gd name="T102" fmla="*/ 32 w 73"/>
                <a:gd name="T103" fmla="*/ 73 h 97"/>
                <a:gd name="T104" fmla="*/ 31 w 73"/>
                <a:gd name="T105" fmla="*/ 82 h 97"/>
                <a:gd name="T106" fmla="*/ 38 w 73"/>
                <a:gd name="T107" fmla="*/ 97 h 97"/>
                <a:gd name="T108" fmla="*/ 45 w 73"/>
                <a:gd name="T109" fmla="*/ 81 h 97"/>
                <a:gd name="T110" fmla="*/ 46 w 73"/>
                <a:gd name="T111" fmla="*/ 63 h 97"/>
                <a:gd name="T112" fmla="*/ 47 w 73"/>
                <a:gd name="T113" fmla="*/ 49 h 97"/>
                <a:gd name="T114" fmla="*/ 49 w 73"/>
                <a:gd name="T115" fmla="*/ 49 h 97"/>
                <a:gd name="T116" fmla="*/ 51 w 73"/>
                <a:gd name="T117" fmla="*/ 51 h 97"/>
                <a:gd name="T118" fmla="*/ 53 w 73"/>
                <a:gd name="T119" fmla="*/ 54 h 97"/>
                <a:gd name="T120" fmla="*/ 55 w 73"/>
                <a:gd name="T121" fmla="*/ 57 h 97"/>
                <a:gd name="T122" fmla="*/ 57 w 73"/>
                <a:gd name="T12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3" h="97">
                  <a:moveTo>
                    <a:pt x="58" y="60"/>
                  </a:moveTo>
                  <a:cubicBezTo>
                    <a:pt x="58" y="60"/>
                    <a:pt x="58" y="60"/>
                    <a:pt x="58" y="60"/>
                  </a:cubicBezTo>
                  <a:cubicBezTo>
                    <a:pt x="58" y="61"/>
                    <a:pt x="58" y="61"/>
                    <a:pt x="58" y="61"/>
                  </a:cubicBezTo>
                  <a:cubicBezTo>
                    <a:pt x="58" y="61"/>
                    <a:pt x="58" y="61"/>
                    <a:pt x="58" y="61"/>
                  </a:cubicBezTo>
                  <a:cubicBezTo>
                    <a:pt x="59" y="61"/>
                    <a:pt x="59" y="62"/>
                    <a:pt x="59" y="62"/>
                  </a:cubicBezTo>
                  <a:cubicBezTo>
                    <a:pt x="60" y="62"/>
                    <a:pt x="60" y="63"/>
                    <a:pt x="60" y="63"/>
                  </a:cubicBezTo>
                  <a:cubicBezTo>
                    <a:pt x="60" y="63"/>
                    <a:pt x="60" y="63"/>
                    <a:pt x="60" y="63"/>
                  </a:cubicBezTo>
                  <a:cubicBezTo>
                    <a:pt x="60" y="63"/>
                    <a:pt x="60" y="63"/>
                    <a:pt x="61" y="63"/>
                  </a:cubicBezTo>
                  <a:cubicBezTo>
                    <a:pt x="61" y="63"/>
                    <a:pt x="61" y="63"/>
                    <a:pt x="61" y="63"/>
                  </a:cubicBezTo>
                  <a:cubicBezTo>
                    <a:pt x="61" y="63"/>
                    <a:pt x="61" y="63"/>
                    <a:pt x="61" y="63"/>
                  </a:cubicBezTo>
                  <a:cubicBezTo>
                    <a:pt x="61" y="63"/>
                    <a:pt x="61" y="63"/>
                    <a:pt x="61" y="63"/>
                  </a:cubicBezTo>
                  <a:cubicBezTo>
                    <a:pt x="61" y="64"/>
                    <a:pt x="61" y="64"/>
                    <a:pt x="61" y="64"/>
                  </a:cubicBezTo>
                  <a:cubicBezTo>
                    <a:pt x="61" y="64"/>
                    <a:pt x="61" y="64"/>
                    <a:pt x="61" y="64"/>
                  </a:cubicBezTo>
                  <a:cubicBezTo>
                    <a:pt x="61"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5"/>
                    <a:pt x="62" y="65"/>
                    <a:pt x="62" y="65"/>
                  </a:cubicBezTo>
                  <a:cubicBezTo>
                    <a:pt x="63" y="65"/>
                    <a:pt x="63" y="65"/>
                    <a:pt x="63" y="65"/>
                  </a:cubicBezTo>
                  <a:cubicBezTo>
                    <a:pt x="63" y="65"/>
                    <a:pt x="63" y="65"/>
                    <a:pt x="63" y="65"/>
                  </a:cubicBezTo>
                  <a:cubicBezTo>
                    <a:pt x="63" y="65"/>
                    <a:pt x="63" y="65"/>
                    <a:pt x="63" y="65"/>
                  </a:cubicBezTo>
                  <a:cubicBezTo>
                    <a:pt x="63" y="65"/>
                    <a:pt x="63" y="65"/>
                    <a:pt x="63" y="65"/>
                  </a:cubicBezTo>
                  <a:cubicBezTo>
                    <a:pt x="63" y="65"/>
                    <a:pt x="63" y="65"/>
                    <a:pt x="64" y="65"/>
                  </a:cubicBezTo>
                  <a:cubicBezTo>
                    <a:pt x="64" y="65"/>
                    <a:pt x="64" y="65"/>
                    <a:pt x="64" y="65"/>
                  </a:cubicBezTo>
                  <a:cubicBezTo>
                    <a:pt x="64" y="65"/>
                    <a:pt x="64" y="65"/>
                    <a:pt x="64" y="65"/>
                  </a:cubicBezTo>
                  <a:cubicBezTo>
                    <a:pt x="64" y="65"/>
                    <a:pt x="64" y="65"/>
                    <a:pt x="64" y="65"/>
                  </a:cubicBezTo>
                  <a:cubicBezTo>
                    <a:pt x="64" y="65"/>
                    <a:pt x="64"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4"/>
                    <a:pt x="65" y="64"/>
                  </a:cubicBezTo>
                  <a:cubicBezTo>
                    <a:pt x="65" y="64"/>
                    <a:pt x="65" y="64"/>
                    <a:pt x="66" y="64"/>
                  </a:cubicBezTo>
                  <a:cubicBezTo>
                    <a:pt x="66" y="64"/>
                    <a:pt x="66" y="64"/>
                    <a:pt x="66" y="64"/>
                  </a:cubicBezTo>
                  <a:cubicBezTo>
                    <a:pt x="66" y="64"/>
                    <a:pt x="66" y="64"/>
                    <a:pt x="66" y="64"/>
                  </a:cubicBezTo>
                  <a:cubicBezTo>
                    <a:pt x="66" y="64"/>
                    <a:pt x="66" y="64"/>
                    <a:pt x="66" y="64"/>
                  </a:cubicBezTo>
                  <a:cubicBezTo>
                    <a:pt x="66" y="64"/>
                    <a:pt x="66" y="64"/>
                    <a:pt x="66" y="64"/>
                  </a:cubicBezTo>
                  <a:cubicBezTo>
                    <a:pt x="66" y="64"/>
                    <a:pt x="66" y="64"/>
                    <a:pt x="67" y="63"/>
                  </a:cubicBezTo>
                  <a:cubicBezTo>
                    <a:pt x="67" y="63"/>
                    <a:pt x="67" y="63"/>
                    <a:pt x="67" y="63"/>
                  </a:cubicBezTo>
                  <a:cubicBezTo>
                    <a:pt x="67" y="63"/>
                    <a:pt x="67" y="63"/>
                    <a:pt x="67" y="63"/>
                  </a:cubicBezTo>
                  <a:cubicBezTo>
                    <a:pt x="67" y="63"/>
                    <a:pt x="67" y="63"/>
                    <a:pt x="67" y="63"/>
                  </a:cubicBezTo>
                  <a:cubicBezTo>
                    <a:pt x="67" y="63"/>
                    <a:pt x="67" y="63"/>
                    <a:pt x="67" y="63"/>
                  </a:cubicBezTo>
                  <a:cubicBezTo>
                    <a:pt x="68" y="63"/>
                    <a:pt x="68" y="63"/>
                    <a:pt x="68" y="63"/>
                  </a:cubicBezTo>
                  <a:cubicBezTo>
                    <a:pt x="68" y="63"/>
                    <a:pt x="68" y="63"/>
                    <a:pt x="68" y="62"/>
                  </a:cubicBezTo>
                  <a:cubicBezTo>
                    <a:pt x="68" y="62"/>
                    <a:pt x="68" y="62"/>
                    <a:pt x="68" y="62"/>
                  </a:cubicBezTo>
                  <a:cubicBezTo>
                    <a:pt x="68" y="62"/>
                    <a:pt x="68" y="62"/>
                    <a:pt x="68" y="62"/>
                  </a:cubicBezTo>
                  <a:cubicBezTo>
                    <a:pt x="68" y="62"/>
                    <a:pt x="68" y="62"/>
                    <a:pt x="68" y="62"/>
                  </a:cubicBezTo>
                  <a:cubicBezTo>
                    <a:pt x="69" y="62"/>
                    <a:pt x="69" y="62"/>
                    <a:pt x="69" y="62"/>
                  </a:cubicBezTo>
                  <a:cubicBezTo>
                    <a:pt x="69" y="62"/>
                    <a:pt x="69" y="62"/>
                    <a:pt x="69" y="62"/>
                  </a:cubicBezTo>
                  <a:cubicBezTo>
                    <a:pt x="69" y="62"/>
                    <a:pt x="69" y="61"/>
                    <a:pt x="69" y="61"/>
                  </a:cubicBezTo>
                  <a:cubicBezTo>
                    <a:pt x="69" y="61"/>
                    <a:pt x="69" y="61"/>
                    <a:pt x="69" y="61"/>
                  </a:cubicBezTo>
                  <a:cubicBezTo>
                    <a:pt x="69" y="61"/>
                    <a:pt x="69" y="61"/>
                    <a:pt x="69" y="61"/>
                  </a:cubicBezTo>
                  <a:cubicBezTo>
                    <a:pt x="69" y="61"/>
                    <a:pt x="69" y="61"/>
                    <a:pt x="69" y="61"/>
                  </a:cubicBezTo>
                  <a:cubicBezTo>
                    <a:pt x="70" y="61"/>
                    <a:pt x="70" y="61"/>
                    <a:pt x="70" y="61"/>
                  </a:cubicBezTo>
                  <a:cubicBezTo>
                    <a:pt x="70" y="61"/>
                    <a:pt x="70" y="61"/>
                    <a:pt x="70" y="61"/>
                  </a:cubicBezTo>
                  <a:cubicBezTo>
                    <a:pt x="70" y="61"/>
                    <a:pt x="70" y="61"/>
                    <a:pt x="70" y="61"/>
                  </a:cubicBezTo>
                  <a:cubicBezTo>
                    <a:pt x="70" y="61"/>
                    <a:pt x="70" y="61"/>
                    <a:pt x="70" y="61"/>
                  </a:cubicBezTo>
                  <a:cubicBezTo>
                    <a:pt x="70" y="61"/>
                    <a:pt x="70" y="61"/>
                    <a:pt x="70" y="60"/>
                  </a:cubicBezTo>
                  <a:cubicBezTo>
                    <a:pt x="70" y="60"/>
                    <a:pt x="70" y="60"/>
                    <a:pt x="70"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2" y="59"/>
                    <a:pt x="72" y="59"/>
                  </a:cubicBezTo>
                  <a:cubicBezTo>
                    <a:pt x="72" y="59"/>
                    <a:pt x="72" y="59"/>
                    <a:pt x="72" y="59"/>
                  </a:cubicBezTo>
                  <a:cubicBezTo>
                    <a:pt x="72" y="59"/>
                    <a:pt x="72" y="59"/>
                    <a:pt x="72" y="58"/>
                  </a:cubicBezTo>
                  <a:cubicBezTo>
                    <a:pt x="72" y="58"/>
                    <a:pt x="73" y="58"/>
                    <a:pt x="73" y="58"/>
                  </a:cubicBezTo>
                  <a:cubicBezTo>
                    <a:pt x="73" y="58"/>
                    <a:pt x="73" y="58"/>
                    <a:pt x="73" y="58"/>
                  </a:cubicBezTo>
                  <a:cubicBezTo>
                    <a:pt x="73" y="58"/>
                    <a:pt x="73" y="58"/>
                    <a:pt x="73" y="58"/>
                  </a:cubicBezTo>
                  <a:cubicBezTo>
                    <a:pt x="73" y="58"/>
                    <a:pt x="73" y="58"/>
                    <a:pt x="73" y="58"/>
                  </a:cubicBezTo>
                  <a:cubicBezTo>
                    <a:pt x="73" y="58"/>
                    <a:pt x="73" y="57"/>
                    <a:pt x="73" y="57"/>
                  </a:cubicBezTo>
                  <a:cubicBezTo>
                    <a:pt x="72" y="56"/>
                    <a:pt x="72" y="55"/>
                    <a:pt x="71" y="55"/>
                  </a:cubicBezTo>
                  <a:cubicBezTo>
                    <a:pt x="71" y="55"/>
                    <a:pt x="71" y="55"/>
                    <a:pt x="71" y="55"/>
                  </a:cubicBezTo>
                  <a:cubicBezTo>
                    <a:pt x="71" y="55"/>
                    <a:pt x="71" y="55"/>
                    <a:pt x="71" y="55"/>
                  </a:cubicBezTo>
                  <a:cubicBezTo>
                    <a:pt x="71"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69" y="54"/>
                    <a:pt x="69" y="54"/>
                    <a:pt x="69" y="53"/>
                  </a:cubicBezTo>
                  <a:cubicBezTo>
                    <a:pt x="69" y="53"/>
                    <a:pt x="69" y="53"/>
                    <a:pt x="69" y="53"/>
                  </a:cubicBezTo>
                  <a:cubicBezTo>
                    <a:pt x="69" y="53"/>
                    <a:pt x="69" y="53"/>
                    <a:pt x="69" y="53"/>
                  </a:cubicBezTo>
                  <a:cubicBezTo>
                    <a:pt x="69" y="53"/>
                    <a:pt x="69" y="53"/>
                    <a:pt x="69" y="53"/>
                  </a:cubicBezTo>
                  <a:cubicBezTo>
                    <a:pt x="68" y="53"/>
                    <a:pt x="68" y="53"/>
                    <a:pt x="68" y="52"/>
                  </a:cubicBezTo>
                  <a:cubicBezTo>
                    <a:pt x="68" y="52"/>
                    <a:pt x="68" y="52"/>
                    <a:pt x="68" y="52"/>
                  </a:cubicBezTo>
                  <a:cubicBezTo>
                    <a:pt x="68" y="52"/>
                    <a:pt x="68" y="52"/>
                    <a:pt x="68" y="52"/>
                  </a:cubicBezTo>
                  <a:cubicBezTo>
                    <a:pt x="68" y="52"/>
                    <a:pt x="67" y="52"/>
                    <a:pt x="67" y="52"/>
                  </a:cubicBezTo>
                  <a:cubicBezTo>
                    <a:pt x="67" y="52"/>
                    <a:pt x="67" y="52"/>
                    <a:pt x="67" y="52"/>
                  </a:cubicBezTo>
                  <a:cubicBezTo>
                    <a:pt x="67" y="52"/>
                    <a:pt x="67" y="52"/>
                    <a:pt x="67" y="52"/>
                  </a:cubicBezTo>
                  <a:cubicBezTo>
                    <a:pt x="67" y="51"/>
                    <a:pt x="67" y="51"/>
                    <a:pt x="66" y="51"/>
                  </a:cubicBezTo>
                  <a:cubicBezTo>
                    <a:pt x="66" y="51"/>
                    <a:pt x="66" y="51"/>
                    <a:pt x="66" y="51"/>
                  </a:cubicBezTo>
                  <a:cubicBezTo>
                    <a:pt x="66" y="51"/>
                    <a:pt x="66" y="51"/>
                    <a:pt x="66" y="50"/>
                  </a:cubicBezTo>
                  <a:cubicBezTo>
                    <a:pt x="66" y="50"/>
                    <a:pt x="66" y="50"/>
                    <a:pt x="66" y="50"/>
                  </a:cubicBezTo>
                  <a:cubicBezTo>
                    <a:pt x="66" y="50"/>
                    <a:pt x="65" y="50"/>
                    <a:pt x="65" y="50"/>
                  </a:cubicBezTo>
                  <a:cubicBezTo>
                    <a:pt x="65" y="50"/>
                    <a:pt x="65" y="50"/>
                    <a:pt x="65" y="50"/>
                  </a:cubicBezTo>
                  <a:cubicBezTo>
                    <a:pt x="65" y="49"/>
                    <a:pt x="64" y="49"/>
                    <a:pt x="63" y="48"/>
                  </a:cubicBezTo>
                  <a:cubicBezTo>
                    <a:pt x="63" y="48"/>
                    <a:pt x="63" y="48"/>
                    <a:pt x="63" y="48"/>
                  </a:cubicBezTo>
                  <a:cubicBezTo>
                    <a:pt x="63" y="48"/>
                    <a:pt x="63" y="47"/>
                    <a:pt x="62" y="47"/>
                  </a:cubicBezTo>
                  <a:cubicBezTo>
                    <a:pt x="62" y="47"/>
                    <a:pt x="62" y="47"/>
                    <a:pt x="62" y="47"/>
                  </a:cubicBezTo>
                  <a:cubicBezTo>
                    <a:pt x="62" y="47"/>
                    <a:pt x="62" y="47"/>
                    <a:pt x="62" y="47"/>
                  </a:cubicBezTo>
                  <a:cubicBezTo>
                    <a:pt x="62" y="47"/>
                    <a:pt x="62" y="47"/>
                    <a:pt x="62" y="47"/>
                  </a:cubicBezTo>
                  <a:cubicBezTo>
                    <a:pt x="62" y="47"/>
                    <a:pt x="61" y="46"/>
                    <a:pt x="61" y="46"/>
                  </a:cubicBezTo>
                  <a:cubicBezTo>
                    <a:pt x="60" y="45"/>
                    <a:pt x="59" y="44"/>
                    <a:pt x="58" y="43"/>
                  </a:cubicBezTo>
                  <a:cubicBezTo>
                    <a:pt x="58" y="43"/>
                    <a:pt x="57" y="42"/>
                    <a:pt x="56" y="41"/>
                  </a:cubicBezTo>
                  <a:cubicBezTo>
                    <a:pt x="56" y="41"/>
                    <a:pt x="56" y="41"/>
                    <a:pt x="56" y="40"/>
                  </a:cubicBezTo>
                  <a:cubicBezTo>
                    <a:pt x="56" y="40"/>
                    <a:pt x="56" y="40"/>
                    <a:pt x="55" y="40"/>
                  </a:cubicBezTo>
                  <a:cubicBezTo>
                    <a:pt x="55" y="40"/>
                    <a:pt x="55" y="40"/>
                    <a:pt x="55" y="40"/>
                  </a:cubicBezTo>
                  <a:cubicBezTo>
                    <a:pt x="55" y="40"/>
                    <a:pt x="55" y="40"/>
                    <a:pt x="55" y="40"/>
                  </a:cubicBezTo>
                  <a:cubicBezTo>
                    <a:pt x="55" y="40"/>
                    <a:pt x="55" y="40"/>
                    <a:pt x="55" y="39"/>
                  </a:cubicBezTo>
                  <a:cubicBezTo>
                    <a:pt x="55" y="39"/>
                    <a:pt x="55" y="39"/>
                    <a:pt x="55" y="39"/>
                  </a:cubicBezTo>
                  <a:cubicBezTo>
                    <a:pt x="55" y="39"/>
                    <a:pt x="54" y="39"/>
                    <a:pt x="54" y="39"/>
                  </a:cubicBezTo>
                  <a:cubicBezTo>
                    <a:pt x="54" y="39"/>
                    <a:pt x="54" y="39"/>
                    <a:pt x="54" y="39"/>
                  </a:cubicBezTo>
                  <a:cubicBezTo>
                    <a:pt x="54" y="39"/>
                    <a:pt x="54" y="39"/>
                    <a:pt x="54" y="39"/>
                  </a:cubicBezTo>
                  <a:cubicBezTo>
                    <a:pt x="54" y="39"/>
                    <a:pt x="54" y="39"/>
                    <a:pt x="54" y="39"/>
                  </a:cubicBezTo>
                  <a:cubicBezTo>
                    <a:pt x="54" y="39"/>
                    <a:pt x="54" y="38"/>
                    <a:pt x="54" y="38"/>
                  </a:cubicBezTo>
                  <a:cubicBezTo>
                    <a:pt x="54" y="38"/>
                    <a:pt x="54" y="38"/>
                    <a:pt x="54" y="38"/>
                  </a:cubicBezTo>
                  <a:cubicBezTo>
                    <a:pt x="53" y="38"/>
                    <a:pt x="53" y="38"/>
                    <a:pt x="53" y="38"/>
                  </a:cubicBezTo>
                  <a:cubicBezTo>
                    <a:pt x="53" y="38"/>
                    <a:pt x="53" y="38"/>
                    <a:pt x="53" y="38"/>
                  </a:cubicBezTo>
                  <a:cubicBezTo>
                    <a:pt x="53" y="37"/>
                    <a:pt x="53" y="37"/>
                    <a:pt x="53" y="37"/>
                  </a:cubicBezTo>
                  <a:cubicBezTo>
                    <a:pt x="53" y="37"/>
                    <a:pt x="53" y="37"/>
                    <a:pt x="53" y="37"/>
                  </a:cubicBezTo>
                  <a:cubicBezTo>
                    <a:pt x="53" y="37"/>
                    <a:pt x="53" y="37"/>
                    <a:pt x="53" y="37"/>
                  </a:cubicBezTo>
                  <a:cubicBezTo>
                    <a:pt x="53" y="37"/>
                    <a:pt x="53" y="37"/>
                    <a:pt x="53" y="37"/>
                  </a:cubicBezTo>
                  <a:cubicBezTo>
                    <a:pt x="52" y="37"/>
                    <a:pt x="52" y="37"/>
                    <a:pt x="52" y="37"/>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1" y="36"/>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4"/>
                    <a:pt x="51" y="34"/>
                  </a:cubicBezTo>
                  <a:cubicBezTo>
                    <a:pt x="51" y="34"/>
                    <a:pt x="51" y="34"/>
                    <a:pt x="51" y="34"/>
                  </a:cubicBezTo>
                  <a:cubicBezTo>
                    <a:pt x="51" y="34"/>
                    <a:pt x="51" y="34"/>
                    <a:pt x="51" y="34"/>
                  </a:cubicBezTo>
                  <a:cubicBezTo>
                    <a:pt x="51" y="34"/>
                    <a:pt x="51" y="34"/>
                    <a:pt x="51" y="34"/>
                  </a:cubicBezTo>
                  <a:cubicBezTo>
                    <a:pt x="51" y="34"/>
                    <a:pt x="51" y="34"/>
                    <a:pt x="51" y="34"/>
                  </a:cubicBezTo>
                  <a:cubicBezTo>
                    <a:pt x="50" y="34"/>
                    <a:pt x="50" y="34"/>
                    <a:pt x="50" y="34"/>
                  </a:cubicBezTo>
                  <a:cubicBezTo>
                    <a:pt x="50" y="34"/>
                    <a:pt x="50" y="34"/>
                    <a:pt x="50" y="34"/>
                  </a:cubicBezTo>
                  <a:cubicBezTo>
                    <a:pt x="50" y="34"/>
                    <a:pt x="50" y="34"/>
                    <a:pt x="50" y="34"/>
                  </a:cubicBezTo>
                  <a:cubicBezTo>
                    <a:pt x="50" y="34"/>
                    <a:pt x="50" y="34"/>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2"/>
                    <a:pt x="50" y="32"/>
                    <a:pt x="50" y="32"/>
                  </a:cubicBezTo>
                  <a:cubicBezTo>
                    <a:pt x="49" y="32"/>
                    <a:pt x="49" y="32"/>
                    <a:pt x="49" y="32"/>
                  </a:cubicBezTo>
                  <a:cubicBezTo>
                    <a:pt x="49" y="32"/>
                    <a:pt x="49" y="32"/>
                    <a:pt x="49" y="32"/>
                  </a:cubicBezTo>
                  <a:cubicBezTo>
                    <a:pt x="49" y="32"/>
                    <a:pt x="49" y="32"/>
                    <a:pt x="49" y="32"/>
                  </a:cubicBezTo>
                  <a:cubicBezTo>
                    <a:pt x="49" y="32"/>
                    <a:pt x="49" y="32"/>
                    <a:pt x="49" y="32"/>
                  </a:cubicBezTo>
                  <a:cubicBezTo>
                    <a:pt x="49" y="32"/>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0"/>
                    <a:pt x="49" y="30"/>
                    <a:pt x="49" y="30"/>
                  </a:cubicBezTo>
                  <a:cubicBezTo>
                    <a:pt x="48" y="30"/>
                    <a:pt x="48" y="30"/>
                    <a:pt x="48" y="30"/>
                  </a:cubicBezTo>
                  <a:cubicBezTo>
                    <a:pt x="48" y="30"/>
                    <a:pt x="48" y="30"/>
                    <a:pt x="48" y="30"/>
                  </a:cubicBezTo>
                  <a:cubicBezTo>
                    <a:pt x="48" y="30"/>
                    <a:pt x="48" y="30"/>
                    <a:pt x="48" y="30"/>
                  </a:cubicBezTo>
                  <a:cubicBezTo>
                    <a:pt x="48" y="29"/>
                    <a:pt x="49" y="29"/>
                    <a:pt x="49" y="29"/>
                  </a:cubicBezTo>
                  <a:cubicBezTo>
                    <a:pt x="50" y="29"/>
                    <a:pt x="51" y="29"/>
                    <a:pt x="52" y="29"/>
                  </a:cubicBezTo>
                  <a:cubicBezTo>
                    <a:pt x="53" y="29"/>
                    <a:pt x="54" y="29"/>
                    <a:pt x="55" y="29"/>
                  </a:cubicBezTo>
                  <a:cubicBezTo>
                    <a:pt x="56" y="29"/>
                    <a:pt x="56" y="29"/>
                    <a:pt x="57" y="29"/>
                  </a:cubicBezTo>
                  <a:cubicBezTo>
                    <a:pt x="57" y="29"/>
                    <a:pt x="57" y="29"/>
                    <a:pt x="57" y="29"/>
                  </a:cubicBezTo>
                  <a:cubicBezTo>
                    <a:pt x="59" y="29"/>
                    <a:pt x="61" y="29"/>
                    <a:pt x="63" y="29"/>
                  </a:cubicBezTo>
                  <a:cubicBezTo>
                    <a:pt x="64" y="29"/>
                    <a:pt x="65" y="30"/>
                    <a:pt x="66" y="30"/>
                  </a:cubicBezTo>
                  <a:cubicBezTo>
                    <a:pt x="67" y="30"/>
                    <a:pt x="67" y="30"/>
                    <a:pt x="67" y="30"/>
                  </a:cubicBezTo>
                  <a:cubicBezTo>
                    <a:pt x="67" y="30"/>
                    <a:pt x="67" y="30"/>
                    <a:pt x="67" y="30"/>
                  </a:cubicBezTo>
                  <a:cubicBezTo>
                    <a:pt x="68" y="30"/>
                    <a:pt x="68" y="30"/>
                    <a:pt x="68" y="30"/>
                  </a:cubicBezTo>
                  <a:cubicBezTo>
                    <a:pt x="68" y="30"/>
                    <a:pt x="68" y="30"/>
                    <a:pt x="68" y="30"/>
                  </a:cubicBezTo>
                  <a:cubicBezTo>
                    <a:pt x="68" y="29"/>
                    <a:pt x="68" y="29"/>
                    <a:pt x="68" y="29"/>
                  </a:cubicBezTo>
                  <a:cubicBezTo>
                    <a:pt x="68" y="29"/>
                    <a:pt x="68" y="29"/>
                    <a:pt x="68" y="29"/>
                  </a:cubicBezTo>
                  <a:cubicBezTo>
                    <a:pt x="68" y="29"/>
                    <a:pt x="68" y="29"/>
                    <a:pt x="68" y="29"/>
                  </a:cubicBezTo>
                  <a:cubicBezTo>
                    <a:pt x="68" y="29"/>
                    <a:pt x="69" y="29"/>
                    <a:pt x="69" y="29"/>
                  </a:cubicBezTo>
                  <a:cubicBezTo>
                    <a:pt x="69" y="29"/>
                    <a:pt x="69" y="29"/>
                    <a:pt x="69" y="29"/>
                  </a:cubicBezTo>
                  <a:cubicBezTo>
                    <a:pt x="69" y="29"/>
                    <a:pt x="69" y="29"/>
                    <a:pt x="69" y="29"/>
                  </a:cubicBezTo>
                  <a:cubicBezTo>
                    <a:pt x="69" y="29"/>
                    <a:pt x="69" y="29"/>
                    <a:pt x="69" y="29"/>
                  </a:cubicBezTo>
                  <a:cubicBezTo>
                    <a:pt x="69" y="29"/>
                    <a:pt x="69" y="29"/>
                    <a:pt x="69" y="29"/>
                  </a:cubicBezTo>
                  <a:cubicBezTo>
                    <a:pt x="69" y="29"/>
                    <a:pt x="69" y="2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70" y="28"/>
                    <a:pt x="70" y="28"/>
                    <a:pt x="70" y="28"/>
                  </a:cubicBezTo>
                  <a:cubicBezTo>
                    <a:pt x="70" y="28"/>
                    <a:pt x="70" y="28"/>
                    <a:pt x="70" y="28"/>
                  </a:cubicBezTo>
                  <a:cubicBezTo>
                    <a:pt x="70" y="28"/>
                    <a:pt x="70" y="28"/>
                    <a:pt x="70" y="28"/>
                  </a:cubicBezTo>
                  <a:cubicBezTo>
                    <a:pt x="70" y="28"/>
                    <a:pt x="70" y="28"/>
                    <a:pt x="70" y="27"/>
                  </a:cubicBezTo>
                  <a:cubicBezTo>
                    <a:pt x="70" y="27"/>
                    <a:pt x="70" y="27"/>
                    <a:pt x="70" y="27"/>
                  </a:cubicBezTo>
                  <a:cubicBezTo>
                    <a:pt x="70" y="27"/>
                    <a:pt x="70" y="27"/>
                    <a:pt x="70" y="27"/>
                  </a:cubicBezTo>
                  <a:cubicBezTo>
                    <a:pt x="70" y="27"/>
                    <a:pt x="70" y="27"/>
                    <a:pt x="70" y="27"/>
                  </a:cubicBezTo>
                  <a:cubicBezTo>
                    <a:pt x="70" y="27"/>
                    <a:pt x="70" y="26"/>
                    <a:pt x="70" y="26"/>
                  </a:cubicBezTo>
                  <a:cubicBezTo>
                    <a:pt x="70" y="26"/>
                    <a:pt x="70" y="25"/>
                    <a:pt x="70" y="24"/>
                  </a:cubicBezTo>
                  <a:cubicBezTo>
                    <a:pt x="70" y="24"/>
                    <a:pt x="70" y="22"/>
                    <a:pt x="70" y="22"/>
                  </a:cubicBezTo>
                  <a:cubicBezTo>
                    <a:pt x="70" y="21"/>
                    <a:pt x="70" y="21"/>
                    <a:pt x="70" y="21"/>
                  </a:cubicBezTo>
                  <a:cubicBezTo>
                    <a:pt x="70" y="21"/>
                    <a:pt x="70" y="21"/>
                    <a:pt x="70" y="21"/>
                  </a:cubicBezTo>
                  <a:cubicBezTo>
                    <a:pt x="70" y="20"/>
                    <a:pt x="70" y="20"/>
                    <a:pt x="70" y="20"/>
                  </a:cubicBezTo>
                  <a:cubicBezTo>
                    <a:pt x="70" y="20"/>
                    <a:pt x="70" y="20"/>
                    <a:pt x="70" y="20"/>
                  </a:cubicBezTo>
                  <a:cubicBezTo>
                    <a:pt x="70" y="20"/>
                    <a:pt x="70" y="20"/>
                    <a:pt x="69" y="20"/>
                  </a:cubicBezTo>
                  <a:cubicBezTo>
                    <a:pt x="69" y="20"/>
                    <a:pt x="69" y="20"/>
                    <a:pt x="69" y="20"/>
                  </a:cubicBezTo>
                  <a:cubicBezTo>
                    <a:pt x="69" y="20"/>
                    <a:pt x="69" y="19"/>
                    <a:pt x="69" y="19"/>
                  </a:cubicBezTo>
                  <a:cubicBezTo>
                    <a:pt x="69" y="19"/>
                    <a:pt x="69" y="19"/>
                    <a:pt x="69" y="19"/>
                  </a:cubicBezTo>
                  <a:cubicBezTo>
                    <a:pt x="69" y="19"/>
                    <a:pt x="69" y="19"/>
                    <a:pt x="69" y="19"/>
                  </a:cubicBezTo>
                  <a:cubicBezTo>
                    <a:pt x="68" y="19"/>
                    <a:pt x="68" y="19"/>
                    <a:pt x="68" y="19"/>
                  </a:cubicBezTo>
                  <a:cubicBezTo>
                    <a:pt x="68" y="19"/>
                    <a:pt x="68" y="19"/>
                    <a:pt x="68" y="19"/>
                  </a:cubicBezTo>
                  <a:cubicBezTo>
                    <a:pt x="68" y="19"/>
                    <a:pt x="68" y="19"/>
                    <a:pt x="68" y="19"/>
                  </a:cubicBezTo>
                  <a:cubicBezTo>
                    <a:pt x="68" y="19"/>
                    <a:pt x="68" y="19"/>
                    <a:pt x="68" y="19"/>
                  </a:cubicBezTo>
                  <a:cubicBezTo>
                    <a:pt x="68" y="19"/>
                    <a:pt x="68" y="19"/>
                    <a:pt x="67" y="19"/>
                  </a:cubicBezTo>
                  <a:cubicBezTo>
                    <a:pt x="67" y="19"/>
                    <a:pt x="67" y="19"/>
                    <a:pt x="67" y="19"/>
                  </a:cubicBezTo>
                  <a:cubicBezTo>
                    <a:pt x="67" y="19"/>
                    <a:pt x="67" y="19"/>
                    <a:pt x="66" y="19"/>
                  </a:cubicBezTo>
                  <a:cubicBezTo>
                    <a:pt x="66" y="19"/>
                    <a:pt x="66" y="19"/>
                    <a:pt x="66" y="19"/>
                  </a:cubicBezTo>
                  <a:cubicBezTo>
                    <a:pt x="65" y="19"/>
                    <a:pt x="64" y="19"/>
                    <a:pt x="63" y="19"/>
                  </a:cubicBezTo>
                  <a:cubicBezTo>
                    <a:pt x="60" y="19"/>
                    <a:pt x="58" y="19"/>
                    <a:pt x="55" y="19"/>
                  </a:cubicBezTo>
                  <a:cubicBezTo>
                    <a:pt x="55" y="19"/>
                    <a:pt x="55" y="19"/>
                    <a:pt x="55" y="19"/>
                  </a:cubicBezTo>
                  <a:cubicBezTo>
                    <a:pt x="53" y="19"/>
                    <a:pt x="52" y="19"/>
                    <a:pt x="51" y="19"/>
                  </a:cubicBezTo>
                  <a:cubicBezTo>
                    <a:pt x="50" y="19"/>
                    <a:pt x="50"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8" y="19"/>
                    <a:pt x="48" y="19"/>
                  </a:cubicBezTo>
                  <a:cubicBezTo>
                    <a:pt x="49" y="18"/>
                    <a:pt x="48" y="16"/>
                    <a:pt x="49" y="16"/>
                  </a:cubicBezTo>
                  <a:cubicBezTo>
                    <a:pt x="49" y="15"/>
                    <a:pt x="49" y="15"/>
                    <a:pt x="49" y="15"/>
                  </a:cubicBezTo>
                  <a:cubicBezTo>
                    <a:pt x="49" y="15"/>
                    <a:pt x="49" y="15"/>
                    <a:pt x="49" y="15"/>
                  </a:cubicBezTo>
                  <a:cubicBezTo>
                    <a:pt x="49" y="14"/>
                    <a:pt x="49" y="13"/>
                    <a:pt x="49" y="12"/>
                  </a:cubicBezTo>
                  <a:cubicBezTo>
                    <a:pt x="49" y="12"/>
                    <a:pt x="49" y="12"/>
                    <a:pt x="49" y="12"/>
                  </a:cubicBezTo>
                  <a:cubicBezTo>
                    <a:pt x="49" y="12"/>
                    <a:pt x="49" y="11"/>
                    <a:pt x="49" y="11"/>
                  </a:cubicBezTo>
                  <a:cubicBezTo>
                    <a:pt x="49" y="11"/>
                    <a:pt x="49" y="11"/>
                    <a:pt x="49" y="11"/>
                  </a:cubicBezTo>
                  <a:cubicBezTo>
                    <a:pt x="49" y="11"/>
                    <a:pt x="49" y="11"/>
                    <a:pt x="49" y="10"/>
                  </a:cubicBezTo>
                  <a:cubicBezTo>
                    <a:pt x="49" y="9"/>
                    <a:pt x="49" y="8"/>
                    <a:pt x="50" y="7"/>
                  </a:cubicBezTo>
                  <a:cubicBezTo>
                    <a:pt x="50" y="7"/>
                    <a:pt x="50" y="6"/>
                    <a:pt x="50" y="6"/>
                  </a:cubicBezTo>
                  <a:cubicBezTo>
                    <a:pt x="50" y="6"/>
                    <a:pt x="50" y="6"/>
                    <a:pt x="50" y="6"/>
                  </a:cubicBezTo>
                  <a:cubicBezTo>
                    <a:pt x="50" y="6"/>
                    <a:pt x="50" y="5"/>
                    <a:pt x="50" y="5"/>
                  </a:cubicBezTo>
                  <a:cubicBezTo>
                    <a:pt x="50" y="5"/>
                    <a:pt x="50" y="5"/>
                    <a:pt x="50" y="5"/>
                  </a:cubicBezTo>
                  <a:cubicBezTo>
                    <a:pt x="50" y="5"/>
                    <a:pt x="50" y="5"/>
                    <a:pt x="50" y="5"/>
                  </a:cubicBezTo>
                  <a:cubicBezTo>
                    <a:pt x="50" y="5"/>
                    <a:pt x="50" y="5"/>
                    <a:pt x="50" y="5"/>
                  </a:cubicBezTo>
                  <a:cubicBezTo>
                    <a:pt x="50" y="4"/>
                    <a:pt x="50" y="4"/>
                    <a:pt x="50" y="4"/>
                  </a:cubicBezTo>
                  <a:cubicBezTo>
                    <a:pt x="50" y="4"/>
                    <a:pt x="50" y="4"/>
                    <a:pt x="50" y="4"/>
                  </a:cubicBezTo>
                  <a:cubicBezTo>
                    <a:pt x="50" y="4"/>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2"/>
                  </a:cubicBezTo>
                  <a:cubicBezTo>
                    <a:pt x="49" y="2"/>
                    <a:pt x="49" y="2"/>
                    <a:pt x="49" y="2"/>
                  </a:cubicBezTo>
                  <a:cubicBezTo>
                    <a:pt x="49" y="2"/>
                    <a:pt x="49" y="2"/>
                    <a:pt x="49" y="2"/>
                  </a:cubicBezTo>
                  <a:cubicBezTo>
                    <a:pt x="49" y="2"/>
                    <a:pt x="49" y="1"/>
                    <a:pt x="49" y="1"/>
                  </a:cubicBezTo>
                  <a:cubicBezTo>
                    <a:pt x="48" y="1"/>
                    <a:pt x="48" y="1"/>
                    <a:pt x="48" y="1"/>
                  </a:cubicBezTo>
                  <a:cubicBezTo>
                    <a:pt x="47" y="1"/>
                    <a:pt x="47" y="1"/>
                    <a:pt x="47" y="1"/>
                  </a:cubicBezTo>
                  <a:cubicBezTo>
                    <a:pt x="46" y="1"/>
                    <a:pt x="45" y="1"/>
                    <a:pt x="44" y="1"/>
                  </a:cubicBezTo>
                  <a:cubicBezTo>
                    <a:pt x="43" y="1"/>
                    <a:pt x="42" y="1"/>
                    <a:pt x="41" y="1"/>
                  </a:cubicBezTo>
                  <a:cubicBezTo>
                    <a:pt x="41" y="1"/>
                    <a:pt x="41" y="1"/>
                    <a:pt x="41" y="1"/>
                  </a:cubicBezTo>
                  <a:cubicBezTo>
                    <a:pt x="41" y="1"/>
                    <a:pt x="40" y="1"/>
                    <a:pt x="40" y="1"/>
                  </a:cubicBezTo>
                  <a:cubicBezTo>
                    <a:pt x="40" y="1"/>
                    <a:pt x="40" y="1"/>
                    <a:pt x="40" y="1"/>
                  </a:cubicBezTo>
                  <a:cubicBezTo>
                    <a:pt x="40" y="1"/>
                    <a:pt x="40" y="1"/>
                    <a:pt x="39" y="1"/>
                  </a:cubicBezTo>
                  <a:cubicBezTo>
                    <a:pt x="39" y="0"/>
                    <a:pt x="38" y="0"/>
                    <a:pt x="38" y="0"/>
                  </a:cubicBezTo>
                  <a:cubicBezTo>
                    <a:pt x="38" y="0"/>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6" y="2"/>
                    <a:pt x="36" y="4"/>
                    <a:pt x="36" y="6"/>
                  </a:cubicBezTo>
                  <a:cubicBezTo>
                    <a:pt x="36" y="8"/>
                    <a:pt x="36" y="10"/>
                    <a:pt x="36" y="13"/>
                  </a:cubicBezTo>
                  <a:cubicBezTo>
                    <a:pt x="36" y="13"/>
                    <a:pt x="36" y="13"/>
                    <a:pt x="36" y="13"/>
                  </a:cubicBezTo>
                  <a:cubicBezTo>
                    <a:pt x="36" y="13"/>
                    <a:pt x="36" y="14"/>
                    <a:pt x="36" y="15"/>
                  </a:cubicBezTo>
                  <a:cubicBezTo>
                    <a:pt x="36" y="16"/>
                    <a:pt x="36" y="16"/>
                    <a:pt x="36" y="17"/>
                  </a:cubicBezTo>
                  <a:cubicBezTo>
                    <a:pt x="36" y="17"/>
                    <a:pt x="36" y="18"/>
                    <a:pt x="36" y="19"/>
                  </a:cubicBezTo>
                  <a:cubicBezTo>
                    <a:pt x="36" y="19"/>
                    <a:pt x="35" y="19"/>
                    <a:pt x="35" y="19"/>
                  </a:cubicBezTo>
                  <a:cubicBezTo>
                    <a:pt x="35" y="20"/>
                    <a:pt x="34" y="19"/>
                    <a:pt x="34" y="19"/>
                  </a:cubicBezTo>
                  <a:cubicBezTo>
                    <a:pt x="32" y="19"/>
                    <a:pt x="31" y="19"/>
                    <a:pt x="30" y="19"/>
                  </a:cubicBezTo>
                  <a:cubicBezTo>
                    <a:pt x="28" y="19"/>
                    <a:pt x="27" y="19"/>
                    <a:pt x="26" y="19"/>
                  </a:cubicBezTo>
                  <a:cubicBezTo>
                    <a:pt x="25" y="19"/>
                    <a:pt x="25" y="19"/>
                    <a:pt x="24" y="19"/>
                  </a:cubicBezTo>
                  <a:cubicBezTo>
                    <a:pt x="24" y="19"/>
                    <a:pt x="24" y="19"/>
                    <a:pt x="24" y="19"/>
                  </a:cubicBezTo>
                  <a:cubicBezTo>
                    <a:pt x="24" y="19"/>
                    <a:pt x="24" y="19"/>
                    <a:pt x="23" y="19"/>
                  </a:cubicBezTo>
                  <a:cubicBezTo>
                    <a:pt x="23" y="19"/>
                    <a:pt x="22" y="19"/>
                    <a:pt x="22" y="19"/>
                  </a:cubicBezTo>
                  <a:cubicBezTo>
                    <a:pt x="21" y="19"/>
                    <a:pt x="19" y="19"/>
                    <a:pt x="18" y="19"/>
                  </a:cubicBezTo>
                  <a:cubicBezTo>
                    <a:pt x="18" y="19"/>
                    <a:pt x="18" y="19"/>
                    <a:pt x="17" y="19"/>
                  </a:cubicBezTo>
                  <a:cubicBezTo>
                    <a:pt x="17" y="19"/>
                    <a:pt x="16" y="19"/>
                    <a:pt x="15" y="19"/>
                  </a:cubicBezTo>
                  <a:cubicBezTo>
                    <a:pt x="15" y="19"/>
                    <a:pt x="15" y="19"/>
                    <a:pt x="15" y="19"/>
                  </a:cubicBezTo>
                  <a:cubicBezTo>
                    <a:pt x="15" y="19"/>
                    <a:pt x="15" y="19"/>
                    <a:pt x="15" y="19"/>
                  </a:cubicBezTo>
                  <a:cubicBezTo>
                    <a:pt x="15" y="19"/>
                    <a:pt x="15" y="19"/>
                    <a:pt x="15" y="19"/>
                  </a:cubicBezTo>
                  <a:cubicBezTo>
                    <a:pt x="14" y="19"/>
                    <a:pt x="14" y="19"/>
                    <a:pt x="13" y="19"/>
                  </a:cubicBezTo>
                  <a:cubicBezTo>
                    <a:pt x="13" y="19"/>
                    <a:pt x="13" y="19"/>
                    <a:pt x="13" y="19"/>
                  </a:cubicBezTo>
                  <a:cubicBezTo>
                    <a:pt x="13" y="19"/>
                    <a:pt x="13" y="19"/>
                    <a:pt x="13"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1" y="19"/>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1"/>
                    <a:pt x="11" y="21"/>
                    <a:pt x="11" y="21"/>
                  </a:cubicBezTo>
                  <a:cubicBezTo>
                    <a:pt x="11" y="21"/>
                    <a:pt x="11" y="21"/>
                    <a:pt x="11" y="21"/>
                  </a:cubicBezTo>
                  <a:cubicBezTo>
                    <a:pt x="11" y="21"/>
                    <a:pt x="11" y="21"/>
                    <a:pt x="11" y="22"/>
                  </a:cubicBezTo>
                  <a:cubicBezTo>
                    <a:pt x="10" y="22"/>
                    <a:pt x="10" y="23"/>
                    <a:pt x="10" y="24"/>
                  </a:cubicBezTo>
                  <a:cubicBezTo>
                    <a:pt x="10" y="25"/>
                    <a:pt x="10" y="27"/>
                    <a:pt x="11" y="29"/>
                  </a:cubicBezTo>
                  <a:cubicBezTo>
                    <a:pt x="11" y="29"/>
                    <a:pt x="11" y="29"/>
                    <a:pt x="11" y="29"/>
                  </a:cubicBezTo>
                  <a:cubicBezTo>
                    <a:pt x="11" y="29"/>
                    <a:pt x="11" y="29"/>
                    <a:pt x="11" y="29"/>
                  </a:cubicBezTo>
                  <a:cubicBezTo>
                    <a:pt x="11" y="29"/>
                    <a:pt x="11" y="29"/>
                    <a:pt x="11" y="29"/>
                  </a:cubicBezTo>
                  <a:cubicBezTo>
                    <a:pt x="11" y="29"/>
                    <a:pt x="11" y="29"/>
                    <a:pt x="12" y="29"/>
                  </a:cubicBezTo>
                  <a:cubicBezTo>
                    <a:pt x="12" y="29"/>
                    <a:pt x="12" y="29"/>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4" y="30"/>
                    <a:pt x="15" y="30"/>
                    <a:pt x="16" y="30"/>
                  </a:cubicBezTo>
                  <a:cubicBezTo>
                    <a:pt x="16" y="30"/>
                    <a:pt x="16" y="30"/>
                    <a:pt x="17" y="30"/>
                  </a:cubicBezTo>
                  <a:cubicBezTo>
                    <a:pt x="17" y="30"/>
                    <a:pt x="18" y="30"/>
                    <a:pt x="18" y="29"/>
                  </a:cubicBezTo>
                  <a:cubicBezTo>
                    <a:pt x="18" y="29"/>
                    <a:pt x="19" y="29"/>
                    <a:pt x="19" y="29"/>
                  </a:cubicBezTo>
                  <a:cubicBezTo>
                    <a:pt x="20" y="29"/>
                    <a:pt x="21" y="30"/>
                    <a:pt x="21" y="29"/>
                  </a:cubicBezTo>
                  <a:cubicBezTo>
                    <a:pt x="22" y="29"/>
                    <a:pt x="22" y="29"/>
                    <a:pt x="23" y="29"/>
                  </a:cubicBezTo>
                  <a:cubicBezTo>
                    <a:pt x="23" y="29"/>
                    <a:pt x="23" y="29"/>
                    <a:pt x="23" y="29"/>
                  </a:cubicBezTo>
                  <a:cubicBezTo>
                    <a:pt x="23" y="29"/>
                    <a:pt x="24" y="29"/>
                    <a:pt x="24" y="29"/>
                  </a:cubicBezTo>
                  <a:cubicBezTo>
                    <a:pt x="24" y="29"/>
                    <a:pt x="24" y="29"/>
                    <a:pt x="24" y="29"/>
                  </a:cubicBezTo>
                  <a:cubicBezTo>
                    <a:pt x="24" y="29"/>
                    <a:pt x="25" y="29"/>
                    <a:pt x="25" y="29"/>
                  </a:cubicBezTo>
                  <a:cubicBezTo>
                    <a:pt x="26" y="29"/>
                    <a:pt x="26" y="29"/>
                    <a:pt x="27" y="29"/>
                  </a:cubicBezTo>
                  <a:cubicBezTo>
                    <a:pt x="27" y="29"/>
                    <a:pt x="28" y="29"/>
                    <a:pt x="28" y="29"/>
                  </a:cubicBezTo>
                  <a:cubicBezTo>
                    <a:pt x="29" y="29"/>
                    <a:pt x="29" y="29"/>
                    <a:pt x="29" y="29"/>
                  </a:cubicBezTo>
                  <a:cubicBezTo>
                    <a:pt x="30" y="29"/>
                    <a:pt x="30" y="29"/>
                    <a:pt x="31" y="29"/>
                  </a:cubicBezTo>
                  <a:cubicBezTo>
                    <a:pt x="31" y="29"/>
                    <a:pt x="31" y="29"/>
                    <a:pt x="31" y="29"/>
                  </a:cubicBezTo>
                  <a:cubicBezTo>
                    <a:pt x="31" y="29"/>
                    <a:pt x="31" y="29"/>
                    <a:pt x="31" y="29"/>
                  </a:cubicBezTo>
                  <a:cubicBezTo>
                    <a:pt x="31" y="29"/>
                    <a:pt x="32" y="29"/>
                    <a:pt x="32" y="30"/>
                  </a:cubicBezTo>
                  <a:cubicBezTo>
                    <a:pt x="32" y="30"/>
                    <a:pt x="32" y="30"/>
                    <a:pt x="31" y="31"/>
                  </a:cubicBezTo>
                  <a:cubicBezTo>
                    <a:pt x="31" y="31"/>
                    <a:pt x="31" y="31"/>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6"/>
                    <a:pt x="30" y="36"/>
                    <a:pt x="30" y="36"/>
                  </a:cubicBezTo>
                  <a:cubicBezTo>
                    <a:pt x="30" y="36"/>
                    <a:pt x="30" y="36"/>
                    <a:pt x="30" y="36"/>
                  </a:cubicBezTo>
                  <a:cubicBezTo>
                    <a:pt x="30" y="36"/>
                    <a:pt x="30" y="36"/>
                    <a:pt x="30" y="36"/>
                  </a:cubicBezTo>
                  <a:cubicBezTo>
                    <a:pt x="30" y="36"/>
                    <a:pt x="29" y="36"/>
                    <a:pt x="29" y="36"/>
                  </a:cubicBezTo>
                  <a:cubicBezTo>
                    <a:pt x="29" y="36"/>
                    <a:pt x="29" y="36"/>
                    <a:pt x="29" y="36"/>
                  </a:cubicBezTo>
                  <a:cubicBezTo>
                    <a:pt x="29" y="36"/>
                    <a:pt x="29" y="36"/>
                    <a:pt x="29" y="36"/>
                  </a:cubicBezTo>
                  <a:cubicBezTo>
                    <a:pt x="29" y="36"/>
                    <a:pt x="29" y="36"/>
                    <a:pt x="29" y="36"/>
                  </a:cubicBezTo>
                  <a:cubicBezTo>
                    <a:pt x="29" y="36"/>
                    <a:pt x="29" y="36"/>
                    <a:pt x="29" y="36"/>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8"/>
                    <a:pt x="29" y="38"/>
                    <a:pt x="29" y="38"/>
                  </a:cubicBezTo>
                  <a:cubicBezTo>
                    <a:pt x="29" y="38"/>
                    <a:pt x="29" y="38"/>
                    <a:pt x="29" y="38"/>
                  </a:cubicBezTo>
                  <a:cubicBezTo>
                    <a:pt x="29" y="38"/>
                    <a:pt x="29" y="38"/>
                    <a:pt x="29" y="38"/>
                  </a:cubicBezTo>
                  <a:cubicBezTo>
                    <a:pt x="29" y="38"/>
                    <a:pt x="28" y="38"/>
                    <a:pt x="28" y="38"/>
                  </a:cubicBezTo>
                  <a:cubicBezTo>
                    <a:pt x="28" y="38"/>
                    <a:pt x="28" y="38"/>
                    <a:pt x="28" y="38"/>
                  </a:cubicBezTo>
                  <a:cubicBezTo>
                    <a:pt x="28" y="38"/>
                    <a:pt x="28" y="38"/>
                    <a:pt x="28" y="38"/>
                  </a:cubicBezTo>
                  <a:cubicBezTo>
                    <a:pt x="28" y="38"/>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40"/>
                    <a:pt x="28" y="40"/>
                  </a:cubicBezTo>
                  <a:cubicBezTo>
                    <a:pt x="28" y="40"/>
                    <a:pt x="28" y="40"/>
                    <a:pt x="28" y="40"/>
                  </a:cubicBezTo>
                  <a:cubicBezTo>
                    <a:pt x="28" y="40"/>
                    <a:pt x="28" y="40"/>
                    <a:pt x="28" y="40"/>
                  </a:cubicBezTo>
                  <a:cubicBezTo>
                    <a:pt x="28" y="40"/>
                    <a:pt x="28" y="40"/>
                    <a:pt x="28" y="40"/>
                  </a:cubicBezTo>
                  <a:cubicBezTo>
                    <a:pt x="28" y="40"/>
                    <a:pt x="28" y="40"/>
                    <a:pt x="28" y="40"/>
                  </a:cubicBezTo>
                  <a:cubicBezTo>
                    <a:pt x="28" y="40"/>
                    <a:pt x="27" y="40"/>
                    <a:pt x="27" y="40"/>
                  </a:cubicBezTo>
                  <a:cubicBezTo>
                    <a:pt x="27" y="40"/>
                    <a:pt x="27" y="40"/>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6" y="42"/>
                    <a:pt x="26" y="42"/>
                  </a:cubicBezTo>
                  <a:cubicBezTo>
                    <a:pt x="26" y="42"/>
                    <a:pt x="26" y="42"/>
                    <a:pt x="26" y="42"/>
                  </a:cubicBezTo>
                  <a:cubicBezTo>
                    <a:pt x="26" y="42"/>
                    <a:pt x="26" y="42"/>
                    <a:pt x="26" y="42"/>
                  </a:cubicBezTo>
                  <a:cubicBezTo>
                    <a:pt x="26" y="42"/>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4"/>
                    <a:pt x="26" y="44"/>
                  </a:cubicBezTo>
                  <a:cubicBezTo>
                    <a:pt x="25" y="44"/>
                    <a:pt x="25" y="44"/>
                    <a:pt x="25" y="44"/>
                  </a:cubicBezTo>
                  <a:cubicBezTo>
                    <a:pt x="25" y="44"/>
                    <a:pt x="25" y="45"/>
                    <a:pt x="25" y="45"/>
                  </a:cubicBezTo>
                  <a:cubicBezTo>
                    <a:pt x="25" y="45"/>
                    <a:pt x="25" y="45"/>
                    <a:pt x="25" y="45"/>
                  </a:cubicBezTo>
                  <a:cubicBezTo>
                    <a:pt x="25" y="45"/>
                    <a:pt x="25" y="45"/>
                    <a:pt x="25" y="45"/>
                  </a:cubicBezTo>
                  <a:cubicBezTo>
                    <a:pt x="25" y="45"/>
                    <a:pt x="25" y="45"/>
                    <a:pt x="25" y="45"/>
                  </a:cubicBezTo>
                  <a:cubicBezTo>
                    <a:pt x="25" y="45"/>
                    <a:pt x="25" y="45"/>
                    <a:pt x="25" y="45"/>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4" y="46"/>
                    <a:pt x="24" y="46"/>
                    <a:pt x="24" y="46"/>
                  </a:cubicBezTo>
                  <a:cubicBezTo>
                    <a:pt x="24" y="46"/>
                    <a:pt x="24" y="46"/>
                    <a:pt x="24" y="46"/>
                  </a:cubicBezTo>
                  <a:cubicBezTo>
                    <a:pt x="24" y="46"/>
                    <a:pt x="24" y="46"/>
                    <a:pt x="24" y="46"/>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8"/>
                  </a:cubicBezTo>
                  <a:cubicBezTo>
                    <a:pt x="24" y="48"/>
                    <a:pt x="24" y="48"/>
                    <a:pt x="24" y="48"/>
                  </a:cubicBezTo>
                  <a:cubicBezTo>
                    <a:pt x="24" y="48"/>
                    <a:pt x="24" y="48"/>
                    <a:pt x="24" y="48"/>
                  </a:cubicBezTo>
                  <a:cubicBezTo>
                    <a:pt x="23" y="48"/>
                    <a:pt x="23" y="48"/>
                    <a:pt x="23" y="48"/>
                  </a:cubicBezTo>
                  <a:cubicBezTo>
                    <a:pt x="23" y="48"/>
                    <a:pt x="23" y="48"/>
                    <a:pt x="23" y="48"/>
                  </a:cubicBezTo>
                  <a:cubicBezTo>
                    <a:pt x="23" y="48"/>
                    <a:pt x="23" y="48"/>
                    <a:pt x="23" y="48"/>
                  </a:cubicBezTo>
                  <a:cubicBezTo>
                    <a:pt x="23" y="48"/>
                    <a:pt x="23" y="48"/>
                    <a:pt x="23" y="48"/>
                  </a:cubicBezTo>
                  <a:cubicBezTo>
                    <a:pt x="23" y="48"/>
                    <a:pt x="23" y="49"/>
                    <a:pt x="23" y="49"/>
                  </a:cubicBezTo>
                  <a:cubicBezTo>
                    <a:pt x="23" y="49"/>
                    <a:pt x="23" y="49"/>
                    <a:pt x="23" y="49"/>
                  </a:cubicBezTo>
                  <a:cubicBezTo>
                    <a:pt x="23" y="49"/>
                    <a:pt x="23" y="49"/>
                    <a:pt x="23" y="49"/>
                  </a:cubicBezTo>
                  <a:cubicBezTo>
                    <a:pt x="23" y="49"/>
                    <a:pt x="23" y="49"/>
                    <a:pt x="23" y="49"/>
                  </a:cubicBezTo>
                  <a:cubicBezTo>
                    <a:pt x="23" y="49"/>
                    <a:pt x="23" y="49"/>
                    <a:pt x="23" y="49"/>
                  </a:cubicBezTo>
                  <a:cubicBezTo>
                    <a:pt x="22" y="49"/>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1"/>
                    <a:pt x="22" y="51"/>
                    <a:pt x="22" y="51"/>
                  </a:cubicBezTo>
                  <a:cubicBezTo>
                    <a:pt x="22" y="51"/>
                    <a:pt x="22" y="51"/>
                    <a:pt x="22" y="51"/>
                  </a:cubicBezTo>
                  <a:cubicBezTo>
                    <a:pt x="22" y="51"/>
                    <a:pt x="22" y="51"/>
                    <a:pt x="22" y="51"/>
                  </a:cubicBezTo>
                  <a:cubicBezTo>
                    <a:pt x="21" y="51"/>
                    <a:pt x="21" y="51"/>
                    <a:pt x="21" y="51"/>
                  </a:cubicBezTo>
                  <a:cubicBezTo>
                    <a:pt x="21" y="51"/>
                    <a:pt x="21" y="51"/>
                    <a:pt x="21" y="51"/>
                  </a:cubicBezTo>
                  <a:cubicBezTo>
                    <a:pt x="21" y="51"/>
                    <a:pt x="21" y="51"/>
                    <a:pt x="21" y="51"/>
                  </a:cubicBezTo>
                  <a:cubicBezTo>
                    <a:pt x="21" y="51"/>
                    <a:pt x="21" y="51"/>
                    <a:pt x="21" y="51"/>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3"/>
                    <a:pt x="21" y="53"/>
                    <a:pt x="21" y="53"/>
                  </a:cubicBezTo>
                  <a:cubicBezTo>
                    <a:pt x="21" y="53"/>
                    <a:pt x="21"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4"/>
                    <a:pt x="20" y="54"/>
                  </a:cubicBezTo>
                  <a:cubicBezTo>
                    <a:pt x="20" y="54"/>
                    <a:pt x="20" y="54"/>
                    <a:pt x="20" y="54"/>
                  </a:cubicBezTo>
                  <a:cubicBezTo>
                    <a:pt x="20" y="54"/>
                    <a:pt x="20" y="54"/>
                    <a:pt x="20" y="54"/>
                  </a:cubicBezTo>
                  <a:cubicBezTo>
                    <a:pt x="20" y="54"/>
                    <a:pt x="20" y="54"/>
                    <a:pt x="19" y="54"/>
                  </a:cubicBezTo>
                  <a:cubicBezTo>
                    <a:pt x="19" y="54"/>
                    <a:pt x="19" y="54"/>
                    <a:pt x="19" y="54"/>
                  </a:cubicBezTo>
                  <a:cubicBezTo>
                    <a:pt x="19" y="54"/>
                    <a:pt x="19" y="54"/>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6"/>
                    <a:pt x="19"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7"/>
                  </a:cubicBezTo>
                  <a:cubicBezTo>
                    <a:pt x="18" y="57"/>
                    <a:pt x="18" y="57"/>
                    <a:pt x="18" y="57"/>
                  </a:cubicBezTo>
                  <a:cubicBezTo>
                    <a:pt x="18" y="57"/>
                    <a:pt x="18" y="57"/>
                    <a:pt x="18" y="57"/>
                  </a:cubicBezTo>
                  <a:cubicBezTo>
                    <a:pt x="18" y="57"/>
                    <a:pt x="17" y="57"/>
                    <a:pt x="17" y="57"/>
                  </a:cubicBezTo>
                  <a:cubicBezTo>
                    <a:pt x="17" y="57"/>
                    <a:pt x="17" y="57"/>
                    <a:pt x="17" y="57"/>
                  </a:cubicBezTo>
                  <a:cubicBezTo>
                    <a:pt x="17" y="57"/>
                    <a:pt x="17" y="57"/>
                    <a:pt x="17" y="57"/>
                  </a:cubicBezTo>
                  <a:cubicBezTo>
                    <a:pt x="17" y="57"/>
                    <a:pt x="17" y="57"/>
                    <a:pt x="17" y="58"/>
                  </a:cubicBezTo>
                  <a:cubicBezTo>
                    <a:pt x="17" y="58"/>
                    <a:pt x="17" y="58"/>
                    <a:pt x="17" y="58"/>
                  </a:cubicBezTo>
                  <a:cubicBezTo>
                    <a:pt x="17" y="58"/>
                    <a:pt x="17" y="58"/>
                    <a:pt x="17" y="58"/>
                  </a:cubicBezTo>
                  <a:cubicBezTo>
                    <a:pt x="17" y="58"/>
                    <a:pt x="17" y="58"/>
                    <a:pt x="17" y="58"/>
                  </a:cubicBezTo>
                  <a:cubicBezTo>
                    <a:pt x="17" y="58"/>
                    <a:pt x="17" y="58"/>
                    <a:pt x="17" y="58"/>
                  </a:cubicBezTo>
                  <a:cubicBezTo>
                    <a:pt x="17" y="58"/>
                    <a:pt x="17" y="58"/>
                    <a:pt x="16" y="58"/>
                  </a:cubicBezTo>
                  <a:cubicBezTo>
                    <a:pt x="16" y="58"/>
                    <a:pt x="16" y="58"/>
                    <a:pt x="16" y="58"/>
                  </a:cubicBezTo>
                  <a:cubicBezTo>
                    <a:pt x="16" y="59"/>
                    <a:pt x="16" y="59"/>
                    <a:pt x="16" y="59"/>
                  </a:cubicBezTo>
                  <a:cubicBezTo>
                    <a:pt x="16" y="59"/>
                    <a:pt x="16" y="59"/>
                    <a:pt x="16" y="59"/>
                  </a:cubicBezTo>
                  <a:cubicBezTo>
                    <a:pt x="16" y="59"/>
                    <a:pt x="16" y="59"/>
                    <a:pt x="16" y="59"/>
                  </a:cubicBezTo>
                  <a:cubicBezTo>
                    <a:pt x="16" y="59"/>
                    <a:pt x="16" y="59"/>
                    <a:pt x="16" y="59"/>
                  </a:cubicBezTo>
                  <a:cubicBezTo>
                    <a:pt x="16" y="59"/>
                    <a:pt x="16" y="59"/>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1"/>
                    <a:pt x="15" y="61"/>
                  </a:cubicBezTo>
                  <a:cubicBezTo>
                    <a:pt x="15" y="61"/>
                    <a:pt x="15" y="61"/>
                    <a:pt x="15" y="61"/>
                  </a:cubicBezTo>
                  <a:cubicBezTo>
                    <a:pt x="15" y="61"/>
                    <a:pt x="14" y="61"/>
                    <a:pt x="14" y="61"/>
                  </a:cubicBezTo>
                  <a:cubicBezTo>
                    <a:pt x="14" y="61"/>
                    <a:pt x="14" y="61"/>
                    <a:pt x="14" y="61"/>
                  </a:cubicBezTo>
                  <a:cubicBezTo>
                    <a:pt x="14" y="61"/>
                    <a:pt x="14" y="61"/>
                    <a:pt x="14" y="61"/>
                  </a:cubicBezTo>
                  <a:cubicBezTo>
                    <a:pt x="14" y="62"/>
                    <a:pt x="14" y="62"/>
                    <a:pt x="14" y="62"/>
                  </a:cubicBezTo>
                  <a:cubicBezTo>
                    <a:pt x="14" y="62"/>
                    <a:pt x="14" y="62"/>
                    <a:pt x="14" y="62"/>
                  </a:cubicBezTo>
                  <a:cubicBezTo>
                    <a:pt x="14" y="62"/>
                    <a:pt x="14" y="62"/>
                    <a:pt x="14" y="62"/>
                  </a:cubicBezTo>
                  <a:cubicBezTo>
                    <a:pt x="13" y="62"/>
                    <a:pt x="13" y="62"/>
                    <a:pt x="13" y="62"/>
                  </a:cubicBezTo>
                  <a:cubicBezTo>
                    <a:pt x="13" y="62"/>
                    <a:pt x="13" y="62"/>
                    <a:pt x="13" y="62"/>
                  </a:cubicBezTo>
                  <a:cubicBezTo>
                    <a:pt x="13" y="62"/>
                    <a:pt x="13" y="62"/>
                    <a:pt x="13" y="62"/>
                  </a:cubicBezTo>
                  <a:cubicBezTo>
                    <a:pt x="13" y="62"/>
                    <a:pt x="13" y="62"/>
                    <a:pt x="13" y="62"/>
                  </a:cubicBezTo>
                  <a:cubicBezTo>
                    <a:pt x="13" y="63"/>
                    <a:pt x="13" y="63"/>
                    <a:pt x="13" y="63"/>
                  </a:cubicBezTo>
                  <a:cubicBezTo>
                    <a:pt x="13" y="63"/>
                    <a:pt x="13" y="63"/>
                    <a:pt x="13" y="63"/>
                  </a:cubicBezTo>
                  <a:cubicBezTo>
                    <a:pt x="13" y="63"/>
                    <a:pt x="13" y="63"/>
                    <a:pt x="13" y="63"/>
                  </a:cubicBezTo>
                  <a:cubicBezTo>
                    <a:pt x="12" y="63"/>
                    <a:pt x="12" y="63"/>
                    <a:pt x="12" y="63"/>
                  </a:cubicBezTo>
                  <a:cubicBezTo>
                    <a:pt x="12" y="63"/>
                    <a:pt x="12" y="63"/>
                    <a:pt x="12" y="63"/>
                  </a:cubicBezTo>
                  <a:cubicBezTo>
                    <a:pt x="12" y="63"/>
                    <a:pt x="12" y="64"/>
                    <a:pt x="12" y="64"/>
                  </a:cubicBezTo>
                  <a:cubicBezTo>
                    <a:pt x="12" y="64"/>
                    <a:pt x="12" y="64"/>
                    <a:pt x="12" y="64"/>
                  </a:cubicBezTo>
                  <a:cubicBezTo>
                    <a:pt x="12" y="64"/>
                    <a:pt x="12" y="64"/>
                    <a:pt x="12" y="64"/>
                  </a:cubicBezTo>
                  <a:cubicBezTo>
                    <a:pt x="11" y="65"/>
                    <a:pt x="11" y="65"/>
                    <a:pt x="11" y="65"/>
                  </a:cubicBezTo>
                  <a:cubicBezTo>
                    <a:pt x="11" y="65"/>
                    <a:pt x="11" y="65"/>
                    <a:pt x="11" y="65"/>
                  </a:cubicBezTo>
                  <a:cubicBezTo>
                    <a:pt x="11" y="65"/>
                    <a:pt x="11" y="65"/>
                    <a:pt x="11" y="65"/>
                  </a:cubicBezTo>
                  <a:cubicBezTo>
                    <a:pt x="10" y="66"/>
                    <a:pt x="10" y="66"/>
                    <a:pt x="10" y="66"/>
                  </a:cubicBezTo>
                  <a:cubicBezTo>
                    <a:pt x="9" y="67"/>
                    <a:pt x="9" y="67"/>
                    <a:pt x="8" y="68"/>
                  </a:cubicBezTo>
                  <a:cubicBezTo>
                    <a:pt x="8" y="68"/>
                    <a:pt x="8" y="68"/>
                    <a:pt x="8" y="68"/>
                  </a:cubicBezTo>
                  <a:cubicBezTo>
                    <a:pt x="8" y="68"/>
                    <a:pt x="7" y="68"/>
                    <a:pt x="7" y="68"/>
                  </a:cubicBezTo>
                  <a:cubicBezTo>
                    <a:pt x="7" y="69"/>
                    <a:pt x="7" y="69"/>
                    <a:pt x="7" y="69"/>
                  </a:cubicBezTo>
                  <a:cubicBezTo>
                    <a:pt x="7" y="69"/>
                    <a:pt x="7" y="69"/>
                    <a:pt x="7" y="69"/>
                  </a:cubicBezTo>
                  <a:cubicBezTo>
                    <a:pt x="7" y="69"/>
                    <a:pt x="7" y="69"/>
                    <a:pt x="7" y="69"/>
                  </a:cubicBezTo>
                  <a:cubicBezTo>
                    <a:pt x="7" y="69"/>
                    <a:pt x="7" y="69"/>
                    <a:pt x="7" y="69"/>
                  </a:cubicBezTo>
                  <a:cubicBezTo>
                    <a:pt x="6" y="70"/>
                    <a:pt x="6" y="70"/>
                    <a:pt x="6" y="70"/>
                  </a:cubicBezTo>
                  <a:cubicBezTo>
                    <a:pt x="6" y="70"/>
                    <a:pt x="6" y="70"/>
                    <a:pt x="6" y="70"/>
                  </a:cubicBezTo>
                  <a:cubicBezTo>
                    <a:pt x="5" y="70"/>
                    <a:pt x="5" y="71"/>
                    <a:pt x="5" y="71"/>
                  </a:cubicBezTo>
                  <a:cubicBezTo>
                    <a:pt x="5" y="71"/>
                    <a:pt x="5" y="71"/>
                    <a:pt x="5" y="71"/>
                  </a:cubicBezTo>
                  <a:cubicBezTo>
                    <a:pt x="5" y="71"/>
                    <a:pt x="4" y="71"/>
                    <a:pt x="4" y="71"/>
                  </a:cubicBezTo>
                  <a:cubicBezTo>
                    <a:pt x="4" y="71"/>
                    <a:pt x="4" y="71"/>
                    <a:pt x="4" y="71"/>
                  </a:cubicBezTo>
                  <a:cubicBezTo>
                    <a:pt x="4" y="71"/>
                    <a:pt x="4" y="72"/>
                    <a:pt x="4" y="72"/>
                  </a:cubicBezTo>
                  <a:cubicBezTo>
                    <a:pt x="4" y="72"/>
                    <a:pt x="4" y="72"/>
                    <a:pt x="4" y="72"/>
                  </a:cubicBezTo>
                  <a:cubicBezTo>
                    <a:pt x="4" y="72"/>
                    <a:pt x="3" y="72"/>
                    <a:pt x="3" y="72"/>
                  </a:cubicBezTo>
                  <a:cubicBezTo>
                    <a:pt x="3" y="72"/>
                    <a:pt x="3" y="72"/>
                    <a:pt x="3" y="72"/>
                  </a:cubicBezTo>
                  <a:cubicBezTo>
                    <a:pt x="3" y="72"/>
                    <a:pt x="3" y="72"/>
                    <a:pt x="3" y="72"/>
                  </a:cubicBezTo>
                  <a:cubicBezTo>
                    <a:pt x="3" y="72"/>
                    <a:pt x="3" y="72"/>
                    <a:pt x="3" y="72"/>
                  </a:cubicBezTo>
                  <a:cubicBezTo>
                    <a:pt x="3" y="72"/>
                    <a:pt x="3" y="72"/>
                    <a:pt x="3" y="73"/>
                  </a:cubicBezTo>
                  <a:cubicBezTo>
                    <a:pt x="3" y="73"/>
                    <a:pt x="3" y="73"/>
                    <a:pt x="3" y="73"/>
                  </a:cubicBezTo>
                  <a:cubicBezTo>
                    <a:pt x="3" y="73"/>
                    <a:pt x="3" y="73"/>
                    <a:pt x="2" y="73"/>
                  </a:cubicBezTo>
                  <a:cubicBezTo>
                    <a:pt x="2" y="73"/>
                    <a:pt x="2" y="73"/>
                    <a:pt x="2" y="73"/>
                  </a:cubicBezTo>
                  <a:cubicBezTo>
                    <a:pt x="2" y="73"/>
                    <a:pt x="2" y="73"/>
                    <a:pt x="2" y="73"/>
                  </a:cubicBezTo>
                  <a:cubicBezTo>
                    <a:pt x="2" y="73"/>
                    <a:pt x="2" y="73"/>
                    <a:pt x="2" y="73"/>
                  </a:cubicBezTo>
                  <a:cubicBezTo>
                    <a:pt x="2" y="73"/>
                    <a:pt x="2" y="73"/>
                    <a:pt x="2" y="73"/>
                  </a:cubicBezTo>
                  <a:cubicBezTo>
                    <a:pt x="2" y="73"/>
                    <a:pt x="2" y="73"/>
                    <a:pt x="2" y="73"/>
                  </a:cubicBezTo>
                  <a:cubicBezTo>
                    <a:pt x="2" y="74"/>
                    <a:pt x="1" y="74"/>
                    <a:pt x="1" y="74"/>
                  </a:cubicBezTo>
                  <a:cubicBezTo>
                    <a:pt x="1" y="74"/>
                    <a:pt x="1" y="74"/>
                    <a:pt x="1" y="74"/>
                  </a:cubicBezTo>
                  <a:cubicBezTo>
                    <a:pt x="1" y="74"/>
                    <a:pt x="1" y="75"/>
                    <a:pt x="1" y="75"/>
                  </a:cubicBezTo>
                  <a:cubicBezTo>
                    <a:pt x="1" y="75"/>
                    <a:pt x="1" y="75"/>
                    <a:pt x="1" y="75"/>
                  </a:cubicBezTo>
                  <a:cubicBezTo>
                    <a:pt x="1" y="75"/>
                    <a:pt x="1" y="75"/>
                    <a:pt x="1" y="75"/>
                  </a:cubicBezTo>
                  <a:cubicBezTo>
                    <a:pt x="1" y="75"/>
                    <a:pt x="1" y="75"/>
                    <a:pt x="1" y="75"/>
                  </a:cubicBezTo>
                  <a:cubicBezTo>
                    <a:pt x="0" y="75"/>
                    <a:pt x="1" y="76"/>
                    <a:pt x="1" y="76"/>
                  </a:cubicBezTo>
                  <a:cubicBezTo>
                    <a:pt x="1" y="76"/>
                    <a:pt x="1" y="76"/>
                    <a:pt x="1" y="76"/>
                  </a:cubicBezTo>
                  <a:cubicBezTo>
                    <a:pt x="1" y="76"/>
                    <a:pt x="1" y="76"/>
                    <a:pt x="1" y="76"/>
                  </a:cubicBezTo>
                  <a:cubicBezTo>
                    <a:pt x="1" y="76"/>
                    <a:pt x="1" y="76"/>
                    <a:pt x="1" y="77"/>
                  </a:cubicBezTo>
                  <a:cubicBezTo>
                    <a:pt x="1" y="77"/>
                    <a:pt x="1"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3" y="77"/>
                    <a:pt x="3" y="77"/>
                    <a:pt x="3" y="77"/>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5" y="78"/>
                    <a:pt x="5" y="78"/>
                  </a:cubicBezTo>
                  <a:cubicBezTo>
                    <a:pt x="5" y="78"/>
                    <a:pt x="5" y="78"/>
                    <a:pt x="5" y="78"/>
                  </a:cubicBezTo>
                  <a:cubicBezTo>
                    <a:pt x="5" y="78"/>
                    <a:pt x="5" y="78"/>
                    <a:pt x="5" y="78"/>
                  </a:cubicBezTo>
                  <a:cubicBezTo>
                    <a:pt x="5" y="78"/>
                    <a:pt x="5" y="78"/>
                    <a:pt x="5" y="78"/>
                  </a:cubicBezTo>
                  <a:cubicBezTo>
                    <a:pt x="5" y="78"/>
                    <a:pt x="5" y="78"/>
                    <a:pt x="5" y="78"/>
                  </a:cubicBezTo>
                  <a:cubicBezTo>
                    <a:pt x="5" y="78"/>
                    <a:pt x="5" y="78"/>
                    <a:pt x="5" y="79"/>
                  </a:cubicBezTo>
                  <a:cubicBezTo>
                    <a:pt x="5" y="79"/>
                    <a:pt x="5" y="79"/>
                    <a:pt x="5" y="79"/>
                  </a:cubicBezTo>
                  <a:cubicBezTo>
                    <a:pt x="5" y="79"/>
                    <a:pt x="5" y="79"/>
                    <a:pt x="5" y="79"/>
                  </a:cubicBezTo>
                  <a:cubicBezTo>
                    <a:pt x="5" y="79"/>
                    <a:pt x="5"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8" y="79"/>
                    <a:pt x="8" y="79"/>
                  </a:cubicBezTo>
                  <a:cubicBezTo>
                    <a:pt x="8" y="79"/>
                    <a:pt x="8" y="79"/>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10" y="80"/>
                    <a:pt x="10" y="80"/>
                    <a:pt x="10" y="80"/>
                  </a:cubicBezTo>
                  <a:cubicBezTo>
                    <a:pt x="10" y="80"/>
                    <a:pt x="10" y="80"/>
                    <a:pt x="10" y="80"/>
                  </a:cubicBezTo>
                  <a:cubicBezTo>
                    <a:pt x="11" y="81"/>
                    <a:pt x="12" y="81"/>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4" y="79"/>
                    <a:pt x="14" y="79"/>
                    <a:pt x="14" y="79"/>
                  </a:cubicBezTo>
                  <a:cubicBezTo>
                    <a:pt x="14" y="79"/>
                    <a:pt x="14" y="79"/>
                    <a:pt x="14" y="79"/>
                  </a:cubicBezTo>
                  <a:cubicBezTo>
                    <a:pt x="14" y="78"/>
                    <a:pt x="15" y="78"/>
                    <a:pt x="15" y="78"/>
                  </a:cubicBezTo>
                  <a:cubicBezTo>
                    <a:pt x="15" y="78"/>
                    <a:pt x="15" y="78"/>
                    <a:pt x="15" y="78"/>
                  </a:cubicBezTo>
                  <a:cubicBezTo>
                    <a:pt x="15" y="78"/>
                    <a:pt x="15" y="78"/>
                    <a:pt x="15" y="78"/>
                  </a:cubicBezTo>
                  <a:cubicBezTo>
                    <a:pt x="15" y="78"/>
                    <a:pt x="15" y="78"/>
                    <a:pt x="15" y="78"/>
                  </a:cubicBezTo>
                  <a:cubicBezTo>
                    <a:pt x="15" y="78"/>
                    <a:pt x="15" y="77"/>
                    <a:pt x="15" y="77"/>
                  </a:cubicBezTo>
                  <a:cubicBezTo>
                    <a:pt x="15" y="77"/>
                    <a:pt x="15" y="77"/>
                    <a:pt x="15" y="77"/>
                  </a:cubicBezTo>
                  <a:cubicBezTo>
                    <a:pt x="15" y="77"/>
                    <a:pt x="16" y="77"/>
                    <a:pt x="16" y="77"/>
                  </a:cubicBezTo>
                  <a:cubicBezTo>
                    <a:pt x="16" y="77"/>
                    <a:pt x="16" y="77"/>
                    <a:pt x="16" y="77"/>
                  </a:cubicBezTo>
                  <a:cubicBezTo>
                    <a:pt x="16" y="77"/>
                    <a:pt x="16" y="77"/>
                    <a:pt x="16" y="77"/>
                  </a:cubicBezTo>
                  <a:cubicBezTo>
                    <a:pt x="16" y="77"/>
                    <a:pt x="16" y="77"/>
                    <a:pt x="16" y="77"/>
                  </a:cubicBezTo>
                  <a:cubicBezTo>
                    <a:pt x="16" y="77"/>
                    <a:pt x="16" y="76"/>
                    <a:pt x="16" y="76"/>
                  </a:cubicBezTo>
                  <a:cubicBezTo>
                    <a:pt x="16" y="76"/>
                    <a:pt x="16" y="76"/>
                    <a:pt x="16" y="76"/>
                  </a:cubicBezTo>
                  <a:cubicBezTo>
                    <a:pt x="16" y="76"/>
                    <a:pt x="16" y="76"/>
                    <a:pt x="16" y="76"/>
                  </a:cubicBezTo>
                  <a:cubicBezTo>
                    <a:pt x="16" y="76"/>
                    <a:pt x="16" y="76"/>
                    <a:pt x="16" y="76"/>
                  </a:cubicBezTo>
                  <a:cubicBezTo>
                    <a:pt x="16" y="76"/>
                    <a:pt x="17" y="76"/>
                    <a:pt x="17" y="76"/>
                  </a:cubicBezTo>
                  <a:cubicBezTo>
                    <a:pt x="17" y="76"/>
                    <a:pt x="17" y="76"/>
                    <a:pt x="17" y="76"/>
                  </a:cubicBezTo>
                  <a:cubicBezTo>
                    <a:pt x="17" y="76"/>
                    <a:pt x="17" y="76"/>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3"/>
                  </a:cubicBezTo>
                  <a:cubicBezTo>
                    <a:pt x="18" y="73"/>
                    <a:pt x="18" y="73"/>
                    <a:pt x="18" y="73"/>
                  </a:cubicBezTo>
                  <a:cubicBezTo>
                    <a:pt x="18" y="73"/>
                    <a:pt x="18" y="73"/>
                    <a:pt x="19" y="73"/>
                  </a:cubicBezTo>
                  <a:cubicBezTo>
                    <a:pt x="19" y="73"/>
                    <a:pt x="19" y="73"/>
                    <a:pt x="19" y="73"/>
                  </a:cubicBezTo>
                  <a:cubicBezTo>
                    <a:pt x="19" y="73"/>
                    <a:pt x="19" y="73"/>
                    <a:pt x="19" y="73"/>
                  </a:cubicBezTo>
                  <a:cubicBezTo>
                    <a:pt x="19" y="73"/>
                    <a:pt x="19" y="73"/>
                    <a:pt x="19" y="73"/>
                  </a:cubicBezTo>
                  <a:cubicBezTo>
                    <a:pt x="19" y="73"/>
                    <a:pt x="19" y="73"/>
                    <a:pt x="19" y="73"/>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20" y="72"/>
                    <a:pt x="20" y="72"/>
                    <a:pt x="20" y="72"/>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0"/>
                    <a:pt x="20" y="70"/>
                  </a:cubicBezTo>
                  <a:cubicBezTo>
                    <a:pt x="20" y="70"/>
                    <a:pt x="20" y="70"/>
                    <a:pt x="20" y="70"/>
                  </a:cubicBezTo>
                  <a:cubicBezTo>
                    <a:pt x="21" y="70"/>
                    <a:pt x="21" y="70"/>
                    <a:pt x="21" y="70"/>
                  </a:cubicBezTo>
                  <a:cubicBezTo>
                    <a:pt x="21" y="70"/>
                    <a:pt x="21" y="70"/>
                    <a:pt x="21" y="70"/>
                  </a:cubicBezTo>
                  <a:cubicBezTo>
                    <a:pt x="21" y="70"/>
                    <a:pt x="21" y="70"/>
                    <a:pt x="21" y="70"/>
                  </a:cubicBezTo>
                  <a:cubicBezTo>
                    <a:pt x="21" y="70"/>
                    <a:pt x="21" y="69"/>
                    <a:pt x="21" y="69"/>
                  </a:cubicBezTo>
                  <a:cubicBezTo>
                    <a:pt x="21" y="69"/>
                    <a:pt x="21" y="69"/>
                    <a:pt x="21" y="69"/>
                  </a:cubicBezTo>
                  <a:cubicBezTo>
                    <a:pt x="21" y="69"/>
                    <a:pt x="21" y="69"/>
                    <a:pt x="21" y="69"/>
                  </a:cubicBezTo>
                  <a:cubicBezTo>
                    <a:pt x="21" y="69"/>
                    <a:pt x="21" y="69"/>
                    <a:pt x="21" y="69"/>
                  </a:cubicBezTo>
                  <a:cubicBezTo>
                    <a:pt x="21" y="69"/>
                    <a:pt x="21" y="69"/>
                    <a:pt x="21" y="69"/>
                  </a:cubicBezTo>
                  <a:cubicBezTo>
                    <a:pt x="21" y="69"/>
                    <a:pt x="22" y="69"/>
                    <a:pt x="22" y="69"/>
                  </a:cubicBezTo>
                  <a:cubicBezTo>
                    <a:pt x="22" y="69"/>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7"/>
                    <a:pt x="22" y="67"/>
                    <a:pt x="22" y="67"/>
                  </a:cubicBezTo>
                  <a:cubicBezTo>
                    <a:pt x="22" y="67"/>
                    <a:pt x="22" y="67"/>
                    <a:pt x="23" y="67"/>
                  </a:cubicBezTo>
                  <a:cubicBezTo>
                    <a:pt x="23" y="67"/>
                    <a:pt x="23" y="67"/>
                    <a:pt x="23" y="67"/>
                  </a:cubicBezTo>
                  <a:cubicBezTo>
                    <a:pt x="23" y="67"/>
                    <a:pt x="23" y="67"/>
                    <a:pt x="23" y="67"/>
                  </a:cubicBezTo>
                  <a:cubicBezTo>
                    <a:pt x="23" y="67"/>
                    <a:pt x="23" y="66"/>
                    <a:pt x="23" y="66"/>
                  </a:cubicBezTo>
                  <a:cubicBezTo>
                    <a:pt x="23" y="66"/>
                    <a:pt x="23" y="66"/>
                    <a:pt x="23" y="66"/>
                  </a:cubicBezTo>
                  <a:cubicBezTo>
                    <a:pt x="23" y="66"/>
                    <a:pt x="23" y="66"/>
                    <a:pt x="23" y="66"/>
                  </a:cubicBezTo>
                  <a:cubicBezTo>
                    <a:pt x="23" y="66"/>
                    <a:pt x="23" y="66"/>
                    <a:pt x="23" y="66"/>
                  </a:cubicBezTo>
                  <a:cubicBezTo>
                    <a:pt x="23" y="66"/>
                    <a:pt x="23" y="66"/>
                    <a:pt x="23" y="66"/>
                  </a:cubicBezTo>
                  <a:cubicBezTo>
                    <a:pt x="23" y="66"/>
                    <a:pt x="23" y="66"/>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4"/>
                    <a:pt x="24" y="64"/>
                  </a:cubicBezTo>
                  <a:cubicBezTo>
                    <a:pt x="24" y="64"/>
                    <a:pt x="24" y="64"/>
                    <a:pt x="24" y="64"/>
                  </a:cubicBezTo>
                  <a:cubicBezTo>
                    <a:pt x="24" y="64"/>
                    <a:pt x="24" y="64"/>
                    <a:pt x="24" y="64"/>
                  </a:cubicBezTo>
                  <a:cubicBezTo>
                    <a:pt x="24" y="64"/>
                    <a:pt x="24" y="64"/>
                    <a:pt x="25" y="64"/>
                  </a:cubicBezTo>
                  <a:cubicBezTo>
                    <a:pt x="25" y="64"/>
                    <a:pt x="25" y="64"/>
                    <a:pt x="25" y="64"/>
                  </a:cubicBezTo>
                  <a:cubicBezTo>
                    <a:pt x="25" y="64"/>
                    <a:pt x="25" y="64"/>
                    <a:pt x="25" y="64"/>
                  </a:cubicBezTo>
                  <a:cubicBezTo>
                    <a:pt x="25" y="64"/>
                    <a:pt x="25" y="64"/>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2"/>
                  </a:cubicBezTo>
                  <a:cubicBezTo>
                    <a:pt x="25" y="62"/>
                    <a:pt x="25" y="62"/>
                    <a:pt x="25" y="62"/>
                  </a:cubicBezTo>
                  <a:cubicBezTo>
                    <a:pt x="25" y="62"/>
                    <a:pt x="25" y="62"/>
                    <a:pt x="25" y="62"/>
                  </a:cubicBezTo>
                  <a:cubicBezTo>
                    <a:pt x="25" y="62"/>
                    <a:pt x="25" y="62"/>
                    <a:pt x="26" y="62"/>
                  </a:cubicBezTo>
                  <a:cubicBezTo>
                    <a:pt x="26" y="62"/>
                    <a:pt x="26" y="62"/>
                    <a:pt x="26" y="62"/>
                  </a:cubicBezTo>
                  <a:cubicBezTo>
                    <a:pt x="26" y="62"/>
                    <a:pt x="26" y="62"/>
                    <a:pt x="26" y="62"/>
                  </a:cubicBezTo>
                  <a:cubicBezTo>
                    <a:pt x="26" y="62"/>
                    <a:pt x="26" y="62"/>
                    <a:pt x="26" y="62"/>
                  </a:cubicBezTo>
                  <a:cubicBezTo>
                    <a:pt x="26" y="62"/>
                    <a:pt x="26" y="62"/>
                    <a:pt x="26" y="62"/>
                  </a:cubicBezTo>
                  <a:cubicBezTo>
                    <a:pt x="26" y="62"/>
                    <a:pt x="26" y="62"/>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59"/>
                    <a:pt x="27" y="59"/>
                    <a:pt x="27" y="59"/>
                  </a:cubicBezTo>
                  <a:cubicBezTo>
                    <a:pt x="27" y="59"/>
                    <a:pt x="27" y="59"/>
                    <a:pt x="27" y="59"/>
                  </a:cubicBezTo>
                  <a:cubicBezTo>
                    <a:pt x="27" y="59"/>
                    <a:pt x="27" y="59"/>
                    <a:pt x="27" y="59"/>
                  </a:cubicBezTo>
                  <a:cubicBezTo>
                    <a:pt x="27" y="59"/>
                    <a:pt x="27" y="59"/>
                    <a:pt x="27" y="59"/>
                  </a:cubicBezTo>
                  <a:cubicBezTo>
                    <a:pt x="27" y="59"/>
                    <a:pt x="28" y="59"/>
                    <a:pt x="28" y="59"/>
                  </a:cubicBezTo>
                  <a:cubicBezTo>
                    <a:pt x="28" y="59"/>
                    <a:pt x="28" y="59"/>
                    <a:pt x="28" y="59"/>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7"/>
                    <a:pt x="28" y="57"/>
                  </a:cubicBezTo>
                  <a:cubicBezTo>
                    <a:pt x="28" y="57"/>
                    <a:pt x="28" y="57"/>
                    <a:pt x="28" y="57"/>
                  </a:cubicBezTo>
                  <a:cubicBezTo>
                    <a:pt x="28" y="57"/>
                    <a:pt x="28" y="57"/>
                    <a:pt x="29" y="57"/>
                  </a:cubicBezTo>
                  <a:cubicBezTo>
                    <a:pt x="29" y="57"/>
                    <a:pt x="29" y="57"/>
                    <a:pt x="29" y="57"/>
                  </a:cubicBezTo>
                  <a:cubicBezTo>
                    <a:pt x="29" y="57"/>
                    <a:pt x="29" y="57"/>
                    <a:pt x="29" y="57"/>
                  </a:cubicBezTo>
                  <a:cubicBezTo>
                    <a:pt x="29" y="57"/>
                    <a:pt x="29" y="56"/>
                    <a:pt x="29" y="56"/>
                  </a:cubicBezTo>
                  <a:cubicBezTo>
                    <a:pt x="29" y="56"/>
                    <a:pt x="29" y="56"/>
                    <a:pt x="29" y="56"/>
                  </a:cubicBezTo>
                  <a:cubicBezTo>
                    <a:pt x="29" y="56"/>
                    <a:pt x="29" y="56"/>
                    <a:pt x="29" y="56"/>
                  </a:cubicBezTo>
                  <a:cubicBezTo>
                    <a:pt x="29" y="56"/>
                    <a:pt x="29" y="56"/>
                    <a:pt x="29" y="56"/>
                  </a:cubicBezTo>
                  <a:cubicBezTo>
                    <a:pt x="29" y="56"/>
                    <a:pt x="29" y="56"/>
                    <a:pt x="29" y="56"/>
                  </a:cubicBezTo>
                  <a:cubicBezTo>
                    <a:pt x="29" y="55"/>
                    <a:pt x="29" y="55"/>
                    <a:pt x="29" y="55"/>
                  </a:cubicBezTo>
                  <a:cubicBezTo>
                    <a:pt x="29" y="55"/>
                    <a:pt x="29" y="55"/>
                    <a:pt x="29" y="55"/>
                  </a:cubicBezTo>
                  <a:cubicBezTo>
                    <a:pt x="29"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1" y="54"/>
                    <a:pt x="31" y="54"/>
                    <a:pt x="31" y="54"/>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2"/>
                  </a:cubicBezTo>
                  <a:cubicBezTo>
                    <a:pt x="31" y="52"/>
                    <a:pt x="31" y="52"/>
                    <a:pt x="31" y="52"/>
                  </a:cubicBezTo>
                  <a:cubicBezTo>
                    <a:pt x="31" y="52"/>
                    <a:pt x="31" y="52"/>
                    <a:pt x="31" y="52"/>
                  </a:cubicBezTo>
                  <a:cubicBezTo>
                    <a:pt x="31" y="52"/>
                    <a:pt x="31" y="52"/>
                    <a:pt x="31" y="52"/>
                  </a:cubicBezTo>
                  <a:cubicBezTo>
                    <a:pt x="31" y="52"/>
                    <a:pt x="31" y="52"/>
                    <a:pt x="31" y="52"/>
                  </a:cubicBezTo>
                  <a:cubicBezTo>
                    <a:pt x="32" y="52"/>
                    <a:pt x="32" y="52"/>
                    <a:pt x="32" y="52"/>
                  </a:cubicBezTo>
                  <a:cubicBezTo>
                    <a:pt x="32" y="52"/>
                    <a:pt x="32" y="51"/>
                    <a:pt x="32" y="51"/>
                  </a:cubicBezTo>
                  <a:cubicBezTo>
                    <a:pt x="32" y="51"/>
                    <a:pt x="32" y="51"/>
                    <a:pt x="32" y="51"/>
                  </a:cubicBezTo>
                  <a:cubicBezTo>
                    <a:pt x="32" y="51"/>
                    <a:pt x="32" y="51"/>
                    <a:pt x="32" y="51"/>
                  </a:cubicBezTo>
                  <a:cubicBezTo>
                    <a:pt x="32" y="51"/>
                    <a:pt x="32" y="51"/>
                    <a:pt x="32" y="51"/>
                  </a:cubicBezTo>
                  <a:cubicBezTo>
                    <a:pt x="32" y="51"/>
                    <a:pt x="32" y="51"/>
                    <a:pt x="32" y="50"/>
                  </a:cubicBezTo>
                  <a:cubicBezTo>
                    <a:pt x="32" y="50"/>
                    <a:pt x="32" y="50"/>
                    <a:pt x="32" y="50"/>
                  </a:cubicBezTo>
                  <a:cubicBezTo>
                    <a:pt x="32" y="50"/>
                    <a:pt x="32" y="50"/>
                    <a:pt x="32" y="50"/>
                  </a:cubicBezTo>
                  <a:cubicBezTo>
                    <a:pt x="32" y="50"/>
                    <a:pt x="32" y="50"/>
                    <a:pt x="32" y="50"/>
                  </a:cubicBezTo>
                  <a:cubicBezTo>
                    <a:pt x="32" y="50"/>
                    <a:pt x="32" y="50"/>
                    <a:pt x="32" y="50"/>
                  </a:cubicBezTo>
                  <a:cubicBezTo>
                    <a:pt x="32" y="50"/>
                    <a:pt x="33" y="50"/>
                    <a:pt x="33" y="50"/>
                  </a:cubicBezTo>
                  <a:cubicBezTo>
                    <a:pt x="33" y="50"/>
                    <a:pt x="33" y="50"/>
                    <a:pt x="33" y="50"/>
                  </a:cubicBezTo>
                  <a:cubicBezTo>
                    <a:pt x="33" y="50"/>
                    <a:pt x="33" y="50"/>
                    <a:pt x="33" y="50"/>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4" y="48"/>
                    <a:pt x="34" y="48"/>
                    <a:pt x="34" y="48"/>
                  </a:cubicBezTo>
                  <a:cubicBezTo>
                    <a:pt x="34" y="48"/>
                    <a:pt x="34" y="48"/>
                    <a:pt x="34" y="48"/>
                  </a:cubicBezTo>
                  <a:cubicBezTo>
                    <a:pt x="34" y="48"/>
                    <a:pt x="34" y="48"/>
                    <a:pt x="34" y="48"/>
                  </a:cubicBezTo>
                  <a:cubicBezTo>
                    <a:pt x="34" y="49"/>
                    <a:pt x="34" y="50"/>
                    <a:pt x="34" y="51"/>
                  </a:cubicBezTo>
                  <a:cubicBezTo>
                    <a:pt x="34" y="51"/>
                    <a:pt x="34" y="52"/>
                    <a:pt x="34" y="52"/>
                  </a:cubicBezTo>
                  <a:cubicBezTo>
                    <a:pt x="34" y="53"/>
                    <a:pt x="34" y="53"/>
                    <a:pt x="34" y="53"/>
                  </a:cubicBezTo>
                  <a:cubicBezTo>
                    <a:pt x="34" y="53"/>
                    <a:pt x="34" y="53"/>
                    <a:pt x="34" y="54"/>
                  </a:cubicBezTo>
                  <a:cubicBezTo>
                    <a:pt x="34" y="54"/>
                    <a:pt x="34" y="54"/>
                    <a:pt x="34" y="54"/>
                  </a:cubicBezTo>
                  <a:cubicBezTo>
                    <a:pt x="34" y="54"/>
                    <a:pt x="34" y="54"/>
                    <a:pt x="34" y="54"/>
                  </a:cubicBezTo>
                  <a:cubicBezTo>
                    <a:pt x="34" y="54"/>
                    <a:pt x="34" y="54"/>
                    <a:pt x="34" y="54"/>
                  </a:cubicBezTo>
                  <a:cubicBezTo>
                    <a:pt x="34" y="55"/>
                    <a:pt x="34" y="55"/>
                    <a:pt x="34" y="55"/>
                  </a:cubicBezTo>
                  <a:cubicBezTo>
                    <a:pt x="34" y="55"/>
                    <a:pt x="34" y="55"/>
                    <a:pt x="34" y="55"/>
                  </a:cubicBezTo>
                  <a:cubicBezTo>
                    <a:pt x="34" y="56"/>
                    <a:pt x="34" y="56"/>
                    <a:pt x="34" y="56"/>
                  </a:cubicBezTo>
                  <a:cubicBezTo>
                    <a:pt x="34" y="56"/>
                    <a:pt x="34" y="56"/>
                    <a:pt x="34" y="56"/>
                  </a:cubicBezTo>
                  <a:cubicBezTo>
                    <a:pt x="34" y="57"/>
                    <a:pt x="34" y="57"/>
                    <a:pt x="34" y="57"/>
                  </a:cubicBezTo>
                  <a:cubicBezTo>
                    <a:pt x="34" y="58"/>
                    <a:pt x="34" y="59"/>
                    <a:pt x="34" y="60"/>
                  </a:cubicBezTo>
                  <a:cubicBezTo>
                    <a:pt x="34" y="60"/>
                    <a:pt x="34" y="60"/>
                    <a:pt x="34" y="60"/>
                  </a:cubicBezTo>
                  <a:cubicBezTo>
                    <a:pt x="34" y="60"/>
                    <a:pt x="34" y="61"/>
                    <a:pt x="34" y="61"/>
                  </a:cubicBezTo>
                  <a:cubicBezTo>
                    <a:pt x="33" y="63"/>
                    <a:pt x="33" y="64"/>
                    <a:pt x="33" y="65"/>
                  </a:cubicBezTo>
                  <a:cubicBezTo>
                    <a:pt x="33" y="65"/>
                    <a:pt x="33" y="65"/>
                    <a:pt x="33" y="65"/>
                  </a:cubicBezTo>
                  <a:cubicBezTo>
                    <a:pt x="33" y="66"/>
                    <a:pt x="33" y="66"/>
                    <a:pt x="33" y="66"/>
                  </a:cubicBezTo>
                  <a:cubicBezTo>
                    <a:pt x="33" y="66"/>
                    <a:pt x="33" y="66"/>
                    <a:pt x="33" y="66"/>
                  </a:cubicBezTo>
                  <a:cubicBezTo>
                    <a:pt x="33" y="66"/>
                    <a:pt x="33" y="67"/>
                    <a:pt x="33" y="67"/>
                  </a:cubicBezTo>
                  <a:cubicBezTo>
                    <a:pt x="33" y="67"/>
                    <a:pt x="33" y="67"/>
                    <a:pt x="33" y="67"/>
                  </a:cubicBezTo>
                  <a:cubicBezTo>
                    <a:pt x="33" y="67"/>
                    <a:pt x="33" y="67"/>
                    <a:pt x="33" y="68"/>
                  </a:cubicBezTo>
                  <a:cubicBezTo>
                    <a:pt x="33" y="68"/>
                    <a:pt x="33" y="68"/>
                    <a:pt x="33" y="68"/>
                  </a:cubicBezTo>
                  <a:cubicBezTo>
                    <a:pt x="33" y="68"/>
                    <a:pt x="33" y="68"/>
                    <a:pt x="33" y="68"/>
                  </a:cubicBezTo>
                  <a:cubicBezTo>
                    <a:pt x="33" y="68"/>
                    <a:pt x="33" y="68"/>
                    <a:pt x="33" y="68"/>
                  </a:cubicBezTo>
                  <a:cubicBezTo>
                    <a:pt x="33" y="69"/>
                    <a:pt x="33" y="69"/>
                    <a:pt x="33" y="69"/>
                  </a:cubicBezTo>
                  <a:cubicBezTo>
                    <a:pt x="33" y="69"/>
                    <a:pt x="33" y="69"/>
                    <a:pt x="33" y="69"/>
                  </a:cubicBezTo>
                  <a:cubicBezTo>
                    <a:pt x="33" y="69"/>
                    <a:pt x="33" y="70"/>
                    <a:pt x="33" y="70"/>
                  </a:cubicBezTo>
                  <a:cubicBezTo>
                    <a:pt x="33" y="70"/>
                    <a:pt x="33" y="70"/>
                    <a:pt x="33" y="70"/>
                  </a:cubicBezTo>
                  <a:cubicBezTo>
                    <a:pt x="33" y="70"/>
                    <a:pt x="33" y="70"/>
                    <a:pt x="33" y="70"/>
                  </a:cubicBezTo>
                  <a:cubicBezTo>
                    <a:pt x="33" y="70"/>
                    <a:pt x="33" y="70"/>
                    <a:pt x="33" y="70"/>
                  </a:cubicBezTo>
                  <a:cubicBezTo>
                    <a:pt x="33" y="71"/>
                    <a:pt x="33" y="71"/>
                    <a:pt x="33" y="71"/>
                  </a:cubicBezTo>
                  <a:cubicBezTo>
                    <a:pt x="33" y="71"/>
                    <a:pt x="33" y="71"/>
                    <a:pt x="33" y="71"/>
                  </a:cubicBezTo>
                  <a:cubicBezTo>
                    <a:pt x="33" y="71"/>
                    <a:pt x="33" y="72"/>
                    <a:pt x="33" y="72"/>
                  </a:cubicBezTo>
                  <a:cubicBezTo>
                    <a:pt x="33" y="72"/>
                    <a:pt x="33" y="72"/>
                    <a:pt x="33" y="72"/>
                  </a:cubicBezTo>
                  <a:cubicBezTo>
                    <a:pt x="33" y="72"/>
                    <a:pt x="33" y="72"/>
                    <a:pt x="33" y="72"/>
                  </a:cubicBezTo>
                  <a:cubicBezTo>
                    <a:pt x="33" y="72"/>
                    <a:pt x="33" y="72"/>
                    <a:pt x="32" y="72"/>
                  </a:cubicBezTo>
                  <a:cubicBezTo>
                    <a:pt x="32" y="73"/>
                    <a:pt x="32" y="73"/>
                    <a:pt x="32" y="73"/>
                  </a:cubicBezTo>
                  <a:cubicBezTo>
                    <a:pt x="32" y="73"/>
                    <a:pt x="32" y="73"/>
                    <a:pt x="32" y="73"/>
                  </a:cubicBezTo>
                  <a:cubicBezTo>
                    <a:pt x="32" y="73"/>
                    <a:pt x="32" y="74"/>
                    <a:pt x="32" y="74"/>
                  </a:cubicBezTo>
                  <a:cubicBezTo>
                    <a:pt x="32" y="74"/>
                    <a:pt x="32" y="74"/>
                    <a:pt x="32" y="74"/>
                  </a:cubicBezTo>
                  <a:cubicBezTo>
                    <a:pt x="32" y="74"/>
                    <a:pt x="32" y="74"/>
                    <a:pt x="32" y="75"/>
                  </a:cubicBezTo>
                  <a:cubicBezTo>
                    <a:pt x="32" y="75"/>
                    <a:pt x="32" y="75"/>
                    <a:pt x="32" y="75"/>
                  </a:cubicBezTo>
                  <a:cubicBezTo>
                    <a:pt x="32" y="75"/>
                    <a:pt x="32" y="75"/>
                    <a:pt x="32" y="75"/>
                  </a:cubicBezTo>
                  <a:cubicBezTo>
                    <a:pt x="32" y="75"/>
                    <a:pt x="32" y="75"/>
                    <a:pt x="32" y="75"/>
                  </a:cubicBezTo>
                  <a:cubicBezTo>
                    <a:pt x="32" y="75"/>
                    <a:pt x="32" y="76"/>
                    <a:pt x="32" y="76"/>
                  </a:cubicBezTo>
                  <a:cubicBezTo>
                    <a:pt x="32" y="76"/>
                    <a:pt x="32" y="76"/>
                    <a:pt x="32" y="76"/>
                  </a:cubicBezTo>
                  <a:cubicBezTo>
                    <a:pt x="32" y="76"/>
                    <a:pt x="32" y="76"/>
                    <a:pt x="32" y="76"/>
                  </a:cubicBezTo>
                  <a:cubicBezTo>
                    <a:pt x="32" y="76"/>
                    <a:pt x="32" y="76"/>
                    <a:pt x="32" y="76"/>
                  </a:cubicBezTo>
                  <a:cubicBezTo>
                    <a:pt x="32" y="77"/>
                    <a:pt x="32" y="77"/>
                    <a:pt x="32" y="77"/>
                  </a:cubicBezTo>
                  <a:cubicBezTo>
                    <a:pt x="32" y="77"/>
                    <a:pt x="32" y="77"/>
                    <a:pt x="32" y="77"/>
                  </a:cubicBezTo>
                  <a:cubicBezTo>
                    <a:pt x="32" y="78"/>
                    <a:pt x="32" y="78"/>
                    <a:pt x="32" y="79"/>
                  </a:cubicBezTo>
                  <a:cubicBezTo>
                    <a:pt x="32" y="79"/>
                    <a:pt x="32" y="80"/>
                    <a:pt x="31" y="81"/>
                  </a:cubicBezTo>
                  <a:cubicBezTo>
                    <a:pt x="31" y="81"/>
                    <a:pt x="31" y="81"/>
                    <a:pt x="31" y="81"/>
                  </a:cubicBezTo>
                  <a:cubicBezTo>
                    <a:pt x="31" y="81"/>
                    <a:pt x="31" y="81"/>
                    <a:pt x="31" y="81"/>
                  </a:cubicBezTo>
                  <a:cubicBezTo>
                    <a:pt x="31" y="81"/>
                    <a:pt x="31" y="82"/>
                    <a:pt x="31" y="82"/>
                  </a:cubicBezTo>
                  <a:cubicBezTo>
                    <a:pt x="31" y="82"/>
                    <a:pt x="31" y="82"/>
                    <a:pt x="31" y="82"/>
                  </a:cubicBezTo>
                  <a:cubicBezTo>
                    <a:pt x="31" y="82"/>
                    <a:pt x="31" y="82"/>
                    <a:pt x="31" y="82"/>
                  </a:cubicBezTo>
                  <a:cubicBezTo>
                    <a:pt x="31" y="82"/>
                    <a:pt x="31" y="82"/>
                    <a:pt x="31" y="82"/>
                  </a:cubicBezTo>
                  <a:cubicBezTo>
                    <a:pt x="31" y="82"/>
                    <a:pt x="31" y="83"/>
                    <a:pt x="31" y="83"/>
                  </a:cubicBezTo>
                  <a:cubicBezTo>
                    <a:pt x="31" y="84"/>
                    <a:pt x="31" y="85"/>
                    <a:pt x="31" y="86"/>
                  </a:cubicBezTo>
                  <a:cubicBezTo>
                    <a:pt x="31" y="86"/>
                    <a:pt x="31" y="86"/>
                    <a:pt x="31" y="87"/>
                  </a:cubicBezTo>
                  <a:cubicBezTo>
                    <a:pt x="31" y="87"/>
                    <a:pt x="31" y="88"/>
                    <a:pt x="30" y="89"/>
                  </a:cubicBezTo>
                  <a:cubicBezTo>
                    <a:pt x="30" y="89"/>
                    <a:pt x="30" y="89"/>
                    <a:pt x="30" y="89"/>
                  </a:cubicBezTo>
                  <a:cubicBezTo>
                    <a:pt x="30" y="89"/>
                    <a:pt x="30" y="89"/>
                    <a:pt x="30" y="89"/>
                  </a:cubicBezTo>
                  <a:cubicBezTo>
                    <a:pt x="30" y="90"/>
                    <a:pt x="30" y="91"/>
                    <a:pt x="30" y="92"/>
                  </a:cubicBezTo>
                  <a:cubicBezTo>
                    <a:pt x="30" y="93"/>
                    <a:pt x="30" y="93"/>
                    <a:pt x="30" y="94"/>
                  </a:cubicBezTo>
                  <a:cubicBezTo>
                    <a:pt x="30" y="94"/>
                    <a:pt x="30" y="95"/>
                    <a:pt x="30" y="95"/>
                  </a:cubicBezTo>
                  <a:cubicBezTo>
                    <a:pt x="30" y="95"/>
                    <a:pt x="30" y="95"/>
                    <a:pt x="30" y="95"/>
                  </a:cubicBezTo>
                  <a:cubicBezTo>
                    <a:pt x="31" y="96"/>
                    <a:pt x="31" y="96"/>
                    <a:pt x="32" y="97"/>
                  </a:cubicBezTo>
                  <a:cubicBezTo>
                    <a:pt x="33" y="97"/>
                    <a:pt x="33" y="97"/>
                    <a:pt x="34" y="97"/>
                  </a:cubicBezTo>
                  <a:cubicBezTo>
                    <a:pt x="34" y="97"/>
                    <a:pt x="35" y="97"/>
                    <a:pt x="36" y="97"/>
                  </a:cubicBezTo>
                  <a:cubicBezTo>
                    <a:pt x="36" y="97"/>
                    <a:pt x="37" y="97"/>
                    <a:pt x="38" y="97"/>
                  </a:cubicBezTo>
                  <a:cubicBezTo>
                    <a:pt x="38" y="97"/>
                    <a:pt x="38" y="97"/>
                    <a:pt x="38" y="97"/>
                  </a:cubicBezTo>
                  <a:cubicBezTo>
                    <a:pt x="38" y="97"/>
                    <a:pt x="38" y="97"/>
                    <a:pt x="38" y="97"/>
                  </a:cubicBezTo>
                  <a:cubicBezTo>
                    <a:pt x="39" y="97"/>
                    <a:pt x="39" y="97"/>
                    <a:pt x="40" y="97"/>
                  </a:cubicBezTo>
                  <a:cubicBezTo>
                    <a:pt x="41" y="97"/>
                    <a:pt x="42" y="97"/>
                    <a:pt x="43" y="97"/>
                  </a:cubicBezTo>
                  <a:cubicBezTo>
                    <a:pt x="43" y="97"/>
                    <a:pt x="43" y="97"/>
                    <a:pt x="43" y="97"/>
                  </a:cubicBezTo>
                  <a:cubicBezTo>
                    <a:pt x="44" y="97"/>
                    <a:pt x="44" y="97"/>
                    <a:pt x="44" y="97"/>
                  </a:cubicBezTo>
                  <a:cubicBezTo>
                    <a:pt x="44" y="97"/>
                    <a:pt x="44" y="97"/>
                    <a:pt x="44" y="97"/>
                  </a:cubicBezTo>
                  <a:cubicBezTo>
                    <a:pt x="44" y="97"/>
                    <a:pt x="44" y="97"/>
                    <a:pt x="44" y="97"/>
                  </a:cubicBezTo>
                  <a:cubicBezTo>
                    <a:pt x="44" y="97"/>
                    <a:pt x="44" y="97"/>
                    <a:pt x="44" y="97"/>
                  </a:cubicBezTo>
                  <a:cubicBezTo>
                    <a:pt x="44" y="97"/>
                    <a:pt x="45" y="97"/>
                    <a:pt x="45" y="97"/>
                  </a:cubicBezTo>
                  <a:cubicBezTo>
                    <a:pt x="45" y="96"/>
                    <a:pt x="45" y="96"/>
                    <a:pt x="45" y="96"/>
                  </a:cubicBezTo>
                  <a:cubicBezTo>
                    <a:pt x="45" y="96"/>
                    <a:pt x="45" y="96"/>
                    <a:pt x="45" y="96"/>
                  </a:cubicBezTo>
                  <a:cubicBezTo>
                    <a:pt x="45" y="96"/>
                    <a:pt x="45" y="96"/>
                    <a:pt x="45" y="96"/>
                  </a:cubicBezTo>
                  <a:cubicBezTo>
                    <a:pt x="45" y="96"/>
                    <a:pt x="45" y="96"/>
                    <a:pt x="45" y="96"/>
                  </a:cubicBezTo>
                  <a:cubicBezTo>
                    <a:pt x="45" y="96"/>
                    <a:pt x="45" y="95"/>
                    <a:pt x="45" y="95"/>
                  </a:cubicBezTo>
                  <a:cubicBezTo>
                    <a:pt x="45" y="95"/>
                    <a:pt x="45" y="95"/>
                    <a:pt x="45" y="95"/>
                  </a:cubicBezTo>
                  <a:cubicBezTo>
                    <a:pt x="45" y="92"/>
                    <a:pt x="45" y="89"/>
                    <a:pt x="45" y="86"/>
                  </a:cubicBezTo>
                  <a:cubicBezTo>
                    <a:pt x="45" y="85"/>
                    <a:pt x="45" y="85"/>
                    <a:pt x="45" y="84"/>
                  </a:cubicBezTo>
                  <a:cubicBezTo>
                    <a:pt x="46" y="83"/>
                    <a:pt x="45" y="82"/>
                    <a:pt x="45" y="81"/>
                  </a:cubicBezTo>
                  <a:cubicBezTo>
                    <a:pt x="46" y="81"/>
                    <a:pt x="46" y="80"/>
                    <a:pt x="46" y="80"/>
                  </a:cubicBezTo>
                  <a:cubicBezTo>
                    <a:pt x="46" y="80"/>
                    <a:pt x="46" y="79"/>
                    <a:pt x="46" y="79"/>
                  </a:cubicBezTo>
                  <a:cubicBezTo>
                    <a:pt x="46" y="79"/>
                    <a:pt x="46" y="79"/>
                    <a:pt x="46" y="79"/>
                  </a:cubicBezTo>
                  <a:cubicBezTo>
                    <a:pt x="46" y="79"/>
                    <a:pt x="46" y="79"/>
                    <a:pt x="46" y="79"/>
                  </a:cubicBezTo>
                  <a:cubicBezTo>
                    <a:pt x="46" y="78"/>
                    <a:pt x="46" y="78"/>
                    <a:pt x="46" y="77"/>
                  </a:cubicBezTo>
                  <a:cubicBezTo>
                    <a:pt x="46" y="76"/>
                    <a:pt x="46" y="75"/>
                    <a:pt x="46" y="74"/>
                  </a:cubicBezTo>
                  <a:cubicBezTo>
                    <a:pt x="46" y="74"/>
                    <a:pt x="46" y="74"/>
                    <a:pt x="46" y="74"/>
                  </a:cubicBezTo>
                  <a:cubicBezTo>
                    <a:pt x="46" y="73"/>
                    <a:pt x="46" y="73"/>
                    <a:pt x="46" y="72"/>
                  </a:cubicBezTo>
                  <a:cubicBezTo>
                    <a:pt x="46" y="72"/>
                    <a:pt x="46" y="72"/>
                    <a:pt x="46" y="72"/>
                  </a:cubicBezTo>
                  <a:cubicBezTo>
                    <a:pt x="46" y="72"/>
                    <a:pt x="46" y="71"/>
                    <a:pt x="46" y="70"/>
                  </a:cubicBezTo>
                  <a:cubicBezTo>
                    <a:pt x="46" y="70"/>
                    <a:pt x="46" y="69"/>
                    <a:pt x="46" y="68"/>
                  </a:cubicBezTo>
                  <a:cubicBezTo>
                    <a:pt x="46" y="68"/>
                    <a:pt x="46" y="68"/>
                    <a:pt x="46" y="68"/>
                  </a:cubicBezTo>
                  <a:cubicBezTo>
                    <a:pt x="46" y="68"/>
                    <a:pt x="46" y="68"/>
                    <a:pt x="46" y="68"/>
                  </a:cubicBezTo>
                  <a:cubicBezTo>
                    <a:pt x="46" y="67"/>
                    <a:pt x="46" y="66"/>
                    <a:pt x="46" y="65"/>
                  </a:cubicBezTo>
                  <a:cubicBezTo>
                    <a:pt x="46" y="65"/>
                    <a:pt x="46" y="65"/>
                    <a:pt x="46" y="64"/>
                  </a:cubicBezTo>
                  <a:cubicBezTo>
                    <a:pt x="46" y="64"/>
                    <a:pt x="46" y="64"/>
                    <a:pt x="46" y="64"/>
                  </a:cubicBezTo>
                  <a:cubicBezTo>
                    <a:pt x="46" y="64"/>
                    <a:pt x="46" y="64"/>
                    <a:pt x="46" y="63"/>
                  </a:cubicBezTo>
                  <a:cubicBezTo>
                    <a:pt x="46" y="63"/>
                    <a:pt x="46" y="63"/>
                    <a:pt x="46" y="63"/>
                  </a:cubicBezTo>
                  <a:cubicBezTo>
                    <a:pt x="46" y="63"/>
                    <a:pt x="46" y="63"/>
                    <a:pt x="46" y="63"/>
                  </a:cubicBezTo>
                  <a:cubicBezTo>
                    <a:pt x="46" y="63"/>
                    <a:pt x="46" y="63"/>
                    <a:pt x="46" y="63"/>
                  </a:cubicBezTo>
                  <a:cubicBezTo>
                    <a:pt x="46" y="62"/>
                    <a:pt x="46" y="62"/>
                    <a:pt x="46" y="62"/>
                  </a:cubicBezTo>
                  <a:cubicBezTo>
                    <a:pt x="46" y="61"/>
                    <a:pt x="46" y="61"/>
                    <a:pt x="46" y="60"/>
                  </a:cubicBezTo>
                  <a:cubicBezTo>
                    <a:pt x="46" y="60"/>
                    <a:pt x="46" y="60"/>
                    <a:pt x="47" y="60"/>
                  </a:cubicBezTo>
                  <a:cubicBezTo>
                    <a:pt x="47" y="60"/>
                    <a:pt x="47" y="59"/>
                    <a:pt x="47" y="59"/>
                  </a:cubicBezTo>
                  <a:cubicBezTo>
                    <a:pt x="47" y="59"/>
                    <a:pt x="47" y="59"/>
                    <a:pt x="47" y="59"/>
                  </a:cubicBezTo>
                  <a:cubicBezTo>
                    <a:pt x="47" y="59"/>
                    <a:pt x="47" y="59"/>
                    <a:pt x="47" y="59"/>
                  </a:cubicBezTo>
                  <a:cubicBezTo>
                    <a:pt x="47" y="58"/>
                    <a:pt x="47" y="58"/>
                    <a:pt x="47" y="57"/>
                  </a:cubicBezTo>
                  <a:cubicBezTo>
                    <a:pt x="47" y="57"/>
                    <a:pt x="47" y="57"/>
                    <a:pt x="47" y="57"/>
                  </a:cubicBezTo>
                  <a:cubicBezTo>
                    <a:pt x="47" y="56"/>
                    <a:pt x="47" y="55"/>
                    <a:pt x="47" y="54"/>
                  </a:cubicBezTo>
                  <a:cubicBezTo>
                    <a:pt x="47" y="54"/>
                    <a:pt x="47" y="54"/>
                    <a:pt x="47" y="54"/>
                  </a:cubicBezTo>
                  <a:cubicBezTo>
                    <a:pt x="47" y="54"/>
                    <a:pt x="47" y="53"/>
                    <a:pt x="47" y="52"/>
                  </a:cubicBezTo>
                  <a:cubicBezTo>
                    <a:pt x="47" y="52"/>
                    <a:pt x="47" y="52"/>
                    <a:pt x="47" y="52"/>
                  </a:cubicBezTo>
                  <a:cubicBezTo>
                    <a:pt x="47" y="51"/>
                    <a:pt x="47" y="51"/>
                    <a:pt x="47" y="50"/>
                  </a:cubicBezTo>
                  <a:cubicBezTo>
                    <a:pt x="47" y="50"/>
                    <a:pt x="47" y="50"/>
                    <a:pt x="47" y="50"/>
                  </a:cubicBezTo>
                  <a:cubicBezTo>
                    <a:pt x="47" y="50"/>
                    <a:pt x="47" y="49"/>
                    <a:pt x="47" y="49"/>
                  </a:cubicBezTo>
                  <a:cubicBezTo>
                    <a:pt x="47" y="49"/>
                    <a:pt x="47" y="49"/>
                    <a:pt x="47" y="49"/>
                  </a:cubicBezTo>
                  <a:cubicBezTo>
                    <a:pt x="47" y="49"/>
                    <a:pt x="47" y="48"/>
                    <a:pt x="47" y="48"/>
                  </a:cubicBezTo>
                  <a:cubicBezTo>
                    <a:pt x="47" y="47"/>
                    <a:pt x="47" y="47"/>
                    <a:pt x="47" y="46"/>
                  </a:cubicBezTo>
                  <a:cubicBezTo>
                    <a:pt x="47" y="46"/>
                    <a:pt x="47" y="46"/>
                    <a:pt x="47" y="46"/>
                  </a:cubicBezTo>
                  <a:cubicBezTo>
                    <a:pt x="48" y="46"/>
                    <a:pt x="48" y="46"/>
                    <a:pt x="48" y="46"/>
                  </a:cubicBezTo>
                  <a:cubicBezTo>
                    <a:pt x="48" y="46"/>
                    <a:pt x="48" y="46"/>
                    <a:pt x="48" y="47"/>
                  </a:cubicBezTo>
                  <a:cubicBezTo>
                    <a:pt x="48" y="47"/>
                    <a:pt x="48" y="47"/>
                    <a:pt x="48" y="47"/>
                  </a:cubicBezTo>
                  <a:cubicBezTo>
                    <a:pt x="48" y="47"/>
                    <a:pt x="48" y="47"/>
                    <a:pt x="49" y="47"/>
                  </a:cubicBezTo>
                  <a:cubicBezTo>
                    <a:pt x="49" y="47"/>
                    <a:pt x="49" y="47"/>
                    <a:pt x="49" y="47"/>
                  </a:cubicBezTo>
                  <a:cubicBezTo>
                    <a:pt x="49" y="47"/>
                    <a:pt x="49" y="47"/>
                    <a:pt x="49" y="47"/>
                  </a:cubicBezTo>
                  <a:cubicBezTo>
                    <a:pt x="49" y="47"/>
                    <a:pt x="49" y="47"/>
                    <a:pt x="49" y="47"/>
                  </a:cubicBezTo>
                  <a:cubicBezTo>
                    <a:pt x="49" y="47"/>
                    <a:pt x="49" y="47"/>
                    <a:pt x="49" y="47"/>
                  </a:cubicBezTo>
                  <a:cubicBezTo>
                    <a:pt x="49" y="47"/>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9"/>
                  </a:cubicBezTo>
                  <a:cubicBezTo>
                    <a:pt x="49" y="49"/>
                    <a:pt x="49" y="49"/>
                    <a:pt x="49" y="49"/>
                  </a:cubicBezTo>
                  <a:cubicBezTo>
                    <a:pt x="49" y="49"/>
                    <a:pt x="49" y="49"/>
                    <a:pt x="49"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50"/>
                    <a:pt x="50" y="50"/>
                  </a:cubicBezTo>
                  <a:cubicBezTo>
                    <a:pt x="50" y="50"/>
                    <a:pt x="50" y="50"/>
                    <a:pt x="50" y="50"/>
                  </a:cubicBezTo>
                  <a:cubicBezTo>
                    <a:pt x="50" y="50"/>
                    <a:pt x="50" y="50"/>
                    <a:pt x="50" y="50"/>
                  </a:cubicBezTo>
                  <a:cubicBezTo>
                    <a:pt x="50" y="50"/>
                    <a:pt x="50"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2"/>
                    <a:pt x="51" y="52"/>
                    <a:pt x="51" y="52"/>
                  </a:cubicBezTo>
                  <a:cubicBezTo>
                    <a:pt x="51" y="52"/>
                    <a:pt x="51" y="52"/>
                    <a:pt x="51"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3"/>
                    <a:pt x="52" y="53"/>
                    <a:pt x="52" y="53"/>
                  </a:cubicBezTo>
                  <a:cubicBezTo>
                    <a:pt x="52" y="53"/>
                    <a:pt x="52" y="53"/>
                    <a:pt x="52" y="53"/>
                  </a:cubicBezTo>
                  <a:cubicBezTo>
                    <a:pt x="52" y="53"/>
                    <a:pt x="52" y="53"/>
                    <a:pt x="52" y="53"/>
                  </a:cubicBezTo>
                  <a:cubicBezTo>
                    <a:pt x="52" y="53"/>
                    <a:pt x="52" y="53"/>
                    <a:pt x="52" y="53"/>
                  </a:cubicBezTo>
                  <a:cubicBezTo>
                    <a:pt x="52" y="53"/>
                    <a:pt x="52" y="53"/>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5"/>
                    <a:pt x="53" y="55"/>
                  </a:cubicBezTo>
                  <a:cubicBezTo>
                    <a:pt x="53" y="55"/>
                    <a:pt x="53" y="55"/>
                    <a:pt x="54" y="55"/>
                  </a:cubicBezTo>
                  <a:cubicBezTo>
                    <a:pt x="54" y="55"/>
                    <a:pt x="54" y="55"/>
                    <a:pt x="54" y="55"/>
                  </a:cubicBezTo>
                  <a:cubicBezTo>
                    <a:pt x="54" y="55"/>
                    <a:pt x="54" y="55"/>
                    <a:pt x="54" y="55"/>
                  </a:cubicBezTo>
                  <a:cubicBezTo>
                    <a:pt x="54" y="55"/>
                    <a:pt x="54" y="55"/>
                    <a:pt x="54" y="55"/>
                  </a:cubicBezTo>
                  <a:cubicBezTo>
                    <a:pt x="54" y="56"/>
                    <a:pt x="54" y="56"/>
                    <a:pt x="54" y="56"/>
                  </a:cubicBezTo>
                  <a:cubicBezTo>
                    <a:pt x="54" y="56"/>
                    <a:pt x="54" y="56"/>
                    <a:pt x="54" y="56"/>
                  </a:cubicBezTo>
                  <a:cubicBezTo>
                    <a:pt x="54" y="56"/>
                    <a:pt x="54" y="56"/>
                    <a:pt x="54" y="56"/>
                  </a:cubicBezTo>
                  <a:cubicBezTo>
                    <a:pt x="55" y="56"/>
                    <a:pt x="55" y="56"/>
                    <a:pt x="55" y="56"/>
                  </a:cubicBezTo>
                  <a:cubicBezTo>
                    <a:pt x="55" y="56"/>
                    <a:pt x="55" y="56"/>
                    <a:pt x="55" y="56"/>
                  </a:cubicBezTo>
                  <a:cubicBezTo>
                    <a:pt x="55" y="56"/>
                    <a:pt x="55" y="56"/>
                    <a:pt x="55" y="56"/>
                  </a:cubicBezTo>
                  <a:cubicBezTo>
                    <a:pt x="55" y="56"/>
                    <a:pt x="55" y="56"/>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9"/>
                    <a:pt x="56" y="59"/>
                    <a:pt x="56" y="59"/>
                  </a:cubicBezTo>
                  <a:cubicBezTo>
                    <a:pt x="56" y="59"/>
                    <a:pt x="57" y="59"/>
                    <a:pt x="57" y="59"/>
                  </a:cubicBezTo>
                  <a:cubicBezTo>
                    <a:pt x="57" y="59"/>
                    <a:pt x="57" y="59"/>
                    <a:pt x="57" y="59"/>
                  </a:cubicBezTo>
                  <a:cubicBezTo>
                    <a:pt x="57" y="59"/>
                    <a:pt x="57" y="59"/>
                    <a:pt x="57" y="59"/>
                  </a:cubicBezTo>
                  <a:cubicBezTo>
                    <a:pt x="57" y="60"/>
                    <a:pt x="57" y="60"/>
                    <a:pt x="57" y="60"/>
                  </a:cubicBezTo>
                  <a:cubicBezTo>
                    <a:pt x="57" y="60"/>
                    <a:pt x="57" y="60"/>
                    <a:pt x="57" y="60"/>
                  </a:cubicBezTo>
                  <a:cubicBezTo>
                    <a:pt x="57" y="60"/>
                    <a:pt x="57" y="60"/>
                    <a:pt x="57" y="60"/>
                  </a:cubicBezTo>
                  <a:cubicBezTo>
                    <a:pt x="58" y="60"/>
                    <a:pt x="58" y="60"/>
                    <a:pt x="58"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6" name="Freeform 12">
              <a:extLst>
                <a:ext uri="{FF2B5EF4-FFF2-40B4-BE49-F238E27FC236}">
                  <a16:creationId xmlns:a16="http://schemas.microsoft.com/office/drawing/2014/main" id="{463D15B5-E5C1-456D-BC35-B7FCDEA698C7}"/>
                </a:ext>
              </a:extLst>
            </p:cNvPr>
            <p:cNvSpPr>
              <a:spLocks/>
            </p:cNvSpPr>
            <p:nvPr/>
          </p:nvSpPr>
          <p:spPr bwMode="auto">
            <a:xfrm>
              <a:off x="3963988" y="3246438"/>
              <a:ext cx="344487" cy="363537"/>
            </a:xfrm>
            <a:custGeom>
              <a:avLst/>
              <a:gdLst>
                <a:gd name="T0" fmla="*/ 88 w 92"/>
                <a:gd name="T1" fmla="*/ 71 h 97"/>
                <a:gd name="T2" fmla="*/ 85 w 92"/>
                <a:gd name="T3" fmla="*/ 68 h 97"/>
                <a:gd name="T4" fmla="*/ 81 w 92"/>
                <a:gd name="T5" fmla="*/ 65 h 97"/>
                <a:gd name="T6" fmla="*/ 77 w 92"/>
                <a:gd name="T7" fmla="*/ 62 h 97"/>
                <a:gd name="T8" fmla="*/ 72 w 92"/>
                <a:gd name="T9" fmla="*/ 57 h 97"/>
                <a:gd name="T10" fmla="*/ 60 w 92"/>
                <a:gd name="T11" fmla="*/ 45 h 97"/>
                <a:gd name="T12" fmla="*/ 56 w 92"/>
                <a:gd name="T13" fmla="*/ 41 h 97"/>
                <a:gd name="T14" fmla="*/ 54 w 92"/>
                <a:gd name="T15" fmla="*/ 38 h 97"/>
                <a:gd name="T16" fmla="*/ 52 w 92"/>
                <a:gd name="T17" fmla="*/ 35 h 97"/>
                <a:gd name="T18" fmla="*/ 51 w 92"/>
                <a:gd name="T19" fmla="*/ 32 h 97"/>
                <a:gd name="T20" fmla="*/ 63 w 92"/>
                <a:gd name="T21" fmla="*/ 29 h 97"/>
                <a:gd name="T22" fmla="*/ 75 w 92"/>
                <a:gd name="T23" fmla="*/ 28 h 97"/>
                <a:gd name="T24" fmla="*/ 74 w 92"/>
                <a:gd name="T25" fmla="*/ 19 h 97"/>
                <a:gd name="T26" fmla="*/ 49 w 92"/>
                <a:gd name="T27" fmla="*/ 19 h 97"/>
                <a:gd name="T28" fmla="*/ 36 w 92"/>
                <a:gd name="T29" fmla="*/ 1 h 97"/>
                <a:gd name="T30" fmla="*/ 35 w 92"/>
                <a:gd name="T31" fmla="*/ 13 h 97"/>
                <a:gd name="T32" fmla="*/ 19 w 92"/>
                <a:gd name="T33" fmla="*/ 19 h 97"/>
                <a:gd name="T34" fmla="*/ 16 w 92"/>
                <a:gd name="T35" fmla="*/ 28 h 97"/>
                <a:gd name="T36" fmla="*/ 30 w 92"/>
                <a:gd name="T37" fmla="*/ 29 h 97"/>
                <a:gd name="T38" fmla="*/ 32 w 92"/>
                <a:gd name="T39" fmla="*/ 37 h 97"/>
                <a:gd name="T40" fmla="*/ 31 w 92"/>
                <a:gd name="T41" fmla="*/ 39 h 97"/>
                <a:gd name="T42" fmla="*/ 30 w 92"/>
                <a:gd name="T43" fmla="*/ 42 h 97"/>
                <a:gd name="T44" fmla="*/ 29 w 92"/>
                <a:gd name="T45" fmla="*/ 44 h 97"/>
                <a:gd name="T46" fmla="*/ 28 w 92"/>
                <a:gd name="T47" fmla="*/ 46 h 97"/>
                <a:gd name="T48" fmla="*/ 26 w 92"/>
                <a:gd name="T49" fmla="*/ 49 h 97"/>
                <a:gd name="T50" fmla="*/ 24 w 92"/>
                <a:gd name="T51" fmla="*/ 52 h 97"/>
                <a:gd name="T52" fmla="*/ 22 w 92"/>
                <a:gd name="T53" fmla="*/ 55 h 97"/>
                <a:gd name="T54" fmla="*/ 20 w 92"/>
                <a:gd name="T55" fmla="*/ 58 h 97"/>
                <a:gd name="T56" fmla="*/ 14 w 92"/>
                <a:gd name="T57" fmla="*/ 64 h 97"/>
                <a:gd name="T58" fmla="*/ 8 w 92"/>
                <a:gd name="T59" fmla="*/ 69 h 97"/>
                <a:gd name="T60" fmla="*/ 6 w 92"/>
                <a:gd name="T61" fmla="*/ 71 h 97"/>
                <a:gd name="T62" fmla="*/ 3 w 92"/>
                <a:gd name="T63" fmla="*/ 73 h 97"/>
                <a:gd name="T64" fmla="*/ 0 w 92"/>
                <a:gd name="T65" fmla="*/ 77 h 97"/>
                <a:gd name="T66" fmla="*/ 3 w 92"/>
                <a:gd name="T67" fmla="*/ 79 h 97"/>
                <a:gd name="T68" fmla="*/ 5 w 92"/>
                <a:gd name="T69" fmla="*/ 80 h 97"/>
                <a:gd name="T70" fmla="*/ 8 w 92"/>
                <a:gd name="T71" fmla="*/ 81 h 97"/>
                <a:gd name="T72" fmla="*/ 13 w 92"/>
                <a:gd name="T73" fmla="*/ 80 h 97"/>
                <a:gd name="T74" fmla="*/ 20 w 92"/>
                <a:gd name="T75" fmla="*/ 72 h 97"/>
                <a:gd name="T76" fmla="*/ 23 w 92"/>
                <a:gd name="T77" fmla="*/ 69 h 97"/>
                <a:gd name="T78" fmla="*/ 26 w 92"/>
                <a:gd name="T79" fmla="*/ 66 h 97"/>
                <a:gd name="T80" fmla="*/ 28 w 92"/>
                <a:gd name="T81" fmla="*/ 62 h 97"/>
                <a:gd name="T82" fmla="*/ 30 w 92"/>
                <a:gd name="T83" fmla="*/ 60 h 97"/>
                <a:gd name="T84" fmla="*/ 32 w 92"/>
                <a:gd name="T85" fmla="*/ 57 h 97"/>
                <a:gd name="T86" fmla="*/ 34 w 92"/>
                <a:gd name="T87" fmla="*/ 54 h 97"/>
                <a:gd name="T88" fmla="*/ 36 w 92"/>
                <a:gd name="T89" fmla="*/ 51 h 97"/>
                <a:gd name="T90" fmla="*/ 37 w 92"/>
                <a:gd name="T91" fmla="*/ 92 h 97"/>
                <a:gd name="T92" fmla="*/ 51 w 92"/>
                <a:gd name="T93" fmla="*/ 96 h 97"/>
                <a:gd name="T94" fmla="*/ 52 w 92"/>
                <a:gd name="T95" fmla="*/ 88 h 97"/>
                <a:gd name="T96" fmla="*/ 51 w 92"/>
                <a:gd name="T97" fmla="*/ 73 h 97"/>
                <a:gd name="T98" fmla="*/ 50 w 92"/>
                <a:gd name="T99" fmla="*/ 56 h 97"/>
                <a:gd name="T100" fmla="*/ 52 w 92"/>
                <a:gd name="T101" fmla="*/ 51 h 97"/>
                <a:gd name="T102" fmla="*/ 54 w 92"/>
                <a:gd name="T103" fmla="*/ 54 h 97"/>
                <a:gd name="T104" fmla="*/ 57 w 92"/>
                <a:gd name="T105" fmla="*/ 58 h 97"/>
                <a:gd name="T106" fmla="*/ 60 w 92"/>
                <a:gd name="T107" fmla="*/ 62 h 97"/>
                <a:gd name="T108" fmla="*/ 64 w 92"/>
                <a:gd name="T109" fmla="*/ 66 h 97"/>
                <a:gd name="T110" fmla="*/ 74 w 92"/>
                <a:gd name="T111" fmla="*/ 78 h 97"/>
                <a:gd name="T112" fmla="*/ 80 w 92"/>
                <a:gd name="T113" fmla="*/ 81 h 97"/>
                <a:gd name="T114" fmla="*/ 83 w 92"/>
                <a:gd name="T115" fmla="*/ 79 h 97"/>
                <a:gd name="T116" fmla="*/ 86 w 92"/>
                <a:gd name="T117" fmla="*/ 78 h 97"/>
                <a:gd name="T118" fmla="*/ 89 w 92"/>
                <a:gd name="T119" fmla="*/ 77 h 97"/>
                <a:gd name="T120" fmla="*/ 91 w 92"/>
                <a:gd name="T121" fmla="*/ 7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 h="97">
                  <a:moveTo>
                    <a:pt x="91" y="74"/>
                  </a:moveTo>
                  <a:cubicBezTo>
                    <a:pt x="91" y="74"/>
                    <a:pt x="91" y="74"/>
                    <a:pt x="91" y="73"/>
                  </a:cubicBezTo>
                  <a:cubicBezTo>
                    <a:pt x="91" y="73"/>
                    <a:pt x="91" y="73"/>
                    <a:pt x="91" y="73"/>
                  </a:cubicBezTo>
                  <a:cubicBezTo>
                    <a:pt x="91" y="73"/>
                    <a:pt x="91" y="73"/>
                    <a:pt x="91" y="73"/>
                  </a:cubicBezTo>
                  <a:cubicBezTo>
                    <a:pt x="91" y="73"/>
                    <a:pt x="91" y="73"/>
                    <a:pt x="91" y="73"/>
                  </a:cubicBezTo>
                  <a:cubicBezTo>
                    <a:pt x="90" y="73"/>
                    <a:pt x="90" y="73"/>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89" y="72"/>
                  </a:cubicBezTo>
                  <a:cubicBezTo>
                    <a:pt x="89" y="72"/>
                    <a:pt x="89" y="72"/>
                    <a:pt x="89" y="72"/>
                  </a:cubicBezTo>
                  <a:cubicBezTo>
                    <a:pt x="89" y="72"/>
                    <a:pt x="89" y="72"/>
                    <a:pt x="89" y="71"/>
                  </a:cubicBezTo>
                  <a:cubicBezTo>
                    <a:pt x="89" y="71"/>
                    <a:pt x="89" y="71"/>
                    <a:pt x="89" y="71"/>
                  </a:cubicBezTo>
                  <a:cubicBezTo>
                    <a:pt x="89" y="71"/>
                    <a:pt x="89" y="71"/>
                    <a:pt x="89" y="71"/>
                  </a:cubicBezTo>
                  <a:cubicBezTo>
                    <a:pt x="89" y="71"/>
                    <a:pt x="89" y="71"/>
                    <a:pt x="89" y="71"/>
                  </a:cubicBezTo>
                  <a:cubicBezTo>
                    <a:pt x="89" y="71"/>
                    <a:pt x="88" y="71"/>
                    <a:pt x="88" y="71"/>
                  </a:cubicBezTo>
                  <a:cubicBezTo>
                    <a:pt x="88" y="71"/>
                    <a:pt x="88" y="71"/>
                    <a:pt x="88" y="71"/>
                  </a:cubicBezTo>
                  <a:cubicBezTo>
                    <a:pt x="88" y="71"/>
                    <a:pt x="88" y="71"/>
                    <a:pt x="88" y="71"/>
                  </a:cubicBezTo>
                  <a:cubicBezTo>
                    <a:pt x="88" y="71"/>
                    <a:pt x="88" y="71"/>
                    <a:pt x="88" y="71"/>
                  </a:cubicBezTo>
                  <a:cubicBezTo>
                    <a:pt x="88" y="71"/>
                    <a:pt x="88" y="71"/>
                    <a:pt x="88" y="70"/>
                  </a:cubicBezTo>
                  <a:cubicBezTo>
                    <a:pt x="88" y="70"/>
                    <a:pt x="88" y="70"/>
                    <a:pt x="88" y="70"/>
                  </a:cubicBezTo>
                  <a:cubicBezTo>
                    <a:pt x="88"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6" y="69"/>
                    <a:pt x="86" y="69"/>
                  </a:cubicBezTo>
                  <a:cubicBezTo>
                    <a:pt x="86" y="69"/>
                    <a:pt x="86" y="69"/>
                    <a:pt x="86" y="69"/>
                  </a:cubicBezTo>
                  <a:cubicBezTo>
                    <a:pt x="86" y="69"/>
                    <a:pt x="86" y="69"/>
                    <a:pt x="86" y="69"/>
                  </a:cubicBezTo>
                  <a:cubicBezTo>
                    <a:pt x="86" y="69"/>
                    <a:pt x="86" y="69"/>
                    <a:pt x="86" y="69"/>
                  </a:cubicBezTo>
                  <a:cubicBezTo>
                    <a:pt x="86" y="69"/>
                    <a:pt x="86" y="69"/>
                    <a:pt x="86" y="69"/>
                  </a:cubicBezTo>
                  <a:cubicBezTo>
                    <a:pt x="86"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4" y="68"/>
                    <a:pt x="84" y="68"/>
                  </a:cubicBezTo>
                  <a:cubicBezTo>
                    <a:pt x="84" y="68"/>
                    <a:pt x="84" y="68"/>
                    <a:pt x="84" y="68"/>
                  </a:cubicBezTo>
                  <a:cubicBezTo>
                    <a:pt x="84" y="68"/>
                    <a:pt x="84" y="68"/>
                    <a:pt x="84" y="68"/>
                  </a:cubicBezTo>
                  <a:cubicBezTo>
                    <a:pt x="84" y="68"/>
                    <a:pt x="84" y="67"/>
                    <a:pt x="84" y="67"/>
                  </a:cubicBezTo>
                  <a:cubicBezTo>
                    <a:pt x="84" y="67"/>
                    <a:pt x="84" y="67"/>
                    <a:pt x="84" y="67"/>
                  </a:cubicBezTo>
                  <a:cubicBezTo>
                    <a:pt x="84" y="67"/>
                    <a:pt x="84"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1" y="65"/>
                    <a:pt x="81" y="65"/>
                  </a:cubicBezTo>
                  <a:cubicBezTo>
                    <a:pt x="81" y="65"/>
                    <a:pt x="81" y="65"/>
                    <a:pt x="81" y="65"/>
                  </a:cubicBezTo>
                  <a:cubicBezTo>
                    <a:pt x="81" y="65"/>
                    <a:pt x="81" y="65"/>
                    <a:pt x="81" y="65"/>
                  </a:cubicBezTo>
                  <a:cubicBezTo>
                    <a:pt x="81" y="65"/>
                    <a:pt x="81" y="65"/>
                    <a:pt x="81" y="65"/>
                  </a:cubicBezTo>
                  <a:cubicBezTo>
                    <a:pt x="81" y="65"/>
                    <a:pt x="80" y="65"/>
                    <a:pt x="80" y="65"/>
                  </a:cubicBezTo>
                  <a:cubicBezTo>
                    <a:pt x="80" y="65"/>
                    <a:pt x="80" y="65"/>
                    <a:pt x="80" y="65"/>
                  </a:cubicBezTo>
                  <a:cubicBezTo>
                    <a:pt x="80" y="64"/>
                    <a:pt x="80" y="64"/>
                    <a:pt x="80" y="64"/>
                  </a:cubicBezTo>
                  <a:cubicBezTo>
                    <a:pt x="80" y="64"/>
                    <a:pt x="80" y="64"/>
                    <a:pt x="80" y="64"/>
                  </a:cubicBezTo>
                  <a:cubicBezTo>
                    <a:pt x="80" y="64"/>
                    <a:pt x="80" y="64"/>
                    <a:pt x="80" y="64"/>
                  </a:cubicBezTo>
                  <a:cubicBezTo>
                    <a:pt x="79" y="64"/>
                    <a:pt x="79" y="64"/>
                    <a:pt x="79" y="64"/>
                  </a:cubicBezTo>
                  <a:cubicBezTo>
                    <a:pt x="79" y="64"/>
                    <a:pt x="79" y="64"/>
                    <a:pt x="79" y="64"/>
                  </a:cubicBezTo>
                  <a:cubicBezTo>
                    <a:pt x="79" y="64"/>
                    <a:pt x="79" y="64"/>
                    <a:pt x="79" y="64"/>
                  </a:cubicBezTo>
                  <a:cubicBezTo>
                    <a:pt x="79" y="64"/>
                    <a:pt x="79" y="64"/>
                    <a:pt x="79" y="64"/>
                  </a:cubicBezTo>
                  <a:cubicBezTo>
                    <a:pt x="79" y="64"/>
                    <a:pt x="79" y="64"/>
                    <a:pt x="79" y="64"/>
                  </a:cubicBezTo>
                  <a:cubicBezTo>
                    <a:pt x="79" y="63"/>
                    <a:pt x="79" y="63"/>
                    <a:pt x="79" y="63"/>
                  </a:cubicBezTo>
                  <a:cubicBezTo>
                    <a:pt x="79" y="63"/>
                    <a:pt x="79" y="63"/>
                    <a:pt x="79" y="63"/>
                  </a:cubicBezTo>
                  <a:cubicBezTo>
                    <a:pt x="79" y="63"/>
                    <a:pt x="79" y="63"/>
                    <a:pt x="79" y="63"/>
                  </a:cubicBezTo>
                  <a:cubicBezTo>
                    <a:pt x="79" y="63"/>
                    <a:pt x="79" y="63"/>
                    <a:pt x="79" y="63"/>
                  </a:cubicBezTo>
                  <a:cubicBezTo>
                    <a:pt x="78" y="63"/>
                    <a:pt x="78" y="63"/>
                    <a:pt x="78" y="63"/>
                  </a:cubicBezTo>
                  <a:cubicBezTo>
                    <a:pt x="78" y="63"/>
                    <a:pt x="78" y="63"/>
                    <a:pt x="78" y="63"/>
                  </a:cubicBezTo>
                  <a:cubicBezTo>
                    <a:pt x="78" y="62"/>
                    <a:pt x="77" y="62"/>
                    <a:pt x="77" y="62"/>
                  </a:cubicBezTo>
                  <a:cubicBezTo>
                    <a:pt x="77" y="62"/>
                    <a:pt x="77" y="62"/>
                    <a:pt x="77" y="62"/>
                  </a:cubicBezTo>
                  <a:cubicBezTo>
                    <a:pt x="77" y="62"/>
                    <a:pt x="77" y="62"/>
                    <a:pt x="77" y="62"/>
                  </a:cubicBezTo>
                  <a:cubicBezTo>
                    <a:pt x="77" y="62"/>
                    <a:pt x="77" y="62"/>
                    <a:pt x="77" y="62"/>
                  </a:cubicBezTo>
                  <a:cubicBezTo>
                    <a:pt x="77" y="61"/>
                    <a:pt x="77" y="61"/>
                    <a:pt x="77" y="61"/>
                  </a:cubicBezTo>
                  <a:cubicBezTo>
                    <a:pt x="76" y="61"/>
                    <a:pt x="76" y="61"/>
                    <a:pt x="76" y="61"/>
                  </a:cubicBezTo>
                  <a:cubicBezTo>
                    <a:pt x="76" y="61"/>
                    <a:pt x="76" y="61"/>
                    <a:pt x="76" y="61"/>
                  </a:cubicBezTo>
                  <a:cubicBezTo>
                    <a:pt x="76" y="61"/>
                    <a:pt x="76" y="61"/>
                    <a:pt x="76" y="61"/>
                  </a:cubicBezTo>
                  <a:cubicBezTo>
                    <a:pt x="76" y="61"/>
                    <a:pt x="76" y="60"/>
                    <a:pt x="75" y="60"/>
                  </a:cubicBezTo>
                  <a:cubicBezTo>
                    <a:pt x="75" y="60"/>
                    <a:pt x="75" y="60"/>
                    <a:pt x="75" y="60"/>
                  </a:cubicBezTo>
                  <a:cubicBezTo>
                    <a:pt x="75" y="60"/>
                    <a:pt x="75" y="60"/>
                    <a:pt x="75" y="60"/>
                  </a:cubicBezTo>
                  <a:cubicBezTo>
                    <a:pt x="75" y="60"/>
                    <a:pt x="75" y="60"/>
                    <a:pt x="75" y="60"/>
                  </a:cubicBezTo>
                  <a:cubicBezTo>
                    <a:pt x="74" y="59"/>
                    <a:pt x="74" y="59"/>
                    <a:pt x="74" y="59"/>
                  </a:cubicBezTo>
                  <a:cubicBezTo>
                    <a:pt x="74" y="59"/>
                    <a:pt x="74" y="59"/>
                    <a:pt x="74" y="59"/>
                  </a:cubicBezTo>
                  <a:cubicBezTo>
                    <a:pt x="74" y="59"/>
                    <a:pt x="73" y="59"/>
                    <a:pt x="73" y="58"/>
                  </a:cubicBezTo>
                  <a:cubicBezTo>
                    <a:pt x="73" y="58"/>
                    <a:pt x="73" y="58"/>
                    <a:pt x="73" y="58"/>
                  </a:cubicBezTo>
                  <a:cubicBezTo>
                    <a:pt x="73" y="58"/>
                    <a:pt x="73" y="58"/>
                    <a:pt x="73" y="58"/>
                  </a:cubicBezTo>
                  <a:cubicBezTo>
                    <a:pt x="73" y="58"/>
                    <a:pt x="73" y="58"/>
                    <a:pt x="73" y="58"/>
                  </a:cubicBezTo>
                  <a:cubicBezTo>
                    <a:pt x="72" y="58"/>
                    <a:pt x="72" y="57"/>
                    <a:pt x="72" y="57"/>
                  </a:cubicBezTo>
                  <a:cubicBezTo>
                    <a:pt x="72" y="57"/>
                    <a:pt x="72" y="57"/>
                    <a:pt x="72" y="57"/>
                  </a:cubicBezTo>
                  <a:cubicBezTo>
                    <a:pt x="72" y="57"/>
                    <a:pt x="72" y="57"/>
                    <a:pt x="72" y="57"/>
                  </a:cubicBezTo>
                  <a:cubicBezTo>
                    <a:pt x="72" y="57"/>
                    <a:pt x="72" y="57"/>
                    <a:pt x="72" y="57"/>
                  </a:cubicBezTo>
                  <a:cubicBezTo>
                    <a:pt x="71" y="56"/>
                    <a:pt x="70" y="55"/>
                    <a:pt x="69" y="55"/>
                  </a:cubicBezTo>
                  <a:cubicBezTo>
                    <a:pt x="68" y="54"/>
                    <a:pt x="68" y="53"/>
                    <a:pt x="67" y="52"/>
                  </a:cubicBezTo>
                  <a:cubicBezTo>
                    <a:pt x="67" y="52"/>
                    <a:pt x="66" y="52"/>
                    <a:pt x="66" y="51"/>
                  </a:cubicBezTo>
                  <a:cubicBezTo>
                    <a:pt x="66" y="51"/>
                    <a:pt x="66" y="51"/>
                    <a:pt x="66" y="51"/>
                  </a:cubicBezTo>
                  <a:cubicBezTo>
                    <a:pt x="66" y="51"/>
                    <a:pt x="66" y="51"/>
                    <a:pt x="66" y="51"/>
                  </a:cubicBezTo>
                  <a:cubicBezTo>
                    <a:pt x="66" y="51"/>
                    <a:pt x="66" y="51"/>
                    <a:pt x="66" y="51"/>
                  </a:cubicBezTo>
                  <a:cubicBezTo>
                    <a:pt x="65" y="50"/>
                    <a:pt x="64" y="49"/>
                    <a:pt x="63" y="49"/>
                  </a:cubicBezTo>
                  <a:cubicBezTo>
                    <a:pt x="63" y="48"/>
                    <a:pt x="63" y="48"/>
                    <a:pt x="63" y="48"/>
                  </a:cubicBezTo>
                  <a:cubicBezTo>
                    <a:pt x="63" y="48"/>
                    <a:pt x="63" y="48"/>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1" y="46"/>
                    <a:pt x="61" y="46"/>
                    <a:pt x="61" y="46"/>
                  </a:cubicBezTo>
                  <a:cubicBezTo>
                    <a:pt x="61" y="46"/>
                    <a:pt x="61" y="46"/>
                    <a:pt x="61" y="46"/>
                  </a:cubicBezTo>
                  <a:cubicBezTo>
                    <a:pt x="61" y="46"/>
                    <a:pt x="61" y="46"/>
                    <a:pt x="60" y="45"/>
                  </a:cubicBezTo>
                  <a:cubicBezTo>
                    <a:pt x="60" y="45"/>
                    <a:pt x="60" y="45"/>
                    <a:pt x="60" y="45"/>
                  </a:cubicBezTo>
                  <a:cubicBezTo>
                    <a:pt x="60" y="45"/>
                    <a:pt x="60" y="45"/>
                    <a:pt x="60" y="45"/>
                  </a:cubicBezTo>
                  <a:cubicBezTo>
                    <a:pt x="60" y="45"/>
                    <a:pt x="60" y="45"/>
                    <a:pt x="60" y="45"/>
                  </a:cubicBezTo>
                  <a:cubicBezTo>
                    <a:pt x="60" y="44"/>
                    <a:pt x="59" y="44"/>
                    <a:pt x="59" y="44"/>
                  </a:cubicBezTo>
                  <a:cubicBezTo>
                    <a:pt x="59" y="44"/>
                    <a:pt x="59" y="44"/>
                    <a:pt x="59" y="44"/>
                  </a:cubicBezTo>
                  <a:cubicBezTo>
                    <a:pt x="59" y="44"/>
                    <a:pt x="59" y="44"/>
                    <a:pt x="59" y="44"/>
                  </a:cubicBezTo>
                  <a:cubicBezTo>
                    <a:pt x="59" y="43"/>
                    <a:pt x="59" y="43"/>
                    <a:pt x="59" y="43"/>
                  </a:cubicBezTo>
                  <a:cubicBezTo>
                    <a:pt x="59" y="43"/>
                    <a:pt x="58" y="43"/>
                    <a:pt x="58" y="43"/>
                  </a:cubicBezTo>
                  <a:cubicBezTo>
                    <a:pt x="58" y="43"/>
                    <a:pt x="58" y="43"/>
                    <a:pt x="58" y="43"/>
                  </a:cubicBezTo>
                  <a:cubicBezTo>
                    <a:pt x="58" y="43"/>
                    <a:pt x="58" y="43"/>
                    <a:pt x="58" y="43"/>
                  </a:cubicBezTo>
                  <a:cubicBezTo>
                    <a:pt x="58" y="43"/>
                    <a:pt x="58" y="43"/>
                    <a:pt x="58" y="43"/>
                  </a:cubicBezTo>
                  <a:cubicBezTo>
                    <a:pt x="58" y="42"/>
                    <a:pt x="58" y="42"/>
                    <a:pt x="58" y="42"/>
                  </a:cubicBezTo>
                  <a:cubicBezTo>
                    <a:pt x="58" y="42"/>
                    <a:pt x="58" y="42"/>
                    <a:pt x="58" y="42"/>
                  </a:cubicBezTo>
                  <a:cubicBezTo>
                    <a:pt x="58" y="42"/>
                    <a:pt x="57" y="42"/>
                    <a:pt x="57" y="42"/>
                  </a:cubicBezTo>
                  <a:cubicBezTo>
                    <a:pt x="57" y="42"/>
                    <a:pt x="57" y="42"/>
                    <a:pt x="57" y="42"/>
                  </a:cubicBezTo>
                  <a:cubicBezTo>
                    <a:pt x="57" y="42"/>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6" y="41"/>
                    <a:pt x="56" y="41"/>
                    <a:pt x="56" y="41"/>
                  </a:cubicBezTo>
                  <a:cubicBezTo>
                    <a:pt x="56" y="41"/>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39"/>
                    <a:pt x="56"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8"/>
                  </a:cubicBezTo>
                  <a:cubicBezTo>
                    <a:pt x="55" y="38"/>
                    <a:pt x="55" y="38"/>
                    <a:pt x="55" y="38"/>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8"/>
                    <a:pt x="54" y="38"/>
                  </a:cubicBezTo>
                  <a:cubicBezTo>
                    <a:pt x="54" y="38"/>
                    <a:pt x="54" y="38"/>
                    <a:pt x="54" y="37"/>
                  </a:cubicBezTo>
                  <a:cubicBezTo>
                    <a:pt x="54" y="37"/>
                    <a:pt x="54" y="37"/>
                    <a:pt x="54" y="37"/>
                  </a:cubicBezTo>
                  <a:cubicBezTo>
                    <a:pt x="54" y="37"/>
                    <a:pt x="54" y="37"/>
                    <a:pt x="54" y="37"/>
                  </a:cubicBezTo>
                  <a:cubicBezTo>
                    <a:pt x="54" y="37"/>
                    <a:pt x="54" y="37"/>
                    <a:pt x="54" y="37"/>
                  </a:cubicBezTo>
                  <a:cubicBezTo>
                    <a:pt x="54" y="37"/>
                    <a:pt x="54" y="37"/>
                    <a:pt x="54" y="37"/>
                  </a:cubicBezTo>
                  <a:cubicBezTo>
                    <a:pt x="54" y="37"/>
                    <a:pt x="54" y="37"/>
                    <a:pt x="53" y="37"/>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5"/>
                    <a:pt x="53" y="35"/>
                    <a:pt x="53" y="35"/>
                  </a:cubicBezTo>
                  <a:cubicBezTo>
                    <a:pt x="53" y="35"/>
                    <a:pt x="53" y="35"/>
                    <a:pt x="53" y="35"/>
                  </a:cubicBezTo>
                  <a:cubicBezTo>
                    <a:pt x="53" y="35"/>
                    <a:pt x="53" y="35"/>
                    <a:pt x="53"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1" y="34"/>
                    <a:pt x="51" y="33"/>
                    <a:pt x="51" y="33"/>
                  </a:cubicBezTo>
                  <a:cubicBezTo>
                    <a:pt x="51" y="33"/>
                    <a:pt x="51" y="33"/>
                    <a:pt x="51" y="33"/>
                  </a:cubicBezTo>
                  <a:cubicBezTo>
                    <a:pt x="51" y="33"/>
                    <a:pt x="51" y="33"/>
                    <a:pt x="51" y="33"/>
                  </a:cubicBezTo>
                  <a:cubicBezTo>
                    <a:pt x="51" y="33"/>
                    <a:pt x="51" y="33"/>
                    <a:pt x="51" y="33"/>
                  </a:cubicBezTo>
                  <a:cubicBezTo>
                    <a:pt x="51" y="33"/>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0" y="32"/>
                    <a:pt x="50" y="32"/>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0"/>
                    <a:pt x="50" y="30"/>
                    <a:pt x="50" y="30"/>
                  </a:cubicBezTo>
                  <a:cubicBezTo>
                    <a:pt x="50" y="30"/>
                    <a:pt x="50" y="29"/>
                    <a:pt x="50" y="29"/>
                  </a:cubicBezTo>
                  <a:cubicBezTo>
                    <a:pt x="50" y="29"/>
                    <a:pt x="50" y="29"/>
                    <a:pt x="50" y="29"/>
                  </a:cubicBezTo>
                  <a:cubicBezTo>
                    <a:pt x="50" y="29"/>
                    <a:pt x="50" y="29"/>
                    <a:pt x="51" y="29"/>
                  </a:cubicBezTo>
                  <a:cubicBezTo>
                    <a:pt x="52" y="29"/>
                    <a:pt x="54" y="29"/>
                    <a:pt x="56" y="29"/>
                  </a:cubicBezTo>
                  <a:cubicBezTo>
                    <a:pt x="56" y="29"/>
                    <a:pt x="56" y="29"/>
                    <a:pt x="56" y="29"/>
                  </a:cubicBezTo>
                  <a:cubicBezTo>
                    <a:pt x="57" y="29"/>
                    <a:pt x="57" y="29"/>
                    <a:pt x="58" y="29"/>
                  </a:cubicBezTo>
                  <a:cubicBezTo>
                    <a:pt x="58" y="29"/>
                    <a:pt x="58" y="29"/>
                    <a:pt x="58" y="29"/>
                  </a:cubicBezTo>
                  <a:cubicBezTo>
                    <a:pt x="58" y="29"/>
                    <a:pt x="59" y="29"/>
                    <a:pt x="59" y="29"/>
                  </a:cubicBezTo>
                  <a:cubicBezTo>
                    <a:pt x="60" y="29"/>
                    <a:pt x="60" y="29"/>
                    <a:pt x="60" y="29"/>
                  </a:cubicBezTo>
                  <a:cubicBezTo>
                    <a:pt x="60" y="29"/>
                    <a:pt x="60" y="29"/>
                    <a:pt x="60" y="29"/>
                  </a:cubicBezTo>
                  <a:cubicBezTo>
                    <a:pt x="61" y="29"/>
                    <a:pt x="62" y="29"/>
                    <a:pt x="63" y="29"/>
                  </a:cubicBezTo>
                  <a:cubicBezTo>
                    <a:pt x="63" y="29"/>
                    <a:pt x="64" y="29"/>
                    <a:pt x="65" y="29"/>
                  </a:cubicBezTo>
                  <a:cubicBezTo>
                    <a:pt x="66" y="29"/>
                    <a:pt x="67" y="29"/>
                    <a:pt x="68" y="29"/>
                  </a:cubicBezTo>
                  <a:cubicBezTo>
                    <a:pt x="68" y="29"/>
                    <a:pt x="68" y="29"/>
                    <a:pt x="68" y="29"/>
                  </a:cubicBezTo>
                  <a:cubicBezTo>
                    <a:pt x="68" y="29"/>
                    <a:pt x="68" y="29"/>
                    <a:pt x="68" y="29"/>
                  </a:cubicBezTo>
                  <a:cubicBezTo>
                    <a:pt x="69" y="29"/>
                    <a:pt x="69" y="29"/>
                    <a:pt x="70" y="29"/>
                  </a:cubicBezTo>
                  <a:cubicBezTo>
                    <a:pt x="71" y="30"/>
                    <a:pt x="72" y="30"/>
                    <a:pt x="72" y="30"/>
                  </a:cubicBezTo>
                  <a:cubicBezTo>
                    <a:pt x="73" y="30"/>
                    <a:pt x="73" y="30"/>
                    <a:pt x="73" y="30"/>
                  </a:cubicBezTo>
                  <a:cubicBezTo>
                    <a:pt x="73" y="30"/>
                    <a:pt x="73" y="30"/>
                    <a:pt x="73" y="30"/>
                  </a:cubicBezTo>
                  <a:cubicBezTo>
                    <a:pt x="74" y="30"/>
                    <a:pt x="74" y="30"/>
                    <a:pt x="74" y="30"/>
                  </a:cubicBezTo>
                  <a:cubicBezTo>
                    <a:pt x="74" y="30"/>
                    <a:pt x="74" y="30"/>
                    <a:pt x="74" y="30"/>
                  </a:cubicBezTo>
                  <a:cubicBezTo>
                    <a:pt x="74" y="30"/>
                    <a:pt x="74" y="30"/>
                    <a:pt x="74" y="30"/>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5" y="29"/>
                    <a:pt x="75" y="29"/>
                  </a:cubicBezTo>
                  <a:cubicBezTo>
                    <a:pt x="75" y="29"/>
                    <a:pt x="75" y="29"/>
                    <a:pt x="75" y="29"/>
                  </a:cubicBezTo>
                  <a:cubicBezTo>
                    <a:pt x="75" y="29"/>
                    <a:pt x="75" y="29"/>
                    <a:pt x="75" y="29"/>
                  </a:cubicBezTo>
                  <a:cubicBezTo>
                    <a:pt x="75" y="29"/>
                    <a:pt x="75" y="28"/>
                    <a:pt x="75" y="28"/>
                  </a:cubicBezTo>
                  <a:cubicBezTo>
                    <a:pt x="75" y="28"/>
                    <a:pt x="75" y="28"/>
                    <a:pt x="75" y="28"/>
                  </a:cubicBezTo>
                  <a:cubicBezTo>
                    <a:pt x="75" y="28"/>
                    <a:pt x="75" y="26"/>
                    <a:pt x="75" y="25"/>
                  </a:cubicBezTo>
                  <a:cubicBezTo>
                    <a:pt x="75" y="24"/>
                    <a:pt x="75" y="24"/>
                    <a:pt x="75" y="23"/>
                  </a:cubicBezTo>
                  <a:cubicBezTo>
                    <a:pt x="75" y="22"/>
                    <a:pt x="75" y="22"/>
                    <a:pt x="75" y="21"/>
                  </a:cubicBezTo>
                  <a:cubicBezTo>
                    <a:pt x="75" y="21"/>
                    <a:pt x="75" y="21"/>
                    <a:pt x="75" y="21"/>
                  </a:cubicBezTo>
                  <a:cubicBezTo>
                    <a:pt x="75" y="21"/>
                    <a:pt x="75" y="21"/>
                    <a:pt x="75" y="21"/>
                  </a:cubicBezTo>
                  <a:cubicBezTo>
                    <a:pt x="75" y="21"/>
                    <a:pt x="75" y="21"/>
                    <a:pt x="75" y="21"/>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4" y="20"/>
                    <a:pt x="74" y="20"/>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3" y="19"/>
                  </a:cubicBezTo>
                  <a:cubicBezTo>
                    <a:pt x="73" y="19"/>
                    <a:pt x="73" y="19"/>
                    <a:pt x="73" y="19"/>
                  </a:cubicBezTo>
                  <a:cubicBezTo>
                    <a:pt x="73" y="19"/>
                    <a:pt x="73" y="19"/>
                    <a:pt x="73" y="19"/>
                  </a:cubicBezTo>
                  <a:cubicBezTo>
                    <a:pt x="73" y="19"/>
                    <a:pt x="73" y="19"/>
                    <a:pt x="73" y="19"/>
                  </a:cubicBezTo>
                  <a:cubicBezTo>
                    <a:pt x="73" y="19"/>
                    <a:pt x="72" y="19"/>
                    <a:pt x="71" y="19"/>
                  </a:cubicBezTo>
                  <a:cubicBezTo>
                    <a:pt x="71" y="19"/>
                    <a:pt x="70" y="19"/>
                    <a:pt x="69" y="19"/>
                  </a:cubicBezTo>
                  <a:cubicBezTo>
                    <a:pt x="69" y="19"/>
                    <a:pt x="69" y="19"/>
                    <a:pt x="69" y="19"/>
                  </a:cubicBezTo>
                  <a:cubicBezTo>
                    <a:pt x="68" y="19"/>
                    <a:pt x="67" y="19"/>
                    <a:pt x="66" y="19"/>
                  </a:cubicBezTo>
                  <a:cubicBezTo>
                    <a:pt x="66" y="19"/>
                    <a:pt x="66" y="19"/>
                    <a:pt x="66" y="19"/>
                  </a:cubicBezTo>
                  <a:cubicBezTo>
                    <a:pt x="66" y="19"/>
                    <a:pt x="66" y="19"/>
                    <a:pt x="66" y="19"/>
                  </a:cubicBezTo>
                  <a:cubicBezTo>
                    <a:pt x="65" y="19"/>
                    <a:pt x="65" y="19"/>
                    <a:pt x="65" y="19"/>
                  </a:cubicBezTo>
                  <a:cubicBezTo>
                    <a:pt x="63" y="19"/>
                    <a:pt x="62" y="19"/>
                    <a:pt x="60" y="19"/>
                  </a:cubicBezTo>
                  <a:cubicBezTo>
                    <a:pt x="60" y="19"/>
                    <a:pt x="59" y="19"/>
                    <a:pt x="59" y="19"/>
                  </a:cubicBezTo>
                  <a:cubicBezTo>
                    <a:pt x="57" y="19"/>
                    <a:pt x="56" y="19"/>
                    <a:pt x="55" y="19"/>
                  </a:cubicBezTo>
                  <a:cubicBezTo>
                    <a:pt x="53" y="19"/>
                    <a:pt x="51"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8"/>
                    <a:pt x="49" y="18"/>
                    <a:pt x="49" y="18"/>
                  </a:cubicBezTo>
                  <a:cubicBezTo>
                    <a:pt x="49" y="17"/>
                    <a:pt x="49" y="16"/>
                    <a:pt x="49" y="15"/>
                  </a:cubicBezTo>
                  <a:cubicBezTo>
                    <a:pt x="49" y="12"/>
                    <a:pt x="49" y="9"/>
                    <a:pt x="49" y="7"/>
                  </a:cubicBezTo>
                  <a:cubicBezTo>
                    <a:pt x="49" y="5"/>
                    <a:pt x="49" y="3"/>
                    <a:pt x="49" y="2"/>
                  </a:cubicBezTo>
                  <a:cubicBezTo>
                    <a:pt x="49" y="2"/>
                    <a:pt x="48" y="2"/>
                    <a:pt x="48" y="2"/>
                  </a:cubicBezTo>
                  <a:cubicBezTo>
                    <a:pt x="48" y="2"/>
                    <a:pt x="48" y="2"/>
                    <a:pt x="48" y="2"/>
                  </a:cubicBezTo>
                  <a:cubicBezTo>
                    <a:pt x="48" y="2"/>
                    <a:pt x="48" y="2"/>
                    <a:pt x="48" y="2"/>
                  </a:cubicBezTo>
                  <a:cubicBezTo>
                    <a:pt x="48" y="1"/>
                    <a:pt x="48" y="1"/>
                    <a:pt x="48" y="1"/>
                  </a:cubicBezTo>
                  <a:cubicBezTo>
                    <a:pt x="48" y="1"/>
                    <a:pt x="48" y="1"/>
                    <a:pt x="48" y="1"/>
                  </a:cubicBezTo>
                  <a:cubicBezTo>
                    <a:pt x="48" y="1"/>
                    <a:pt x="48" y="1"/>
                    <a:pt x="48" y="1"/>
                  </a:cubicBezTo>
                  <a:cubicBezTo>
                    <a:pt x="48" y="1"/>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6" y="1"/>
                    <a:pt x="45" y="0"/>
                    <a:pt x="45" y="0"/>
                  </a:cubicBezTo>
                  <a:cubicBezTo>
                    <a:pt x="44" y="0"/>
                    <a:pt x="42" y="0"/>
                    <a:pt x="41" y="0"/>
                  </a:cubicBezTo>
                  <a:cubicBezTo>
                    <a:pt x="40" y="0"/>
                    <a:pt x="37" y="0"/>
                    <a:pt x="36" y="1"/>
                  </a:cubicBezTo>
                  <a:cubicBezTo>
                    <a:pt x="36" y="1"/>
                    <a:pt x="36" y="1"/>
                    <a:pt x="36" y="1"/>
                  </a:cubicBezTo>
                  <a:cubicBezTo>
                    <a:pt x="36" y="1"/>
                    <a:pt x="36" y="1"/>
                    <a:pt x="36" y="1"/>
                  </a:cubicBezTo>
                  <a:cubicBezTo>
                    <a:pt x="36" y="1"/>
                    <a:pt x="36" y="1"/>
                    <a:pt x="36" y="1"/>
                  </a:cubicBezTo>
                  <a:cubicBezTo>
                    <a:pt x="36" y="1"/>
                    <a:pt x="35" y="2"/>
                    <a:pt x="35" y="2"/>
                  </a:cubicBezTo>
                  <a:cubicBezTo>
                    <a:pt x="35" y="2"/>
                    <a:pt x="35" y="2"/>
                    <a:pt x="35" y="2"/>
                  </a:cubicBezTo>
                  <a:cubicBezTo>
                    <a:pt x="35" y="2"/>
                    <a:pt x="35" y="2"/>
                    <a:pt x="35" y="2"/>
                  </a:cubicBezTo>
                  <a:cubicBezTo>
                    <a:pt x="35" y="2"/>
                    <a:pt x="35" y="2"/>
                    <a:pt x="35" y="2"/>
                  </a:cubicBezTo>
                  <a:cubicBezTo>
                    <a:pt x="35" y="2"/>
                    <a:pt x="35" y="2"/>
                    <a:pt x="35" y="2"/>
                  </a:cubicBezTo>
                  <a:cubicBezTo>
                    <a:pt x="35" y="2"/>
                    <a:pt x="35" y="3"/>
                    <a:pt x="35" y="4"/>
                  </a:cubicBezTo>
                  <a:cubicBezTo>
                    <a:pt x="35" y="4"/>
                    <a:pt x="35" y="4"/>
                    <a:pt x="35" y="4"/>
                  </a:cubicBezTo>
                  <a:cubicBezTo>
                    <a:pt x="35" y="4"/>
                    <a:pt x="35" y="4"/>
                    <a:pt x="35" y="5"/>
                  </a:cubicBezTo>
                  <a:cubicBezTo>
                    <a:pt x="35" y="5"/>
                    <a:pt x="35" y="5"/>
                    <a:pt x="35" y="5"/>
                  </a:cubicBezTo>
                  <a:cubicBezTo>
                    <a:pt x="35" y="5"/>
                    <a:pt x="35" y="6"/>
                    <a:pt x="35" y="6"/>
                  </a:cubicBezTo>
                  <a:cubicBezTo>
                    <a:pt x="35" y="6"/>
                    <a:pt x="35" y="6"/>
                    <a:pt x="35" y="6"/>
                  </a:cubicBezTo>
                  <a:cubicBezTo>
                    <a:pt x="35" y="6"/>
                    <a:pt x="35" y="6"/>
                    <a:pt x="35" y="6"/>
                  </a:cubicBezTo>
                  <a:cubicBezTo>
                    <a:pt x="35" y="7"/>
                    <a:pt x="35" y="7"/>
                    <a:pt x="35" y="7"/>
                  </a:cubicBezTo>
                  <a:cubicBezTo>
                    <a:pt x="35" y="7"/>
                    <a:pt x="35" y="7"/>
                    <a:pt x="35" y="7"/>
                  </a:cubicBezTo>
                  <a:cubicBezTo>
                    <a:pt x="35" y="8"/>
                    <a:pt x="35" y="9"/>
                    <a:pt x="35" y="9"/>
                  </a:cubicBezTo>
                  <a:cubicBezTo>
                    <a:pt x="35" y="10"/>
                    <a:pt x="35" y="10"/>
                    <a:pt x="35" y="11"/>
                  </a:cubicBezTo>
                  <a:cubicBezTo>
                    <a:pt x="35" y="11"/>
                    <a:pt x="35" y="12"/>
                    <a:pt x="35" y="13"/>
                  </a:cubicBezTo>
                  <a:cubicBezTo>
                    <a:pt x="35" y="13"/>
                    <a:pt x="35" y="13"/>
                    <a:pt x="35" y="13"/>
                  </a:cubicBezTo>
                  <a:cubicBezTo>
                    <a:pt x="35" y="13"/>
                    <a:pt x="35" y="14"/>
                    <a:pt x="35" y="15"/>
                  </a:cubicBezTo>
                  <a:cubicBezTo>
                    <a:pt x="35" y="15"/>
                    <a:pt x="35" y="15"/>
                    <a:pt x="35" y="15"/>
                  </a:cubicBezTo>
                  <a:cubicBezTo>
                    <a:pt x="35" y="16"/>
                    <a:pt x="35" y="16"/>
                    <a:pt x="35" y="17"/>
                  </a:cubicBezTo>
                  <a:cubicBezTo>
                    <a:pt x="36" y="17"/>
                    <a:pt x="36" y="18"/>
                    <a:pt x="36" y="19"/>
                  </a:cubicBezTo>
                  <a:cubicBezTo>
                    <a:pt x="36" y="19"/>
                    <a:pt x="36" y="19"/>
                    <a:pt x="35" y="19"/>
                  </a:cubicBezTo>
                  <a:cubicBezTo>
                    <a:pt x="35" y="19"/>
                    <a:pt x="35" y="19"/>
                    <a:pt x="35" y="19"/>
                  </a:cubicBezTo>
                  <a:cubicBezTo>
                    <a:pt x="35" y="19"/>
                    <a:pt x="35" y="19"/>
                    <a:pt x="35" y="19"/>
                  </a:cubicBezTo>
                  <a:cubicBezTo>
                    <a:pt x="35" y="19"/>
                    <a:pt x="35" y="19"/>
                    <a:pt x="35" y="19"/>
                  </a:cubicBezTo>
                  <a:cubicBezTo>
                    <a:pt x="34" y="20"/>
                    <a:pt x="32" y="19"/>
                    <a:pt x="30" y="19"/>
                  </a:cubicBezTo>
                  <a:cubicBezTo>
                    <a:pt x="29" y="19"/>
                    <a:pt x="27" y="20"/>
                    <a:pt x="27" y="19"/>
                  </a:cubicBezTo>
                  <a:cubicBezTo>
                    <a:pt x="26" y="19"/>
                    <a:pt x="25" y="19"/>
                    <a:pt x="25" y="19"/>
                  </a:cubicBezTo>
                  <a:cubicBezTo>
                    <a:pt x="24" y="19"/>
                    <a:pt x="23" y="19"/>
                    <a:pt x="22" y="19"/>
                  </a:cubicBezTo>
                  <a:cubicBezTo>
                    <a:pt x="22" y="19"/>
                    <a:pt x="22" y="19"/>
                    <a:pt x="22" y="19"/>
                  </a:cubicBezTo>
                  <a:cubicBezTo>
                    <a:pt x="22" y="19"/>
                    <a:pt x="22" y="19"/>
                    <a:pt x="21" y="19"/>
                  </a:cubicBezTo>
                  <a:cubicBezTo>
                    <a:pt x="21" y="19"/>
                    <a:pt x="21" y="19"/>
                    <a:pt x="21" y="19"/>
                  </a:cubicBezTo>
                  <a:cubicBezTo>
                    <a:pt x="21" y="19"/>
                    <a:pt x="21" y="19"/>
                    <a:pt x="20" y="19"/>
                  </a:cubicBezTo>
                  <a:cubicBezTo>
                    <a:pt x="20" y="19"/>
                    <a:pt x="20" y="19"/>
                    <a:pt x="20" y="19"/>
                  </a:cubicBezTo>
                  <a:cubicBezTo>
                    <a:pt x="20" y="19"/>
                    <a:pt x="20" y="19"/>
                    <a:pt x="19" y="19"/>
                  </a:cubicBezTo>
                  <a:cubicBezTo>
                    <a:pt x="19" y="19"/>
                    <a:pt x="19" y="19"/>
                    <a:pt x="19" y="19"/>
                  </a:cubicBezTo>
                  <a:cubicBezTo>
                    <a:pt x="19" y="19"/>
                    <a:pt x="19" y="19"/>
                    <a:pt x="18" y="19"/>
                  </a:cubicBezTo>
                  <a:cubicBezTo>
                    <a:pt x="18" y="19"/>
                    <a:pt x="18" y="19"/>
                    <a:pt x="18" y="19"/>
                  </a:cubicBezTo>
                  <a:cubicBezTo>
                    <a:pt x="18" y="19"/>
                    <a:pt x="18" y="19"/>
                    <a:pt x="18" y="19"/>
                  </a:cubicBezTo>
                  <a:cubicBezTo>
                    <a:pt x="18" y="19"/>
                    <a:pt x="18" y="19"/>
                    <a:pt x="18" y="19"/>
                  </a:cubicBezTo>
                  <a:cubicBezTo>
                    <a:pt x="18"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6" y="19"/>
                    <a:pt x="16" y="20"/>
                    <a:pt x="16" y="20"/>
                  </a:cubicBezTo>
                  <a:cubicBezTo>
                    <a:pt x="16" y="20"/>
                    <a:pt x="16" y="20"/>
                    <a:pt x="16" y="20"/>
                  </a:cubicBezTo>
                  <a:cubicBezTo>
                    <a:pt x="16" y="20"/>
                    <a:pt x="16" y="20"/>
                    <a:pt x="16" y="20"/>
                  </a:cubicBezTo>
                  <a:cubicBezTo>
                    <a:pt x="16" y="20"/>
                    <a:pt x="16" y="20"/>
                    <a:pt x="16" y="20"/>
                  </a:cubicBezTo>
                  <a:cubicBezTo>
                    <a:pt x="16" y="20"/>
                    <a:pt x="16" y="20"/>
                    <a:pt x="16" y="21"/>
                  </a:cubicBezTo>
                  <a:cubicBezTo>
                    <a:pt x="16" y="21"/>
                    <a:pt x="16" y="21"/>
                    <a:pt x="16" y="21"/>
                  </a:cubicBezTo>
                  <a:cubicBezTo>
                    <a:pt x="15" y="21"/>
                    <a:pt x="16" y="23"/>
                    <a:pt x="16" y="24"/>
                  </a:cubicBezTo>
                  <a:cubicBezTo>
                    <a:pt x="16" y="25"/>
                    <a:pt x="16" y="26"/>
                    <a:pt x="16" y="27"/>
                  </a:cubicBezTo>
                  <a:cubicBezTo>
                    <a:pt x="16" y="27"/>
                    <a:pt x="16" y="28"/>
                    <a:pt x="16" y="28"/>
                  </a:cubicBezTo>
                  <a:cubicBezTo>
                    <a:pt x="16" y="28"/>
                    <a:pt x="16" y="28"/>
                    <a:pt x="16" y="28"/>
                  </a:cubicBezTo>
                  <a:cubicBezTo>
                    <a:pt x="16" y="28"/>
                    <a:pt x="16" y="28"/>
                    <a:pt x="16" y="28"/>
                  </a:cubicBezTo>
                  <a:cubicBezTo>
                    <a:pt x="16" y="28"/>
                    <a:pt x="16" y="28"/>
                    <a:pt x="16" y="28"/>
                  </a:cubicBezTo>
                  <a:cubicBezTo>
                    <a:pt x="16" y="28"/>
                    <a:pt x="16" y="29"/>
                    <a:pt x="16" y="29"/>
                  </a:cubicBezTo>
                  <a:cubicBezTo>
                    <a:pt x="16" y="29"/>
                    <a:pt x="17" y="29"/>
                    <a:pt x="17" y="29"/>
                  </a:cubicBezTo>
                  <a:cubicBezTo>
                    <a:pt x="17" y="29"/>
                    <a:pt x="17" y="29"/>
                    <a:pt x="17" y="29"/>
                  </a:cubicBezTo>
                  <a:cubicBezTo>
                    <a:pt x="17" y="29"/>
                    <a:pt x="17" y="29"/>
                    <a:pt x="17" y="30"/>
                  </a:cubicBezTo>
                  <a:cubicBezTo>
                    <a:pt x="17" y="30"/>
                    <a:pt x="18" y="30"/>
                    <a:pt x="19" y="30"/>
                  </a:cubicBezTo>
                  <a:cubicBezTo>
                    <a:pt x="19" y="30"/>
                    <a:pt x="19" y="30"/>
                    <a:pt x="19" y="30"/>
                  </a:cubicBezTo>
                  <a:cubicBezTo>
                    <a:pt x="19" y="30"/>
                    <a:pt x="19" y="30"/>
                    <a:pt x="20" y="30"/>
                  </a:cubicBezTo>
                  <a:cubicBezTo>
                    <a:pt x="20" y="30"/>
                    <a:pt x="20" y="30"/>
                    <a:pt x="20" y="30"/>
                  </a:cubicBezTo>
                  <a:cubicBezTo>
                    <a:pt x="20" y="30"/>
                    <a:pt x="20" y="30"/>
                    <a:pt x="20" y="30"/>
                  </a:cubicBezTo>
                  <a:cubicBezTo>
                    <a:pt x="20" y="29"/>
                    <a:pt x="20" y="29"/>
                    <a:pt x="20" y="29"/>
                  </a:cubicBezTo>
                  <a:cubicBezTo>
                    <a:pt x="21" y="29"/>
                    <a:pt x="21" y="29"/>
                    <a:pt x="22" y="29"/>
                  </a:cubicBezTo>
                  <a:cubicBezTo>
                    <a:pt x="22" y="29"/>
                    <a:pt x="22" y="29"/>
                    <a:pt x="22" y="29"/>
                  </a:cubicBezTo>
                  <a:cubicBezTo>
                    <a:pt x="22" y="29"/>
                    <a:pt x="23" y="29"/>
                    <a:pt x="23" y="29"/>
                  </a:cubicBezTo>
                  <a:cubicBezTo>
                    <a:pt x="24" y="29"/>
                    <a:pt x="24" y="29"/>
                    <a:pt x="25" y="29"/>
                  </a:cubicBezTo>
                  <a:cubicBezTo>
                    <a:pt x="25" y="29"/>
                    <a:pt x="25" y="29"/>
                    <a:pt x="25" y="29"/>
                  </a:cubicBezTo>
                  <a:cubicBezTo>
                    <a:pt x="26" y="29"/>
                    <a:pt x="26" y="29"/>
                    <a:pt x="27" y="29"/>
                  </a:cubicBezTo>
                  <a:cubicBezTo>
                    <a:pt x="27" y="29"/>
                    <a:pt x="27" y="29"/>
                    <a:pt x="27" y="29"/>
                  </a:cubicBezTo>
                  <a:cubicBezTo>
                    <a:pt x="27" y="29"/>
                    <a:pt x="27" y="29"/>
                    <a:pt x="27" y="29"/>
                  </a:cubicBezTo>
                  <a:cubicBezTo>
                    <a:pt x="28" y="29"/>
                    <a:pt x="29" y="29"/>
                    <a:pt x="30" y="29"/>
                  </a:cubicBezTo>
                  <a:cubicBezTo>
                    <a:pt x="30" y="29"/>
                    <a:pt x="30" y="29"/>
                    <a:pt x="30" y="29"/>
                  </a:cubicBezTo>
                  <a:cubicBezTo>
                    <a:pt x="30" y="29"/>
                    <a:pt x="31" y="29"/>
                    <a:pt x="31" y="29"/>
                  </a:cubicBezTo>
                  <a:cubicBezTo>
                    <a:pt x="32" y="29"/>
                    <a:pt x="33" y="29"/>
                    <a:pt x="34" y="29"/>
                  </a:cubicBezTo>
                  <a:cubicBezTo>
                    <a:pt x="34" y="29"/>
                    <a:pt x="34" y="29"/>
                    <a:pt x="34" y="29"/>
                  </a:cubicBezTo>
                  <a:cubicBezTo>
                    <a:pt x="34" y="29"/>
                    <a:pt x="34" y="29"/>
                    <a:pt x="34" y="29"/>
                  </a:cubicBezTo>
                  <a:cubicBezTo>
                    <a:pt x="34" y="29"/>
                    <a:pt x="34" y="29"/>
                    <a:pt x="35" y="30"/>
                  </a:cubicBezTo>
                  <a:cubicBezTo>
                    <a:pt x="35" y="31"/>
                    <a:pt x="34" y="32"/>
                    <a:pt x="34" y="33"/>
                  </a:cubicBezTo>
                  <a:cubicBezTo>
                    <a:pt x="33" y="34"/>
                    <a:pt x="33" y="34"/>
                    <a:pt x="33" y="35"/>
                  </a:cubicBezTo>
                  <a:cubicBezTo>
                    <a:pt x="33" y="35"/>
                    <a:pt x="33" y="35"/>
                    <a:pt x="33" y="35"/>
                  </a:cubicBezTo>
                  <a:cubicBezTo>
                    <a:pt x="33" y="35"/>
                    <a:pt x="33" y="35"/>
                    <a:pt x="33" y="35"/>
                  </a:cubicBezTo>
                  <a:cubicBezTo>
                    <a:pt x="33" y="35"/>
                    <a:pt x="33" y="35"/>
                    <a:pt x="33" y="35"/>
                  </a:cubicBezTo>
                  <a:cubicBezTo>
                    <a:pt x="33" y="35"/>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7"/>
                  </a:cubicBezTo>
                  <a:cubicBezTo>
                    <a:pt x="33"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9"/>
                  </a:cubicBezTo>
                  <a:cubicBezTo>
                    <a:pt x="32" y="39"/>
                    <a:pt x="32" y="39"/>
                    <a:pt x="32" y="39"/>
                  </a:cubicBezTo>
                  <a:cubicBezTo>
                    <a:pt x="32" y="39"/>
                    <a:pt x="32" y="39"/>
                    <a:pt x="32" y="39"/>
                  </a:cubicBezTo>
                  <a:cubicBezTo>
                    <a:pt x="32"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0" y="41"/>
                    <a:pt x="30" y="41"/>
                  </a:cubicBezTo>
                  <a:cubicBezTo>
                    <a:pt x="30" y="41"/>
                    <a:pt x="30" y="41"/>
                    <a:pt x="30" y="41"/>
                  </a:cubicBezTo>
                  <a:cubicBezTo>
                    <a:pt x="30" y="41"/>
                    <a:pt x="30" y="41"/>
                    <a:pt x="30" y="41"/>
                  </a:cubicBezTo>
                  <a:cubicBezTo>
                    <a:pt x="30" y="41"/>
                    <a:pt x="30" y="41"/>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30" y="43"/>
                    <a:pt x="30" y="43"/>
                    <a:pt x="30" y="43"/>
                  </a:cubicBezTo>
                  <a:cubicBezTo>
                    <a:pt x="29" y="43"/>
                    <a:pt x="29" y="43"/>
                    <a:pt x="29" y="43"/>
                  </a:cubicBezTo>
                  <a:cubicBezTo>
                    <a:pt x="29" y="43"/>
                    <a:pt x="29" y="43"/>
                    <a:pt x="29" y="43"/>
                  </a:cubicBezTo>
                  <a:cubicBezTo>
                    <a:pt x="29" y="43"/>
                    <a:pt x="29" y="43"/>
                    <a:pt x="29" y="43"/>
                  </a:cubicBezTo>
                  <a:cubicBezTo>
                    <a:pt x="29" y="43"/>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5"/>
                  </a:cubicBezTo>
                  <a:cubicBezTo>
                    <a:pt x="29" y="45"/>
                    <a:pt x="29" y="45"/>
                    <a:pt x="29" y="45"/>
                  </a:cubicBezTo>
                  <a:cubicBezTo>
                    <a:pt x="29" y="45"/>
                    <a:pt x="29" y="45"/>
                    <a:pt x="29" y="45"/>
                  </a:cubicBezTo>
                  <a:cubicBezTo>
                    <a:pt x="29" y="45"/>
                    <a:pt x="28" y="45"/>
                    <a:pt x="28" y="45"/>
                  </a:cubicBezTo>
                  <a:cubicBezTo>
                    <a:pt x="28" y="45"/>
                    <a:pt x="28" y="45"/>
                    <a:pt x="28" y="45"/>
                  </a:cubicBezTo>
                  <a:cubicBezTo>
                    <a:pt x="28" y="45"/>
                    <a:pt x="28" y="45"/>
                    <a:pt x="28" y="45"/>
                  </a:cubicBezTo>
                  <a:cubicBezTo>
                    <a:pt x="28" y="45"/>
                    <a:pt x="28" y="45"/>
                    <a:pt x="28" y="45"/>
                  </a:cubicBezTo>
                  <a:cubicBezTo>
                    <a:pt x="28" y="45"/>
                    <a:pt x="28" y="45"/>
                    <a:pt x="28" y="45"/>
                  </a:cubicBezTo>
                  <a:cubicBezTo>
                    <a:pt x="28" y="45"/>
                    <a:pt x="28" y="45"/>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7"/>
                    <a:pt x="28" y="47"/>
                  </a:cubicBezTo>
                  <a:cubicBezTo>
                    <a:pt x="27" y="47"/>
                    <a:pt x="27" y="47"/>
                    <a:pt x="27" y="47"/>
                  </a:cubicBezTo>
                  <a:cubicBezTo>
                    <a:pt x="27" y="47"/>
                    <a:pt x="27" y="47"/>
                    <a:pt x="27" y="47"/>
                  </a:cubicBezTo>
                  <a:cubicBezTo>
                    <a:pt x="27" y="47"/>
                    <a:pt x="27" y="47"/>
                    <a:pt x="27" y="47"/>
                  </a:cubicBezTo>
                  <a:cubicBezTo>
                    <a:pt x="27" y="47"/>
                    <a:pt x="27" y="47"/>
                    <a:pt x="27" y="47"/>
                  </a:cubicBezTo>
                  <a:cubicBezTo>
                    <a:pt x="27" y="47"/>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6" y="48"/>
                    <a:pt x="26" y="48"/>
                  </a:cubicBezTo>
                  <a:cubicBezTo>
                    <a:pt x="26" y="48"/>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50"/>
                    <a:pt x="26" y="50"/>
                    <a:pt x="26" y="50"/>
                  </a:cubicBezTo>
                  <a:cubicBezTo>
                    <a:pt x="26" y="50"/>
                    <a:pt x="26" y="50"/>
                    <a:pt x="26" y="50"/>
                  </a:cubicBezTo>
                  <a:cubicBezTo>
                    <a:pt x="26" y="50"/>
                    <a:pt x="26" y="50"/>
                    <a:pt x="26" y="50"/>
                  </a:cubicBezTo>
                  <a:cubicBezTo>
                    <a:pt x="26" y="50"/>
                    <a:pt x="26" y="50"/>
                    <a:pt x="26" y="50"/>
                  </a:cubicBezTo>
                  <a:cubicBezTo>
                    <a:pt x="25" y="50"/>
                    <a:pt x="25" y="50"/>
                    <a:pt x="25" y="50"/>
                  </a:cubicBezTo>
                  <a:cubicBezTo>
                    <a:pt x="25" y="50"/>
                    <a:pt x="25" y="50"/>
                    <a:pt x="25" y="50"/>
                  </a:cubicBezTo>
                  <a:cubicBezTo>
                    <a:pt x="25" y="50"/>
                    <a:pt x="25" y="50"/>
                    <a:pt x="25" y="50"/>
                  </a:cubicBezTo>
                  <a:cubicBezTo>
                    <a:pt x="25" y="50"/>
                    <a:pt x="25" y="51"/>
                    <a:pt x="25" y="51"/>
                  </a:cubicBezTo>
                  <a:cubicBezTo>
                    <a:pt x="25" y="51"/>
                    <a:pt x="25" y="51"/>
                    <a:pt x="25" y="51"/>
                  </a:cubicBezTo>
                  <a:cubicBezTo>
                    <a:pt x="25" y="51"/>
                    <a:pt x="25" y="51"/>
                    <a:pt x="25" y="51"/>
                  </a:cubicBezTo>
                  <a:cubicBezTo>
                    <a:pt x="25" y="51"/>
                    <a:pt x="25" y="51"/>
                    <a:pt x="25" y="51"/>
                  </a:cubicBezTo>
                  <a:cubicBezTo>
                    <a:pt x="25" y="51"/>
                    <a:pt x="25" y="51"/>
                    <a:pt x="25" y="51"/>
                  </a:cubicBezTo>
                  <a:cubicBezTo>
                    <a:pt x="25" y="51"/>
                    <a:pt x="25" y="51"/>
                    <a:pt x="24" y="51"/>
                  </a:cubicBezTo>
                  <a:cubicBezTo>
                    <a:pt x="24" y="51"/>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3"/>
                  </a:cubicBezTo>
                  <a:cubicBezTo>
                    <a:pt x="24" y="53"/>
                    <a:pt x="24" y="53"/>
                    <a:pt x="24" y="53"/>
                  </a:cubicBezTo>
                  <a:cubicBezTo>
                    <a:pt x="24" y="53"/>
                    <a:pt x="24" y="53"/>
                    <a:pt x="23" y="53"/>
                  </a:cubicBezTo>
                  <a:cubicBezTo>
                    <a:pt x="23" y="53"/>
                    <a:pt x="23" y="53"/>
                    <a:pt x="23" y="53"/>
                  </a:cubicBezTo>
                  <a:cubicBezTo>
                    <a:pt x="23" y="53"/>
                    <a:pt x="23" y="53"/>
                    <a:pt x="23" y="53"/>
                  </a:cubicBezTo>
                  <a:cubicBezTo>
                    <a:pt x="23" y="53"/>
                    <a:pt x="23" y="53"/>
                    <a:pt x="23" y="53"/>
                  </a:cubicBezTo>
                  <a:cubicBezTo>
                    <a:pt x="23" y="53"/>
                    <a:pt x="23" y="53"/>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2" y="54"/>
                    <a:pt x="22" y="54"/>
                  </a:cubicBezTo>
                  <a:cubicBezTo>
                    <a:pt x="22" y="54"/>
                    <a:pt x="22" y="54"/>
                    <a:pt x="22" y="54"/>
                  </a:cubicBezTo>
                  <a:cubicBezTo>
                    <a:pt x="22" y="54"/>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7"/>
                  </a:cubicBezTo>
                  <a:cubicBezTo>
                    <a:pt x="21" y="57"/>
                    <a:pt x="21" y="57"/>
                    <a:pt x="21" y="57"/>
                  </a:cubicBezTo>
                  <a:cubicBezTo>
                    <a:pt x="21" y="57"/>
                    <a:pt x="20" y="57"/>
                    <a:pt x="20" y="57"/>
                  </a:cubicBezTo>
                  <a:cubicBezTo>
                    <a:pt x="20" y="57"/>
                    <a:pt x="20" y="57"/>
                    <a:pt x="20" y="57"/>
                  </a:cubicBezTo>
                  <a:cubicBezTo>
                    <a:pt x="20" y="57"/>
                    <a:pt x="20" y="57"/>
                    <a:pt x="20" y="57"/>
                  </a:cubicBezTo>
                  <a:cubicBezTo>
                    <a:pt x="20" y="57"/>
                    <a:pt x="20" y="57"/>
                    <a:pt x="20" y="57"/>
                  </a:cubicBezTo>
                  <a:cubicBezTo>
                    <a:pt x="20" y="57"/>
                    <a:pt x="20" y="57"/>
                    <a:pt x="20" y="57"/>
                  </a:cubicBezTo>
                  <a:cubicBezTo>
                    <a:pt x="20" y="58"/>
                    <a:pt x="20" y="58"/>
                    <a:pt x="20" y="58"/>
                  </a:cubicBezTo>
                  <a:cubicBezTo>
                    <a:pt x="20" y="58"/>
                    <a:pt x="20" y="58"/>
                    <a:pt x="20" y="58"/>
                  </a:cubicBezTo>
                  <a:cubicBezTo>
                    <a:pt x="20" y="58"/>
                    <a:pt x="20" y="58"/>
                    <a:pt x="20" y="58"/>
                  </a:cubicBezTo>
                  <a:cubicBezTo>
                    <a:pt x="20" y="58"/>
                    <a:pt x="20" y="58"/>
                    <a:pt x="20" y="58"/>
                  </a:cubicBezTo>
                  <a:cubicBezTo>
                    <a:pt x="20" y="58"/>
                    <a:pt x="20" y="58"/>
                    <a:pt x="20" y="58"/>
                  </a:cubicBezTo>
                  <a:cubicBezTo>
                    <a:pt x="19" y="58"/>
                    <a:pt x="19" y="58"/>
                    <a:pt x="19" y="58"/>
                  </a:cubicBezTo>
                  <a:cubicBezTo>
                    <a:pt x="19" y="58"/>
                    <a:pt x="19" y="58"/>
                    <a:pt x="19" y="58"/>
                  </a:cubicBezTo>
                  <a:cubicBezTo>
                    <a:pt x="19" y="59"/>
                    <a:pt x="19" y="59"/>
                    <a:pt x="19" y="59"/>
                  </a:cubicBezTo>
                  <a:cubicBezTo>
                    <a:pt x="19" y="59"/>
                    <a:pt x="19" y="59"/>
                    <a:pt x="19" y="59"/>
                  </a:cubicBezTo>
                  <a:cubicBezTo>
                    <a:pt x="19" y="59"/>
                    <a:pt x="18" y="59"/>
                    <a:pt x="18" y="59"/>
                  </a:cubicBezTo>
                  <a:cubicBezTo>
                    <a:pt x="18" y="60"/>
                    <a:pt x="18" y="60"/>
                    <a:pt x="18" y="60"/>
                  </a:cubicBezTo>
                  <a:cubicBezTo>
                    <a:pt x="18" y="60"/>
                    <a:pt x="18" y="60"/>
                    <a:pt x="18" y="60"/>
                  </a:cubicBezTo>
                  <a:cubicBezTo>
                    <a:pt x="18" y="60"/>
                    <a:pt x="18" y="60"/>
                    <a:pt x="18" y="60"/>
                  </a:cubicBezTo>
                  <a:cubicBezTo>
                    <a:pt x="18" y="60"/>
                    <a:pt x="17" y="60"/>
                    <a:pt x="17" y="61"/>
                  </a:cubicBezTo>
                  <a:cubicBezTo>
                    <a:pt x="17" y="61"/>
                    <a:pt x="17" y="61"/>
                    <a:pt x="17" y="61"/>
                  </a:cubicBezTo>
                  <a:cubicBezTo>
                    <a:pt x="17" y="61"/>
                    <a:pt x="17" y="61"/>
                    <a:pt x="16" y="61"/>
                  </a:cubicBezTo>
                  <a:cubicBezTo>
                    <a:pt x="16" y="61"/>
                    <a:pt x="16" y="62"/>
                    <a:pt x="16" y="62"/>
                  </a:cubicBezTo>
                  <a:cubicBezTo>
                    <a:pt x="16" y="62"/>
                    <a:pt x="16" y="62"/>
                    <a:pt x="16" y="62"/>
                  </a:cubicBezTo>
                  <a:cubicBezTo>
                    <a:pt x="16" y="62"/>
                    <a:pt x="16" y="62"/>
                    <a:pt x="16" y="62"/>
                  </a:cubicBezTo>
                  <a:cubicBezTo>
                    <a:pt x="16" y="62"/>
                    <a:pt x="16" y="62"/>
                    <a:pt x="16" y="62"/>
                  </a:cubicBezTo>
                  <a:cubicBezTo>
                    <a:pt x="16" y="62"/>
                    <a:pt x="16" y="62"/>
                    <a:pt x="16" y="62"/>
                  </a:cubicBezTo>
                  <a:cubicBezTo>
                    <a:pt x="15" y="63"/>
                    <a:pt x="15" y="63"/>
                    <a:pt x="15" y="63"/>
                  </a:cubicBezTo>
                  <a:cubicBezTo>
                    <a:pt x="15" y="63"/>
                    <a:pt x="15" y="63"/>
                    <a:pt x="15" y="63"/>
                  </a:cubicBezTo>
                  <a:cubicBezTo>
                    <a:pt x="14" y="64"/>
                    <a:pt x="14" y="64"/>
                    <a:pt x="14" y="64"/>
                  </a:cubicBezTo>
                  <a:cubicBezTo>
                    <a:pt x="14" y="64"/>
                    <a:pt x="14" y="64"/>
                    <a:pt x="14" y="64"/>
                  </a:cubicBezTo>
                  <a:cubicBezTo>
                    <a:pt x="14" y="65"/>
                    <a:pt x="14" y="65"/>
                    <a:pt x="13" y="65"/>
                  </a:cubicBezTo>
                  <a:cubicBezTo>
                    <a:pt x="13" y="65"/>
                    <a:pt x="13" y="65"/>
                    <a:pt x="13" y="65"/>
                  </a:cubicBezTo>
                  <a:cubicBezTo>
                    <a:pt x="13" y="65"/>
                    <a:pt x="13" y="65"/>
                    <a:pt x="13" y="65"/>
                  </a:cubicBezTo>
                  <a:cubicBezTo>
                    <a:pt x="13" y="65"/>
                    <a:pt x="13" y="65"/>
                    <a:pt x="13" y="65"/>
                  </a:cubicBezTo>
                  <a:cubicBezTo>
                    <a:pt x="13" y="65"/>
                    <a:pt x="13" y="65"/>
                    <a:pt x="13" y="65"/>
                  </a:cubicBezTo>
                  <a:cubicBezTo>
                    <a:pt x="13" y="65"/>
                    <a:pt x="12" y="66"/>
                    <a:pt x="12" y="66"/>
                  </a:cubicBezTo>
                  <a:cubicBezTo>
                    <a:pt x="12" y="66"/>
                    <a:pt x="12" y="66"/>
                    <a:pt x="12" y="66"/>
                  </a:cubicBezTo>
                  <a:cubicBezTo>
                    <a:pt x="12" y="66"/>
                    <a:pt x="11" y="67"/>
                    <a:pt x="11" y="67"/>
                  </a:cubicBezTo>
                  <a:cubicBezTo>
                    <a:pt x="11" y="67"/>
                    <a:pt x="11" y="67"/>
                    <a:pt x="11" y="67"/>
                  </a:cubicBezTo>
                  <a:cubicBezTo>
                    <a:pt x="11" y="67"/>
                    <a:pt x="11" y="67"/>
                    <a:pt x="11" y="67"/>
                  </a:cubicBezTo>
                  <a:cubicBezTo>
                    <a:pt x="11" y="67"/>
                    <a:pt x="11" y="67"/>
                    <a:pt x="11" y="67"/>
                  </a:cubicBezTo>
                  <a:cubicBezTo>
                    <a:pt x="11" y="67"/>
                    <a:pt x="10" y="68"/>
                    <a:pt x="10" y="68"/>
                  </a:cubicBezTo>
                  <a:cubicBezTo>
                    <a:pt x="10" y="68"/>
                    <a:pt x="10" y="68"/>
                    <a:pt x="10" y="68"/>
                  </a:cubicBezTo>
                  <a:cubicBezTo>
                    <a:pt x="10" y="68"/>
                    <a:pt x="10" y="68"/>
                    <a:pt x="9" y="68"/>
                  </a:cubicBezTo>
                  <a:cubicBezTo>
                    <a:pt x="9" y="68"/>
                    <a:pt x="9" y="68"/>
                    <a:pt x="9" y="68"/>
                  </a:cubicBezTo>
                  <a:cubicBezTo>
                    <a:pt x="9" y="69"/>
                    <a:pt x="9" y="69"/>
                    <a:pt x="9" y="69"/>
                  </a:cubicBezTo>
                  <a:cubicBezTo>
                    <a:pt x="9" y="69"/>
                    <a:pt x="9" y="69"/>
                    <a:pt x="9" y="69"/>
                  </a:cubicBezTo>
                  <a:cubicBezTo>
                    <a:pt x="9" y="69"/>
                    <a:pt x="9" y="69"/>
                    <a:pt x="9" y="69"/>
                  </a:cubicBezTo>
                  <a:cubicBezTo>
                    <a:pt x="9" y="69"/>
                    <a:pt x="9" y="69"/>
                    <a:pt x="8" y="69"/>
                  </a:cubicBezTo>
                  <a:cubicBezTo>
                    <a:pt x="8" y="69"/>
                    <a:pt x="8" y="69"/>
                    <a:pt x="8" y="69"/>
                  </a:cubicBezTo>
                  <a:cubicBezTo>
                    <a:pt x="8" y="69"/>
                    <a:pt x="8" y="69"/>
                    <a:pt x="8" y="69"/>
                  </a:cubicBezTo>
                  <a:cubicBezTo>
                    <a:pt x="8" y="69"/>
                    <a:pt x="8" y="69"/>
                    <a:pt x="8" y="70"/>
                  </a:cubicBezTo>
                  <a:cubicBezTo>
                    <a:pt x="8" y="70"/>
                    <a:pt x="8" y="70"/>
                    <a:pt x="8" y="70"/>
                  </a:cubicBezTo>
                  <a:cubicBezTo>
                    <a:pt x="8" y="70"/>
                    <a:pt x="8" y="70"/>
                    <a:pt x="8" y="70"/>
                  </a:cubicBezTo>
                  <a:cubicBezTo>
                    <a:pt x="8" y="70"/>
                    <a:pt x="8" y="70"/>
                    <a:pt x="8" y="70"/>
                  </a:cubicBezTo>
                  <a:cubicBezTo>
                    <a:pt x="8" y="70"/>
                    <a:pt x="8" y="70"/>
                    <a:pt x="8" y="70"/>
                  </a:cubicBezTo>
                  <a:cubicBezTo>
                    <a:pt x="8" y="70"/>
                    <a:pt x="8" y="70"/>
                    <a:pt x="8" y="70"/>
                  </a:cubicBezTo>
                  <a:cubicBezTo>
                    <a:pt x="7" y="70"/>
                    <a:pt x="7" y="70"/>
                    <a:pt x="7" y="70"/>
                  </a:cubicBezTo>
                  <a:cubicBezTo>
                    <a:pt x="7" y="70"/>
                    <a:pt x="7" y="70"/>
                    <a:pt x="7" y="70"/>
                  </a:cubicBezTo>
                  <a:cubicBezTo>
                    <a:pt x="7" y="70"/>
                    <a:pt x="7" y="70"/>
                    <a:pt x="7" y="71"/>
                  </a:cubicBezTo>
                  <a:cubicBezTo>
                    <a:pt x="7" y="71"/>
                    <a:pt x="7" y="71"/>
                    <a:pt x="7" y="71"/>
                  </a:cubicBezTo>
                  <a:cubicBezTo>
                    <a:pt x="7"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5" y="71"/>
                    <a:pt x="5" y="71"/>
                    <a:pt x="5" y="71"/>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4" y="72"/>
                    <a:pt x="4" y="72"/>
                    <a:pt x="4" y="72"/>
                  </a:cubicBezTo>
                  <a:cubicBezTo>
                    <a:pt x="4" y="72"/>
                    <a:pt x="4" y="72"/>
                    <a:pt x="4" y="72"/>
                  </a:cubicBezTo>
                  <a:cubicBezTo>
                    <a:pt x="4" y="72"/>
                    <a:pt x="4" y="72"/>
                    <a:pt x="4" y="72"/>
                  </a:cubicBezTo>
                  <a:cubicBezTo>
                    <a:pt x="4" y="72"/>
                    <a:pt x="4" y="72"/>
                    <a:pt x="4" y="72"/>
                  </a:cubicBezTo>
                  <a:cubicBezTo>
                    <a:pt x="4" y="72"/>
                    <a:pt x="4" y="72"/>
                    <a:pt x="4" y="72"/>
                  </a:cubicBezTo>
                  <a:cubicBezTo>
                    <a:pt x="4" y="73"/>
                    <a:pt x="4" y="73"/>
                    <a:pt x="4" y="73"/>
                  </a:cubicBezTo>
                  <a:cubicBezTo>
                    <a:pt x="4" y="73"/>
                    <a:pt x="4" y="73"/>
                    <a:pt x="4" y="73"/>
                  </a:cubicBezTo>
                  <a:cubicBezTo>
                    <a:pt x="4" y="73"/>
                    <a:pt x="4" y="73"/>
                    <a:pt x="4"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2" y="73"/>
                    <a:pt x="2" y="73"/>
                  </a:cubicBezTo>
                  <a:cubicBezTo>
                    <a:pt x="2" y="73"/>
                    <a:pt x="2" y="74"/>
                    <a:pt x="2" y="74"/>
                  </a:cubicBezTo>
                  <a:cubicBezTo>
                    <a:pt x="2" y="74"/>
                    <a:pt x="2" y="74"/>
                    <a:pt x="2" y="74"/>
                  </a:cubicBezTo>
                  <a:cubicBezTo>
                    <a:pt x="2" y="74"/>
                    <a:pt x="2" y="74"/>
                    <a:pt x="2" y="74"/>
                  </a:cubicBezTo>
                  <a:cubicBezTo>
                    <a:pt x="2" y="74"/>
                    <a:pt x="2"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5"/>
                    <a:pt x="1"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8"/>
                    <a:pt x="0"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2" y="78"/>
                  </a:cubicBezTo>
                  <a:cubicBezTo>
                    <a:pt x="2" y="78"/>
                    <a:pt x="2" y="78"/>
                    <a:pt x="2" y="78"/>
                  </a:cubicBezTo>
                  <a:cubicBezTo>
                    <a:pt x="2" y="78"/>
                    <a:pt x="2" y="78"/>
                    <a:pt x="2" y="78"/>
                  </a:cubicBezTo>
                  <a:cubicBezTo>
                    <a:pt x="2" y="78"/>
                    <a:pt x="2" y="78"/>
                    <a:pt x="2" y="78"/>
                  </a:cubicBezTo>
                  <a:cubicBezTo>
                    <a:pt x="2" y="78"/>
                    <a:pt x="2"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5" y="79"/>
                    <a:pt x="5" y="79"/>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7" y="80"/>
                    <a:pt x="7" y="80"/>
                  </a:cubicBezTo>
                  <a:cubicBezTo>
                    <a:pt x="7" y="80"/>
                    <a:pt x="7" y="80"/>
                    <a:pt x="7" y="80"/>
                  </a:cubicBezTo>
                  <a:cubicBezTo>
                    <a:pt x="7" y="80"/>
                    <a:pt x="7" y="80"/>
                    <a:pt x="7" y="80"/>
                  </a:cubicBezTo>
                  <a:cubicBezTo>
                    <a:pt x="7" y="80"/>
                    <a:pt x="7" y="80"/>
                    <a:pt x="7" y="80"/>
                  </a:cubicBezTo>
                  <a:cubicBezTo>
                    <a:pt x="7" y="80"/>
                    <a:pt x="7" y="80"/>
                    <a:pt x="7" y="80"/>
                  </a:cubicBezTo>
                  <a:cubicBezTo>
                    <a:pt x="7" y="80"/>
                    <a:pt x="7" y="80"/>
                    <a:pt x="7" y="81"/>
                  </a:cubicBezTo>
                  <a:cubicBezTo>
                    <a:pt x="7"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9" y="81"/>
                  </a:cubicBezTo>
                  <a:cubicBezTo>
                    <a:pt x="9" y="81"/>
                    <a:pt x="9" y="81"/>
                    <a:pt x="9" y="81"/>
                  </a:cubicBezTo>
                  <a:cubicBezTo>
                    <a:pt x="9" y="81"/>
                    <a:pt x="9" y="81"/>
                    <a:pt x="9" y="81"/>
                  </a:cubicBezTo>
                  <a:cubicBezTo>
                    <a:pt x="9" y="81"/>
                    <a:pt x="9" y="81"/>
                    <a:pt x="9" y="81"/>
                  </a:cubicBezTo>
                  <a:cubicBezTo>
                    <a:pt x="9" y="81"/>
                    <a:pt x="9" y="81"/>
                    <a:pt x="9" y="81"/>
                  </a:cubicBezTo>
                  <a:cubicBezTo>
                    <a:pt x="10" y="81"/>
                    <a:pt x="10" y="82"/>
                    <a:pt x="11" y="81"/>
                  </a:cubicBezTo>
                  <a:cubicBezTo>
                    <a:pt x="11" y="81"/>
                    <a:pt x="11" y="81"/>
                    <a:pt x="11" y="81"/>
                  </a:cubicBezTo>
                  <a:cubicBezTo>
                    <a:pt x="11" y="81"/>
                    <a:pt x="11" y="81"/>
                    <a:pt x="11" y="81"/>
                  </a:cubicBezTo>
                  <a:cubicBezTo>
                    <a:pt x="11" y="81"/>
                    <a:pt x="11" y="81"/>
                    <a:pt x="11" y="81"/>
                  </a:cubicBezTo>
                  <a:cubicBezTo>
                    <a:pt x="11" y="81"/>
                    <a:pt x="11" y="81"/>
                    <a:pt x="11" y="81"/>
                  </a:cubicBezTo>
                  <a:cubicBezTo>
                    <a:pt x="12" y="81"/>
                    <a:pt x="12" y="81"/>
                    <a:pt x="12" y="81"/>
                  </a:cubicBezTo>
                  <a:cubicBezTo>
                    <a:pt x="12" y="81"/>
                    <a:pt x="12" y="81"/>
                    <a:pt x="12" y="81"/>
                  </a:cubicBezTo>
                  <a:cubicBezTo>
                    <a:pt x="12" y="81"/>
                    <a:pt x="12" y="81"/>
                    <a:pt x="12" y="81"/>
                  </a:cubicBezTo>
                  <a:cubicBezTo>
                    <a:pt x="12" y="81"/>
                    <a:pt x="12" y="81"/>
                    <a:pt x="12" y="81"/>
                  </a:cubicBezTo>
                  <a:cubicBezTo>
                    <a:pt x="12" y="81"/>
                    <a:pt x="12" y="81"/>
                    <a:pt x="12" y="81"/>
                  </a:cubicBezTo>
                  <a:cubicBezTo>
                    <a:pt x="12"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4" y="80"/>
                    <a:pt x="14" y="80"/>
                  </a:cubicBezTo>
                  <a:cubicBezTo>
                    <a:pt x="14" y="80"/>
                    <a:pt x="14" y="80"/>
                    <a:pt x="14" y="80"/>
                  </a:cubicBezTo>
                  <a:cubicBezTo>
                    <a:pt x="14" y="79"/>
                    <a:pt x="14" y="79"/>
                    <a:pt x="14" y="79"/>
                  </a:cubicBezTo>
                  <a:cubicBezTo>
                    <a:pt x="14" y="79"/>
                    <a:pt x="14" y="79"/>
                    <a:pt x="14" y="79"/>
                  </a:cubicBezTo>
                  <a:cubicBezTo>
                    <a:pt x="14" y="79"/>
                    <a:pt x="15" y="79"/>
                    <a:pt x="15" y="79"/>
                  </a:cubicBezTo>
                  <a:cubicBezTo>
                    <a:pt x="15" y="79"/>
                    <a:pt x="15" y="79"/>
                    <a:pt x="15" y="79"/>
                  </a:cubicBezTo>
                  <a:cubicBezTo>
                    <a:pt x="15" y="78"/>
                    <a:pt x="15" y="78"/>
                    <a:pt x="16" y="77"/>
                  </a:cubicBezTo>
                  <a:cubicBezTo>
                    <a:pt x="16" y="77"/>
                    <a:pt x="17" y="77"/>
                    <a:pt x="17" y="77"/>
                  </a:cubicBezTo>
                  <a:cubicBezTo>
                    <a:pt x="17" y="77"/>
                    <a:pt x="17" y="76"/>
                    <a:pt x="17" y="76"/>
                  </a:cubicBezTo>
                  <a:cubicBezTo>
                    <a:pt x="17" y="76"/>
                    <a:pt x="17" y="76"/>
                    <a:pt x="17" y="76"/>
                  </a:cubicBezTo>
                  <a:cubicBezTo>
                    <a:pt x="17" y="76"/>
                    <a:pt x="17" y="76"/>
                    <a:pt x="17" y="76"/>
                  </a:cubicBezTo>
                  <a:cubicBezTo>
                    <a:pt x="18" y="76"/>
                    <a:pt x="18" y="75"/>
                    <a:pt x="19" y="74"/>
                  </a:cubicBezTo>
                  <a:cubicBezTo>
                    <a:pt x="19" y="74"/>
                    <a:pt x="19" y="74"/>
                    <a:pt x="19" y="74"/>
                  </a:cubicBezTo>
                  <a:cubicBezTo>
                    <a:pt x="19" y="74"/>
                    <a:pt x="19" y="74"/>
                    <a:pt x="19" y="74"/>
                  </a:cubicBezTo>
                  <a:cubicBezTo>
                    <a:pt x="19" y="74"/>
                    <a:pt x="19" y="74"/>
                    <a:pt x="19" y="74"/>
                  </a:cubicBezTo>
                  <a:cubicBezTo>
                    <a:pt x="20" y="73"/>
                    <a:pt x="20" y="73"/>
                    <a:pt x="20" y="73"/>
                  </a:cubicBezTo>
                  <a:cubicBezTo>
                    <a:pt x="20" y="73"/>
                    <a:pt x="20" y="73"/>
                    <a:pt x="20" y="73"/>
                  </a:cubicBezTo>
                  <a:cubicBezTo>
                    <a:pt x="20" y="73"/>
                    <a:pt x="20" y="73"/>
                    <a:pt x="20" y="73"/>
                  </a:cubicBezTo>
                  <a:cubicBezTo>
                    <a:pt x="20" y="73"/>
                    <a:pt x="20" y="73"/>
                    <a:pt x="20"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1"/>
                  </a:cubicBezTo>
                  <a:cubicBezTo>
                    <a:pt x="21" y="71"/>
                    <a:pt x="21" y="71"/>
                    <a:pt x="21" y="71"/>
                  </a:cubicBezTo>
                  <a:cubicBezTo>
                    <a:pt x="21" y="71"/>
                    <a:pt x="22" y="71"/>
                    <a:pt x="22" y="71"/>
                  </a:cubicBezTo>
                  <a:cubicBezTo>
                    <a:pt x="22" y="71"/>
                    <a:pt x="22" y="71"/>
                    <a:pt x="22" y="71"/>
                  </a:cubicBezTo>
                  <a:cubicBezTo>
                    <a:pt x="22" y="71"/>
                    <a:pt x="22" y="71"/>
                    <a:pt x="22" y="71"/>
                  </a:cubicBezTo>
                  <a:cubicBezTo>
                    <a:pt x="22" y="71"/>
                    <a:pt x="22" y="71"/>
                    <a:pt x="22" y="71"/>
                  </a:cubicBezTo>
                  <a:cubicBezTo>
                    <a:pt x="22" y="71"/>
                    <a:pt x="22" y="71"/>
                    <a:pt x="22" y="70"/>
                  </a:cubicBezTo>
                  <a:cubicBezTo>
                    <a:pt x="22" y="70"/>
                    <a:pt x="22" y="70"/>
                    <a:pt x="22" y="70"/>
                  </a:cubicBezTo>
                  <a:cubicBezTo>
                    <a:pt x="22" y="70"/>
                    <a:pt x="22" y="70"/>
                    <a:pt x="22" y="70"/>
                  </a:cubicBezTo>
                  <a:cubicBezTo>
                    <a:pt x="22" y="70"/>
                    <a:pt x="22" y="70"/>
                    <a:pt x="22" y="70"/>
                  </a:cubicBezTo>
                  <a:cubicBezTo>
                    <a:pt x="23" y="70"/>
                    <a:pt x="23" y="70"/>
                    <a:pt x="23" y="70"/>
                  </a:cubicBezTo>
                  <a:cubicBezTo>
                    <a:pt x="23" y="70"/>
                    <a:pt x="23" y="69"/>
                    <a:pt x="23" y="69"/>
                  </a:cubicBezTo>
                  <a:cubicBezTo>
                    <a:pt x="23" y="69"/>
                    <a:pt x="23" y="69"/>
                    <a:pt x="23" y="69"/>
                  </a:cubicBezTo>
                  <a:cubicBezTo>
                    <a:pt x="23" y="69"/>
                    <a:pt x="23" y="69"/>
                    <a:pt x="23" y="69"/>
                  </a:cubicBezTo>
                  <a:cubicBezTo>
                    <a:pt x="23" y="69"/>
                    <a:pt x="23" y="69"/>
                    <a:pt x="23" y="69"/>
                  </a:cubicBezTo>
                  <a:cubicBezTo>
                    <a:pt x="23" y="69"/>
                    <a:pt x="23" y="69"/>
                    <a:pt x="23" y="69"/>
                  </a:cubicBezTo>
                  <a:cubicBezTo>
                    <a:pt x="24" y="69"/>
                    <a:pt x="24" y="69"/>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6"/>
                    <a:pt x="25" y="66"/>
                  </a:cubicBezTo>
                  <a:cubicBezTo>
                    <a:pt x="25" y="66"/>
                    <a:pt x="25" y="66"/>
                    <a:pt x="25" y="66"/>
                  </a:cubicBezTo>
                  <a:cubicBezTo>
                    <a:pt x="25" y="66"/>
                    <a:pt x="25" y="66"/>
                    <a:pt x="26" y="66"/>
                  </a:cubicBezTo>
                  <a:cubicBezTo>
                    <a:pt x="26" y="66"/>
                    <a:pt x="26" y="66"/>
                    <a:pt x="26" y="66"/>
                  </a:cubicBezTo>
                  <a:cubicBezTo>
                    <a:pt x="26" y="66"/>
                    <a:pt x="26" y="66"/>
                    <a:pt x="26" y="66"/>
                  </a:cubicBezTo>
                  <a:cubicBezTo>
                    <a:pt x="26" y="66"/>
                    <a:pt x="26" y="66"/>
                    <a:pt x="26" y="66"/>
                  </a:cubicBezTo>
                  <a:cubicBezTo>
                    <a:pt x="26" y="66"/>
                    <a:pt x="26" y="66"/>
                    <a:pt x="26" y="66"/>
                  </a:cubicBezTo>
                  <a:cubicBezTo>
                    <a:pt x="26" y="66"/>
                    <a:pt x="26" y="65"/>
                    <a:pt x="26" y="65"/>
                  </a:cubicBezTo>
                  <a:cubicBezTo>
                    <a:pt x="26" y="65"/>
                    <a:pt x="26" y="65"/>
                    <a:pt x="26" y="65"/>
                  </a:cubicBezTo>
                  <a:cubicBezTo>
                    <a:pt x="26" y="65"/>
                    <a:pt x="26" y="65"/>
                    <a:pt x="26" y="65"/>
                  </a:cubicBezTo>
                  <a:cubicBezTo>
                    <a:pt x="26" y="65"/>
                    <a:pt x="26" y="65"/>
                    <a:pt x="26" y="65"/>
                  </a:cubicBezTo>
                  <a:cubicBezTo>
                    <a:pt x="26" y="65"/>
                    <a:pt x="27" y="65"/>
                    <a:pt x="27" y="65"/>
                  </a:cubicBezTo>
                  <a:cubicBezTo>
                    <a:pt x="27" y="65"/>
                    <a:pt x="27" y="65"/>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3"/>
                    <a:pt x="27" y="63"/>
                    <a:pt x="27" y="63"/>
                  </a:cubicBezTo>
                  <a:cubicBezTo>
                    <a:pt x="27" y="63"/>
                    <a:pt x="28" y="63"/>
                    <a:pt x="28" y="63"/>
                  </a:cubicBezTo>
                  <a:cubicBezTo>
                    <a:pt x="28" y="63"/>
                    <a:pt x="28" y="63"/>
                    <a:pt x="28" y="63"/>
                  </a:cubicBezTo>
                  <a:cubicBezTo>
                    <a:pt x="28" y="63"/>
                    <a:pt x="28" y="63"/>
                    <a:pt x="28" y="63"/>
                  </a:cubicBezTo>
                  <a:cubicBezTo>
                    <a:pt x="28" y="63"/>
                    <a:pt x="28" y="63"/>
                    <a:pt x="28" y="63"/>
                  </a:cubicBezTo>
                  <a:cubicBezTo>
                    <a:pt x="28" y="63"/>
                    <a:pt x="28" y="63"/>
                    <a:pt x="28" y="63"/>
                  </a:cubicBezTo>
                  <a:cubicBezTo>
                    <a:pt x="28" y="63"/>
                    <a:pt x="28" y="63"/>
                    <a:pt x="28" y="62"/>
                  </a:cubicBezTo>
                  <a:cubicBezTo>
                    <a:pt x="28" y="62"/>
                    <a:pt x="28" y="62"/>
                    <a:pt x="28" y="62"/>
                  </a:cubicBezTo>
                  <a:cubicBezTo>
                    <a:pt x="28" y="62"/>
                    <a:pt x="28" y="62"/>
                    <a:pt x="28" y="62"/>
                  </a:cubicBezTo>
                  <a:cubicBezTo>
                    <a:pt x="28" y="62"/>
                    <a:pt x="28" y="62"/>
                    <a:pt x="28" y="62"/>
                  </a:cubicBezTo>
                  <a:cubicBezTo>
                    <a:pt x="28" y="62"/>
                    <a:pt x="28" y="62"/>
                    <a:pt x="28" y="62"/>
                  </a:cubicBezTo>
                  <a:cubicBezTo>
                    <a:pt x="28" y="62"/>
                    <a:pt x="28" y="62"/>
                    <a:pt x="29" y="62"/>
                  </a:cubicBezTo>
                  <a:cubicBezTo>
                    <a:pt x="29" y="62"/>
                    <a:pt x="29" y="62"/>
                    <a:pt x="29" y="62"/>
                  </a:cubicBezTo>
                  <a:cubicBezTo>
                    <a:pt x="29" y="62"/>
                    <a:pt x="29" y="62"/>
                    <a:pt x="29" y="62"/>
                  </a:cubicBezTo>
                  <a:cubicBezTo>
                    <a:pt x="29" y="62"/>
                    <a:pt x="29" y="62"/>
                    <a:pt x="29" y="62"/>
                  </a:cubicBezTo>
                  <a:cubicBezTo>
                    <a:pt x="29" y="62"/>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59"/>
                  </a:cubicBezTo>
                  <a:cubicBezTo>
                    <a:pt x="30" y="59"/>
                    <a:pt x="30" y="59"/>
                    <a:pt x="30" y="59"/>
                  </a:cubicBezTo>
                  <a:cubicBezTo>
                    <a:pt x="30" y="59"/>
                    <a:pt x="30" y="59"/>
                    <a:pt x="30" y="59"/>
                  </a:cubicBezTo>
                  <a:cubicBezTo>
                    <a:pt x="30" y="59"/>
                    <a:pt x="30" y="59"/>
                    <a:pt x="31" y="59"/>
                  </a:cubicBezTo>
                  <a:cubicBezTo>
                    <a:pt x="31" y="59"/>
                    <a:pt x="31" y="59"/>
                    <a:pt x="31" y="59"/>
                  </a:cubicBezTo>
                  <a:cubicBezTo>
                    <a:pt x="31" y="59"/>
                    <a:pt x="31" y="59"/>
                    <a:pt x="31" y="59"/>
                  </a:cubicBezTo>
                  <a:cubicBezTo>
                    <a:pt x="31" y="59"/>
                    <a:pt x="31" y="59"/>
                    <a:pt x="31" y="59"/>
                  </a:cubicBezTo>
                  <a:cubicBezTo>
                    <a:pt x="31" y="59"/>
                    <a:pt x="31" y="59"/>
                    <a:pt x="31" y="59"/>
                  </a:cubicBezTo>
                  <a:cubicBezTo>
                    <a:pt x="31" y="58"/>
                    <a:pt x="31" y="58"/>
                    <a:pt x="31" y="58"/>
                  </a:cubicBezTo>
                  <a:cubicBezTo>
                    <a:pt x="31" y="58"/>
                    <a:pt x="31" y="58"/>
                    <a:pt x="31" y="58"/>
                  </a:cubicBezTo>
                  <a:cubicBezTo>
                    <a:pt x="31" y="58"/>
                    <a:pt x="31" y="58"/>
                    <a:pt x="31" y="58"/>
                  </a:cubicBezTo>
                  <a:cubicBezTo>
                    <a:pt x="31" y="58"/>
                    <a:pt x="31" y="58"/>
                    <a:pt x="31" y="58"/>
                  </a:cubicBezTo>
                  <a:cubicBezTo>
                    <a:pt x="31" y="58"/>
                    <a:pt x="31" y="58"/>
                    <a:pt x="31" y="58"/>
                  </a:cubicBezTo>
                  <a:cubicBezTo>
                    <a:pt x="32" y="58"/>
                    <a:pt x="32" y="58"/>
                    <a:pt x="32" y="58"/>
                  </a:cubicBezTo>
                  <a:cubicBezTo>
                    <a:pt x="32" y="58"/>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6"/>
                    <a:pt x="32" y="56"/>
                  </a:cubicBezTo>
                  <a:cubicBezTo>
                    <a:pt x="32" y="56"/>
                    <a:pt x="32" y="56"/>
                    <a:pt x="32" y="56"/>
                  </a:cubicBezTo>
                  <a:cubicBezTo>
                    <a:pt x="32" y="56"/>
                    <a:pt x="32" y="56"/>
                    <a:pt x="32" y="56"/>
                  </a:cubicBezTo>
                  <a:cubicBezTo>
                    <a:pt x="32" y="56"/>
                    <a:pt x="33" y="56"/>
                    <a:pt x="33" y="56"/>
                  </a:cubicBezTo>
                  <a:cubicBezTo>
                    <a:pt x="33" y="56"/>
                    <a:pt x="33" y="56"/>
                    <a:pt x="33" y="56"/>
                  </a:cubicBezTo>
                  <a:cubicBezTo>
                    <a:pt x="33" y="56"/>
                    <a:pt x="33" y="56"/>
                    <a:pt x="33" y="56"/>
                  </a:cubicBezTo>
                  <a:cubicBezTo>
                    <a:pt x="33" y="56"/>
                    <a:pt x="33" y="56"/>
                    <a:pt x="33" y="56"/>
                  </a:cubicBezTo>
                  <a:cubicBezTo>
                    <a:pt x="33" y="56"/>
                    <a:pt x="33" y="56"/>
                    <a:pt x="33" y="56"/>
                  </a:cubicBezTo>
                  <a:cubicBezTo>
                    <a:pt x="33" y="56"/>
                    <a:pt x="33" y="55"/>
                    <a:pt x="33" y="55"/>
                  </a:cubicBezTo>
                  <a:cubicBezTo>
                    <a:pt x="33" y="55"/>
                    <a:pt x="33" y="55"/>
                    <a:pt x="33" y="55"/>
                  </a:cubicBezTo>
                  <a:cubicBezTo>
                    <a:pt x="33" y="55"/>
                    <a:pt x="33" y="55"/>
                    <a:pt x="33" y="55"/>
                  </a:cubicBezTo>
                  <a:cubicBezTo>
                    <a:pt x="33" y="55"/>
                    <a:pt x="33" y="55"/>
                    <a:pt x="33" y="55"/>
                  </a:cubicBezTo>
                  <a:cubicBezTo>
                    <a:pt x="33" y="55"/>
                    <a:pt x="33" y="55"/>
                    <a:pt x="33" y="55"/>
                  </a:cubicBezTo>
                  <a:cubicBezTo>
                    <a:pt x="33" y="55"/>
                    <a:pt x="33" y="55"/>
                    <a:pt x="34" y="55"/>
                  </a:cubicBezTo>
                  <a:cubicBezTo>
                    <a:pt x="34" y="55"/>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3"/>
                    <a:pt x="34" y="53"/>
                  </a:cubicBezTo>
                  <a:cubicBezTo>
                    <a:pt x="34" y="53"/>
                    <a:pt x="34" y="53"/>
                    <a:pt x="34" y="53"/>
                  </a:cubicBezTo>
                  <a:cubicBezTo>
                    <a:pt x="34"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2"/>
                  </a:cubicBezTo>
                  <a:cubicBezTo>
                    <a:pt x="35" y="52"/>
                    <a:pt x="35" y="52"/>
                    <a:pt x="35" y="52"/>
                  </a:cubicBezTo>
                  <a:cubicBezTo>
                    <a:pt x="35" y="52"/>
                    <a:pt x="35" y="52"/>
                    <a:pt x="35" y="52"/>
                  </a:cubicBezTo>
                  <a:cubicBezTo>
                    <a:pt x="35" y="52"/>
                    <a:pt x="35" y="52"/>
                    <a:pt x="35" y="52"/>
                  </a:cubicBezTo>
                  <a:cubicBezTo>
                    <a:pt x="35" y="52"/>
                    <a:pt x="35" y="52"/>
                    <a:pt x="35" y="52"/>
                  </a:cubicBezTo>
                  <a:cubicBezTo>
                    <a:pt x="36" y="52"/>
                    <a:pt x="36" y="52"/>
                    <a:pt x="36" y="52"/>
                  </a:cubicBezTo>
                  <a:cubicBezTo>
                    <a:pt x="36" y="52"/>
                    <a:pt x="36" y="52"/>
                    <a:pt x="36" y="51"/>
                  </a:cubicBezTo>
                  <a:cubicBezTo>
                    <a:pt x="36" y="51"/>
                    <a:pt x="36" y="51"/>
                    <a:pt x="36" y="51"/>
                  </a:cubicBezTo>
                  <a:cubicBezTo>
                    <a:pt x="36" y="51"/>
                    <a:pt x="36" y="51"/>
                    <a:pt x="36" y="51"/>
                  </a:cubicBezTo>
                  <a:cubicBezTo>
                    <a:pt x="36" y="51"/>
                    <a:pt x="36" y="51"/>
                    <a:pt x="36" y="51"/>
                  </a:cubicBezTo>
                  <a:cubicBezTo>
                    <a:pt x="36" y="51"/>
                    <a:pt x="36" y="51"/>
                    <a:pt x="37" y="51"/>
                  </a:cubicBezTo>
                  <a:cubicBezTo>
                    <a:pt x="37" y="51"/>
                    <a:pt x="37" y="51"/>
                    <a:pt x="37" y="51"/>
                  </a:cubicBezTo>
                  <a:cubicBezTo>
                    <a:pt x="37" y="51"/>
                    <a:pt x="37" y="51"/>
                    <a:pt x="37" y="51"/>
                  </a:cubicBezTo>
                  <a:cubicBezTo>
                    <a:pt x="37" y="51"/>
                    <a:pt x="37" y="51"/>
                    <a:pt x="37" y="51"/>
                  </a:cubicBezTo>
                  <a:cubicBezTo>
                    <a:pt x="37" y="51"/>
                    <a:pt x="37" y="51"/>
                    <a:pt x="37" y="51"/>
                  </a:cubicBezTo>
                  <a:cubicBezTo>
                    <a:pt x="37" y="52"/>
                    <a:pt x="37" y="52"/>
                    <a:pt x="37" y="53"/>
                  </a:cubicBezTo>
                  <a:cubicBezTo>
                    <a:pt x="37" y="53"/>
                    <a:pt x="37" y="53"/>
                    <a:pt x="37" y="53"/>
                  </a:cubicBezTo>
                  <a:cubicBezTo>
                    <a:pt x="37" y="53"/>
                    <a:pt x="37" y="54"/>
                    <a:pt x="37" y="54"/>
                  </a:cubicBezTo>
                  <a:cubicBezTo>
                    <a:pt x="37" y="54"/>
                    <a:pt x="37" y="54"/>
                    <a:pt x="37" y="54"/>
                  </a:cubicBezTo>
                  <a:cubicBezTo>
                    <a:pt x="37" y="55"/>
                    <a:pt x="37" y="56"/>
                    <a:pt x="37" y="57"/>
                  </a:cubicBezTo>
                  <a:cubicBezTo>
                    <a:pt x="37" y="57"/>
                    <a:pt x="37" y="58"/>
                    <a:pt x="37" y="59"/>
                  </a:cubicBezTo>
                  <a:cubicBezTo>
                    <a:pt x="37" y="59"/>
                    <a:pt x="37" y="60"/>
                    <a:pt x="37" y="61"/>
                  </a:cubicBezTo>
                  <a:cubicBezTo>
                    <a:pt x="37" y="62"/>
                    <a:pt x="37" y="63"/>
                    <a:pt x="37" y="64"/>
                  </a:cubicBezTo>
                  <a:cubicBezTo>
                    <a:pt x="37" y="64"/>
                    <a:pt x="37" y="65"/>
                    <a:pt x="37" y="66"/>
                  </a:cubicBezTo>
                  <a:cubicBezTo>
                    <a:pt x="37" y="66"/>
                    <a:pt x="37" y="67"/>
                    <a:pt x="37" y="68"/>
                  </a:cubicBezTo>
                  <a:cubicBezTo>
                    <a:pt x="37" y="69"/>
                    <a:pt x="37" y="71"/>
                    <a:pt x="37" y="72"/>
                  </a:cubicBezTo>
                  <a:cubicBezTo>
                    <a:pt x="37" y="76"/>
                    <a:pt x="37" y="81"/>
                    <a:pt x="37" y="85"/>
                  </a:cubicBezTo>
                  <a:cubicBezTo>
                    <a:pt x="37" y="88"/>
                    <a:pt x="37" y="90"/>
                    <a:pt x="37" y="92"/>
                  </a:cubicBezTo>
                  <a:cubicBezTo>
                    <a:pt x="37" y="93"/>
                    <a:pt x="37" y="95"/>
                    <a:pt x="37" y="96"/>
                  </a:cubicBezTo>
                  <a:cubicBezTo>
                    <a:pt x="37" y="96"/>
                    <a:pt x="37" y="96"/>
                    <a:pt x="37" y="96"/>
                  </a:cubicBezTo>
                  <a:cubicBezTo>
                    <a:pt x="37" y="96"/>
                    <a:pt x="37" y="96"/>
                    <a:pt x="37" y="96"/>
                  </a:cubicBezTo>
                  <a:cubicBezTo>
                    <a:pt x="37" y="96"/>
                    <a:pt x="38" y="96"/>
                    <a:pt x="38" y="96"/>
                  </a:cubicBezTo>
                  <a:cubicBezTo>
                    <a:pt x="38" y="96"/>
                    <a:pt x="38" y="96"/>
                    <a:pt x="38" y="96"/>
                  </a:cubicBezTo>
                  <a:cubicBezTo>
                    <a:pt x="38" y="96"/>
                    <a:pt x="38" y="96"/>
                    <a:pt x="38" y="96"/>
                  </a:cubicBezTo>
                  <a:cubicBezTo>
                    <a:pt x="38" y="96"/>
                    <a:pt x="38" y="97"/>
                    <a:pt x="39" y="97"/>
                  </a:cubicBezTo>
                  <a:cubicBezTo>
                    <a:pt x="39" y="97"/>
                    <a:pt x="39" y="97"/>
                    <a:pt x="39" y="97"/>
                  </a:cubicBezTo>
                  <a:cubicBezTo>
                    <a:pt x="39" y="97"/>
                    <a:pt x="39" y="97"/>
                    <a:pt x="39" y="97"/>
                  </a:cubicBezTo>
                  <a:cubicBezTo>
                    <a:pt x="40" y="97"/>
                    <a:pt x="41" y="97"/>
                    <a:pt x="42" y="97"/>
                  </a:cubicBezTo>
                  <a:cubicBezTo>
                    <a:pt x="43" y="97"/>
                    <a:pt x="44" y="97"/>
                    <a:pt x="45" y="97"/>
                  </a:cubicBezTo>
                  <a:cubicBezTo>
                    <a:pt x="45" y="97"/>
                    <a:pt x="46" y="97"/>
                    <a:pt x="46" y="97"/>
                  </a:cubicBezTo>
                  <a:cubicBezTo>
                    <a:pt x="47" y="97"/>
                    <a:pt x="48" y="97"/>
                    <a:pt x="49" y="97"/>
                  </a:cubicBezTo>
                  <a:cubicBezTo>
                    <a:pt x="49" y="97"/>
                    <a:pt x="49" y="97"/>
                    <a:pt x="49" y="97"/>
                  </a:cubicBezTo>
                  <a:cubicBezTo>
                    <a:pt x="49" y="97"/>
                    <a:pt x="50" y="97"/>
                    <a:pt x="50" y="97"/>
                  </a:cubicBezTo>
                  <a:cubicBezTo>
                    <a:pt x="50" y="97"/>
                    <a:pt x="50" y="97"/>
                    <a:pt x="50" y="97"/>
                  </a:cubicBezTo>
                  <a:cubicBezTo>
                    <a:pt x="50" y="97"/>
                    <a:pt x="51" y="97"/>
                    <a:pt x="51" y="97"/>
                  </a:cubicBezTo>
                  <a:cubicBezTo>
                    <a:pt x="51" y="97"/>
                    <a:pt x="51" y="96"/>
                    <a:pt x="51" y="96"/>
                  </a:cubicBezTo>
                  <a:cubicBezTo>
                    <a:pt x="51" y="96"/>
                    <a:pt x="51" y="96"/>
                    <a:pt x="51" y="96"/>
                  </a:cubicBezTo>
                  <a:cubicBezTo>
                    <a:pt x="51" y="96"/>
                    <a:pt x="51" y="96"/>
                    <a:pt x="51" y="96"/>
                  </a:cubicBezTo>
                  <a:cubicBezTo>
                    <a:pt x="51" y="96"/>
                    <a:pt x="51" y="96"/>
                    <a:pt x="51" y="96"/>
                  </a:cubicBezTo>
                  <a:cubicBezTo>
                    <a:pt x="51" y="96"/>
                    <a:pt x="51" y="96"/>
                    <a:pt x="51" y="96"/>
                  </a:cubicBezTo>
                  <a:cubicBezTo>
                    <a:pt x="51" y="96"/>
                    <a:pt x="51" y="96"/>
                    <a:pt x="52" y="96"/>
                  </a:cubicBezTo>
                  <a:cubicBezTo>
                    <a:pt x="52" y="96"/>
                    <a:pt x="52" y="96"/>
                    <a:pt x="52" y="96"/>
                  </a:cubicBezTo>
                  <a:cubicBezTo>
                    <a:pt x="52" y="96"/>
                    <a:pt x="52" y="96"/>
                    <a:pt x="52" y="96"/>
                  </a:cubicBezTo>
                  <a:cubicBezTo>
                    <a:pt x="52" y="96"/>
                    <a:pt x="52" y="96"/>
                    <a:pt x="52" y="96"/>
                  </a:cubicBezTo>
                  <a:cubicBezTo>
                    <a:pt x="52" y="96"/>
                    <a:pt x="52" y="96"/>
                    <a:pt x="52" y="96"/>
                  </a:cubicBezTo>
                  <a:cubicBezTo>
                    <a:pt x="53" y="95"/>
                    <a:pt x="53" y="94"/>
                    <a:pt x="53" y="93"/>
                  </a:cubicBezTo>
                  <a:cubicBezTo>
                    <a:pt x="53" y="93"/>
                    <a:pt x="53" y="93"/>
                    <a:pt x="53" y="93"/>
                  </a:cubicBezTo>
                  <a:cubicBezTo>
                    <a:pt x="53" y="93"/>
                    <a:pt x="53" y="93"/>
                    <a:pt x="53" y="93"/>
                  </a:cubicBezTo>
                  <a:cubicBezTo>
                    <a:pt x="53" y="92"/>
                    <a:pt x="53" y="92"/>
                    <a:pt x="53" y="92"/>
                  </a:cubicBezTo>
                  <a:cubicBezTo>
                    <a:pt x="52" y="92"/>
                    <a:pt x="52" y="92"/>
                    <a:pt x="52" y="92"/>
                  </a:cubicBezTo>
                  <a:cubicBezTo>
                    <a:pt x="52" y="91"/>
                    <a:pt x="52" y="91"/>
                    <a:pt x="52" y="91"/>
                  </a:cubicBezTo>
                  <a:cubicBezTo>
                    <a:pt x="52" y="91"/>
                    <a:pt x="52" y="91"/>
                    <a:pt x="52" y="91"/>
                  </a:cubicBezTo>
                  <a:cubicBezTo>
                    <a:pt x="52" y="91"/>
                    <a:pt x="52" y="90"/>
                    <a:pt x="52" y="90"/>
                  </a:cubicBezTo>
                  <a:cubicBezTo>
                    <a:pt x="52" y="90"/>
                    <a:pt x="52" y="90"/>
                    <a:pt x="52" y="90"/>
                  </a:cubicBezTo>
                  <a:cubicBezTo>
                    <a:pt x="52" y="90"/>
                    <a:pt x="52" y="89"/>
                    <a:pt x="52" y="89"/>
                  </a:cubicBezTo>
                  <a:cubicBezTo>
                    <a:pt x="52" y="89"/>
                    <a:pt x="52" y="89"/>
                    <a:pt x="52" y="89"/>
                  </a:cubicBezTo>
                  <a:cubicBezTo>
                    <a:pt x="52" y="89"/>
                    <a:pt x="52" y="89"/>
                    <a:pt x="52" y="88"/>
                  </a:cubicBezTo>
                  <a:cubicBezTo>
                    <a:pt x="52" y="88"/>
                    <a:pt x="52" y="88"/>
                    <a:pt x="52" y="88"/>
                  </a:cubicBezTo>
                  <a:cubicBezTo>
                    <a:pt x="52" y="88"/>
                    <a:pt x="52" y="88"/>
                    <a:pt x="52" y="87"/>
                  </a:cubicBezTo>
                  <a:cubicBezTo>
                    <a:pt x="52" y="87"/>
                    <a:pt x="52" y="87"/>
                    <a:pt x="52" y="87"/>
                  </a:cubicBezTo>
                  <a:cubicBezTo>
                    <a:pt x="52" y="87"/>
                    <a:pt x="52" y="87"/>
                    <a:pt x="52" y="87"/>
                  </a:cubicBezTo>
                  <a:cubicBezTo>
                    <a:pt x="52" y="86"/>
                    <a:pt x="52" y="86"/>
                    <a:pt x="52" y="85"/>
                  </a:cubicBezTo>
                  <a:cubicBezTo>
                    <a:pt x="52" y="85"/>
                    <a:pt x="52" y="85"/>
                    <a:pt x="52" y="85"/>
                  </a:cubicBezTo>
                  <a:cubicBezTo>
                    <a:pt x="52" y="85"/>
                    <a:pt x="52" y="85"/>
                    <a:pt x="52" y="84"/>
                  </a:cubicBezTo>
                  <a:cubicBezTo>
                    <a:pt x="52" y="84"/>
                    <a:pt x="52" y="84"/>
                    <a:pt x="52" y="84"/>
                  </a:cubicBezTo>
                  <a:cubicBezTo>
                    <a:pt x="52" y="84"/>
                    <a:pt x="52" y="84"/>
                    <a:pt x="52" y="84"/>
                  </a:cubicBezTo>
                  <a:cubicBezTo>
                    <a:pt x="52" y="84"/>
                    <a:pt x="52" y="84"/>
                    <a:pt x="52" y="84"/>
                  </a:cubicBezTo>
                  <a:cubicBezTo>
                    <a:pt x="52" y="83"/>
                    <a:pt x="52" y="83"/>
                    <a:pt x="52" y="82"/>
                  </a:cubicBezTo>
                  <a:cubicBezTo>
                    <a:pt x="52" y="81"/>
                    <a:pt x="52" y="80"/>
                    <a:pt x="51" y="79"/>
                  </a:cubicBezTo>
                  <a:cubicBezTo>
                    <a:pt x="51" y="79"/>
                    <a:pt x="51" y="79"/>
                    <a:pt x="51" y="78"/>
                  </a:cubicBezTo>
                  <a:cubicBezTo>
                    <a:pt x="51" y="78"/>
                    <a:pt x="51" y="78"/>
                    <a:pt x="51" y="78"/>
                  </a:cubicBezTo>
                  <a:cubicBezTo>
                    <a:pt x="51" y="78"/>
                    <a:pt x="51" y="78"/>
                    <a:pt x="51" y="77"/>
                  </a:cubicBezTo>
                  <a:cubicBezTo>
                    <a:pt x="51" y="77"/>
                    <a:pt x="51" y="77"/>
                    <a:pt x="51" y="77"/>
                  </a:cubicBezTo>
                  <a:cubicBezTo>
                    <a:pt x="51" y="77"/>
                    <a:pt x="51" y="77"/>
                    <a:pt x="51" y="76"/>
                  </a:cubicBezTo>
                  <a:cubicBezTo>
                    <a:pt x="51" y="76"/>
                    <a:pt x="51" y="75"/>
                    <a:pt x="51" y="75"/>
                  </a:cubicBezTo>
                  <a:cubicBezTo>
                    <a:pt x="51" y="75"/>
                    <a:pt x="51" y="75"/>
                    <a:pt x="51" y="75"/>
                  </a:cubicBezTo>
                  <a:cubicBezTo>
                    <a:pt x="51" y="75"/>
                    <a:pt x="51" y="74"/>
                    <a:pt x="51" y="73"/>
                  </a:cubicBezTo>
                  <a:cubicBezTo>
                    <a:pt x="51" y="73"/>
                    <a:pt x="51" y="73"/>
                    <a:pt x="51" y="73"/>
                  </a:cubicBezTo>
                  <a:cubicBezTo>
                    <a:pt x="51" y="73"/>
                    <a:pt x="51" y="72"/>
                    <a:pt x="51" y="72"/>
                  </a:cubicBezTo>
                  <a:cubicBezTo>
                    <a:pt x="51" y="72"/>
                    <a:pt x="51" y="71"/>
                    <a:pt x="51" y="71"/>
                  </a:cubicBezTo>
                  <a:cubicBezTo>
                    <a:pt x="51" y="71"/>
                    <a:pt x="51" y="70"/>
                    <a:pt x="51" y="70"/>
                  </a:cubicBezTo>
                  <a:cubicBezTo>
                    <a:pt x="51" y="69"/>
                    <a:pt x="51" y="69"/>
                    <a:pt x="51" y="69"/>
                  </a:cubicBezTo>
                  <a:cubicBezTo>
                    <a:pt x="51" y="69"/>
                    <a:pt x="51" y="69"/>
                    <a:pt x="51" y="69"/>
                  </a:cubicBezTo>
                  <a:cubicBezTo>
                    <a:pt x="51" y="68"/>
                    <a:pt x="51" y="68"/>
                    <a:pt x="51" y="68"/>
                  </a:cubicBezTo>
                  <a:cubicBezTo>
                    <a:pt x="51" y="68"/>
                    <a:pt x="51" y="68"/>
                    <a:pt x="51" y="68"/>
                  </a:cubicBezTo>
                  <a:cubicBezTo>
                    <a:pt x="51" y="67"/>
                    <a:pt x="51" y="67"/>
                    <a:pt x="51" y="67"/>
                  </a:cubicBezTo>
                  <a:cubicBezTo>
                    <a:pt x="51" y="67"/>
                    <a:pt x="51" y="67"/>
                    <a:pt x="51" y="67"/>
                  </a:cubicBezTo>
                  <a:cubicBezTo>
                    <a:pt x="51" y="66"/>
                    <a:pt x="51" y="66"/>
                    <a:pt x="51" y="66"/>
                  </a:cubicBezTo>
                  <a:cubicBezTo>
                    <a:pt x="51" y="65"/>
                    <a:pt x="51" y="65"/>
                    <a:pt x="51" y="65"/>
                  </a:cubicBezTo>
                  <a:cubicBezTo>
                    <a:pt x="50" y="65"/>
                    <a:pt x="50" y="65"/>
                    <a:pt x="50" y="65"/>
                  </a:cubicBezTo>
                  <a:cubicBezTo>
                    <a:pt x="50" y="64"/>
                    <a:pt x="50" y="63"/>
                    <a:pt x="50" y="63"/>
                  </a:cubicBezTo>
                  <a:cubicBezTo>
                    <a:pt x="50" y="63"/>
                    <a:pt x="50" y="63"/>
                    <a:pt x="50" y="63"/>
                  </a:cubicBezTo>
                  <a:cubicBezTo>
                    <a:pt x="50" y="61"/>
                    <a:pt x="50" y="60"/>
                    <a:pt x="50" y="58"/>
                  </a:cubicBezTo>
                  <a:cubicBezTo>
                    <a:pt x="50" y="58"/>
                    <a:pt x="50" y="58"/>
                    <a:pt x="50" y="58"/>
                  </a:cubicBezTo>
                  <a:cubicBezTo>
                    <a:pt x="50" y="58"/>
                    <a:pt x="50" y="57"/>
                    <a:pt x="50" y="57"/>
                  </a:cubicBezTo>
                  <a:cubicBezTo>
                    <a:pt x="50" y="57"/>
                    <a:pt x="50" y="57"/>
                    <a:pt x="50" y="57"/>
                  </a:cubicBezTo>
                  <a:cubicBezTo>
                    <a:pt x="50" y="57"/>
                    <a:pt x="50" y="57"/>
                    <a:pt x="50" y="56"/>
                  </a:cubicBezTo>
                  <a:cubicBezTo>
                    <a:pt x="50" y="56"/>
                    <a:pt x="50" y="56"/>
                    <a:pt x="50" y="56"/>
                  </a:cubicBezTo>
                  <a:cubicBezTo>
                    <a:pt x="50" y="56"/>
                    <a:pt x="50" y="56"/>
                    <a:pt x="50" y="56"/>
                  </a:cubicBezTo>
                  <a:cubicBezTo>
                    <a:pt x="50" y="55"/>
                    <a:pt x="50" y="55"/>
                    <a:pt x="50" y="54"/>
                  </a:cubicBezTo>
                  <a:cubicBezTo>
                    <a:pt x="50" y="54"/>
                    <a:pt x="50" y="53"/>
                    <a:pt x="50" y="53"/>
                  </a:cubicBezTo>
                  <a:cubicBezTo>
                    <a:pt x="50" y="52"/>
                    <a:pt x="50" y="52"/>
                    <a:pt x="50" y="52"/>
                  </a:cubicBezTo>
                  <a:cubicBezTo>
                    <a:pt x="50" y="52"/>
                    <a:pt x="50" y="52"/>
                    <a:pt x="50" y="52"/>
                  </a:cubicBezTo>
                  <a:cubicBezTo>
                    <a:pt x="50" y="51"/>
                    <a:pt x="50" y="51"/>
                    <a:pt x="50" y="50"/>
                  </a:cubicBezTo>
                  <a:cubicBezTo>
                    <a:pt x="50" y="50"/>
                    <a:pt x="50" y="50"/>
                    <a:pt x="50" y="50"/>
                  </a:cubicBezTo>
                  <a:cubicBezTo>
                    <a:pt x="50" y="50"/>
                    <a:pt x="50" y="50"/>
                    <a:pt x="50" y="50"/>
                  </a:cubicBezTo>
                  <a:cubicBezTo>
                    <a:pt x="50" y="50"/>
                    <a:pt x="50" y="50"/>
                    <a:pt x="50" y="50"/>
                  </a:cubicBezTo>
                  <a:cubicBezTo>
                    <a:pt x="50" y="50"/>
                    <a:pt x="50" y="50"/>
                    <a:pt x="51" y="50"/>
                  </a:cubicBezTo>
                  <a:cubicBezTo>
                    <a:pt x="51" y="50"/>
                    <a:pt x="51" y="50"/>
                    <a:pt x="51" y="50"/>
                  </a:cubicBezTo>
                  <a:cubicBezTo>
                    <a:pt x="51" y="50"/>
                    <a:pt x="51" y="50"/>
                    <a:pt x="51" y="50"/>
                  </a:cubicBezTo>
                  <a:cubicBezTo>
                    <a:pt x="51" y="50"/>
                    <a:pt x="51" y="50"/>
                    <a:pt x="51" y="50"/>
                  </a:cubicBezTo>
                  <a:cubicBezTo>
                    <a:pt x="51" y="50"/>
                    <a:pt x="51" y="50"/>
                    <a:pt x="51" y="50"/>
                  </a:cubicBezTo>
                  <a:cubicBezTo>
                    <a:pt x="51" y="50"/>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2" y="51"/>
                    <a:pt x="52" y="51"/>
                  </a:cubicBezTo>
                  <a:cubicBezTo>
                    <a:pt x="52" y="51"/>
                    <a:pt x="52" y="51"/>
                    <a:pt x="52" y="51"/>
                  </a:cubicBezTo>
                  <a:cubicBezTo>
                    <a:pt x="52" y="51"/>
                    <a:pt x="52" y="51"/>
                    <a:pt x="52" y="51"/>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4"/>
                    <a:pt x="53" y="54"/>
                  </a:cubicBezTo>
                  <a:cubicBezTo>
                    <a:pt x="53" y="54"/>
                    <a:pt x="53" y="54"/>
                    <a:pt x="53" y="54"/>
                  </a:cubicBezTo>
                  <a:cubicBezTo>
                    <a:pt x="54" y="54"/>
                    <a:pt x="54" y="54"/>
                    <a:pt x="54" y="54"/>
                  </a:cubicBezTo>
                  <a:cubicBezTo>
                    <a:pt x="54" y="54"/>
                    <a:pt x="54" y="54"/>
                    <a:pt x="54" y="54"/>
                  </a:cubicBezTo>
                  <a:cubicBezTo>
                    <a:pt x="54" y="54"/>
                    <a:pt x="54" y="54"/>
                    <a:pt x="54" y="54"/>
                  </a:cubicBezTo>
                  <a:cubicBezTo>
                    <a:pt x="54" y="54"/>
                    <a:pt x="54" y="55"/>
                    <a:pt x="54" y="55"/>
                  </a:cubicBezTo>
                  <a:cubicBezTo>
                    <a:pt x="54" y="55"/>
                    <a:pt x="54" y="55"/>
                    <a:pt x="54" y="55"/>
                  </a:cubicBezTo>
                  <a:cubicBezTo>
                    <a:pt x="54" y="55"/>
                    <a:pt x="54" y="55"/>
                    <a:pt x="54" y="55"/>
                  </a:cubicBezTo>
                  <a:cubicBezTo>
                    <a:pt x="54" y="55"/>
                    <a:pt x="54" y="55"/>
                    <a:pt x="54" y="55"/>
                  </a:cubicBezTo>
                  <a:cubicBezTo>
                    <a:pt x="54" y="55"/>
                    <a:pt x="54" y="55"/>
                    <a:pt x="54" y="55"/>
                  </a:cubicBezTo>
                  <a:cubicBezTo>
                    <a:pt x="55" y="55"/>
                    <a:pt x="55" y="55"/>
                    <a:pt x="55" y="55"/>
                  </a:cubicBezTo>
                  <a:cubicBezTo>
                    <a:pt x="55" y="55"/>
                    <a:pt x="55" y="56"/>
                    <a:pt x="55" y="56"/>
                  </a:cubicBezTo>
                  <a:cubicBezTo>
                    <a:pt x="55" y="56"/>
                    <a:pt x="55" y="56"/>
                    <a:pt x="55" y="56"/>
                  </a:cubicBezTo>
                  <a:cubicBezTo>
                    <a:pt x="55" y="56"/>
                    <a:pt x="55" y="56"/>
                    <a:pt x="55" y="56"/>
                  </a:cubicBezTo>
                  <a:cubicBezTo>
                    <a:pt x="55" y="56"/>
                    <a:pt x="56" y="56"/>
                    <a:pt x="56" y="56"/>
                  </a:cubicBezTo>
                  <a:cubicBezTo>
                    <a:pt x="56" y="56"/>
                    <a:pt x="56" y="57"/>
                    <a:pt x="56" y="57"/>
                  </a:cubicBezTo>
                  <a:cubicBezTo>
                    <a:pt x="56" y="57"/>
                    <a:pt x="56" y="57"/>
                    <a:pt x="56" y="57"/>
                  </a:cubicBezTo>
                  <a:cubicBezTo>
                    <a:pt x="56" y="57"/>
                    <a:pt x="56" y="57"/>
                    <a:pt x="56" y="57"/>
                  </a:cubicBezTo>
                  <a:cubicBezTo>
                    <a:pt x="56" y="57"/>
                    <a:pt x="56" y="57"/>
                    <a:pt x="56" y="57"/>
                  </a:cubicBezTo>
                  <a:cubicBezTo>
                    <a:pt x="56" y="57"/>
                    <a:pt x="56" y="57"/>
                    <a:pt x="56" y="57"/>
                  </a:cubicBezTo>
                  <a:cubicBezTo>
                    <a:pt x="56" y="57"/>
                    <a:pt x="56" y="58"/>
                    <a:pt x="57" y="58"/>
                  </a:cubicBezTo>
                  <a:cubicBezTo>
                    <a:pt x="57" y="58"/>
                    <a:pt x="57" y="58"/>
                    <a:pt x="57" y="58"/>
                  </a:cubicBezTo>
                  <a:cubicBezTo>
                    <a:pt x="57" y="58"/>
                    <a:pt x="57" y="58"/>
                    <a:pt x="57" y="58"/>
                  </a:cubicBezTo>
                  <a:cubicBezTo>
                    <a:pt x="57" y="58"/>
                    <a:pt x="57" y="58"/>
                    <a:pt x="57" y="58"/>
                  </a:cubicBezTo>
                  <a:cubicBezTo>
                    <a:pt x="57" y="58"/>
                    <a:pt x="57" y="58"/>
                    <a:pt x="57" y="58"/>
                  </a:cubicBezTo>
                  <a:cubicBezTo>
                    <a:pt x="57" y="58"/>
                    <a:pt x="57" y="58"/>
                    <a:pt x="57" y="59"/>
                  </a:cubicBezTo>
                  <a:cubicBezTo>
                    <a:pt x="57" y="59"/>
                    <a:pt x="57" y="59"/>
                    <a:pt x="57" y="59"/>
                  </a:cubicBezTo>
                  <a:cubicBezTo>
                    <a:pt x="57" y="59"/>
                    <a:pt x="57" y="59"/>
                    <a:pt x="57" y="59"/>
                  </a:cubicBezTo>
                  <a:cubicBezTo>
                    <a:pt x="58" y="59"/>
                    <a:pt x="58" y="59"/>
                    <a:pt x="58" y="59"/>
                  </a:cubicBezTo>
                  <a:cubicBezTo>
                    <a:pt x="58" y="59"/>
                    <a:pt x="58" y="59"/>
                    <a:pt x="58" y="59"/>
                  </a:cubicBezTo>
                  <a:cubicBezTo>
                    <a:pt x="58" y="59"/>
                    <a:pt x="58" y="59"/>
                    <a:pt x="58" y="59"/>
                  </a:cubicBezTo>
                  <a:cubicBezTo>
                    <a:pt x="58" y="59"/>
                    <a:pt x="58" y="60"/>
                    <a:pt x="58" y="60"/>
                  </a:cubicBezTo>
                  <a:cubicBezTo>
                    <a:pt x="58" y="60"/>
                    <a:pt x="58" y="60"/>
                    <a:pt x="58" y="60"/>
                  </a:cubicBezTo>
                  <a:cubicBezTo>
                    <a:pt x="58" y="60"/>
                    <a:pt x="58" y="60"/>
                    <a:pt x="58" y="60"/>
                  </a:cubicBezTo>
                  <a:cubicBezTo>
                    <a:pt x="58" y="60"/>
                    <a:pt x="58" y="60"/>
                    <a:pt x="59" y="60"/>
                  </a:cubicBezTo>
                  <a:cubicBezTo>
                    <a:pt x="59" y="60"/>
                    <a:pt x="59" y="60"/>
                    <a:pt x="59" y="60"/>
                  </a:cubicBezTo>
                  <a:cubicBezTo>
                    <a:pt x="59" y="60"/>
                    <a:pt x="59" y="60"/>
                    <a:pt x="59" y="60"/>
                  </a:cubicBezTo>
                  <a:cubicBezTo>
                    <a:pt x="59" y="61"/>
                    <a:pt x="59" y="61"/>
                    <a:pt x="59" y="61"/>
                  </a:cubicBezTo>
                  <a:cubicBezTo>
                    <a:pt x="59" y="61"/>
                    <a:pt x="59" y="61"/>
                    <a:pt x="59" y="61"/>
                  </a:cubicBezTo>
                  <a:cubicBezTo>
                    <a:pt x="59" y="61"/>
                    <a:pt x="59" y="61"/>
                    <a:pt x="59" y="61"/>
                  </a:cubicBezTo>
                  <a:cubicBezTo>
                    <a:pt x="59" y="61"/>
                    <a:pt x="59" y="61"/>
                    <a:pt x="59" y="61"/>
                  </a:cubicBezTo>
                  <a:cubicBezTo>
                    <a:pt x="59" y="61"/>
                    <a:pt x="59" y="61"/>
                    <a:pt x="59" y="61"/>
                  </a:cubicBezTo>
                  <a:cubicBezTo>
                    <a:pt x="60" y="61"/>
                    <a:pt x="60" y="61"/>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3"/>
                    <a:pt x="61" y="63"/>
                    <a:pt x="61" y="63"/>
                  </a:cubicBezTo>
                  <a:cubicBezTo>
                    <a:pt x="61" y="63"/>
                    <a:pt x="61" y="63"/>
                    <a:pt x="61" y="63"/>
                  </a:cubicBezTo>
                  <a:cubicBezTo>
                    <a:pt x="61" y="63"/>
                    <a:pt x="61" y="63"/>
                    <a:pt x="61" y="63"/>
                  </a:cubicBezTo>
                  <a:cubicBezTo>
                    <a:pt x="61" y="64"/>
                    <a:pt x="61" y="64"/>
                    <a:pt x="61" y="64"/>
                  </a:cubicBezTo>
                  <a:cubicBezTo>
                    <a:pt x="61" y="64"/>
                    <a:pt x="61" y="64"/>
                    <a:pt x="62" y="64"/>
                  </a:cubicBezTo>
                  <a:cubicBezTo>
                    <a:pt x="62" y="64"/>
                    <a:pt x="62" y="64"/>
                    <a:pt x="62" y="64"/>
                  </a:cubicBezTo>
                  <a:cubicBezTo>
                    <a:pt x="62" y="64"/>
                    <a:pt x="62" y="64"/>
                    <a:pt x="62" y="64"/>
                  </a:cubicBezTo>
                  <a:cubicBezTo>
                    <a:pt x="62" y="64"/>
                    <a:pt x="62" y="64"/>
                    <a:pt x="62" y="64"/>
                  </a:cubicBezTo>
                  <a:cubicBezTo>
                    <a:pt x="62" y="64"/>
                    <a:pt x="62" y="65"/>
                    <a:pt x="62" y="65"/>
                  </a:cubicBezTo>
                  <a:cubicBezTo>
                    <a:pt x="62" y="65"/>
                    <a:pt x="62" y="65"/>
                    <a:pt x="62" y="65"/>
                  </a:cubicBezTo>
                  <a:cubicBezTo>
                    <a:pt x="62" y="65"/>
                    <a:pt x="63" y="65"/>
                    <a:pt x="63" y="65"/>
                  </a:cubicBezTo>
                  <a:cubicBezTo>
                    <a:pt x="63" y="65"/>
                    <a:pt x="63" y="65"/>
                    <a:pt x="63" y="65"/>
                  </a:cubicBezTo>
                  <a:cubicBezTo>
                    <a:pt x="63" y="65"/>
                    <a:pt x="63" y="66"/>
                    <a:pt x="63" y="66"/>
                  </a:cubicBezTo>
                  <a:cubicBezTo>
                    <a:pt x="63" y="66"/>
                    <a:pt x="63" y="66"/>
                    <a:pt x="63" y="66"/>
                  </a:cubicBezTo>
                  <a:cubicBezTo>
                    <a:pt x="63" y="66"/>
                    <a:pt x="64" y="66"/>
                    <a:pt x="64" y="66"/>
                  </a:cubicBezTo>
                  <a:cubicBezTo>
                    <a:pt x="64" y="66"/>
                    <a:pt x="64" y="66"/>
                    <a:pt x="64" y="66"/>
                  </a:cubicBezTo>
                  <a:cubicBezTo>
                    <a:pt x="64" y="67"/>
                    <a:pt x="64" y="67"/>
                    <a:pt x="64" y="67"/>
                  </a:cubicBezTo>
                  <a:cubicBezTo>
                    <a:pt x="64" y="67"/>
                    <a:pt x="64" y="67"/>
                    <a:pt x="64" y="67"/>
                  </a:cubicBezTo>
                  <a:cubicBezTo>
                    <a:pt x="64" y="67"/>
                    <a:pt x="65" y="67"/>
                    <a:pt x="65" y="68"/>
                  </a:cubicBezTo>
                  <a:cubicBezTo>
                    <a:pt x="65" y="68"/>
                    <a:pt x="65" y="68"/>
                    <a:pt x="65" y="68"/>
                  </a:cubicBezTo>
                  <a:cubicBezTo>
                    <a:pt x="65" y="68"/>
                    <a:pt x="65" y="68"/>
                    <a:pt x="65" y="68"/>
                  </a:cubicBezTo>
                  <a:cubicBezTo>
                    <a:pt x="65" y="68"/>
                    <a:pt x="65" y="68"/>
                    <a:pt x="65" y="68"/>
                  </a:cubicBezTo>
                  <a:cubicBezTo>
                    <a:pt x="65" y="68"/>
                    <a:pt x="66" y="68"/>
                    <a:pt x="66" y="69"/>
                  </a:cubicBezTo>
                  <a:cubicBezTo>
                    <a:pt x="66" y="69"/>
                    <a:pt x="66" y="69"/>
                    <a:pt x="66" y="69"/>
                  </a:cubicBezTo>
                  <a:cubicBezTo>
                    <a:pt x="66" y="69"/>
                    <a:pt x="66" y="69"/>
                    <a:pt x="66" y="69"/>
                  </a:cubicBezTo>
                  <a:cubicBezTo>
                    <a:pt x="66" y="69"/>
                    <a:pt x="66" y="69"/>
                    <a:pt x="66" y="69"/>
                  </a:cubicBezTo>
                  <a:cubicBezTo>
                    <a:pt x="67" y="70"/>
                    <a:pt x="67" y="70"/>
                    <a:pt x="67" y="70"/>
                  </a:cubicBezTo>
                  <a:cubicBezTo>
                    <a:pt x="67" y="70"/>
                    <a:pt x="67" y="70"/>
                    <a:pt x="67" y="70"/>
                  </a:cubicBezTo>
                  <a:cubicBezTo>
                    <a:pt x="67" y="70"/>
                    <a:pt x="68" y="71"/>
                    <a:pt x="68" y="71"/>
                  </a:cubicBezTo>
                  <a:cubicBezTo>
                    <a:pt x="69" y="72"/>
                    <a:pt x="70" y="73"/>
                    <a:pt x="71" y="74"/>
                  </a:cubicBezTo>
                  <a:cubicBezTo>
                    <a:pt x="71" y="74"/>
                    <a:pt x="71" y="74"/>
                    <a:pt x="71" y="75"/>
                  </a:cubicBezTo>
                  <a:cubicBezTo>
                    <a:pt x="71" y="75"/>
                    <a:pt x="71" y="75"/>
                    <a:pt x="71" y="75"/>
                  </a:cubicBezTo>
                  <a:cubicBezTo>
                    <a:pt x="71" y="75"/>
                    <a:pt x="71" y="75"/>
                    <a:pt x="71" y="75"/>
                  </a:cubicBezTo>
                  <a:cubicBezTo>
                    <a:pt x="72" y="75"/>
                    <a:pt x="72" y="75"/>
                    <a:pt x="72" y="76"/>
                  </a:cubicBezTo>
                  <a:cubicBezTo>
                    <a:pt x="73" y="76"/>
                    <a:pt x="74" y="77"/>
                    <a:pt x="74" y="78"/>
                  </a:cubicBezTo>
                  <a:cubicBezTo>
                    <a:pt x="74" y="78"/>
                    <a:pt x="74" y="78"/>
                    <a:pt x="74" y="78"/>
                  </a:cubicBezTo>
                  <a:cubicBezTo>
                    <a:pt x="74" y="78"/>
                    <a:pt x="74" y="78"/>
                    <a:pt x="74" y="78"/>
                  </a:cubicBezTo>
                  <a:cubicBezTo>
                    <a:pt x="75" y="78"/>
                    <a:pt x="75" y="78"/>
                    <a:pt x="75" y="78"/>
                  </a:cubicBezTo>
                  <a:cubicBezTo>
                    <a:pt x="75" y="78"/>
                    <a:pt x="76" y="79"/>
                    <a:pt x="76" y="79"/>
                  </a:cubicBezTo>
                  <a:cubicBezTo>
                    <a:pt x="76" y="79"/>
                    <a:pt x="76" y="79"/>
                    <a:pt x="76" y="79"/>
                  </a:cubicBezTo>
                  <a:cubicBezTo>
                    <a:pt x="76" y="80"/>
                    <a:pt x="76" y="80"/>
                    <a:pt x="76" y="80"/>
                  </a:cubicBezTo>
                  <a:cubicBezTo>
                    <a:pt x="76"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8" y="80"/>
                    <a:pt x="78" y="80"/>
                  </a:cubicBezTo>
                  <a:cubicBezTo>
                    <a:pt x="78" y="80"/>
                    <a:pt x="78" y="80"/>
                    <a:pt x="78" y="81"/>
                  </a:cubicBezTo>
                  <a:cubicBezTo>
                    <a:pt x="78" y="81"/>
                    <a:pt x="78" y="81"/>
                    <a:pt x="78" y="81"/>
                  </a:cubicBezTo>
                  <a:cubicBezTo>
                    <a:pt x="78" y="81"/>
                    <a:pt x="78" y="81"/>
                    <a:pt x="78" y="81"/>
                  </a:cubicBezTo>
                  <a:cubicBezTo>
                    <a:pt x="78" y="81"/>
                    <a:pt x="78" y="81"/>
                    <a:pt x="79" y="81"/>
                  </a:cubicBezTo>
                  <a:cubicBezTo>
                    <a:pt x="79" y="81"/>
                    <a:pt x="79" y="81"/>
                    <a:pt x="79" y="81"/>
                  </a:cubicBezTo>
                  <a:cubicBezTo>
                    <a:pt x="79" y="81"/>
                    <a:pt x="79" y="81"/>
                    <a:pt x="79" y="81"/>
                  </a:cubicBezTo>
                  <a:cubicBezTo>
                    <a:pt x="80" y="81"/>
                    <a:pt x="80" y="81"/>
                    <a:pt x="80" y="81"/>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2" y="80"/>
                    <a:pt x="82" y="80"/>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5" y="79"/>
                  </a:cubicBezTo>
                  <a:cubicBezTo>
                    <a:pt x="85" y="79"/>
                    <a:pt x="85" y="79"/>
                    <a:pt x="85" y="79"/>
                  </a:cubicBezTo>
                  <a:cubicBezTo>
                    <a:pt x="85" y="79"/>
                    <a:pt x="85" y="79"/>
                    <a:pt x="85" y="79"/>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7"/>
                  </a:cubicBezTo>
                  <a:cubicBezTo>
                    <a:pt x="87"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90" y="77"/>
                  </a:cubicBezTo>
                  <a:cubicBezTo>
                    <a:pt x="90" y="77"/>
                    <a:pt x="90" y="77"/>
                    <a:pt x="90" y="77"/>
                  </a:cubicBezTo>
                  <a:cubicBezTo>
                    <a:pt x="90" y="77"/>
                    <a:pt x="90" y="77"/>
                    <a:pt x="90" y="77"/>
                  </a:cubicBezTo>
                  <a:cubicBezTo>
                    <a:pt x="90" y="77"/>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1" y="76"/>
                    <a:pt x="91" y="76"/>
                    <a:pt x="91" y="76"/>
                  </a:cubicBezTo>
                  <a:cubicBezTo>
                    <a:pt x="91" y="76"/>
                    <a:pt x="91" y="76"/>
                    <a:pt x="91" y="76"/>
                  </a:cubicBezTo>
                  <a:cubicBezTo>
                    <a:pt x="91" y="76"/>
                    <a:pt x="91" y="76"/>
                    <a:pt x="91" y="76"/>
                  </a:cubicBezTo>
                  <a:cubicBezTo>
                    <a:pt x="91" y="76"/>
                    <a:pt x="91" y="76"/>
                    <a:pt x="91" y="76"/>
                  </a:cubicBezTo>
                  <a:cubicBezTo>
                    <a:pt x="91" y="76"/>
                    <a:pt x="91" y="76"/>
                    <a:pt x="91" y="75"/>
                  </a:cubicBezTo>
                  <a:cubicBezTo>
                    <a:pt x="91" y="75"/>
                    <a:pt x="91" y="75"/>
                    <a:pt x="91" y="75"/>
                  </a:cubicBezTo>
                  <a:cubicBezTo>
                    <a:pt x="91" y="75"/>
                    <a:pt x="91" y="75"/>
                    <a:pt x="92" y="75"/>
                  </a:cubicBezTo>
                  <a:cubicBezTo>
                    <a:pt x="92" y="75"/>
                    <a:pt x="92" y="75"/>
                    <a:pt x="92" y="75"/>
                  </a:cubicBezTo>
                  <a:cubicBezTo>
                    <a:pt x="92" y="75"/>
                    <a:pt x="92" y="75"/>
                    <a:pt x="92" y="75"/>
                  </a:cubicBezTo>
                  <a:cubicBezTo>
                    <a:pt x="92" y="75"/>
                    <a:pt x="92" y="74"/>
                    <a:pt x="92" y="74"/>
                  </a:cubicBezTo>
                  <a:cubicBezTo>
                    <a:pt x="92" y="74"/>
                    <a:pt x="92" y="74"/>
                    <a:pt x="92" y="74"/>
                  </a:cubicBezTo>
                  <a:cubicBezTo>
                    <a:pt x="92" y="74"/>
                    <a:pt x="91" y="74"/>
                    <a:pt x="91"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7" name="Freeform 13">
              <a:extLst>
                <a:ext uri="{FF2B5EF4-FFF2-40B4-BE49-F238E27FC236}">
                  <a16:creationId xmlns:a16="http://schemas.microsoft.com/office/drawing/2014/main" id="{34708438-4B25-4FCA-81CA-9C642F1FEC54}"/>
                </a:ext>
              </a:extLst>
            </p:cNvPr>
            <p:cNvSpPr>
              <a:spLocks/>
            </p:cNvSpPr>
            <p:nvPr/>
          </p:nvSpPr>
          <p:spPr bwMode="auto">
            <a:xfrm>
              <a:off x="4522788" y="3249613"/>
              <a:ext cx="325437" cy="360362"/>
            </a:xfrm>
            <a:custGeom>
              <a:avLst/>
              <a:gdLst>
                <a:gd name="T0" fmla="*/ 85 w 87"/>
                <a:gd name="T1" fmla="*/ 71 h 96"/>
                <a:gd name="T2" fmla="*/ 82 w 87"/>
                <a:gd name="T3" fmla="*/ 70 h 96"/>
                <a:gd name="T4" fmla="*/ 80 w 87"/>
                <a:gd name="T5" fmla="*/ 69 h 96"/>
                <a:gd name="T6" fmla="*/ 78 w 87"/>
                <a:gd name="T7" fmla="*/ 68 h 96"/>
                <a:gd name="T8" fmla="*/ 75 w 87"/>
                <a:gd name="T9" fmla="*/ 67 h 96"/>
                <a:gd name="T10" fmla="*/ 73 w 87"/>
                <a:gd name="T11" fmla="*/ 66 h 96"/>
                <a:gd name="T12" fmla="*/ 71 w 87"/>
                <a:gd name="T13" fmla="*/ 64 h 96"/>
                <a:gd name="T14" fmla="*/ 68 w 87"/>
                <a:gd name="T15" fmla="*/ 63 h 96"/>
                <a:gd name="T16" fmla="*/ 65 w 87"/>
                <a:gd name="T17" fmla="*/ 61 h 96"/>
                <a:gd name="T18" fmla="*/ 63 w 87"/>
                <a:gd name="T19" fmla="*/ 60 h 96"/>
                <a:gd name="T20" fmla="*/ 59 w 87"/>
                <a:gd name="T21" fmla="*/ 58 h 96"/>
                <a:gd name="T22" fmla="*/ 56 w 87"/>
                <a:gd name="T23" fmla="*/ 55 h 96"/>
                <a:gd name="T24" fmla="*/ 52 w 87"/>
                <a:gd name="T25" fmla="*/ 51 h 96"/>
                <a:gd name="T26" fmla="*/ 43 w 87"/>
                <a:gd name="T27" fmla="*/ 43 h 96"/>
                <a:gd name="T28" fmla="*/ 47 w 87"/>
                <a:gd name="T29" fmla="*/ 40 h 96"/>
                <a:gd name="T30" fmla="*/ 49 w 87"/>
                <a:gd name="T31" fmla="*/ 38 h 96"/>
                <a:gd name="T32" fmla="*/ 52 w 87"/>
                <a:gd name="T33" fmla="*/ 36 h 96"/>
                <a:gd name="T34" fmla="*/ 55 w 87"/>
                <a:gd name="T35" fmla="*/ 35 h 96"/>
                <a:gd name="T36" fmla="*/ 58 w 87"/>
                <a:gd name="T37" fmla="*/ 32 h 96"/>
                <a:gd name="T38" fmla="*/ 60 w 87"/>
                <a:gd name="T39" fmla="*/ 31 h 96"/>
                <a:gd name="T40" fmla="*/ 64 w 87"/>
                <a:gd name="T41" fmla="*/ 28 h 96"/>
                <a:gd name="T42" fmla="*/ 66 w 87"/>
                <a:gd name="T43" fmla="*/ 27 h 96"/>
                <a:gd name="T44" fmla="*/ 70 w 87"/>
                <a:gd name="T45" fmla="*/ 23 h 96"/>
                <a:gd name="T46" fmla="*/ 67 w 87"/>
                <a:gd name="T47" fmla="*/ 20 h 96"/>
                <a:gd name="T48" fmla="*/ 64 w 87"/>
                <a:gd name="T49" fmla="*/ 18 h 96"/>
                <a:gd name="T50" fmla="*/ 61 w 87"/>
                <a:gd name="T51" fmla="*/ 17 h 96"/>
                <a:gd name="T52" fmla="*/ 58 w 87"/>
                <a:gd name="T53" fmla="*/ 17 h 96"/>
                <a:gd name="T54" fmla="*/ 47 w 87"/>
                <a:gd name="T55" fmla="*/ 27 h 96"/>
                <a:gd name="T56" fmla="*/ 44 w 87"/>
                <a:gd name="T57" fmla="*/ 29 h 96"/>
                <a:gd name="T58" fmla="*/ 41 w 87"/>
                <a:gd name="T59" fmla="*/ 31 h 96"/>
                <a:gd name="T60" fmla="*/ 39 w 87"/>
                <a:gd name="T61" fmla="*/ 32 h 96"/>
                <a:gd name="T62" fmla="*/ 35 w 87"/>
                <a:gd name="T63" fmla="*/ 32 h 96"/>
                <a:gd name="T64" fmla="*/ 33 w 87"/>
                <a:gd name="T65" fmla="*/ 29 h 96"/>
                <a:gd name="T66" fmla="*/ 32 w 87"/>
                <a:gd name="T67" fmla="*/ 26 h 96"/>
                <a:gd name="T68" fmla="*/ 31 w 87"/>
                <a:gd name="T69" fmla="*/ 24 h 96"/>
                <a:gd name="T70" fmla="*/ 30 w 87"/>
                <a:gd name="T71" fmla="*/ 1 h 96"/>
                <a:gd name="T72" fmla="*/ 22 w 87"/>
                <a:gd name="T73" fmla="*/ 0 h 96"/>
                <a:gd name="T74" fmla="*/ 17 w 87"/>
                <a:gd name="T75" fmla="*/ 7 h 96"/>
                <a:gd name="T76" fmla="*/ 15 w 87"/>
                <a:gd name="T77" fmla="*/ 84 h 96"/>
                <a:gd name="T78" fmla="*/ 10 w 87"/>
                <a:gd name="T79" fmla="*/ 85 h 96"/>
                <a:gd name="T80" fmla="*/ 1 w 87"/>
                <a:gd name="T81" fmla="*/ 90 h 96"/>
                <a:gd name="T82" fmla="*/ 2 w 87"/>
                <a:gd name="T83" fmla="*/ 92 h 96"/>
                <a:gd name="T84" fmla="*/ 4 w 87"/>
                <a:gd name="T85" fmla="*/ 95 h 96"/>
                <a:gd name="T86" fmla="*/ 22 w 87"/>
                <a:gd name="T87" fmla="*/ 95 h 96"/>
                <a:gd name="T88" fmla="*/ 30 w 87"/>
                <a:gd name="T89" fmla="*/ 90 h 96"/>
                <a:gd name="T90" fmla="*/ 32 w 87"/>
                <a:gd name="T91" fmla="*/ 46 h 96"/>
                <a:gd name="T92" fmla="*/ 33 w 87"/>
                <a:gd name="T93" fmla="*/ 48 h 96"/>
                <a:gd name="T94" fmla="*/ 36 w 87"/>
                <a:gd name="T95" fmla="*/ 51 h 96"/>
                <a:gd name="T96" fmla="*/ 38 w 87"/>
                <a:gd name="T97" fmla="*/ 55 h 96"/>
                <a:gd name="T98" fmla="*/ 51 w 87"/>
                <a:gd name="T99" fmla="*/ 67 h 96"/>
                <a:gd name="T100" fmla="*/ 54 w 87"/>
                <a:gd name="T101" fmla="*/ 70 h 96"/>
                <a:gd name="T102" fmla="*/ 57 w 87"/>
                <a:gd name="T103" fmla="*/ 72 h 96"/>
                <a:gd name="T104" fmla="*/ 60 w 87"/>
                <a:gd name="T105" fmla="*/ 74 h 96"/>
                <a:gd name="T106" fmla="*/ 62 w 87"/>
                <a:gd name="T107" fmla="*/ 75 h 96"/>
                <a:gd name="T108" fmla="*/ 65 w 87"/>
                <a:gd name="T109" fmla="*/ 77 h 96"/>
                <a:gd name="T110" fmla="*/ 67 w 87"/>
                <a:gd name="T111" fmla="*/ 78 h 96"/>
                <a:gd name="T112" fmla="*/ 69 w 87"/>
                <a:gd name="T113" fmla="*/ 79 h 96"/>
                <a:gd name="T114" fmla="*/ 73 w 87"/>
                <a:gd name="T115" fmla="*/ 81 h 96"/>
                <a:gd name="T116" fmla="*/ 78 w 87"/>
                <a:gd name="T117" fmla="*/ 81 h 96"/>
                <a:gd name="T118" fmla="*/ 81 w 87"/>
                <a:gd name="T119" fmla="*/ 79 h 96"/>
                <a:gd name="T120" fmla="*/ 83 w 87"/>
                <a:gd name="T121" fmla="*/ 77 h 96"/>
                <a:gd name="T122" fmla="*/ 86 w 87"/>
                <a:gd name="T123" fmla="*/ 7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6">
                  <a:moveTo>
                    <a:pt x="87" y="72"/>
                  </a:moveTo>
                  <a:cubicBezTo>
                    <a:pt x="87" y="72"/>
                    <a:pt x="87" y="72"/>
                    <a:pt x="87" y="72"/>
                  </a:cubicBezTo>
                  <a:cubicBezTo>
                    <a:pt x="87" y="72"/>
                    <a:pt x="87" y="72"/>
                    <a:pt x="87" y="72"/>
                  </a:cubicBezTo>
                  <a:cubicBezTo>
                    <a:pt x="87" y="72"/>
                    <a:pt x="87" y="72"/>
                    <a:pt x="87" y="72"/>
                  </a:cubicBezTo>
                  <a:cubicBezTo>
                    <a:pt x="87" y="72"/>
                    <a:pt x="87" y="72"/>
                    <a:pt x="87"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2" y="70"/>
                  </a:cubicBezTo>
                  <a:cubicBezTo>
                    <a:pt x="82" y="70"/>
                    <a:pt x="82" y="70"/>
                    <a:pt x="82" y="70"/>
                  </a:cubicBezTo>
                  <a:cubicBezTo>
                    <a:pt x="82" y="70"/>
                    <a:pt x="82" y="70"/>
                    <a:pt x="82" y="70"/>
                  </a:cubicBezTo>
                  <a:cubicBezTo>
                    <a:pt x="82" y="70"/>
                    <a:pt x="82" y="69"/>
                    <a:pt x="82" y="69"/>
                  </a:cubicBezTo>
                  <a:cubicBezTo>
                    <a:pt x="82" y="69"/>
                    <a:pt x="82" y="69"/>
                    <a:pt x="82" y="69"/>
                  </a:cubicBezTo>
                  <a:cubicBezTo>
                    <a:pt x="82" y="69"/>
                    <a:pt x="82" y="69"/>
                    <a:pt x="82" y="69"/>
                  </a:cubicBezTo>
                  <a:cubicBezTo>
                    <a:pt x="82" y="69"/>
                    <a:pt x="82" y="69"/>
                    <a:pt x="82" y="69"/>
                  </a:cubicBezTo>
                  <a:cubicBezTo>
                    <a:pt x="82" y="69"/>
                    <a:pt x="82" y="69"/>
                    <a:pt x="82" y="69"/>
                  </a:cubicBezTo>
                  <a:cubicBezTo>
                    <a:pt x="82"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8"/>
                    <a:pt x="80" y="68"/>
                    <a:pt x="80"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7" y="68"/>
                    <a:pt x="77" y="68"/>
                    <a:pt x="77" y="68"/>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5" y="67"/>
                    <a:pt x="75" y="67"/>
                    <a:pt x="75" y="67"/>
                  </a:cubicBezTo>
                  <a:cubicBezTo>
                    <a:pt x="75" y="67"/>
                    <a:pt x="75" y="67"/>
                    <a:pt x="75" y="67"/>
                  </a:cubicBezTo>
                  <a:cubicBezTo>
                    <a:pt x="75" y="67"/>
                    <a:pt x="75" y="67"/>
                    <a:pt x="75" y="67"/>
                  </a:cubicBezTo>
                  <a:cubicBezTo>
                    <a:pt x="75" y="66"/>
                    <a:pt x="75" y="66"/>
                    <a:pt x="75" y="66"/>
                  </a:cubicBezTo>
                  <a:cubicBezTo>
                    <a:pt x="75" y="66"/>
                    <a:pt x="75" y="66"/>
                    <a:pt x="75" y="66"/>
                  </a:cubicBezTo>
                  <a:cubicBezTo>
                    <a:pt x="75" y="66"/>
                    <a:pt x="75" y="66"/>
                    <a:pt x="75" y="66"/>
                  </a:cubicBezTo>
                  <a:cubicBezTo>
                    <a:pt x="75" y="66"/>
                    <a:pt x="75" y="66"/>
                    <a:pt x="75" y="66"/>
                  </a:cubicBezTo>
                  <a:cubicBezTo>
                    <a:pt x="75" y="66"/>
                    <a:pt x="75" y="66"/>
                    <a:pt x="75"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3" y="66"/>
                    <a:pt x="73" y="66"/>
                  </a:cubicBezTo>
                  <a:cubicBezTo>
                    <a:pt x="73" y="66"/>
                    <a:pt x="73" y="66"/>
                    <a:pt x="73" y="66"/>
                  </a:cubicBezTo>
                  <a:cubicBezTo>
                    <a:pt x="73" y="66"/>
                    <a:pt x="73" y="66"/>
                    <a:pt x="73" y="66"/>
                  </a:cubicBezTo>
                  <a:cubicBezTo>
                    <a:pt x="73" y="66"/>
                    <a:pt x="73" y="66"/>
                    <a:pt x="73" y="66"/>
                  </a:cubicBezTo>
                  <a:cubicBezTo>
                    <a:pt x="73" y="66"/>
                    <a:pt x="73" y="66"/>
                    <a:pt x="73" y="66"/>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1" y="65"/>
                    <a:pt x="71" y="65"/>
                    <a:pt x="71" y="65"/>
                  </a:cubicBezTo>
                  <a:cubicBezTo>
                    <a:pt x="71" y="65"/>
                    <a:pt x="71" y="65"/>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69" y="64"/>
                    <a:pt x="69" y="64"/>
                  </a:cubicBezTo>
                  <a:cubicBezTo>
                    <a:pt x="69" y="64"/>
                    <a:pt x="69" y="64"/>
                    <a:pt x="69" y="63"/>
                  </a:cubicBezTo>
                  <a:cubicBezTo>
                    <a:pt x="69" y="63"/>
                    <a:pt x="69" y="63"/>
                    <a:pt x="69" y="63"/>
                  </a:cubicBezTo>
                  <a:cubicBezTo>
                    <a:pt x="69" y="63"/>
                    <a:pt x="69" y="63"/>
                    <a:pt x="69" y="63"/>
                  </a:cubicBezTo>
                  <a:cubicBezTo>
                    <a:pt x="69" y="63"/>
                    <a:pt x="69" y="63"/>
                    <a:pt x="69" y="63"/>
                  </a:cubicBezTo>
                  <a:cubicBezTo>
                    <a:pt x="69" y="63"/>
                    <a:pt x="69" y="63"/>
                    <a:pt x="69" y="63"/>
                  </a:cubicBezTo>
                  <a:cubicBezTo>
                    <a:pt x="68" y="63"/>
                    <a:pt x="68" y="63"/>
                    <a:pt x="68" y="63"/>
                  </a:cubicBezTo>
                  <a:cubicBezTo>
                    <a:pt x="68" y="63"/>
                    <a:pt x="68" y="63"/>
                    <a:pt x="68"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1"/>
                  </a:cubicBezTo>
                  <a:cubicBezTo>
                    <a:pt x="66" y="61"/>
                    <a:pt x="66"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4" y="61"/>
                    <a:pt x="64" y="61"/>
                    <a:pt x="64" y="61"/>
                  </a:cubicBezTo>
                  <a:cubicBezTo>
                    <a:pt x="64" y="61"/>
                    <a:pt x="64" y="61"/>
                    <a:pt x="64" y="61"/>
                  </a:cubicBezTo>
                  <a:cubicBezTo>
                    <a:pt x="64" y="61"/>
                    <a:pt x="64" y="61"/>
                    <a:pt x="64" y="61"/>
                  </a:cubicBezTo>
                  <a:cubicBezTo>
                    <a:pt x="64" y="61"/>
                    <a:pt x="64" y="61"/>
                    <a:pt x="64" y="61"/>
                  </a:cubicBezTo>
                  <a:cubicBezTo>
                    <a:pt x="64" y="61"/>
                    <a:pt x="64" y="60"/>
                    <a:pt x="64" y="60"/>
                  </a:cubicBezTo>
                  <a:cubicBezTo>
                    <a:pt x="64" y="60"/>
                    <a:pt x="64" y="60"/>
                    <a:pt x="64" y="60"/>
                  </a:cubicBezTo>
                  <a:cubicBezTo>
                    <a:pt x="64" y="60"/>
                    <a:pt x="64" y="60"/>
                    <a:pt x="64"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2" y="60"/>
                    <a:pt x="62" y="60"/>
                  </a:cubicBezTo>
                  <a:cubicBezTo>
                    <a:pt x="62" y="60"/>
                    <a:pt x="62" y="60"/>
                    <a:pt x="62" y="59"/>
                  </a:cubicBezTo>
                  <a:cubicBezTo>
                    <a:pt x="62" y="59"/>
                    <a:pt x="62" y="59"/>
                    <a:pt x="62" y="59"/>
                  </a:cubicBezTo>
                  <a:cubicBezTo>
                    <a:pt x="62" y="59"/>
                    <a:pt x="62" y="59"/>
                    <a:pt x="62" y="59"/>
                  </a:cubicBezTo>
                  <a:cubicBezTo>
                    <a:pt x="62" y="59"/>
                    <a:pt x="62" y="59"/>
                    <a:pt x="62"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8"/>
                  </a:cubicBezTo>
                  <a:cubicBezTo>
                    <a:pt x="61" y="58"/>
                    <a:pt x="60" y="58"/>
                    <a:pt x="60" y="58"/>
                  </a:cubicBezTo>
                  <a:cubicBezTo>
                    <a:pt x="60" y="58"/>
                    <a:pt x="60" y="58"/>
                    <a:pt x="60" y="58"/>
                  </a:cubicBezTo>
                  <a:cubicBezTo>
                    <a:pt x="60" y="58"/>
                    <a:pt x="60" y="58"/>
                    <a:pt x="60" y="58"/>
                  </a:cubicBezTo>
                  <a:cubicBezTo>
                    <a:pt x="60" y="58"/>
                    <a:pt x="60" y="58"/>
                    <a:pt x="60" y="58"/>
                  </a:cubicBezTo>
                  <a:cubicBezTo>
                    <a:pt x="60" y="58"/>
                    <a:pt x="60" y="58"/>
                    <a:pt x="60" y="58"/>
                  </a:cubicBezTo>
                  <a:cubicBezTo>
                    <a:pt x="60" y="58"/>
                    <a:pt x="59" y="58"/>
                    <a:pt x="59" y="58"/>
                  </a:cubicBezTo>
                  <a:cubicBezTo>
                    <a:pt x="59" y="58"/>
                    <a:pt x="59" y="58"/>
                    <a:pt x="59" y="58"/>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8" y="57"/>
                    <a:pt x="58" y="57"/>
                  </a:cubicBezTo>
                  <a:cubicBezTo>
                    <a:pt x="58" y="57"/>
                    <a:pt x="58" y="57"/>
                    <a:pt x="58" y="57"/>
                  </a:cubicBezTo>
                  <a:cubicBezTo>
                    <a:pt x="58" y="57"/>
                    <a:pt x="58" y="57"/>
                    <a:pt x="58" y="57"/>
                  </a:cubicBezTo>
                  <a:cubicBezTo>
                    <a:pt x="58" y="57"/>
                    <a:pt x="58" y="57"/>
                    <a:pt x="58" y="57"/>
                  </a:cubicBezTo>
                  <a:cubicBezTo>
                    <a:pt x="58" y="57"/>
                    <a:pt x="58" y="57"/>
                    <a:pt x="58" y="57"/>
                  </a:cubicBezTo>
                  <a:cubicBezTo>
                    <a:pt x="58" y="57"/>
                    <a:pt x="58" y="56"/>
                    <a:pt x="58" y="56"/>
                  </a:cubicBezTo>
                  <a:cubicBezTo>
                    <a:pt x="58" y="56"/>
                    <a:pt x="58" y="56"/>
                    <a:pt x="58" y="56"/>
                  </a:cubicBezTo>
                  <a:cubicBezTo>
                    <a:pt x="58" y="56"/>
                    <a:pt x="58" y="56"/>
                    <a:pt x="57" y="56"/>
                  </a:cubicBezTo>
                  <a:cubicBezTo>
                    <a:pt x="57" y="56"/>
                    <a:pt x="57" y="56"/>
                    <a:pt x="57" y="56"/>
                  </a:cubicBezTo>
                  <a:cubicBezTo>
                    <a:pt x="57" y="56"/>
                    <a:pt x="57" y="56"/>
                    <a:pt x="57" y="56"/>
                  </a:cubicBezTo>
                  <a:cubicBezTo>
                    <a:pt x="57" y="56"/>
                    <a:pt x="57" y="56"/>
                    <a:pt x="57" y="56"/>
                  </a:cubicBezTo>
                  <a:cubicBezTo>
                    <a:pt x="57" y="56"/>
                    <a:pt x="57" y="55"/>
                    <a:pt x="57" y="55"/>
                  </a:cubicBezTo>
                  <a:cubicBezTo>
                    <a:pt x="57" y="55"/>
                    <a:pt x="57"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5" y="55"/>
                    <a:pt x="55" y="55"/>
                  </a:cubicBezTo>
                  <a:cubicBezTo>
                    <a:pt x="55" y="55"/>
                    <a:pt x="55" y="55"/>
                    <a:pt x="55" y="55"/>
                  </a:cubicBezTo>
                  <a:cubicBezTo>
                    <a:pt x="55" y="54"/>
                    <a:pt x="55" y="54"/>
                    <a:pt x="54" y="54"/>
                  </a:cubicBezTo>
                  <a:cubicBezTo>
                    <a:pt x="54" y="54"/>
                    <a:pt x="54" y="54"/>
                    <a:pt x="54" y="54"/>
                  </a:cubicBezTo>
                  <a:cubicBezTo>
                    <a:pt x="54" y="53"/>
                    <a:pt x="54" y="53"/>
                    <a:pt x="54" y="53"/>
                  </a:cubicBezTo>
                  <a:cubicBezTo>
                    <a:pt x="54" y="53"/>
                    <a:pt x="54" y="53"/>
                    <a:pt x="54" y="53"/>
                  </a:cubicBezTo>
                  <a:cubicBezTo>
                    <a:pt x="53" y="53"/>
                    <a:pt x="53" y="53"/>
                    <a:pt x="53" y="53"/>
                  </a:cubicBezTo>
                  <a:cubicBezTo>
                    <a:pt x="53" y="53"/>
                    <a:pt x="53" y="53"/>
                    <a:pt x="53" y="53"/>
                  </a:cubicBezTo>
                  <a:cubicBezTo>
                    <a:pt x="53" y="52"/>
                    <a:pt x="53" y="52"/>
                    <a:pt x="52" y="52"/>
                  </a:cubicBezTo>
                  <a:cubicBezTo>
                    <a:pt x="52" y="52"/>
                    <a:pt x="52" y="52"/>
                    <a:pt x="52" y="52"/>
                  </a:cubicBezTo>
                  <a:cubicBezTo>
                    <a:pt x="52" y="52"/>
                    <a:pt x="52" y="51"/>
                    <a:pt x="52" y="51"/>
                  </a:cubicBezTo>
                  <a:cubicBezTo>
                    <a:pt x="52" y="51"/>
                    <a:pt x="52" y="51"/>
                    <a:pt x="51" y="51"/>
                  </a:cubicBezTo>
                  <a:cubicBezTo>
                    <a:pt x="51" y="51"/>
                    <a:pt x="51" y="51"/>
                    <a:pt x="51" y="50"/>
                  </a:cubicBezTo>
                  <a:cubicBezTo>
                    <a:pt x="51" y="50"/>
                    <a:pt x="50" y="50"/>
                    <a:pt x="50" y="50"/>
                  </a:cubicBezTo>
                  <a:cubicBezTo>
                    <a:pt x="50" y="50"/>
                    <a:pt x="50" y="50"/>
                    <a:pt x="50" y="50"/>
                  </a:cubicBezTo>
                  <a:cubicBezTo>
                    <a:pt x="50" y="50"/>
                    <a:pt x="50" y="50"/>
                    <a:pt x="50" y="50"/>
                  </a:cubicBezTo>
                  <a:cubicBezTo>
                    <a:pt x="50" y="49"/>
                    <a:pt x="49" y="49"/>
                    <a:pt x="49" y="49"/>
                  </a:cubicBezTo>
                  <a:cubicBezTo>
                    <a:pt x="49" y="48"/>
                    <a:pt x="48" y="48"/>
                    <a:pt x="48" y="48"/>
                  </a:cubicBezTo>
                  <a:cubicBezTo>
                    <a:pt x="48" y="47"/>
                    <a:pt x="48" y="47"/>
                    <a:pt x="48" y="47"/>
                  </a:cubicBezTo>
                  <a:cubicBezTo>
                    <a:pt x="48" y="47"/>
                    <a:pt x="48" y="47"/>
                    <a:pt x="47" y="47"/>
                  </a:cubicBezTo>
                  <a:cubicBezTo>
                    <a:pt x="47" y="47"/>
                    <a:pt x="47" y="46"/>
                    <a:pt x="46" y="46"/>
                  </a:cubicBezTo>
                  <a:cubicBezTo>
                    <a:pt x="46" y="46"/>
                    <a:pt x="46" y="46"/>
                    <a:pt x="46" y="45"/>
                  </a:cubicBezTo>
                  <a:cubicBezTo>
                    <a:pt x="46" y="45"/>
                    <a:pt x="46" y="45"/>
                    <a:pt x="46" y="45"/>
                  </a:cubicBezTo>
                  <a:cubicBezTo>
                    <a:pt x="45" y="45"/>
                    <a:pt x="45" y="45"/>
                    <a:pt x="45" y="44"/>
                  </a:cubicBezTo>
                  <a:cubicBezTo>
                    <a:pt x="45" y="44"/>
                    <a:pt x="45" y="44"/>
                    <a:pt x="45" y="44"/>
                  </a:cubicBezTo>
                  <a:cubicBezTo>
                    <a:pt x="45" y="44"/>
                    <a:pt x="44" y="44"/>
                    <a:pt x="44" y="44"/>
                  </a:cubicBezTo>
                  <a:cubicBezTo>
                    <a:pt x="44" y="44"/>
                    <a:pt x="44" y="44"/>
                    <a:pt x="44" y="44"/>
                  </a:cubicBezTo>
                  <a:cubicBezTo>
                    <a:pt x="44" y="44"/>
                    <a:pt x="44" y="43"/>
                    <a:pt x="44" y="43"/>
                  </a:cubicBezTo>
                  <a:cubicBezTo>
                    <a:pt x="44" y="43"/>
                    <a:pt x="44" y="43"/>
                    <a:pt x="44" y="43"/>
                  </a:cubicBezTo>
                  <a:cubicBezTo>
                    <a:pt x="44" y="43"/>
                    <a:pt x="43" y="43"/>
                    <a:pt x="43" y="43"/>
                  </a:cubicBezTo>
                  <a:cubicBezTo>
                    <a:pt x="43" y="42"/>
                    <a:pt x="43" y="42"/>
                    <a:pt x="43" y="42"/>
                  </a:cubicBezTo>
                  <a:cubicBezTo>
                    <a:pt x="43" y="41"/>
                    <a:pt x="44" y="41"/>
                    <a:pt x="45" y="41"/>
                  </a:cubicBezTo>
                  <a:cubicBezTo>
                    <a:pt x="45" y="41"/>
                    <a:pt x="45" y="41"/>
                    <a:pt x="45" y="41"/>
                  </a:cubicBezTo>
                  <a:cubicBezTo>
                    <a:pt x="45" y="41"/>
                    <a:pt x="45" y="41"/>
                    <a:pt x="45" y="41"/>
                  </a:cubicBezTo>
                  <a:cubicBezTo>
                    <a:pt x="45" y="41"/>
                    <a:pt x="45" y="41"/>
                    <a:pt x="45" y="41"/>
                  </a:cubicBezTo>
                  <a:cubicBezTo>
                    <a:pt x="45" y="41"/>
                    <a:pt x="45" y="41"/>
                    <a:pt x="45" y="41"/>
                  </a:cubicBezTo>
                  <a:cubicBezTo>
                    <a:pt x="45" y="40"/>
                    <a:pt x="45" y="40"/>
                    <a:pt x="45" y="40"/>
                  </a:cubicBezTo>
                  <a:cubicBezTo>
                    <a:pt x="45" y="40"/>
                    <a:pt x="45" y="40"/>
                    <a:pt x="45" y="40"/>
                  </a:cubicBezTo>
                  <a:cubicBezTo>
                    <a:pt x="45" y="40"/>
                    <a:pt x="45" y="40"/>
                    <a:pt x="45" y="40"/>
                  </a:cubicBezTo>
                  <a:cubicBezTo>
                    <a:pt x="45"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7" y="40"/>
                  </a:cubicBezTo>
                  <a:cubicBezTo>
                    <a:pt x="47" y="40"/>
                    <a:pt x="47" y="40"/>
                    <a:pt x="47" y="40"/>
                  </a:cubicBezTo>
                  <a:cubicBezTo>
                    <a:pt x="47" y="40"/>
                    <a:pt x="47" y="40"/>
                    <a:pt x="47" y="40"/>
                  </a:cubicBezTo>
                  <a:cubicBezTo>
                    <a:pt x="47" y="40"/>
                    <a:pt x="47" y="40"/>
                    <a:pt x="47" y="40"/>
                  </a:cubicBezTo>
                  <a:cubicBezTo>
                    <a:pt x="47" y="40"/>
                    <a:pt x="47" y="39"/>
                    <a:pt x="47" y="39"/>
                  </a:cubicBezTo>
                  <a:cubicBezTo>
                    <a:pt x="47" y="39"/>
                    <a:pt x="47" y="39"/>
                    <a:pt x="47" y="39"/>
                  </a:cubicBezTo>
                  <a:cubicBezTo>
                    <a:pt x="47"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8"/>
                    <a:pt x="49" y="38"/>
                    <a:pt x="49" y="38"/>
                  </a:cubicBezTo>
                  <a:cubicBezTo>
                    <a:pt x="49" y="38"/>
                    <a:pt x="49" y="38"/>
                    <a:pt x="49" y="38"/>
                  </a:cubicBezTo>
                  <a:cubicBezTo>
                    <a:pt x="49" y="38"/>
                    <a:pt x="49" y="38"/>
                    <a:pt x="49" y="38"/>
                  </a:cubicBezTo>
                  <a:cubicBezTo>
                    <a:pt x="49" y="38"/>
                    <a:pt x="49" y="38"/>
                    <a:pt x="49" y="38"/>
                  </a:cubicBezTo>
                  <a:cubicBezTo>
                    <a:pt x="49"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1" y="38"/>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2" y="37"/>
                    <a:pt x="52" y="37"/>
                    <a:pt x="52" y="37"/>
                  </a:cubicBezTo>
                  <a:cubicBezTo>
                    <a:pt x="52" y="37"/>
                    <a:pt x="52" y="37"/>
                    <a:pt x="52" y="37"/>
                  </a:cubicBezTo>
                  <a:cubicBezTo>
                    <a:pt x="52" y="37"/>
                    <a:pt x="52" y="37"/>
                    <a:pt x="52" y="37"/>
                  </a:cubicBezTo>
                  <a:cubicBezTo>
                    <a:pt x="52" y="37"/>
                    <a:pt x="52" y="37"/>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4" y="36"/>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5" y="35"/>
                    <a:pt x="55" y="35"/>
                    <a:pt x="55" y="35"/>
                  </a:cubicBezTo>
                  <a:cubicBezTo>
                    <a:pt x="55" y="35"/>
                    <a:pt x="55" y="35"/>
                    <a:pt x="55" y="35"/>
                  </a:cubicBezTo>
                  <a:cubicBezTo>
                    <a:pt x="55" y="35"/>
                    <a:pt x="55" y="35"/>
                    <a:pt x="55" y="35"/>
                  </a:cubicBezTo>
                  <a:cubicBezTo>
                    <a:pt x="55" y="35"/>
                    <a:pt x="55" y="35"/>
                    <a:pt x="55" y="35"/>
                  </a:cubicBezTo>
                  <a:cubicBezTo>
                    <a:pt x="55" y="35"/>
                    <a:pt x="55" y="35"/>
                    <a:pt x="55" y="35"/>
                  </a:cubicBezTo>
                  <a:cubicBezTo>
                    <a:pt x="55" y="34"/>
                    <a:pt x="55" y="34"/>
                    <a:pt x="55" y="34"/>
                  </a:cubicBezTo>
                  <a:cubicBezTo>
                    <a:pt x="55" y="34"/>
                    <a:pt x="56" y="34"/>
                    <a:pt x="56" y="34"/>
                  </a:cubicBezTo>
                  <a:cubicBezTo>
                    <a:pt x="56" y="34"/>
                    <a:pt x="56" y="34"/>
                    <a:pt x="56" y="34"/>
                  </a:cubicBezTo>
                  <a:cubicBezTo>
                    <a:pt x="56" y="34"/>
                    <a:pt x="56" y="34"/>
                    <a:pt x="56" y="34"/>
                  </a:cubicBezTo>
                  <a:cubicBezTo>
                    <a:pt x="56" y="34"/>
                    <a:pt x="56" y="34"/>
                    <a:pt x="56" y="34"/>
                  </a:cubicBezTo>
                  <a:cubicBezTo>
                    <a:pt x="56" y="34"/>
                    <a:pt x="56" y="34"/>
                    <a:pt x="56" y="34"/>
                  </a:cubicBezTo>
                  <a:cubicBezTo>
                    <a:pt x="56" y="34"/>
                    <a:pt x="56" y="33"/>
                    <a:pt x="56"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8" y="33"/>
                  </a:cubicBezTo>
                  <a:cubicBezTo>
                    <a:pt x="58" y="33"/>
                    <a:pt x="58" y="33"/>
                    <a:pt x="58" y="33"/>
                  </a:cubicBezTo>
                  <a:cubicBezTo>
                    <a:pt x="58" y="33"/>
                    <a:pt x="58" y="33"/>
                    <a:pt x="58" y="33"/>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1"/>
                    <a:pt x="59" y="31"/>
                  </a:cubicBezTo>
                  <a:cubicBezTo>
                    <a:pt x="59" y="31"/>
                    <a:pt x="59"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1" y="31"/>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2" y="30"/>
                    <a:pt x="62" y="30"/>
                  </a:cubicBezTo>
                  <a:cubicBezTo>
                    <a:pt x="62" y="30"/>
                    <a:pt x="62" y="30"/>
                    <a:pt x="62" y="30"/>
                  </a:cubicBezTo>
                  <a:cubicBezTo>
                    <a:pt x="62" y="30"/>
                    <a:pt x="62" y="30"/>
                    <a:pt x="62" y="30"/>
                  </a:cubicBezTo>
                  <a:cubicBezTo>
                    <a:pt x="62" y="30"/>
                    <a:pt x="62" y="30"/>
                    <a:pt x="62" y="30"/>
                  </a:cubicBezTo>
                  <a:cubicBezTo>
                    <a:pt x="62" y="29"/>
                    <a:pt x="62" y="29"/>
                    <a:pt x="62" y="29"/>
                  </a:cubicBezTo>
                  <a:cubicBezTo>
                    <a:pt x="62" y="29"/>
                    <a:pt x="62" y="29"/>
                    <a:pt x="62" y="29"/>
                  </a:cubicBezTo>
                  <a:cubicBezTo>
                    <a:pt x="62" y="29"/>
                    <a:pt x="62" y="29"/>
                    <a:pt x="63" y="29"/>
                  </a:cubicBezTo>
                  <a:cubicBezTo>
                    <a:pt x="63" y="29"/>
                    <a:pt x="63" y="29"/>
                    <a:pt x="63" y="29"/>
                  </a:cubicBezTo>
                  <a:cubicBezTo>
                    <a:pt x="63" y="29"/>
                    <a:pt x="63" y="29"/>
                    <a:pt x="63" y="29"/>
                  </a:cubicBezTo>
                  <a:cubicBezTo>
                    <a:pt x="63" y="29"/>
                    <a:pt x="63" y="29"/>
                    <a:pt x="63" y="29"/>
                  </a:cubicBezTo>
                  <a:cubicBezTo>
                    <a:pt x="63" y="29"/>
                    <a:pt x="63" y="29"/>
                    <a:pt x="63" y="28"/>
                  </a:cubicBezTo>
                  <a:cubicBezTo>
                    <a:pt x="63" y="28"/>
                    <a:pt x="63" y="28"/>
                    <a:pt x="63" y="28"/>
                  </a:cubicBezTo>
                  <a:cubicBezTo>
                    <a:pt x="63"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5" y="28"/>
                  </a:cubicBezTo>
                  <a:cubicBezTo>
                    <a:pt x="65" y="28"/>
                    <a:pt x="65" y="28"/>
                    <a:pt x="65" y="28"/>
                  </a:cubicBezTo>
                  <a:cubicBezTo>
                    <a:pt x="65" y="28"/>
                    <a:pt x="65" y="28"/>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6"/>
                    <a:pt x="66" y="26"/>
                  </a:cubicBezTo>
                  <a:cubicBezTo>
                    <a:pt x="66" y="26"/>
                    <a:pt x="66"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8" y="26"/>
                    <a:pt x="68" y="25"/>
                  </a:cubicBezTo>
                  <a:cubicBezTo>
                    <a:pt x="68" y="25"/>
                    <a:pt x="68" y="25"/>
                    <a:pt x="68" y="25"/>
                  </a:cubicBezTo>
                  <a:cubicBezTo>
                    <a:pt x="68" y="25"/>
                    <a:pt x="68" y="25"/>
                    <a:pt x="68" y="25"/>
                  </a:cubicBezTo>
                  <a:cubicBezTo>
                    <a:pt x="68" y="25"/>
                    <a:pt x="68" y="25"/>
                    <a:pt x="68" y="25"/>
                  </a:cubicBezTo>
                  <a:cubicBezTo>
                    <a:pt x="68" y="25"/>
                    <a:pt x="69" y="25"/>
                    <a:pt x="69" y="25"/>
                  </a:cubicBezTo>
                  <a:cubicBezTo>
                    <a:pt x="69" y="25"/>
                    <a:pt x="69" y="25"/>
                    <a:pt x="69" y="25"/>
                  </a:cubicBezTo>
                  <a:cubicBezTo>
                    <a:pt x="69" y="24"/>
                    <a:pt x="69" y="24"/>
                    <a:pt x="69" y="24"/>
                  </a:cubicBezTo>
                  <a:cubicBezTo>
                    <a:pt x="69" y="24"/>
                    <a:pt x="69" y="24"/>
                    <a:pt x="70" y="24"/>
                  </a:cubicBezTo>
                  <a:cubicBezTo>
                    <a:pt x="70" y="24"/>
                    <a:pt x="70" y="24"/>
                    <a:pt x="70" y="24"/>
                  </a:cubicBezTo>
                  <a:cubicBezTo>
                    <a:pt x="70" y="24"/>
                    <a:pt x="70" y="24"/>
                    <a:pt x="70" y="24"/>
                  </a:cubicBezTo>
                  <a:cubicBezTo>
                    <a:pt x="70" y="24"/>
                    <a:pt x="70" y="23"/>
                    <a:pt x="70" y="23"/>
                  </a:cubicBezTo>
                  <a:cubicBezTo>
                    <a:pt x="70" y="23"/>
                    <a:pt x="70" y="23"/>
                    <a:pt x="70" y="23"/>
                  </a:cubicBezTo>
                  <a:cubicBezTo>
                    <a:pt x="70" y="23"/>
                    <a:pt x="70" y="23"/>
                    <a:pt x="70" y="22"/>
                  </a:cubicBezTo>
                  <a:cubicBezTo>
                    <a:pt x="70" y="22"/>
                    <a:pt x="70" y="22"/>
                    <a:pt x="70" y="22"/>
                  </a:cubicBezTo>
                  <a:cubicBezTo>
                    <a:pt x="70" y="22"/>
                    <a:pt x="70" y="22"/>
                    <a:pt x="70" y="22"/>
                  </a:cubicBezTo>
                  <a:cubicBezTo>
                    <a:pt x="70"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8" y="21"/>
                  </a:cubicBezTo>
                  <a:cubicBezTo>
                    <a:pt x="68" y="21"/>
                    <a:pt x="68" y="21"/>
                    <a:pt x="68" y="21"/>
                  </a:cubicBezTo>
                  <a:cubicBezTo>
                    <a:pt x="68" y="21"/>
                    <a:pt x="68" y="21"/>
                    <a:pt x="68" y="21"/>
                  </a:cubicBezTo>
                  <a:cubicBezTo>
                    <a:pt x="68" y="21"/>
                    <a:pt x="68" y="21"/>
                    <a:pt x="68" y="21"/>
                  </a:cubicBezTo>
                  <a:cubicBezTo>
                    <a:pt x="68" y="21"/>
                    <a:pt x="68" y="21"/>
                    <a:pt x="68" y="21"/>
                  </a:cubicBezTo>
                  <a:cubicBezTo>
                    <a:pt x="68" y="20"/>
                    <a:pt x="68" y="20"/>
                    <a:pt x="68" y="20"/>
                  </a:cubicBezTo>
                  <a:cubicBezTo>
                    <a:pt x="68"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6" y="20"/>
                  </a:cubicBezTo>
                  <a:cubicBezTo>
                    <a:pt x="66" y="20"/>
                    <a:pt x="66" y="20"/>
                    <a:pt x="66" y="20"/>
                  </a:cubicBezTo>
                  <a:cubicBezTo>
                    <a:pt x="66" y="20"/>
                    <a:pt x="66" y="20"/>
                    <a:pt x="66" y="20"/>
                  </a:cubicBezTo>
                  <a:cubicBezTo>
                    <a:pt x="66" y="20"/>
                    <a:pt x="66" y="20"/>
                    <a:pt x="66" y="20"/>
                  </a:cubicBezTo>
                  <a:cubicBezTo>
                    <a:pt x="66" y="19"/>
                    <a:pt x="66" y="19"/>
                    <a:pt x="66" y="19"/>
                  </a:cubicBezTo>
                  <a:cubicBezTo>
                    <a:pt x="66" y="19"/>
                    <a:pt x="66" y="19"/>
                    <a:pt x="65" y="19"/>
                  </a:cubicBezTo>
                  <a:cubicBezTo>
                    <a:pt x="65" y="19"/>
                    <a:pt x="65" y="19"/>
                    <a:pt x="65" y="19"/>
                  </a:cubicBezTo>
                  <a:cubicBezTo>
                    <a:pt x="65" y="19"/>
                    <a:pt x="65" y="19"/>
                    <a:pt x="64" y="19"/>
                  </a:cubicBezTo>
                  <a:cubicBezTo>
                    <a:pt x="64" y="19"/>
                    <a:pt x="64" y="19"/>
                    <a:pt x="64" y="19"/>
                  </a:cubicBezTo>
                  <a:cubicBezTo>
                    <a:pt x="64" y="19"/>
                    <a:pt x="64" y="19"/>
                    <a:pt x="64" y="19"/>
                  </a:cubicBezTo>
                  <a:cubicBezTo>
                    <a:pt x="64" y="19"/>
                    <a:pt x="64" y="19"/>
                    <a:pt x="64" y="19"/>
                  </a:cubicBezTo>
                  <a:cubicBezTo>
                    <a:pt x="64" y="19"/>
                    <a:pt x="64" y="19"/>
                    <a:pt x="64" y="19"/>
                  </a:cubicBezTo>
                  <a:cubicBezTo>
                    <a:pt x="64" y="18"/>
                    <a:pt x="64" y="18"/>
                    <a:pt x="64" y="18"/>
                  </a:cubicBezTo>
                  <a:cubicBezTo>
                    <a:pt x="64" y="18"/>
                    <a:pt x="64" y="18"/>
                    <a:pt x="64" y="18"/>
                  </a:cubicBezTo>
                  <a:cubicBezTo>
                    <a:pt x="64" y="18"/>
                    <a:pt x="64" y="18"/>
                    <a:pt x="64" y="18"/>
                  </a:cubicBezTo>
                  <a:cubicBezTo>
                    <a:pt x="64" y="18"/>
                    <a:pt x="64" y="18"/>
                    <a:pt x="64" y="18"/>
                  </a:cubicBezTo>
                  <a:cubicBezTo>
                    <a:pt x="64" y="18"/>
                    <a:pt x="64" y="18"/>
                    <a:pt x="64" y="18"/>
                  </a:cubicBezTo>
                  <a:cubicBezTo>
                    <a:pt x="63" y="18"/>
                    <a:pt x="63" y="18"/>
                    <a:pt x="63" y="18"/>
                  </a:cubicBezTo>
                  <a:cubicBezTo>
                    <a:pt x="63" y="18"/>
                    <a:pt x="63" y="18"/>
                    <a:pt x="63" y="18"/>
                  </a:cubicBezTo>
                  <a:cubicBezTo>
                    <a:pt x="63" y="18"/>
                    <a:pt x="63" y="18"/>
                    <a:pt x="63" y="18"/>
                  </a:cubicBezTo>
                  <a:cubicBezTo>
                    <a:pt x="63" y="18"/>
                    <a:pt x="63" y="18"/>
                    <a:pt x="63" y="18"/>
                  </a:cubicBezTo>
                  <a:cubicBezTo>
                    <a:pt x="63" y="18"/>
                    <a:pt x="63" y="18"/>
                    <a:pt x="62" y="18"/>
                  </a:cubicBezTo>
                  <a:cubicBezTo>
                    <a:pt x="62" y="18"/>
                    <a:pt x="62" y="18"/>
                    <a:pt x="62" y="18"/>
                  </a:cubicBezTo>
                  <a:cubicBezTo>
                    <a:pt x="62" y="18"/>
                    <a:pt x="62" y="18"/>
                    <a:pt x="62" y="18"/>
                  </a:cubicBezTo>
                  <a:cubicBezTo>
                    <a:pt x="62" y="18"/>
                    <a:pt x="62" y="18"/>
                    <a:pt x="62" y="18"/>
                  </a:cubicBezTo>
                  <a:cubicBezTo>
                    <a:pt x="62" y="18"/>
                    <a:pt x="62" y="18"/>
                    <a:pt x="62" y="18"/>
                  </a:cubicBezTo>
                  <a:cubicBezTo>
                    <a:pt x="62" y="17"/>
                    <a:pt x="62" y="17"/>
                    <a:pt x="62" y="17"/>
                  </a:cubicBezTo>
                  <a:cubicBezTo>
                    <a:pt x="62" y="17"/>
                    <a:pt x="62" y="17"/>
                    <a:pt x="62" y="17"/>
                  </a:cubicBezTo>
                  <a:cubicBezTo>
                    <a:pt x="62" y="17"/>
                    <a:pt x="62" y="17"/>
                    <a:pt x="62" y="17"/>
                  </a:cubicBezTo>
                  <a:cubicBezTo>
                    <a:pt x="62" y="17"/>
                    <a:pt x="62" y="17"/>
                    <a:pt x="62" y="17"/>
                  </a:cubicBezTo>
                  <a:cubicBezTo>
                    <a:pt x="62" y="17"/>
                    <a:pt x="62" y="17"/>
                    <a:pt x="62"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0" y="17"/>
                  </a:cubicBezTo>
                  <a:cubicBezTo>
                    <a:pt x="60" y="17"/>
                    <a:pt x="60" y="17"/>
                    <a:pt x="60" y="17"/>
                  </a:cubicBezTo>
                  <a:cubicBezTo>
                    <a:pt x="60" y="17"/>
                    <a:pt x="60" y="17"/>
                    <a:pt x="60" y="17"/>
                  </a:cubicBezTo>
                  <a:cubicBezTo>
                    <a:pt x="60" y="17"/>
                    <a:pt x="60" y="17"/>
                    <a:pt x="60" y="17"/>
                  </a:cubicBezTo>
                  <a:cubicBezTo>
                    <a:pt x="60" y="17"/>
                    <a:pt x="59" y="17"/>
                    <a:pt x="59" y="17"/>
                  </a:cubicBezTo>
                  <a:cubicBezTo>
                    <a:pt x="59" y="16"/>
                    <a:pt x="59" y="16"/>
                    <a:pt x="59" y="16"/>
                  </a:cubicBezTo>
                  <a:cubicBezTo>
                    <a:pt x="59" y="16"/>
                    <a:pt x="59" y="16"/>
                    <a:pt x="59"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7" y="17"/>
                    <a:pt x="57" y="17"/>
                    <a:pt x="57" y="17"/>
                  </a:cubicBezTo>
                  <a:cubicBezTo>
                    <a:pt x="56" y="18"/>
                    <a:pt x="56" y="19"/>
                    <a:pt x="55" y="19"/>
                  </a:cubicBezTo>
                  <a:cubicBezTo>
                    <a:pt x="55" y="20"/>
                    <a:pt x="54" y="20"/>
                    <a:pt x="54" y="20"/>
                  </a:cubicBezTo>
                  <a:cubicBezTo>
                    <a:pt x="54" y="21"/>
                    <a:pt x="54" y="21"/>
                    <a:pt x="54" y="21"/>
                  </a:cubicBezTo>
                  <a:cubicBezTo>
                    <a:pt x="54" y="21"/>
                    <a:pt x="54" y="21"/>
                    <a:pt x="53" y="21"/>
                  </a:cubicBezTo>
                  <a:cubicBezTo>
                    <a:pt x="53" y="21"/>
                    <a:pt x="53" y="21"/>
                    <a:pt x="53" y="22"/>
                  </a:cubicBezTo>
                  <a:cubicBezTo>
                    <a:pt x="53" y="22"/>
                    <a:pt x="53" y="22"/>
                    <a:pt x="52" y="22"/>
                  </a:cubicBezTo>
                  <a:cubicBezTo>
                    <a:pt x="52" y="23"/>
                    <a:pt x="51" y="23"/>
                    <a:pt x="51" y="24"/>
                  </a:cubicBezTo>
                  <a:cubicBezTo>
                    <a:pt x="50" y="24"/>
                    <a:pt x="50" y="25"/>
                    <a:pt x="49" y="25"/>
                  </a:cubicBezTo>
                  <a:cubicBezTo>
                    <a:pt x="49" y="26"/>
                    <a:pt x="49" y="26"/>
                    <a:pt x="48" y="26"/>
                  </a:cubicBezTo>
                  <a:cubicBezTo>
                    <a:pt x="48" y="26"/>
                    <a:pt x="48" y="26"/>
                    <a:pt x="48" y="26"/>
                  </a:cubicBezTo>
                  <a:cubicBezTo>
                    <a:pt x="48" y="26"/>
                    <a:pt x="48" y="26"/>
                    <a:pt x="48" y="26"/>
                  </a:cubicBezTo>
                  <a:cubicBezTo>
                    <a:pt x="48" y="26"/>
                    <a:pt x="48" y="26"/>
                    <a:pt x="48" y="26"/>
                  </a:cubicBezTo>
                  <a:cubicBezTo>
                    <a:pt x="48" y="26"/>
                    <a:pt x="48" y="27"/>
                    <a:pt x="48" y="27"/>
                  </a:cubicBezTo>
                  <a:cubicBezTo>
                    <a:pt x="48" y="27"/>
                    <a:pt x="48" y="27"/>
                    <a:pt x="48" y="27"/>
                  </a:cubicBezTo>
                  <a:cubicBezTo>
                    <a:pt x="48"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5" y="28"/>
                    <a:pt x="45" y="28"/>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4" y="29"/>
                  </a:cubicBezTo>
                  <a:cubicBezTo>
                    <a:pt x="44" y="29"/>
                    <a:pt x="44" y="29"/>
                    <a:pt x="44" y="29"/>
                  </a:cubicBezTo>
                  <a:cubicBezTo>
                    <a:pt x="44" y="29"/>
                    <a:pt x="44" y="29"/>
                    <a:pt x="44" y="29"/>
                  </a:cubicBezTo>
                  <a:cubicBezTo>
                    <a:pt x="44" y="29"/>
                    <a:pt x="44" y="29"/>
                    <a:pt x="44" y="29"/>
                  </a:cubicBezTo>
                  <a:cubicBezTo>
                    <a:pt x="44" y="29"/>
                    <a:pt x="44" y="29"/>
                    <a:pt x="44" y="29"/>
                  </a:cubicBezTo>
                  <a:cubicBezTo>
                    <a:pt x="44" y="29"/>
                    <a:pt x="44" y="29"/>
                    <a:pt x="44" y="30"/>
                  </a:cubicBezTo>
                  <a:cubicBezTo>
                    <a:pt x="44" y="30"/>
                    <a:pt x="44" y="30"/>
                    <a:pt x="44" y="30"/>
                  </a:cubicBezTo>
                  <a:cubicBezTo>
                    <a:pt x="44" y="30"/>
                    <a:pt x="44" y="30"/>
                    <a:pt x="44" y="30"/>
                  </a:cubicBezTo>
                  <a:cubicBezTo>
                    <a:pt x="43" y="30"/>
                    <a:pt x="43" y="30"/>
                    <a:pt x="43" y="30"/>
                  </a:cubicBezTo>
                  <a:cubicBezTo>
                    <a:pt x="43" y="30"/>
                    <a:pt x="43" y="30"/>
                    <a:pt x="43" y="30"/>
                  </a:cubicBezTo>
                  <a:cubicBezTo>
                    <a:pt x="43" y="30"/>
                    <a:pt x="43" y="30"/>
                    <a:pt x="43" y="30"/>
                  </a:cubicBezTo>
                  <a:cubicBezTo>
                    <a:pt x="43" y="30"/>
                    <a:pt x="43" y="30"/>
                    <a:pt x="43" y="30"/>
                  </a:cubicBezTo>
                  <a:cubicBezTo>
                    <a:pt x="43" y="30"/>
                    <a:pt x="43" y="30"/>
                    <a:pt x="42" y="30"/>
                  </a:cubicBezTo>
                  <a:cubicBezTo>
                    <a:pt x="42" y="30"/>
                    <a:pt x="42" y="30"/>
                    <a:pt x="42" y="30"/>
                  </a:cubicBezTo>
                  <a:cubicBezTo>
                    <a:pt x="42" y="30"/>
                    <a:pt x="42" y="31"/>
                    <a:pt x="42" y="31"/>
                  </a:cubicBezTo>
                  <a:cubicBezTo>
                    <a:pt x="42" y="31"/>
                    <a:pt x="42" y="31"/>
                    <a:pt x="42" y="31"/>
                  </a:cubicBezTo>
                  <a:cubicBezTo>
                    <a:pt x="42" y="31"/>
                    <a:pt x="42" y="31"/>
                    <a:pt x="42"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7" y="33"/>
                    <a:pt x="37" y="33"/>
                    <a:pt x="37" y="33"/>
                  </a:cubicBezTo>
                  <a:cubicBezTo>
                    <a:pt x="37" y="33"/>
                    <a:pt x="37" y="33"/>
                    <a:pt x="37" y="33"/>
                  </a:cubicBezTo>
                  <a:cubicBezTo>
                    <a:pt x="36" y="33"/>
                    <a:pt x="36" y="33"/>
                    <a:pt x="36" y="32"/>
                  </a:cubicBezTo>
                  <a:cubicBezTo>
                    <a:pt x="35" y="32"/>
                    <a:pt x="35" y="32"/>
                    <a:pt x="35" y="32"/>
                  </a:cubicBezTo>
                  <a:cubicBezTo>
                    <a:pt x="35" y="32"/>
                    <a:pt x="35" y="32"/>
                    <a:pt x="35" y="32"/>
                  </a:cubicBezTo>
                  <a:cubicBezTo>
                    <a:pt x="35" y="32"/>
                    <a:pt x="35" y="32"/>
                    <a:pt x="35" y="32"/>
                  </a:cubicBezTo>
                  <a:cubicBezTo>
                    <a:pt x="35" y="32"/>
                    <a:pt x="35" y="32"/>
                    <a:pt x="35" y="32"/>
                  </a:cubicBezTo>
                  <a:cubicBezTo>
                    <a:pt x="35" y="32"/>
                    <a:pt x="35" y="32"/>
                    <a:pt x="35" y="32"/>
                  </a:cubicBezTo>
                  <a:cubicBezTo>
                    <a:pt x="35" y="31"/>
                    <a:pt x="35" y="31"/>
                    <a:pt x="35" y="31"/>
                  </a:cubicBezTo>
                  <a:cubicBezTo>
                    <a:pt x="35" y="31"/>
                    <a:pt x="35" y="31"/>
                    <a:pt x="35" y="31"/>
                  </a:cubicBezTo>
                  <a:cubicBezTo>
                    <a:pt x="35" y="31"/>
                    <a:pt x="35" y="31"/>
                    <a:pt x="35" y="31"/>
                  </a:cubicBezTo>
                  <a:cubicBezTo>
                    <a:pt x="35" y="31"/>
                    <a:pt x="34" y="31"/>
                    <a:pt x="34" y="31"/>
                  </a:cubicBezTo>
                  <a:cubicBezTo>
                    <a:pt x="34" y="31"/>
                    <a:pt x="34" y="31"/>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29"/>
                    <a:pt x="34" y="29"/>
                    <a:pt x="34" y="29"/>
                  </a:cubicBezTo>
                  <a:cubicBezTo>
                    <a:pt x="34" y="29"/>
                    <a:pt x="34" y="29"/>
                    <a:pt x="34" y="29"/>
                  </a:cubicBezTo>
                  <a:cubicBezTo>
                    <a:pt x="34" y="29"/>
                    <a:pt x="34" y="29"/>
                    <a:pt x="34" y="29"/>
                  </a:cubicBezTo>
                  <a:cubicBezTo>
                    <a:pt x="33" y="29"/>
                    <a:pt x="33" y="29"/>
                    <a:pt x="33" y="29"/>
                  </a:cubicBezTo>
                  <a:cubicBezTo>
                    <a:pt x="33" y="29"/>
                    <a:pt x="33" y="29"/>
                    <a:pt x="33" y="29"/>
                  </a:cubicBezTo>
                  <a:cubicBezTo>
                    <a:pt x="33" y="29"/>
                    <a:pt x="33" y="29"/>
                    <a:pt x="33" y="29"/>
                  </a:cubicBezTo>
                  <a:cubicBezTo>
                    <a:pt x="33" y="29"/>
                    <a:pt x="33" y="29"/>
                    <a:pt x="33" y="29"/>
                  </a:cubicBezTo>
                  <a:cubicBezTo>
                    <a:pt x="33" y="29"/>
                    <a:pt x="33" y="29"/>
                    <a:pt x="33" y="29"/>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7"/>
                    <a:pt x="33" y="27"/>
                  </a:cubicBezTo>
                  <a:cubicBezTo>
                    <a:pt x="33" y="27"/>
                    <a:pt x="33" y="27"/>
                    <a:pt x="32" y="27"/>
                  </a:cubicBezTo>
                  <a:cubicBezTo>
                    <a:pt x="32" y="27"/>
                    <a:pt x="32" y="27"/>
                    <a:pt x="32" y="27"/>
                  </a:cubicBezTo>
                  <a:cubicBezTo>
                    <a:pt x="32" y="27"/>
                    <a:pt x="32" y="27"/>
                    <a:pt x="32" y="27"/>
                  </a:cubicBezTo>
                  <a:cubicBezTo>
                    <a:pt x="32" y="27"/>
                    <a:pt x="32" y="27"/>
                    <a:pt x="32" y="27"/>
                  </a:cubicBezTo>
                  <a:cubicBezTo>
                    <a:pt x="32" y="27"/>
                    <a:pt x="32" y="27"/>
                    <a:pt x="32" y="27"/>
                  </a:cubicBezTo>
                  <a:cubicBezTo>
                    <a:pt x="32" y="27"/>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1" y="26"/>
                  </a:cubicBezTo>
                  <a:cubicBezTo>
                    <a:pt x="31" y="26"/>
                    <a:pt x="31" y="26"/>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3"/>
                    <a:pt x="31" y="23"/>
                  </a:cubicBezTo>
                  <a:cubicBezTo>
                    <a:pt x="31" y="23"/>
                    <a:pt x="31" y="23"/>
                    <a:pt x="31" y="23"/>
                  </a:cubicBezTo>
                  <a:cubicBezTo>
                    <a:pt x="31" y="23"/>
                    <a:pt x="31" y="23"/>
                    <a:pt x="31" y="23"/>
                  </a:cubicBezTo>
                  <a:cubicBezTo>
                    <a:pt x="31" y="23"/>
                    <a:pt x="31" y="23"/>
                    <a:pt x="30" y="23"/>
                  </a:cubicBezTo>
                  <a:cubicBezTo>
                    <a:pt x="30" y="23"/>
                    <a:pt x="30" y="23"/>
                    <a:pt x="30" y="23"/>
                  </a:cubicBezTo>
                  <a:cubicBezTo>
                    <a:pt x="30" y="23"/>
                    <a:pt x="30" y="23"/>
                    <a:pt x="30" y="23"/>
                  </a:cubicBezTo>
                  <a:cubicBezTo>
                    <a:pt x="30" y="23"/>
                    <a:pt x="30" y="22"/>
                    <a:pt x="30" y="22"/>
                  </a:cubicBezTo>
                  <a:cubicBezTo>
                    <a:pt x="30" y="21"/>
                    <a:pt x="30" y="20"/>
                    <a:pt x="30" y="19"/>
                  </a:cubicBezTo>
                  <a:cubicBezTo>
                    <a:pt x="30" y="17"/>
                    <a:pt x="30" y="14"/>
                    <a:pt x="30" y="12"/>
                  </a:cubicBezTo>
                  <a:cubicBezTo>
                    <a:pt x="31" y="11"/>
                    <a:pt x="31" y="10"/>
                    <a:pt x="31" y="8"/>
                  </a:cubicBezTo>
                  <a:cubicBezTo>
                    <a:pt x="31" y="8"/>
                    <a:pt x="31" y="6"/>
                    <a:pt x="31" y="6"/>
                  </a:cubicBezTo>
                  <a:cubicBezTo>
                    <a:pt x="31" y="5"/>
                    <a:pt x="31" y="5"/>
                    <a:pt x="31" y="5"/>
                  </a:cubicBezTo>
                  <a:cubicBezTo>
                    <a:pt x="31" y="4"/>
                    <a:pt x="31" y="2"/>
                    <a:pt x="31" y="2"/>
                  </a:cubicBezTo>
                  <a:cubicBezTo>
                    <a:pt x="31" y="2"/>
                    <a:pt x="31" y="2"/>
                    <a:pt x="31" y="2"/>
                  </a:cubicBezTo>
                  <a:cubicBezTo>
                    <a:pt x="31" y="2"/>
                    <a:pt x="31" y="2"/>
                    <a:pt x="31" y="2"/>
                  </a:cubicBezTo>
                  <a:cubicBezTo>
                    <a:pt x="31" y="2"/>
                    <a:pt x="30" y="2"/>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29" y="1"/>
                    <a:pt x="29" y="1"/>
                  </a:cubicBezTo>
                  <a:cubicBezTo>
                    <a:pt x="29" y="1"/>
                    <a:pt x="29" y="1"/>
                    <a:pt x="29" y="0"/>
                  </a:cubicBezTo>
                  <a:cubicBezTo>
                    <a:pt x="29" y="0"/>
                    <a:pt x="29" y="0"/>
                    <a:pt x="29" y="0"/>
                  </a:cubicBezTo>
                  <a:cubicBezTo>
                    <a:pt x="29" y="0"/>
                    <a:pt x="29" y="0"/>
                    <a:pt x="29" y="0"/>
                  </a:cubicBezTo>
                  <a:cubicBezTo>
                    <a:pt x="29" y="0"/>
                    <a:pt x="29" y="0"/>
                    <a:pt x="29" y="0"/>
                  </a:cubicBezTo>
                  <a:cubicBezTo>
                    <a:pt x="29" y="0"/>
                    <a:pt x="29" y="0"/>
                    <a:pt x="29" y="0"/>
                  </a:cubicBezTo>
                  <a:cubicBezTo>
                    <a:pt x="28" y="0"/>
                    <a:pt x="27" y="0"/>
                    <a:pt x="26" y="0"/>
                  </a:cubicBezTo>
                  <a:cubicBezTo>
                    <a:pt x="26" y="0"/>
                    <a:pt x="26" y="0"/>
                    <a:pt x="26" y="0"/>
                  </a:cubicBezTo>
                  <a:cubicBezTo>
                    <a:pt x="26" y="0"/>
                    <a:pt x="25" y="0"/>
                    <a:pt x="25" y="0"/>
                  </a:cubicBezTo>
                  <a:cubicBezTo>
                    <a:pt x="25" y="0"/>
                    <a:pt x="25" y="0"/>
                    <a:pt x="25" y="0"/>
                  </a:cubicBezTo>
                  <a:cubicBezTo>
                    <a:pt x="25" y="0"/>
                    <a:pt x="25" y="0"/>
                    <a:pt x="24" y="0"/>
                  </a:cubicBezTo>
                  <a:cubicBezTo>
                    <a:pt x="24" y="0"/>
                    <a:pt x="24" y="0"/>
                    <a:pt x="24" y="0"/>
                  </a:cubicBezTo>
                  <a:cubicBezTo>
                    <a:pt x="24" y="0"/>
                    <a:pt x="24" y="0"/>
                    <a:pt x="24" y="0"/>
                  </a:cubicBezTo>
                  <a:cubicBezTo>
                    <a:pt x="23" y="0"/>
                    <a:pt x="23" y="0"/>
                    <a:pt x="22" y="0"/>
                  </a:cubicBezTo>
                  <a:cubicBezTo>
                    <a:pt x="22" y="0"/>
                    <a:pt x="22" y="0"/>
                    <a:pt x="22" y="0"/>
                  </a:cubicBezTo>
                  <a:cubicBezTo>
                    <a:pt x="22" y="0"/>
                    <a:pt x="22" y="0"/>
                    <a:pt x="21" y="0"/>
                  </a:cubicBezTo>
                  <a:cubicBezTo>
                    <a:pt x="21" y="0"/>
                    <a:pt x="20" y="0"/>
                    <a:pt x="20" y="0"/>
                  </a:cubicBezTo>
                  <a:cubicBezTo>
                    <a:pt x="20" y="0"/>
                    <a:pt x="20" y="0"/>
                    <a:pt x="20" y="0"/>
                  </a:cubicBezTo>
                  <a:cubicBezTo>
                    <a:pt x="19" y="0"/>
                    <a:pt x="19" y="0"/>
                    <a:pt x="19" y="0"/>
                  </a:cubicBezTo>
                  <a:cubicBezTo>
                    <a:pt x="18" y="0"/>
                    <a:pt x="18" y="0"/>
                    <a:pt x="18" y="0"/>
                  </a:cubicBezTo>
                  <a:cubicBezTo>
                    <a:pt x="18" y="0"/>
                    <a:pt x="18" y="0"/>
                    <a:pt x="18" y="0"/>
                  </a:cubicBezTo>
                  <a:cubicBezTo>
                    <a:pt x="18" y="0"/>
                    <a:pt x="18" y="0"/>
                    <a:pt x="18" y="0"/>
                  </a:cubicBezTo>
                  <a:cubicBezTo>
                    <a:pt x="18" y="0"/>
                    <a:pt x="18" y="0"/>
                    <a:pt x="18" y="0"/>
                  </a:cubicBezTo>
                  <a:cubicBezTo>
                    <a:pt x="18"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2"/>
                  </a:cubicBezTo>
                  <a:cubicBezTo>
                    <a:pt x="17" y="2"/>
                    <a:pt x="17" y="2"/>
                    <a:pt x="17" y="2"/>
                  </a:cubicBezTo>
                  <a:cubicBezTo>
                    <a:pt x="17" y="2"/>
                    <a:pt x="17" y="3"/>
                    <a:pt x="17" y="3"/>
                  </a:cubicBezTo>
                  <a:cubicBezTo>
                    <a:pt x="17" y="5"/>
                    <a:pt x="17" y="6"/>
                    <a:pt x="17" y="7"/>
                  </a:cubicBezTo>
                  <a:cubicBezTo>
                    <a:pt x="17" y="11"/>
                    <a:pt x="17" y="16"/>
                    <a:pt x="17" y="20"/>
                  </a:cubicBezTo>
                  <a:cubicBezTo>
                    <a:pt x="17" y="30"/>
                    <a:pt x="17" y="39"/>
                    <a:pt x="17" y="49"/>
                  </a:cubicBezTo>
                  <a:cubicBezTo>
                    <a:pt x="17" y="49"/>
                    <a:pt x="17" y="50"/>
                    <a:pt x="17" y="51"/>
                  </a:cubicBezTo>
                  <a:cubicBezTo>
                    <a:pt x="17" y="52"/>
                    <a:pt x="17" y="53"/>
                    <a:pt x="17" y="55"/>
                  </a:cubicBezTo>
                  <a:cubicBezTo>
                    <a:pt x="17" y="58"/>
                    <a:pt x="17" y="62"/>
                    <a:pt x="17" y="66"/>
                  </a:cubicBezTo>
                  <a:cubicBezTo>
                    <a:pt x="17" y="69"/>
                    <a:pt x="17" y="72"/>
                    <a:pt x="17" y="75"/>
                  </a:cubicBezTo>
                  <a:cubicBezTo>
                    <a:pt x="17" y="76"/>
                    <a:pt x="17" y="78"/>
                    <a:pt x="17" y="79"/>
                  </a:cubicBezTo>
                  <a:cubicBezTo>
                    <a:pt x="17" y="79"/>
                    <a:pt x="16" y="79"/>
                    <a:pt x="16" y="79"/>
                  </a:cubicBezTo>
                  <a:cubicBezTo>
                    <a:pt x="16" y="80"/>
                    <a:pt x="16" y="80"/>
                    <a:pt x="16" y="81"/>
                  </a:cubicBezTo>
                  <a:cubicBezTo>
                    <a:pt x="16" y="81"/>
                    <a:pt x="16" y="81"/>
                    <a:pt x="16" y="81"/>
                  </a:cubicBezTo>
                  <a:cubicBezTo>
                    <a:pt x="16" y="82"/>
                    <a:pt x="16" y="82"/>
                    <a:pt x="16" y="83"/>
                  </a:cubicBezTo>
                  <a:cubicBezTo>
                    <a:pt x="16" y="83"/>
                    <a:pt x="16" y="83"/>
                    <a:pt x="16" y="84"/>
                  </a:cubicBezTo>
                  <a:cubicBezTo>
                    <a:pt x="16" y="84"/>
                    <a:pt x="16" y="84"/>
                    <a:pt x="16" y="84"/>
                  </a:cubicBezTo>
                  <a:cubicBezTo>
                    <a:pt x="16" y="84"/>
                    <a:pt x="16" y="84"/>
                    <a:pt x="16" y="84"/>
                  </a:cubicBezTo>
                  <a:cubicBezTo>
                    <a:pt x="16" y="84"/>
                    <a:pt x="16" y="84"/>
                    <a:pt x="16" y="84"/>
                  </a:cubicBezTo>
                  <a:cubicBezTo>
                    <a:pt x="16" y="84"/>
                    <a:pt x="16" y="84"/>
                    <a:pt x="16" y="84"/>
                  </a:cubicBezTo>
                  <a:cubicBezTo>
                    <a:pt x="16" y="84"/>
                    <a:pt x="16" y="84"/>
                    <a:pt x="15" y="84"/>
                  </a:cubicBezTo>
                  <a:cubicBezTo>
                    <a:pt x="15" y="84"/>
                    <a:pt x="15" y="84"/>
                    <a:pt x="15" y="84"/>
                  </a:cubicBezTo>
                  <a:cubicBezTo>
                    <a:pt x="15" y="84"/>
                    <a:pt x="15" y="84"/>
                    <a:pt x="15" y="84"/>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3" y="85"/>
                    <a:pt x="13" y="85"/>
                    <a:pt x="13" y="85"/>
                  </a:cubicBezTo>
                  <a:cubicBezTo>
                    <a:pt x="13" y="85"/>
                    <a:pt x="13" y="85"/>
                    <a:pt x="13" y="85"/>
                  </a:cubicBezTo>
                  <a:cubicBezTo>
                    <a:pt x="12" y="85"/>
                    <a:pt x="11" y="85"/>
                    <a:pt x="10" y="85"/>
                  </a:cubicBezTo>
                  <a:cubicBezTo>
                    <a:pt x="10" y="85"/>
                    <a:pt x="10" y="85"/>
                    <a:pt x="10" y="85"/>
                  </a:cubicBezTo>
                  <a:cubicBezTo>
                    <a:pt x="10" y="85"/>
                    <a:pt x="10" y="85"/>
                    <a:pt x="10" y="85"/>
                  </a:cubicBezTo>
                  <a:cubicBezTo>
                    <a:pt x="10" y="85"/>
                    <a:pt x="10" y="85"/>
                    <a:pt x="10" y="85"/>
                  </a:cubicBezTo>
                  <a:cubicBezTo>
                    <a:pt x="9" y="85"/>
                    <a:pt x="9" y="85"/>
                    <a:pt x="8" y="85"/>
                  </a:cubicBezTo>
                  <a:cubicBezTo>
                    <a:pt x="8" y="85"/>
                    <a:pt x="7" y="85"/>
                    <a:pt x="6" y="85"/>
                  </a:cubicBezTo>
                  <a:cubicBezTo>
                    <a:pt x="6" y="85"/>
                    <a:pt x="6" y="85"/>
                    <a:pt x="6" y="85"/>
                  </a:cubicBezTo>
                  <a:cubicBezTo>
                    <a:pt x="5" y="85"/>
                    <a:pt x="4" y="85"/>
                    <a:pt x="4" y="85"/>
                  </a:cubicBezTo>
                  <a:cubicBezTo>
                    <a:pt x="4" y="85"/>
                    <a:pt x="4" y="85"/>
                    <a:pt x="4" y="85"/>
                  </a:cubicBezTo>
                  <a:cubicBezTo>
                    <a:pt x="3" y="84"/>
                    <a:pt x="1" y="84"/>
                    <a:pt x="1" y="85"/>
                  </a:cubicBezTo>
                  <a:cubicBezTo>
                    <a:pt x="0" y="85"/>
                    <a:pt x="0" y="85"/>
                    <a:pt x="0" y="85"/>
                  </a:cubicBezTo>
                  <a:cubicBezTo>
                    <a:pt x="0" y="85"/>
                    <a:pt x="0" y="85"/>
                    <a:pt x="0" y="86"/>
                  </a:cubicBezTo>
                  <a:cubicBezTo>
                    <a:pt x="0" y="86"/>
                    <a:pt x="0" y="87"/>
                    <a:pt x="0" y="87"/>
                  </a:cubicBezTo>
                  <a:cubicBezTo>
                    <a:pt x="0" y="87"/>
                    <a:pt x="0" y="87"/>
                    <a:pt x="0" y="87"/>
                  </a:cubicBezTo>
                  <a:cubicBezTo>
                    <a:pt x="0" y="87"/>
                    <a:pt x="0" y="87"/>
                    <a:pt x="0" y="87"/>
                  </a:cubicBezTo>
                  <a:cubicBezTo>
                    <a:pt x="0" y="88"/>
                    <a:pt x="1" y="88"/>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2" y="90"/>
                    <a:pt x="2" y="90"/>
                    <a:pt x="2" y="90"/>
                  </a:cubicBezTo>
                  <a:cubicBezTo>
                    <a:pt x="2" y="90"/>
                    <a:pt x="2" y="90"/>
                    <a:pt x="2" y="90"/>
                  </a:cubicBezTo>
                  <a:cubicBezTo>
                    <a:pt x="2" y="90"/>
                    <a:pt x="2" y="90"/>
                    <a:pt x="2" y="90"/>
                  </a:cubicBezTo>
                  <a:cubicBezTo>
                    <a:pt x="2" y="90"/>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3" y="92"/>
                    <a:pt x="3" y="92"/>
                  </a:cubicBezTo>
                  <a:cubicBezTo>
                    <a:pt x="3" y="92"/>
                    <a:pt x="3" y="92"/>
                    <a:pt x="3" y="92"/>
                  </a:cubicBezTo>
                  <a:cubicBezTo>
                    <a:pt x="3" y="92"/>
                    <a:pt x="3" y="92"/>
                    <a:pt x="3" y="92"/>
                  </a:cubicBezTo>
                  <a:cubicBezTo>
                    <a:pt x="3" y="92"/>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4"/>
                    <a:pt x="3" y="94"/>
                    <a:pt x="3" y="94"/>
                  </a:cubicBezTo>
                  <a:cubicBezTo>
                    <a:pt x="3" y="94"/>
                    <a:pt x="3" y="94"/>
                    <a:pt x="3" y="94"/>
                  </a:cubicBezTo>
                  <a:cubicBezTo>
                    <a:pt x="3" y="94"/>
                    <a:pt x="3" y="94"/>
                    <a:pt x="3" y="94"/>
                  </a:cubicBezTo>
                  <a:cubicBezTo>
                    <a:pt x="4" y="94"/>
                    <a:pt x="4" y="94"/>
                    <a:pt x="4" y="94"/>
                  </a:cubicBezTo>
                  <a:cubicBezTo>
                    <a:pt x="4" y="94"/>
                    <a:pt x="4" y="94"/>
                    <a:pt x="4" y="94"/>
                  </a:cubicBezTo>
                  <a:cubicBezTo>
                    <a:pt x="4" y="94"/>
                    <a:pt x="4" y="95"/>
                    <a:pt x="4" y="95"/>
                  </a:cubicBezTo>
                  <a:cubicBezTo>
                    <a:pt x="4" y="95"/>
                    <a:pt x="4" y="95"/>
                    <a:pt x="4" y="95"/>
                  </a:cubicBezTo>
                  <a:cubicBezTo>
                    <a:pt x="4" y="95"/>
                    <a:pt x="4" y="95"/>
                    <a:pt x="4" y="95"/>
                  </a:cubicBezTo>
                  <a:cubicBezTo>
                    <a:pt x="4" y="95"/>
                    <a:pt x="4" y="95"/>
                    <a:pt x="4" y="95"/>
                  </a:cubicBezTo>
                  <a:cubicBezTo>
                    <a:pt x="4" y="95"/>
                    <a:pt x="4" y="95"/>
                    <a:pt x="4" y="95"/>
                  </a:cubicBezTo>
                  <a:cubicBezTo>
                    <a:pt x="5" y="95"/>
                    <a:pt x="5" y="95"/>
                    <a:pt x="5" y="95"/>
                  </a:cubicBezTo>
                  <a:cubicBezTo>
                    <a:pt x="5" y="95"/>
                    <a:pt x="5" y="95"/>
                    <a:pt x="5" y="95"/>
                  </a:cubicBezTo>
                  <a:cubicBezTo>
                    <a:pt x="5" y="95"/>
                    <a:pt x="5" y="95"/>
                    <a:pt x="6" y="96"/>
                  </a:cubicBezTo>
                  <a:cubicBezTo>
                    <a:pt x="6" y="96"/>
                    <a:pt x="6" y="96"/>
                    <a:pt x="6" y="96"/>
                  </a:cubicBezTo>
                  <a:cubicBezTo>
                    <a:pt x="6" y="96"/>
                    <a:pt x="7" y="96"/>
                    <a:pt x="7" y="96"/>
                  </a:cubicBezTo>
                  <a:cubicBezTo>
                    <a:pt x="8" y="96"/>
                    <a:pt x="9" y="96"/>
                    <a:pt x="9" y="96"/>
                  </a:cubicBezTo>
                  <a:cubicBezTo>
                    <a:pt x="10" y="96"/>
                    <a:pt x="10" y="96"/>
                    <a:pt x="11" y="96"/>
                  </a:cubicBezTo>
                  <a:cubicBezTo>
                    <a:pt x="11" y="96"/>
                    <a:pt x="12" y="96"/>
                    <a:pt x="12" y="96"/>
                  </a:cubicBezTo>
                  <a:cubicBezTo>
                    <a:pt x="13" y="96"/>
                    <a:pt x="14" y="96"/>
                    <a:pt x="15" y="96"/>
                  </a:cubicBezTo>
                  <a:cubicBezTo>
                    <a:pt x="16" y="96"/>
                    <a:pt x="17" y="96"/>
                    <a:pt x="18" y="96"/>
                  </a:cubicBezTo>
                  <a:cubicBezTo>
                    <a:pt x="18" y="96"/>
                    <a:pt x="18" y="96"/>
                    <a:pt x="19" y="96"/>
                  </a:cubicBezTo>
                  <a:cubicBezTo>
                    <a:pt x="19" y="96"/>
                    <a:pt x="20" y="96"/>
                    <a:pt x="20" y="96"/>
                  </a:cubicBezTo>
                  <a:cubicBezTo>
                    <a:pt x="20" y="96"/>
                    <a:pt x="21" y="96"/>
                    <a:pt x="21" y="96"/>
                  </a:cubicBezTo>
                  <a:cubicBezTo>
                    <a:pt x="21" y="96"/>
                    <a:pt x="21" y="95"/>
                    <a:pt x="21" y="95"/>
                  </a:cubicBezTo>
                  <a:cubicBezTo>
                    <a:pt x="21" y="95"/>
                    <a:pt x="21"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3" y="95"/>
                    <a:pt x="23" y="95"/>
                  </a:cubicBezTo>
                  <a:cubicBezTo>
                    <a:pt x="23" y="95"/>
                    <a:pt x="23" y="95"/>
                    <a:pt x="23" y="95"/>
                  </a:cubicBezTo>
                  <a:cubicBezTo>
                    <a:pt x="23" y="95"/>
                    <a:pt x="23" y="95"/>
                    <a:pt x="24" y="95"/>
                  </a:cubicBezTo>
                  <a:cubicBezTo>
                    <a:pt x="25" y="94"/>
                    <a:pt x="26" y="94"/>
                    <a:pt x="28" y="93"/>
                  </a:cubicBezTo>
                  <a:cubicBezTo>
                    <a:pt x="28" y="93"/>
                    <a:pt x="28" y="93"/>
                    <a:pt x="28" y="93"/>
                  </a:cubicBezTo>
                  <a:cubicBezTo>
                    <a:pt x="28" y="93"/>
                    <a:pt x="28" y="92"/>
                    <a:pt x="28" y="92"/>
                  </a:cubicBezTo>
                  <a:cubicBezTo>
                    <a:pt x="28" y="92"/>
                    <a:pt x="28" y="92"/>
                    <a:pt x="28" y="92"/>
                  </a:cubicBezTo>
                  <a:cubicBezTo>
                    <a:pt x="28" y="92"/>
                    <a:pt x="29" y="92"/>
                    <a:pt x="29" y="92"/>
                  </a:cubicBezTo>
                  <a:cubicBezTo>
                    <a:pt x="29" y="92"/>
                    <a:pt x="29" y="92"/>
                    <a:pt x="29" y="92"/>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30" y="91"/>
                    <a:pt x="30" y="91"/>
                  </a:cubicBezTo>
                  <a:cubicBezTo>
                    <a:pt x="30" y="90"/>
                    <a:pt x="30" y="90"/>
                    <a:pt x="30" y="90"/>
                  </a:cubicBezTo>
                  <a:cubicBezTo>
                    <a:pt x="30" y="90"/>
                    <a:pt x="30" y="90"/>
                    <a:pt x="30" y="90"/>
                  </a:cubicBezTo>
                  <a:cubicBezTo>
                    <a:pt x="30" y="90"/>
                    <a:pt x="30" y="90"/>
                    <a:pt x="30" y="90"/>
                  </a:cubicBezTo>
                  <a:cubicBezTo>
                    <a:pt x="30" y="90"/>
                    <a:pt x="30" y="90"/>
                    <a:pt x="30" y="90"/>
                  </a:cubicBezTo>
                  <a:cubicBezTo>
                    <a:pt x="30" y="89"/>
                    <a:pt x="30" y="88"/>
                    <a:pt x="31" y="87"/>
                  </a:cubicBezTo>
                  <a:cubicBezTo>
                    <a:pt x="31" y="87"/>
                    <a:pt x="31" y="86"/>
                    <a:pt x="31" y="85"/>
                  </a:cubicBezTo>
                  <a:cubicBezTo>
                    <a:pt x="31" y="85"/>
                    <a:pt x="31" y="84"/>
                    <a:pt x="31" y="83"/>
                  </a:cubicBezTo>
                  <a:cubicBezTo>
                    <a:pt x="31" y="81"/>
                    <a:pt x="31" y="80"/>
                    <a:pt x="31" y="78"/>
                  </a:cubicBezTo>
                  <a:cubicBezTo>
                    <a:pt x="31" y="77"/>
                    <a:pt x="31" y="76"/>
                    <a:pt x="31" y="75"/>
                  </a:cubicBezTo>
                  <a:cubicBezTo>
                    <a:pt x="31" y="74"/>
                    <a:pt x="31" y="73"/>
                    <a:pt x="31" y="73"/>
                  </a:cubicBezTo>
                  <a:cubicBezTo>
                    <a:pt x="31" y="70"/>
                    <a:pt x="31" y="67"/>
                    <a:pt x="30" y="64"/>
                  </a:cubicBezTo>
                  <a:cubicBezTo>
                    <a:pt x="30" y="62"/>
                    <a:pt x="30" y="60"/>
                    <a:pt x="30" y="57"/>
                  </a:cubicBezTo>
                  <a:cubicBezTo>
                    <a:pt x="30" y="57"/>
                    <a:pt x="30" y="57"/>
                    <a:pt x="30" y="57"/>
                  </a:cubicBezTo>
                  <a:cubicBezTo>
                    <a:pt x="30" y="56"/>
                    <a:pt x="30" y="55"/>
                    <a:pt x="30" y="53"/>
                  </a:cubicBezTo>
                  <a:cubicBezTo>
                    <a:pt x="30" y="51"/>
                    <a:pt x="30" y="48"/>
                    <a:pt x="30" y="45"/>
                  </a:cubicBezTo>
                  <a:cubicBezTo>
                    <a:pt x="31" y="45"/>
                    <a:pt x="31" y="45"/>
                    <a:pt x="31" y="45"/>
                  </a:cubicBezTo>
                  <a:cubicBezTo>
                    <a:pt x="31" y="45"/>
                    <a:pt x="31" y="45"/>
                    <a:pt x="31" y="45"/>
                  </a:cubicBezTo>
                  <a:cubicBezTo>
                    <a:pt x="31" y="45"/>
                    <a:pt x="31" y="46"/>
                    <a:pt x="31" y="46"/>
                  </a:cubicBezTo>
                  <a:cubicBezTo>
                    <a:pt x="31" y="46"/>
                    <a:pt x="31" y="46"/>
                    <a:pt x="31"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7"/>
                  </a:cubicBezTo>
                  <a:cubicBezTo>
                    <a:pt x="32" y="47"/>
                    <a:pt x="32" y="47"/>
                    <a:pt x="32" y="47"/>
                  </a:cubicBezTo>
                  <a:cubicBezTo>
                    <a:pt x="32" y="47"/>
                    <a:pt x="32" y="47"/>
                    <a:pt x="32" y="47"/>
                  </a:cubicBezTo>
                  <a:cubicBezTo>
                    <a:pt x="32" y="47"/>
                    <a:pt x="32" y="47"/>
                    <a:pt x="32" y="47"/>
                  </a:cubicBezTo>
                  <a:cubicBezTo>
                    <a:pt x="32" y="47"/>
                    <a:pt x="33" y="47"/>
                    <a:pt x="33" y="47"/>
                  </a:cubicBezTo>
                  <a:cubicBezTo>
                    <a:pt x="33" y="47"/>
                    <a:pt x="33" y="47"/>
                    <a:pt x="33" y="47"/>
                  </a:cubicBezTo>
                  <a:cubicBezTo>
                    <a:pt x="33" y="47"/>
                    <a:pt x="33" y="47"/>
                    <a:pt x="33" y="47"/>
                  </a:cubicBezTo>
                  <a:cubicBezTo>
                    <a:pt x="33" y="47"/>
                    <a:pt x="33" y="47"/>
                    <a:pt x="33" y="47"/>
                  </a:cubicBezTo>
                  <a:cubicBezTo>
                    <a:pt x="33" y="47"/>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4" y="48"/>
                  </a:cubicBezTo>
                  <a:cubicBezTo>
                    <a:pt x="34" y="48"/>
                    <a:pt x="34" y="48"/>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50"/>
                    <a:pt x="34" y="50"/>
                  </a:cubicBezTo>
                  <a:cubicBezTo>
                    <a:pt x="34" y="50"/>
                    <a:pt x="34" y="50"/>
                    <a:pt x="34" y="50"/>
                  </a:cubicBezTo>
                  <a:cubicBezTo>
                    <a:pt x="34" y="50"/>
                    <a:pt x="35" y="50"/>
                    <a:pt x="35" y="50"/>
                  </a:cubicBezTo>
                  <a:cubicBezTo>
                    <a:pt x="35" y="50"/>
                    <a:pt x="35" y="50"/>
                    <a:pt x="35" y="50"/>
                  </a:cubicBezTo>
                  <a:cubicBezTo>
                    <a:pt x="35" y="50"/>
                    <a:pt x="35" y="50"/>
                    <a:pt x="35" y="50"/>
                  </a:cubicBezTo>
                  <a:cubicBezTo>
                    <a:pt x="35" y="50"/>
                    <a:pt x="35" y="51"/>
                    <a:pt x="35" y="51"/>
                  </a:cubicBezTo>
                  <a:cubicBezTo>
                    <a:pt x="35" y="51"/>
                    <a:pt x="35" y="51"/>
                    <a:pt x="35" y="51"/>
                  </a:cubicBezTo>
                  <a:cubicBezTo>
                    <a:pt x="35" y="51"/>
                    <a:pt x="35" y="51"/>
                    <a:pt x="35" y="51"/>
                  </a:cubicBezTo>
                  <a:cubicBezTo>
                    <a:pt x="35" y="51"/>
                    <a:pt x="36" y="51"/>
                    <a:pt x="36" y="51"/>
                  </a:cubicBezTo>
                  <a:cubicBezTo>
                    <a:pt x="36" y="51"/>
                    <a:pt x="36" y="51"/>
                    <a:pt x="36" y="51"/>
                  </a:cubicBezTo>
                  <a:cubicBezTo>
                    <a:pt x="36" y="51"/>
                    <a:pt x="36" y="51"/>
                    <a:pt x="36" y="51"/>
                  </a:cubicBezTo>
                  <a:cubicBezTo>
                    <a:pt x="36" y="51"/>
                    <a:pt x="36" y="52"/>
                    <a:pt x="36" y="52"/>
                  </a:cubicBezTo>
                  <a:cubicBezTo>
                    <a:pt x="36" y="52"/>
                    <a:pt x="36" y="52"/>
                    <a:pt x="36" y="52"/>
                  </a:cubicBezTo>
                  <a:cubicBezTo>
                    <a:pt x="36" y="52"/>
                    <a:pt x="36" y="52"/>
                    <a:pt x="36" y="52"/>
                  </a:cubicBezTo>
                  <a:cubicBezTo>
                    <a:pt x="36" y="52"/>
                    <a:pt x="36" y="52"/>
                    <a:pt x="36" y="52"/>
                  </a:cubicBezTo>
                  <a:cubicBezTo>
                    <a:pt x="36" y="52"/>
                    <a:pt x="36" y="52"/>
                    <a:pt x="36" y="52"/>
                  </a:cubicBezTo>
                  <a:cubicBezTo>
                    <a:pt x="36" y="52"/>
                    <a:pt x="37" y="52"/>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4"/>
                  </a:cubicBezTo>
                  <a:cubicBezTo>
                    <a:pt x="37" y="54"/>
                    <a:pt x="38" y="54"/>
                    <a:pt x="38" y="54"/>
                  </a:cubicBezTo>
                  <a:cubicBezTo>
                    <a:pt x="38" y="54"/>
                    <a:pt x="38" y="54"/>
                    <a:pt x="38" y="54"/>
                  </a:cubicBezTo>
                  <a:cubicBezTo>
                    <a:pt x="38" y="54"/>
                    <a:pt x="38" y="54"/>
                    <a:pt x="38" y="54"/>
                  </a:cubicBezTo>
                  <a:cubicBezTo>
                    <a:pt x="38" y="54"/>
                    <a:pt x="38" y="54"/>
                    <a:pt x="38" y="54"/>
                  </a:cubicBezTo>
                  <a:cubicBezTo>
                    <a:pt x="38" y="54"/>
                    <a:pt x="38" y="55"/>
                    <a:pt x="38" y="55"/>
                  </a:cubicBezTo>
                  <a:cubicBezTo>
                    <a:pt x="38" y="55"/>
                    <a:pt x="38" y="55"/>
                    <a:pt x="38" y="55"/>
                  </a:cubicBezTo>
                  <a:cubicBezTo>
                    <a:pt x="39" y="55"/>
                    <a:pt x="39" y="55"/>
                    <a:pt x="39" y="55"/>
                  </a:cubicBezTo>
                  <a:cubicBezTo>
                    <a:pt x="39" y="55"/>
                    <a:pt x="39" y="55"/>
                    <a:pt x="39" y="56"/>
                  </a:cubicBezTo>
                  <a:cubicBezTo>
                    <a:pt x="39" y="56"/>
                    <a:pt x="39" y="56"/>
                    <a:pt x="40" y="56"/>
                  </a:cubicBezTo>
                  <a:cubicBezTo>
                    <a:pt x="40" y="56"/>
                    <a:pt x="40" y="56"/>
                    <a:pt x="40" y="56"/>
                  </a:cubicBezTo>
                  <a:cubicBezTo>
                    <a:pt x="40" y="56"/>
                    <a:pt x="40" y="56"/>
                    <a:pt x="40" y="57"/>
                  </a:cubicBezTo>
                  <a:cubicBezTo>
                    <a:pt x="40" y="57"/>
                    <a:pt x="40" y="57"/>
                    <a:pt x="40" y="57"/>
                  </a:cubicBezTo>
                  <a:cubicBezTo>
                    <a:pt x="41" y="57"/>
                    <a:pt x="42" y="58"/>
                    <a:pt x="42" y="59"/>
                  </a:cubicBezTo>
                  <a:cubicBezTo>
                    <a:pt x="43" y="60"/>
                    <a:pt x="44" y="60"/>
                    <a:pt x="44" y="61"/>
                  </a:cubicBezTo>
                  <a:cubicBezTo>
                    <a:pt x="45" y="62"/>
                    <a:pt x="46" y="62"/>
                    <a:pt x="47" y="63"/>
                  </a:cubicBezTo>
                  <a:cubicBezTo>
                    <a:pt x="47" y="64"/>
                    <a:pt x="48" y="64"/>
                    <a:pt x="48" y="65"/>
                  </a:cubicBezTo>
                  <a:cubicBezTo>
                    <a:pt x="48" y="65"/>
                    <a:pt x="49" y="65"/>
                    <a:pt x="49" y="65"/>
                  </a:cubicBezTo>
                  <a:cubicBezTo>
                    <a:pt x="49" y="65"/>
                    <a:pt x="49" y="65"/>
                    <a:pt x="49" y="66"/>
                  </a:cubicBezTo>
                  <a:cubicBezTo>
                    <a:pt x="49" y="66"/>
                    <a:pt x="49" y="66"/>
                    <a:pt x="49" y="66"/>
                  </a:cubicBezTo>
                  <a:cubicBezTo>
                    <a:pt x="49" y="66"/>
                    <a:pt x="50" y="66"/>
                    <a:pt x="50" y="66"/>
                  </a:cubicBezTo>
                  <a:cubicBezTo>
                    <a:pt x="50" y="66"/>
                    <a:pt x="50" y="66"/>
                    <a:pt x="50" y="66"/>
                  </a:cubicBezTo>
                  <a:cubicBezTo>
                    <a:pt x="50" y="66"/>
                    <a:pt x="50" y="66"/>
                    <a:pt x="50" y="66"/>
                  </a:cubicBezTo>
                  <a:cubicBezTo>
                    <a:pt x="50" y="66"/>
                    <a:pt x="50" y="66"/>
                    <a:pt x="50" y="66"/>
                  </a:cubicBezTo>
                  <a:cubicBezTo>
                    <a:pt x="50" y="67"/>
                    <a:pt x="51" y="67"/>
                    <a:pt x="51" y="67"/>
                  </a:cubicBezTo>
                  <a:cubicBezTo>
                    <a:pt x="51" y="67"/>
                    <a:pt x="51" y="67"/>
                    <a:pt x="51" y="67"/>
                  </a:cubicBezTo>
                  <a:cubicBezTo>
                    <a:pt x="51" y="67"/>
                    <a:pt x="51" y="67"/>
                    <a:pt x="51" y="67"/>
                  </a:cubicBezTo>
                  <a:cubicBezTo>
                    <a:pt x="51" y="67"/>
                    <a:pt x="51" y="67"/>
                    <a:pt x="51" y="67"/>
                  </a:cubicBezTo>
                  <a:cubicBezTo>
                    <a:pt x="51" y="67"/>
                    <a:pt x="51" y="68"/>
                    <a:pt x="52" y="68"/>
                  </a:cubicBezTo>
                  <a:cubicBezTo>
                    <a:pt x="52" y="68"/>
                    <a:pt x="52" y="68"/>
                    <a:pt x="52" y="68"/>
                  </a:cubicBezTo>
                  <a:cubicBezTo>
                    <a:pt x="52" y="68"/>
                    <a:pt x="52" y="68"/>
                    <a:pt x="52" y="68"/>
                  </a:cubicBezTo>
                  <a:cubicBezTo>
                    <a:pt x="52" y="68"/>
                    <a:pt x="52" y="68"/>
                    <a:pt x="52" y="68"/>
                  </a:cubicBezTo>
                  <a:cubicBezTo>
                    <a:pt x="52" y="68"/>
                    <a:pt x="52" y="68"/>
                    <a:pt x="52" y="68"/>
                  </a:cubicBezTo>
                  <a:cubicBezTo>
                    <a:pt x="52" y="68"/>
                    <a:pt x="52" y="68"/>
                    <a:pt x="53" y="68"/>
                  </a:cubicBezTo>
                  <a:cubicBezTo>
                    <a:pt x="53" y="68"/>
                    <a:pt x="53" y="68"/>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4" y="69"/>
                    <a:pt x="54" y="69"/>
                    <a:pt x="54" y="69"/>
                  </a:cubicBezTo>
                  <a:cubicBezTo>
                    <a:pt x="54" y="69"/>
                    <a:pt x="54" y="69"/>
                    <a:pt x="54" y="69"/>
                  </a:cubicBezTo>
                  <a:cubicBezTo>
                    <a:pt x="54" y="69"/>
                    <a:pt x="54" y="69"/>
                    <a:pt x="54" y="69"/>
                  </a:cubicBezTo>
                  <a:cubicBezTo>
                    <a:pt x="54" y="69"/>
                    <a:pt x="54" y="69"/>
                    <a:pt x="54" y="70"/>
                  </a:cubicBezTo>
                  <a:cubicBezTo>
                    <a:pt x="54" y="70"/>
                    <a:pt x="54" y="70"/>
                    <a:pt x="54" y="70"/>
                  </a:cubicBezTo>
                  <a:cubicBezTo>
                    <a:pt x="54" y="70"/>
                    <a:pt x="54" y="70"/>
                    <a:pt x="54" y="70"/>
                  </a:cubicBezTo>
                  <a:cubicBezTo>
                    <a:pt x="54" y="70"/>
                    <a:pt x="55" y="70"/>
                    <a:pt x="55" y="70"/>
                  </a:cubicBezTo>
                  <a:cubicBezTo>
                    <a:pt x="55" y="70"/>
                    <a:pt x="55" y="70"/>
                    <a:pt x="55" y="70"/>
                  </a:cubicBezTo>
                  <a:cubicBezTo>
                    <a:pt x="55" y="70"/>
                    <a:pt x="55" y="70"/>
                    <a:pt x="55" y="70"/>
                  </a:cubicBezTo>
                  <a:cubicBezTo>
                    <a:pt x="55" y="70"/>
                    <a:pt x="55" y="70"/>
                    <a:pt x="55" y="70"/>
                  </a:cubicBezTo>
                  <a:cubicBezTo>
                    <a:pt x="55" y="70"/>
                    <a:pt x="55" y="70"/>
                    <a:pt x="55" y="70"/>
                  </a:cubicBezTo>
                  <a:cubicBezTo>
                    <a:pt x="55" y="70"/>
                    <a:pt x="55" y="70"/>
                    <a:pt x="55" y="71"/>
                  </a:cubicBezTo>
                  <a:cubicBezTo>
                    <a:pt x="55" y="71"/>
                    <a:pt x="55" y="71"/>
                    <a:pt x="55"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7" y="71"/>
                    <a:pt x="57" y="71"/>
                    <a:pt x="57" y="72"/>
                  </a:cubicBezTo>
                  <a:cubicBezTo>
                    <a:pt x="57" y="72"/>
                    <a:pt x="57" y="72"/>
                    <a:pt x="57" y="72"/>
                  </a:cubicBezTo>
                  <a:cubicBezTo>
                    <a:pt x="57" y="72"/>
                    <a:pt x="57" y="72"/>
                    <a:pt x="57" y="72"/>
                  </a:cubicBezTo>
                  <a:cubicBezTo>
                    <a:pt x="57" y="72"/>
                    <a:pt x="57" y="72"/>
                    <a:pt x="57" y="72"/>
                  </a:cubicBezTo>
                  <a:cubicBezTo>
                    <a:pt x="57" y="72"/>
                    <a:pt x="57" y="72"/>
                    <a:pt x="57" y="72"/>
                  </a:cubicBezTo>
                  <a:cubicBezTo>
                    <a:pt x="57" y="72"/>
                    <a:pt x="57"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3"/>
                    <a:pt x="58" y="73"/>
                  </a:cubicBezTo>
                  <a:cubicBezTo>
                    <a:pt x="58" y="73"/>
                    <a:pt x="58"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1" y="74"/>
                    <a:pt x="61" y="74"/>
                  </a:cubicBezTo>
                  <a:cubicBezTo>
                    <a:pt x="61" y="74"/>
                    <a:pt x="61" y="74"/>
                    <a:pt x="61" y="74"/>
                  </a:cubicBezTo>
                  <a:cubicBezTo>
                    <a:pt x="61" y="74"/>
                    <a:pt x="61" y="74"/>
                    <a:pt x="61" y="74"/>
                  </a:cubicBezTo>
                  <a:cubicBezTo>
                    <a:pt x="61" y="74"/>
                    <a:pt x="61" y="75"/>
                    <a:pt x="61" y="75"/>
                  </a:cubicBezTo>
                  <a:cubicBezTo>
                    <a:pt x="61" y="75"/>
                    <a:pt x="61" y="75"/>
                    <a:pt x="61" y="75"/>
                  </a:cubicBezTo>
                  <a:cubicBezTo>
                    <a:pt x="61" y="75"/>
                    <a:pt x="61" y="75"/>
                    <a:pt x="61" y="75"/>
                  </a:cubicBezTo>
                  <a:cubicBezTo>
                    <a:pt x="61" y="75"/>
                    <a:pt x="61"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3" y="75"/>
                    <a:pt x="63" y="75"/>
                    <a:pt x="63" y="75"/>
                  </a:cubicBezTo>
                  <a:cubicBezTo>
                    <a:pt x="63" y="75"/>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4" y="76"/>
                    <a:pt x="64" y="76"/>
                    <a:pt x="64" y="76"/>
                  </a:cubicBezTo>
                  <a:cubicBezTo>
                    <a:pt x="64" y="76"/>
                    <a:pt x="64" y="76"/>
                    <a:pt x="64" y="76"/>
                  </a:cubicBezTo>
                  <a:cubicBezTo>
                    <a:pt x="64" y="76"/>
                    <a:pt x="64" y="76"/>
                    <a:pt x="64" y="76"/>
                  </a:cubicBezTo>
                  <a:cubicBezTo>
                    <a:pt x="64" y="76"/>
                    <a:pt x="64" y="76"/>
                    <a:pt x="64" y="76"/>
                  </a:cubicBezTo>
                  <a:cubicBezTo>
                    <a:pt x="64" y="76"/>
                    <a:pt x="64" y="77"/>
                    <a:pt x="64" y="77"/>
                  </a:cubicBezTo>
                  <a:cubicBezTo>
                    <a:pt x="64" y="77"/>
                    <a:pt x="65" y="77"/>
                    <a:pt x="65" y="77"/>
                  </a:cubicBezTo>
                  <a:cubicBezTo>
                    <a:pt x="65" y="77"/>
                    <a:pt x="65" y="77"/>
                    <a:pt x="65" y="77"/>
                  </a:cubicBezTo>
                  <a:cubicBezTo>
                    <a:pt x="65" y="77"/>
                    <a:pt x="65" y="77"/>
                    <a:pt x="65" y="77"/>
                  </a:cubicBezTo>
                  <a:cubicBezTo>
                    <a:pt x="65" y="77"/>
                    <a:pt x="65" y="77"/>
                    <a:pt x="65" y="77"/>
                  </a:cubicBezTo>
                  <a:cubicBezTo>
                    <a:pt x="65" y="77"/>
                    <a:pt x="65" y="77"/>
                    <a:pt x="65" y="77"/>
                  </a:cubicBezTo>
                  <a:cubicBezTo>
                    <a:pt x="65" y="77"/>
                    <a:pt x="66" y="77"/>
                    <a:pt x="66" y="77"/>
                  </a:cubicBezTo>
                  <a:cubicBezTo>
                    <a:pt x="66" y="77"/>
                    <a:pt x="66" y="77"/>
                    <a:pt x="66" y="77"/>
                  </a:cubicBezTo>
                  <a:cubicBezTo>
                    <a:pt x="66" y="77"/>
                    <a:pt x="66" y="77"/>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8" y="78"/>
                    <a:pt x="68" y="78"/>
                  </a:cubicBezTo>
                  <a:cubicBezTo>
                    <a:pt x="68" y="78"/>
                    <a:pt x="68" y="78"/>
                    <a:pt x="68" y="78"/>
                  </a:cubicBezTo>
                  <a:cubicBezTo>
                    <a:pt x="68" y="78"/>
                    <a:pt x="68" y="78"/>
                    <a:pt x="68" y="78"/>
                  </a:cubicBezTo>
                  <a:cubicBezTo>
                    <a:pt x="68" y="78"/>
                    <a:pt x="68" y="78"/>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9" y="79"/>
                    <a:pt x="69" y="79"/>
                    <a:pt x="69" y="79"/>
                  </a:cubicBezTo>
                  <a:cubicBezTo>
                    <a:pt x="69" y="79"/>
                    <a:pt x="69" y="79"/>
                    <a:pt x="69" y="79"/>
                  </a:cubicBezTo>
                  <a:cubicBezTo>
                    <a:pt x="69" y="79"/>
                    <a:pt x="69" y="79"/>
                    <a:pt x="69" y="79"/>
                  </a:cubicBezTo>
                  <a:cubicBezTo>
                    <a:pt x="69" y="79"/>
                    <a:pt x="69" y="79"/>
                    <a:pt x="69" y="79"/>
                  </a:cubicBezTo>
                  <a:cubicBezTo>
                    <a:pt x="70" y="79"/>
                    <a:pt x="70" y="80"/>
                    <a:pt x="70" y="80"/>
                  </a:cubicBezTo>
                  <a:cubicBezTo>
                    <a:pt x="70" y="80"/>
                    <a:pt x="70" y="80"/>
                    <a:pt x="70" y="80"/>
                  </a:cubicBezTo>
                  <a:cubicBezTo>
                    <a:pt x="70"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2" y="80"/>
                    <a:pt x="72" y="80"/>
                  </a:cubicBezTo>
                  <a:cubicBezTo>
                    <a:pt x="72" y="80"/>
                    <a:pt x="72" y="80"/>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2"/>
                    <a:pt x="74" y="82"/>
                  </a:cubicBezTo>
                  <a:cubicBezTo>
                    <a:pt x="74" y="82"/>
                    <a:pt x="74" y="82"/>
                    <a:pt x="74" y="82"/>
                  </a:cubicBezTo>
                  <a:cubicBezTo>
                    <a:pt x="74" y="82"/>
                    <a:pt x="74" y="82"/>
                    <a:pt x="74" y="82"/>
                  </a:cubicBezTo>
                  <a:cubicBezTo>
                    <a:pt x="75" y="82"/>
                    <a:pt x="76" y="82"/>
                    <a:pt x="76" y="82"/>
                  </a:cubicBezTo>
                  <a:cubicBezTo>
                    <a:pt x="76" y="82"/>
                    <a:pt x="76" y="82"/>
                    <a:pt x="76" y="82"/>
                  </a:cubicBezTo>
                  <a:cubicBezTo>
                    <a:pt x="76" y="82"/>
                    <a:pt x="76" y="82"/>
                    <a:pt x="76" y="82"/>
                  </a:cubicBezTo>
                  <a:cubicBezTo>
                    <a:pt x="77" y="82"/>
                    <a:pt x="77" y="82"/>
                    <a:pt x="77" y="81"/>
                  </a:cubicBezTo>
                  <a:cubicBezTo>
                    <a:pt x="77" y="81"/>
                    <a:pt x="77" y="81"/>
                    <a:pt x="77" y="81"/>
                  </a:cubicBezTo>
                  <a:cubicBezTo>
                    <a:pt x="77" y="81"/>
                    <a:pt x="78" y="81"/>
                    <a:pt x="78" y="81"/>
                  </a:cubicBezTo>
                  <a:cubicBezTo>
                    <a:pt x="78" y="81"/>
                    <a:pt x="78" y="81"/>
                    <a:pt x="78" y="81"/>
                  </a:cubicBezTo>
                  <a:cubicBezTo>
                    <a:pt x="78" y="81"/>
                    <a:pt x="78" y="81"/>
                    <a:pt x="78" y="81"/>
                  </a:cubicBezTo>
                  <a:cubicBezTo>
                    <a:pt x="78" y="81"/>
                    <a:pt x="78" y="81"/>
                    <a:pt x="78" y="81"/>
                  </a:cubicBezTo>
                  <a:cubicBezTo>
                    <a:pt x="78" y="81"/>
                    <a:pt x="78" y="81"/>
                    <a:pt x="78" y="81"/>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80" y="80"/>
                    <a:pt x="80" y="80"/>
                  </a:cubicBezTo>
                  <a:cubicBezTo>
                    <a:pt x="80" y="80"/>
                    <a:pt x="80" y="80"/>
                    <a:pt x="80" y="80"/>
                  </a:cubicBezTo>
                  <a:cubicBezTo>
                    <a:pt x="80" y="80"/>
                    <a:pt x="80" y="80"/>
                    <a:pt x="80" y="80"/>
                  </a:cubicBezTo>
                  <a:cubicBezTo>
                    <a:pt x="80" y="79"/>
                    <a:pt x="80" y="79"/>
                    <a:pt x="80" y="79"/>
                  </a:cubicBezTo>
                  <a:cubicBezTo>
                    <a:pt x="80" y="79"/>
                    <a:pt x="80" y="79"/>
                    <a:pt x="80" y="79"/>
                  </a:cubicBezTo>
                  <a:cubicBezTo>
                    <a:pt x="80" y="79"/>
                    <a:pt x="80" y="79"/>
                    <a:pt x="80" y="79"/>
                  </a:cubicBezTo>
                  <a:cubicBezTo>
                    <a:pt x="80" y="79"/>
                    <a:pt x="80" y="79"/>
                    <a:pt x="80" y="79"/>
                  </a:cubicBezTo>
                  <a:cubicBezTo>
                    <a:pt x="80" y="79"/>
                    <a:pt x="80" y="79"/>
                    <a:pt x="80"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8"/>
                    <a:pt x="81" y="78"/>
                  </a:cubicBezTo>
                  <a:cubicBezTo>
                    <a:pt x="81" y="78"/>
                    <a:pt x="81" y="78"/>
                    <a:pt x="81" y="78"/>
                  </a:cubicBezTo>
                  <a:cubicBezTo>
                    <a:pt x="81"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3" y="78"/>
                    <a:pt x="83" y="78"/>
                  </a:cubicBezTo>
                  <a:cubicBezTo>
                    <a:pt x="83" y="78"/>
                    <a:pt x="83" y="78"/>
                    <a:pt x="83" y="78"/>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4" y="77"/>
                    <a:pt x="84" y="77"/>
                  </a:cubicBezTo>
                  <a:cubicBezTo>
                    <a:pt x="84" y="77"/>
                    <a:pt x="84" y="77"/>
                    <a:pt x="84" y="77"/>
                  </a:cubicBezTo>
                  <a:cubicBezTo>
                    <a:pt x="84" y="77"/>
                    <a:pt x="84" y="77"/>
                    <a:pt x="84" y="77"/>
                  </a:cubicBezTo>
                  <a:cubicBezTo>
                    <a:pt x="84" y="77"/>
                    <a:pt x="84" y="77"/>
                    <a:pt x="84" y="76"/>
                  </a:cubicBezTo>
                  <a:cubicBezTo>
                    <a:pt x="84" y="76"/>
                    <a:pt x="84" y="76"/>
                    <a:pt x="84" y="76"/>
                  </a:cubicBezTo>
                  <a:cubicBezTo>
                    <a:pt x="84" y="76"/>
                    <a:pt x="84" y="76"/>
                    <a:pt x="84" y="76"/>
                  </a:cubicBezTo>
                  <a:cubicBezTo>
                    <a:pt x="84" y="76"/>
                    <a:pt x="84" y="76"/>
                    <a:pt x="84" y="76"/>
                  </a:cubicBezTo>
                  <a:cubicBezTo>
                    <a:pt x="84"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7" y="75"/>
                  </a:cubicBezTo>
                  <a:cubicBezTo>
                    <a:pt x="87" y="75"/>
                    <a:pt x="87" y="75"/>
                    <a:pt x="87" y="75"/>
                  </a:cubicBezTo>
                  <a:cubicBezTo>
                    <a:pt x="87" y="74"/>
                    <a:pt x="87" y="74"/>
                    <a:pt x="87" y="74"/>
                  </a:cubicBezTo>
                  <a:cubicBezTo>
                    <a:pt x="87" y="74"/>
                    <a:pt x="87" y="73"/>
                    <a:pt x="87" y="73"/>
                  </a:cubicBezTo>
                  <a:cubicBezTo>
                    <a:pt x="87" y="73"/>
                    <a:pt x="87" y="73"/>
                    <a:pt x="87" y="73"/>
                  </a:cubicBezTo>
                  <a:cubicBezTo>
                    <a:pt x="87" y="73"/>
                    <a:pt x="87" y="73"/>
                    <a:pt x="87" y="72"/>
                  </a:cubicBezTo>
                  <a:cubicBezTo>
                    <a:pt x="87" y="72"/>
                    <a:pt x="87" y="72"/>
                    <a:pt x="87" y="7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8" name="Freeform 14">
              <a:extLst>
                <a:ext uri="{FF2B5EF4-FFF2-40B4-BE49-F238E27FC236}">
                  <a16:creationId xmlns:a16="http://schemas.microsoft.com/office/drawing/2014/main" id="{E825E3E1-8E1B-42F4-95B9-0B932A0BBCF2}"/>
                </a:ext>
              </a:extLst>
            </p:cNvPr>
            <p:cNvSpPr>
              <a:spLocks/>
            </p:cNvSpPr>
            <p:nvPr/>
          </p:nvSpPr>
          <p:spPr bwMode="auto">
            <a:xfrm>
              <a:off x="5830888" y="3271838"/>
              <a:ext cx="115887" cy="76200"/>
            </a:xfrm>
            <a:custGeom>
              <a:avLst/>
              <a:gdLst>
                <a:gd name="T0" fmla="*/ 31 w 31"/>
                <a:gd name="T1" fmla="*/ 13 h 20"/>
                <a:gd name="T2" fmla="*/ 30 w 31"/>
                <a:gd name="T3" fmla="*/ 11 h 20"/>
                <a:gd name="T4" fmla="*/ 29 w 31"/>
                <a:gd name="T5" fmla="*/ 11 h 20"/>
                <a:gd name="T6" fmla="*/ 27 w 31"/>
                <a:gd name="T7" fmla="*/ 10 h 20"/>
                <a:gd name="T8" fmla="*/ 26 w 31"/>
                <a:gd name="T9" fmla="*/ 9 h 20"/>
                <a:gd name="T10" fmla="*/ 25 w 31"/>
                <a:gd name="T11" fmla="*/ 9 h 20"/>
                <a:gd name="T12" fmla="*/ 24 w 31"/>
                <a:gd name="T13" fmla="*/ 8 h 20"/>
                <a:gd name="T14" fmla="*/ 23 w 31"/>
                <a:gd name="T15" fmla="*/ 7 h 20"/>
                <a:gd name="T16" fmla="*/ 22 w 31"/>
                <a:gd name="T17" fmla="*/ 7 h 20"/>
                <a:gd name="T18" fmla="*/ 21 w 31"/>
                <a:gd name="T19" fmla="*/ 6 h 20"/>
                <a:gd name="T20" fmla="*/ 21 w 31"/>
                <a:gd name="T21" fmla="*/ 6 h 20"/>
                <a:gd name="T22" fmla="*/ 20 w 31"/>
                <a:gd name="T23" fmla="*/ 6 h 20"/>
                <a:gd name="T24" fmla="*/ 19 w 31"/>
                <a:gd name="T25" fmla="*/ 5 h 20"/>
                <a:gd name="T26" fmla="*/ 18 w 31"/>
                <a:gd name="T27" fmla="*/ 5 h 20"/>
                <a:gd name="T28" fmla="*/ 17 w 31"/>
                <a:gd name="T29" fmla="*/ 4 h 20"/>
                <a:gd name="T30" fmla="*/ 17 w 31"/>
                <a:gd name="T31" fmla="*/ 4 h 20"/>
                <a:gd name="T32" fmla="*/ 16 w 31"/>
                <a:gd name="T33" fmla="*/ 4 h 20"/>
                <a:gd name="T34" fmla="*/ 15 w 31"/>
                <a:gd name="T35" fmla="*/ 3 h 20"/>
                <a:gd name="T36" fmla="*/ 13 w 31"/>
                <a:gd name="T37" fmla="*/ 2 h 20"/>
                <a:gd name="T38" fmla="*/ 12 w 31"/>
                <a:gd name="T39" fmla="*/ 2 h 20"/>
                <a:gd name="T40" fmla="*/ 11 w 31"/>
                <a:gd name="T41" fmla="*/ 2 h 20"/>
                <a:gd name="T42" fmla="*/ 10 w 31"/>
                <a:gd name="T43" fmla="*/ 1 h 20"/>
                <a:gd name="T44" fmla="*/ 8 w 31"/>
                <a:gd name="T45" fmla="*/ 1 h 20"/>
                <a:gd name="T46" fmla="*/ 5 w 31"/>
                <a:gd name="T47" fmla="*/ 1 h 20"/>
                <a:gd name="T48" fmla="*/ 4 w 31"/>
                <a:gd name="T49" fmla="*/ 2 h 20"/>
                <a:gd name="T50" fmla="*/ 3 w 31"/>
                <a:gd name="T51" fmla="*/ 3 h 20"/>
                <a:gd name="T52" fmla="*/ 2 w 31"/>
                <a:gd name="T53" fmla="*/ 3 h 20"/>
                <a:gd name="T54" fmla="*/ 0 w 31"/>
                <a:gd name="T55" fmla="*/ 4 h 20"/>
                <a:gd name="T56" fmla="*/ 0 w 31"/>
                <a:gd name="T57" fmla="*/ 6 h 20"/>
                <a:gd name="T58" fmla="*/ 1 w 31"/>
                <a:gd name="T59" fmla="*/ 8 h 20"/>
                <a:gd name="T60" fmla="*/ 3 w 31"/>
                <a:gd name="T61" fmla="*/ 8 h 20"/>
                <a:gd name="T62" fmla="*/ 3 w 31"/>
                <a:gd name="T63" fmla="*/ 8 h 20"/>
                <a:gd name="T64" fmla="*/ 4 w 31"/>
                <a:gd name="T65" fmla="*/ 9 h 20"/>
                <a:gd name="T66" fmla="*/ 4 w 31"/>
                <a:gd name="T67" fmla="*/ 9 h 20"/>
                <a:gd name="T68" fmla="*/ 5 w 31"/>
                <a:gd name="T69" fmla="*/ 9 h 20"/>
                <a:gd name="T70" fmla="*/ 6 w 31"/>
                <a:gd name="T71" fmla="*/ 10 h 20"/>
                <a:gd name="T72" fmla="*/ 7 w 31"/>
                <a:gd name="T73" fmla="*/ 10 h 20"/>
                <a:gd name="T74" fmla="*/ 7 w 31"/>
                <a:gd name="T75" fmla="*/ 10 h 20"/>
                <a:gd name="T76" fmla="*/ 8 w 31"/>
                <a:gd name="T77" fmla="*/ 11 h 20"/>
                <a:gd name="T78" fmla="*/ 9 w 31"/>
                <a:gd name="T79" fmla="*/ 11 h 20"/>
                <a:gd name="T80" fmla="*/ 10 w 31"/>
                <a:gd name="T81" fmla="*/ 12 h 20"/>
                <a:gd name="T82" fmla="*/ 11 w 31"/>
                <a:gd name="T83" fmla="*/ 12 h 20"/>
                <a:gd name="T84" fmla="*/ 12 w 31"/>
                <a:gd name="T85" fmla="*/ 13 h 20"/>
                <a:gd name="T86" fmla="*/ 12 w 31"/>
                <a:gd name="T87" fmla="*/ 13 h 20"/>
                <a:gd name="T88" fmla="*/ 13 w 31"/>
                <a:gd name="T89" fmla="*/ 14 h 20"/>
                <a:gd name="T90" fmla="*/ 14 w 31"/>
                <a:gd name="T91" fmla="*/ 14 h 20"/>
                <a:gd name="T92" fmla="*/ 15 w 31"/>
                <a:gd name="T93" fmla="*/ 15 h 20"/>
                <a:gd name="T94" fmla="*/ 17 w 31"/>
                <a:gd name="T95" fmla="*/ 16 h 20"/>
                <a:gd name="T96" fmla="*/ 18 w 31"/>
                <a:gd name="T97" fmla="*/ 16 h 20"/>
                <a:gd name="T98" fmla="*/ 19 w 31"/>
                <a:gd name="T99" fmla="*/ 17 h 20"/>
                <a:gd name="T100" fmla="*/ 20 w 31"/>
                <a:gd name="T101" fmla="*/ 18 h 20"/>
                <a:gd name="T102" fmla="*/ 21 w 31"/>
                <a:gd name="T103" fmla="*/ 18 h 20"/>
                <a:gd name="T104" fmla="*/ 22 w 31"/>
                <a:gd name="T105" fmla="*/ 19 h 20"/>
                <a:gd name="T106" fmla="*/ 25 w 31"/>
                <a:gd name="T107" fmla="*/ 20 h 20"/>
                <a:gd name="T108" fmla="*/ 26 w 31"/>
                <a:gd name="T109" fmla="*/ 19 h 20"/>
                <a:gd name="T110" fmla="*/ 29 w 31"/>
                <a:gd name="T111" fmla="*/ 16 h 20"/>
                <a:gd name="T112" fmla="*/ 31 w 31"/>
                <a:gd name="T11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1" h="20">
                  <a:moveTo>
                    <a:pt x="31" y="13"/>
                  </a:move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2"/>
                    <a:pt x="31" y="12"/>
                    <a:pt x="31" y="12"/>
                  </a:cubicBezTo>
                  <a:cubicBezTo>
                    <a:pt x="31" y="12"/>
                    <a:pt x="31" y="12"/>
                    <a:pt x="31" y="12"/>
                  </a:cubicBezTo>
                  <a:cubicBezTo>
                    <a:pt x="31" y="12"/>
                    <a:pt x="31" y="12"/>
                    <a:pt x="30" y="12"/>
                  </a:cubicBezTo>
                  <a:cubicBezTo>
                    <a:pt x="30" y="12"/>
                    <a:pt x="30" y="12"/>
                    <a:pt x="30" y="12"/>
                  </a:cubicBezTo>
                  <a:cubicBezTo>
                    <a:pt x="30" y="12"/>
                    <a:pt x="30" y="12"/>
                    <a:pt x="30" y="12"/>
                  </a:cubicBezTo>
                  <a:cubicBezTo>
                    <a:pt x="30" y="12"/>
                    <a:pt x="30" y="12"/>
                    <a:pt x="30" y="11"/>
                  </a:cubicBezTo>
                  <a:cubicBezTo>
                    <a:pt x="30" y="11"/>
                    <a:pt x="30" y="11"/>
                    <a:pt x="30" y="11"/>
                  </a:cubicBezTo>
                  <a:cubicBezTo>
                    <a:pt x="30" y="11"/>
                    <a:pt x="30"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8" y="11"/>
                    <a:pt x="28" y="11"/>
                    <a:pt x="28" y="11"/>
                  </a:cubicBezTo>
                  <a:cubicBezTo>
                    <a:pt x="28" y="10"/>
                    <a:pt x="28" y="10"/>
                    <a:pt x="28" y="10"/>
                  </a:cubicBezTo>
                  <a:cubicBezTo>
                    <a:pt x="28" y="10"/>
                    <a:pt x="28" y="10"/>
                    <a:pt x="28" y="10"/>
                  </a:cubicBezTo>
                  <a:cubicBezTo>
                    <a:pt x="28" y="10"/>
                    <a:pt x="28" y="10"/>
                    <a:pt x="28" y="10"/>
                  </a:cubicBezTo>
                  <a:cubicBezTo>
                    <a:pt x="28" y="10"/>
                    <a:pt x="27"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10"/>
                    <a:pt x="27" y="10"/>
                    <a:pt x="27" y="9"/>
                  </a:cubicBezTo>
                  <a:cubicBezTo>
                    <a:pt x="27" y="9"/>
                    <a:pt x="27" y="9"/>
                    <a:pt x="27" y="9"/>
                  </a:cubicBezTo>
                  <a:cubicBezTo>
                    <a:pt x="27" y="9"/>
                    <a:pt x="27" y="9"/>
                    <a:pt x="27"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5" y="9"/>
                    <a:pt x="25" y="9"/>
                  </a:cubicBezTo>
                  <a:cubicBezTo>
                    <a:pt x="25" y="9"/>
                    <a:pt x="25" y="9"/>
                    <a:pt x="25" y="9"/>
                  </a:cubicBezTo>
                  <a:cubicBezTo>
                    <a:pt x="25" y="9"/>
                    <a:pt x="25" y="9"/>
                    <a:pt x="25" y="9"/>
                  </a:cubicBezTo>
                  <a:cubicBezTo>
                    <a:pt x="25" y="9"/>
                    <a:pt x="25" y="9"/>
                    <a:pt x="25" y="9"/>
                  </a:cubicBezTo>
                  <a:cubicBezTo>
                    <a:pt x="25" y="9"/>
                    <a:pt x="25" y="8"/>
                    <a:pt x="25" y="8"/>
                  </a:cubicBezTo>
                  <a:cubicBezTo>
                    <a:pt x="25" y="8"/>
                    <a:pt x="25" y="8"/>
                    <a:pt x="25" y="8"/>
                  </a:cubicBezTo>
                  <a:cubicBezTo>
                    <a:pt x="25" y="8"/>
                    <a:pt x="24" y="8"/>
                    <a:pt x="24" y="8"/>
                  </a:cubicBezTo>
                  <a:cubicBezTo>
                    <a:pt x="24" y="8"/>
                    <a:pt x="24" y="8"/>
                    <a:pt x="24" y="8"/>
                  </a:cubicBezTo>
                  <a:cubicBezTo>
                    <a:pt x="24" y="8"/>
                    <a:pt x="24" y="8"/>
                    <a:pt x="24" y="8"/>
                  </a:cubicBezTo>
                  <a:cubicBezTo>
                    <a:pt x="24" y="8"/>
                    <a:pt x="24" y="8"/>
                    <a:pt x="24" y="8"/>
                  </a:cubicBezTo>
                  <a:cubicBezTo>
                    <a:pt x="24" y="8"/>
                    <a:pt x="24" y="8"/>
                    <a:pt x="24" y="8"/>
                  </a:cubicBezTo>
                  <a:cubicBezTo>
                    <a:pt x="24" y="8"/>
                    <a:pt x="24" y="8"/>
                    <a:pt x="23" y="8"/>
                  </a:cubicBezTo>
                  <a:cubicBezTo>
                    <a:pt x="23" y="8"/>
                    <a:pt x="23" y="8"/>
                    <a:pt x="23" y="8"/>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19" y="6"/>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8" y="5"/>
                  </a:cubicBezTo>
                  <a:cubicBezTo>
                    <a:pt x="18" y="5"/>
                    <a:pt x="18" y="5"/>
                    <a:pt x="18" y="5"/>
                  </a:cubicBezTo>
                  <a:cubicBezTo>
                    <a:pt x="18" y="5"/>
                    <a:pt x="18" y="5"/>
                    <a:pt x="18" y="5"/>
                  </a:cubicBezTo>
                  <a:cubicBezTo>
                    <a:pt x="18" y="5"/>
                    <a:pt x="18" y="5"/>
                    <a:pt x="18" y="5"/>
                  </a:cubicBezTo>
                  <a:cubicBezTo>
                    <a:pt x="18" y="5"/>
                    <a:pt x="18" y="5"/>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5" y="4"/>
                    <a:pt x="15" y="4"/>
                    <a:pt x="15" y="4"/>
                  </a:cubicBezTo>
                  <a:cubicBezTo>
                    <a:pt x="15" y="4"/>
                    <a:pt x="15" y="3"/>
                    <a:pt x="15" y="3"/>
                  </a:cubicBezTo>
                  <a:cubicBezTo>
                    <a:pt x="15" y="3"/>
                    <a:pt x="15" y="3"/>
                    <a:pt x="15" y="3"/>
                  </a:cubicBezTo>
                  <a:cubicBezTo>
                    <a:pt x="15" y="3"/>
                    <a:pt x="15" y="3"/>
                    <a:pt x="15" y="3"/>
                  </a:cubicBezTo>
                  <a:cubicBezTo>
                    <a:pt x="15" y="3"/>
                    <a:pt x="15" y="3"/>
                    <a:pt x="15" y="3"/>
                  </a:cubicBezTo>
                  <a:cubicBezTo>
                    <a:pt x="15" y="3"/>
                    <a:pt x="15" y="3"/>
                    <a:pt x="15" y="3"/>
                  </a:cubicBezTo>
                  <a:cubicBezTo>
                    <a:pt x="14" y="3"/>
                    <a:pt x="14" y="3"/>
                    <a:pt x="14" y="3"/>
                  </a:cubicBezTo>
                  <a:cubicBezTo>
                    <a:pt x="14" y="3"/>
                    <a:pt x="14" y="3"/>
                    <a:pt x="14" y="3"/>
                  </a:cubicBezTo>
                  <a:cubicBezTo>
                    <a:pt x="14" y="3"/>
                    <a:pt x="14" y="3"/>
                    <a:pt x="13" y="3"/>
                  </a:cubicBezTo>
                  <a:cubicBezTo>
                    <a:pt x="13" y="3"/>
                    <a:pt x="13" y="3"/>
                    <a:pt x="13" y="3"/>
                  </a:cubicBezTo>
                  <a:cubicBezTo>
                    <a:pt x="13" y="3"/>
                    <a:pt x="13" y="3"/>
                    <a:pt x="13" y="3"/>
                  </a:cubicBezTo>
                  <a:cubicBezTo>
                    <a:pt x="13" y="3"/>
                    <a:pt x="13" y="2"/>
                    <a:pt x="13" y="2"/>
                  </a:cubicBezTo>
                  <a:cubicBezTo>
                    <a:pt x="13" y="2"/>
                    <a:pt x="13" y="2"/>
                    <a:pt x="13" y="2"/>
                  </a:cubicBezTo>
                  <a:cubicBezTo>
                    <a:pt x="13" y="2"/>
                    <a:pt x="13" y="2"/>
                    <a:pt x="13" y="2"/>
                  </a:cubicBezTo>
                  <a:cubicBezTo>
                    <a:pt x="13" y="2"/>
                    <a:pt x="13" y="2"/>
                    <a:pt x="13" y="2"/>
                  </a:cubicBezTo>
                  <a:cubicBezTo>
                    <a:pt x="13" y="2"/>
                    <a:pt x="13" y="2"/>
                    <a:pt x="13"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1"/>
                    <a:pt x="11" y="1"/>
                    <a:pt x="11" y="1"/>
                  </a:cubicBezTo>
                  <a:cubicBezTo>
                    <a:pt x="11"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9" y="1"/>
                    <a:pt x="9" y="1"/>
                    <a:pt x="8" y="1"/>
                  </a:cubicBezTo>
                  <a:cubicBezTo>
                    <a:pt x="8" y="1"/>
                    <a:pt x="8" y="1"/>
                    <a:pt x="8" y="1"/>
                  </a:cubicBezTo>
                  <a:cubicBezTo>
                    <a:pt x="8" y="1"/>
                    <a:pt x="8" y="1"/>
                    <a:pt x="8" y="1"/>
                  </a:cubicBezTo>
                  <a:cubicBezTo>
                    <a:pt x="8" y="0"/>
                    <a:pt x="7" y="0"/>
                    <a:pt x="6" y="0"/>
                  </a:cubicBezTo>
                  <a:cubicBezTo>
                    <a:pt x="6" y="0"/>
                    <a:pt x="6" y="0"/>
                    <a:pt x="6" y="0"/>
                  </a:cubicBezTo>
                  <a:cubicBezTo>
                    <a:pt x="6" y="0"/>
                    <a:pt x="6" y="0"/>
                    <a:pt x="5" y="1"/>
                  </a:cubicBezTo>
                  <a:cubicBezTo>
                    <a:pt x="5" y="1"/>
                    <a:pt x="5" y="1"/>
                    <a:pt x="5" y="1"/>
                  </a:cubicBezTo>
                  <a:cubicBezTo>
                    <a:pt x="5" y="1"/>
                    <a:pt x="5" y="1"/>
                    <a:pt x="5" y="1"/>
                  </a:cubicBezTo>
                  <a:cubicBezTo>
                    <a:pt x="5" y="1"/>
                    <a:pt x="5" y="1"/>
                    <a:pt x="5" y="1"/>
                  </a:cubicBezTo>
                  <a:cubicBezTo>
                    <a:pt x="5" y="1"/>
                    <a:pt x="5" y="1"/>
                    <a:pt x="5" y="1"/>
                  </a:cubicBezTo>
                  <a:cubicBezTo>
                    <a:pt x="5" y="1"/>
                    <a:pt x="5" y="1"/>
                    <a:pt x="5" y="1"/>
                  </a:cubicBezTo>
                  <a:cubicBezTo>
                    <a:pt x="5" y="1"/>
                    <a:pt x="4" y="1"/>
                    <a:pt x="4" y="1"/>
                  </a:cubicBezTo>
                  <a:cubicBezTo>
                    <a:pt x="4" y="1"/>
                    <a:pt x="4" y="1"/>
                    <a:pt x="4" y="1"/>
                  </a:cubicBezTo>
                  <a:cubicBezTo>
                    <a:pt x="4" y="1"/>
                    <a:pt x="4" y="1"/>
                    <a:pt x="4" y="1"/>
                  </a:cubicBezTo>
                  <a:cubicBezTo>
                    <a:pt x="4" y="1"/>
                    <a:pt x="4" y="2"/>
                    <a:pt x="4" y="2"/>
                  </a:cubicBezTo>
                  <a:cubicBezTo>
                    <a:pt x="4" y="2"/>
                    <a:pt x="4" y="2"/>
                    <a:pt x="4" y="2"/>
                  </a:cubicBezTo>
                  <a:cubicBezTo>
                    <a:pt x="4" y="2"/>
                    <a:pt x="4" y="2"/>
                    <a:pt x="4" y="2"/>
                  </a:cubicBezTo>
                  <a:cubicBezTo>
                    <a:pt x="4" y="2"/>
                    <a:pt x="3" y="2"/>
                    <a:pt x="3" y="2"/>
                  </a:cubicBezTo>
                  <a:cubicBezTo>
                    <a:pt x="3" y="2"/>
                    <a:pt x="3" y="2"/>
                    <a:pt x="3" y="2"/>
                  </a:cubicBezTo>
                  <a:cubicBezTo>
                    <a:pt x="3" y="2"/>
                    <a:pt x="3" y="2"/>
                    <a:pt x="3" y="2"/>
                  </a:cubicBezTo>
                  <a:cubicBezTo>
                    <a:pt x="3" y="2"/>
                    <a:pt x="3" y="2"/>
                    <a:pt x="3" y="3"/>
                  </a:cubicBezTo>
                  <a:cubicBezTo>
                    <a:pt x="3" y="3"/>
                    <a:pt x="3" y="3"/>
                    <a:pt x="3" y="3"/>
                  </a:cubicBezTo>
                  <a:cubicBezTo>
                    <a:pt x="3" y="3"/>
                    <a:pt x="3" y="3"/>
                    <a:pt x="3" y="3"/>
                  </a:cubicBezTo>
                  <a:cubicBezTo>
                    <a:pt x="3"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1" y="3"/>
                    <a:pt x="1" y="4"/>
                  </a:cubicBezTo>
                  <a:cubicBezTo>
                    <a:pt x="1" y="4"/>
                    <a:pt x="1" y="4"/>
                    <a:pt x="1" y="4"/>
                  </a:cubicBezTo>
                  <a:cubicBezTo>
                    <a:pt x="1" y="4"/>
                    <a:pt x="1" y="4"/>
                    <a:pt x="1" y="4"/>
                  </a:cubicBezTo>
                  <a:cubicBezTo>
                    <a:pt x="1" y="4"/>
                    <a:pt x="1" y="4"/>
                    <a:pt x="1" y="4"/>
                  </a:cubicBezTo>
                  <a:cubicBezTo>
                    <a:pt x="1" y="4"/>
                    <a:pt x="1" y="4"/>
                    <a:pt x="1" y="4"/>
                  </a:cubicBezTo>
                  <a:cubicBezTo>
                    <a:pt x="1" y="4"/>
                    <a:pt x="1" y="4"/>
                    <a:pt x="1" y="4"/>
                  </a:cubicBezTo>
                  <a:cubicBezTo>
                    <a:pt x="1" y="4"/>
                    <a:pt x="0" y="4"/>
                    <a:pt x="0" y="4"/>
                  </a:cubicBezTo>
                  <a:cubicBezTo>
                    <a:pt x="0" y="4"/>
                    <a:pt x="0" y="5"/>
                    <a:pt x="0" y="5"/>
                  </a:cubicBezTo>
                  <a:cubicBezTo>
                    <a:pt x="0" y="5"/>
                    <a:pt x="0" y="5"/>
                    <a:pt x="0" y="5"/>
                  </a:cubicBezTo>
                  <a:cubicBezTo>
                    <a:pt x="0" y="5"/>
                    <a:pt x="0" y="5"/>
                    <a:pt x="0" y="5"/>
                  </a:cubicBezTo>
                  <a:cubicBezTo>
                    <a:pt x="0" y="5"/>
                    <a:pt x="0" y="6"/>
                    <a:pt x="0" y="6"/>
                  </a:cubicBezTo>
                  <a:cubicBezTo>
                    <a:pt x="0" y="6"/>
                    <a:pt x="0" y="6"/>
                    <a:pt x="0" y="6"/>
                  </a:cubicBezTo>
                  <a:cubicBezTo>
                    <a:pt x="0" y="6"/>
                    <a:pt x="0" y="6"/>
                    <a:pt x="0" y="6"/>
                  </a:cubicBezTo>
                  <a:cubicBezTo>
                    <a:pt x="0" y="6"/>
                    <a:pt x="0" y="6"/>
                    <a:pt x="0" y="6"/>
                  </a:cubicBezTo>
                  <a:cubicBezTo>
                    <a:pt x="0" y="6"/>
                    <a:pt x="0" y="6"/>
                    <a:pt x="0" y="6"/>
                  </a:cubicBezTo>
                  <a:cubicBezTo>
                    <a:pt x="0" y="7"/>
                    <a:pt x="0" y="7"/>
                    <a:pt x="1" y="7"/>
                  </a:cubicBezTo>
                  <a:cubicBezTo>
                    <a:pt x="1" y="7"/>
                    <a:pt x="1" y="7"/>
                    <a:pt x="1" y="7"/>
                  </a:cubicBezTo>
                  <a:cubicBezTo>
                    <a:pt x="1" y="7"/>
                    <a:pt x="1" y="7"/>
                    <a:pt x="1" y="7"/>
                  </a:cubicBezTo>
                  <a:cubicBezTo>
                    <a:pt x="1" y="7"/>
                    <a:pt x="1" y="7"/>
                    <a:pt x="1" y="7"/>
                  </a:cubicBezTo>
                  <a:cubicBezTo>
                    <a:pt x="1" y="7"/>
                    <a:pt x="1" y="7"/>
                    <a:pt x="1" y="7"/>
                  </a:cubicBezTo>
                  <a:cubicBezTo>
                    <a:pt x="1" y="7"/>
                    <a:pt x="1" y="8"/>
                    <a:pt x="1" y="8"/>
                  </a:cubicBezTo>
                  <a:cubicBezTo>
                    <a:pt x="1"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6" y="9"/>
                    <a:pt x="6" y="9"/>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1"/>
                    <a:pt x="7" y="11"/>
                    <a:pt x="7"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3"/>
                    <a:pt x="11" y="13"/>
                  </a:cubicBezTo>
                  <a:cubicBezTo>
                    <a:pt x="11" y="13"/>
                    <a:pt x="11" y="13"/>
                    <a:pt x="11" y="13"/>
                  </a:cubicBezTo>
                  <a:cubicBezTo>
                    <a:pt x="11" y="13"/>
                    <a:pt x="11" y="13"/>
                    <a:pt x="11"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3" y="13"/>
                    <a:pt x="13" y="13"/>
                  </a:cubicBezTo>
                  <a:cubicBezTo>
                    <a:pt x="13" y="13"/>
                    <a:pt x="13" y="13"/>
                    <a:pt x="13" y="13"/>
                  </a:cubicBezTo>
                  <a:cubicBezTo>
                    <a:pt x="13"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5"/>
                    <a:pt x="15" y="15"/>
                    <a:pt x="15" y="15"/>
                  </a:cubicBezTo>
                  <a:cubicBezTo>
                    <a:pt x="15" y="15"/>
                    <a:pt x="15" y="15"/>
                    <a:pt x="15" y="15"/>
                  </a:cubicBezTo>
                  <a:cubicBezTo>
                    <a:pt x="15" y="15"/>
                    <a:pt x="15" y="15"/>
                    <a:pt x="15" y="15"/>
                  </a:cubicBezTo>
                  <a:cubicBezTo>
                    <a:pt x="15" y="15"/>
                    <a:pt x="16" y="15"/>
                    <a:pt x="16" y="15"/>
                  </a:cubicBezTo>
                  <a:cubicBezTo>
                    <a:pt x="16" y="15"/>
                    <a:pt x="16" y="15"/>
                    <a:pt x="16" y="15"/>
                  </a:cubicBezTo>
                  <a:cubicBezTo>
                    <a:pt x="16" y="15"/>
                    <a:pt x="16" y="15"/>
                    <a:pt x="16" y="15"/>
                  </a:cubicBezTo>
                  <a:cubicBezTo>
                    <a:pt x="16" y="15"/>
                    <a:pt x="16" y="15"/>
                    <a:pt x="16" y="15"/>
                  </a:cubicBezTo>
                  <a:cubicBezTo>
                    <a:pt x="16" y="15"/>
                    <a:pt x="16" y="15"/>
                    <a:pt x="16" y="15"/>
                  </a:cubicBezTo>
                  <a:cubicBezTo>
                    <a:pt x="16" y="15"/>
                    <a:pt x="17" y="15"/>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8" y="16"/>
                  </a:cubicBezTo>
                  <a:cubicBezTo>
                    <a:pt x="18" y="16"/>
                    <a:pt x="18" y="16"/>
                    <a:pt x="18" y="16"/>
                  </a:cubicBezTo>
                  <a:cubicBezTo>
                    <a:pt x="18" y="16"/>
                    <a:pt x="18" y="16"/>
                    <a:pt x="18" y="16"/>
                  </a:cubicBezTo>
                  <a:cubicBezTo>
                    <a:pt x="18" y="16"/>
                    <a:pt x="18" y="16"/>
                    <a:pt x="18" y="17"/>
                  </a:cubicBezTo>
                  <a:cubicBezTo>
                    <a:pt x="18" y="17"/>
                    <a:pt x="18"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20" y="17"/>
                    <a:pt x="20" y="17"/>
                    <a:pt x="20" y="17"/>
                  </a:cubicBezTo>
                  <a:cubicBezTo>
                    <a:pt x="20" y="17"/>
                    <a:pt x="20" y="17"/>
                    <a:pt x="20" y="17"/>
                  </a:cubicBezTo>
                  <a:cubicBezTo>
                    <a:pt x="20" y="17"/>
                    <a:pt x="20" y="17"/>
                    <a:pt x="20" y="17"/>
                  </a:cubicBezTo>
                  <a:cubicBezTo>
                    <a:pt x="20" y="18"/>
                    <a:pt x="20" y="18"/>
                    <a:pt x="20" y="18"/>
                  </a:cubicBezTo>
                  <a:cubicBezTo>
                    <a:pt x="20" y="18"/>
                    <a:pt x="20" y="18"/>
                    <a:pt x="20" y="18"/>
                  </a:cubicBezTo>
                  <a:cubicBezTo>
                    <a:pt x="20" y="18"/>
                    <a:pt x="20" y="18"/>
                    <a:pt x="20" y="18"/>
                  </a:cubicBezTo>
                  <a:cubicBezTo>
                    <a:pt x="20" y="18"/>
                    <a:pt x="20" y="18"/>
                    <a:pt x="20" y="18"/>
                  </a:cubicBezTo>
                  <a:cubicBezTo>
                    <a:pt x="20"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9"/>
                    <a:pt x="21" y="19"/>
                    <a:pt x="21" y="19"/>
                  </a:cubicBezTo>
                  <a:cubicBezTo>
                    <a:pt x="21"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3" y="19"/>
                    <a:pt x="23" y="19"/>
                    <a:pt x="23" y="19"/>
                  </a:cubicBezTo>
                  <a:cubicBezTo>
                    <a:pt x="23" y="19"/>
                    <a:pt x="23" y="19"/>
                    <a:pt x="23" y="19"/>
                  </a:cubicBezTo>
                  <a:cubicBezTo>
                    <a:pt x="23" y="20"/>
                    <a:pt x="23" y="20"/>
                    <a:pt x="23" y="20"/>
                  </a:cubicBezTo>
                  <a:cubicBezTo>
                    <a:pt x="23" y="20"/>
                    <a:pt x="23" y="20"/>
                    <a:pt x="23" y="20"/>
                  </a:cubicBezTo>
                  <a:cubicBezTo>
                    <a:pt x="23" y="20"/>
                    <a:pt x="23" y="20"/>
                    <a:pt x="24" y="20"/>
                  </a:cubicBezTo>
                  <a:cubicBezTo>
                    <a:pt x="24" y="20"/>
                    <a:pt x="24" y="20"/>
                    <a:pt x="25" y="20"/>
                  </a:cubicBezTo>
                  <a:cubicBezTo>
                    <a:pt x="25" y="20"/>
                    <a:pt x="25" y="20"/>
                    <a:pt x="25" y="20"/>
                  </a:cubicBezTo>
                  <a:cubicBezTo>
                    <a:pt x="25" y="20"/>
                    <a:pt x="25" y="20"/>
                    <a:pt x="25" y="20"/>
                  </a:cubicBezTo>
                  <a:cubicBezTo>
                    <a:pt x="25" y="20"/>
                    <a:pt x="25" y="20"/>
                    <a:pt x="25" y="20"/>
                  </a:cubicBezTo>
                  <a:cubicBezTo>
                    <a:pt x="25" y="20"/>
                    <a:pt x="25" y="20"/>
                    <a:pt x="26" y="20"/>
                  </a:cubicBezTo>
                  <a:cubicBezTo>
                    <a:pt x="26" y="20"/>
                    <a:pt x="26" y="20"/>
                    <a:pt x="26" y="20"/>
                  </a:cubicBezTo>
                  <a:cubicBezTo>
                    <a:pt x="26" y="20"/>
                    <a:pt x="26" y="20"/>
                    <a:pt x="26" y="20"/>
                  </a:cubicBezTo>
                  <a:cubicBezTo>
                    <a:pt x="26" y="20"/>
                    <a:pt x="26" y="19"/>
                    <a:pt x="26" y="19"/>
                  </a:cubicBezTo>
                  <a:cubicBezTo>
                    <a:pt x="26" y="19"/>
                    <a:pt x="26" y="19"/>
                    <a:pt x="26" y="19"/>
                  </a:cubicBezTo>
                  <a:cubicBezTo>
                    <a:pt x="26" y="19"/>
                    <a:pt x="26" y="19"/>
                    <a:pt x="26" y="19"/>
                  </a:cubicBezTo>
                  <a:cubicBezTo>
                    <a:pt x="26" y="19"/>
                    <a:pt x="27" y="19"/>
                    <a:pt x="27" y="19"/>
                  </a:cubicBezTo>
                  <a:cubicBezTo>
                    <a:pt x="27" y="19"/>
                    <a:pt x="27" y="19"/>
                    <a:pt x="27" y="19"/>
                  </a:cubicBezTo>
                  <a:cubicBezTo>
                    <a:pt x="27" y="19"/>
                    <a:pt x="27" y="18"/>
                    <a:pt x="27" y="18"/>
                  </a:cubicBezTo>
                  <a:cubicBezTo>
                    <a:pt x="27" y="18"/>
                    <a:pt x="28" y="18"/>
                    <a:pt x="28" y="18"/>
                  </a:cubicBezTo>
                  <a:cubicBezTo>
                    <a:pt x="28" y="17"/>
                    <a:pt x="29" y="17"/>
                    <a:pt x="29" y="16"/>
                  </a:cubicBezTo>
                  <a:cubicBezTo>
                    <a:pt x="29" y="16"/>
                    <a:pt x="29" y="16"/>
                    <a:pt x="30" y="16"/>
                  </a:cubicBezTo>
                  <a:cubicBezTo>
                    <a:pt x="30" y="16"/>
                    <a:pt x="30" y="16"/>
                    <a:pt x="30" y="16"/>
                  </a:cubicBezTo>
                  <a:cubicBezTo>
                    <a:pt x="30" y="16"/>
                    <a:pt x="30" y="16"/>
                    <a:pt x="30" y="16"/>
                  </a:cubicBezTo>
                  <a:cubicBezTo>
                    <a:pt x="30" y="16"/>
                    <a:pt x="30" y="15"/>
                    <a:pt x="31" y="15"/>
                  </a:cubicBezTo>
                  <a:cubicBezTo>
                    <a:pt x="31" y="15"/>
                    <a:pt x="31" y="15"/>
                    <a:pt x="31" y="15"/>
                  </a:cubicBezTo>
                  <a:cubicBezTo>
                    <a:pt x="31" y="15"/>
                    <a:pt x="31" y="15"/>
                    <a:pt x="31" y="15"/>
                  </a:cubicBezTo>
                  <a:cubicBezTo>
                    <a:pt x="31" y="15"/>
                    <a:pt x="31" y="15"/>
                    <a:pt x="31" y="15"/>
                  </a:cubicBezTo>
                  <a:cubicBezTo>
                    <a:pt x="31" y="14"/>
                    <a:pt x="31" y="14"/>
                    <a:pt x="31"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9" name="Freeform 15">
              <a:extLst>
                <a:ext uri="{FF2B5EF4-FFF2-40B4-BE49-F238E27FC236}">
                  <a16:creationId xmlns:a16="http://schemas.microsoft.com/office/drawing/2014/main" id="{20177E44-C771-4B5F-B398-35DB45573BCF}"/>
                </a:ext>
              </a:extLst>
            </p:cNvPr>
            <p:cNvSpPr>
              <a:spLocks/>
            </p:cNvSpPr>
            <p:nvPr/>
          </p:nvSpPr>
          <p:spPr bwMode="auto">
            <a:xfrm>
              <a:off x="5534025" y="3276600"/>
              <a:ext cx="128587" cy="71437"/>
            </a:xfrm>
            <a:custGeom>
              <a:avLst/>
              <a:gdLst>
                <a:gd name="T0" fmla="*/ 1 w 34"/>
                <a:gd name="T1" fmla="*/ 15 h 19"/>
                <a:gd name="T2" fmla="*/ 2 w 34"/>
                <a:gd name="T3" fmla="*/ 16 h 19"/>
                <a:gd name="T4" fmla="*/ 3 w 34"/>
                <a:gd name="T5" fmla="*/ 17 h 19"/>
                <a:gd name="T6" fmla="*/ 4 w 34"/>
                <a:gd name="T7" fmla="*/ 17 h 19"/>
                <a:gd name="T8" fmla="*/ 5 w 34"/>
                <a:gd name="T9" fmla="*/ 18 h 19"/>
                <a:gd name="T10" fmla="*/ 6 w 34"/>
                <a:gd name="T11" fmla="*/ 19 h 19"/>
                <a:gd name="T12" fmla="*/ 7 w 34"/>
                <a:gd name="T13" fmla="*/ 19 h 19"/>
                <a:gd name="T14" fmla="*/ 10 w 34"/>
                <a:gd name="T15" fmla="*/ 19 h 19"/>
                <a:gd name="T16" fmla="*/ 11 w 34"/>
                <a:gd name="T17" fmla="*/ 19 h 19"/>
                <a:gd name="T18" fmla="*/ 11 w 34"/>
                <a:gd name="T19" fmla="*/ 18 h 19"/>
                <a:gd name="T20" fmla="*/ 12 w 34"/>
                <a:gd name="T21" fmla="*/ 18 h 19"/>
                <a:gd name="T22" fmla="*/ 14 w 34"/>
                <a:gd name="T23" fmla="*/ 17 h 19"/>
                <a:gd name="T24" fmla="*/ 14 w 34"/>
                <a:gd name="T25" fmla="*/ 17 h 19"/>
                <a:gd name="T26" fmla="*/ 15 w 34"/>
                <a:gd name="T27" fmla="*/ 17 h 19"/>
                <a:gd name="T28" fmla="*/ 16 w 34"/>
                <a:gd name="T29" fmla="*/ 16 h 19"/>
                <a:gd name="T30" fmla="*/ 17 w 34"/>
                <a:gd name="T31" fmla="*/ 16 h 19"/>
                <a:gd name="T32" fmla="*/ 18 w 34"/>
                <a:gd name="T33" fmla="*/ 15 h 19"/>
                <a:gd name="T34" fmla="*/ 19 w 34"/>
                <a:gd name="T35" fmla="*/ 15 h 19"/>
                <a:gd name="T36" fmla="*/ 20 w 34"/>
                <a:gd name="T37" fmla="*/ 14 h 19"/>
                <a:gd name="T38" fmla="*/ 21 w 34"/>
                <a:gd name="T39" fmla="*/ 13 h 19"/>
                <a:gd name="T40" fmla="*/ 22 w 34"/>
                <a:gd name="T41" fmla="*/ 13 h 19"/>
                <a:gd name="T42" fmla="*/ 23 w 34"/>
                <a:gd name="T43" fmla="*/ 12 h 19"/>
                <a:gd name="T44" fmla="*/ 24 w 34"/>
                <a:gd name="T45" fmla="*/ 11 h 19"/>
                <a:gd name="T46" fmla="*/ 25 w 34"/>
                <a:gd name="T47" fmla="*/ 11 h 19"/>
                <a:gd name="T48" fmla="*/ 27 w 34"/>
                <a:gd name="T49" fmla="*/ 10 h 19"/>
                <a:gd name="T50" fmla="*/ 28 w 34"/>
                <a:gd name="T51" fmla="*/ 9 h 19"/>
                <a:gd name="T52" fmla="*/ 29 w 34"/>
                <a:gd name="T53" fmla="*/ 8 h 19"/>
                <a:gd name="T54" fmla="*/ 29 w 34"/>
                <a:gd name="T55" fmla="*/ 8 h 19"/>
                <a:gd name="T56" fmla="*/ 30 w 34"/>
                <a:gd name="T57" fmla="*/ 7 h 19"/>
                <a:gd name="T58" fmla="*/ 32 w 34"/>
                <a:gd name="T59" fmla="*/ 7 h 19"/>
                <a:gd name="T60" fmla="*/ 34 w 34"/>
                <a:gd name="T61" fmla="*/ 5 h 19"/>
                <a:gd name="T62" fmla="*/ 25 w 34"/>
                <a:gd name="T63" fmla="*/ 1 h 19"/>
                <a:gd name="T64" fmla="*/ 21 w 34"/>
                <a:gd name="T65" fmla="*/ 1 h 19"/>
                <a:gd name="T66" fmla="*/ 20 w 34"/>
                <a:gd name="T67" fmla="*/ 1 h 19"/>
                <a:gd name="T68" fmla="*/ 19 w 34"/>
                <a:gd name="T69" fmla="*/ 3 h 19"/>
                <a:gd name="T70" fmla="*/ 17 w 34"/>
                <a:gd name="T71" fmla="*/ 4 h 19"/>
                <a:gd name="T72" fmla="*/ 16 w 34"/>
                <a:gd name="T73" fmla="*/ 4 h 19"/>
                <a:gd name="T74" fmla="*/ 15 w 34"/>
                <a:gd name="T75" fmla="*/ 5 h 19"/>
                <a:gd name="T76" fmla="*/ 15 w 34"/>
                <a:gd name="T77" fmla="*/ 5 h 19"/>
                <a:gd name="T78" fmla="*/ 14 w 34"/>
                <a:gd name="T79" fmla="*/ 6 h 19"/>
                <a:gd name="T80" fmla="*/ 12 w 34"/>
                <a:gd name="T81" fmla="*/ 7 h 19"/>
                <a:gd name="T82" fmla="*/ 12 w 34"/>
                <a:gd name="T83" fmla="*/ 7 h 19"/>
                <a:gd name="T84" fmla="*/ 11 w 34"/>
                <a:gd name="T85" fmla="*/ 8 h 19"/>
                <a:gd name="T86" fmla="*/ 10 w 34"/>
                <a:gd name="T87" fmla="*/ 8 h 19"/>
                <a:gd name="T88" fmla="*/ 9 w 34"/>
                <a:gd name="T89" fmla="*/ 8 h 19"/>
                <a:gd name="T90" fmla="*/ 8 w 34"/>
                <a:gd name="T91" fmla="*/ 9 h 19"/>
                <a:gd name="T92" fmla="*/ 8 w 34"/>
                <a:gd name="T93" fmla="*/ 9 h 19"/>
                <a:gd name="T94" fmla="*/ 7 w 34"/>
                <a:gd name="T95" fmla="*/ 10 h 19"/>
                <a:gd name="T96" fmla="*/ 6 w 34"/>
                <a:gd name="T97" fmla="*/ 10 h 19"/>
                <a:gd name="T98" fmla="*/ 5 w 34"/>
                <a:gd name="T99" fmla="*/ 10 h 19"/>
                <a:gd name="T100" fmla="*/ 5 w 34"/>
                <a:gd name="T101" fmla="*/ 11 h 19"/>
                <a:gd name="T102" fmla="*/ 3 w 34"/>
                <a:gd name="T103" fmla="*/ 11 h 19"/>
                <a:gd name="T104" fmla="*/ 2 w 34"/>
                <a:gd name="T105" fmla="*/ 12 h 19"/>
                <a:gd name="T106" fmla="*/ 1 w 34"/>
                <a:gd name="T107"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 h="19">
                  <a:moveTo>
                    <a:pt x="0" y="14"/>
                  </a:moveTo>
                  <a:cubicBezTo>
                    <a:pt x="0" y="14"/>
                    <a:pt x="0" y="14"/>
                    <a:pt x="0" y="14"/>
                  </a:cubicBezTo>
                  <a:cubicBezTo>
                    <a:pt x="0" y="14"/>
                    <a:pt x="0" y="14"/>
                    <a:pt x="0" y="14"/>
                  </a:cubicBezTo>
                  <a:cubicBezTo>
                    <a:pt x="0" y="14"/>
                    <a:pt x="0" y="15"/>
                    <a:pt x="0" y="15"/>
                  </a:cubicBezTo>
                  <a:cubicBezTo>
                    <a:pt x="0" y="15"/>
                    <a:pt x="1" y="15"/>
                    <a:pt x="1" y="15"/>
                  </a:cubicBezTo>
                  <a:cubicBezTo>
                    <a:pt x="1" y="15"/>
                    <a:pt x="1" y="15"/>
                    <a:pt x="1" y="15"/>
                  </a:cubicBezTo>
                  <a:cubicBezTo>
                    <a:pt x="1" y="15"/>
                    <a:pt x="1" y="15"/>
                    <a:pt x="1" y="15"/>
                  </a:cubicBezTo>
                  <a:cubicBezTo>
                    <a:pt x="1" y="15"/>
                    <a:pt x="1" y="15"/>
                    <a:pt x="1" y="15"/>
                  </a:cubicBezTo>
                  <a:cubicBezTo>
                    <a:pt x="1" y="15"/>
                    <a:pt x="1" y="15"/>
                    <a:pt x="1" y="15"/>
                  </a:cubicBezTo>
                  <a:cubicBezTo>
                    <a:pt x="1" y="16"/>
                    <a:pt x="1" y="16"/>
                    <a:pt x="1" y="16"/>
                  </a:cubicBezTo>
                  <a:cubicBezTo>
                    <a:pt x="1" y="16"/>
                    <a:pt x="2" y="16"/>
                    <a:pt x="2" y="16"/>
                  </a:cubicBezTo>
                  <a:cubicBezTo>
                    <a:pt x="2" y="16"/>
                    <a:pt x="2" y="16"/>
                    <a:pt x="2" y="16"/>
                  </a:cubicBezTo>
                  <a:cubicBezTo>
                    <a:pt x="2" y="16"/>
                    <a:pt x="2" y="16"/>
                    <a:pt x="2" y="16"/>
                  </a:cubicBezTo>
                  <a:cubicBezTo>
                    <a:pt x="2" y="16"/>
                    <a:pt x="2" y="16"/>
                    <a:pt x="2" y="16"/>
                  </a:cubicBezTo>
                  <a:cubicBezTo>
                    <a:pt x="2" y="16"/>
                    <a:pt x="2" y="16"/>
                    <a:pt x="3" y="16"/>
                  </a:cubicBezTo>
                  <a:cubicBezTo>
                    <a:pt x="3" y="16"/>
                    <a:pt x="3" y="16"/>
                    <a:pt x="3" y="16"/>
                  </a:cubicBezTo>
                  <a:cubicBezTo>
                    <a:pt x="3" y="16"/>
                    <a:pt x="3" y="16"/>
                    <a:pt x="3" y="16"/>
                  </a:cubicBezTo>
                  <a:cubicBezTo>
                    <a:pt x="3" y="16"/>
                    <a:pt x="3" y="17"/>
                    <a:pt x="3" y="17"/>
                  </a:cubicBezTo>
                  <a:cubicBezTo>
                    <a:pt x="3" y="17"/>
                    <a:pt x="3" y="17"/>
                    <a:pt x="3" y="17"/>
                  </a:cubicBezTo>
                  <a:cubicBezTo>
                    <a:pt x="3" y="17"/>
                    <a:pt x="3" y="17"/>
                    <a:pt x="3" y="17"/>
                  </a:cubicBezTo>
                  <a:cubicBezTo>
                    <a:pt x="3" y="17"/>
                    <a:pt x="3" y="17"/>
                    <a:pt x="3" y="17"/>
                  </a:cubicBezTo>
                  <a:cubicBezTo>
                    <a:pt x="3" y="17"/>
                    <a:pt x="3" y="17"/>
                    <a:pt x="3" y="17"/>
                  </a:cubicBezTo>
                  <a:cubicBezTo>
                    <a:pt x="3"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8"/>
                    <a:pt x="4"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6" y="18"/>
                    <a:pt x="6" y="18"/>
                  </a:cubicBezTo>
                  <a:cubicBezTo>
                    <a:pt x="6" y="18"/>
                    <a:pt x="6" y="18"/>
                    <a:pt x="6" y="18"/>
                  </a:cubicBezTo>
                  <a:cubicBezTo>
                    <a:pt x="6" y="18"/>
                    <a:pt x="6" y="18"/>
                    <a:pt x="6" y="18"/>
                  </a:cubicBezTo>
                  <a:cubicBezTo>
                    <a:pt x="6" y="18"/>
                    <a:pt x="6" y="19"/>
                    <a:pt x="6" y="19"/>
                  </a:cubicBezTo>
                  <a:cubicBezTo>
                    <a:pt x="6" y="19"/>
                    <a:pt x="6" y="19"/>
                    <a:pt x="6" y="19"/>
                  </a:cubicBezTo>
                  <a:cubicBezTo>
                    <a:pt x="6" y="19"/>
                    <a:pt x="6" y="19"/>
                    <a:pt x="6" y="19"/>
                  </a:cubicBezTo>
                  <a:cubicBezTo>
                    <a:pt x="6" y="19"/>
                    <a:pt x="6" y="19"/>
                    <a:pt x="6" y="19"/>
                  </a:cubicBezTo>
                  <a:cubicBezTo>
                    <a:pt x="6" y="19"/>
                    <a:pt x="6"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8" y="19"/>
                    <a:pt x="8" y="19"/>
                  </a:cubicBezTo>
                  <a:cubicBezTo>
                    <a:pt x="8" y="19"/>
                    <a:pt x="8" y="19"/>
                    <a:pt x="8" y="19"/>
                  </a:cubicBezTo>
                  <a:cubicBezTo>
                    <a:pt x="8" y="19"/>
                    <a:pt x="9"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8"/>
                  </a:cubicBezTo>
                  <a:cubicBezTo>
                    <a:pt x="11" y="18"/>
                    <a:pt x="11" y="18"/>
                    <a:pt x="11" y="18"/>
                  </a:cubicBezTo>
                  <a:cubicBezTo>
                    <a:pt x="11" y="18"/>
                    <a:pt x="11" y="18"/>
                    <a:pt x="11" y="18"/>
                  </a:cubicBezTo>
                  <a:cubicBezTo>
                    <a:pt x="11" y="18"/>
                    <a:pt x="11" y="18"/>
                    <a:pt x="11" y="18"/>
                  </a:cubicBezTo>
                  <a:cubicBezTo>
                    <a:pt x="11" y="18"/>
                    <a:pt x="11" y="18"/>
                    <a:pt x="11"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3" y="18"/>
                    <a:pt x="13" y="18"/>
                    <a:pt x="13" y="18"/>
                  </a:cubicBezTo>
                  <a:cubicBezTo>
                    <a:pt x="13" y="18"/>
                    <a:pt x="13" y="18"/>
                    <a:pt x="13" y="18"/>
                  </a:cubicBezTo>
                  <a:cubicBezTo>
                    <a:pt x="13" y="18"/>
                    <a:pt x="13"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6"/>
                    <a:pt x="15" y="16"/>
                  </a:cubicBezTo>
                  <a:cubicBezTo>
                    <a:pt x="15"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5"/>
                    <a:pt x="17" y="15"/>
                  </a:cubicBezTo>
                  <a:cubicBezTo>
                    <a:pt x="17" y="15"/>
                    <a:pt x="17" y="15"/>
                    <a:pt x="17" y="15"/>
                  </a:cubicBezTo>
                  <a:cubicBezTo>
                    <a:pt x="17" y="15"/>
                    <a:pt x="17" y="15"/>
                    <a:pt x="17" y="15"/>
                  </a:cubicBezTo>
                  <a:cubicBezTo>
                    <a:pt x="18" y="15"/>
                    <a:pt x="18" y="15"/>
                    <a:pt x="18" y="15"/>
                  </a:cubicBezTo>
                  <a:cubicBezTo>
                    <a:pt x="18" y="15"/>
                    <a:pt x="18" y="15"/>
                    <a:pt x="18" y="15"/>
                  </a:cubicBezTo>
                  <a:cubicBezTo>
                    <a:pt x="18" y="15"/>
                    <a:pt x="18" y="15"/>
                    <a:pt x="18" y="15"/>
                  </a:cubicBezTo>
                  <a:cubicBezTo>
                    <a:pt x="18" y="15"/>
                    <a:pt x="18" y="15"/>
                    <a:pt x="18" y="15"/>
                  </a:cubicBezTo>
                  <a:cubicBezTo>
                    <a:pt x="18" y="15"/>
                    <a:pt x="19" y="15"/>
                    <a:pt x="19" y="15"/>
                  </a:cubicBezTo>
                  <a:cubicBezTo>
                    <a:pt x="19" y="15"/>
                    <a:pt x="19" y="15"/>
                    <a:pt x="19" y="15"/>
                  </a:cubicBezTo>
                  <a:cubicBezTo>
                    <a:pt x="19" y="15"/>
                    <a:pt x="19" y="15"/>
                    <a:pt x="19" y="15"/>
                  </a:cubicBezTo>
                  <a:cubicBezTo>
                    <a:pt x="19" y="15"/>
                    <a:pt x="19" y="15"/>
                    <a:pt x="19" y="15"/>
                  </a:cubicBezTo>
                  <a:cubicBezTo>
                    <a:pt x="19" y="15"/>
                    <a:pt x="19" y="15"/>
                    <a:pt x="19" y="15"/>
                  </a:cubicBezTo>
                  <a:cubicBezTo>
                    <a:pt x="19" y="15"/>
                    <a:pt x="19" y="14"/>
                    <a:pt x="19" y="14"/>
                  </a:cubicBezTo>
                  <a:cubicBezTo>
                    <a:pt x="19" y="14"/>
                    <a:pt x="19" y="14"/>
                    <a:pt x="19" y="14"/>
                  </a:cubicBezTo>
                  <a:cubicBezTo>
                    <a:pt x="19" y="14"/>
                    <a:pt x="19" y="14"/>
                    <a:pt x="19" y="14"/>
                  </a:cubicBezTo>
                  <a:cubicBezTo>
                    <a:pt x="19" y="14"/>
                    <a:pt x="19" y="14"/>
                    <a:pt x="19"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1" y="14"/>
                    <a:pt x="21" y="14"/>
                  </a:cubicBezTo>
                  <a:cubicBezTo>
                    <a:pt x="21" y="14"/>
                    <a:pt x="21" y="14"/>
                    <a:pt x="21" y="13"/>
                  </a:cubicBezTo>
                  <a:cubicBezTo>
                    <a:pt x="21" y="13"/>
                    <a:pt x="21" y="13"/>
                    <a:pt x="21" y="13"/>
                  </a:cubicBezTo>
                  <a:cubicBezTo>
                    <a:pt x="21" y="13"/>
                    <a:pt x="21" y="13"/>
                    <a:pt x="21" y="13"/>
                  </a:cubicBezTo>
                  <a:cubicBezTo>
                    <a:pt x="21" y="13"/>
                    <a:pt x="21" y="13"/>
                    <a:pt x="21" y="13"/>
                  </a:cubicBezTo>
                  <a:cubicBezTo>
                    <a:pt x="21" y="13"/>
                    <a:pt x="21"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2"/>
                    <a:pt x="22" y="12"/>
                  </a:cubicBezTo>
                  <a:cubicBezTo>
                    <a:pt x="22" y="12"/>
                    <a:pt x="22"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4" y="12"/>
                    <a:pt x="24" y="12"/>
                  </a:cubicBezTo>
                  <a:cubicBezTo>
                    <a:pt x="24" y="12"/>
                    <a:pt x="24" y="12"/>
                    <a:pt x="24" y="12"/>
                  </a:cubicBezTo>
                  <a:cubicBezTo>
                    <a:pt x="24" y="12"/>
                    <a:pt x="24" y="12"/>
                    <a:pt x="24" y="12"/>
                  </a:cubicBezTo>
                  <a:cubicBezTo>
                    <a:pt x="24" y="12"/>
                    <a:pt x="24" y="12"/>
                    <a:pt x="24" y="12"/>
                  </a:cubicBezTo>
                  <a:cubicBezTo>
                    <a:pt x="24" y="11"/>
                    <a:pt x="24"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6" y="11"/>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9"/>
                    <a:pt x="27" y="9"/>
                    <a:pt x="27" y="9"/>
                  </a:cubicBezTo>
                  <a:cubicBezTo>
                    <a:pt x="27" y="9"/>
                    <a:pt x="27" y="9"/>
                    <a:pt x="27" y="9"/>
                  </a:cubicBezTo>
                  <a:cubicBezTo>
                    <a:pt x="27"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8"/>
                    <a:pt x="28"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30" y="8"/>
                    <a:pt x="30" y="8"/>
                  </a:cubicBezTo>
                  <a:cubicBezTo>
                    <a:pt x="30" y="8"/>
                    <a:pt x="30" y="8"/>
                    <a:pt x="30" y="8"/>
                  </a:cubicBezTo>
                  <a:cubicBezTo>
                    <a:pt x="30" y="8"/>
                    <a:pt x="30" y="8"/>
                    <a:pt x="30" y="8"/>
                  </a:cubicBezTo>
                  <a:cubicBezTo>
                    <a:pt x="30" y="8"/>
                    <a:pt x="30" y="8"/>
                    <a:pt x="30" y="7"/>
                  </a:cubicBezTo>
                  <a:cubicBezTo>
                    <a:pt x="30" y="7"/>
                    <a:pt x="30" y="7"/>
                    <a:pt x="30" y="7"/>
                  </a:cubicBezTo>
                  <a:cubicBezTo>
                    <a:pt x="30" y="7"/>
                    <a:pt x="30" y="7"/>
                    <a:pt x="30" y="7"/>
                  </a:cubicBezTo>
                  <a:cubicBezTo>
                    <a:pt x="30" y="7"/>
                    <a:pt x="30" y="7"/>
                    <a:pt x="30" y="7"/>
                  </a:cubicBezTo>
                  <a:cubicBezTo>
                    <a:pt x="30" y="7"/>
                    <a:pt x="30" y="7"/>
                    <a:pt x="30" y="7"/>
                  </a:cubicBezTo>
                  <a:cubicBezTo>
                    <a:pt x="31" y="7"/>
                    <a:pt x="31" y="7"/>
                    <a:pt x="31" y="7"/>
                  </a:cubicBezTo>
                  <a:cubicBezTo>
                    <a:pt x="31" y="7"/>
                    <a:pt x="31" y="7"/>
                    <a:pt x="31" y="7"/>
                  </a:cubicBezTo>
                  <a:cubicBezTo>
                    <a:pt x="31" y="7"/>
                    <a:pt x="31" y="7"/>
                    <a:pt x="32" y="7"/>
                  </a:cubicBezTo>
                  <a:cubicBezTo>
                    <a:pt x="32" y="7"/>
                    <a:pt x="32" y="7"/>
                    <a:pt x="32" y="7"/>
                  </a:cubicBezTo>
                  <a:cubicBezTo>
                    <a:pt x="32" y="7"/>
                    <a:pt x="32" y="7"/>
                    <a:pt x="32" y="7"/>
                  </a:cubicBezTo>
                  <a:cubicBezTo>
                    <a:pt x="32" y="7"/>
                    <a:pt x="32" y="7"/>
                    <a:pt x="32" y="7"/>
                  </a:cubicBezTo>
                  <a:cubicBezTo>
                    <a:pt x="32" y="7"/>
                    <a:pt x="32" y="7"/>
                    <a:pt x="33" y="7"/>
                  </a:cubicBezTo>
                  <a:cubicBezTo>
                    <a:pt x="33" y="7"/>
                    <a:pt x="33" y="7"/>
                    <a:pt x="33" y="7"/>
                  </a:cubicBezTo>
                  <a:cubicBezTo>
                    <a:pt x="33" y="7"/>
                    <a:pt x="33" y="7"/>
                    <a:pt x="33" y="7"/>
                  </a:cubicBezTo>
                  <a:cubicBezTo>
                    <a:pt x="33" y="7"/>
                    <a:pt x="33" y="7"/>
                    <a:pt x="34" y="7"/>
                  </a:cubicBezTo>
                  <a:cubicBezTo>
                    <a:pt x="34" y="7"/>
                    <a:pt x="34" y="6"/>
                    <a:pt x="34" y="6"/>
                  </a:cubicBezTo>
                  <a:cubicBezTo>
                    <a:pt x="34" y="6"/>
                    <a:pt x="34" y="6"/>
                    <a:pt x="34" y="6"/>
                  </a:cubicBezTo>
                  <a:cubicBezTo>
                    <a:pt x="34" y="6"/>
                    <a:pt x="34" y="6"/>
                    <a:pt x="34" y="5"/>
                  </a:cubicBezTo>
                  <a:cubicBezTo>
                    <a:pt x="34" y="4"/>
                    <a:pt x="33" y="4"/>
                    <a:pt x="32" y="3"/>
                  </a:cubicBezTo>
                  <a:cubicBezTo>
                    <a:pt x="30" y="2"/>
                    <a:pt x="28" y="2"/>
                    <a:pt x="26" y="1"/>
                  </a:cubicBezTo>
                  <a:cubicBezTo>
                    <a:pt x="26" y="1"/>
                    <a:pt x="26" y="1"/>
                    <a:pt x="26" y="1"/>
                  </a:cubicBezTo>
                  <a:cubicBezTo>
                    <a:pt x="26" y="1"/>
                    <a:pt x="26" y="1"/>
                    <a:pt x="26" y="1"/>
                  </a:cubicBezTo>
                  <a:cubicBezTo>
                    <a:pt x="26" y="1"/>
                    <a:pt x="26" y="1"/>
                    <a:pt x="25" y="1"/>
                  </a:cubicBezTo>
                  <a:cubicBezTo>
                    <a:pt x="25" y="1"/>
                    <a:pt x="25" y="1"/>
                    <a:pt x="25" y="1"/>
                  </a:cubicBezTo>
                  <a:cubicBezTo>
                    <a:pt x="25" y="1"/>
                    <a:pt x="25" y="1"/>
                    <a:pt x="25" y="1"/>
                  </a:cubicBezTo>
                  <a:cubicBezTo>
                    <a:pt x="25" y="1"/>
                    <a:pt x="25" y="1"/>
                    <a:pt x="25" y="1"/>
                  </a:cubicBezTo>
                  <a:cubicBezTo>
                    <a:pt x="25" y="1"/>
                    <a:pt x="25" y="1"/>
                    <a:pt x="25" y="1"/>
                  </a:cubicBezTo>
                  <a:cubicBezTo>
                    <a:pt x="24" y="0"/>
                    <a:pt x="24" y="0"/>
                    <a:pt x="22" y="0"/>
                  </a:cubicBezTo>
                  <a:cubicBezTo>
                    <a:pt x="22" y="0"/>
                    <a:pt x="22" y="0"/>
                    <a:pt x="22" y="0"/>
                  </a:cubicBezTo>
                  <a:cubicBezTo>
                    <a:pt x="22" y="0"/>
                    <a:pt x="22" y="0"/>
                    <a:pt x="22" y="0"/>
                  </a:cubicBezTo>
                  <a:cubicBezTo>
                    <a:pt x="22" y="0"/>
                    <a:pt x="22" y="0"/>
                    <a:pt x="21" y="0"/>
                  </a:cubicBezTo>
                  <a:cubicBezTo>
                    <a:pt x="21" y="0"/>
                    <a:pt x="21" y="0"/>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0" y="1"/>
                    <a:pt x="20" y="1"/>
                  </a:cubicBezTo>
                  <a:cubicBezTo>
                    <a:pt x="20" y="1"/>
                    <a:pt x="20" y="2"/>
                    <a:pt x="20" y="2"/>
                  </a:cubicBezTo>
                  <a:cubicBezTo>
                    <a:pt x="20" y="2"/>
                    <a:pt x="20" y="2"/>
                    <a:pt x="20" y="2"/>
                  </a:cubicBezTo>
                  <a:cubicBezTo>
                    <a:pt x="19" y="2"/>
                    <a:pt x="19" y="2"/>
                    <a:pt x="19" y="2"/>
                  </a:cubicBezTo>
                  <a:cubicBezTo>
                    <a:pt x="19" y="2"/>
                    <a:pt x="19" y="2"/>
                    <a:pt x="19" y="2"/>
                  </a:cubicBezTo>
                  <a:cubicBezTo>
                    <a:pt x="19" y="2"/>
                    <a:pt x="19" y="3"/>
                    <a:pt x="19" y="3"/>
                  </a:cubicBezTo>
                  <a:cubicBezTo>
                    <a:pt x="19" y="3"/>
                    <a:pt x="19" y="3"/>
                    <a:pt x="19" y="3"/>
                  </a:cubicBezTo>
                  <a:cubicBezTo>
                    <a:pt x="19" y="3"/>
                    <a:pt x="19" y="3"/>
                    <a:pt x="19"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4"/>
                  </a:cubicBezTo>
                  <a:cubicBezTo>
                    <a:pt x="18"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5"/>
                    <a:pt x="16" y="5"/>
                    <a:pt x="16" y="5"/>
                  </a:cubicBezTo>
                  <a:cubicBezTo>
                    <a:pt x="16" y="5"/>
                    <a:pt x="16" y="5"/>
                    <a:pt x="16" y="5"/>
                  </a:cubicBezTo>
                  <a:cubicBezTo>
                    <a:pt x="16" y="5"/>
                    <a:pt x="16" y="5"/>
                    <a:pt x="16" y="5"/>
                  </a:cubicBezTo>
                  <a:cubicBezTo>
                    <a:pt x="16" y="5"/>
                    <a:pt x="16"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6"/>
                    <a:pt x="15" y="6"/>
                  </a:cubicBezTo>
                  <a:cubicBezTo>
                    <a:pt x="15" y="6"/>
                    <a:pt x="14" y="6"/>
                    <a:pt x="14" y="6"/>
                  </a:cubicBezTo>
                  <a:cubicBezTo>
                    <a:pt x="14" y="6"/>
                    <a:pt x="14" y="6"/>
                    <a:pt x="14" y="6"/>
                  </a:cubicBezTo>
                  <a:cubicBezTo>
                    <a:pt x="14" y="6"/>
                    <a:pt x="14" y="6"/>
                    <a:pt x="14" y="6"/>
                  </a:cubicBezTo>
                  <a:cubicBezTo>
                    <a:pt x="14" y="6"/>
                    <a:pt x="14" y="6"/>
                    <a:pt x="14" y="6"/>
                  </a:cubicBezTo>
                  <a:cubicBezTo>
                    <a:pt x="14" y="6"/>
                    <a:pt x="14" y="6"/>
                    <a:pt x="14" y="6"/>
                  </a:cubicBezTo>
                  <a:cubicBezTo>
                    <a:pt x="14" y="6"/>
                    <a:pt x="13" y="6"/>
                    <a:pt x="13" y="6"/>
                  </a:cubicBezTo>
                  <a:cubicBezTo>
                    <a:pt x="13" y="6"/>
                    <a:pt x="13" y="6"/>
                    <a:pt x="13" y="6"/>
                  </a:cubicBezTo>
                  <a:cubicBezTo>
                    <a:pt x="13" y="6"/>
                    <a:pt x="13" y="7"/>
                    <a:pt x="13" y="7"/>
                  </a:cubicBezTo>
                  <a:cubicBezTo>
                    <a:pt x="13" y="7"/>
                    <a:pt x="13" y="7"/>
                    <a:pt x="13" y="7"/>
                  </a:cubicBezTo>
                  <a:cubicBezTo>
                    <a:pt x="13" y="7"/>
                    <a:pt x="13" y="7"/>
                    <a:pt x="13" y="7"/>
                  </a:cubicBezTo>
                  <a:cubicBezTo>
                    <a:pt x="13" y="7"/>
                    <a:pt x="13"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1" y="7"/>
                    <a:pt x="11" y="7"/>
                    <a:pt x="11" y="7"/>
                  </a:cubicBezTo>
                  <a:cubicBezTo>
                    <a:pt x="11" y="7"/>
                    <a:pt x="11" y="7"/>
                    <a:pt x="11" y="7"/>
                  </a:cubicBezTo>
                  <a:cubicBezTo>
                    <a:pt x="11" y="7"/>
                    <a:pt x="11" y="7"/>
                    <a:pt x="11" y="7"/>
                  </a:cubicBezTo>
                  <a:cubicBezTo>
                    <a:pt x="11" y="7"/>
                    <a:pt x="11" y="7"/>
                    <a:pt x="11" y="7"/>
                  </a:cubicBezTo>
                  <a:cubicBezTo>
                    <a:pt x="11" y="8"/>
                    <a:pt x="11" y="8"/>
                    <a:pt x="11" y="8"/>
                  </a:cubicBezTo>
                  <a:cubicBezTo>
                    <a:pt x="11" y="8"/>
                    <a:pt x="11" y="8"/>
                    <a:pt x="11" y="8"/>
                  </a:cubicBezTo>
                  <a:cubicBezTo>
                    <a:pt x="11" y="8"/>
                    <a:pt x="11" y="8"/>
                    <a:pt x="11" y="8"/>
                  </a:cubicBezTo>
                  <a:cubicBezTo>
                    <a:pt x="11" y="8"/>
                    <a:pt x="11"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9" y="8"/>
                    <a:pt x="9" y="8"/>
                    <a:pt x="9" y="8"/>
                  </a:cubicBezTo>
                  <a:cubicBezTo>
                    <a:pt x="9" y="8"/>
                    <a:pt x="9" y="8"/>
                    <a:pt x="9" y="8"/>
                  </a:cubicBezTo>
                  <a:cubicBezTo>
                    <a:pt x="9" y="8"/>
                    <a:pt x="9" y="8"/>
                    <a:pt x="9" y="8"/>
                  </a:cubicBezTo>
                  <a:cubicBezTo>
                    <a:pt x="9" y="8"/>
                    <a:pt x="9" y="9"/>
                    <a:pt x="9" y="9"/>
                  </a:cubicBezTo>
                  <a:cubicBezTo>
                    <a:pt x="9" y="9"/>
                    <a:pt x="9" y="9"/>
                    <a:pt x="9" y="9"/>
                  </a:cubicBezTo>
                  <a:cubicBezTo>
                    <a:pt x="9" y="9"/>
                    <a:pt x="9" y="9"/>
                    <a:pt x="9" y="9"/>
                  </a:cubicBezTo>
                  <a:cubicBezTo>
                    <a:pt x="9" y="9"/>
                    <a:pt x="9" y="9"/>
                    <a:pt x="9" y="9"/>
                  </a:cubicBezTo>
                  <a:cubicBezTo>
                    <a:pt x="9" y="9"/>
                    <a:pt x="9" y="9"/>
                    <a:pt x="9"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7" y="9"/>
                    <a:pt x="7" y="9"/>
                    <a:pt x="7" y="9"/>
                  </a:cubicBezTo>
                  <a:cubicBezTo>
                    <a:pt x="7" y="9"/>
                    <a:pt x="7" y="9"/>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1"/>
                  </a:cubicBezTo>
                  <a:cubicBezTo>
                    <a:pt x="5" y="11"/>
                    <a:pt x="5" y="11"/>
                    <a:pt x="5" y="11"/>
                  </a:cubicBezTo>
                  <a:cubicBezTo>
                    <a:pt x="5" y="11"/>
                    <a:pt x="5" y="11"/>
                    <a:pt x="5" y="11"/>
                  </a:cubicBezTo>
                  <a:cubicBezTo>
                    <a:pt x="5" y="11"/>
                    <a:pt x="5" y="11"/>
                    <a:pt x="5" y="11"/>
                  </a:cubicBezTo>
                  <a:cubicBezTo>
                    <a:pt x="4" y="11"/>
                    <a:pt x="4" y="11"/>
                    <a:pt x="4" y="11"/>
                  </a:cubicBezTo>
                  <a:cubicBezTo>
                    <a:pt x="4" y="11"/>
                    <a:pt x="4" y="11"/>
                    <a:pt x="4" y="11"/>
                  </a:cubicBezTo>
                  <a:cubicBezTo>
                    <a:pt x="4" y="11"/>
                    <a:pt x="4" y="11"/>
                    <a:pt x="4" y="11"/>
                  </a:cubicBezTo>
                  <a:cubicBezTo>
                    <a:pt x="4" y="11"/>
                    <a:pt x="4" y="11"/>
                    <a:pt x="4"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2"/>
                  </a:cubicBezTo>
                  <a:cubicBezTo>
                    <a:pt x="3"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3"/>
                  </a:cubicBezTo>
                  <a:cubicBezTo>
                    <a:pt x="1" y="13"/>
                    <a:pt x="1" y="13"/>
                    <a:pt x="0" y="13"/>
                  </a:cubicBezTo>
                  <a:cubicBezTo>
                    <a:pt x="0" y="13"/>
                    <a:pt x="0" y="14"/>
                    <a:pt x="0" y="14"/>
                  </a:cubicBezTo>
                  <a:cubicBezTo>
                    <a:pt x="0" y="14"/>
                    <a:pt x="0" y="14"/>
                    <a:pt x="0"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0" name="Freeform 16">
              <a:extLst>
                <a:ext uri="{FF2B5EF4-FFF2-40B4-BE49-F238E27FC236}">
                  <a16:creationId xmlns:a16="http://schemas.microsoft.com/office/drawing/2014/main" id="{081B735B-E24C-45DF-BA67-50891E8EDAE9}"/>
                </a:ext>
              </a:extLst>
            </p:cNvPr>
            <p:cNvSpPr>
              <a:spLocks/>
            </p:cNvSpPr>
            <p:nvPr/>
          </p:nvSpPr>
          <p:spPr bwMode="auto">
            <a:xfrm>
              <a:off x="4357688" y="3328988"/>
              <a:ext cx="223837" cy="225425"/>
            </a:xfrm>
            <a:custGeom>
              <a:avLst/>
              <a:gdLst>
                <a:gd name="T0" fmla="*/ 46 w 60"/>
                <a:gd name="T1" fmla="*/ 31 h 60"/>
                <a:gd name="T2" fmla="*/ 47 w 60"/>
                <a:gd name="T3" fmla="*/ 29 h 60"/>
                <a:gd name="T4" fmla="*/ 49 w 60"/>
                <a:gd name="T5" fmla="*/ 27 h 60"/>
                <a:gd name="T6" fmla="*/ 50 w 60"/>
                <a:gd name="T7" fmla="*/ 25 h 60"/>
                <a:gd name="T8" fmla="*/ 52 w 60"/>
                <a:gd name="T9" fmla="*/ 22 h 60"/>
                <a:gd name="T10" fmla="*/ 53 w 60"/>
                <a:gd name="T11" fmla="*/ 20 h 60"/>
                <a:gd name="T12" fmla="*/ 54 w 60"/>
                <a:gd name="T13" fmla="*/ 18 h 60"/>
                <a:gd name="T14" fmla="*/ 55 w 60"/>
                <a:gd name="T15" fmla="*/ 16 h 60"/>
                <a:gd name="T16" fmla="*/ 56 w 60"/>
                <a:gd name="T17" fmla="*/ 15 h 60"/>
                <a:gd name="T18" fmla="*/ 56 w 60"/>
                <a:gd name="T19" fmla="*/ 13 h 60"/>
                <a:gd name="T20" fmla="*/ 57 w 60"/>
                <a:gd name="T21" fmla="*/ 12 h 60"/>
                <a:gd name="T22" fmla="*/ 58 w 60"/>
                <a:gd name="T23" fmla="*/ 10 h 60"/>
                <a:gd name="T24" fmla="*/ 59 w 60"/>
                <a:gd name="T25" fmla="*/ 9 h 60"/>
                <a:gd name="T26" fmla="*/ 59 w 60"/>
                <a:gd name="T27" fmla="*/ 7 h 60"/>
                <a:gd name="T28" fmla="*/ 59 w 60"/>
                <a:gd name="T29" fmla="*/ 3 h 60"/>
                <a:gd name="T30" fmla="*/ 57 w 60"/>
                <a:gd name="T31" fmla="*/ 1 h 60"/>
                <a:gd name="T32" fmla="*/ 49 w 60"/>
                <a:gd name="T33" fmla="*/ 0 h 60"/>
                <a:gd name="T34" fmla="*/ 29 w 60"/>
                <a:gd name="T35" fmla="*/ 1 h 60"/>
                <a:gd name="T36" fmla="*/ 19 w 60"/>
                <a:gd name="T37" fmla="*/ 1 h 60"/>
                <a:gd name="T38" fmla="*/ 17 w 60"/>
                <a:gd name="T39" fmla="*/ 10 h 60"/>
                <a:gd name="T40" fmla="*/ 21 w 60"/>
                <a:gd name="T41" fmla="*/ 12 h 60"/>
                <a:gd name="T42" fmla="*/ 30 w 60"/>
                <a:gd name="T43" fmla="*/ 11 h 60"/>
                <a:gd name="T44" fmla="*/ 41 w 60"/>
                <a:gd name="T45" fmla="*/ 10 h 60"/>
                <a:gd name="T46" fmla="*/ 45 w 60"/>
                <a:gd name="T47" fmla="*/ 12 h 60"/>
                <a:gd name="T48" fmla="*/ 44 w 60"/>
                <a:gd name="T49" fmla="*/ 13 h 60"/>
                <a:gd name="T50" fmla="*/ 43 w 60"/>
                <a:gd name="T51" fmla="*/ 15 h 60"/>
                <a:gd name="T52" fmla="*/ 43 w 60"/>
                <a:gd name="T53" fmla="*/ 16 h 60"/>
                <a:gd name="T54" fmla="*/ 42 w 60"/>
                <a:gd name="T55" fmla="*/ 18 h 60"/>
                <a:gd name="T56" fmla="*/ 40 w 60"/>
                <a:gd name="T57" fmla="*/ 20 h 60"/>
                <a:gd name="T58" fmla="*/ 38 w 60"/>
                <a:gd name="T59" fmla="*/ 24 h 60"/>
                <a:gd name="T60" fmla="*/ 35 w 60"/>
                <a:gd name="T61" fmla="*/ 27 h 60"/>
                <a:gd name="T62" fmla="*/ 29 w 60"/>
                <a:gd name="T63" fmla="*/ 33 h 60"/>
                <a:gd name="T64" fmla="*/ 27 w 60"/>
                <a:gd name="T65" fmla="*/ 35 h 60"/>
                <a:gd name="T66" fmla="*/ 25 w 60"/>
                <a:gd name="T67" fmla="*/ 37 h 60"/>
                <a:gd name="T68" fmla="*/ 22 w 60"/>
                <a:gd name="T69" fmla="*/ 38 h 60"/>
                <a:gd name="T70" fmla="*/ 20 w 60"/>
                <a:gd name="T71" fmla="*/ 40 h 60"/>
                <a:gd name="T72" fmla="*/ 18 w 60"/>
                <a:gd name="T73" fmla="*/ 41 h 60"/>
                <a:gd name="T74" fmla="*/ 17 w 60"/>
                <a:gd name="T75" fmla="*/ 42 h 60"/>
                <a:gd name="T76" fmla="*/ 15 w 60"/>
                <a:gd name="T77" fmla="*/ 43 h 60"/>
                <a:gd name="T78" fmla="*/ 13 w 60"/>
                <a:gd name="T79" fmla="*/ 44 h 60"/>
                <a:gd name="T80" fmla="*/ 11 w 60"/>
                <a:gd name="T81" fmla="*/ 45 h 60"/>
                <a:gd name="T82" fmla="*/ 9 w 60"/>
                <a:gd name="T83" fmla="*/ 46 h 60"/>
                <a:gd name="T84" fmla="*/ 8 w 60"/>
                <a:gd name="T85" fmla="*/ 46 h 60"/>
                <a:gd name="T86" fmla="*/ 6 w 60"/>
                <a:gd name="T87" fmla="*/ 47 h 60"/>
                <a:gd name="T88" fmla="*/ 4 w 60"/>
                <a:gd name="T89" fmla="*/ 48 h 60"/>
                <a:gd name="T90" fmla="*/ 2 w 60"/>
                <a:gd name="T91" fmla="*/ 49 h 60"/>
                <a:gd name="T92" fmla="*/ 0 w 60"/>
                <a:gd name="T93" fmla="*/ 52 h 60"/>
                <a:gd name="T94" fmla="*/ 2 w 60"/>
                <a:gd name="T95" fmla="*/ 54 h 60"/>
                <a:gd name="T96" fmla="*/ 4 w 60"/>
                <a:gd name="T97" fmla="*/ 55 h 60"/>
                <a:gd name="T98" fmla="*/ 7 w 60"/>
                <a:gd name="T99" fmla="*/ 57 h 60"/>
                <a:gd name="T100" fmla="*/ 9 w 60"/>
                <a:gd name="T101" fmla="*/ 58 h 60"/>
                <a:gd name="T102" fmla="*/ 11 w 60"/>
                <a:gd name="T103" fmla="*/ 59 h 60"/>
                <a:gd name="T104" fmla="*/ 14 w 60"/>
                <a:gd name="T105" fmla="*/ 59 h 60"/>
                <a:gd name="T106" fmla="*/ 16 w 60"/>
                <a:gd name="T107" fmla="*/ 58 h 60"/>
                <a:gd name="T108" fmla="*/ 17 w 60"/>
                <a:gd name="T109" fmla="*/ 57 h 60"/>
                <a:gd name="T110" fmla="*/ 19 w 60"/>
                <a:gd name="T111" fmla="*/ 56 h 60"/>
                <a:gd name="T112" fmla="*/ 21 w 60"/>
                <a:gd name="T113" fmla="*/ 55 h 60"/>
                <a:gd name="T114" fmla="*/ 23 w 60"/>
                <a:gd name="T115" fmla="*/ 54 h 60"/>
                <a:gd name="T116" fmla="*/ 25 w 60"/>
                <a:gd name="T117" fmla="*/ 52 h 60"/>
                <a:gd name="T118" fmla="*/ 27 w 60"/>
                <a:gd name="T119" fmla="*/ 51 h 60"/>
                <a:gd name="T120" fmla="*/ 30 w 60"/>
                <a:gd name="T121" fmla="*/ 49 h 60"/>
                <a:gd name="T122" fmla="*/ 41 w 60"/>
                <a:gd name="T123" fmla="*/ 38 h 60"/>
                <a:gd name="T124" fmla="*/ 43 w 60"/>
                <a:gd name="T125" fmla="*/ 3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 h="60">
                  <a:moveTo>
                    <a:pt x="44" y="34"/>
                  </a:moveTo>
                  <a:cubicBezTo>
                    <a:pt x="44" y="34"/>
                    <a:pt x="44" y="34"/>
                    <a:pt x="44" y="34"/>
                  </a:cubicBezTo>
                  <a:cubicBezTo>
                    <a:pt x="44" y="34"/>
                    <a:pt x="44" y="33"/>
                    <a:pt x="44" y="33"/>
                  </a:cubicBezTo>
                  <a:cubicBezTo>
                    <a:pt x="44" y="33"/>
                    <a:pt x="44" y="33"/>
                    <a:pt x="44" y="33"/>
                  </a:cubicBezTo>
                  <a:cubicBezTo>
                    <a:pt x="44" y="33"/>
                    <a:pt x="44" y="33"/>
                    <a:pt x="44" y="33"/>
                  </a:cubicBezTo>
                  <a:cubicBezTo>
                    <a:pt x="44" y="33"/>
                    <a:pt x="45" y="33"/>
                    <a:pt x="45" y="33"/>
                  </a:cubicBezTo>
                  <a:cubicBezTo>
                    <a:pt x="45" y="33"/>
                    <a:pt x="45" y="33"/>
                    <a:pt x="45" y="33"/>
                  </a:cubicBezTo>
                  <a:cubicBezTo>
                    <a:pt x="45" y="33"/>
                    <a:pt x="45" y="33"/>
                    <a:pt x="45" y="33"/>
                  </a:cubicBezTo>
                  <a:cubicBezTo>
                    <a:pt x="45" y="32"/>
                    <a:pt x="45" y="32"/>
                    <a:pt x="45" y="32"/>
                  </a:cubicBezTo>
                  <a:cubicBezTo>
                    <a:pt x="45" y="32"/>
                    <a:pt x="45" y="32"/>
                    <a:pt x="45" y="32"/>
                  </a:cubicBezTo>
                  <a:cubicBezTo>
                    <a:pt x="45" y="32"/>
                    <a:pt x="45" y="32"/>
                    <a:pt x="45" y="32"/>
                  </a:cubicBezTo>
                  <a:cubicBezTo>
                    <a:pt x="45" y="32"/>
                    <a:pt x="45" y="32"/>
                    <a:pt x="45" y="32"/>
                  </a:cubicBezTo>
                  <a:cubicBezTo>
                    <a:pt x="45" y="32"/>
                    <a:pt x="46" y="32"/>
                    <a:pt x="46" y="32"/>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0"/>
                    <a:pt x="46" y="30"/>
                  </a:cubicBezTo>
                  <a:cubicBezTo>
                    <a:pt x="46" y="30"/>
                    <a:pt x="46" y="30"/>
                    <a:pt x="47" y="30"/>
                  </a:cubicBezTo>
                  <a:cubicBezTo>
                    <a:pt x="47" y="30"/>
                    <a:pt x="47" y="30"/>
                    <a:pt x="47" y="30"/>
                  </a:cubicBezTo>
                  <a:cubicBezTo>
                    <a:pt x="47" y="30"/>
                    <a:pt x="47" y="30"/>
                    <a:pt x="47" y="30"/>
                  </a:cubicBezTo>
                  <a:cubicBezTo>
                    <a:pt x="47" y="30"/>
                    <a:pt x="47" y="30"/>
                    <a:pt x="47" y="30"/>
                  </a:cubicBezTo>
                  <a:cubicBezTo>
                    <a:pt x="47" y="30"/>
                    <a:pt x="47" y="30"/>
                    <a:pt x="47" y="30"/>
                  </a:cubicBezTo>
                  <a:cubicBezTo>
                    <a:pt x="47" y="30"/>
                    <a:pt x="47" y="29"/>
                    <a:pt x="47" y="29"/>
                  </a:cubicBezTo>
                  <a:cubicBezTo>
                    <a:pt x="47" y="29"/>
                    <a:pt x="47" y="29"/>
                    <a:pt x="47" y="29"/>
                  </a:cubicBezTo>
                  <a:cubicBezTo>
                    <a:pt x="47" y="29"/>
                    <a:pt x="47" y="29"/>
                    <a:pt x="47" y="29"/>
                  </a:cubicBezTo>
                  <a:cubicBezTo>
                    <a:pt x="47" y="29"/>
                    <a:pt x="47" y="29"/>
                    <a:pt x="47" y="29"/>
                  </a:cubicBezTo>
                  <a:cubicBezTo>
                    <a:pt x="47" y="29"/>
                    <a:pt x="47" y="29"/>
                    <a:pt x="47" y="29"/>
                  </a:cubicBezTo>
                  <a:cubicBezTo>
                    <a:pt x="48" y="29"/>
                    <a:pt x="48" y="29"/>
                    <a:pt x="48" y="29"/>
                  </a:cubicBezTo>
                  <a:cubicBezTo>
                    <a:pt x="48" y="29"/>
                    <a:pt x="48" y="28"/>
                    <a:pt x="48" y="28"/>
                  </a:cubicBezTo>
                  <a:cubicBezTo>
                    <a:pt x="48" y="28"/>
                    <a:pt x="48" y="28"/>
                    <a:pt x="48" y="28"/>
                  </a:cubicBezTo>
                  <a:cubicBezTo>
                    <a:pt x="48" y="28"/>
                    <a:pt x="48" y="28"/>
                    <a:pt x="48" y="28"/>
                  </a:cubicBezTo>
                  <a:cubicBezTo>
                    <a:pt x="48" y="28"/>
                    <a:pt x="48" y="28"/>
                    <a:pt x="48" y="28"/>
                  </a:cubicBezTo>
                  <a:cubicBezTo>
                    <a:pt x="48" y="28"/>
                    <a:pt x="48" y="28"/>
                    <a:pt x="48" y="27"/>
                  </a:cubicBezTo>
                  <a:cubicBezTo>
                    <a:pt x="48" y="27"/>
                    <a:pt x="48" y="27"/>
                    <a:pt x="48" y="27"/>
                  </a:cubicBezTo>
                  <a:cubicBezTo>
                    <a:pt x="48" y="27"/>
                    <a:pt x="48" y="27"/>
                    <a:pt x="48" y="27"/>
                  </a:cubicBezTo>
                  <a:cubicBezTo>
                    <a:pt x="49" y="27"/>
                    <a:pt x="49" y="27"/>
                    <a:pt x="49" y="27"/>
                  </a:cubicBezTo>
                  <a:cubicBezTo>
                    <a:pt x="49" y="27"/>
                    <a:pt x="49" y="27"/>
                    <a:pt x="49" y="27"/>
                  </a:cubicBezTo>
                  <a:cubicBezTo>
                    <a:pt x="49" y="27"/>
                    <a:pt x="49" y="27"/>
                    <a:pt x="49" y="27"/>
                  </a:cubicBezTo>
                  <a:cubicBezTo>
                    <a:pt x="49" y="27"/>
                    <a:pt x="49" y="27"/>
                    <a:pt x="49" y="27"/>
                  </a:cubicBezTo>
                  <a:cubicBezTo>
                    <a:pt x="49" y="27"/>
                    <a:pt x="49" y="27"/>
                    <a:pt x="49" y="27"/>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50" y="26"/>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4"/>
                    <a:pt x="50" y="24"/>
                    <a:pt x="50" y="24"/>
                  </a:cubicBezTo>
                  <a:cubicBezTo>
                    <a:pt x="50" y="24"/>
                    <a:pt x="50" y="24"/>
                    <a:pt x="50" y="24"/>
                  </a:cubicBezTo>
                  <a:cubicBezTo>
                    <a:pt x="51" y="24"/>
                    <a:pt x="51" y="24"/>
                    <a:pt x="51" y="24"/>
                  </a:cubicBezTo>
                  <a:cubicBezTo>
                    <a:pt x="51" y="24"/>
                    <a:pt x="51" y="24"/>
                    <a:pt x="51" y="24"/>
                  </a:cubicBezTo>
                  <a:cubicBezTo>
                    <a:pt x="51" y="24"/>
                    <a:pt x="51" y="24"/>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2"/>
                    <a:pt x="51" y="22"/>
                    <a:pt x="51" y="22"/>
                  </a:cubicBezTo>
                  <a:cubicBezTo>
                    <a:pt x="52" y="22"/>
                    <a:pt x="52" y="22"/>
                    <a:pt x="52" y="22"/>
                  </a:cubicBezTo>
                  <a:cubicBezTo>
                    <a:pt x="52" y="22"/>
                    <a:pt x="52" y="22"/>
                    <a:pt x="52" y="22"/>
                  </a:cubicBezTo>
                  <a:cubicBezTo>
                    <a:pt x="52" y="22"/>
                    <a:pt x="52" y="22"/>
                    <a:pt x="52" y="22"/>
                  </a:cubicBezTo>
                  <a:cubicBezTo>
                    <a:pt x="52" y="22"/>
                    <a:pt x="52" y="22"/>
                    <a:pt x="52" y="22"/>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3" y="21"/>
                    <a:pt x="53" y="21"/>
                    <a:pt x="53" y="21"/>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19"/>
                    <a:pt x="53" y="19"/>
                  </a:cubicBezTo>
                  <a:cubicBezTo>
                    <a:pt x="53" y="19"/>
                    <a:pt x="53" y="19"/>
                    <a:pt x="53" y="19"/>
                  </a:cubicBezTo>
                  <a:cubicBezTo>
                    <a:pt x="53" y="19"/>
                    <a:pt x="53" y="19"/>
                    <a:pt x="53" y="19"/>
                  </a:cubicBezTo>
                  <a:cubicBezTo>
                    <a:pt x="53" y="19"/>
                    <a:pt x="54" y="19"/>
                    <a:pt x="54" y="19"/>
                  </a:cubicBezTo>
                  <a:cubicBezTo>
                    <a:pt x="54" y="19"/>
                    <a:pt x="54" y="19"/>
                    <a:pt x="54" y="19"/>
                  </a:cubicBezTo>
                  <a:cubicBezTo>
                    <a:pt x="54" y="19"/>
                    <a:pt x="54" y="19"/>
                    <a:pt x="54" y="19"/>
                  </a:cubicBezTo>
                  <a:cubicBezTo>
                    <a:pt x="54" y="19"/>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7"/>
                    <a:pt x="54" y="17"/>
                  </a:cubicBezTo>
                  <a:cubicBezTo>
                    <a:pt x="54" y="17"/>
                    <a:pt x="54" y="17"/>
                    <a:pt x="54" y="17"/>
                  </a:cubicBezTo>
                  <a:cubicBezTo>
                    <a:pt x="54" y="17"/>
                    <a:pt x="54" y="17"/>
                    <a:pt x="54" y="17"/>
                  </a:cubicBezTo>
                  <a:cubicBezTo>
                    <a:pt x="54" y="17"/>
                    <a:pt x="55" y="17"/>
                    <a:pt x="55" y="17"/>
                  </a:cubicBezTo>
                  <a:cubicBezTo>
                    <a:pt x="55" y="17"/>
                    <a:pt x="55" y="17"/>
                    <a:pt x="55" y="17"/>
                  </a:cubicBezTo>
                  <a:cubicBezTo>
                    <a:pt x="55" y="17"/>
                    <a:pt x="55" y="17"/>
                    <a:pt x="55" y="17"/>
                  </a:cubicBezTo>
                  <a:cubicBezTo>
                    <a:pt x="55" y="17"/>
                    <a:pt x="55" y="17"/>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5"/>
                    <a:pt x="55" y="15"/>
                  </a:cubicBezTo>
                  <a:cubicBezTo>
                    <a:pt x="55" y="15"/>
                    <a:pt x="55" y="15"/>
                    <a:pt x="55" y="15"/>
                  </a:cubicBezTo>
                  <a:cubicBezTo>
                    <a:pt x="55" y="15"/>
                    <a:pt x="55" y="15"/>
                    <a:pt x="55" y="15"/>
                  </a:cubicBezTo>
                  <a:cubicBezTo>
                    <a:pt x="55" y="15"/>
                    <a:pt x="55" y="15"/>
                    <a:pt x="55" y="15"/>
                  </a:cubicBezTo>
                  <a:cubicBezTo>
                    <a:pt x="55" y="15"/>
                    <a:pt x="55" y="15"/>
                    <a:pt x="56" y="15"/>
                  </a:cubicBezTo>
                  <a:cubicBezTo>
                    <a:pt x="56" y="15"/>
                    <a:pt x="56" y="15"/>
                    <a:pt x="56" y="15"/>
                  </a:cubicBezTo>
                  <a:cubicBezTo>
                    <a:pt x="56" y="15"/>
                    <a:pt x="56" y="15"/>
                    <a:pt x="56" y="15"/>
                  </a:cubicBezTo>
                  <a:cubicBezTo>
                    <a:pt x="56" y="15"/>
                    <a:pt x="56" y="15"/>
                    <a:pt x="56" y="15"/>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1"/>
                    <a:pt x="57" y="11"/>
                    <a:pt x="57" y="11"/>
                  </a:cubicBezTo>
                  <a:cubicBezTo>
                    <a:pt x="57" y="11"/>
                    <a:pt x="57" y="11"/>
                    <a:pt x="57" y="11"/>
                  </a:cubicBezTo>
                  <a:cubicBezTo>
                    <a:pt x="57" y="11"/>
                    <a:pt x="57" y="11"/>
                    <a:pt x="57" y="11"/>
                  </a:cubicBezTo>
                  <a:cubicBezTo>
                    <a:pt x="57" y="11"/>
                    <a:pt x="57" y="11"/>
                    <a:pt x="58" y="11"/>
                  </a:cubicBezTo>
                  <a:cubicBezTo>
                    <a:pt x="58" y="11"/>
                    <a:pt x="58" y="11"/>
                    <a:pt x="58" y="11"/>
                  </a:cubicBezTo>
                  <a:cubicBezTo>
                    <a:pt x="58" y="11"/>
                    <a:pt x="58" y="11"/>
                    <a:pt x="58" y="11"/>
                  </a:cubicBezTo>
                  <a:cubicBezTo>
                    <a:pt x="58" y="11"/>
                    <a:pt x="58" y="11"/>
                    <a:pt x="58" y="11"/>
                  </a:cubicBezTo>
                  <a:cubicBezTo>
                    <a:pt x="58" y="11"/>
                    <a:pt x="58" y="11"/>
                    <a:pt x="58" y="11"/>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9" y="9"/>
                    <a:pt x="59" y="9"/>
                  </a:cubicBezTo>
                  <a:cubicBezTo>
                    <a:pt x="59" y="9"/>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6"/>
                    <a:pt x="59" y="6"/>
                  </a:cubicBezTo>
                  <a:cubicBezTo>
                    <a:pt x="59" y="6"/>
                    <a:pt x="59" y="6"/>
                    <a:pt x="59" y="6"/>
                  </a:cubicBezTo>
                  <a:cubicBezTo>
                    <a:pt x="59" y="6"/>
                    <a:pt x="59" y="6"/>
                    <a:pt x="59" y="6"/>
                  </a:cubicBezTo>
                  <a:cubicBezTo>
                    <a:pt x="59" y="6"/>
                    <a:pt x="60" y="6"/>
                    <a:pt x="60" y="6"/>
                  </a:cubicBezTo>
                  <a:cubicBezTo>
                    <a:pt x="60" y="6"/>
                    <a:pt x="60" y="6"/>
                    <a:pt x="60" y="6"/>
                  </a:cubicBezTo>
                  <a:cubicBezTo>
                    <a:pt x="60" y="6"/>
                    <a:pt x="60" y="6"/>
                    <a:pt x="60" y="6"/>
                  </a:cubicBezTo>
                  <a:cubicBezTo>
                    <a:pt x="60" y="6"/>
                    <a:pt x="60" y="6"/>
                    <a:pt x="60" y="6"/>
                  </a:cubicBezTo>
                  <a:cubicBezTo>
                    <a:pt x="60" y="6"/>
                    <a:pt x="60" y="6"/>
                    <a:pt x="60" y="6"/>
                  </a:cubicBezTo>
                  <a:cubicBezTo>
                    <a:pt x="60" y="5"/>
                    <a:pt x="60" y="5"/>
                    <a:pt x="60" y="5"/>
                  </a:cubicBezTo>
                  <a:cubicBezTo>
                    <a:pt x="60" y="5"/>
                    <a:pt x="60" y="5"/>
                    <a:pt x="60" y="5"/>
                  </a:cubicBezTo>
                  <a:cubicBezTo>
                    <a:pt x="60" y="4"/>
                    <a:pt x="60" y="4"/>
                    <a:pt x="60" y="4"/>
                  </a:cubicBezTo>
                  <a:cubicBezTo>
                    <a:pt x="60" y="4"/>
                    <a:pt x="59" y="3"/>
                    <a:pt x="59" y="3"/>
                  </a:cubicBezTo>
                  <a:cubicBezTo>
                    <a:pt x="59" y="3"/>
                    <a:pt x="59" y="3"/>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7" y="2"/>
                    <a:pt x="57" y="2"/>
                  </a:cubicBezTo>
                  <a:cubicBezTo>
                    <a:pt x="57" y="2"/>
                    <a:pt x="57" y="2"/>
                    <a:pt x="57" y="2"/>
                  </a:cubicBezTo>
                  <a:cubicBezTo>
                    <a:pt x="57" y="2"/>
                    <a:pt x="57" y="2"/>
                    <a:pt x="57" y="2"/>
                  </a:cubicBezTo>
                  <a:cubicBezTo>
                    <a:pt x="57" y="2"/>
                    <a:pt x="57" y="2"/>
                    <a:pt x="57" y="2"/>
                  </a:cubicBezTo>
                  <a:cubicBezTo>
                    <a:pt x="57" y="2"/>
                    <a:pt x="57" y="2"/>
                    <a:pt x="57" y="2"/>
                  </a:cubicBezTo>
                  <a:cubicBezTo>
                    <a:pt x="57" y="1"/>
                    <a:pt x="57" y="1"/>
                    <a:pt x="57" y="1"/>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0"/>
                    <a:pt x="56" y="0"/>
                    <a:pt x="56" y="0"/>
                  </a:cubicBezTo>
                  <a:cubicBezTo>
                    <a:pt x="55" y="0"/>
                    <a:pt x="55" y="0"/>
                    <a:pt x="55" y="0"/>
                  </a:cubicBezTo>
                  <a:cubicBezTo>
                    <a:pt x="55" y="0"/>
                    <a:pt x="55" y="0"/>
                    <a:pt x="55" y="0"/>
                  </a:cubicBezTo>
                  <a:cubicBezTo>
                    <a:pt x="54" y="0"/>
                    <a:pt x="53" y="0"/>
                    <a:pt x="51" y="0"/>
                  </a:cubicBezTo>
                  <a:cubicBezTo>
                    <a:pt x="51" y="0"/>
                    <a:pt x="51" y="0"/>
                    <a:pt x="51" y="0"/>
                  </a:cubicBezTo>
                  <a:cubicBezTo>
                    <a:pt x="50" y="0"/>
                    <a:pt x="50" y="0"/>
                    <a:pt x="49" y="0"/>
                  </a:cubicBezTo>
                  <a:cubicBezTo>
                    <a:pt x="48" y="0"/>
                    <a:pt x="47" y="0"/>
                    <a:pt x="45" y="0"/>
                  </a:cubicBezTo>
                  <a:cubicBezTo>
                    <a:pt x="45" y="0"/>
                    <a:pt x="45" y="0"/>
                    <a:pt x="45" y="0"/>
                  </a:cubicBezTo>
                  <a:cubicBezTo>
                    <a:pt x="45" y="0"/>
                    <a:pt x="44" y="0"/>
                    <a:pt x="43" y="0"/>
                  </a:cubicBezTo>
                  <a:cubicBezTo>
                    <a:pt x="42" y="0"/>
                    <a:pt x="42" y="0"/>
                    <a:pt x="41" y="0"/>
                  </a:cubicBezTo>
                  <a:cubicBezTo>
                    <a:pt x="41" y="0"/>
                    <a:pt x="41" y="1"/>
                    <a:pt x="41" y="1"/>
                  </a:cubicBezTo>
                  <a:cubicBezTo>
                    <a:pt x="40" y="1"/>
                    <a:pt x="40" y="1"/>
                    <a:pt x="39" y="1"/>
                  </a:cubicBezTo>
                  <a:cubicBezTo>
                    <a:pt x="38" y="1"/>
                    <a:pt x="37" y="1"/>
                    <a:pt x="37" y="1"/>
                  </a:cubicBezTo>
                  <a:cubicBezTo>
                    <a:pt x="37" y="1"/>
                    <a:pt x="37" y="1"/>
                    <a:pt x="37" y="1"/>
                  </a:cubicBezTo>
                  <a:cubicBezTo>
                    <a:pt x="36" y="1"/>
                    <a:pt x="36" y="1"/>
                    <a:pt x="35" y="1"/>
                  </a:cubicBezTo>
                  <a:cubicBezTo>
                    <a:pt x="35" y="1"/>
                    <a:pt x="34" y="1"/>
                    <a:pt x="33" y="1"/>
                  </a:cubicBezTo>
                  <a:cubicBezTo>
                    <a:pt x="33" y="1"/>
                    <a:pt x="33" y="1"/>
                    <a:pt x="33" y="1"/>
                  </a:cubicBezTo>
                  <a:cubicBezTo>
                    <a:pt x="32" y="1"/>
                    <a:pt x="32" y="1"/>
                    <a:pt x="31" y="1"/>
                  </a:cubicBezTo>
                  <a:cubicBezTo>
                    <a:pt x="31" y="1"/>
                    <a:pt x="31" y="1"/>
                    <a:pt x="31" y="1"/>
                  </a:cubicBezTo>
                  <a:cubicBezTo>
                    <a:pt x="30" y="1"/>
                    <a:pt x="30" y="1"/>
                    <a:pt x="29" y="1"/>
                  </a:cubicBezTo>
                  <a:cubicBezTo>
                    <a:pt x="28" y="1"/>
                    <a:pt x="27" y="1"/>
                    <a:pt x="27" y="1"/>
                  </a:cubicBezTo>
                  <a:cubicBezTo>
                    <a:pt x="27" y="1"/>
                    <a:pt x="26" y="1"/>
                    <a:pt x="26" y="1"/>
                  </a:cubicBezTo>
                  <a:cubicBezTo>
                    <a:pt x="26" y="1"/>
                    <a:pt x="25" y="1"/>
                    <a:pt x="25" y="1"/>
                  </a:cubicBezTo>
                  <a:cubicBezTo>
                    <a:pt x="25" y="1"/>
                    <a:pt x="25" y="1"/>
                    <a:pt x="25" y="1"/>
                  </a:cubicBezTo>
                  <a:cubicBezTo>
                    <a:pt x="24" y="1"/>
                    <a:pt x="23" y="1"/>
                    <a:pt x="23" y="1"/>
                  </a:cubicBezTo>
                  <a:cubicBezTo>
                    <a:pt x="23" y="1"/>
                    <a:pt x="23" y="0"/>
                    <a:pt x="23" y="0"/>
                  </a:cubicBezTo>
                  <a:cubicBezTo>
                    <a:pt x="22" y="0"/>
                    <a:pt x="22" y="0"/>
                    <a:pt x="21" y="0"/>
                  </a:cubicBezTo>
                  <a:cubicBezTo>
                    <a:pt x="21" y="0"/>
                    <a:pt x="21" y="0"/>
                    <a:pt x="21" y="0"/>
                  </a:cubicBezTo>
                  <a:cubicBezTo>
                    <a:pt x="21" y="0"/>
                    <a:pt x="21" y="0"/>
                    <a:pt x="21" y="0"/>
                  </a:cubicBezTo>
                  <a:cubicBezTo>
                    <a:pt x="20" y="0"/>
                    <a:pt x="19" y="0"/>
                    <a:pt x="19" y="0"/>
                  </a:cubicBezTo>
                  <a:cubicBezTo>
                    <a:pt x="19" y="0"/>
                    <a:pt x="19" y="0"/>
                    <a:pt x="19" y="0"/>
                  </a:cubicBezTo>
                  <a:cubicBezTo>
                    <a:pt x="19" y="0"/>
                    <a:pt x="19" y="1"/>
                    <a:pt x="19" y="1"/>
                  </a:cubicBezTo>
                  <a:cubicBezTo>
                    <a:pt x="19" y="1"/>
                    <a:pt x="19" y="1"/>
                    <a:pt x="19" y="1"/>
                  </a:cubicBezTo>
                  <a:cubicBezTo>
                    <a:pt x="19" y="1"/>
                    <a:pt x="19" y="1"/>
                    <a:pt x="19" y="1"/>
                  </a:cubicBezTo>
                  <a:cubicBezTo>
                    <a:pt x="18" y="1"/>
                    <a:pt x="18" y="1"/>
                    <a:pt x="18" y="1"/>
                  </a:cubicBezTo>
                  <a:cubicBezTo>
                    <a:pt x="18" y="1"/>
                    <a:pt x="18" y="1"/>
                    <a:pt x="18" y="1"/>
                  </a:cubicBezTo>
                  <a:cubicBezTo>
                    <a:pt x="18" y="1"/>
                    <a:pt x="18" y="1"/>
                    <a:pt x="18" y="1"/>
                  </a:cubicBezTo>
                  <a:cubicBezTo>
                    <a:pt x="18" y="1"/>
                    <a:pt x="18" y="2"/>
                    <a:pt x="18" y="2"/>
                  </a:cubicBezTo>
                  <a:cubicBezTo>
                    <a:pt x="18" y="2"/>
                    <a:pt x="18" y="2"/>
                    <a:pt x="18" y="2"/>
                  </a:cubicBezTo>
                  <a:cubicBezTo>
                    <a:pt x="18" y="2"/>
                    <a:pt x="18" y="2"/>
                    <a:pt x="18" y="2"/>
                  </a:cubicBezTo>
                  <a:cubicBezTo>
                    <a:pt x="18" y="2"/>
                    <a:pt x="18" y="2"/>
                    <a:pt x="18" y="2"/>
                  </a:cubicBezTo>
                  <a:cubicBezTo>
                    <a:pt x="17" y="2"/>
                    <a:pt x="17" y="2"/>
                    <a:pt x="17" y="2"/>
                  </a:cubicBezTo>
                  <a:cubicBezTo>
                    <a:pt x="17" y="2"/>
                    <a:pt x="17" y="2"/>
                    <a:pt x="17" y="3"/>
                  </a:cubicBezTo>
                  <a:cubicBezTo>
                    <a:pt x="17" y="3"/>
                    <a:pt x="17" y="5"/>
                    <a:pt x="17" y="6"/>
                  </a:cubicBezTo>
                  <a:cubicBezTo>
                    <a:pt x="17" y="7"/>
                    <a:pt x="17" y="8"/>
                    <a:pt x="17" y="10"/>
                  </a:cubicBezTo>
                  <a:cubicBezTo>
                    <a:pt x="17" y="10"/>
                    <a:pt x="17" y="10"/>
                    <a:pt x="17" y="10"/>
                  </a:cubicBezTo>
                  <a:cubicBezTo>
                    <a:pt x="17" y="10"/>
                    <a:pt x="17" y="10"/>
                    <a:pt x="17" y="10"/>
                  </a:cubicBezTo>
                  <a:cubicBezTo>
                    <a:pt x="17" y="10"/>
                    <a:pt x="17" y="10"/>
                    <a:pt x="17" y="10"/>
                  </a:cubicBezTo>
                  <a:cubicBezTo>
                    <a:pt x="17" y="10"/>
                    <a:pt x="17" y="10"/>
                    <a:pt x="18" y="10"/>
                  </a:cubicBezTo>
                  <a:cubicBezTo>
                    <a:pt x="18" y="10"/>
                    <a:pt x="18" y="10"/>
                    <a:pt x="18" y="10"/>
                  </a:cubicBezTo>
                  <a:cubicBezTo>
                    <a:pt x="18" y="10"/>
                    <a:pt x="18" y="10"/>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9" y="11"/>
                  </a:cubicBezTo>
                  <a:cubicBezTo>
                    <a:pt x="19" y="11"/>
                    <a:pt x="19" y="11"/>
                    <a:pt x="19" y="11"/>
                  </a:cubicBezTo>
                  <a:cubicBezTo>
                    <a:pt x="19" y="11"/>
                    <a:pt x="19" y="11"/>
                    <a:pt x="19" y="11"/>
                  </a:cubicBezTo>
                  <a:cubicBezTo>
                    <a:pt x="19" y="11"/>
                    <a:pt x="19" y="12"/>
                    <a:pt x="19" y="12"/>
                  </a:cubicBezTo>
                  <a:cubicBezTo>
                    <a:pt x="19" y="12"/>
                    <a:pt x="20" y="12"/>
                    <a:pt x="21" y="12"/>
                  </a:cubicBezTo>
                  <a:cubicBezTo>
                    <a:pt x="21" y="12"/>
                    <a:pt x="21" y="12"/>
                    <a:pt x="21" y="12"/>
                  </a:cubicBezTo>
                  <a:cubicBezTo>
                    <a:pt x="21" y="12"/>
                    <a:pt x="21" y="12"/>
                    <a:pt x="22" y="12"/>
                  </a:cubicBezTo>
                  <a:cubicBezTo>
                    <a:pt x="22" y="12"/>
                    <a:pt x="22" y="12"/>
                    <a:pt x="22" y="12"/>
                  </a:cubicBezTo>
                  <a:cubicBezTo>
                    <a:pt x="22" y="12"/>
                    <a:pt x="22" y="12"/>
                    <a:pt x="23" y="12"/>
                  </a:cubicBezTo>
                  <a:cubicBezTo>
                    <a:pt x="23" y="12"/>
                    <a:pt x="23" y="11"/>
                    <a:pt x="23" y="11"/>
                  </a:cubicBezTo>
                  <a:cubicBezTo>
                    <a:pt x="23" y="11"/>
                    <a:pt x="23"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6" y="11"/>
                    <a:pt x="26" y="11"/>
                  </a:cubicBezTo>
                  <a:cubicBezTo>
                    <a:pt x="27" y="11"/>
                    <a:pt x="27" y="11"/>
                    <a:pt x="27" y="11"/>
                  </a:cubicBezTo>
                  <a:cubicBezTo>
                    <a:pt x="27" y="11"/>
                    <a:pt x="27" y="11"/>
                    <a:pt x="27" y="11"/>
                  </a:cubicBezTo>
                  <a:cubicBezTo>
                    <a:pt x="28" y="11"/>
                    <a:pt x="29" y="11"/>
                    <a:pt x="30" y="11"/>
                  </a:cubicBezTo>
                  <a:cubicBezTo>
                    <a:pt x="30" y="11"/>
                    <a:pt x="30" y="11"/>
                    <a:pt x="30" y="11"/>
                  </a:cubicBezTo>
                  <a:cubicBezTo>
                    <a:pt x="30" y="11"/>
                    <a:pt x="30" y="11"/>
                    <a:pt x="31" y="11"/>
                  </a:cubicBezTo>
                  <a:cubicBezTo>
                    <a:pt x="31" y="11"/>
                    <a:pt x="31" y="11"/>
                    <a:pt x="31" y="11"/>
                  </a:cubicBezTo>
                  <a:cubicBezTo>
                    <a:pt x="31" y="11"/>
                    <a:pt x="32" y="11"/>
                    <a:pt x="32" y="11"/>
                  </a:cubicBezTo>
                  <a:cubicBezTo>
                    <a:pt x="32" y="11"/>
                    <a:pt x="32" y="11"/>
                    <a:pt x="32" y="11"/>
                  </a:cubicBezTo>
                  <a:cubicBezTo>
                    <a:pt x="33" y="11"/>
                    <a:pt x="33" y="11"/>
                    <a:pt x="34" y="11"/>
                  </a:cubicBezTo>
                  <a:cubicBezTo>
                    <a:pt x="34" y="11"/>
                    <a:pt x="35" y="11"/>
                    <a:pt x="35" y="11"/>
                  </a:cubicBezTo>
                  <a:cubicBezTo>
                    <a:pt x="35" y="11"/>
                    <a:pt x="35" y="11"/>
                    <a:pt x="35" y="11"/>
                  </a:cubicBezTo>
                  <a:cubicBezTo>
                    <a:pt x="35" y="11"/>
                    <a:pt x="36" y="11"/>
                    <a:pt x="36" y="11"/>
                  </a:cubicBezTo>
                  <a:cubicBezTo>
                    <a:pt x="36" y="11"/>
                    <a:pt x="36" y="11"/>
                    <a:pt x="36" y="11"/>
                  </a:cubicBezTo>
                  <a:cubicBezTo>
                    <a:pt x="37" y="11"/>
                    <a:pt x="38" y="11"/>
                    <a:pt x="38" y="11"/>
                  </a:cubicBezTo>
                  <a:cubicBezTo>
                    <a:pt x="39" y="11"/>
                    <a:pt x="39" y="11"/>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2" y="10"/>
                    <a:pt x="42" y="10"/>
                  </a:cubicBezTo>
                  <a:cubicBezTo>
                    <a:pt x="42" y="10"/>
                    <a:pt x="42" y="10"/>
                    <a:pt x="42" y="10"/>
                  </a:cubicBezTo>
                  <a:cubicBezTo>
                    <a:pt x="42" y="10"/>
                    <a:pt x="43" y="10"/>
                    <a:pt x="43" y="10"/>
                  </a:cubicBezTo>
                  <a:cubicBezTo>
                    <a:pt x="43" y="10"/>
                    <a:pt x="43" y="10"/>
                    <a:pt x="43" y="10"/>
                  </a:cubicBezTo>
                  <a:cubicBezTo>
                    <a:pt x="43" y="10"/>
                    <a:pt x="43" y="10"/>
                    <a:pt x="44" y="10"/>
                  </a:cubicBezTo>
                  <a:cubicBezTo>
                    <a:pt x="44" y="10"/>
                    <a:pt x="44" y="10"/>
                    <a:pt x="45" y="10"/>
                  </a:cubicBezTo>
                  <a:cubicBezTo>
                    <a:pt x="45" y="10"/>
                    <a:pt x="45" y="10"/>
                    <a:pt x="45" y="11"/>
                  </a:cubicBezTo>
                  <a:cubicBezTo>
                    <a:pt x="45" y="11"/>
                    <a:pt x="45" y="11"/>
                    <a:pt x="45" y="11"/>
                  </a:cubicBezTo>
                  <a:cubicBezTo>
                    <a:pt x="45" y="11"/>
                    <a:pt x="45" y="11"/>
                    <a:pt x="45" y="11"/>
                  </a:cubicBezTo>
                  <a:cubicBezTo>
                    <a:pt x="45" y="11"/>
                    <a:pt x="45" y="11"/>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4" y="12"/>
                    <a:pt x="44" y="12"/>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9"/>
                    <a:pt x="42"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20"/>
                  </a:cubicBezTo>
                  <a:cubicBezTo>
                    <a:pt x="41" y="20"/>
                    <a:pt x="41" y="20"/>
                    <a:pt x="41" y="20"/>
                  </a:cubicBezTo>
                  <a:cubicBezTo>
                    <a:pt x="41" y="20"/>
                    <a:pt x="41" y="20"/>
                    <a:pt x="41" y="20"/>
                  </a:cubicBezTo>
                  <a:cubicBezTo>
                    <a:pt x="41" y="20"/>
                    <a:pt x="41" y="20"/>
                    <a:pt x="41" y="20"/>
                  </a:cubicBezTo>
                  <a:cubicBezTo>
                    <a:pt x="40" y="20"/>
                    <a:pt x="40" y="20"/>
                    <a:pt x="40" y="20"/>
                  </a:cubicBezTo>
                  <a:cubicBezTo>
                    <a:pt x="40" y="20"/>
                    <a:pt x="40" y="20"/>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2"/>
                    <a:pt x="40" y="22"/>
                    <a:pt x="39" y="22"/>
                  </a:cubicBezTo>
                  <a:cubicBezTo>
                    <a:pt x="39" y="22"/>
                    <a:pt x="39" y="22"/>
                    <a:pt x="39" y="22"/>
                  </a:cubicBezTo>
                  <a:cubicBezTo>
                    <a:pt x="39" y="23"/>
                    <a:pt x="39" y="23"/>
                    <a:pt x="39" y="23"/>
                  </a:cubicBezTo>
                  <a:cubicBezTo>
                    <a:pt x="39" y="23"/>
                    <a:pt x="39" y="23"/>
                    <a:pt x="39" y="23"/>
                  </a:cubicBezTo>
                  <a:cubicBezTo>
                    <a:pt x="39" y="23"/>
                    <a:pt x="39" y="23"/>
                    <a:pt x="39" y="23"/>
                  </a:cubicBezTo>
                  <a:cubicBezTo>
                    <a:pt x="39" y="23"/>
                    <a:pt x="39" y="24"/>
                    <a:pt x="38" y="24"/>
                  </a:cubicBezTo>
                  <a:cubicBezTo>
                    <a:pt x="38" y="24"/>
                    <a:pt x="38" y="24"/>
                    <a:pt x="38" y="24"/>
                  </a:cubicBezTo>
                  <a:cubicBezTo>
                    <a:pt x="38" y="24"/>
                    <a:pt x="38" y="24"/>
                    <a:pt x="38" y="24"/>
                  </a:cubicBezTo>
                  <a:cubicBezTo>
                    <a:pt x="38" y="24"/>
                    <a:pt x="38" y="24"/>
                    <a:pt x="38" y="24"/>
                  </a:cubicBezTo>
                  <a:cubicBezTo>
                    <a:pt x="38" y="24"/>
                    <a:pt x="38"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6"/>
                    <a:pt x="37" y="26"/>
                  </a:cubicBezTo>
                  <a:cubicBezTo>
                    <a:pt x="37" y="26"/>
                    <a:pt x="37" y="26"/>
                    <a:pt x="37" y="26"/>
                  </a:cubicBezTo>
                  <a:cubicBezTo>
                    <a:pt x="37" y="26"/>
                    <a:pt x="37" y="26"/>
                    <a:pt x="36" y="26"/>
                  </a:cubicBezTo>
                  <a:cubicBezTo>
                    <a:pt x="36" y="26"/>
                    <a:pt x="36" y="26"/>
                    <a:pt x="36" y="26"/>
                  </a:cubicBezTo>
                  <a:cubicBezTo>
                    <a:pt x="36" y="26"/>
                    <a:pt x="36" y="26"/>
                    <a:pt x="36" y="27"/>
                  </a:cubicBezTo>
                  <a:cubicBezTo>
                    <a:pt x="36" y="27"/>
                    <a:pt x="36" y="27"/>
                    <a:pt x="36" y="27"/>
                  </a:cubicBezTo>
                  <a:cubicBezTo>
                    <a:pt x="36" y="27"/>
                    <a:pt x="36" y="27"/>
                    <a:pt x="35" y="27"/>
                  </a:cubicBezTo>
                  <a:cubicBezTo>
                    <a:pt x="35" y="27"/>
                    <a:pt x="35" y="27"/>
                    <a:pt x="35" y="27"/>
                  </a:cubicBezTo>
                  <a:cubicBezTo>
                    <a:pt x="35" y="28"/>
                    <a:pt x="35" y="28"/>
                    <a:pt x="34" y="28"/>
                  </a:cubicBezTo>
                  <a:cubicBezTo>
                    <a:pt x="34" y="28"/>
                    <a:pt x="34" y="28"/>
                    <a:pt x="34" y="28"/>
                  </a:cubicBezTo>
                  <a:cubicBezTo>
                    <a:pt x="34" y="29"/>
                    <a:pt x="34" y="29"/>
                    <a:pt x="33" y="30"/>
                  </a:cubicBezTo>
                  <a:cubicBezTo>
                    <a:pt x="33" y="30"/>
                    <a:pt x="33" y="30"/>
                    <a:pt x="33" y="30"/>
                  </a:cubicBezTo>
                  <a:cubicBezTo>
                    <a:pt x="33" y="30"/>
                    <a:pt x="32" y="30"/>
                    <a:pt x="32" y="31"/>
                  </a:cubicBezTo>
                  <a:cubicBezTo>
                    <a:pt x="32" y="31"/>
                    <a:pt x="32" y="31"/>
                    <a:pt x="31" y="32"/>
                  </a:cubicBezTo>
                  <a:cubicBezTo>
                    <a:pt x="31" y="32"/>
                    <a:pt x="31" y="32"/>
                    <a:pt x="31" y="32"/>
                  </a:cubicBezTo>
                  <a:cubicBezTo>
                    <a:pt x="31" y="32"/>
                    <a:pt x="31" y="32"/>
                    <a:pt x="31" y="32"/>
                  </a:cubicBezTo>
                  <a:cubicBezTo>
                    <a:pt x="31" y="32"/>
                    <a:pt x="31" y="32"/>
                    <a:pt x="31" y="32"/>
                  </a:cubicBezTo>
                  <a:cubicBezTo>
                    <a:pt x="30" y="32"/>
                    <a:pt x="30" y="33"/>
                    <a:pt x="30" y="33"/>
                  </a:cubicBezTo>
                  <a:cubicBezTo>
                    <a:pt x="30" y="33"/>
                    <a:pt x="30" y="33"/>
                    <a:pt x="30" y="33"/>
                  </a:cubicBezTo>
                  <a:cubicBezTo>
                    <a:pt x="30" y="33"/>
                    <a:pt x="30" y="33"/>
                    <a:pt x="30" y="33"/>
                  </a:cubicBezTo>
                  <a:cubicBezTo>
                    <a:pt x="30" y="33"/>
                    <a:pt x="29" y="33"/>
                    <a:pt x="29" y="33"/>
                  </a:cubicBezTo>
                  <a:cubicBezTo>
                    <a:pt x="29" y="33"/>
                    <a:pt x="29" y="33"/>
                    <a:pt x="29" y="34"/>
                  </a:cubicBezTo>
                  <a:cubicBezTo>
                    <a:pt x="29" y="34"/>
                    <a:pt x="29" y="34"/>
                    <a:pt x="29" y="34"/>
                  </a:cubicBezTo>
                  <a:cubicBezTo>
                    <a:pt x="29" y="34"/>
                    <a:pt x="29" y="34"/>
                    <a:pt x="29" y="34"/>
                  </a:cubicBezTo>
                  <a:cubicBezTo>
                    <a:pt x="29" y="34"/>
                    <a:pt x="29" y="34"/>
                    <a:pt x="28" y="34"/>
                  </a:cubicBezTo>
                  <a:cubicBezTo>
                    <a:pt x="28" y="34"/>
                    <a:pt x="28" y="34"/>
                    <a:pt x="28" y="34"/>
                  </a:cubicBezTo>
                  <a:cubicBezTo>
                    <a:pt x="28" y="34"/>
                    <a:pt x="28" y="34"/>
                    <a:pt x="28" y="34"/>
                  </a:cubicBezTo>
                  <a:cubicBezTo>
                    <a:pt x="28" y="35"/>
                    <a:pt x="28" y="35"/>
                    <a:pt x="28" y="35"/>
                  </a:cubicBezTo>
                  <a:cubicBezTo>
                    <a:pt x="28"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6"/>
                    <a:pt x="27"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5" y="36"/>
                  </a:cubicBezTo>
                  <a:cubicBezTo>
                    <a:pt x="25" y="36"/>
                    <a:pt x="25" y="36"/>
                    <a:pt x="25" y="36"/>
                  </a:cubicBezTo>
                  <a:cubicBezTo>
                    <a:pt x="25" y="36"/>
                    <a:pt x="25" y="36"/>
                    <a:pt x="25" y="36"/>
                  </a:cubicBezTo>
                  <a:cubicBezTo>
                    <a:pt x="25" y="36"/>
                    <a:pt x="25" y="37"/>
                    <a:pt x="25" y="37"/>
                  </a:cubicBezTo>
                  <a:cubicBezTo>
                    <a:pt x="25" y="37"/>
                    <a:pt x="25" y="37"/>
                    <a:pt x="25" y="37"/>
                  </a:cubicBezTo>
                  <a:cubicBezTo>
                    <a:pt x="25" y="37"/>
                    <a:pt x="25" y="37"/>
                    <a:pt x="25" y="37"/>
                  </a:cubicBezTo>
                  <a:cubicBezTo>
                    <a:pt x="25" y="37"/>
                    <a:pt x="25" y="37"/>
                    <a:pt x="25" y="37"/>
                  </a:cubicBezTo>
                  <a:cubicBezTo>
                    <a:pt x="25" y="37"/>
                    <a:pt x="25" y="37"/>
                    <a:pt x="25" y="37"/>
                  </a:cubicBezTo>
                  <a:cubicBezTo>
                    <a:pt x="24" y="37"/>
                    <a:pt x="24" y="37"/>
                    <a:pt x="24" y="37"/>
                  </a:cubicBezTo>
                  <a:cubicBezTo>
                    <a:pt x="24" y="37"/>
                    <a:pt x="24" y="37"/>
                    <a:pt x="24" y="37"/>
                  </a:cubicBezTo>
                  <a:cubicBezTo>
                    <a:pt x="24" y="37"/>
                    <a:pt x="24" y="37"/>
                    <a:pt x="24" y="37"/>
                  </a:cubicBezTo>
                  <a:cubicBezTo>
                    <a:pt x="24" y="37"/>
                    <a:pt x="24" y="37"/>
                    <a:pt x="24" y="37"/>
                  </a:cubicBezTo>
                  <a:cubicBezTo>
                    <a:pt x="24" y="37"/>
                    <a:pt x="24" y="37"/>
                    <a:pt x="24" y="37"/>
                  </a:cubicBezTo>
                  <a:cubicBezTo>
                    <a:pt x="24" y="38"/>
                    <a:pt x="24" y="38"/>
                    <a:pt x="24" y="38"/>
                  </a:cubicBezTo>
                  <a:cubicBezTo>
                    <a:pt x="24" y="38"/>
                    <a:pt x="24" y="38"/>
                    <a:pt x="24"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2" y="38"/>
                  </a:cubicBezTo>
                  <a:cubicBezTo>
                    <a:pt x="22" y="38"/>
                    <a:pt x="22" y="38"/>
                    <a:pt x="22" y="38"/>
                  </a:cubicBezTo>
                  <a:cubicBezTo>
                    <a:pt x="22" y="38"/>
                    <a:pt x="22" y="38"/>
                    <a:pt x="22" y="38"/>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19" y="40"/>
                    <a:pt x="19" y="40"/>
                    <a:pt x="19" y="40"/>
                  </a:cubicBezTo>
                  <a:cubicBezTo>
                    <a:pt x="19" y="40"/>
                    <a:pt x="19" y="40"/>
                    <a:pt x="19" y="40"/>
                  </a:cubicBezTo>
                  <a:cubicBezTo>
                    <a:pt x="19" y="40"/>
                    <a:pt x="19" y="40"/>
                    <a:pt x="19" y="40"/>
                  </a:cubicBezTo>
                  <a:cubicBezTo>
                    <a:pt x="19" y="40"/>
                    <a:pt x="19" y="40"/>
                    <a:pt x="19" y="40"/>
                  </a:cubicBezTo>
                  <a:cubicBezTo>
                    <a:pt x="19" y="40"/>
                    <a:pt x="19" y="41"/>
                    <a:pt x="19" y="41"/>
                  </a:cubicBezTo>
                  <a:cubicBezTo>
                    <a:pt x="19" y="41"/>
                    <a:pt x="19" y="41"/>
                    <a:pt x="19" y="41"/>
                  </a:cubicBezTo>
                  <a:cubicBezTo>
                    <a:pt x="19"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7" y="41"/>
                    <a:pt x="17" y="41"/>
                    <a:pt x="17" y="41"/>
                  </a:cubicBezTo>
                  <a:cubicBezTo>
                    <a:pt x="17" y="41"/>
                    <a:pt x="17" y="41"/>
                    <a:pt x="17" y="41"/>
                  </a:cubicBezTo>
                  <a:cubicBezTo>
                    <a:pt x="17" y="41"/>
                    <a:pt x="17" y="41"/>
                    <a:pt x="17" y="41"/>
                  </a:cubicBezTo>
                  <a:cubicBezTo>
                    <a:pt x="17" y="42"/>
                    <a:pt x="17" y="42"/>
                    <a:pt x="17" y="42"/>
                  </a:cubicBezTo>
                  <a:cubicBezTo>
                    <a:pt x="17" y="42"/>
                    <a:pt x="17" y="42"/>
                    <a:pt x="17" y="42"/>
                  </a:cubicBezTo>
                  <a:cubicBezTo>
                    <a:pt x="17" y="42"/>
                    <a:pt x="17" y="42"/>
                    <a:pt x="17" y="42"/>
                  </a:cubicBezTo>
                  <a:cubicBezTo>
                    <a:pt x="17" y="42"/>
                    <a:pt x="17" y="42"/>
                    <a:pt x="17"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5" y="42"/>
                  </a:cubicBezTo>
                  <a:cubicBezTo>
                    <a:pt x="15" y="42"/>
                    <a:pt x="15" y="42"/>
                    <a:pt x="15" y="42"/>
                  </a:cubicBezTo>
                  <a:cubicBezTo>
                    <a:pt x="15" y="42"/>
                    <a:pt x="15" y="42"/>
                    <a:pt x="15" y="42"/>
                  </a:cubicBezTo>
                  <a:cubicBezTo>
                    <a:pt x="15" y="43"/>
                    <a:pt x="15" y="43"/>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3"/>
                    <a:pt x="14" y="43"/>
                  </a:cubicBezTo>
                  <a:cubicBezTo>
                    <a:pt x="14" y="43"/>
                    <a:pt x="14" y="43"/>
                    <a:pt x="14" y="43"/>
                  </a:cubicBezTo>
                  <a:cubicBezTo>
                    <a:pt x="14" y="43"/>
                    <a:pt x="14" y="43"/>
                    <a:pt x="14" y="43"/>
                  </a:cubicBezTo>
                  <a:cubicBezTo>
                    <a:pt x="14" y="43"/>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4"/>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6"/>
                  </a:cubicBezTo>
                  <a:cubicBezTo>
                    <a:pt x="10" y="46"/>
                    <a:pt x="10" y="46"/>
                    <a:pt x="10" y="46"/>
                  </a:cubicBezTo>
                  <a:cubicBezTo>
                    <a:pt x="10" y="46"/>
                    <a:pt x="10" y="46"/>
                    <a:pt x="10"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7"/>
                  </a:cubicBezTo>
                  <a:cubicBezTo>
                    <a:pt x="8"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6" y="47"/>
                    <a:pt x="6" y="47"/>
                    <a:pt x="6" y="47"/>
                  </a:cubicBezTo>
                  <a:cubicBezTo>
                    <a:pt x="6" y="47"/>
                    <a:pt x="6" y="47"/>
                    <a:pt x="6" y="47"/>
                  </a:cubicBezTo>
                  <a:cubicBezTo>
                    <a:pt x="6" y="47"/>
                    <a:pt x="6" y="47"/>
                    <a:pt x="6" y="47"/>
                  </a:cubicBezTo>
                  <a:cubicBezTo>
                    <a:pt x="6" y="47"/>
                    <a:pt x="6" y="47"/>
                    <a:pt x="6" y="47"/>
                  </a:cubicBezTo>
                  <a:cubicBezTo>
                    <a:pt x="6" y="47"/>
                    <a:pt x="6" y="47"/>
                    <a:pt x="6" y="48"/>
                  </a:cubicBezTo>
                  <a:cubicBezTo>
                    <a:pt x="6" y="48"/>
                    <a:pt x="6" y="48"/>
                    <a:pt x="6" y="48"/>
                  </a:cubicBezTo>
                  <a:cubicBezTo>
                    <a:pt x="6" y="48"/>
                    <a:pt x="6" y="48"/>
                    <a:pt x="6" y="48"/>
                  </a:cubicBezTo>
                  <a:cubicBezTo>
                    <a:pt x="5" y="48"/>
                    <a:pt x="5" y="48"/>
                    <a:pt x="5" y="48"/>
                  </a:cubicBezTo>
                  <a:cubicBezTo>
                    <a:pt x="5" y="48"/>
                    <a:pt x="5" y="48"/>
                    <a:pt x="5" y="48"/>
                  </a:cubicBezTo>
                  <a:cubicBezTo>
                    <a:pt x="5" y="48"/>
                    <a:pt x="5" y="48"/>
                    <a:pt x="5" y="48"/>
                  </a:cubicBezTo>
                  <a:cubicBezTo>
                    <a:pt x="5" y="48"/>
                    <a:pt x="5" y="48"/>
                    <a:pt x="5" y="48"/>
                  </a:cubicBezTo>
                  <a:cubicBezTo>
                    <a:pt x="5" y="48"/>
                    <a:pt x="5"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9"/>
                    <a:pt x="4" y="49"/>
                  </a:cubicBezTo>
                  <a:cubicBezTo>
                    <a:pt x="3" y="49"/>
                    <a:pt x="3" y="49"/>
                    <a:pt x="3" y="49"/>
                  </a:cubicBezTo>
                  <a:cubicBezTo>
                    <a:pt x="3" y="49"/>
                    <a:pt x="3" y="49"/>
                    <a:pt x="3" y="49"/>
                  </a:cubicBezTo>
                  <a:cubicBezTo>
                    <a:pt x="3" y="49"/>
                    <a:pt x="3" y="49"/>
                    <a:pt x="3" y="49"/>
                  </a:cubicBezTo>
                  <a:cubicBezTo>
                    <a:pt x="3" y="49"/>
                    <a:pt x="3" y="49"/>
                    <a:pt x="3" y="49"/>
                  </a:cubicBezTo>
                  <a:cubicBezTo>
                    <a:pt x="3" y="49"/>
                    <a:pt x="3"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50"/>
                    <a:pt x="1" y="50"/>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0" y="50"/>
                    <a:pt x="0" y="50"/>
                    <a:pt x="0" y="51"/>
                  </a:cubicBezTo>
                  <a:cubicBezTo>
                    <a:pt x="0" y="51"/>
                    <a:pt x="0" y="51"/>
                    <a:pt x="0" y="51"/>
                  </a:cubicBezTo>
                  <a:cubicBezTo>
                    <a:pt x="0" y="51"/>
                    <a:pt x="0" y="51"/>
                    <a:pt x="0" y="51"/>
                  </a:cubicBezTo>
                  <a:cubicBezTo>
                    <a:pt x="0" y="51"/>
                    <a:pt x="0" y="51"/>
                    <a:pt x="0" y="51"/>
                  </a:cubicBezTo>
                  <a:cubicBezTo>
                    <a:pt x="0" y="52"/>
                    <a:pt x="0" y="52"/>
                    <a:pt x="0" y="52"/>
                  </a:cubicBezTo>
                  <a:cubicBezTo>
                    <a:pt x="0" y="53"/>
                    <a:pt x="0" y="53"/>
                    <a:pt x="0" y="53"/>
                  </a:cubicBezTo>
                  <a:cubicBezTo>
                    <a:pt x="0" y="53"/>
                    <a:pt x="0" y="53"/>
                    <a:pt x="0" y="53"/>
                  </a:cubicBezTo>
                  <a:cubicBezTo>
                    <a:pt x="0"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3" y="54"/>
                    <a:pt x="3" y="54"/>
                    <a:pt x="3" y="54"/>
                  </a:cubicBezTo>
                  <a:cubicBezTo>
                    <a:pt x="3" y="54"/>
                    <a:pt x="3" y="54"/>
                    <a:pt x="3" y="54"/>
                  </a:cubicBezTo>
                  <a:cubicBezTo>
                    <a:pt x="3" y="54"/>
                    <a:pt x="3" y="54"/>
                    <a:pt x="3" y="54"/>
                  </a:cubicBezTo>
                  <a:cubicBezTo>
                    <a:pt x="3" y="55"/>
                    <a:pt x="3" y="55"/>
                    <a:pt x="3" y="55"/>
                  </a:cubicBezTo>
                  <a:cubicBezTo>
                    <a:pt x="3" y="55"/>
                    <a:pt x="3" y="55"/>
                    <a:pt x="3" y="55"/>
                  </a:cubicBezTo>
                  <a:cubicBezTo>
                    <a:pt x="3"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5" y="55"/>
                    <a:pt x="5" y="55"/>
                  </a:cubicBezTo>
                  <a:cubicBezTo>
                    <a:pt x="5" y="55"/>
                    <a:pt x="5" y="55"/>
                    <a:pt x="5" y="55"/>
                  </a:cubicBezTo>
                  <a:cubicBezTo>
                    <a:pt x="5" y="55"/>
                    <a:pt x="5" y="55"/>
                    <a:pt x="5" y="55"/>
                  </a:cubicBezTo>
                  <a:cubicBezTo>
                    <a:pt x="5" y="55"/>
                    <a:pt x="5" y="56"/>
                    <a:pt x="5" y="56"/>
                  </a:cubicBezTo>
                  <a:cubicBezTo>
                    <a:pt x="5" y="56"/>
                    <a:pt x="5" y="56"/>
                    <a:pt x="5" y="56"/>
                  </a:cubicBezTo>
                  <a:cubicBezTo>
                    <a:pt x="5" y="56"/>
                    <a:pt x="5" y="56"/>
                    <a:pt x="5" y="56"/>
                  </a:cubicBezTo>
                  <a:cubicBezTo>
                    <a:pt x="5" y="56"/>
                    <a:pt x="5" y="56"/>
                    <a:pt x="6" y="56"/>
                  </a:cubicBezTo>
                  <a:cubicBezTo>
                    <a:pt x="6" y="56"/>
                    <a:pt x="6" y="56"/>
                    <a:pt x="6" y="56"/>
                  </a:cubicBezTo>
                  <a:cubicBezTo>
                    <a:pt x="6" y="56"/>
                    <a:pt x="6" y="56"/>
                    <a:pt x="6" y="56"/>
                  </a:cubicBezTo>
                  <a:cubicBezTo>
                    <a:pt x="6" y="56"/>
                    <a:pt x="6" y="56"/>
                    <a:pt x="6" y="56"/>
                  </a:cubicBezTo>
                  <a:cubicBezTo>
                    <a:pt x="6" y="56"/>
                    <a:pt x="6" y="56"/>
                    <a:pt x="6" y="56"/>
                  </a:cubicBezTo>
                  <a:cubicBezTo>
                    <a:pt x="6" y="56"/>
                    <a:pt x="6" y="56"/>
                    <a:pt x="6" y="57"/>
                  </a:cubicBezTo>
                  <a:cubicBezTo>
                    <a:pt x="7" y="57"/>
                    <a:pt x="7" y="57"/>
                    <a:pt x="7" y="57"/>
                  </a:cubicBezTo>
                  <a:cubicBezTo>
                    <a:pt x="7" y="57"/>
                    <a:pt x="7" y="57"/>
                    <a:pt x="7" y="57"/>
                  </a:cubicBezTo>
                  <a:cubicBezTo>
                    <a:pt x="7" y="57"/>
                    <a:pt x="7" y="57"/>
                    <a:pt x="7" y="57"/>
                  </a:cubicBezTo>
                  <a:cubicBezTo>
                    <a:pt x="7" y="57"/>
                    <a:pt x="7" y="57"/>
                    <a:pt x="7" y="57"/>
                  </a:cubicBezTo>
                  <a:cubicBezTo>
                    <a:pt x="7" y="57"/>
                    <a:pt x="7" y="57"/>
                    <a:pt x="8" y="57"/>
                  </a:cubicBezTo>
                  <a:cubicBezTo>
                    <a:pt x="8" y="57"/>
                    <a:pt x="8" y="57"/>
                    <a:pt x="8" y="57"/>
                  </a:cubicBezTo>
                  <a:cubicBezTo>
                    <a:pt x="8" y="57"/>
                    <a:pt x="8" y="57"/>
                    <a:pt x="8" y="57"/>
                  </a:cubicBezTo>
                  <a:cubicBezTo>
                    <a:pt x="8" y="57"/>
                    <a:pt x="8" y="57"/>
                    <a:pt x="8" y="57"/>
                  </a:cubicBezTo>
                  <a:cubicBezTo>
                    <a:pt x="8" y="57"/>
                    <a:pt x="8" y="57"/>
                    <a:pt x="8" y="57"/>
                  </a:cubicBezTo>
                  <a:cubicBezTo>
                    <a:pt x="8" y="57"/>
                    <a:pt x="8" y="58"/>
                    <a:pt x="8" y="58"/>
                  </a:cubicBezTo>
                  <a:cubicBezTo>
                    <a:pt x="8" y="58"/>
                    <a:pt x="8" y="58"/>
                    <a:pt x="8" y="58"/>
                  </a:cubicBezTo>
                  <a:cubicBezTo>
                    <a:pt x="8" y="58"/>
                    <a:pt x="8"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10" y="58"/>
                    <a:pt x="10" y="58"/>
                    <a:pt x="10" y="58"/>
                  </a:cubicBezTo>
                  <a:cubicBezTo>
                    <a:pt x="10" y="58"/>
                    <a:pt x="10" y="58"/>
                    <a:pt x="10" y="58"/>
                  </a:cubicBezTo>
                  <a:cubicBezTo>
                    <a:pt x="10" y="58"/>
                    <a:pt x="10" y="58"/>
                    <a:pt x="10" y="58"/>
                  </a:cubicBezTo>
                  <a:cubicBezTo>
                    <a:pt x="10" y="58"/>
                    <a:pt x="10" y="59"/>
                    <a:pt x="10" y="59"/>
                  </a:cubicBezTo>
                  <a:cubicBezTo>
                    <a:pt x="10" y="59"/>
                    <a:pt x="10" y="59"/>
                    <a:pt x="10" y="59"/>
                  </a:cubicBezTo>
                  <a:cubicBezTo>
                    <a:pt x="10" y="59"/>
                    <a:pt x="10" y="59"/>
                    <a:pt x="10" y="59"/>
                  </a:cubicBezTo>
                  <a:cubicBezTo>
                    <a:pt x="10" y="59"/>
                    <a:pt x="10" y="59"/>
                    <a:pt x="10" y="59"/>
                  </a:cubicBezTo>
                  <a:cubicBezTo>
                    <a:pt x="10" y="59"/>
                    <a:pt x="10" y="59"/>
                    <a:pt x="10" y="59"/>
                  </a:cubicBezTo>
                  <a:cubicBezTo>
                    <a:pt x="10" y="59"/>
                    <a:pt x="10"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2" y="59"/>
                  </a:cubicBezTo>
                  <a:cubicBezTo>
                    <a:pt x="12" y="59"/>
                    <a:pt x="12" y="59"/>
                    <a:pt x="12" y="59"/>
                  </a:cubicBezTo>
                  <a:cubicBezTo>
                    <a:pt x="12" y="60"/>
                    <a:pt x="13" y="59"/>
                    <a:pt x="13" y="59"/>
                  </a:cubicBezTo>
                  <a:cubicBezTo>
                    <a:pt x="13" y="59"/>
                    <a:pt x="13" y="59"/>
                    <a:pt x="13" y="59"/>
                  </a:cubicBezTo>
                  <a:cubicBezTo>
                    <a:pt x="13" y="59"/>
                    <a:pt x="13" y="59"/>
                    <a:pt x="13" y="59"/>
                  </a:cubicBezTo>
                  <a:cubicBezTo>
                    <a:pt x="13" y="59"/>
                    <a:pt x="13" y="59"/>
                    <a:pt x="13"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5" y="59"/>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7" y="58"/>
                    <a:pt x="17" y="58"/>
                    <a:pt x="17" y="58"/>
                  </a:cubicBezTo>
                  <a:cubicBezTo>
                    <a:pt x="17" y="58"/>
                    <a:pt x="17" y="58"/>
                    <a:pt x="17" y="58"/>
                  </a:cubicBezTo>
                  <a:cubicBezTo>
                    <a:pt x="17" y="58"/>
                    <a:pt x="17" y="58"/>
                    <a:pt x="17" y="58"/>
                  </a:cubicBezTo>
                  <a:cubicBezTo>
                    <a:pt x="17" y="57"/>
                    <a:pt x="17" y="57"/>
                    <a:pt x="17" y="57"/>
                  </a:cubicBezTo>
                  <a:cubicBezTo>
                    <a:pt x="17" y="57"/>
                    <a:pt x="17" y="57"/>
                    <a:pt x="17" y="57"/>
                  </a:cubicBezTo>
                  <a:cubicBezTo>
                    <a:pt x="17" y="57"/>
                    <a:pt x="17" y="57"/>
                    <a:pt x="17" y="57"/>
                  </a:cubicBezTo>
                  <a:cubicBezTo>
                    <a:pt x="17" y="57"/>
                    <a:pt x="17"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9" y="57"/>
                    <a:pt x="19" y="57"/>
                    <a:pt x="19" y="57"/>
                  </a:cubicBezTo>
                  <a:cubicBezTo>
                    <a:pt x="19" y="57"/>
                    <a:pt x="19" y="57"/>
                    <a:pt x="19" y="57"/>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20" y="56"/>
                    <a:pt x="20" y="56"/>
                  </a:cubicBezTo>
                  <a:cubicBezTo>
                    <a:pt x="20" y="56"/>
                    <a:pt x="20" y="56"/>
                    <a:pt x="20" y="56"/>
                  </a:cubicBezTo>
                  <a:cubicBezTo>
                    <a:pt x="20" y="56"/>
                    <a:pt x="20" y="56"/>
                    <a:pt x="20" y="56"/>
                  </a:cubicBezTo>
                  <a:cubicBezTo>
                    <a:pt x="20" y="56"/>
                    <a:pt x="20" y="56"/>
                    <a:pt x="20" y="56"/>
                  </a:cubicBezTo>
                  <a:cubicBezTo>
                    <a:pt x="20" y="56"/>
                    <a:pt x="20" y="56"/>
                    <a:pt x="20" y="56"/>
                  </a:cubicBezTo>
                  <a:cubicBezTo>
                    <a:pt x="20" y="56"/>
                    <a:pt x="20" y="56"/>
                    <a:pt x="20" y="55"/>
                  </a:cubicBezTo>
                  <a:cubicBezTo>
                    <a:pt x="20" y="55"/>
                    <a:pt x="20" y="55"/>
                    <a:pt x="20" y="55"/>
                  </a:cubicBezTo>
                  <a:cubicBezTo>
                    <a:pt x="20" y="55"/>
                    <a:pt x="20" y="55"/>
                    <a:pt x="20" y="55"/>
                  </a:cubicBezTo>
                  <a:cubicBezTo>
                    <a:pt x="20"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2" y="55"/>
                  </a:cubicBezTo>
                  <a:cubicBezTo>
                    <a:pt x="22" y="55"/>
                    <a:pt x="22" y="55"/>
                    <a:pt x="22" y="55"/>
                  </a:cubicBezTo>
                  <a:cubicBezTo>
                    <a:pt x="22" y="55"/>
                    <a:pt x="22" y="55"/>
                    <a:pt x="22" y="55"/>
                  </a:cubicBezTo>
                  <a:cubicBezTo>
                    <a:pt x="22" y="55"/>
                    <a:pt x="22" y="55"/>
                    <a:pt x="22" y="54"/>
                  </a:cubicBezTo>
                  <a:cubicBezTo>
                    <a:pt x="22" y="54"/>
                    <a:pt x="22" y="54"/>
                    <a:pt x="22" y="54"/>
                  </a:cubicBezTo>
                  <a:cubicBezTo>
                    <a:pt x="22" y="54"/>
                    <a:pt x="22" y="54"/>
                    <a:pt x="22" y="54"/>
                  </a:cubicBezTo>
                  <a:cubicBezTo>
                    <a:pt x="22" y="54"/>
                    <a:pt x="22" y="54"/>
                    <a:pt x="22" y="54"/>
                  </a:cubicBezTo>
                  <a:cubicBezTo>
                    <a:pt x="22" y="54"/>
                    <a:pt x="22" y="54"/>
                    <a:pt x="22" y="54"/>
                  </a:cubicBezTo>
                  <a:cubicBezTo>
                    <a:pt x="22" y="54"/>
                    <a:pt x="23" y="54"/>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3" y="54"/>
                    <a:pt x="23"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5" y="53"/>
                    <a:pt x="25" y="53"/>
                    <a:pt x="25" y="53"/>
                  </a:cubicBezTo>
                  <a:cubicBezTo>
                    <a:pt x="25" y="53"/>
                    <a:pt x="25" y="53"/>
                    <a:pt x="25" y="53"/>
                  </a:cubicBezTo>
                  <a:cubicBezTo>
                    <a:pt x="25" y="53"/>
                    <a:pt x="25" y="53"/>
                    <a:pt x="25" y="52"/>
                  </a:cubicBezTo>
                  <a:cubicBezTo>
                    <a:pt x="25" y="52"/>
                    <a:pt x="25" y="52"/>
                    <a:pt x="25" y="52"/>
                  </a:cubicBezTo>
                  <a:cubicBezTo>
                    <a:pt x="25" y="52"/>
                    <a:pt x="25" y="52"/>
                    <a:pt x="25" y="52"/>
                  </a:cubicBezTo>
                  <a:cubicBezTo>
                    <a:pt x="25" y="52"/>
                    <a:pt x="25" y="52"/>
                    <a:pt x="25" y="52"/>
                  </a:cubicBezTo>
                  <a:cubicBezTo>
                    <a:pt x="25" y="52"/>
                    <a:pt x="25" y="52"/>
                    <a:pt x="25" y="52"/>
                  </a:cubicBezTo>
                  <a:cubicBezTo>
                    <a:pt x="25" y="52"/>
                    <a:pt x="26" y="52"/>
                    <a:pt x="26" y="52"/>
                  </a:cubicBezTo>
                  <a:cubicBezTo>
                    <a:pt x="26" y="52"/>
                    <a:pt x="26" y="52"/>
                    <a:pt x="26" y="52"/>
                  </a:cubicBezTo>
                  <a:cubicBezTo>
                    <a:pt x="26" y="52"/>
                    <a:pt x="26" y="52"/>
                    <a:pt x="26" y="52"/>
                  </a:cubicBezTo>
                  <a:cubicBezTo>
                    <a:pt x="26" y="52"/>
                    <a:pt x="26" y="52"/>
                    <a:pt x="26" y="51"/>
                  </a:cubicBezTo>
                  <a:cubicBezTo>
                    <a:pt x="26" y="51"/>
                    <a:pt x="26" y="51"/>
                    <a:pt x="26" y="51"/>
                  </a:cubicBezTo>
                  <a:cubicBezTo>
                    <a:pt x="26"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9" y="50"/>
                    <a:pt x="29" y="50"/>
                    <a:pt x="29" y="50"/>
                  </a:cubicBezTo>
                  <a:cubicBezTo>
                    <a:pt x="29" y="50"/>
                    <a:pt x="29" y="49"/>
                    <a:pt x="29" y="49"/>
                  </a:cubicBezTo>
                  <a:cubicBezTo>
                    <a:pt x="29" y="49"/>
                    <a:pt x="29" y="49"/>
                    <a:pt x="29" y="49"/>
                  </a:cubicBezTo>
                  <a:cubicBezTo>
                    <a:pt x="29" y="49"/>
                    <a:pt x="29" y="49"/>
                    <a:pt x="30" y="49"/>
                  </a:cubicBezTo>
                  <a:cubicBezTo>
                    <a:pt x="30" y="49"/>
                    <a:pt x="30" y="49"/>
                    <a:pt x="30" y="49"/>
                  </a:cubicBezTo>
                  <a:cubicBezTo>
                    <a:pt x="30" y="49"/>
                    <a:pt x="30" y="49"/>
                    <a:pt x="30" y="49"/>
                  </a:cubicBezTo>
                  <a:cubicBezTo>
                    <a:pt x="30" y="49"/>
                    <a:pt x="30" y="49"/>
                    <a:pt x="30" y="49"/>
                  </a:cubicBezTo>
                  <a:cubicBezTo>
                    <a:pt x="30" y="48"/>
                    <a:pt x="30" y="48"/>
                    <a:pt x="30" y="48"/>
                  </a:cubicBezTo>
                  <a:cubicBezTo>
                    <a:pt x="30" y="48"/>
                    <a:pt x="30" y="48"/>
                    <a:pt x="30" y="48"/>
                  </a:cubicBezTo>
                  <a:cubicBezTo>
                    <a:pt x="31" y="48"/>
                    <a:pt x="31" y="47"/>
                    <a:pt x="32" y="47"/>
                  </a:cubicBezTo>
                  <a:cubicBezTo>
                    <a:pt x="32" y="47"/>
                    <a:pt x="32" y="47"/>
                    <a:pt x="32" y="47"/>
                  </a:cubicBezTo>
                  <a:cubicBezTo>
                    <a:pt x="32" y="47"/>
                    <a:pt x="32" y="46"/>
                    <a:pt x="33" y="46"/>
                  </a:cubicBezTo>
                  <a:cubicBezTo>
                    <a:pt x="34" y="45"/>
                    <a:pt x="34" y="44"/>
                    <a:pt x="35" y="44"/>
                  </a:cubicBezTo>
                  <a:cubicBezTo>
                    <a:pt x="36" y="43"/>
                    <a:pt x="37" y="42"/>
                    <a:pt x="38" y="41"/>
                  </a:cubicBezTo>
                  <a:cubicBezTo>
                    <a:pt x="38" y="40"/>
                    <a:pt x="39" y="40"/>
                    <a:pt x="40" y="39"/>
                  </a:cubicBezTo>
                  <a:cubicBezTo>
                    <a:pt x="40" y="39"/>
                    <a:pt x="40" y="39"/>
                    <a:pt x="40" y="39"/>
                  </a:cubicBezTo>
                  <a:cubicBezTo>
                    <a:pt x="40" y="39"/>
                    <a:pt x="40" y="39"/>
                    <a:pt x="40" y="39"/>
                  </a:cubicBezTo>
                  <a:cubicBezTo>
                    <a:pt x="40" y="39"/>
                    <a:pt x="40" y="39"/>
                    <a:pt x="40" y="38"/>
                  </a:cubicBezTo>
                  <a:cubicBezTo>
                    <a:pt x="40" y="38"/>
                    <a:pt x="40" y="38"/>
                    <a:pt x="41" y="38"/>
                  </a:cubicBezTo>
                  <a:cubicBezTo>
                    <a:pt x="41" y="38"/>
                    <a:pt x="41" y="38"/>
                    <a:pt x="41" y="38"/>
                  </a:cubicBezTo>
                  <a:cubicBezTo>
                    <a:pt x="41" y="38"/>
                    <a:pt x="41" y="38"/>
                    <a:pt x="41" y="38"/>
                  </a:cubicBezTo>
                  <a:cubicBezTo>
                    <a:pt x="41" y="38"/>
                    <a:pt x="41" y="38"/>
                    <a:pt x="41" y="37"/>
                  </a:cubicBezTo>
                  <a:cubicBezTo>
                    <a:pt x="41" y="37"/>
                    <a:pt x="41" y="37"/>
                    <a:pt x="41" y="37"/>
                  </a:cubicBezTo>
                  <a:cubicBezTo>
                    <a:pt x="41" y="37"/>
                    <a:pt x="41" y="37"/>
                    <a:pt x="41" y="37"/>
                  </a:cubicBezTo>
                  <a:cubicBezTo>
                    <a:pt x="41" y="37"/>
                    <a:pt x="42" y="37"/>
                    <a:pt x="42" y="37"/>
                  </a:cubicBezTo>
                  <a:cubicBezTo>
                    <a:pt x="42" y="37"/>
                    <a:pt x="42" y="37"/>
                    <a:pt x="42" y="37"/>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4"/>
                    <a:pt x="43" y="34"/>
                  </a:cubicBezTo>
                  <a:cubicBezTo>
                    <a:pt x="43" y="34"/>
                    <a:pt x="43" y="34"/>
                    <a:pt x="44" y="34"/>
                  </a:cubicBezTo>
                  <a:cubicBezTo>
                    <a:pt x="44" y="34"/>
                    <a:pt x="44" y="34"/>
                    <a:pt x="44" y="34"/>
                  </a:cubicBezTo>
                  <a:cubicBezTo>
                    <a:pt x="44" y="34"/>
                    <a:pt x="44" y="34"/>
                    <a:pt x="44" y="34"/>
                  </a:cubicBezTo>
                  <a:cubicBezTo>
                    <a:pt x="44" y="34"/>
                    <a:pt x="44" y="34"/>
                    <a:pt x="44"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1" name="Freeform 17">
              <a:extLst>
                <a:ext uri="{FF2B5EF4-FFF2-40B4-BE49-F238E27FC236}">
                  <a16:creationId xmlns:a16="http://schemas.microsoft.com/office/drawing/2014/main" id="{A72BDFEA-0AA2-4A64-9BB2-5E453BA16353}"/>
                </a:ext>
              </a:extLst>
            </p:cNvPr>
            <p:cNvSpPr>
              <a:spLocks/>
            </p:cNvSpPr>
            <p:nvPr/>
          </p:nvSpPr>
          <p:spPr bwMode="auto">
            <a:xfrm>
              <a:off x="5002213" y="3384550"/>
              <a:ext cx="404812" cy="211137"/>
            </a:xfrm>
            <a:custGeom>
              <a:avLst/>
              <a:gdLst>
                <a:gd name="T0" fmla="*/ 107 w 108"/>
                <a:gd name="T1" fmla="*/ 47 h 56"/>
                <a:gd name="T2" fmla="*/ 106 w 108"/>
                <a:gd name="T3" fmla="*/ 46 h 56"/>
                <a:gd name="T4" fmla="*/ 96 w 108"/>
                <a:gd name="T5" fmla="*/ 46 h 56"/>
                <a:gd name="T6" fmla="*/ 62 w 108"/>
                <a:gd name="T7" fmla="*/ 47 h 56"/>
                <a:gd name="T8" fmla="*/ 82 w 108"/>
                <a:gd name="T9" fmla="*/ 36 h 56"/>
                <a:gd name="T10" fmla="*/ 90 w 108"/>
                <a:gd name="T11" fmla="*/ 29 h 56"/>
                <a:gd name="T12" fmla="*/ 80 w 108"/>
                <a:gd name="T13" fmla="*/ 27 h 56"/>
                <a:gd name="T14" fmla="*/ 61 w 108"/>
                <a:gd name="T15" fmla="*/ 27 h 56"/>
                <a:gd name="T16" fmla="*/ 61 w 108"/>
                <a:gd name="T17" fmla="*/ 19 h 56"/>
                <a:gd name="T18" fmla="*/ 85 w 108"/>
                <a:gd name="T19" fmla="*/ 19 h 56"/>
                <a:gd name="T20" fmla="*/ 91 w 108"/>
                <a:gd name="T21" fmla="*/ 19 h 56"/>
                <a:gd name="T22" fmla="*/ 92 w 108"/>
                <a:gd name="T23" fmla="*/ 18 h 56"/>
                <a:gd name="T24" fmla="*/ 92 w 108"/>
                <a:gd name="T25" fmla="*/ 15 h 56"/>
                <a:gd name="T26" fmla="*/ 92 w 108"/>
                <a:gd name="T27" fmla="*/ 11 h 56"/>
                <a:gd name="T28" fmla="*/ 77 w 108"/>
                <a:gd name="T29" fmla="*/ 10 h 56"/>
                <a:gd name="T30" fmla="*/ 60 w 108"/>
                <a:gd name="T31" fmla="*/ 3 h 56"/>
                <a:gd name="T32" fmla="*/ 50 w 108"/>
                <a:gd name="T33" fmla="*/ 1 h 56"/>
                <a:gd name="T34" fmla="*/ 47 w 108"/>
                <a:gd name="T35" fmla="*/ 1 h 56"/>
                <a:gd name="T36" fmla="*/ 46 w 108"/>
                <a:gd name="T37" fmla="*/ 7 h 56"/>
                <a:gd name="T38" fmla="*/ 34 w 108"/>
                <a:gd name="T39" fmla="*/ 10 h 56"/>
                <a:gd name="T40" fmla="*/ 31 w 108"/>
                <a:gd name="T41" fmla="*/ 8 h 56"/>
                <a:gd name="T42" fmla="*/ 31 w 108"/>
                <a:gd name="T43" fmla="*/ 5 h 56"/>
                <a:gd name="T44" fmla="*/ 30 w 108"/>
                <a:gd name="T45" fmla="*/ 4 h 56"/>
                <a:gd name="T46" fmla="*/ 28 w 108"/>
                <a:gd name="T47" fmla="*/ 3 h 56"/>
                <a:gd name="T48" fmla="*/ 25 w 108"/>
                <a:gd name="T49" fmla="*/ 2 h 56"/>
                <a:gd name="T50" fmla="*/ 19 w 108"/>
                <a:gd name="T51" fmla="*/ 4 h 56"/>
                <a:gd name="T52" fmla="*/ 18 w 108"/>
                <a:gd name="T53" fmla="*/ 6 h 56"/>
                <a:gd name="T54" fmla="*/ 18 w 108"/>
                <a:gd name="T55" fmla="*/ 7 h 56"/>
                <a:gd name="T56" fmla="*/ 17 w 108"/>
                <a:gd name="T57" fmla="*/ 9 h 56"/>
                <a:gd name="T58" fmla="*/ 16 w 108"/>
                <a:gd name="T59" fmla="*/ 10 h 56"/>
                <a:gd name="T60" fmla="*/ 16 w 108"/>
                <a:gd name="T61" fmla="*/ 11 h 56"/>
                <a:gd name="T62" fmla="*/ 15 w 108"/>
                <a:gd name="T63" fmla="*/ 13 h 56"/>
                <a:gd name="T64" fmla="*/ 14 w 108"/>
                <a:gd name="T65" fmla="*/ 14 h 56"/>
                <a:gd name="T66" fmla="*/ 13 w 108"/>
                <a:gd name="T67" fmla="*/ 16 h 56"/>
                <a:gd name="T68" fmla="*/ 5 w 108"/>
                <a:gd name="T69" fmla="*/ 23 h 56"/>
                <a:gd name="T70" fmla="*/ 4 w 108"/>
                <a:gd name="T71" fmla="*/ 26 h 56"/>
                <a:gd name="T72" fmla="*/ 6 w 108"/>
                <a:gd name="T73" fmla="*/ 28 h 56"/>
                <a:gd name="T74" fmla="*/ 7 w 108"/>
                <a:gd name="T75" fmla="*/ 28 h 56"/>
                <a:gd name="T76" fmla="*/ 9 w 108"/>
                <a:gd name="T77" fmla="*/ 29 h 56"/>
                <a:gd name="T78" fmla="*/ 10 w 108"/>
                <a:gd name="T79" fmla="*/ 29 h 56"/>
                <a:gd name="T80" fmla="*/ 11 w 108"/>
                <a:gd name="T81" fmla="*/ 30 h 56"/>
                <a:gd name="T82" fmla="*/ 16 w 108"/>
                <a:gd name="T83" fmla="*/ 30 h 56"/>
                <a:gd name="T84" fmla="*/ 19 w 108"/>
                <a:gd name="T85" fmla="*/ 26 h 56"/>
                <a:gd name="T86" fmla="*/ 22 w 108"/>
                <a:gd name="T87" fmla="*/ 24 h 56"/>
                <a:gd name="T88" fmla="*/ 23 w 108"/>
                <a:gd name="T89" fmla="*/ 22 h 56"/>
                <a:gd name="T90" fmla="*/ 24 w 108"/>
                <a:gd name="T91" fmla="*/ 21 h 56"/>
                <a:gd name="T92" fmla="*/ 25 w 108"/>
                <a:gd name="T93" fmla="*/ 19 h 56"/>
                <a:gd name="T94" fmla="*/ 47 w 108"/>
                <a:gd name="T95" fmla="*/ 27 h 56"/>
                <a:gd name="T96" fmla="*/ 36 w 108"/>
                <a:gd name="T97" fmla="*/ 27 h 56"/>
                <a:gd name="T98" fmla="*/ 22 w 108"/>
                <a:gd name="T99" fmla="*/ 28 h 56"/>
                <a:gd name="T100" fmla="*/ 21 w 108"/>
                <a:gd name="T101" fmla="*/ 29 h 56"/>
                <a:gd name="T102" fmla="*/ 21 w 108"/>
                <a:gd name="T103" fmla="*/ 36 h 56"/>
                <a:gd name="T104" fmla="*/ 33 w 108"/>
                <a:gd name="T105" fmla="*/ 36 h 56"/>
                <a:gd name="T106" fmla="*/ 47 w 108"/>
                <a:gd name="T107" fmla="*/ 39 h 56"/>
                <a:gd name="T108" fmla="*/ 24 w 108"/>
                <a:gd name="T109" fmla="*/ 47 h 56"/>
                <a:gd name="T110" fmla="*/ 2 w 108"/>
                <a:gd name="T111" fmla="*/ 46 h 56"/>
                <a:gd name="T112" fmla="*/ 0 w 108"/>
                <a:gd name="T113" fmla="*/ 52 h 56"/>
                <a:gd name="T114" fmla="*/ 1 w 108"/>
                <a:gd name="T115" fmla="*/ 56 h 56"/>
                <a:gd name="T116" fmla="*/ 3 w 108"/>
                <a:gd name="T117" fmla="*/ 56 h 56"/>
                <a:gd name="T118" fmla="*/ 44 w 108"/>
                <a:gd name="T119" fmla="*/ 56 h 56"/>
                <a:gd name="T120" fmla="*/ 101 w 108"/>
                <a:gd name="T121" fmla="*/ 56 h 56"/>
                <a:gd name="T122" fmla="*/ 107 w 108"/>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8" h="56">
                  <a:moveTo>
                    <a:pt x="108" y="52"/>
                  </a:moveTo>
                  <a:cubicBezTo>
                    <a:pt x="108" y="52"/>
                    <a:pt x="108" y="52"/>
                    <a:pt x="108" y="51"/>
                  </a:cubicBezTo>
                  <a:cubicBezTo>
                    <a:pt x="108" y="51"/>
                    <a:pt x="108" y="51"/>
                    <a:pt x="108" y="51"/>
                  </a:cubicBezTo>
                  <a:cubicBezTo>
                    <a:pt x="108" y="51"/>
                    <a:pt x="108" y="51"/>
                    <a:pt x="108" y="51"/>
                  </a:cubicBezTo>
                  <a:cubicBezTo>
                    <a:pt x="108" y="51"/>
                    <a:pt x="107" y="51"/>
                    <a:pt x="107" y="51"/>
                  </a:cubicBezTo>
                  <a:cubicBezTo>
                    <a:pt x="107" y="50"/>
                    <a:pt x="107" y="49"/>
                    <a:pt x="107" y="49"/>
                  </a:cubicBezTo>
                  <a:cubicBezTo>
                    <a:pt x="107" y="49"/>
                    <a:pt x="107" y="49"/>
                    <a:pt x="107" y="49"/>
                  </a:cubicBezTo>
                  <a:cubicBezTo>
                    <a:pt x="107" y="49"/>
                    <a:pt x="107" y="48"/>
                    <a:pt x="107" y="48"/>
                  </a:cubicBezTo>
                  <a:cubicBezTo>
                    <a:pt x="107" y="48"/>
                    <a:pt x="107" y="48"/>
                    <a:pt x="107" y="48"/>
                  </a:cubicBezTo>
                  <a:cubicBezTo>
                    <a:pt x="107" y="48"/>
                    <a:pt x="107" y="47"/>
                    <a:pt x="107" y="47"/>
                  </a:cubicBezTo>
                  <a:cubicBezTo>
                    <a:pt x="107" y="47"/>
                    <a:pt x="107" y="47"/>
                    <a:pt x="107" y="47"/>
                  </a:cubicBezTo>
                  <a:cubicBezTo>
                    <a:pt x="107" y="47"/>
                    <a:pt x="107" y="47"/>
                    <a:pt x="107" y="47"/>
                  </a:cubicBezTo>
                  <a:cubicBezTo>
                    <a:pt x="107" y="47"/>
                    <a:pt x="107" y="47"/>
                    <a:pt x="107" y="47"/>
                  </a:cubicBezTo>
                  <a:cubicBezTo>
                    <a:pt x="107" y="47"/>
                    <a:pt x="107" y="47"/>
                    <a:pt x="107" y="47"/>
                  </a:cubicBezTo>
                  <a:cubicBezTo>
                    <a:pt x="107" y="47"/>
                    <a:pt x="107"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5" y="46"/>
                  </a:cubicBezTo>
                  <a:cubicBezTo>
                    <a:pt x="105" y="46"/>
                    <a:pt x="105" y="46"/>
                    <a:pt x="105" y="46"/>
                  </a:cubicBezTo>
                  <a:cubicBezTo>
                    <a:pt x="105" y="46"/>
                    <a:pt x="104" y="46"/>
                    <a:pt x="103" y="46"/>
                  </a:cubicBezTo>
                  <a:cubicBezTo>
                    <a:pt x="103" y="46"/>
                    <a:pt x="103" y="46"/>
                    <a:pt x="103" y="46"/>
                  </a:cubicBezTo>
                  <a:cubicBezTo>
                    <a:pt x="102" y="46"/>
                    <a:pt x="101" y="46"/>
                    <a:pt x="101" y="46"/>
                  </a:cubicBezTo>
                  <a:cubicBezTo>
                    <a:pt x="100" y="46"/>
                    <a:pt x="100" y="46"/>
                    <a:pt x="99" y="46"/>
                  </a:cubicBezTo>
                  <a:cubicBezTo>
                    <a:pt x="99" y="46"/>
                    <a:pt x="98" y="46"/>
                    <a:pt x="97" y="46"/>
                  </a:cubicBezTo>
                  <a:cubicBezTo>
                    <a:pt x="97" y="46"/>
                    <a:pt x="96" y="46"/>
                    <a:pt x="96" y="46"/>
                  </a:cubicBezTo>
                  <a:cubicBezTo>
                    <a:pt x="95" y="46"/>
                    <a:pt x="94" y="46"/>
                    <a:pt x="94" y="46"/>
                  </a:cubicBezTo>
                  <a:cubicBezTo>
                    <a:pt x="94" y="46"/>
                    <a:pt x="94" y="46"/>
                    <a:pt x="94" y="46"/>
                  </a:cubicBezTo>
                  <a:cubicBezTo>
                    <a:pt x="93" y="46"/>
                    <a:pt x="92" y="46"/>
                    <a:pt x="92" y="46"/>
                  </a:cubicBezTo>
                  <a:cubicBezTo>
                    <a:pt x="91" y="46"/>
                    <a:pt x="90" y="46"/>
                    <a:pt x="90" y="46"/>
                  </a:cubicBezTo>
                  <a:cubicBezTo>
                    <a:pt x="89" y="46"/>
                    <a:pt x="88" y="46"/>
                    <a:pt x="87" y="46"/>
                  </a:cubicBezTo>
                  <a:cubicBezTo>
                    <a:pt x="84" y="46"/>
                    <a:pt x="82" y="46"/>
                    <a:pt x="79" y="46"/>
                  </a:cubicBezTo>
                  <a:cubicBezTo>
                    <a:pt x="79" y="46"/>
                    <a:pt x="78" y="46"/>
                    <a:pt x="77" y="47"/>
                  </a:cubicBezTo>
                  <a:cubicBezTo>
                    <a:pt x="77" y="47"/>
                    <a:pt x="77" y="46"/>
                    <a:pt x="76" y="47"/>
                  </a:cubicBezTo>
                  <a:cubicBezTo>
                    <a:pt x="73" y="47"/>
                    <a:pt x="70" y="47"/>
                    <a:pt x="67" y="47"/>
                  </a:cubicBezTo>
                  <a:cubicBezTo>
                    <a:pt x="65" y="47"/>
                    <a:pt x="63" y="47"/>
                    <a:pt x="62" y="47"/>
                  </a:cubicBezTo>
                  <a:cubicBezTo>
                    <a:pt x="62" y="47"/>
                    <a:pt x="62" y="47"/>
                    <a:pt x="62" y="46"/>
                  </a:cubicBezTo>
                  <a:cubicBezTo>
                    <a:pt x="62" y="46"/>
                    <a:pt x="62" y="46"/>
                    <a:pt x="62" y="46"/>
                  </a:cubicBezTo>
                  <a:cubicBezTo>
                    <a:pt x="62" y="46"/>
                    <a:pt x="62" y="46"/>
                    <a:pt x="62" y="46"/>
                  </a:cubicBezTo>
                  <a:cubicBezTo>
                    <a:pt x="62" y="46"/>
                    <a:pt x="61" y="46"/>
                    <a:pt x="61" y="46"/>
                  </a:cubicBezTo>
                  <a:cubicBezTo>
                    <a:pt x="61" y="46"/>
                    <a:pt x="61" y="46"/>
                    <a:pt x="61" y="46"/>
                  </a:cubicBezTo>
                  <a:cubicBezTo>
                    <a:pt x="61" y="43"/>
                    <a:pt x="61" y="40"/>
                    <a:pt x="60" y="37"/>
                  </a:cubicBezTo>
                  <a:cubicBezTo>
                    <a:pt x="61" y="37"/>
                    <a:pt x="61" y="37"/>
                    <a:pt x="61" y="36"/>
                  </a:cubicBezTo>
                  <a:cubicBezTo>
                    <a:pt x="61" y="36"/>
                    <a:pt x="63" y="36"/>
                    <a:pt x="63" y="36"/>
                  </a:cubicBezTo>
                  <a:cubicBezTo>
                    <a:pt x="64" y="36"/>
                    <a:pt x="66" y="36"/>
                    <a:pt x="68" y="36"/>
                  </a:cubicBezTo>
                  <a:cubicBezTo>
                    <a:pt x="72" y="36"/>
                    <a:pt x="77" y="36"/>
                    <a:pt x="82" y="36"/>
                  </a:cubicBezTo>
                  <a:cubicBezTo>
                    <a:pt x="82" y="36"/>
                    <a:pt x="82" y="37"/>
                    <a:pt x="82" y="37"/>
                  </a:cubicBezTo>
                  <a:cubicBezTo>
                    <a:pt x="82" y="37"/>
                    <a:pt x="83" y="37"/>
                    <a:pt x="83" y="37"/>
                  </a:cubicBezTo>
                  <a:cubicBezTo>
                    <a:pt x="83" y="37"/>
                    <a:pt x="83" y="37"/>
                    <a:pt x="83" y="37"/>
                  </a:cubicBezTo>
                  <a:cubicBezTo>
                    <a:pt x="84" y="37"/>
                    <a:pt x="84" y="37"/>
                    <a:pt x="84" y="37"/>
                  </a:cubicBezTo>
                  <a:cubicBezTo>
                    <a:pt x="85" y="37"/>
                    <a:pt x="86" y="37"/>
                    <a:pt x="87" y="37"/>
                  </a:cubicBezTo>
                  <a:cubicBezTo>
                    <a:pt x="87" y="37"/>
                    <a:pt x="87" y="37"/>
                    <a:pt x="87" y="37"/>
                  </a:cubicBezTo>
                  <a:cubicBezTo>
                    <a:pt x="87" y="37"/>
                    <a:pt x="88" y="37"/>
                    <a:pt x="88" y="37"/>
                  </a:cubicBezTo>
                  <a:cubicBezTo>
                    <a:pt x="89" y="37"/>
                    <a:pt x="90" y="36"/>
                    <a:pt x="90" y="35"/>
                  </a:cubicBezTo>
                  <a:cubicBezTo>
                    <a:pt x="90" y="35"/>
                    <a:pt x="90" y="33"/>
                    <a:pt x="90" y="32"/>
                  </a:cubicBezTo>
                  <a:cubicBezTo>
                    <a:pt x="90" y="31"/>
                    <a:pt x="90" y="30"/>
                    <a:pt x="90" y="29"/>
                  </a:cubicBezTo>
                  <a:cubicBezTo>
                    <a:pt x="90" y="29"/>
                    <a:pt x="90" y="28"/>
                    <a:pt x="90" y="28"/>
                  </a:cubicBezTo>
                  <a:cubicBezTo>
                    <a:pt x="89" y="28"/>
                    <a:pt x="89" y="28"/>
                    <a:pt x="89" y="28"/>
                  </a:cubicBezTo>
                  <a:cubicBezTo>
                    <a:pt x="89" y="28"/>
                    <a:pt x="89" y="28"/>
                    <a:pt x="89" y="27"/>
                  </a:cubicBezTo>
                  <a:cubicBezTo>
                    <a:pt x="88" y="27"/>
                    <a:pt x="87" y="27"/>
                    <a:pt x="86" y="27"/>
                  </a:cubicBezTo>
                  <a:cubicBezTo>
                    <a:pt x="85" y="27"/>
                    <a:pt x="85" y="27"/>
                    <a:pt x="84" y="27"/>
                  </a:cubicBezTo>
                  <a:cubicBezTo>
                    <a:pt x="84" y="27"/>
                    <a:pt x="83" y="27"/>
                    <a:pt x="83" y="27"/>
                  </a:cubicBezTo>
                  <a:cubicBezTo>
                    <a:pt x="83" y="27"/>
                    <a:pt x="83" y="27"/>
                    <a:pt x="83" y="27"/>
                  </a:cubicBezTo>
                  <a:cubicBezTo>
                    <a:pt x="82" y="27"/>
                    <a:pt x="82" y="27"/>
                    <a:pt x="81" y="27"/>
                  </a:cubicBezTo>
                  <a:cubicBezTo>
                    <a:pt x="81" y="27"/>
                    <a:pt x="81" y="27"/>
                    <a:pt x="81" y="27"/>
                  </a:cubicBezTo>
                  <a:cubicBezTo>
                    <a:pt x="81" y="27"/>
                    <a:pt x="81" y="27"/>
                    <a:pt x="80" y="27"/>
                  </a:cubicBezTo>
                  <a:cubicBezTo>
                    <a:pt x="79" y="27"/>
                    <a:pt x="78" y="27"/>
                    <a:pt x="77" y="27"/>
                  </a:cubicBezTo>
                  <a:cubicBezTo>
                    <a:pt x="77" y="27"/>
                    <a:pt x="76" y="27"/>
                    <a:pt x="76" y="27"/>
                  </a:cubicBezTo>
                  <a:cubicBezTo>
                    <a:pt x="76" y="27"/>
                    <a:pt x="76" y="27"/>
                    <a:pt x="76" y="27"/>
                  </a:cubicBezTo>
                  <a:cubicBezTo>
                    <a:pt x="76" y="27"/>
                    <a:pt x="75" y="27"/>
                    <a:pt x="75" y="27"/>
                  </a:cubicBezTo>
                  <a:cubicBezTo>
                    <a:pt x="75" y="27"/>
                    <a:pt x="75" y="27"/>
                    <a:pt x="75" y="27"/>
                  </a:cubicBezTo>
                  <a:cubicBezTo>
                    <a:pt x="74" y="27"/>
                    <a:pt x="72" y="27"/>
                    <a:pt x="71" y="27"/>
                  </a:cubicBezTo>
                  <a:cubicBezTo>
                    <a:pt x="67" y="28"/>
                    <a:pt x="64" y="28"/>
                    <a:pt x="61" y="28"/>
                  </a:cubicBezTo>
                  <a:cubicBezTo>
                    <a:pt x="61" y="27"/>
                    <a:pt x="61" y="27"/>
                    <a:pt x="61" y="27"/>
                  </a:cubicBezTo>
                  <a:cubicBezTo>
                    <a:pt x="61" y="27"/>
                    <a:pt x="61" y="27"/>
                    <a:pt x="61" y="27"/>
                  </a:cubicBezTo>
                  <a:cubicBezTo>
                    <a:pt x="61" y="27"/>
                    <a:pt x="61" y="27"/>
                    <a:pt x="61" y="27"/>
                  </a:cubicBezTo>
                  <a:cubicBezTo>
                    <a:pt x="60" y="27"/>
                    <a:pt x="60" y="27"/>
                    <a:pt x="60" y="27"/>
                  </a:cubicBezTo>
                  <a:cubicBezTo>
                    <a:pt x="60" y="27"/>
                    <a:pt x="60" y="26"/>
                    <a:pt x="60" y="26"/>
                  </a:cubicBezTo>
                  <a:cubicBezTo>
                    <a:pt x="60" y="26"/>
                    <a:pt x="60" y="26"/>
                    <a:pt x="60" y="26"/>
                  </a:cubicBezTo>
                  <a:cubicBezTo>
                    <a:pt x="60" y="25"/>
                    <a:pt x="60" y="25"/>
                    <a:pt x="60" y="25"/>
                  </a:cubicBezTo>
                  <a:cubicBezTo>
                    <a:pt x="60" y="24"/>
                    <a:pt x="60" y="24"/>
                    <a:pt x="60" y="24"/>
                  </a:cubicBezTo>
                  <a:cubicBezTo>
                    <a:pt x="60" y="24"/>
                    <a:pt x="60" y="24"/>
                    <a:pt x="60" y="24"/>
                  </a:cubicBezTo>
                  <a:cubicBezTo>
                    <a:pt x="60" y="23"/>
                    <a:pt x="60" y="22"/>
                    <a:pt x="60" y="21"/>
                  </a:cubicBezTo>
                  <a:cubicBezTo>
                    <a:pt x="60" y="21"/>
                    <a:pt x="60" y="21"/>
                    <a:pt x="60" y="21"/>
                  </a:cubicBezTo>
                  <a:cubicBezTo>
                    <a:pt x="60" y="21"/>
                    <a:pt x="60" y="20"/>
                    <a:pt x="60" y="20"/>
                  </a:cubicBezTo>
                  <a:cubicBezTo>
                    <a:pt x="60" y="19"/>
                    <a:pt x="60" y="19"/>
                    <a:pt x="61" y="19"/>
                  </a:cubicBezTo>
                  <a:cubicBezTo>
                    <a:pt x="61" y="19"/>
                    <a:pt x="62" y="19"/>
                    <a:pt x="62" y="19"/>
                  </a:cubicBezTo>
                  <a:cubicBezTo>
                    <a:pt x="64" y="19"/>
                    <a:pt x="66" y="19"/>
                    <a:pt x="67" y="19"/>
                  </a:cubicBezTo>
                  <a:cubicBezTo>
                    <a:pt x="70" y="19"/>
                    <a:pt x="73" y="19"/>
                    <a:pt x="75" y="19"/>
                  </a:cubicBezTo>
                  <a:cubicBezTo>
                    <a:pt x="75" y="19"/>
                    <a:pt x="75" y="19"/>
                    <a:pt x="75" y="19"/>
                  </a:cubicBezTo>
                  <a:cubicBezTo>
                    <a:pt x="76" y="19"/>
                    <a:pt x="76" y="19"/>
                    <a:pt x="76" y="19"/>
                  </a:cubicBezTo>
                  <a:cubicBezTo>
                    <a:pt x="77" y="19"/>
                    <a:pt x="78" y="19"/>
                    <a:pt x="79" y="19"/>
                  </a:cubicBezTo>
                  <a:cubicBezTo>
                    <a:pt x="80" y="19"/>
                    <a:pt x="81" y="19"/>
                    <a:pt x="81" y="19"/>
                  </a:cubicBezTo>
                  <a:cubicBezTo>
                    <a:pt x="81" y="19"/>
                    <a:pt x="81" y="19"/>
                    <a:pt x="81" y="19"/>
                  </a:cubicBezTo>
                  <a:cubicBezTo>
                    <a:pt x="82" y="19"/>
                    <a:pt x="82" y="19"/>
                    <a:pt x="83" y="19"/>
                  </a:cubicBezTo>
                  <a:cubicBezTo>
                    <a:pt x="84" y="19"/>
                    <a:pt x="85" y="19"/>
                    <a:pt x="85" y="19"/>
                  </a:cubicBezTo>
                  <a:cubicBezTo>
                    <a:pt x="85" y="19"/>
                    <a:pt x="85" y="19"/>
                    <a:pt x="85" y="19"/>
                  </a:cubicBezTo>
                  <a:cubicBezTo>
                    <a:pt x="85" y="19"/>
                    <a:pt x="85" y="19"/>
                    <a:pt x="85" y="19"/>
                  </a:cubicBezTo>
                  <a:cubicBezTo>
                    <a:pt x="86" y="19"/>
                    <a:pt x="87" y="19"/>
                    <a:pt x="88" y="19"/>
                  </a:cubicBezTo>
                  <a:cubicBezTo>
                    <a:pt x="88" y="19"/>
                    <a:pt x="89" y="19"/>
                    <a:pt x="89"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2" y="19"/>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7"/>
                    <a:pt x="92" y="17"/>
                  </a:cubicBezTo>
                  <a:cubicBezTo>
                    <a:pt x="92" y="17"/>
                    <a:pt x="92" y="17"/>
                    <a:pt x="92" y="17"/>
                  </a:cubicBezTo>
                  <a:cubicBezTo>
                    <a:pt x="92" y="17"/>
                    <a:pt x="92" y="17"/>
                    <a:pt x="92" y="17"/>
                  </a:cubicBezTo>
                  <a:cubicBezTo>
                    <a:pt x="92" y="17"/>
                    <a:pt x="92" y="17"/>
                    <a:pt x="92" y="17"/>
                  </a:cubicBezTo>
                  <a:cubicBezTo>
                    <a:pt x="92" y="17"/>
                    <a:pt x="92" y="16"/>
                    <a:pt x="92" y="16"/>
                  </a:cubicBezTo>
                  <a:cubicBezTo>
                    <a:pt x="92" y="16"/>
                    <a:pt x="92" y="16"/>
                    <a:pt x="92" y="16"/>
                  </a:cubicBezTo>
                  <a:cubicBezTo>
                    <a:pt x="92" y="16"/>
                    <a:pt x="92" y="16"/>
                    <a:pt x="92" y="16"/>
                  </a:cubicBezTo>
                  <a:cubicBezTo>
                    <a:pt x="92" y="16"/>
                    <a:pt x="92" y="16"/>
                    <a:pt x="92" y="16"/>
                  </a:cubicBezTo>
                  <a:cubicBezTo>
                    <a:pt x="92" y="15"/>
                    <a:pt x="92" y="15"/>
                    <a:pt x="92" y="15"/>
                  </a:cubicBezTo>
                  <a:cubicBezTo>
                    <a:pt x="92" y="15"/>
                    <a:pt x="92" y="15"/>
                    <a:pt x="92" y="15"/>
                  </a:cubicBezTo>
                  <a:cubicBezTo>
                    <a:pt x="92" y="14"/>
                    <a:pt x="92" y="14"/>
                    <a:pt x="92" y="13"/>
                  </a:cubicBezTo>
                  <a:cubicBezTo>
                    <a:pt x="92" y="13"/>
                    <a:pt x="92" y="13"/>
                    <a:pt x="92" y="13"/>
                  </a:cubicBezTo>
                  <a:cubicBezTo>
                    <a:pt x="92" y="13"/>
                    <a:pt x="92" y="13"/>
                    <a:pt x="92" y="13"/>
                  </a:cubicBezTo>
                  <a:cubicBezTo>
                    <a:pt x="92" y="13"/>
                    <a:pt x="92" y="13"/>
                    <a:pt x="92" y="13"/>
                  </a:cubicBezTo>
                  <a:cubicBezTo>
                    <a:pt x="92" y="13"/>
                    <a:pt x="92" y="13"/>
                    <a:pt x="92" y="12"/>
                  </a:cubicBezTo>
                  <a:cubicBezTo>
                    <a:pt x="92" y="12"/>
                    <a:pt x="92" y="12"/>
                    <a:pt x="92" y="12"/>
                  </a:cubicBezTo>
                  <a:cubicBezTo>
                    <a:pt x="92" y="12"/>
                    <a:pt x="92" y="12"/>
                    <a:pt x="92" y="11"/>
                  </a:cubicBezTo>
                  <a:cubicBezTo>
                    <a:pt x="92" y="11"/>
                    <a:pt x="92" y="11"/>
                    <a:pt x="92" y="11"/>
                  </a:cubicBezTo>
                  <a:cubicBezTo>
                    <a:pt x="92" y="11"/>
                    <a:pt x="92" y="11"/>
                    <a:pt x="92" y="11"/>
                  </a:cubicBezTo>
                  <a:cubicBezTo>
                    <a:pt x="92" y="11"/>
                    <a:pt x="92" y="11"/>
                    <a:pt x="92" y="11"/>
                  </a:cubicBezTo>
                  <a:cubicBezTo>
                    <a:pt x="92" y="11"/>
                    <a:pt x="92" y="11"/>
                    <a:pt x="92" y="11"/>
                  </a:cubicBezTo>
                  <a:cubicBezTo>
                    <a:pt x="92" y="11"/>
                    <a:pt x="92" y="10"/>
                    <a:pt x="92" y="10"/>
                  </a:cubicBezTo>
                  <a:cubicBezTo>
                    <a:pt x="92" y="10"/>
                    <a:pt x="92" y="10"/>
                    <a:pt x="92" y="10"/>
                  </a:cubicBezTo>
                  <a:cubicBezTo>
                    <a:pt x="91" y="10"/>
                    <a:pt x="91" y="10"/>
                    <a:pt x="91" y="10"/>
                  </a:cubicBezTo>
                  <a:cubicBezTo>
                    <a:pt x="91" y="10"/>
                    <a:pt x="91" y="10"/>
                    <a:pt x="91" y="10"/>
                  </a:cubicBezTo>
                  <a:cubicBezTo>
                    <a:pt x="90" y="9"/>
                    <a:pt x="89" y="9"/>
                    <a:pt x="88" y="9"/>
                  </a:cubicBezTo>
                  <a:cubicBezTo>
                    <a:pt x="86" y="9"/>
                    <a:pt x="85" y="10"/>
                    <a:pt x="83" y="10"/>
                  </a:cubicBezTo>
                  <a:cubicBezTo>
                    <a:pt x="81" y="10"/>
                    <a:pt x="80" y="10"/>
                    <a:pt x="79" y="10"/>
                  </a:cubicBezTo>
                  <a:cubicBezTo>
                    <a:pt x="79" y="10"/>
                    <a:pt x="79" y="10"/>
                    <a:pt x="79" y="10"/>
                  </a:cubicBezTo>
                  <a:cubicBezTo>
                    <a:pt x="78" y="10"/>
                    <a:pt x="77" y="10"/>
                    <a:pt x="77" y="10"/>
                  </a:cubicBezTo>
                  <a:cubicBezTo>
                    <a:pt x="77" y="10"/>
                    <a:pt x="77" y="10"/>
                    <a:pt x="77" y="10"/>
                  </a:cubicBezTo>
                  <a:cubicBezTo>
                    <a:pt x="76" y="10"/>
                    <a:pt x="75" y="10"/>
                    <a:pt x="74" y="10"/>
                  </a:cubicBezTo>
                  <a:cubicBezTo>
                    <a:pt x="74" y="10"/>
                    <a:pt x="74" y="10"/>
                    <a:pt x="74" y="10"/>
                  </a:cubicBezTo>
                  <a:cubicBezTo>
                    <a:pt x="70" y="10"/>
                    <a:pt x="65" y="10"/>
                    <a:pt x="61" y="10"/>
                  </a:cubicBezTo>
                  <a:cubicBezTo>
                    <a:pt x="60" y="10"/>
                    <a:pt x="60" y="10"/>
                    <a:pt x="60" y="9"/>
                  </a:cubicBezTo>
                  <a:cubicBezTo>
                    <a:pt x="60" y="9"/>
                    <a:pt x="60" y="9"/>
                    <a:pt x="60" y="9"/>
                  </a:cubicBezTo>
                  <a:cubicBezTo>
                    <a:pt x="60" y="9"/>
                    <a:pt x="60" y="9"/>
                    <a:pt x="60" y="9"/>
                  </a:cubicBezTo>
                  <a:cubicBezTo>
                    <a:pt x="60" y="8"/>
                    <a:pt x="60" y="6"/>
                    <a:pt x="60" y="5"/>
                  </a:cubicBezTo>
                  <a:cubicBezTo>
                    <a:pt x="60" y="4"/>
                    <a:pt x="60" y="4"/>
                    <a:pt x="60" y="3"/>
                  </a:cubicBezTo>
                  <a:cubicBezTo>
                    <a:pt x="60" y="3"/>
                    <a:pt x="60" y="3"/>
                    <a:pt x="60" y="3"/>
                  </a:cubicBezTo>
                  <a:cubicBezTo>
                    <a:pt x="60" y="3"/>
                    <a:pt x="60" y="3"/>
                    <a:pt x="60" y="3"/>
                  </a:cubicBezTo>
                  <a:cubicBezTo>
                    <a:pt x="60" y="3"/>
                    <a:pt x="60" y="3"/>
                    <a:pt x="60" y="3"/>
                  </a:cubicBezTo>
                  <a:cubicBezTo>
                    <a:pt x="60" y="2"/>
                    <a:pt x="59" y="2"/>
                    <a:pt x="59" y="2"/>
                  </a:cubicBezTo>
                  <a:cubicBezTo>
                    <a:pt x="59" y="2"/>
                    <a:pt x="59" y="2"/>
                    <a:pt x="59" y="2"/>
                  </a:cubicBezTo>
                  <a:cubicBezTo>
                    <a:pt x="59" y="1"/>
                    <a:pt x="58" y="1"/>
                    <a:pt x="58" y="1"/>
                  </a:cubicBezTo>
                  <a:cubicBezTo>
                    <a:pt x="57" y="1"/>
                    <a:pt x="56" y="1"/>
                    <a:pt x="55" y="1"/>
                  </a:cubicBezTo>
                  <a:cubicBezTo>
                    <a:pt x="55" y="1"/>
                    <a:pt x="54" y="1"/>
                    <a:pt x="53" y="1"/>
                  </a:cubicBezTo>
                  <a:cubicBezTo>
                    <a:pt x="53" y="1"/>
                    <a:pt x="53" y="1"/>
                    <a:pt x="53" y="1"/>
                  </a:cubicBezTo>
                  <a:cubicBezTo>
                    <a:pt x="53" y="1"/>
                    <a:pt x="53" y="1"/>
                    <a:pt x="53" y="1"/>
                  </a:cubicBezTo>
                  <a:cubicBezTo>
                    <a:pt x="52" y="1"/>
                    <a:pt x="51" y="1"/>
                    <a:pt x="50" y="1"/>
                  </a:cubicBezTo>
                  <a:cubicBezTo>
                    <a:pt x="50" y="1"/>
                    <a:pt x="50" y="1"/>
                    <a:pt x="50" y="1"/>
                  </a:cubicBezTo>
                  <a:cubicBezTo>
                    <a:pt x="50" y="1"/>
                    <a:pt x="50" y="1"/>
                    <a:pt x="50" y="1"/>
                  </a:cubicBezTo>
                  <a:cubicBezTo>
                    <a:pt x="50" y="1"/>
                    <a:pt x="50" y="1"/>
                    <a:pt x="50" y="1"/>
                  </a:cubicBezTo>
                  <a:cubicBezTo>
                    <a:pt x="49" y="1"/>
                    <a:pt x="49" y="1"/>
                    <a:pt x="49" y="1"/>
                  </a:cubicBezTo>
                  <a:cubicBezTo>
                    <a:pt x="49" y="1"/>
                    <a:pt x="49" y="1"/>
                    <a:pt x="49" y="0"/>
                  </a:cubicBezTo>
                  <a:cubicBezTo>
                    <a:pt x="49" y="0"/>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6" y="1"/>
                    <a:pt x="46" y="1"/>
                  </a:cubicBezTo>
                  <a:cubicBezTo>
                    <a:pt x="46" y="2"/>
                    <a:pt x="46" y="2"/>
                    <a:pt x="46" y="2"/>
                  </a:cubicBezTo>
                  <a:cubicBezTo>
                    <a:pt x="46" y="2"/>
                    <a:pt x="46" y="3"/>
                    <a:pt x="46" y="4"/>
                  </a:cubicBezTo>
                  <a:cubicBezTo>
                    <a:pt x="46" y="5"/>
                    <a:pt x="46" y="5"/>
                    <a:pt x="46" y="6"/>
                  </a:cubicBezTo>
                  <a:cubicBezTo>
                    <a:pt x="46" y="6"/>
                    <a:pt x="46" y="6"/>
                    <a:pt x="46" y="6"/>
                  </a:cubicBezTo>
                  <a:cubicBezTo>
                    <a:pt x="46" y="6"/>
                    <a:pt x="46" y="7"/>
                    <a:pt x="46" y="7"/>
                  </a:cubicBezTo>
                  <a:cubicBezTo>
                    <a:pt x="46" y="7"/>
                    <a:pt x="46" y="7"/>
                    <a:pt x="46" y="7"/>
                  </a:cubicBezTo>
                  <a:cubicBezTo>
                    <a:pt x="46" y="7"/>
                    <a:pt x="46" y="7"/>
                    <a:pt x="46" y="7"/>
                  </a:cubicBezTo>
                  <a:cubicBezTo>
                    <a:pt x="46" y="7"/>
                    <a:pt x="46" y="7"/>
                    <a:pt x="46" y="7"/>
                  </a:cubicBezTo>
                  <a:cubicBezTo>
                    <a:pt x="46" y="8"/>
                    <a:pt x="46" y="8"/>
                    <a:pt x="46" y="8"/>
                  </a:cubicBezTo>
                  <a:cubicBezTo>
                    <a:pt x="46" y="8"/>
                    <a:pt x="46" y="8"/>
                    <a:pt x="46" y="8"/>
                  </a:cubicBezTo>
                  <a:cubicBezTo>
                    <a:pt x="46" y="8"/>
                    <a:pt x="46" y="9"/>
                    <a:pt x="46" y="9"/>
                  </a:cubicBezTo>
                  <a:cubicBezTo>
                    <a:pt x="46" y="9"/>
                    <a:pt x="46" y="9"/>
                    <a:pt x="46" y="9"/>
                  </a:cubicBezTo>
                  <a:cubicBezTo>
                    <a:pt x="46" y="9"/>
                    <a:pt x="46" y="10"/>
                    <a:pt x="46" y="10"/>
                  </a:cubicBezTo>
                  <a:cubicBezTo>
                    <a:pt x="45" y="10"/>
                    <a:pt x="45" y="10"/>
                    <a:pt x="45" y="10"/>
                  </a:cubicBezTo>
                  <a:cubicBezTo>
                    <a:pt x="44" y="10"/>
                    <a:pt x="44" y="10"/>
                    <a:pt x="43" y="10"/>
                  </a:cubicBezTo>
                  <a:cubicBezTo>
                    <a:pt x="41" y="10"/>
                    <a:pt x="39" y="10"/>
                    <a:pt x="36" y="10"/>
                  </a:cubicBezTo>
                  <a:cubicBezTo>
                    <a:pt x="36" y="10"/>
                    <a:pt x="35" y="10"/>
                    <a:pt x="34" y="10"/>
                  </a:cubicBezTo>
                  <a:cubicBezTo>
                    <a:pt x="34" y="10"/>
                    <a:pt x="34" y="10"/>
                    <a:pt x="34" y="10"/>
                  </a:cubicBezTo>
                  <a:cubicBezTo>
                    <a:pt x="33" y="10"/>
                    <a:pt x="32"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0" y="9"/>
                    <a:pt x="31" y="9"/>
                    <a:pt x="30" y="9"/>
                  </a:cubicBezTo>
                  <a:cubicBezTo>
                    <a:pt x="30" y="9"/>
                    <a:pt x="31" y="8"/>
                    <a:pt x="31" y="8"/>
                  </a:cubicBezTo>
                  <a:cubicBezTo>
                    <a:pt x="31" y="8"/>
                    <a:pt x="31" y="8"/>
                    <a:pt x="31" y="8"/>
                  </a:cubicBezTo>
                  <a:cubicBezTo>
                    <a:pt x="31" y="8"/>
                    <a:pt x="31" y="8"/>
                    <a:pt x="31" y="8"/>
                  </a:cubicBezTo>
                  <a:cubicBezTo>
                    <a:pt x="31" y="7"/>
                    <a:pt x="31" y="7"/>
                    <a:pt x="31" y="7"/>
                  </a:cubicBezTo>
                  <a:cubicBezTo>
                    <a:pt x="31" y="7"/>
                    <a:pt x="31" y="7"/>
                    <a:pt x="31" y="7"/>
                  </a:cubicBezTo>
                  <a:cubicBezTo>
                    <a:pt x="31" y="7"/>
                    <a:pt x="31" y="7"/>
                    <a:pt x="31" y="7"/>
                  </a:cubicBezTo>
                  <a:cubicBezTo>
                    <a:pt x="31" y="7"/>
                    <a:pt x="31" y="7"/>
                    <a:pt x="31" y="7"/>
                  </a:cubicBezTo>
                  <a:cubicBezTo>
                    <a:pt x="31" y="7"/>
                    <a:pt x="31" y="7"/>
                    <a:pt x="31" y="7"/>
                  </a:cubicBezTo>
                  <a:cubicBezTo>
                    <a:pt x="31" y="7"/>
                    <a:pt x="32" y="7"/>
                    <a:pt x="32" y="7"/>
                  </a:cubicBezTo>
                  <a:cubicBezTo>
                    <a:pt x="32" y="6"/>
                    <a:pt x="32" y="5"/>
                    <a:pt x="32" y="5"/>
                  </a:cubicBezTo>
                  <a:cubicBezTo>
                    <a:pt x="32"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ubicBezTo>
                    <a:pt x="31" y="4"/>
                    <a:pt x="30" y="4"/>
                    <a:pt x="30" y="4"/>
                  </a:cubicBezTo>
                  <a:cubicBezTo>
                    <a:pt x="30" y="4"/>
                    <a:pt x="30" y="4"/>
                    <a:pt x="30" y="4"/>
                  </a:cubicBezTo>
                  <a:cubicBezTo>
                    <a:pt x="30" y="4"/>
                    <a:pt x="30" y="4"/>
                    <a:pt x="30" y="4"/>
                  </a:cubicBezTo>
                  <a:cubicBezTo>
                    <a:pt x="30" y="4"/>
                    <a:pt x="30" y="4"/>
                    <a:pt x="30" y="3"/>
                  </a:cubicBezTo>
                  <a:cubicBezTo>
                    <a:pt x="30" y="3"/>
                    <a:pt x="30" y="3"/>
                    <a:pt x="30" y="3"/>
                  </a:cubicBezTo>
                  <a:cubicBezTo>
                    <a:pt x="30" y="3"/>
                    <a:pt x="30" y="3"/>
                    <a:pt x="30" y="3"/>
                  </a:cubicBezTo>
                  <a:cubicBezTo>
                    <a:pt x="30" y="3"/>
                    <a:pt x="30" y="3"/>
                    <a:pt x="30" y="3"/>
                  </a:cubicBezTo>
                  <a:cubicBezTo>
                    <a:pt x="30" y="3"/>
                    <a:pt x="30" y="3"/>
                    <a:pt x="30" y="3"/>
                  </a:cubicBezTo>
                  <a:cubicBezTo>
                    <a:pt x="29" y="3"/>
                    <a:pt x="29" y="3"/>
                    <a:pt x="29" y="3"/>
                  </a:cubicBezTo>
                  <a:cubicBezTo>
                    <a:pt x="29" y="3"/>
                    <a:pt x="29" y="3"/>
                    <a:pt x="29" y="3"/>
                  </a:cubicBezTo>
                  <a:cubicBezTo>
                    <a:pt x="28" y="3"/>
                    <a:pt x="28" y="3"/>
                    <a:pt x="28" y="3"/>
                  </a:cubicBezTo>
                  <a:cubicBezTo>
                    <a:pt x="28" y="3"/>
                    <a:pt x="28" y="3"/>
                    <a:pt x="28"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6" y="3"/>
                    <a:pt x="26" y="3"/>
                    <a:pt x="26" y="3"/>
                  </a:cubicBezTo>
                  <a:cubicBezTo>
                    <a:pt x="26" y="3"/>
                    <a:pt x="26" y="3"/>
                    <a:pt x="26" y="3"/>
                  </a:cubicBezTo>
                  <a:cubicBezTo>
                    <a:pt x="26" y="3"/>
                    <a:pt x="26" y="3"/>
                    <a:pt x="25" y="2"/>
                  </a:cubicBezTo>
                  <a:cubicBezTo>
                    <a:pt x="25" y="2"/>
                    <a:pt x="24" y="2"/>
                    <a:pt x="24" y="2"/>
                  </a:cubicBezTo>
                  <a:cubicBezTo>
                    <a:pt x="23" y="2"/>
                    <a:pt x="23" y="2"/>
                    <a:pt x="23" y="2"/>
                  </a:cubicBezTo>
                  <a:cubicBezTo>
                    <a:pt x="22" y="2"/>
                    <a:pt x="21" y="2"/>
                    <a:pt x="20" y="2"/>
                  </a:cubicBezTo>
                  <a:cubicBezTo>
                    <a:pt x="20" y="2"/>
                    <a:pt x="20" y="2"/>
                    <a:pt x="20" y="2"/>
                  </a:cubicBezTo>
                  <a:cubicBezTo>
                    <a:pt x="20" y="2"/>
                    <a:pt x="20" y="3"/>
                    <a:pt x="20" y="3"/>
                  </a:cubicBezTo>
                  <a:cubicBezTo>
                    <a:pt x="20" y="3"/>
                    <a:pt x="19" y="3"/>
                    <a:pt x="19" y="3"/>
                  </a:cubicBezTo>
                  <a:cubicBezTo>
                    <a:pt x="19" y="3"/>
                    <a:pt x="19" y="3"/>
                    <a:pt x="19" y="3"/>
                  </a:cubicBezTo>
                  <a:cubicBezTo>
                    <a:pt x="19" y="3"/>
                    <a:pt x="19" y="3"/>
                    <a:pt x="19" y="3"/>
                  </a:cubicBezTo>
                  <a:cubicBezTo>
                    <a:pt x="19" y="3"/>
                    <a:pt x="19" y="3"/>
                    <a:pt x="19" y="3"/>
                  </a:cubicBezTo>
                  <a:cubicBezTo>
                    <a:pt x="19" y="3"/>
                    <a:pt x="19" y="4"/>
                    <a:pt x="19" y="4"/>
                  </a:cubicBezTo>
                  <a:cubicBezTo>
                    <a:pt x="19" y="4"/>
                    <a:pt x="19" y="4"/>
                    <a:pt x="19" y="4"/>
                  </a:cubicBezTo>
                  <a:cubicBezTo>
                    <a:pt x="19" y="4"/>
                    <a:pt x="19" y="4"/>
                    <a:pt x="19" y="4"/>
                  </a:cubicBezTo>
                  <a:cubicBezTo>
                    <a:pt x="19" y="4"/>
                    <a:pt x="19" y="4"/>
                    <a:pt x="19" y="4"/>
                  </a:cubicBezTo>
                  <a:cubicBezTo>
                    <a:pt x="19" y="5"/>
                    <a:pt x="19" y="5"/>
                    <a:pt x="19" y="5"/>
                  </a:cubicBezTo>
                  <a:cubicBezTo>
                    <a:pt x="19" y="5"/>
                    <a:pt x="19" y="5"/>
                    <a:pt x="19" y="5"/>
                  </a:cubicBezTo>
                  <a:cubicBezTo>
                    <a:pt x="19" y="5"/>
                    <a:pt x="19" y="5"/>
                    <a:pt x="19" y="5"/>
                  </a:cubicBezTo>
                  <a:cubicBezTo>
                    <a:pt x="19" y="5"/>
                    <a:pt x="18" y="5"/>
                    <a:pt x="18" y="5"/>
                  </a:cubicBezTo>
                  <a:cubicBezTo>
                    <a:pt x="18" y="5"/>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8"/>
                  </a:cubicBezTo>
                  <a:cubicBezTo>
                    <a:pt x="18" y="8"/>
                    <a:pt x="18" y="8"/>
                    <a:pt x="18"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10"/>
                    <a:pt x="17" y="10"/>
                  </a:cubicBezTo>
                  <a:cubicBezTo>
                    <a:pt x="17" y="10"/>
                    <a:pt x="17" y="10"/>
                    <a:pt x="17"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3"/>
                    <a:pt x="15" y="13"/>
                    <a:pt x="15" y="13"/>
                  </a:cubicBezTo>
                  <a:cubicBezTo>
                    <a:pt x="15" y="13"/>
                    <a:pt x="15" y="13"/>
                    <a:pt x="15" y="13"/>
                  </a:cubicBezTo>
                  <a:cubicBezTo>
                    <a:pt x="15" y="13"/>
                    <a:pt x="15" y="13"/>
                    <a:pt x="15" y="13"/>
                  </a:cubicBezTo>
                  <a:cubicBezTo>
                    <a:pt x="15" y="13"/>
                    <a:pt x="15" y="13"/>
                    <a:pt x="14" y="13"/>
                  </a:cubicBezTo>
                  <a:cubicBezTo>
                    <a:pt x="14" y="13"/>
                    <a:pt x="14" y="13"/>
                    <a:pt x="14" y="13"/>
                  </a:cubicBezTo>
                  <a:cubicBezTo>
                    <a:pt x="14" y="13"/>
                    <a:pt x="14" y="13"/>
                    <a:pt x="14" y="13"/>
                  </a:cubicBezTo>
                  <a:cubicBezTo>
                    <a:pt x="14" y="13"/>
                    <a:pt x="14" y="13"/>
                    <a:pt x="14" y="13"/>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3" y="14"/>
                    <a:pt x="13" y="14"/>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6"/>
                    <a:pt x="13" y="16"/>
                  </a:cubicBezTo>
                  <a:cubicBezTo>
                    <a:pt x="13" y="16"/>
                    <a:pt x="13" y="16"/>
                    <a:pt x="13" y="16"/>
                  </a:cubicBezTo>
                  <a:cubicBezTo>
                    <a:pt x="12" y="16"/>
                    <a:pt x="12" y="16"/>
                    <a:pt x="12" y="16"/>
                  </a:cubicBezTo>
                  <a:cubicBezTo>
                    <a:pt x="12" y="16"/>
                    <a:pt x="12" y="16"/>
                    <a:pt x="12" y="16"/>
                  </a:cubicBezTo>
                  <a:cubicBezTo>
                    <a:pt x="12" y="16"/>
                    <a:pt x="12" y="16"/>
                    <a:pt x="12" y="16"/>
                  </a:cubicBezTo>
                  <a:cubicBezTo>
                    <a:pt x="12" y="16"/>
                    <a:pt x="12" y="17"/>
                    <a:pt x="12" y="17"/>
                  </a:cubicBezTo>
                  <a:cubicBezTo>
                    <a:pt x="12" y="17"/>
                    <a:pt x="11" y="17"/>
                    <a:pt x="11" y="17"/>
                  </a:cubicBezTo>
                  <a:cubicBezTo>
                    <a:pt x="11" y="18"/>
                    <a:pt x="11" y="18"/>
                    <a:pt x="10" y="18"/>
                  </a:cubicBezTo>
                  <a:cubicBezTo>
                    <a:pt x="10" y="18"/>
                    <a:pt x="10" y="18"/>
                    <a:pt x="10" y="19"/>
                  </a:cubicBezTo>
                  <a:cubicBezTo>
                    <a:pt x="9" y="19"/>
                    <a:pt x="9" y="20"/>
                    <a:pt x="8" y="21"/>
                  </a:cubicBezTo>
                  <a:cubicBezTo>
                    <a:pt x="7" y="22"/>
                    <a:pt x="6" y="22"/>
                    <a:pt x="5" y="23"/>
                  </a:cubicBezTo>
                  <a:cubicBezTo>
                    <a:pt x="5" y="23"/>
                    <a:pt x="5" y="23"/>
                    <a:pt x="5" y="23"/>
                  </a:cubicBezTo>
                  <a:cubicBezTo>
                    <a:pt x="5" y="23"/>
                    <a:pt x="5" y="23"/>
                    <a:pt x="5" y="23"/>
                  </a:cubicBezTo>
                  <a:cubicBezTo>
                    <a:pt x="5" y="23"/>
                    <a:pt x="5" y="24"/>
                    <a:pt x="5" y="24"/>
                  </a:cubicBezTo>
                  <a:cubicBezTo>
                    <a:pt x="5" y="24"/>
                    <a:pt x="5" y="24"/>
                    <a:pt x="5" y="24"/>
                  </a:cubicBez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5"/>
                    <a:pt x="4" y="25"/>
                    <a:pt x="4" y="25"/>
                  </a:cubicBezTo>
                  <a:cubicBezTo>
                    <a:pt x="4" y="25"/>
                    <a:pt x="4" y="26"/>
                    <a:pt x="4" y="26"/>
                  </a:cubicBezTo>
                  <a:cubicBezTo>
                    <a:pt x="4" y="27"/>
                    <a:pt x="5" y="27"/>
                    <a:pt x="5" y="27"/>
                  </a:cubicBezTo>
                  <a:cubicBezTo>
                    <a:pt x="5" y="27"/>
                    <a:pt x="5" y="27"/>
                    <a:pt x="5" y="27"/>
                  </a:cubicBezTo>
                  <a:cubicBezTo>
                    <a:pt x="5" y="27"/>
                    <a:pt x="5" y="27"/>
                    <a:pt x="5" y="27"/>
                  </a:cubicBezTo>
                  <a:cubicBezTo>
                    <a:pt x="5" y="27"/>
                    <a:pt x="5" y="27"/>
                    <a:pt x="5" y="27"/>
                  </a:cubicBezTo>
                  <a:cubicBezTo>
                    <a:pt x="5" y="27"/>
                    <a:pt x="5" y="27"/>
                    <a:pt x="6" y="27"/>
                  </a:cubicBezTo>
                  <a:cubicBezTo>
                    <a:pt x="6" y="27"/>
                    <a:pt x="6" y="27"/>
                    <a:pt x="6" y="27"/>
                  </a:cubicBezTo>
                  <a:cubicBezTo>
                    <a:pt x="6" y="27"/>
                    <a:pt x="6" y="27"/>
                    <a:pt x="6" y="27"/>
                  </a:cubicBezTo>
                  <a:cubicBezTo>
                    <a:pt x="6" y="28"/>
                    <a:pt x="6" y="28"/>
                    <a:pt x="6" y="28"/>
                  </a:cubicBezTo>
                  <a:cubicBezTo>
                    <a:pt x="6" y="28"/>
                    <a:pt x="6" y="28"/>
                    <a:pt x="6" y="28"/>
                  </a:cubicBezTo>
                  <a:cubicBezTo>
                    <a:pt x="6" y="28"/>
                    <a:pt x="6" y="28"/>
                    <a:pt x="6" y="28"/>
                  </a:cubicBezTo>
                  <a:cubicBezTo>
                    <a:pt x="6" y="28"/>
                    <a:pt x="6" y="28"/>
                    <a:pt x="6" y="28"/>
                  </a:cubicBezTo>
                  <a:cubicBezTo>
                    <a:pt x="6" y="28"/>
                    <a:pt x="6" y="28"/>
                    <a:pt x="6" y="28"/>
                  </a:cubicBezTo>
                  <a:cubicBezTo>
                    <a:pt x="6"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9"/>
                    <a:pt x="8" y="29"/>
                    <a:pt x="8"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1" y="29"/>
                  </a:cubicBezTo>
                  <a:cubicBezTo>
                    <a:pt x="11" y="29"/>
                    <a:pt x="11" y="29"/>
                    <a:pt x="11" y="29"/>
                  </a:cubicBezTo>
                  <a:cubicBezTo>
                    <a:pt x="11" y="29"/>
                    <a:pt x="11" y="29"/>
                    <a:pt x="11" y="29"/>
                  </a:cubicBezTo>
                  <a:cubicBezTo>
                    <a:pt x="11" y="29"/>
                    <a:pt x="11" y="29"/>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2" y="30"/>
                    <a:pt x="12" y="30"/>
                  </a:cubicBezTo>
                  <a:cubicBezTo>
                    <a:pt x="12" y="30"/>
                    <a:pt x="12" y="30"/>
                    <a:pt x="12" y="30"/>
                  </a:cubicBezTo>
                  <a:cubicBezTo>
                    <a:pt x="12" y="30"/>
                    <a:pt x="12" y="30"/>
                    <a:pt x="12" y="30"/>
                  </a:cubicBezTo>
                  <a:cubicBezTo>
                    <a:pt x="13" y="30"/>
                    <a:pt x="14" y="31"/>
                    <a:pt x="15" y="30"/>
                  </a:cubicBezTo>
                  <a:cubicBezTo>
                    <a:pt x="15" y="30"/>
                    <a:pt x="15" y="30"/>
                    <a:pt x="15" y="30"/>
                  </a:cubicBezTo>
                  <a:cubicBezTo>
                    <a:pt x="15" y="30"/>
                    <a:pt x="15" y="30"/>
                    <a:pt x="15" y="30"/>
                  </a:cubicBezTo>
                  <a:cubicBezTo>
                    <a:pt x="15" y="30"/>
                    <a:pt x="15" y="30"/>
                    <a:pt x="15" y="30"/>
                  </a:cubicBezTo>
                  <a:cubicBezTo>
                    <a:pt x="15" y="30"/>
                    <a:pt x="15" y="30"/>
                    <a:pt x="16" y="30"/>
                  </a:cubicBezTo>
                  <a:cubicBezTo>
                    <a:pt x="16" y="30"/>
                    <a:pt x="16" y="30"/>
                    <a:pt x="16" y="30"/>
                  </a:cubicBezTo>
                  <a:cubicBezTo>
                    <a:pt x="16" y="30"/>
                    <a:pt x="16" y="30"/>
                    <a:pt x="16" y="30"/>
                  </a:cubicBezTo>
                  <a:cubicBezTo>
                    <a:pt x="16" y="30"/>
                    <a:pt x="16" y="30"/>
                    <a:pt x="16" y="30"/>
                  </a:cubicBezTo>
                  <a:cubicBezTo>
                    <a:pt x="16" y="30"/>
                    <a:pt x="16" y="30"/>
                    <a:pt x="16" y="30"/>
                  </a:cubicBezTo>
                  <a:cubicBezTo>
                    <a:pt x="16" y="30"/>
                    <a:pt x="16" y="29"/>
                    <a:pt x="17" y="29"/>
                  </a:cubicBezTo>
                  <a:cubicBezTo>
                    <a:pt x="17" y="29"/>
                    <a:pt x="17" y="29"/>
                    <a:pt x="17" y="29"/>
                  </a:cubicBezTo>
                  <a:cubicBezTo>
                    <a:pt x="17" y="29"/>
                    <a:pt x="17" y="29"/>
                    <a:pt x="17" y="29"/>
                  </a:cubicBezTo>
                  <a:cubicBezTo>
                    <a:pt x="17" y="29"/>
                    <a:pt x="17" y="29"/>
                    <a:pt x="17" y="29"/>
                  </a:cubicBezTo>
                  <a:cubicBezTo>
                    <a:pt x="17" y="29"/>
                    <a:pt x="17" y="29"/>
                    <a:pt x="18" y="28"/>
                  </a:cubicBezTo>
                  <a:cubicBezTo>
                    <a:pt x="18" y="28"/>
                    <a:pt x="18" y="28"/>
                    <a:pt x="18" y="28"/>
                  </a:cubicBezTo>
                  <a:cubicBezTo>
                    <a:pt x="18" y="28"/>
                    <a:pt x="18" y="28"/>
                    <a:pt x="18" y="28"/>
                  </a:cubicBezTo>
                  <a:cubicBezTo>
                    <a:pt x="19" y="27"/>
                    <a:pt x="19" y="27"/>
                    <a:pt x="19" y="26"/>
                  </a:cubicBezTo>
                  <a:cubicBezTo>
                    <a:pt x="19" y="26"/>
                    <a:pt x="19" y="26"/>
                    <a:pt x="19" y="26"/>
                  </a:cubicBezTo>
                  <a:cubicBezTo>
                    <a:pt x="20" y="26"/>
                    <a:pt x="20" y="26"/>
                    <a:pt x="20" y="26"/>
                  </a:cubicBezTo>
                  <a:cubicBezTo>
                    <a:pt x="20" y="26"/>
                    <a:pt x="20" y="26"/>
                    <a:pt x="20" y="26"/>
                  </a:cubicBezTo>
                  <a:cubicBezTo>
                    <a:pt x="20" y="25"/>
                    <a:pt x="20" y="25"/>
                    <a:pt x="21" y="25"/>
                  </a:cubicBezTo>
                  <a:cubicBezTo>
                    <a:pt x="21" y="25"/>
                    <a:pt x="21" y="25"/>
                    <a:pt x="21" y="25"/>
                  </a:cubicBezTo>
                  <a:cubicBezTo>
                    <a:pt x="21" y="25"/>
                    <a:pt x="21" y="25"/>
                    <a:pt x="21" y="25"/>
                  </a:cubicBezTo>
                  <a:cubicBezTo>
                    <a:pt x="21" y="24"/>
                    <a:pt x="21" y="24"/>
                    <a:pt x="21" y="24"/>
                  </a:cubicBezTo>
                  <a:cubicBezTo>
                    <a:pt x="21" y="24"/>
                    <a:pt x="21" y="24"/>
                    <a:pt x="21" y="24"/>
                  </a:cubicBezTo>
                  <a:cubicBezTo>
                    <a:pt x="21" y="24"/>
                    <a:pt x="21" y="24"/>
                    <a:pt x="21" y="24"/>
                  </a:cubicBezTo>
                  <a:cubicBezTo>
                    <a:pt x="21" y="24"/>
                    <a:pt x="22" y="24"/>
                    <a:pt x="22" y="24"/>
                  </a:cubicBezTo>
                  <a:cubicBezTo>
                    <a:pt x="22" y="24"/>
                    <a:pt x="22" y="24"/>
                    <a:pt x="22" y="24"/>
                  </a:cubicBezTo>
                  <a:cubicBezTo>
                    <a:pt x="22" y="24"/>
                    <a:pt x="22" y="24"/>
                    <a:pt x="22" y="24"/>
                  </a:cubicBezTo>
                  <a:cubicBezTo>
                    <a:pt x="22" y="24"/>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3" y="23"/>
                    <a:pt x="23" y="23"/>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1"/>
                    <a:pt x="23" y="21"/>
                    <a:pt x="23" y="21"/>
                  </a:cubicBezTo>
                  <a:cubicBezTo>
                    <a:pt x="23" y="21"/>
                    <a:pt x="24" y="21"/>
                    <a:pt x="24" y="21"/>
                  </a:cubicBezTo>
                  <a:cubicBezTo>
                    <a:pt x="24" y="21"/>
                    <a:pt x="24" y="21"/>
                    <a:pt x="24" y="21"/>
                  </a:cubicBezTo>
                  <a:cubicBezTo>
                    <a:pt x="24" y="21"/>
                    <a:pt x="24" y="21"/>
                    <a:pt x="24" y="21"/>
                  </a:cubicBezTo>
                  <a:cubicBezTo>
                    <a:pt x="24" y="21"/>
                    <a:pt x="24" y="21"/>
                    <a:pt x="24" y="21"/>
                  </a:cubicBezTo>
                  <a:cubicBezTo>
                    <a:pt x="24" y="21"/>
                    <a:pt x="24" y="21"/>
                    <a:pt x="24" y="21"/>
                  </a:cubicBezTo>
                  <a:cubicBezTo>
                    <a:pt x="24" y="21"/>
                    <a:pt x="24" y="20"/>
                    <a:pt x="24" y="20"/>
                  </a:cubicBezTo>
                  <a:cubicBezTo>
                    <a:pt x="24" y="20"/>
                    <a:pt x="24" y="20"/>
                    <a:pt x="24" y="20"/>
                  </a:cubicBezTo>
                  <a:cubicBezTo>
                    <a:pt x="24" y="20"/>
                    <a:pt x="24" y="20"/>
                    <a:pt x="24" y="20"/>
                  </a:cubicBezTo>
                  <a:cubicBezTo>
                    <a:pt x="24" y="20"/>
                    <a:pt x="24" y="20"/>
                    <a:pt x="24" y="20"/>
                  </a:cubicBezTo>
                  <a:cubicBezTo>
                    <a:pt x="24" y="20"/>
                    <a:pt x="24" y="20"/>
                    <a:pt x="24" y="20"/>
                  </a:cubicBezTo>
                  <a:cubicBezTo>
                    <a:pt x="25" y="20"/>
                    <a:pt x="25" y="19"/>
                    <a:pt x="25" y="19"/>
                  </a:cubicBezTo>
                  <a:cubicBezTo>
                    <a:pt x="25" y="19"/>
                    <a:pt x="25" y="19"/>
                    <a:pt x="25" y="19"/>
                  </a:cubicBezTo>
                  <a:cubicBezTo>
                    <a:pt x="25" y="19"/>
                    <a:pt x="25" y="19"/>
                    <a:pt x="25" y="19"/>
                  </a:cubicBezTo>
                  <a:cubicBezTo>
                    <a:pt x="26" y="19"/>
                    <a:pt x="27" y="19"/>
                    <a:pt x="27" y="19"/>
                  </a:cubicBezTo>
                  <a:cubicBezTo>
                    <a:pt x="29" y="19"/>
                    <a:pt x="30" y="19"/>
                    <a:pt x="31" y="19"/>
                  </a:cubicBezTo>
                  <a:cubicBezTo>
                    <a:pt x="36" y="19"/>
                    <a:pt x="41" y="19"/>
                    <a:pt x="46" y="19"/>
                  </a:cubicBezTo>
                  <a:cubicBezTo>
                    <a:pt x="46" y="19"/>
                    <a:pt x="46" y="19"/>
                    <a:pt x="46" y="19"/>
                  </a:cubicBezTo>
                  <a:cubicBezTo>
                    <a:pt x="46" y="19"/>
                    <a:pt x="46" y="19"/>
                    <a:pt x="46" y="19"/>
                  </a:cubicBezTo>
                  <a:cubicBezTo>
                    <a:pt x="46" y="19"/>
                    <a:pt x="46" y="19"/>
                    <a:pt x="46" y="19"/>
                  </a:cubicBezTo>
                  <a:cubicBezTo>
                    <a:pt x="46" y="19"/>
                    <a:pt x="46" y="19"/>
                    <a:pt x="46" y="19"/>
                  </a:cubicBezTo>
                  <a:cubicBezTo>
                    <a:pt x="47" y="20"/>
                    <a:pt x="46" y="21"/>
                    <a:pt x="46" y="22"/>
                  </a:cubicBezTo>
                  <a:cubicBezTo>
                    <a:pt x="46" y="22"/>
                    <a:pt x="46" y="23"/>
                    <a:pt x="47" y="23"/>
                  </a:cubicBezTo>
                  <a:cubicBezTo>
                    <a:pt x="47" y="24"/>
                    <a:pt x="47" y="26"/>
                    <a:pt x="47" y="27"/>
                  </a:cubicBezTo>
                  <a:cubicBezTo>
                    <a:pt x="46" y="27"/>
                    <a:pt x="46" y="27"/>
                    <a:pt x="46" y="27"/>
                  </a:cubicBezTo>
                  <a:cubicBezTo>
                    <a:pt x="46" y="27"/>
                    <a:pt x="46" y="27"/>
                    <a:pt x="46" y="27"/>
                  </a:cubicBezTo>
                  <a:cubicBezTo>
                    <a:pt x="46" y="27"/>
                    <a:pt x="46" y="27"/>
                    <a:pt x="46" y="27"/>
                  </a:cubicBezTo>
                  <a:cubicBezTo>
                    <a:pt x="46" y="27"/>
                    <a:pt x="46" y="27"/>
                    <a:pt x="46" y="27"/>
                  </a:cubicBezTo>
                  <a:cubicBezTo>
                    <a:pt x="46" y="27"/>
                    <a:pt x="46" y="27"/>
                    <a:pt x="45" y="27"/>
                  </a:cubicBezTo>
                  <a:cubicBezTo>
                    <a:pt x="45" y="28"/>
                    <a:pt x="45" y="28"/>
                    <a:pt x="45" y="28"/>
                  </a:cubicBezTo>
                  <a:cubicBezTo>
                    <a:pt x="44" y="28"/>
                    <a:pt x="43" y="28"/>
                    <a:pt x="41" y="27"/>
                  </a:cubicBezTo>
                  <a:cubicBezTo>
                    <a:pt x="40" y="27"/>
                    <a:pt x="40" y="27"/>
                    <a:pt x="39" y="27"/>
                  </a:cubicBezTo>
                  <a:cubicBezTo>
                    <a:pt x="39" y="27"/>
                    <a:pt x="39" y="27"/>
                    <a:pt x="39" y="27"/>
                  </a:cubicBezTo>
                  <a:cubicBezTo>
                    <a:pt x="38" y="27"/>
                    <a:pt x="37" y="27"/>
                    <a:pt x="36" y="27"/>
                  </a:cubicBezTo>
                  <a:cubicBezTo>
                    <a:pt x="35" y="27"/>
                    <a:pt x="33" y="27"/>
                    <a:pt x="31" y="27"/>
                  </a:cubicBezTo>
                  <a:cubicBezTo>
                    <a:pt x="31" y="27"/>
                    <a:pt x="31" y="27"/>
                    <a:pt x="31" y="27"/>
                  </a:cubicBezTo>
                  <a:cubicBezTo>
                    <a:pt x="31" y="27"/>
                    <a:pt x="30" y="27"/>
                    <a:pt x="29" y="27"/>
                  </a:cubicBezTo>
                  <a:cubicBezTo>
                    <a:pt x="29" y="27"/>
                    <a:pt x="29" y="27"/>
                    <a:pt x="29" y="27"/>
                  </a:cubicBezTo>
                  <a:cubicBezTo>
                    <a:pt x="29" y="27"/>
                    <a:pt x="29" y="27"/>
                    <a:pt x="29" y="27"/>
                  </a:cubicBezTo>
                  <a:cubicBezTo>
                    <a:pt x="27" y="27"/>
                    <a:pt x="25" y="27"/>
                    <a:pt x="23" y="27"/>
                  </a:cubicBezTo>
                  <a:cubicBezTo>
                    <a:pt x="23" y="27"/>
                    <a:pt x="22" y="27"/>
                    <a:pt x="22" y="27"/>
                  </a:cubicBezTo>
                  <a:cubicBezTo>
                    <a:pt x="22" y="27"/>
                    <a:pt x="22" y="27"/>
                    <a:pt x="22" y="27"/>
                  </a:cubicBezTo>
                  <a:cubicBezTo>
                    <a:pt x="22" y="27"/>
                    <a:pt x="22" y="27"/>
                    <a:pt x="22" y="27"/>
                  </a:cubicBezTo>
                  <a:cubicBezTo>
                    <a:pt x="22" y="27"/>
                    <a:pt x="22" y="27"/>
                    <a:pt x="22" y="28"/>
                  </a:cubicBezTo>
                  <a:cubicBezTo>
                    <a:pt x="22" y="28"/>
                    <a:pt x="22" y="28"/>
                    <a:pt x="22" y="28"/>
                  </a:cubicBezTo>
                  <a:cubicBezTo>
                    <a:pt x="22" y="28"/>
                    <a:pt x="22" y="28"/>
                    <a:pt x="22" y="28"/>
                  </a:cubicBezTo>
                  <a:cubicBezTo>
                    <a:pt x="22" y="28"/>
                    <a:pt x="21" y="28"/>
                    <a:pt x="21" y="28"/>
                  </a:cubicBezTo>
                  <a:cubicBezTo>
                    <a:pt x="21" y="28"/>
                    <a:pt x="21" y="28"/>
                    <a:pt x="21" y="28"/>
                  </a:cubicBezTo>
                  <a:cubicBezTo>
                    <a:pt x="21" y="28"/>
                    <a:pt x="21" y="28"/>
                    <a:pt x="21" y="28"/>
                  </a:cubicBezTo>
                  <a:cubicBezTo>
                    <a:pt x="21" y="28"/>
                    <a:pt x="21" y="28"/>
                    <a:pt x="21" y="28"/>
                  </a:cubicBezTo>
                  <a:cubicBezTo>
                    <a:pt x="21" y="28"/>
                    <a:pt x="21" y="28"/>
                    <a:pt x="21" y="28"/>
                  </a:cubicBezTo>
                  <a:cubicBezTo>
                    <a:pt x="21" y="28"/>
                    <a:pt x="21" y="28"/>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30"/>
                  </a:cubicBezTo>
                  <a:cubicBezTo>
                    <a:pt x="21" y="30"/>
                    <a:pt x="21" y="30"/>
                    <a:pt x="21" y="30"/>
                  </a:cubicBezTo>
                  <a:cubicBezTo>
                    <a:pt x="21" y="31"/>
                    <a:pt x="21" y="32"/>
                    <a:pt x="21" y="33"/>
                  </a:cubicBezTo>
                  <a:cubicBezTo>
                    <a:pt x="21" y="34"/>
                    <a:pt x="21" y="34"/>
                    <a:pt x="21" y="35"/>
                  </a:cubicBezTo>
                  <a:cubicBezTo>
                    <a:pt x="21" y="35"/>
                    <a:pt x="21" y="35"/>
                    <a:pt x="21" y="36"/>
                  </a:cubicBezTo>
                  <a:cubicBezTo>
                    <a:pt x="21" y="36"/>
                    <a:pt x="21" y="36"/>
                    <a:pt x="21" y="36"/>
                  </a:cubicBezTo>
                  <a:cubicBezTo>
                    <a:pt x="21" y="36"/>
                    <a:pt x="21" y="36"/>
                    <a:pt x="21" y="36"/>
                  </a:cubicBezTo>
                  <a:cubicBezTo>
                    <a:pt x="21" y="36"/>
                    <a:pt x="21" y="36"/>
                    <a:pt x="21" y="36"/>
                  </a:cubicBezTo>
                  <a:cubicBezTo>
                    <a:pt x="21" y="36"/>
                    <a:pt x="21" y="36"/>
                    <a:pt x="21" y="36"/>
                  </a:cubicBezTo>
                  <a:cubicBezTo>
                    <a:pt x="22" y="36"/>
                    <a:pt x="22" y="36"/>
                    <a:pt x="22" y="36"/>
                  </a:cubicBezTo>
                  <a:cubicBezTo>
                    <a:pt x="22" y="36"/>
                    <a:pt x="22" y="36"/>
                    <a:pt x="22" y="36"/>
                  </a:cubicBezTo>
                  <a:cubicBezTo>
                    <a:pt x="22" y="36"/>
                    <a:pt x="22" y="37"/>
                    <a:pt x="22" y="37"/>
                  </a:cubicBezTo>
                  <a:cubicBezTo>
                    <a:pt x="22" y="37"/>
                    <a:pt x="22" y="37"/>
                    <a:pt x="22" y="37"/>
                  </a:cubicBezTo>
                  <a:cubicBezTo>
                    <a:pt x="22" y="37"/>
                    <a:pt x="22" y="37"/>
                    <a:pt x="22" y="37"/>
                  </a:cubicBezTo>
                  <a:cubicBezTo>
                    <a:pt x="23" y="37"/>
                    <a:pt x="23" y="37"/>
                    <a:pt x="24" y="37"/>
                  </a:cubicBezTo>
                  <a:cubicBezTo>
                    <a:pt x="25" y="37"/>
                    <a:pt x="26" y="37"/>
                    <a:pt x="28" y="37"/>
                  </a:cubicBezTo>
                  <a:cubicBezTo>
                    <a:pt x="29" y="37"/>
                    <a:pt x="31" y="37"/>
                    <a:pt x="33" y="36"/>
                  </a:cubicBezTo>
                  <a:cubicBezTo>
                    <a:pt x="34" y="36"/>
                    <a:pt x="35" y="37"/>
                    <a:pt x="36" y="36"/>
                  </a:cubicBezTo>
                  <a:cubicBezTo>
                    <a:pt x="36" y="36"/>
                    <a:pt x="37" y="36"/>
                    <a:pt x="38" y="36"/>
                  </a:cubicBezTo>
                  <a:cubicBezTo>
                    <a:pt x="40" y="36"/>
                    <a:pt x="43" y="36"/>
                    <a:pt x="46" y="36"/>
                  </a:cubicBezTo>
                  <a:cubicBezTo>
                    <a:pt x="46" y="36"/>
                    <a:pt x="46" y="36"/>
                    <a:pt x="46" y="36"/>
                  </a:cubicBezTo>
                  <a:cubicBezTo>
                    <a:pt x="46" y="36"/>
                    <a:pt x="46" y="37"/>
                    <a:pt x="46" y="37"/>
                  </a:cubicBezTo>
                  <a:cubicBezTo>
                    <a:pt x="46" y="37"/>
                    <a:pt x="46" y="37"/>
                    <a:pt x="46" y="37"/>
                  </a:cubicBezTo>
                  <a:cubicBezTo>
                    <a:pt x="46" y="37"/>
                    <a:pt x="47" y="37"/>
                    <a:pt x="47" y="37"/>
                  </a:cubicBezTo>
                  <a:cubicBezTo>
                    <a:pt x="47" y="37"/>
                    <a:pt x="47" y="37"/>
                    <a:pt x="47" y="37"/>
                  </a:cubicBezTo>
                  <a:cubicBezTo>
                    <a:pt x="47" y="37"/>
                    <a:pt x="47" y="37"/>
                    <a:pt x="47" y="37"/>
                  </a:cubicBezTo>
                  <a:cubicBezTo>
                    <a:pt x="47" y="38"/>
                    <a:pt x="47" y="39"/>
                    <a:pt x="47" y="39"/>
                  </a:cubicBezTo>
                  <a:cubicBezTo>
                    <a:pt x="46" y="42"/>
                    <a:pt x="46" y="44"/>
                    <a:pt x="46" y="46"/>
                  </a:cubicBezTo>
                  <a:cubicBezTo>
                    <a:pt x="46" y="46"/>
                    <a:pt x="46" y="46"/>
                    <a:pt x="46" y="46"/>
                  </a:cubicBezTo>
                  <a:cubicBezTo>
                    <a:pt x="46" y="47"/>
                    <a:pt x="46" y="46"/>
                    <a:pt x="46" y="47"/>
                  </a:cubicBezTo>
                  <a:cubicBezTo>
                    <a:pt x="42" y="47"/>
                    <a:pt x="37" y="47"/>
                    <a:pt x="33" y="47"/>
                  </a:cubicBezTo>
                  <a:cubicBezTo>
                    <a:pt x="32" y="47"/>
                    <a:pt x="31" y="47"/>
                    <a:pt x="30" y="47"/>
                  </a:cubicBezTo>
                  <a:cubicBezTo>
                    <a:pt x="30" y="47"/>
                    <a:pt x="29" y="47"/>
                    <a:pt x="28" y="47"/>
                  </a:cubicBezTo>
                  <a:cubicBezTo>
                    <a:pt x="28" y="47"/>
                    <a:pt x="27" y="47"/>
                    <a:pt x="27" y="47"/>
                  </a:cubicBezTo>
                  <a:cubicBezTo>
                    <a:pt x="27" y="47"/>
                    <a:pt x="27" y="46"/>
                    <a:pt x="27" y="46"/>
                  </a:cubicBezTo>
                  <a:cubicBezTo>
                    <a:pt x="27" y="46"/>
                    <a:pt x="25" y="46"/>
                    <a:pt x="25" y="47"/>
                  </a:cubicBezTo>
                  <a:cubicBezTo>
                    <a:pt x="25" y="47"/>
                    <a:pt x="24" y="47"/>
                    <a:pt x="24" y="47"/>
                  </a:cubicBezTo>
                  <a:cubicBezTo>
                    <a:pt x="23" y="47"/>
                    <a:pt x="22" y="47"/>
                    <a:pt x="22" y="46"/>
                  </a:cubicBezTo>
                  <a:cubicBezTo>
                    <a:pt x="21" y="46"/>
                    <a:pt x="20" y="46"/>
                    <a:pt x="19" y="46"/>
                  </a:cubicBezTo>
                  <a:cubicBezTo>
                    <a:pt x="19" y="46"/>
                    <a:pt x="18" y="46"/>
                    <a:pt x="17" y="46"/>
                  </a:cubicBezTo>
                  <a:cubicBezTo>
                    <a:pt x="16" y="46"/>
                    <a:pt x="15" y="46"/>
                    <a:pt x="14" y="46"/>
                  </a:cubicBezTo>
                  <a:cubicBezTo>
                    <a:pt x="12" y="46"/>
                    <a:pt x="11" y="46"/>
                    <a:pt x="9" y="46"/>
                  </a:cubicBezTo>
                  <a:cubicBezTo>
                    <a:pt x="9" y="46"/>
                    <a:pt x="8" y="46"/>
                    <a:pt x="8" y="46"/>
                  </a:cubicBezTo>
                  <a:cubicBezTo>
                    <a:pt x="8" y="46"/>
                    <a:pt x="8" y="46"/>
                    <a:pt x="8" y="46"/>
                  </a:cubicBezTo>
                  <a:cubicBezTo>
                    <a:pt x="7" y="46"/>
                    <a:pt x="6" y="46"/>
                    <a:pt x="6" y="46"/>
                  </a:cubicBezTo>
                  <a:cubicBezTo>
                    <a:pt x="4" y="46"/>
                    <a:pt x="3" y="45"/>
                    <a:pt x="2" y="46"/>
                  </a:cubicBezTo>
                  <a:cubicBezTo>
                    <a:pt x="2" y="46"/>
                    <a:pt x="2" y="46"/>
                    <a:pt x="2" y="46"/>
                  </a:cubicBezTo>
                  <a:cubicBezTo>
                    <a:pt x="1" y="46"/>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8"/>
                  </a:cubicBezTo>
                  <a:cubicBezTo>
                    <a:pt x="1" y="48"/>
                    <a:pt x="1" y="48"/>
                    <a:pt x="1" y="48"/>
                  </a:cubicBezTo>
                  <a:cubicBezTo>
                    <a:pt x="1" y="48"/>
                    <a:pt x="1" y="48"/>
                    <a:pt x="1" y="48"/>
                  </a:cubicBezTo>
                  <a:cubicBezTo>
                    <a:pt x="0" y="49"/>
                    <a:pt x="1" y="51"/>
                    <a:pt x="0" y="51"/>
                  </a:cubicBezTo>
                  <a:cubicBezTo>
                    <a:pt x="0" y="52"/>
                    <a:pt x="0" y="52"/>
                    <a:pt x="0" y="52"/>
                  </a:cubicBezTo>
                  <a:cubicBezTo>
                    <a:pt x="0" y="52"/>
                    <a:pt x="0" y="54"/>
                    <a:pt x="0" y="54"/>
                  </a:cubicBezTo>
                  <a:cubicBezTo>
                    <a:pt x="0" y="54"/>
                    <a:pt x="0" y="54"/>
                    <a:pt x="0" y="54"/>
                  </a:cubicBezTo>
                  <a:cubicBezTo>
                    <a:pt x="0" y="54"/>
                    <a:pt x="0" y="54"/>
                    <a:pt x="0" y="55"/>
                  </a:cubicBezTo>
                  <a:cubicBezTo>
                    <a:pt x="0" y="55"/>
                    <a:pt x="0" y="55"/>
                    <a:pt x="0" y="55"/>
                  </a:cubicBezTo>
                  <a:cubicBezTo>
                    <a:pt x="0" y="55"/>
                    <a:pt x="0" y="55"/>
                    <a:pt x="0" y="55"/>
                  </a:cubicBezTo>
                  <a:cubicBezTo>
                    <a:pt x="1" y="55"/>
                    <a:pt x="1" y="55"/>
                    <a:pt x="1" y="55"/>
                  </a:cubicBezTo>
                  <a:cubicBezTo>
                    <a:pt x="1" y="55"/>
                    <a:pt x="1" y="55"/>
                    <a:pt x="1" y="55"/>
                  </a:cubicBezTo>
                  <a:cubicBezTo>
                    <a:pt x="1" y="55"/>
                    <a:pt x="1" y="55"/>
                    <a:pt x="1" y="55"/>
                  </a:cubicBezTo>
                  <a:cubicBezTo>
                    <a:pt x="1" y="55"/>
                    <a:pt x="1" y="55"/>
                    <a:pt x="1" y="55"/>
                  </a:cubicBezTo>
                  <a:cubicBezTo>
                    <a:pt x="1" y="55"/>
                    <a:pt x="1" y="56"/>
                    <a:pt x="1" y="56"/>
                  </a:cubicBezTo>
                  <a:cubicBezTo>
                    <a:pt x="1" y="56"/>
                    <a:pt x="1" y="56"/>
                    <a:pt x="1" y="56"/>
                  </a:cubicBezTo>
                  <a:cubicBezTo>
                    <a:pt x="1" y="56"/>
                    <a:pt x="1" y="56"/>
                    <a:pt x="1" y="56"/>
                  </a:cubicBezTo>
                  <a:cubicBezTo>
                    <a:pt x="1" y="56"/>
                    <a:pt x="1" y="56"/>
                    <a:pt x="1"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3" y="56"/>
                    <a:pt x="3" y="56"/>
                    <a:pt x="3" y="56"/>
                  </a:cubicBezTo>
                  <a:cubicBezTo>
                    <a:pt x="3" y="56"/>
                    <a:pt x="5" y="56"/>
                    <a:pt x="5" y="56"/>
                  </a:cubicBezTo>
                  <a:cubicBezTo>
                    <a:pt x="5" y="56"/>
                    <a:pt x="5" y="56"/>
                    <a:pt x="5" y="56"/>
                  </a:cubicBezTo>
                  <a:cubicBezTo>
                    <a:pt x="6" y="56"/>
                    <a:pt x="7" y="56"/>
                    <a:pt x="8" y="56"/>
                  </a:cubicBezTo>
                  <a:cubicBezTo>
                    <a:pt x="8" y="56"/>
                    <a:pt x="8" y="56"/>
                    <a:pt x="8" y="56"/>
                  </a:cubicBezTo>
                  <a:cubicBezTo>
                    <a:pt x="11" y="56"/>
                    <a:pt x="15" y="56"/>
                    <a:pt x="18" y="56"/>
                  </a:cubicBezTo>
                  <a:cubicBezTo>
                    <a:pt x="20" y="56"/>
                    <a:pt x="21" y="56"/>
                    <a:pt x="23" y="56"/>
                  </a:cubicBezTo>
                  <a:cubicBezTo>
                    <a:pt x="23" y="56"/>
                    <a:pt x="23" y="56"/>
                    <a:pt x="23" y="56"/>
                  </a:cubicBezTo>
                  <a:cubicBezTo>
                    <a:pt x="23" y="56"/>
                    <a:pt x="23" y="56"/>
                    <a:pt x="24" y="56"/>
                  </a:cubicBezTo>
                  <a:cubicBezTo>
                    <a:pt x="25" y="56"/>
                    <a:pt x="26" y="56"/>
                    <a:pt x="27" y="56"/>
                  </a:cubicBezTo>
                  <a:cubicBezTo>
                    <a:pt x="33" y="56"/>
                    <a:pt x="38" y="56"/>
                    <a:pt x="44" y="56"/>
                  </a:cubicBezTo>
                  <a:cubicBezTo>
                    <a:pt x="56" y="56"/>
                    <a:pt x="68" y="56"/>
                    <a:pt x="80" y="56"/>
                  </a:cubicBezTo>
                  <a:cubicBezTo>
                    <a:pt x="81" y="56"/>
                    <a:pt x="81" y="56"/>
                    <a:pt x="82" y="56"/>
                  </a:cubicBezTo>
                  <a:cubicBezTo>
                    <a:pt x="85" y="56"/>
                    <a:pt x="87" y="56"/>
                    <a:pt x="90" y="56"/>
                  </a:cubicBezTo>
                  <a:cubicBezTo>
                    <a:pt x="92" y="56"/>
                    <a:pt x="93" y="56"/>
                    <a:pt x="94" y="56"/>
                  </a:cubicBezTo>
                  <a:cubicBezTo>
                    <a:pt x="94" y="56"/>
                    <a:pt x="94" y="56"/>
                    <a:pt x="94" y="56"/>
                  </a:cubicBezTo>
                  <a:cubicBezTo>
                    <a:pt x="95" y="56"/>
                    <a:pt x="96" y="56"/>
                    <a:pt x="96" y="56"/>
                  </a:cubicBezTo>
                  <a:cubicBezTo>
                    <a:pt x="97" y="56"/>
                    <a:pt x="98" y="56"/>
                    <a:pt x="98" y="56"/>
                  </a:cubicBezTo>
                  <a:cubicBezTo>
                    <a:pt x="98" y="56"/>
                    <a:pt x="98" y="56"/>
                    <a:pt x="98" y="56"/>
                  </a:cubicBezTo>
                  <a:cubicBezTo>
                    <a:pt x="99" y="56"/>
                    <a:pt x="99" y="56"/>
                    <a:pt x="99" y="56"/>
                  </a:cubicBezTo>
                  <a:cubicBezTo>
                    <a:pt x="100" y="56"/>
                    <a:pt x="100" y="56"/>
                    <a:pt x="101" y="56"/>
                  </a:cubicBezTo>
                  <a:cubicBezTo>
                    <a:pt x="102" y="56"/>
                    <a:pt x="102" y="56"/>
                    <a:pt x="103" y="56"/>
                  </a:cubicBezTo>
                  <a:cubicBezTo>
                    <a:pt x="103" y="56"/>
                    <a:pt x="103" y="56"/>
                    <a:pt x="103" y="56"/>
                  </a:cubicBezTo>
                  <a:cubicBezTo>
                    <a:pt x="103" y="56"/>
                    <a:pt x="103" y="56"/>
                    <a:pt x="103" y="56"/>
                  </a:cubicBezTo>
                  <a:cubicBezTo>
                    <a:pt x="104" y="56"/>
                    <a:pt x="105" y="56"/>
                    <a:pt x="105" y="56"/>
                  </a:cubicBezTo>
                  <a:cubicBezTo>
                    <a:pt x="105" y="56"/>
                    <a:pt x="106" y="56"/>
                    <a:pt x="106" y="56"/>
                  </a:cubicBezTo>
                  <a:cubicBezTo>
                    <a:pt x="106" y="56"/>
                    <a:pt x="106" y="56"/>
                    <a:pt x="106" y="56"/>
                  </a:cubicBezTo>
                  <a:cubicBezTo>
                    <a:pt x="106" y="56"/>
                    <a:pt x="106" y="56"/>
                    <a:pt x="106" y="56"/>
                  </a:cubicBezTo>
                  <a:cubicBezTo>
                    <a:pt x="106" y="56"/>
                    <a:pt x="106" y="56"/>
                    <a:pt x="106" y="56"/>
                  </a:cubicBezTo>
                  <a:cubicBezTo>
                    <a:pt x="106" y="56"/>
                    <a:pt x="106" y="56"/>
                    <a:pt x="107" y="56"/>
                  </a:cubicBezTo>
                  <a:cubicBezTo>
                    <a:pt x="107" y="56"/>
                    <a:pt x="107" y="56"/>
                    <a:pt x="107" y="56"/>
                  </a:cubicBezTo>
                  <a:cubicBezTo>
                    <a:pt x="107" y="56"/>
                    <a:pt x="107" y="56"/>
                    <a:pt x="107" y="56"/>
                  </a:cubicBezTo>
                  <a:cubicBezTo>
                    <a:pt x="107" y="56"/>
                    <a:pt x="107" y="56"/>
                    <a:pt x="107" y="55"/>
                  </a:cubicBezTo>
                  <a:cubicBezTo>
                    <a:pt x="107" y="55"/>
                    <a:pt x="107" y="55"/>
                    <a:pt x="107" y="55"/>
                  </a:cubicBezTo>
                  <a:cubicBezTo>
                    <a:pt x="107" y="55"/>
                    <a:pt x="107" y="55"/>
                    <a:pt x="107" y="55"/>
                  </a:cubicBezTo>
                  <a:cubicBezTo>
                    <a:pt x="107" y="55"/>
                    <a:pt x="107" y="55"/>
                    <a:pt x="107" y="55"/>
                  </a:cubicBezTo>
                  <a:cubicBezTo>
                    <a:pt x="108" y="55"/>
                    <a:pt x="108" y="55"/>
                    <a:pt x="108" y="54"/>
                  </a:cubicBezTo>
                  <a:cubicBezTo>
                    <a:pt x="108" y="54"/>
                    <a:pt x="108" y="54"/>
                    <a:pt x="108" y="54"/>
                  </a:cubicBezTo>
                  <a:cubicBezTo>
                    <a:pt x="108" y="54"/>
                    <a:pt x="108" y="53"/>
                    <a:pt x="108" y="52"/>
                  </a:cubicBezTo>
                  <a:cubicBezTo>
                    <a:pt x="108" y="52"/>
                    <a:pt x="108" y="52"/>
                    <a:pt x="108"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2" name="Freeform 18">
              <a:extLst>
                <a:ext uri="{FF2B5EF4-FFF2-40B4-BE49-F238E27FC236}">
                  <a16:creationId xmlns:a16="http://schemas.microsoft.com/office/drawing/2014/main" id="{15FB6ECB-A1F0-480F-B251-8A561D29F98C}"/>
                </a:ext>
              </a:extLst>
            </p:cNvPr>
            <p:cNvSpPr>
              <a:spLocks noEditPoints="1"/>
            </p:cNvSpPr>
            <p:nvPr/>
          </p:nvSpPr>
          <p:spPr bwMode="auto">
            <a:xfrm>
              <a:off x="3201988" y="3389313"/>
              <a:ext cx="476250" cy="220662"/>
            </a:xfrm>
            <a:custGeom>
              <a:avLst/>
              <a:gdLst>
                <a:gd name="T0" fmla="*/ 94 w 127"/>
                <a:gd name="T1" fmla="*/ 33 h 59"/>
                <a:gd name="T2" fmla="*/ 91 w 127"/>
                <a:gd name="T3" fmla="*/ 36 h 59"/>
                <a:gd name="T4" fmla="*/ 88 w 127"/>
                <a:gd name="T5" fmla="*/ 36 h 59"/>
                <a:gd name="T6" fmla="*/ 85 w 127"/>
                <a:gd name="T7" fmla="*/ 33 h 59"/>
                <a:gd name="T8" fmla="*/ 82 w 127"/>
                <a:gd name="T9" fmla="*/ 30 h 59"/>
                <a:gd name="T10" fmla="*/ 126 w 127"/>
                <a:gd name="T11" fmla="*/ 46 h 59"/>
                <a:gd name="T12" fmla="*/ 113 w 127"/>
                <a:gd name="T13" fmla="*/ 45 h 59"/>
                <a:gd name="T14" fmla="*/ 104 w 127"/>
                <a:gd name="T15" fmla="*/ 43 h 59"/>
                <a:gd name="T16" fmla="*/ 102 w 127"/>
                <a:gd name="T17" fmla="*/ 41 h 59"/>
                <a:gd name="T18" fmla="*/ 106 w 127"/>
                <a:gd name="T19" fmla="*/ 38 h 59"/>
                <a:gd name="T20" fmla="*/ 110 w 127"/>
                <a:gd name="T21" fmla="*/ 33 h 59"/>
                <a:gd name="T22" fmla="*/ 122 w 127"/>
                <a:gd name="T23" fmla="*/ 29 h 59"/>
                <a:gd name="T24" fmla="*/ 121 w 127"/>
                <a:gd name="T25" fmla="*/ 23 h 59"/>
                <a:gd name="T26" fmla="*/ 58 w 127"/>
                <a:gd name="T27" fmla="*/ 22 h 59"/>
                <a:gd name="T28" fmla="*/ 18 w 127"/>
                <a:gd name="T29" fmla="*/ 22 h 59"/>
                <a:gd name="T30" fmla="*/ 18 w 127"/>
                <a:gd name="T31" fmla="*/ 11 h 59"/>
                <a:gd name="T32" fmla="*/ 94 w 127"/>
                <a:gd name="T33" fmla="*/ 9 h 59"/>
                <a:gd name="T34" fmla="*/ 117 w 127"/>
                <a:gd name="T35" fmla="*/ 2 h 59"/>
                <a:gd name="T36" fmla="*/ 115 w 127"/>
                <a:gd name="T37" fmla="*/ 1 h 59"/>
                <a:gd name="T38" fmla="*/ 18 w 127"/>
                <a:gd name="T39" fmla="*/ 1 h 59"/>
                <a:gd name="T40" fmla="*/ 6 w 127"/>
                <a:gd name="T41" fmla="*/ 2 h 59"/>
                <a:gd name="T42" fmla="*/ 5 w 127"/>
                <a:gd name="T43" fmla="*/ 10 h 59"/>
                <a:gd name="T44" fmla="*/ 5 w 127"/>
                <a:gd name="T45" fmla="*/ 19 h 59"/>
                <a:gd name="T46" fmla="*/ 3 w 127"/>
                <a:gd name="T47" fmla="*/ 41 h 59"/>
                <a:gd name="T48" fmla="*/ 1 w 127"/>
                <a:gd name="T49" fmla="*/ 58 h 59"/>
                <a:gd name="T50" fmla="*/ 14 w 127"/>
                <a:gd name="T51" fmla="*/ 57 h 59"/>
                <a:gd name="T52" fmla="*/ 16 w 127"/>
                <a:gd name="T53" fmla="*/ 45 h 59"/>
                <a:gd name="T54" fmla="*/ 16 w 127"/>
                <a:gd name="T55" fmla="*/ 39 h 59"/>
                <a:gd name="T56" fmla="*/ 17 w 127"/>
                <a:gd name="T57" fmla="*/ 32 h 59"/>
                <a:gd name="T58" fmla="*/ 32 w 127"/>
                <a:gd name="T59" fmla="*/ 32 h 59"/>
                <a:gd name="T60" fmla="*/ 25 w 127"/>
                <a:gd name="T61" fmla="*/ 46 h 59"/>
                <a:gd name="T62" fmla="*/ 16 w 127"/>
                <a:gd name="T63" fmla="*/ 49 h 59"/>
                <a:gd name="T64" fmla="*/ 19 w 127"/>
                <a:gd name="T65" fmla="*/ 58 h 59"/>
                <a:gd name="T66" fmla="*/ 24 w 127"/>
                <a:gd name="T67" fmla="*/ 58 h 59"/>
                <a:gd name="T68" fmla="*/ 31 w 127"/>
                <a:gd name="T69" fmla="*/ 56 h 59"/>
                <a:gd name="T70" fmla="*/ 52 w 127"/>
                <a:gd name="T71" fmla="*/ 52 h 59"/>
                <a:gd name="T72" fmla="*/ 55 w 127"/>
                <a:gd name="T73" fmla="*/ 51 h 59"/>
                <a:gd name="T74" fmla="*/ 58 w 127"/>
                <a:gd name="T75" fmla="*/ 50 h 59"/>
                <a:gd name="T76" fmla="*/ 65 w 127"/>
                <a:gd name="T77" fmla="*/ 48 h 59"/>
                <a:gd name="T78" fmla="*/ 64 w 127"/>
                <a:gd name="T79" fmla="*/ 42 h 59"/>
                <a:gd name="T80" fmla="*/ 45 w 127"/>
                <a:gd name="T81" fmla="*/ 43 h 59"/>
                <a:gd name="T82" fmla="*/ 65 w 127"/>
                <a:gd name="T83" fmla="*/ 30 h 59"/>
                <a:gd name="T84" fmla="*/ 67 w 127"/>
                <a:gd name="T85" fmla="*/ 33 h 59"/>
                <a:gd name="T86" fmla="*/ 70 w 127"/>
                <a:gd name="T87" fmla="*/ 36 h 59"/>
                <a:gd name="T88" fmla="*/ 75 w 127"/>
                <a:gd name="T89" fmla="*/ 41 h 59"/>
                <a:gd name="T90" fmla="*/ 78 w 127"/>
                <a:gd name="T91" fmla="*/ 43 h 59"/>
                <a:gd name="T92" fmla="*/ 79 w 127"/>
                <a:gd name="T93" fmla="*/ 44 h 59"/>
                <a:gd name="T94" fmla="*/ 83 w 127"/>
                <a:gd name="T95" fmla="*/ 46 h 59"/>
                <a:gd name="T96" fmla="*/ 85 w 127"/>
                <a:gd name="T97" fmla="*/ 47 h 59"/>
                <a:gd name="T98" fmla="*/ 87 w 127"/>
                <a:gd name="T99" fmla="*/ 48 h 59"/>
                <a:gd name="T100" fmla="*/ 88 w 127"/>
                <a:gd name="T101" fmla="*/ 49 h 59"/>
                <a:gd name="T102" fmla="*/ 90 w 127"/>
                <a:gd name="T103" fmla="*/ 50 h 59"/>
                <a:gd name="T104" fmla="*/ 92 w 127"/>
                <a:gd name="T105" fmla="*/ 51 h 59"/>
                <a:gd name="T106" fmla="*/ 95 w 127"/>
                <a:gd name="T107" fmla="*/ 52 h 59"/>
                <a:gd name="T108" fmla="*/ 98 w 127"/>
                <a:gd name="T109" fmla="*/ 53 h 59"/>
                <a:gd name="T110" fmla="*/ 102 w 127"/>
                <a:gd name="T111" fmla="*/ 54 h 59"/>
                <a:gd name="T112" fmla="*/ 114 w 127"/>
                <a:gd name="T113" fmla="*/ 57 h 59"/>
                <a:gd name="T114" fmla="*/ 120 w 127"/>
                <a:gd name="T115" fmla="*/ 57 h 59"/>
                <a:gd name="T116" fmla="*/ 123 w 127"/>
                <a:gd name="T117" fmla="*/ 54 h 59"/>
                <a:gd name="T118" fmla="*/ 126 w 127"/>
                <a:gd name="T11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 h="59">
                  <a:moveTo>
                    <a:pt x="97" y="31"/>
                  </a:moveTo>
                  <a:cubicBezTo>
                    <a:pt x="97" y="31"/>
                    <a:pt x="97" y="31"/>
                    <a:pt x="97" y="31"/>
                  </a:cubicBezTo>
                  <a:cubicBezTo>
                    <a:pt x="97" y="31"/>
                    <a:pt x="97" y="31"/>
                    <a:pt x="97" y="31"/>
                  </a:cubicBezTo>
                  <a:cubicBezTo>
                    <a:pt x="97" y="31"/>
                    <a:pt x="97" y="31"/>
                    <a:pt x="97" y="31"/>
                  </a:cubicBezTo>
                  <a:cubicBezTo>
                    <a:pt x="97" y="31"/>
                    <a:pt x="97" y="31"/>
                    <a:pt x="97" y="31"/>
                  </a:cubicBezTo>
                  <a:cubicBezTo>
                    <a:pt x="96" y="31"/>
                    <a:pt x="96" y="31"/>
                    <a:pt x="96" y="31"/>
                  </a:cubicBezTo>
                  <a:cubicBezTo>
                    <a:pt x="96" y="32"/>
                    <a:pt x="96" y="32"/>
                    <a:pt x="96" y="32"/>
                  </a:cubicBezTo>
                  <a:cubicBezTo>
                    <a:pt x="96" y="32"/>
                    <a:pt x="96" y="32"/>
                    <a:pt x="96" y="32"/>
                  </a:cubicBezTo>
                  <a:cubicBezTo>
                    <a:pt x="96" y="32"/>
                    <a:pt x="96" y="32"/>
                    <a:pt x="96" y="32"/>
                  </a:cubicBezTo>
                  <a:cubicBezTo>
                    <a:pt x="95" y="32"/>
                    <a:pt x="95" y="32"/>
                    <a:pt x="95" y="33"/>
                  </a:cubicBezTo>
                  <a:cubicBezTo>
                    <a:pt x="95" y="33"/>
                    <a:pt x="95" y="33"/>
                    <a:pt x="95" y="33"/>
                  </a:cubicBezTo>
                  <a:cubicBezTo>
                    <a:pt x="95" y="33"/>
                    <a:pt x="95" y="33"/>
                    <a:pt x="95" y="33"/>
                  </a:cubicBezTo>
                  <a:cubicBezTo>
                    <a:pt x="95" y="33"/>
                    <a:pt x="95" y="33"/>
                    <a:pt x="95" y="33"/>
                  </a:cubicBezTo>
                  <a:cubicBezTo>
                    <a:pt x="94" y="33"/>
                    <a:pt x="94" y="33"/>
                    <a:pt x="94" y="33"/>
                  </a:cubicBezTo>
                  <a:cubicBezTo>
                    <a:pt x="94" y="33"/>
                    <a:pt x="94" y="33"/>
                    <a:pt x="94" y="33"/>
                  </a:cubicBezTo>
                  <a:cubicBezTo>
                    <a:pt x="94" y="33"/>
                    <a:pt x="94" y="33"/>
                    <a:pt x="94" y="33"/>
                  </a:cubicBezTo>
                  <a:cubicBezTo>
                    <a:pt x="94" y="33"/>
                    <a:pt x="94" y="33"/>
                    <a:pt x="94" y="33"/>
                  </a:cubicBezTo>
                  <a:cubicBezTo>
                    <a:pt x="94" y="34"/>
                    <a:pt x="94" y="34"/>
                    <a:pt x="94" y="34"/>
                  </a:cubicBezTo>
                  <a:cubicBezTo>
                    <a:pt x="94" y="34"/>
                    <a:pt x="94" y="34"/>
                    <a:pt x="94" y="34"/>
                  </a:cubicBezTo>
                  <a:cubicBezTo>
                    <a:pt x="94" y="34"/>
                    <a:pt x="93" y="34"/>
                    <a:pt x="93" y="34"/>
                  </a:cubicBezTo>
                  <a:cubicBezTo>
                    <a:pt x="93" y="34"/>
                    <a:pt x="93" y="34"/>
                    <a:pt x="93" y="34"/>
                  </a:cubicBezTo>
                  <a:cubicBezTo>
                    <a:pt x="93" y="34"/>
                    <a:pt x="93" y="34"/>
                    <a:pt x="93" y="34"/>
                  </a:cubicBezTo>
                  <a:cubicBezTo>
                    <a:pt x="93" y="34"/>
                    <a:pt x="93" y="34"/>
                    <a:pt x="93" y="34"/>
                  </a:cubicBezTo>
                  <a:cubicBezTo>
                    <a:pt x="93" y="34"/>
                    <a:pt x="93"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1" y="35"/>
                  </a:cubicBezTo>
                  <a:cubicBezTo>
                    <a:pt x="91" y="35"/>
                    <a:pt x="91" y="35"/>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89" y="37"/>
                    <a:pt x="89" y="36"/>
                  </a:cubicBezTo>
                  <a:cubicBezTo>
                    <a:pt x="89" y="36"/>
                    <a:pt x="88" y="36"/>
                    <a:pt x="88" y="36"/>
                  </a:cubicBezTo>
                  <a:cubicBezTo>
                    <a:pt x="88" y="36"/>
                    <a:pt x="88" y="36"/>
                    <a:pt x="88" y="36"/>
                  </a:cubicBezTo>
                  <a:cubicBezTo>
                    <a:pt x="88" y="36"/>
                    <a:pt x="88" y="36"/>
                    <a:pt x="88" y="36"/>
                  </a:cubicBezTo>
                  <a:cubicBezTo>
                    <a:pt x="88" y="36"/>
                    <a:pt x="88" y="36"/>
                    <a:pt x="88" y="36"/>
                  </a:cubicBezTo>
                  <a:cubicBezTo>
                    <a:pt x="87" y="36"/>
                    <a:pt x="87" y="36"/>
                    <a:pt x="87" y="36"/>
                  </a:cubicBezTo>
                  <a:cubicBezTo>
                    <a:pt x="87" y="36"/>
                    <a:pt x="87" y="35"/>
                    <a:pt x="87" y="35"/>
                  </a:cubicBezTo>
                  <a:cubicBezTo>
                    <a:pt x="87" y="35"/>
                    <a:pt x="87" y="35"/>
                    <a:pt x="87" y="35"/>
                  </a:cubicBezTo>
                  <a:cubicBezTo>
                    <a:pt x="87" y="35"/>
                    <a:pt x="87" y="35"/>
                    <a:pt x="87" y="35"/>
                  </a:cubicBezTo>
                  <a:cubicBezTo>
                    <a:pt x="87" y="35"/>
                    <a:pt x="87" y="35"/>
                    <a:pt x="87" y="35"/>
                  </a:cubicBezTo>
                  <a:cubicBezTo>
                    <a:pt x="87" y="35"/>
                    <a:pt x="87" y="35"/>
                    <a:pt x="87" y="35"/>
                  </a:cubicBezTo>
                  <a:cubicBezTo>
                    <a:pt x="87" y="35"/>
                    <a:pt x="87" y="35"/>
                    <a:pt x="86" y="35"/>
                  </a:cubicBezTo>
                  <a:cubicBezTo>
                    <a:pt x="86" y="35"/>
                    <a:pt x="86" y="35"/>
                    <a:pt x="86" y="35"/>
                  </a:cubicBezTo>
                  <a:cubicBezTo>
                    <a:pt x="86" y="35"/>
                    <a:pt x="86" y="35"/>
                    <a:pt x="86" y="35"/>
                  </a:cubicBezTo>
                  <a:cubicBezTo>
                    <a:pt x="86" y="35"/>
                    <a:pt x="86" y="35"/>
                    <a:pt x="86" y="35"/>
                  </a:cubicBezTo>
                  <a:cubicBezTo>
                    <a:pt x="86" y="35"/>
                    <a:pt x="86" y="35"/>
                    <a:pt x="86" y="35"/>
                  </a:cubicBezTo>
                  <a:cubicBezTo>
                    <a:pt x="86" y="34"/>
                    <a:pt x="86" y="34"/>
                    <a:pt x="86" y="34"/>
                  </a:cubicBezTo>
                  <a:cubicBezTo>
                    <a:pt x="86" y="34"/>
                    <a:pt x="85" y="34"/>
                    <a:pt x="85" y="34"/>
                  </a:cubicBezTo>
                  <a:cubicBezTo>
                    <a:pt x="85" y="34"/>
                    <a:pt x="85" y="34"/>
                    <a:pt x="85" y="34"/>
                  </a:cubicBezTo>
                  <a:cubicBezTo>
                    <a:pt x="85" y="34"/>
                    <a:pt x="85" y="34"/>
                    <a:pt x="85" y="34"/>
                  </a:cubicBezTo>
                  <a:cubicBezTo>
                    <a:pt x="85" y="34"/>
                    <a:pt x="85" y="34"/>
                    <a:pt x="85" y="33"/>
                  </a:cubicBezTo>
                  <a:cubicBezTo>
                    <a:pt x="85" y="33"/>
                    <a:pt x="85" y="33"/>
                    <a:pt x="85" y="33"/>
                  </a:cubicBezTo>
                  <a:cubicBezTo>
                    <a:pt x="84" y="33"/>
                    <a:pt x="84" y="33"/>
                    <a:pt x="84" y="33"/>
                  </a:cubicBezTo>
                  <a:cubicBezTo>
                    <a:pt x="84" y="33"/>
                    <a:pt x="84" y="33"/>
                    <a:pt x="84" y="33"/>
                  </a:cubicBezTo>
                  <a:cubicBezTo>
                    <a:pt x="84" y="33"/>
                    <a:pt x="84" y="33"/>
                    <a:pt x="84" y="32"/>
                  </a:cubicBezTo>
                  <a:cubicBezTo>
                    <a:pt x="83" y="32"/>
                    <a:pt x="83" y="32"/>
                    <a:pt x="83" y="32"/>
                  </a:cubicBezTo>
                  <a:cubicBezTo>
                    <a:pt x="83" y="32"/>
                    <a:pt x="83" y="32"/>
                    <a:pt x="83" y="32"/>
                  </a:cubicBezTo>
                  <a:cubicBezTo>
                    <a:pt x="83" y="32"/>
                    <a:pt x="83" y="32"/>
                    <a:pt x="83" y="32"/>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0"/>
                    <a:pt x="82" y="30"/>
                    <a:pt x="82" y="30"/>
                  </a:cubicBezTo>
                  <a:cubicBezTo>
                    <a:pt x="82" y="30"/>
                    <a:pt x="82" y="30"/>
                    <a:pt x="82" y="30"/>
                  </a:cubicBezTo>
                  <a:cubicBezTo>
                    <a:pt x="82" y="30"/>
                    <a:pt x="82" y="30"/>
                    <a:pt x="82" y="30"/>
                  </a:cubicBezTo>
                  <a:cubicBezTo>
                    <a:pt x="86" y="30"/>
                    <a:pt x="89" y="30"/>
                    <a:pt x="93" y="30"/>
                  </a:cubicBezTo>
                  <a:cubicBezTo>
                    <a:pt x="94" y="30"/>
                    <a:pt x="95" y="30"/>
                    <a:pt x="96" y="30"/>
                  </a:cubicBezTo>
                  <a:cubicBezTo>
                    <a:pt x="96" y="30"/>
                    <a:pt x="96" y="30"/>
                    <a:pt x="97" y="30"/>
                  </a:cubicBezTo>
                  <a:cubicBezTo>
                    <a:pt x="97" y="30"/>
                    <a:pt x="97" y="31"/>
                    <a:pt x="97" y="31"/>
                  </a:cubicBezTo>
                  <a:cubicBezTo>
                    <a:pt x="97" y="31"/>
                    <a:pt x="97" y="31"/>
                    <a:pt x="97" y="31"/>
                  </a:cubicBezTo>
                  <a:close/>
                  <a:moveTo>
                    <a:pt x="127" y="47"/>
                  </a:move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5" y="46"/>
                    <a:pt x="125" y="46"/>
                  </a:cubicBezTo>
                  <a:cubicBezTo>
                    <a:pt x="125" y="46"/>
                    <a:pt x="125" y="46"/>
                    <a:pt x="125" y="46"/>
                  </a:cubicBezTo>
                  <a:cubicBezTo>
                    <a:pt x="124" y="46"/>
                    <a:pt x="123" y="46"/>
                    <a:pt x="122" y="46"/>
                  </a:cubicBezTo>
                  <a:cubicBezTo>
                    <a:pt x="121" y="45"/>
                    <a:pt x="120" y="45"/>
                    <a:pt x="119" y="45"/>
                  </a:cubicBezTo>
                  <a:cubicBezTo>
                    <a:pt x="119" y="45"/>
                    <a:pt x="119" y="45"/>
                    <a:pt x="119" y="45"/>
                  </a:cubicBezTo>
                  <a:cubicBezTo>
                    <a:pt x="119" y="45"/>
                    <a:pt x="118" y="45"/>
                    <a:pt x="118" y="45"/>
                  </a:cubicBezTo>
                  <a:cubicBezTo>
                    <a:pt x="117" y="45"/>
                    <a:pt x="117" y="45"/>
                    <a:pt x="116" y="45"/>
                  </a:cubicBezTo>
                  <a:cubicBezTo>
                    <a:pt x="116" y="45"/>
                    <a:pt x="116" y="45"/>
                    <a:pt x="116" y="45"/>
                  </a:cubicBezTo>
                  <a:cubicBezTo>
                    <a:pt x="116" y="45"/>
                    <a:pt x="116" y="45"/>
                    <a:pt x="115" y="45"/>
                  </a:cubicBezTo>
                  <a:cubicBezTo>
                    <a:pt x="115" y="45"/>
                    <a:pt x="115" y="45"/>
                    <a:pt x="115" y="45"/>
                  </a:cubicBezTo>
                  <a:cubicBezTo>
                    <a:pt x="115" y="45"/>
                    <a:pt x="115" y="45"/>
                    <a:pt x="114" y="45"/>
                  </a:cubicBezTo>
                  <a:cubicBezTo>
                    <a:pt x="114" y="45"/>
                    <a:pt x="114" y="45"/>
                    <a:pt x="114" y="45"/>
                  </a:cubicBezTo>
                  <a:cubicBezTo>
                    <a:pt x="114" y="45"/>
                    <a:pt x="114" y="45"/>
                    <a:pt x="114" y="45"/>
                  </a:cubicBezTo>
                  <a:cubicBezTo>
                    <a:pt x="114" y="45"/>
                    <a:pt x="114" y="45"/>
                    <a:pt x="114" y="45"/>
                  </a:cubicBezTo>
                  <a:cubicBezTo>
                    <a:pt x="113" y="45"/>
                    <a:pt x="113" y="45"/>
                    <a:pt x="113" y="45"/>
                  </a:cubicBezTo>
                  <a:cubicBezTo>
                    <a:pt x="113" y="45"/>
                    <a:pt x="113" y="45"/>
                    <a:pt x="113" y="45"/>
                  </a:cubicBezTo>
                  <a:cubicBezTo>
                    <a:pt x="113" y="45"/>
                    <a:pt x="112" y="45"/>
                    <a:pt x="112" y="45"/>
                  </a:cubicBezTo>
                  <a:cubicBezTo>
                    <a:pt x="112" y="45"/>
                    <a:pt x="112" y="45"/>
                    <a:pt x="112" y="45"/>
                  </a:cubicBezTo>
                  <a:cubicBezTo>
                    <a:pt x="112" y="45"/>
                    <a:pt x="112" y="45"/>
                    <a:pt x="112" y="45"/>
                  </a:cubicBezTo>
                  <a:cubicBezTo>
                    <a:pt x="112" y="45"/>
                    <a:pt x="112" y="45"/>
                    <a:pt x="112" y="45"/>
                  </a:cubicBezTo>
                  <a:cubicBezTo>
                    <a:pt x="112" y="45"/>
                    <a:pt x="111" y="45"/>
                    <a:pt x="111" y="45"/>
                  </a:cubicBezTo>
                  <a:cubicBezTo>
                    <a:pt x="111" y="45"/>
                    <a:pt x="111" y="45"/>
                    <a:pt x="111" y="45"/>
                  </a:cubicBezTo>
                  <a:cubicBezTo>
                    <a:pt x="111" y="45"/>
                    <a:pt x="111" y="45"/>
                    <a:pt x="111" y="45"/>
                  </a:cubicBezTo>
                  <a:cubicBezTo>
                    <a:pt x="110" y="44"/>
                    <a:pt x="108" y="44"/>
                    <a:pt x="107" y="44"/>
                  </a:cubicBezTo>
                  <a:cubicBezTo>
                    <a:pt x="107" y="44"/>
                    <a:pt x="106" y="44"/>
                    <a:pt x="106" y="44"/>
                  </a:cubicBezTo>
                  <a:cubicBezTo>
                    <a:pt x="106" y="44"/>
                    <a:pt x="106" y="44"/>
                    <a:pt x="106" y="44"/>
                  </a:cubicBezTo>
                  <a:cubicBezTo>
                    <a:pt x="106" y="44"/>
                    <a:pt x="105" y="44"/>
                    <a:pt x="105" y="44"/>
                  </a:cubicBezTo>
                  <a:cubicBezTo>
                    <a:pt x="105" y="44"/>
                    <a:pt x="105" y="44"/>
                    <a:pt x="105" y="44"/>
                  </a:cubicBezTo>
                  <a:cubicBezTo>
                    <a:pt x="105" y="44"/>
                    <a:pt x="105" y="44"/>
                    <a:pt x="105" y="44"/>
                  </a:cubicBezTo>
                  <a:cubicBezTo>
                    <a:pt x="105" y="44"/>
                    <a:pt x="105" y="44"/>
                    <a:pt x="105" y="44"/>
                  </a:cubicBezTo>
                  <a:cubicBezTo>
                    <a:pt x="105" y="43"/>
                    <a:pt x="104" y="43"/>
                    <a:pt x="104" y="43"/>
                  </a:cubicBezTo>
                  <a:cubicBezTo>
                    <a:pt x="104" y="43"/>
                    <a:pt x="104" y="43"/>
                    <a:pt x="104" y="43"/>
                  </a:cubicBezTo>
                  <a:cubicBezTo>
                    <a:pt x="104" y="43"/>
                    <a:pt x="104" y="43"/>
                    <a:pt x="104" y="43"/>
                  </a:cubicBezTo>
                  <a:cubicBezTo>
                    <a:pt x="104" y="43"/>
                    <a:pt x="104" y="43"/>
                    <a:pt x="104" y="43"/>
                  </a:cubicBezTo>
                  <a:cubicBezTo>
                    <a:pt x="104" y="43"/>
                    <a:pt x="104"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2" y="43"/>
                  </a:cubicBezTo>
                  <a:cubicBezTo>
                    <a:pt x="102" y="43"/>
                    <a:pt x="102" y="43"/>
                    <a:pt x="102" y="43"/>
                  </a:cubicBezTo>
                  <a:cubicBezTo>
                    <a:pt x="102" y="43"/>
                    <a:pt x="102" y="43"/>
                    <a:pt x="102" y="43"/>
                  </a:cubicBezTo>
                  <a:cubicBezTo>
                    <a:pt x="102" y="43"/>
                    <a:pt x="102" y="42"/>
                    <a:pt x="101" y="42"/>
                  </a:cubicBezTo>
                  <a:cubicBezTo>
                    <a:pt x="101" y="42"/>
                    <a:pt x="101" y="42"/>
                    <a:pt x="101" y="42"/>
                  </a:cubicBezTo>
                  <a:cubicBezTo>
                    <a:pt x="102" y="42"/>
                    <a:pt x="102" y="42"/>
                    <a:pt x="102" y="41"/>
                  </a:cubicBezTo>
                  <a:cubicBezTo>
                    <a:pt x="102" y="41"/>
                    <a:pt x="102" y="41"/>
                    <a:pt x="102" y="41"/>
                  </a:cubicBezTo>
                  <a:cubicBezTo>
                    <a:pt x="102" y="41"/>
                    <a:pt x="103" y="41"/>
                    <a:pt x="103" y="41"/>
                  </a:cubicBezTo>
                  <a:cubicBezTo>
                    <a:pt x="103" y="41"/>
                    <a:pt x="103" y="41"/>
                    <a:pt x="103" y="41"/>
                  </a:cubicBezTo>
                  <a:cubicBezTo>
                    <a:pt x="103" y="41"/>
                    <a:pt x="103" y="41"/>
                    <a:pt x="103" y="41"/>
                  </a:cubicBezTo>
                  <a:cubicBezTo>
                    <a:pt x="103" y="41"/>
                    <a:pt x="103" y="40"/>
                    <a:pt x="103" y="40"/>
                  </a:cubicBezTo>
                  <a:cubicBezTo>
                    <a:pt x="103" y="40"/>
                    <a:pt x="103" y="40"/>
                    <a:pt x="103" y="40"/>
                  </a:cubicBezTo>
                  <a:cubicBezTo>
                    <a:pt x="104" y="40"/>
                    <a:pt x="104" y="40"/>
                    <a:pt x="104" y="40"/>
                  </a:cubicBezTo>
                  <a:cubicBezTo>
                    <a:pt x="104" y="40"/>
                    <a:pt x="104" y="40"/>
                    <a:pt x="104" y="40"/>
                  </a:cubicBezTo>
                  <a:cubicBezTo>
                    <a:pt x="104" y="40"/>
                    <a:pt x="104" y="40"/>
                    <a:pt x="104" y="40"/>
                  </a:cubicBezTo>
                  <a:cubicBezTo>
                    <a:pt x="104" y="39"/>
                    <a:pt x="104" y="39"/>
                    <a:pt x="104" y="39"/>
                  </a:cubicBezTo>
                  <a:cubicBezTo>
                    <a:pt x="104" y="39"/>
                    <a:pt x="104" y="39"/>
                    <a:pt x="104" y="39"/>
                  </a:cubicBezTo>
                  <a:cubicBezTo>
                    <a:pt x="105" y="39"/>
                    <a:pt x="105" y="39"/>
                    <a:pt x="105" y="39"/>
                  </a:cubicBezTo>
                  <a:cubicBezTo>
                    <a:pt x="105" y="39"/>
                    <a:pt x="105" y="39"/>
                    <a:pt x="105" y="39"/>
                  </a:cubicBezTo>
                  <a:cubicBezTo>
                    <a:pt x="105" y="39"/>
                    <a:pt x="105" y="39"/>
                    <a:pt x="105" y="39"/>
                  </a:cubicBezTo>
                  <a:cubicBezTo>
                    <a:pt x="105" y="39"/>
                    <a:pt x="105" y="39"/>
                    <a:pt x="105" y="39"/>
                  </a:cubicBezTo>
                  <a:cubicBezTo>
                    <a:pt x="105" y="39"/>
                    <a:pt x="105" y="38"/>
                    <a:pt x="105"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7" y="38"/>
                    <a:pt x="107" y="38"/>
                  </a:cubicBezTo>
                  <a:cubicBezTo>
                    <a:pt x="107" y="38"/>
                    <a:pt x="107" y="37"/>
                    <a:pt x="107" y="37"/>
                  </a:cubicBezTo>
                  <a:cubicBezTo>
                    <a:pt x="107" y="37"/>
                    <a:pt x="107" y="37"/>
                    <a:pt x="107" y="37"/>
                  </a:cubicBezTo>
                  <a:cubicBezTo>
                    <a:pt x="107" y="37"/>
                    <a:pt x="107" y="37"/>
                    <a:pt x="107" y="37"/>
                  </a:cubicBezTo>
                  <a:cubicBezTo>
                    <a:pt x="107" y="37"/>
                    <a:pt x="107" y="37"/>
                    <a:pt x="107" y="37"/>
                  </a:cubicBezTo>
                  <a:cubicBezTo>
                    <a:pt x="108" y="37"/>
                    <a:pt x="108" y="37"/>
                    <a:pt x="108" y="37"/>
                  </a:cubicBezTo>
                  <a:cubicBezTo>
                    <a:pt x="108" y="37"/>
                    <a:pt x="108" y="37"/>
                    <a:pt x="108" y="37"/>
                  </a:cubicBezTo>
                  <a:cubicBezTo>
                    <a:pt x="108" y="36"/>
                    <a:pt x="108" y="36"/>
                    <a:pt x="108" y="36"/>
                  </a:cubicBezTo>
                  <a:cubicBezTo>
                    <a:pt x="108" y="36"/>
                    <a:pt x="108" y="36"/>
                    <a:pt x="108" y="36"/>
                  </a:cubicBezTo>
                  <a:cubicBezTo>
                    <a:pt x="109" y="36"/>
                    <a:pt x="110" y="35"/>
                    <a:pt x="110" y="35"/>
                  </a:cubicBezTo>
                  <a:cubicBezTo>
                    <a:pt x="110" y="35"/>
                    <a:pt x="110" y="34"/>
                    <a:pt x="110" y="33"/>
                  </a:cubicBezTo>
                  <a:cubicBezTo>
                    <a:pt x="109" y="33"/>
                    <a:pt x="108" y="32"/>
                    <a:pt x="108" y="31"/>
                  </a:cubicBezTo>
                  <a:cubicBezTo>
                    <a:pt x="108" y="31"/>
                    <a:pt x="108" y="31"/>
                    <a:pt x="108" y="31"/>
                  </a:cubicBezTo>
                  <a:cubicBezTo>
                    <a:pt x="109" y="31"/>
                    <a:pt x="111" y="30"/>
                    <a:pt x="112" y="31"/>
                  </a:cubicBezTo>
                  <a:cubicBezTo>
                    <a:pt x="114" y="31"/>
                    <a:pt x="115" y="31"/>
                    <a:pt x="117" y="31"/>
                  </a:cubicBezTo>
                  <a:cubicBezTo>
                    <a:pt x="118" y="31"/>
                    <a:pt x="120" y="31"/>
                    <a:pt x="121" y="31"/>
                  </a:cubicBezTo>
                  <a:cubicBezTo>
                    <a:pt x="121" y="31"/>
                    <a:pt x="121" y="31"/>
                    <a:pt x="121" y="31"/>
                  </a:cubicBezTo>
                  <a:cubicBezTo>
                    <a:pt x="121" y="31"/>
                    <a:pt x="121" y="31"/>
                    <a:pt x="121" y="31"/>
                  </a:cubicBezTo>
                  <a:cubicBezTo>
                    <a:pt x="121" y="30"/>
                    <a:pt x="121" y="30"/>
                    <a:pt x="121" y="30"/>
                  </a:cubicBezTo>
                  <a:cubicBezTo>
                    <a:pt x="121" y="30"/>
                    <a:pt x="121" y="30"/>
                    <a:pt x="121" y="30"/>
                  </a:cubicBezTo>
                  <a:cubicBezTo>
                    <a:pt x="121" y="30"/>
                    <a:pt x="122" y="30"/>
                    <a:pt x="122" y="30"/>
                  </a:cubicBezTo>
                  <a:cubicBezTo>
                    <a:pt x="122" y="30"/>
                    <a:pt x="122" y="30"/>
                    <a:pt x="122" y="30"/>
                  </a:cubicBezTo>
                  <a:cubicBezTo>
                    <a:pt x="122" y="30"/>
                    <a:pt x="122" y="30"/>
                    <a:pt x="122" y="30"/>
                  </a:cubicBezTo>
                  <a:cubicBezTo>
                    <a:pt x="122" y="30"/>
                    <a:pt x="122" y="30"/>
                    <a:pt x="122" y="30"/>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8"/>
                    <a:pt x="122" y="27"/>
                    <a:pt x="122" y="27"/>
                  </a:cubicBezTo>
                  <a:cubicBezTo>
                    <a:pt x="122" y="26"/>
                    <a:pt x="122" y="25"/>
                    <a:pt x="122" y="24"/>
                  </a:cubicBezTo>
                  <a:cubicBezTo>
                    <a:pt x="122" y="24"/>
                    <a:pt x="122" y="24"/>
                    <a:pt x="122" y="24"/>
                  </a:cubicBezTo>
                  <a:cubicBezTo>
                    <a:pt x="122" y="24"/>
                    <a:pt x="122" y="24"/>
                    <a:pt x="122" y="24"/>
                  </a:cubicBezTo>
                  <a:cubicBezTo>
                    <a:pt x="122" y="24"/>
                    <a:pt x="122" y="24"/>
                    <a:pt x="122" y="24"/>
                  </a:cubicBezTo>
                  <a:cubicBezTo>
                    <a:pt x="122" y="23"/>
                    <a:pt x="122" y="23"/>
                    <a:pt x="122" y="23"/>
                  </a:cubicBezTo>
                  <a:cubicBezTo>
                    <a:pt x="122" y="23"/>
                    <a:pt x="122" y="23"/>
                    <a:pt x="122" y="23"/>
                  </a:cubicBezTo>
                  <a:cubicBezTo>
                    <a:pt x="122" y="23"/>
                    <a:pt x="122" y="23"/>
                    <a:pt x="122" y="23"/>
                  </a:cubicBezTo>
                  <a:cubicBezTo>
                    <a:pt x="122" y="23"/>
                    <a:pt x="122" y="23"/>
                    <a:pt x="122" y="23"/>
                  </a:cubicBezTo>
                  <a:cubicBezTo>
                    <a:pt x="121" y="23"/>
                    <a:pt x="121" y="23"/>
                    <a:pt x="121" y="23"/>
                  </a:cubicBezTo>
                  <a:cubicBezTo>
                    <a:pt x="121" y="23"/>
                    <a:pt x="121" y="23"/>
                    <a:pt x="121" y="23"/>
                  </a:cubicBezTo>
                  <a:cubicBezTo>
                    <a:pt x="121" y="23"/>
                    <a:pt x="121" y="23"/>
                    <a:pt x="121" y="23"/>
                  </a:cubicBezTo>
                  <a:cubicBezTo>
                    <a:pt x="121" y="23"/>
                    <a:pt x="121" y="23"/>
                    <a:pt x="121" y="23"/>
                  </a:cubicBezTo>
                  <a:cubicBezTo>
                    <a:pt x="121" y="23"/>
                    <a:pt x="121" y="22"/>
                    <a:pt x="121" y="22"/>
                  </a:cubicBezTo>
                  <a:cubicBezTo>
                    <a:pt x="121" y="22"/>
                    <a:pt x="121" y="22"/>
                    <a:pt x="120" y="22"/>
                  </a:cubicBezTo>
                  <a:cubicBezTo>
                    <a:pt x="120" y="22"/>
                    <a:pt x="120" y="22"/>
                    <a:pt x="120" y="22"/>
                  </a:cubicBezTo>
                  <a:cubicBezTo>
                    <a:pt x="120" y="22"/>
                    <a:pt x="120" y="22"/>
                    <a:pt x="120" y="22"/>
                  </a:cubicBezTo>
                  <a:cubicBezTo>
                    <a:pt x="120" y="22"/>
                    <a:pt x="120" y="22"/>
                    <a:pt x="120" y="22"/>
                  </a:cubicBezTo>
                  <a:cubicBezTo>
                    <a:pt x="120" y="22"/>
                    <a:pt x="118" y="22"/>
                    <a:pt x="117" y="22"/>
                  </a:cubicBezTo>
                  <a:cubicBezTo>
                    <a:pt x="116" y="22"/>
                    <a:pt x="116" y="22"/>
                    <a:pt x="115" y="22"/>
                  </a:cubicBezTo>
                  <a:cubicBezTo>
                    <a:pt x="114" y="22"/>
                    <a:pt x="113" y="22"/>
                    <a:pt x="112" y="22"/>
                  </a:cubicBezTo>
                  <a:cubicBezTo>
                    <a:pt x="112" y="22"/>
                    <a:pt x="112" y="22"/>
                    <a:pt x="112" y="22"/>
                  </a:cubicBezTo>
                  <a:cubicBezTo>
                    <a:pt x="108" y="22"/>
                    <a:pt x="104" y="22"/>
                    <a:pt x="99" y="22"/>
                  </a:cubicBezTo>
                  <a:cubicBezTo>
                    <a:pt x="98" y="22"/>
                    <a:pt x="97" y="22"/>
                    <a:pt x="96" y="22"/>
                  </a:cubicBezTo>
                  <a:cubicBezTo>
                    <a:pt x="96" y="22"/>
                    <a:pt x="96" y="22"/>
                    <a:pt x="96" y="22"/>
                  </a:cubicBezTo>
                  <a:cubicBezTo>
                    <a:pt x="88" y="22"/>
                    <a:pt x="81" y="22"/>
                    <a:pt x="74" y="22"/>
                  </a:cubicBezTo>
                  <a:cubicBezTo>
                    <a:pt x="70" y="22"/>
                    <a:pt x="67" y="22"/>
                    <a:pt x="63" y="22"/>
                  </a:cubicBezTo>
                  <a:cubicBezTo>
                    <a:pt x="63" y="22"/>
                    <a:pt x="62" y="22"/>
                    <a:pt x="61" y="22"/>
                  </a:cubicBezTo>
                  <a:cubicBezTo>
                    <a:pt x="60" y="22"/>
                    <a:pt x="59" y="22"/>
                    <a:pt x="58" y="22"/>
                  </a:cubicBezTo>
                  <a:cubicBezTo>
                    <a:pt x="58" y="22"/>
                    <a:pt x="57" y="22"/>
                    <a:pt x="57" y="22"/>
                  </a:cubicBezTo>
                  <a:cubicBezTo>
                    <a:pt x="56" y="22"/>
                    <a:pt x="54" y="22"/>
                    <a:pt x="53" y="22"/>
                  </a:cubicBezTo>
                  <a:cubicBezTo>
                    <a:pt x="53" y="22"/>
                    <a:pt x="53" y="22"/>
                    <a:pt x="52" y="22"/>
                  </a:cubicBezTo>
                  <a:cubicBezTo>
                    <a:pt x="52" y="22"/>
                    <a:pt x="52" y="22"/>
                    <a:pt x="52" y="22"/>
                  </a:cubicBezTo>
                  <a:cubicBezTo>
                    <a:pt x="51" y="22"/>
                    <a:pt x="50" y="22"/>
                    <a:pt x="49" y="22"/>
                  </a:cubicBezTo>
                  <a:cubicBezTo>
                    <a:pt x="46" y="22"/>
                    <a:pt x="44" y="22"/>
                    <a:pt x="41" y="22"/>
                  </a:cubicBezTo>
                  <a:cubicBezTo>
                    <a:pt x="39" y="22"/>
                    <a:pt x="36" y="22"/>
                    <a:pt x="34" y="22"/>
                  </a:cubicBezTo>
                  <a:cubicBezTo>
                    <a:pt x="32" y="22"/>
                    <a:pt x="31" y="22"/>
                    <a:pt x="29" y="22"/>
                  </a:cubicBezTo>
                  <a:cubicBezTo>
                    <a:pt x="29" y="22"/>
                    <a:pt x="29" y="22"/>
                    <a:pt x="29" y="22"/>
                  </a:cubicBezTo>
                  <a:cubicBezTo>
                    <a:pt x="29" y="22"/>
                    <a:pt x="29" y="22"/>
                    <a:pt x="28" y="22"/>
                  </a:cubicBezTo>
                  <a:cubicBezTo>
                    <a:pt x="27" y="22"/>
                    <a:pt x="25" y="22"/>
                    <a:pt x="24" y="22"/>
                  </a:cubicBezTo>
                  <a:cubicBezTo>
                    <a:pt x="24" y="22"/>
                    <a:pt x="24" y="22"/>
                    <a:pt x="24" y="22"/>
                  </a:cubicBezTo>
                  <a:cubicBezTo>
                    <a:pt x="22" y="22"/>
                    <a:pt x="21" y="22"/>
                    <a:pt x="19" y="22"/>
                  </a:cubicBezTo>
                  <a:cubicBezTo>
                    <a:pt x="19"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1"/>
                    <a:pt x="18" y="21"/>
                    <a:pt x="18" y="20"/>
                  </a:cubicBezTo>
                  <a:cubicBezTo>
                    <a:pt x="18" y="20"/>
                    <a:pt x="18" y="20"/>
                    <a:pt x="18" y="20"/>
                  </a:cubicBezTo>
                  <a:cubicBezTo>
                    <a:pt x="18" y="20"/>
                    <a:pt x="18" y="19"/>
                    <a:pt x="18" y="18"/>
                  </a:cubicBezTo>
                  <a:cubicBezTo>
                    <a:pt x="18" y="18"/>
                    <a:pt x="18" y="18"/>
                    <a:pt x="18" y="18"/>
                  </a:cubicBezTo>
                  <a:cubicBezTo>
                    <a:pt x="18" y="18"/>
                    <a:pt x="18" y="18"/>
                    <a:pt x="18" y="17"/>
                  </a:cubicBezTo>
                  <a:cubicBezTo>
                    <a:pt x="18" y="17"/>
                    <a:pt x="18" y="17"/>
                    <a:pt x="18" y="17"/>
                  </a:cubicBezTo>
                  <a:cubicBezTo>
                    <a:pt x="18" y="16"/>
                    <a:pt x="18" y="16"/>
                    <a:pt x="18" y="15"/>
                  </a:cubicBezTo>
                  <a:cubicBezTo>
                    <a:pt x="18" y="15"/>
                    <a:pt x="18" y="15"/>
                    <a:pt x="18" y="15"/>
                  </a:cubicBezTo>
                  <a:cubicBezTo>
                    <a:pt x="18" y="15"/>
                    <a:pt x="18" y="14"/>
                    <a:pt x="18" y="13"/>
                  </a:cubicBezTo>
                  <a:cubicBezTo>
                    <a:pt x="18" y="13"/>
                    <a:pt x="18" y="12"/>
                    <a:pt x="18" y="11"/>
                  </a:cubicBezTo>
                  <a:cubicBezTo>
                    <a:pt x="18" y="11"/>
                    <a:pt x="18" y="11"/>
                    <a:pt x="18" y="11"/>
                  </a:cubicBezTo>
                  <a:cubicBezTo>
                    <a:pt x="18" y="10"/>
                    <a:pt x="18" y="10"/>
                    <a:pt x="18" y="10"/>
                  </a:cubicBezTo>
                  <a:cubicBezTo>
                    <a:pt x="18" y="10"/>
                    <a:pt x="18" y="10"/>
                    <a:pt x="18" y="10"/>
                  </a:cubicBezTo>
                  <a:cubicBezTo>
                    <a:pt x="18" y="10"/>
                    <a:pt x="18" y="10"/>
                    <a:pt x="18" y="10"/>
                  </a:cubicBezTo>
                  <a:cubicBezTo>
                    <a:pt x="19" y="10"/>
                    <a:pt x="19" y="9"/>
                    <a:pt x="19" y="9"/>
                  </a:cubicBezTo>
                  <a:cubicBezTo>
                    <a:pt x="19" y="9"/>
                    <a:pt x="20" y="9"/>
                    <a:pt x="20" y="9"/>
                  </a:cubicBezTo>
                  <a:cubicBezTo>
                    <a:pt x="21" y="9"/>
                    <a:pt x="22" y="9"/>
                    <a:pt x="23" y="9"/>
                  </a:cubicBezTo>
                  <a:cubicBezTo>
                    <a:pt x="23" y="9"/>
                    <a:pt x="24" y="9"/>
                    <a:pt x="25" y="9"/>
                  </a:cubicBezTo>
                  <a:cubicBezTo>
                    <a:pt x="26" y="9"/>
                    <a:pt x="27" y="9"/>
                    <a:pt x="28" y="9"/>
                  </a:cubicBezTo>
                  <a:cubicBezTo>
                    <a:pt x="32" y="9"/>
                    <a:pt x="35" y="9"/>
                    <a:pt x="39" y="9"/>
                  </a:cubicBezTo>
                  <a:cubicBezTo>
                    <a:pt x="46" y="9"/>
                    <a:pt x="54" y="9"/>
                    <a:pt x="61" y="9"/>
                  </a:cubicBezTo>
                  <a:cubicBezTo>
                    <a:pt x="64" y="9"/>
                    <a:pt x="66" y="9"/>
                    <a:pt x="68" y="9"/>
                  </a:cubicBezTo>
                  <a:cubicBezTo>
                    <a:pt x="69" y="9"/>
                    <a:pt x="71" y="9"/>
                    <a:pt x="72" y="9"/>
                  </a:cubicBezTo>
                  <a:cubicBezTo>
                    <a:pt x="72" y="9"/>
                    <a:pt x="73" y="9"/>
                    <a:pt x="74" y="9"/>
                  </a:cubicBezTo>
                  <a:cubicBezTo>
                    <a:pt x="75" y="9"/>
                    <a:pt x="77" y="9"/>
                    <a:pt x="78" y="9"/>
                  </a:cubicBezTo>
                  <a:cubicBezTo>
                    <a:pt x="84" y="9"/>
                    <a:pt x="89" y="9"/>
                    <a:pt x="94" y="9"/>
                  </a:cubicBezTo>
                  <a:cubicBezTo>
                    <a:pt x="94" y="9"/>
                    <a:pt x="94" y="9"/>
                    <a:pt x="94" y="9"/>
                  </a:cubicBezTo>
                  <a:cubicBezTo>
                    <a:pt x="94" y="9"/>
                    <a:pt x="95" y="9"/>
                    <a:pt x="95" y="9"/>
                  </a:cubicBezTo>
                  <a:cubicBezTo>
                    <a:pt x="97" y="9"/>
                    <a:pt x="100" y="9"/>
                    <a:pt x="102" y="9"/>
                  </a:cubicBezTo>
                  <a:cubicBezTo>
                    <a:pt x="102" y="9"/>
                    <a:pt x="102" y="9"/>
                    <a:pt x="102" y="9"/>
                  </a:cubicBezTo>
                  <a:cubicBezTo>
                    <a:pt x="102" y="9"/>
                    <a:pt x="102" y="9"/>
                    <a:pt x="102" y="9"/>
                  </a:cubicBezTo>
                  <a:cubicBezTo>
                    <a:pt x="104" y="9"/>
                    <a:pt x="105" y="9"/>
                    <a:pt x="106" y="9"/>
                  </a:cubicBezTo>
                  <a:cubicBezTo>
                    <a:pt x="106" y="9"/>
                    <a:pt x="106" y="9"/>
                    <a:pt x="106" y="9"/>
                  </a:cubicBezTo>
                  <a:cubicBezTo>
                    <a:pt x="107" y="9"/>
                    <a:pt x="107" y="9"/>
                    <a:pt x="107" y="9"/>
                  </a:cubicBezTo>
                  <a:cubicBezTo>
                    <a:pt x="108" y="9"/>
                    <a:pt x="109" y="9"/>
                    <a:pt x="110" y="9"/>
                  </a:cubicBezTo>
                  <a:cubicBezTo>
                    <a:pt x="110" y="9"/>
                    <a:pt x="110" y="9"/>
                    <a:pt x="111" y="9"/>
                  </a:cubicBezTo>
                  <a:cubicBezTo>
                    <a:pt x="111" y="10"/>
                    <a:pt x="112" y="10"/>
                    <a:pt x="112" y="10"/>
                  </a:cubicBezTo>
                  <a:cubicBezTo>
                    <a:pt x="114" y="10"/>
                    <a:pt x="115" y="10"/>
                    <a:pt x="116" y="9"/>
                  </a:cubicBezTo>
                  <a:cubicBezTo>
                    <a:pt x="117" y="8"/>
                    <a:pt x="117" y="7"/>
                    <a:pt x="117" y="5"/>
                  </a:cubicBezTo>
                  <a:cubicBezTo>
                    <a:pt x="117" y="4"/>
                    <a:pt x="117" y="3"/>
                    <a:pt x="117" y="3"/>
                  </a:cubicBezTo>
                  <a:cubicBezTo>
                    <a:pt x="117" y="3"/>
                    <a:pt x="117" y="3"/>
                    <a:pt x="117" y="3"/>
                  </a:cubicBezTo>
                  <a:cubicBezTo>
                    <a:pt x="117" y="3"/>
                    <a:pt x="117" y="3"/>
                    <a:pt x="117" y="2"/>
                  </a:cubicBezTo>
                  <a:cubicBezTo>
                    <a:pt x="117" y="2"/>
                    <a:pt x="117" y="2"/>
                    <a:pt x="117" y="2"/>
                  </a:cubicBezTo>
                  <a:cubicBezTo>
                    <a:pt x="117" y="2"/>
                    <a:pt x="117" y="2"/>
                    <a:pt x="117" y="2"/>
                  </a:cubicBezTo>
                  <a:cubicBezTo>
                    <a:pt x="117" y="2"/>
                    <a:pt x="117"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1"/>
                    <a:pt x="116" y="1"/>
                  </a:cubicBezTo>
                  <a:cubicBezTo>
                    <a:pt x="116" y="1"/>
                    <a:pt x="116" y="1"/>
                    <a:pt x="116" y="1"/>
                  </a:cubicBezTo>
                  <a:cubicBezTo>
                    <a:pt x="116" y="1"/>
                    <a:pt x="116" y="1"/>
                    <a:pt x="116" y="1"/>
                  </a:cubicBezTo>
                  <a:cubicBezTo>
                    <a:pt x="116"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4" y="1"/>
                    <a:pt x="114" y="1"/>
                  </a:cubicBezTo>
                  <a:cubicBezTo>
                    <a:pt x="114" y="1"/>
                    <a:pt x="113" y="1"/>
                    <a:pt x="113" y="1"/>
                  </a:cubicBezTo>
                  <a:cubicBezTo>
                    <a:pt x="112" y="1"/>
                    <a:pt x="111" y="1"/>
                    <a:pt x="110" y="1"/>
                  </a:cubicBezTo>
                  <a:cubicBezTo>
                    <a:pt x="109" y="1"/>
                    <a:pt x="108" y="1"/>
                    <a:pt x="107" y="1"/>
                  </a:cubicBezTo>
                  <a:cubicBezTo>
                    <a:pt x="107" y="1"/>
                    <a:pt x="107" y="1"/>
                    <a:pt x="107" y="1"/>
                  </a:cubicBezTo>
                  <a:cubicBezTo>
                    <a:pt x="102" y="1"/>
                    <a:pt x="97" y="1"/>
                    <a:pt x="91" y="1"/>
                  </a:cubicBezTo>
                  <a:cubicBezTo>
                    <a:pt x="90" y="1"/>
                    <a:pt x="88" y="1"/>
                    <a:pt x="86" y="1"/>
                  </a:cubicBezTo>
                  <a:cubicBezTo>
                    <a:pt x="68" y="1"/>
                    <a:pt x="49" y="1"/>
                    <a:pt x="31" y="1"/>
                  </a:cubicBezTo>
                  <a:cubicBezTo>
                    <a:pt x="29" y="1"/>
                    <a:pt x="27" y="1"/>
                    <a:pt x="26" y="1"/>
                  </a:cubicBezTo>
                  <a:cubicBezTo>
                    <a:pt x="26" y="1"/>
                    <a:pt x="26" y="1"/>
                    <a:pt x="26" y="1"/>
                  </a:cubicBezTo>
                  <a:cubicBezTo>
                    <a:pt x="25" y="1"/>
                    <a:pt x="25" y="1"/>
                    <a:pt x="25" y="1"/>
                  </a:cubicBezTo>
                  <a:cubicBezTo>
                    <a:pt x="24" y="1"/>
                    <a:pt x="22" y="1"/>
                    <a:pt x="21" y="1"/>
                  </a:cubicBezTo>
                  <a:cubicBezTo>
                    <a:pt x="21" y="1"/>
                    <a:pt x="21" y="1"/>
                    <a:pt x="20" y="1"/>
                  </a:cubicBezTo>
                  <a:cubicBezTo>
                    <a:pt x="20" y="1"/>
                    <a:pt x="18" y="1"/>
                    <a:pt x="18" y="1"/>
                  </a:cubicBezTo>
                  <a:cubicBezTo>
                    <a:pt x="18" y="1"/>
                    <a:pt x="17" y="1"/>
                    <a:pt x="17" y="1"/>
                  </a:cubicBezTo>
                  <a:cubicBezTo>
                    <a:pt x="17" y="1"/>
                    <a:pt x="16" y="1"/>
                    <a:pt x="15" y="0"/>
                  </a:cubicBezTo>
                  <a:cubicBezTo>
                    <a:pt x="15" y="0"/>
                    <a:pt x="15" y="0"/>
                    <a:pt x="14" y="0"/>
                  </a:cubicBezTo>
                  <a:cubicBezTo>
                    <a:pt x="14" y="0"/>
                    <a:pt x="14" y="0"/>
                    <a:pt x="14" y="0"/>
                  </a:cubicBezTo>
                  <a:cubicBezTo>
                    <a:pt x="14" y="0"/>
                    <a:pt x="14" y="0"/>
                    <a:pt x="13" y="0"/>
                  </a:cubicBezTo>
                  <a:cubicBezTo>
                    <a:pt x="13" y="0"/>
                    <a:pt x="13" y="0"/>
                    <a:pt x="13" y="0"/>
                  </a:cubicBezTo>
                  <a:cubicBezTo>
                    <a:pt x="12" y="0"/>
                    <a:pt x="12" y="0"/>
                    <a:pt x="11" y="0"/>
                  </a:cubicBezTo>
                  <a:cubicBezTo>
                    <a:pt x="10" y="0"/>
                    <a:pt x="9" y="0"/>
                    <a:pt x="9" y="0"/>
                  </a:cubicBezTo>
                  <a:cubicBezTo>
                    <a:pt x="8" y="0"/>
                    <a:pt x="8" y="0"/>
                    <a:pt x="7" y="0"/>
                  </a:cubicBezTo>
                  <a:cubicBezTo>
                    <a:pt x="7" y="0"/>
                    <a:pt x="7" y="0"/>
                    <a:pt x="7" y="0"/>
                  </a:cubicBezTo>
                  <a:cubicBezTo>
                    <a:pt x="7" y="0"/>
                    <a:pt x="7" y="0"/>
                    <a:pt x="7" y="0"/>
                  </a:cubicBezTo>
                  <a:cubicBezTo>
                    <a:pt x="7" y="0"/>
                    <a:pt x="7" y="0"/>
                    <a:pt x="7" y="0"/>
                  </a:cubicBezTo>
                  <a:cubicBezTo>
                    <a:pt x="7" y="0"/>
                    <a:pt x="7" y="0"/>
                    <a:pt x="7" y="0"/>
                  </a:cubicBezTo>
                  <a:cubicBezTo>
                    <a:pt x="7" y="0"/>
                    <a:pt x="7" y="0"/>
                    <a:pt x="7" y="1"/>
                  </a:cubicBezTo>
                  <a:cubicBezTo>
                    <a:pt x="6" y="1"/>
                    <a:pt x="6" y="1"/>
                    <a:pt x="6" y="1"/>
                  </a:cubicBezTo>
                  <a:cubicBezTo>
                    <a:pt x="6" y="1"/>
                    <a:pt x="6" y="1"/>
                    <a:pt x="6" y="2"/>
                  </a:cubicBezTo>
                  <a:cubicBezTo>
                    <a:pt x="6" y="2"/>
                    <a:pt x="6" y="2"/>
                    <a:pt x="6" y="2"/>
                  </a:cubicBezTo>
                  <a:cubicBezTo>
                    <a:pt x="6" y="2"/>
                    <a:pt x="6" y="2"/>
                    <a:pt x="6" y="2"/>
                  </a:cubicBezTo>
                  <a:cubicBezTo>
                    <a:pt x="6" y="2"/>
                    <a:pt x="6" y="2"/>
                    <a:pt x="6" y="2"/>
                  </a:cubicBezTo>
                  <a:cubicBezTo>
                    <a:pt x="6" y="2"/>
                    <a:pt x="6" y="2"/>
                    <a:pt x="6" y="2"/>
                  </a:cubicBezTo>
                  <a:cubicBezTo>
                    <a:pt x="5" y="3"/>
                    <a:pt x="5" y="3"/>
                    <a:pt x="6" y="4"/>
                  </a:cubicBezTo>
                  <a:cubicBezTo>
                    <a:pt x="6" y="4"/>
                    <a:pt x="6" y="4"/>
                    <a:pt x="6" y="4"/>
                  </a:cubicBezTo>
                  <a:cubicBezTo>
                    <a:pt x="6" y="4"/>
                    <a:pt x="6" y="4"/>
                    <a:pt x="6" y="4"/>
                  </a:cubicBezTo>
                  <a:cubicBezTo>
                    <a:pt x="6" y="5"/>
                    <a:pt x="6" y="5"/>
                    <a:pt x="6" y="5"/>
                  </a:cubicBezTo>
                  <a:cubicBezTo>
                    <a:pt x="6" y="5"/>
                    <a:pt x="6" y="5"/>
                    <a:pt x="6" y="5"/>
                  </a:cubicBezTo>
                  <a:cubicBezTo>
                    <a:pt x="6" y="5"/>
                    <a:pt x="6" y="6"/>
                    <a:pt x="6" y="6"/>
                  </a:cubicBezTo>
                  <a:cubicBezTo>
                    <a:pt x="6" y="6"/>
                    <a:pt x="6" y="6"/>
                    <a:pt x="6" y="6"/>
                  </a:cubicBezTo>
                  <a:cubicBezTo>
                    <a:pt x="6" y="6"/>
                    <a:pt x="6" y="7"/>
                    <a:pt x="6" y="8"/>
                  </a:cubicBezTo>
                  <a:cubicBezTo>
                    <a:pt x="6" y="8"/>
                    <a:pt x="6" y="8"/>
                    <a:pt x="6" y="8"/>
                  </a:cubicBezTo>
                  <a:cubicBezTo>
                    <a:pt x="6" y="8"/>
                    <a:pt x="6" y="8"/>
                    <a:pt x="6" y="9"/>
                  </a:cubicBezTo>
                  <a:cubicBezTo>
                    <a:pt x="6" y="9"/>
                    <a:pt x="6" y="9"/>
                    <a:pt x="6" y="9"/>
                  </a:cubicBezTo>
                  <a:cubicBezTo>
                    <a:pt x="5" y="9"/>
                    <a:pt x="6" y="10"/>
                    <a:pt x="5" y="10"/>
                  </a:cubicBezTo>
                  <a:cubicBezTo>
                    <a:pt x="5" y="11"/>
                    <a:pt x="5" y="11"/>
                    <a:pt x="5" y="12"/>
                  </a:cubicBezTo>
                  <a:cubicBezTo>
                    <a:pt x="5" y="12"/>
                    <a:pt x="5" y="12"/>
                    <a:pt x="5" y="12"/>
                  </a:cubicBezTo>
                  <a:cubicBezTo>
                    <a:pt x="5" y="12"/>
                    <a:pt x="5" y="13"/>
                    <a:pt x="5" y="13"/>
                  </a:cubicBezTo>
                  <a:cubicBezTo>
                    <a:pt x="5" y="14"/>
                    <a:pt x="5" y="14"/>
                    <a:pt x="5" y="14"/>
                  </a:cubicBezTo>
                  <a:cubicBezTo>
                    <a:pt x="5" y="14"/>
                    <a:pt x="5" y="14"/>
                    <a:pt x="5" y="14"/>
                  </a:cubicBezTo>
                  <a:cubicBezTo>
                    <a:pt x="5" y="15"/>
                    <a:pt x="5" y="15"/>
                    <a:pt x="5" y="15"/>
                  </a:cubicBezTo>
                  <a:cubicBezTo>
                    <a:pt x="5" y="15"/>
                    <a:pt x="5" y="15"/>
                    <a:pt x="5" y="15"/>
                  </a:cubicBezTo>
                  <a:cubicBezTo>
                    <a:pt x="5" y="15"/>
                    <a:pt x="5" y="16"/>
                    <a:pt x="5" y="16"/>
                  </a:cubicBezTo>
                  <a:cubicBezTo>
                    <a:pt x="5" y="16"/>
                    <a:pt x="5" y="16"/>
                    <a:pt x="5" y="16"/>
                  </a:cubicBezTo>
                  <a:cubicBezTo>
                    <a:pt x="5" y="16"/>
                    <a:pt x="5" y="17"/>
                    <a:pt x="5" y="17"/>
                  </a:cubicBezTo>
                  <a:cubicBezTo>
                    <a:pt x="5" y="17"/>
                    <a:pt x="5" y="17"/>
                    <a:pt x="5" y="17"/>
                  </a:cubicBezTo>
                  <a:cubicBezTo>
                    <a:pt x="5" y="17"/>
                    <a:pt x="5" y="17"/>
                    <a:pt x="5" y="18"/>
                  </a:cubicBezTo>
                  <a:cubicBezTo>
                    <a:pt x="5" y="18"/>
                    <a:pt x="5" y="18"/>
                    <a:pt x="5" y="18"/>
                  </a:cubicBezTo>
                  <a:cubicBezTo>
                    <a:pt x="5" y="18"/>
                    <a:pt x="5" y="18"/>
                    <a:pt x="5" y="18"/>
                  </a:cubicBezTo>
                  <a:cubicBezTo>
                    <a:pt x="5" y="18"/>
                    <a:pt x="5" y="18"/>
                    <a:pt x="5" y="18"/>
                  </a:cubicBezTo>
                  <a:cubicBezTo>
                    <a:pt x="5" y="19"/>
                    <a:pt x="5" y="19"/>
                    <a:pt x="5" y="19"/>
                  </a:cubicBezTo>
                  <a:cubicBezTo>
                    <a:pt x="5" y="19"/>
                    <a:pt x="5" y="19"/>
                    <a:pt x="5" y="19"/>
                  </a:cubicBezTo>
                  <a:cubicBezTo>
                    <a:pt x="5" y="20"/>
                    <a:pt x="5" y="20"/>
                    <a:pt x="5" y="21"/>
                  </a:cubicBezTo>
                  <a:cubicBezTo>
                    <a:pt x="5" y="21"/>
                    <a:pt x="5" y="21"/>
                    <a:pt x="5" y="21"/>
                  </a:cubicBezTo>
                  <a:cubicBezTo>
                    <a:pt x="5" y="21"/>
                    <a:pt x="5" y="21"/>
                    <a:pt x="5" y="21"/>
                  </a:cubicBezTo>
                  <a:cubicBezTo>
                    <a:pt x="5" y="21"/>
                    <a:pt x="5" y="21"/>
                    <a:pt x="5" y="21"/>
                  </a:cubicBezTo>
                  <a:cubicBezTo>
                    <a:pt x="5" y="22"/>
                    <a:pt x="5" y="22"/>
                    <a:pt x="5" y="22"/>
                  </a:cubicBezTo>
                  <a:cubicBezTo>
                    <a:pt x="4" y="23"/>
                    <a:pt x="4" y="24"/>
                    <a:pt x="4" y="25"/>
                  </a:cubicBezTo>
                  <a:cubicBezTo>
                    <a:pt x="4" y="26"/>
                    <a:pt x="4" y="27"/>
                    <a:pt x="4" y="27"/>
                  </a:cubicBezTo>
                  <a:cubicBezTo>
                    <a:pt x="4" y="28"/>
                    <a:pt x="4" y="29"/>
                    <a:pt x="4" y="30"/>
                  </a:cubicBezTo>
                  <a:cubicBezTo>
                    <a:pt x="4" y="31"/>
                    <a:pt x="4" y="31"/>
                    <a:pt x="4" y="32"/>
                  </a:cubicBezTo>
                  <a:cubicBezTo>
                    <a:pt x="3" y="33"/>
                    <a:pt x="3" y="34"/>
                    <a:pt x="3" y="35"/>
                  </a:cubicBezTo>
                  <a:cubicBezTo>
                    <a:pt x="3" y="36"/>
                    <a:pt x="3" y="36"/>
                    <a:pt x="3" y="37"/>
                  </a:cubicBezTo>
                  <a:cubicBezTo>
                    <a:pt x="3" y="38"/>
                    <a:pt x="3" y="39"/>
                    <a:pt x="3" y="39"/>
                  </a:cubicBezTo>
                  <a:cubicBezTo>
                    <a:pt x="3" y="40"/>
                    <a:pt x="3" y="40"/>
                    <a:pt x="3" y="40"/>
                  </a:cubicBezTo>
                  <a:cubicBezTo>
                    <a:pt x="3" y="40"/>
                    <a:pt x="3" y="40"/>
                    <a:pt x="3" y="40"/>
                  </a:cubicBezTo>
                  <a:cubicBezTo>
                    <a:pt x="3" y="40"/>
                    <a:pt x="3" y="40"/>
                    <a:pt x="3" y="41"/>
                  </a:cubicBezTo>
                  <a:cubicBezTo>
                    <a:pt x="3" y="41"/>
                    <a:pt x="2" y="41"/>
                    <a:pt x="2" y="41"/>
                  </a:cubicBezTo>
                  <a:cubicBezTo>
                    <a:pt x="2" y="41"/>
                    <a:pt x="2" y="41"/>
                    <a:pt x="2" y="41"/>
                  </a:cubicBezTo>
                  <a:cubicBezTo>
                    <a:pt x="2" y="41"/>
                    <a:pt x="2" y="41"/>
                    <a:pt x="2" y="41"/>
                  </a:cubicBezTo>
                  <a:cubicBezTo>
                    <a:pt x="2" y="41"/>
                    <a:pt x="2" y="41"/>
                    <a:pt x="2" y="42"/>
                  </a:cubicBezTo>
                  <a:cubicBezTo>
                    <a:pt x="2" y="43"/>
                    <a:pt x="2" y="45"/>
                    <a:pt x="2" y="46"/>
                  </a:cubicBezTo>
                  <a:cubicBezTo>
                    <a:pt x="1" y="46"/>
                    <a:pt x="1" y="47"/>
                    <a:pt x="1" y="48"/>
                  </a:cubicBezTo>
                  <a:cubicBezTo>
                    <a:pt x="1" y="48"/>
                    <a:pt x="1" y="49"/>
                    <a:pt x="1" y="49"/>
                  </a:cubicBezTo>
                  <a:cubicBezTo>
                    <a:pt x="1" y="49"/>
                    <a:pt x="1" y="49"/>
                    <a:pt x="1" y="49"/>
                  </a:cubicBezTo>
                  <a:cubicBezTo>
                    <a:pt x="1" y="49"/>
                    <a:pt x="1" y="49"/>
                    <a:pt x="1" y="49"/>
                  </a:cubicBezTo>
                  <a:cubicBezTo>
                    <a:pt x="1" y="50"/>
                    <a:pt x="1" y="50"/>
                    <a:pt x="1" y="50"/>
                  </a:cubicBezTo>
                  <a:cubicBezTo>
                    <a:pt x="1" y="51"/>
                    <a:pt x="0" y="52"/>
                    <a:pt x="0" y="53"/>
                  </a:cubicBezTo>
                  <a:cubicBezTo>
                    <a:pt x="0" y="54"/>
                    <a:pt x="0" y="54"/>
                    <a:pt x="0" y="54"/>
                  </a:cubicBezTo>
                  <a:cubicBezTo>
                    <a:pt x="0" y="54"/>
                    <a:pt x="0" y="54"/>
                    <a:pt x="0" y="54"/>
                  </a:cubicBezTo>
                  <a:cubicBezTo>
                    <a:pt x="0" y="55"/>
                    <a:pt x="0" y="55"/>
                    <a:pt x="0" y="56"/>
                  </a:cubicBezTo>
                  <a:cubicBezTo>
                    <a:pt x="0" y="57"/>
                    <a:pt x="0" y="57"/>
                    <a:pt x="0" y="58"/>
                  </a:cubicBezTo>
                  <a:cubicBezTo>
                    <a:pt x="1" y="58"/>
                    <a:pt x="1" y="58"/>
                    <a:pt x="1" y="58"/>
                  </a:cubicBezTo>
                  <a:cubicBezTo>
                    <a:pt x="1" y="58"/>
                    <a:pt x="1" y="58"/>
                    <a:pt x="1" y="58"/>
                  </a:cubicBezTo>
                  <a:cubicBezTo>
                    <a:pt x="1" y="58"/>
                    <a:pt x="1" y="58"/>
                    <a:pt x="1" y="58"/>
                  </a:cubicBezTo>
                  <a:cubicBezTo>
                    <a:pt x="1" y="58"/>
                    <a:pt x="1" y="59"/>
                    <a:pt x="1" y="59"/>
                  </a:cubicBezTo>
                  <a:cubicBezTo>
                    <a:pt x="1" y="59"/>
                    <a:pt x="1" y="59"/>
                    <a:pt x="1" y="59"/>
                  </a:cubicBezTo>
                  <a:cubicBezTo>
                    <a:pt x="2" y="59"/>
                    <a:pt x="2" y="59"/>
                    <a:pt x="3" y="59"/>
                  </a:cubicBezTo>
                  <a:cubicBezTo>
                    <a:pt x="4" y="59"/>
                    <a:pt x="5" y="59"/>
                    <a:pt x="6" y="59"/>
                  </a:cubicBezTo>
                  <a:cubicBezTo>
                    <a:pt x="9" y="59"/>
                    <a:pt x="12" y="59"/>
                    <a:pt x="14" y="58"/>
                  </a:cubicBezTo>
                  <a:cubicBezTo>
                    <a:pt x="14" y="58"/>
                    <a:pt x="14" y="58"/>
                    <a:pt x="14" y="58"/>
                  </a:cubicBezTo>
                  <a:cubicBezTo>
                    <a:pt x="14" y="58"/>
                    <a:pt x="14" y="58"/>
                    <a:pt x="14" y="58"/>
                  </a:cubicBezTo>
                  <a:cubicBezTo>
                    <a:pt x="14" y="58"/>
                    <a:pt x="14" y="58"/>
                    <a:pt x="14" y="58"/>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6"/>
                    <a:pt x="14" y="56"/>
                  </a:cubicBezTo>
                  <a:cubicBezTo>
                    <a:pt x="14" y="56"/>
                    <a:pt x="15" y="56"/>
                    <a:pt x="15" y="56"/>
                  </a:cubicBezTo>
                  <a:cubicBezTo>
                    <a:pt x="15" y="56"/>
                    <a:pt x="15" y="56"/>
                    <a:pt x="15" y="55"/>
                  </a:cubicBezTo>
                  <a:cubicBezTo>
                    <a:pt x="15" y="55"/>
                    <a:pt x="15" y="54"/>
                    <a:pt x="15" y="53"/>
                  </a:cubicBezTo>
                  <a:cubicBezTo>
                    <a:pt x="15" y="53"/>
                    <a:pt x="15" y="52"/>
                    <a:pt x="15" y="52"/>
                  </a:cubicBezTo>
                  <a:cubicBezTo>
                    <a:pt x="15" y="52"/>
                    <a:pt x="15" y="52"/>
                    <a:pt x="15" y="52"/>
                  </a:cubicBezTo>
                  <a:cubicBezTo>
                    <a:pt x="15" y="52"/>
                    <a:pt x="15" y="51"/>
                    <a:pt x="15" y="51"/>
                  </a:cubicBezTo>
                  <a:cubicBezTo>
                    <a:pt x="15" y="51"/>
                    <a:pt x="15" y="51"/>
                    <a:pt x="15" y="51"/>
                  </a:cubicBezTo>
                  <a:cubicBezTo>
                    <a:pt x="15" y="51"/>
                    <a:pt x="15" y="51"/>
                    <a:pt x="15" y="50"/>
                  </a:cubicBezTo>
                  <a:cubicBezTo>
                    <a:pt x="15" y="50"/>
                    <a:pt x="15" y="50"/>
                    <a:pt x="15" y="50"/>
                  </a:cubicBezTo>
                  <a:cubicBezTo>
                    <a:pt x="15" y="50"/>
                    <a:pt x="15" y="50"/>
                    <a:pt x="15" y="50"/>
                  </a:cubicBezTo>
                  <a:cubicBezTo>
                    <a:pt x="15" y="50"/>
                    <a:pt x="15" y="50"/>
                    <a:pt x="15" y="50"/>
                  </a:cubicBezTo>
                  <a:cubicBezTo>
                    <a:pt x="15" y="50"/>
                    <a:pt x="15" y="49"/>
                    <a:pt x="15" y="49"/>
                  </a:cubicBezTo>
                  <a:cubicBezTo>
                    <a:pt x="16" y="48"/>
                    <a:pt x="15" y="47"/>
                    <a:pt x="16" y="46"/>
                  </a:cubicBezTo>
                  <a:cubicBezTo>
                    <a:pt x="16" y="45"/>
                    <a:pt x="16" y="45"/>
                    <a:pt x="16" y="45"/>
                  </a:cubicBezTo>
                  <a:cubicBezTo>
                    <a:pt x="16" y="45"/>
                    <a:pt x="16" y="45"/>
                    <a:pt x="16" y="45"/>
                  </a:cubicBezTo>
                  <a:cubicBezTo>
                    <a:pt x="16" y="45"/>
                    <a:pt x="16" y="44"/>
                    <a:pt x="16" y="44"/>
                  </a:cubicBezTo>
                  <a:cubicBezTo>
                    <a:pt x="16" y="44"/>
                    <a:pt x="16" y="44"/>
                    <a:pt x="16" y="44"/>
                  </a:cubicBezTo>
                  <a:cubicBezTo>
                    <a:pt x="16" y="44"/>
                    <a:pt x="16" y="43"/>
                    <a:pt x="16" y="43"/>
                  </a:cubicBezTo>
                  <a:cubicBezTo>
                    <a:pt x="16" y="43"/>
                    <a:pt x="16" y="43"/>
                    <a:pt x="16" y="43"/>
                  </a:cubicBezTo>
                  <a:cubicBezTo>
                    <a:pt x="16" y="43"/>
                    <a:pt x="16" y="43"/>
                    <a:pt x="16" y="42"/>
                  </a:cubicBezTo>
                  <a:cubicBezTo>
                    <a:pt x="16" y="42"/>
                    <a:pt x="16" y="42"/>
                    <a:pt x="16" y="42"/>
                  </a:cubicBezTo>
                  <a:cubicBezTo>
                    <a:pt x="16" y="42"/>
                    <a:pt x="16" y="42"/>
                    <a:pt x="16" y="42"/>
                  </a:cubicBezTo>
                  <a:cubicBezTo>
                    <a:pt x="16" y="42"/>
                    <a:pt x="16" y="42"/>
                    <a:pt x="16" y="42"/>
                  </a:cubicBezTo>
                  <a:cubicBezTo>
                    <a:pt x="16" y="41"/>
                    <a:pt x="16" y="41"/>
                    <a:pt x="16" y="41"/>
                  </a:cubicBezTo>
                  <a:cubicBezTo>
                    <a:pt x="16" y="41"/>
                    <a:pt x="16" y="41"/>
                    <a:pt x="16" y="41"/>
                  </a:cubicBezTo>
                  <a:cubicBezTo>
                    <a:pt x="16" y="41"/>
                    <a:pt x="16" y="40"/>
                    <a:pt x="16" y="40"/>
                  </a:cubicBezTo>
                  <a:cubicBezTo>
                    <a:pt x="16" y="40"/>
                    <a:pt x="16" y="40"/>
                    <a:pt x="16" y="40"/>
                  </a:cubicBezTo>
                  <a:cubicBezTo>
                    <a:pt x="16" y="40"/>
                    <a:pt x="16" y="40"/>
                    <a:pt x="16" y="39"/>
                  </a:cubicBezTo>
                  <a:cubicBezTo>
                    <a:pt x="16" y="39"/>
                    <a:pt x="16" y="39"/>
                    <a:pt x="16" y="39"/>
                  </a:cubicBezTo>
                  <a:cubicBezTo>
                    <a:pt x="16" y="39"/>
                    <a:pt x="16" y="39"/>
                    <a:pt x="16" y="39"/>
                  </a:cubicBezTo>
                  <a:cubicBezTo>
                    <a:pt x="16" y="39"/>
                    <a:pt x="16" y="39"/>
                    <a:pt x="16" y="39"/>
                  </a:cubicBezTo>
                  <a:cubicBezTo>
                    <a:pt x="16" y="38"/>
                    <a:pt x="16" y="38"/>
                    <a:pt x="16" y="38"/>
                  </a:cubicBezTo>
                  <a:cubicBezTo>
                    <a:pt x="16" y="38"/>
                    <a:pt x="17" y="38"/>
                    <a:pt x="17" y="38"/>
                  </a:cubicBezTo>
                  <a:cubicBezTo>
                    <a:pt x="17" y="38"/>
                    <a:pt x="17" y="37"/>
                    <a:pt x="17" y="37"/>
                  </a:cubicBezTo>
                  <a:cubicBezTo>
                    <a:pt x="17" y="37"/>
                    <a:pt x="17" y="37"/>
                    <a:pt x="17" y="37"/>
                  </a:cubicBezTo>
                  <a:cubicBezTo>
                    <a:pt x="17" y="37"/>
                    <a:pt x="17" y="37"/>
                    <a:pt x="17" y="36"/>
                  </a:cubicBezTo>
                  <a:cubicBezTo>
                    <a:pt x="17" y="36"/>
                    <a:pt x="17" y="36"/>
                    <a:pt x="17" y="36"/>
                  </a:cubicBezTo>
                  <a:cubicBezTo>
                    <a:pt x="17" y="36"/>
                    <a:pt x="17" y="36"/>
                    <a:pt x="17" y="36"/>
                  </a:cubicBezTo>
                  <a:cubicBezTo>
                    <a:pt x="17" y="36"/>
                    <a:pt x="17" y="36"/>
                    <a:pt x="17" y="36"/>
                  </a:cubicBezTo>
                  <a:cubicBezTo>
                    <a:pt x="17" y="36"/>
                    <a:pt x="17" y="35"/>
                    <a:pt x="17" y="35"/>
                  </a:cubicBezTo>
                  <a:cubicBezTo>
                    <a:pt x="17" y="35"/>
                    <a:pt x="17" y="35"/>
                    <a:pt x="17" y="35"/>
                  </a:cubicBezTo>
                  <a:cubicBezTo>
                    <a:pt x="17" y="35"/>
                    <a:pt x="17" y="34"/>
                    <a:pt x="17" y="34"/>
                  </a:cubicBezTo>
                  <a:cubicBezTo>
                    <a:pt x="17" y="34"/>
                    <a:pt x="17" y="34"/>
                    <a:pt x="17" y="34"/>
                  </a:cubicBezTo>
                  <a:cubicBezTo>
                    <a:pt x="17" y="34"/>
                    <a:pt x="17" y="34"/>
                    <a:pt x="17" y="33"/>
                  </a:cubicBezTo>
                  <a:cubicBezTo>
                    <a:pt x="17" y="33"/>
                    <a:pt x="17" y="33"/>
                    <a:pt x="17" y="33"/>
                  </a:cubicBezTo>
                  <a:cubicBezTo>
                    <a:pt x="17" y="33"/>
                    <a:pt x="17" y="33"/>
                    <a:pt x="17" y="32"/>
                  </a:cubicBezTo>
                  <a:cubicBezTo>
                    <a:pt x="17" y="32"/>
                    <a:pt x="17" y="32"/>
                    <a:pt x="17" y="32"/>
                  </a:cubicBezTo>
                  <a:cubicBezTo>
                    <a:pt x="17" y="32"/>
                    <a:pt x="17" y="32"/>
                    <a:pt x="17" y="32"/>
                  </a:cubicBezTo>
                  <a:cubicBezTo>
                    <a:pt x="17" y="32"/>
                    <a:pt x="17" y="32"/>
                    <a:pt x="17" y="32"/>
                  </a:cubicBezTo>
                  <a:cubicBezTo>
                    <a:pt x="17" y="31"/>
                    <a:pt x="17" y="30"/>
                    <a:pt x="17" y="30"/>
                  </a:cubicBezTo>
                  <a:cubicBezTo>
                    <a:pt x="17" y="30"/>
                    <a:pt x="17" y="30"/>
                    <a:pt x="17" y="30"/>
                  </a:cubicBezTo>
                  <a:cubicBezTo>
                    <a:pt x="18" y="30"/>
                    <a:pt x="18" y="30"/>
                    <a:pt x="18" y="30"/>
                  </a:cubicBezTo>
                  <a:cubicBezTo>
                    <a:pt x="18" y="30"/>
                    <a:pt x="18" y="30"/>
                    <a:pt x="18" y="30"/>
                  </a:cubicBezTo>
                  <a:cubicBezTo>
                    <a:pt x="18" y="30"/>
                    <a:pt x="18" y="30"/>
                    <a:pt x="18" y="30"/>
                  </a:cubicBezTo>
                  <a:cubicBezTo>
                    <a:pt x="18" y="30"/>
                    <a:pt x="18" y="30"/>
                    <a:pt x="19" y="30"/>
                  </a:cubicBezTo>
                  <a:cubicBezTo>
                    <a:pt x="19" y="30"/>
                    <a:pt x="19" y="30"/>
                    <a:pt x="19" y="30"/>
                  </a:cubicBezTo>
                  <a:cubicBezTo>
                    <a:pt x="19" y="30"/>
                    <a:pt x="19" y="30"/>
                    <a:pt x="19" y="30"/>
                  </a:cubicBezTo>
                  <a:cubicBezTo>
                    <a:pt x="19" y="30"/>
                    <a:pt x="19" y="30"/>
                    <a:pt x="19" y="30"/>
                  </a:cubicBezTo>
                  <a:cubicBezTo>
                    <a:pt x="19" y="30"/>
                    <a:pt x="20" y="30"/>
                    <a:pt x="21" y="30"/>
                  </a:cubicBezTo>
                  <a:cubicBezTo>
                    <a:pt x="24" y="30"/>
                    <a:pt x="28" y="30"/>
                    <a:pt x="32" y="30"/>
                  </a:cubicBezTo>
                  <a:cubicBezTo>
                    <a:pt x="32" y="30"/>
                    <a:pt x="32" y="31"/>
                    <a:pt x="32" y="31"/>
                  </a:cubicBezTo>
                  <a:cubicBezTo>
                    <a:pt x="32" y="31"/>
                    <a:pt x="32" y="32"/>
                    <a:pt x="32" y="32"/>
                  </a:cubicBezTo>
                  <a:cubicBezTo>
                    <a:pt x="32" y="33"/>
                    <a:pt x="32" y="34"/>
                    <a:pt x="32" y="34"/>
                  </a:cubicBezTo>
                  <a:cubicBezTo>
                    <a:pt x="32" y="38"/>
                    <a:pt x="32" y="41"/>
                    <a:pt x="32" y="44"/>
                  </a:cubicBezTo>
                  <a:cubicBezTo>
                    <a:pt x="32" y="45"/>
                    <a:pt x="32" y="45"/>
                    <a:pt x="31" y="45"/>
                  </a:cubicBezTo>
                  <a:cubicBezTo>
                    <a:pt x="31" y="45"/>
                    <a:pt x="31" y="45"/>
                    <a:pt x="30" y="45"/>
                  </a:cubicBezTo>
                  <a:cubicBezTo>
                    <a:pt x="30" y="45"/>
                    <a:pt x="30" y="45"/>
                    <a:pt x="30" y="45"/>
                  </a:cubicBezTo>
                  <a:cubicBezTo>
                    <a:pt x="30" y="45"/>
                    <a:pt x="30" y="45"/>
                    <a:pt x="29" y="45"/>
                  </a:cubicBezTo>
                  <a:cubicBezTo>
                    <a:pt x="29" y="45"/>
                    <a:pt x="29" y="45"/>
                    <a:pt x="29" y="45"/>
                  </a:cubicBezTo>
                  <a:cubicBezTo>
                    <a:pt x="29" y="45"/>
                    <a:pt x="29" y="45"/>
                    <a:pt x="29" y="45"/>
                  </a:cubicBezTo>
                  <a:cubicBezTo>
                    <a:pt x="29" y="45"/>
                    <a:pt x="29" y="46"/>
                    <a:pt x="29" y="46"/>
                  </a:cubicBezTo>
                  <a:cubicBezTo>
                    <a:pt x="28" y="46"/>
                    <a:pt x="28" y="46"/>
                    <a:pt x="28" y="46"/>
                  </a:cubicBezTo>
                  <a:cubicBezTo>
                    <a:pt x="28" y="46"/>
                    <a:pt x="28" y="46"/>
                    <a:pt x="28" y="46"/>
                  </a:cubicBezTo>
                  <a:cubicBezTo>
                    <a:pt x="28" y="46"/>
                    <a:pt x="27" y="46"/>
                    <a:pt x="27" y="46"/>
                  </a:cubicBezTo>
                  <a:cubicBezTo>
                    <a:pt x="27" y="46"/>
                    <a:pt x="27" y="46"/>
                    <a:pt x="27" y="46"/>
                  </a:cubicBezTo>
                  <a:cubicBezTo>
                    <a:pt x="27" y="46"/>
                    <a:pt x="26" y="46"/>
                    <a:pt x="26" y="46"/>
                  </a:cubicBezTo>
                  <a:cubicBezTo>
                    <a:pt x="26" y="46"/>
                    <a:pt x="26" y="46"/>
                    <a:pt x="26" y="46"/>
                  </a:cubicBezTo>
                  <a:cubicBezTo>
                    <a:pt x="26" y="46"/>
                    <a:pt x="26" y="46"/>
                    <a:pt x="25" y="46"/>
                  </a:cubicBezTo>
                  <a:cubicBezTo>
                    <a:pt x="25" y="46"/>
                    <a:pt x="25" y="46"/>
                    <a:pt x="25" y="46"/>
                  </a:cubicBezTo>
                  <a:cubicBezTo>
                    <a:pt x="25" y="46"/>
                    <a:pt x="25" y="46"/>
                    <a:pt x="24" y="46"/>
                  </a:cubicBezTo>
                  <a:cubicBezTo>
                    <a:pt x="24" y="46"/>
                    <a:pt x="24" y="46"/>
                    <a:pt x="24" y="46"/>
                  </a:cubicBezTo>
                  <a:cubicBezTo>
                    <a:pt x="24" y="46"/>
                    <a:pt x="24" y="46"/>
                    <a:pt x="24" y="46"/>
                  </a:cubicBezTo>
                  <a:cubicBezTo>
                    <a:pt x="24" y="46"/>
                    <a:pt x="24" y="46"/>
                    <a:pt x="24" y="46"/>
                  </a:cubicBezTo>
                  <a:cubicBezTo>
                    <a:pt x="23" y="46"/>
                    <a:pt x="23" y="46"/>
                    <a:pt x="23" y="46"/>
                  </a:cubicBezTo>
                  <a:cubicBezTo>
                    <a:pt x="23" y="46"/>
                    <a:pt x="23" y="46"/>
                    <a:pt x="23" y="46"/>
                  </a:cubicBezTo>
                  <a:cubicBezTo>
                    <a:pt x="22" y="46"/>
                    <a:pt x="22" y="46"/>
                    <a:pt x="22" y="46"/>
                  </a:cubicBezTo>
                  <a:cubicBezTo>
                    <a:pt x="22" y="46"/>
                    <a:pt x="22" y="46"/>
                    <a:pt x="22" y="46"/>
                  </a:cubicBezTo>
                  <a:cubicBezTo>
                    <a:pt x="21" y="46"/>
                    <a:pt x="21" y="46"/>
                    <a:pt x="21" y="46"/>
                  </a:cubicBezTo>
                  <a:cubicBezTo>
                    <a:pt x="21" y="46"/>
                    <a:pt x="21" y="46"/>
                    <a:pt x="21" y="46"/>
                  </a:cubicBezTo>
                  <a:cubicBezTo>
                    <a:pt x="20" y="46"/>
                    <a:pt x="20" y="46"/>
                    <a:pt x="20" y="46"/>
                  </a:cubicBezTo>
                  <a:cubicBezTo>
                    <a:pt x="20" y="46"/>
                    <a:pt x="20" y="46"/>
                    <a:pt x="20" y="46"/>
                  </a:cubicBezTo>
                  <a:cubicBezTo>
                    <a:pt x="19" y="46"/>
                    <a:pt x="19" y="46"/>
                    <a:pt x="18" y="46"/>
                  </a:cubicBezTo>
                  <a:cubicBezTo>
                    <a:pt x="18" y="47"/>
                    <a:pt x="17" y="47"/>
                    <a:pt x="17" y="48"/>
                  </a:cubicBezTo>
                  <a:cubicBezTo>
                    <a:pt x="16" y="48"/>
                    <a:pt x="16" y="48"/>
                    <a:pt x="16" y="49"/>
                  </a:cubicBezTo>
                  <a:cubicBezTo>
                    <a:pt x="16" y="50"/>
                    <a:pt x="17" y="51"/>
                    <a:pt x="17" y="51"/>
                  </a:cubicBezTo>
                  <a:cubicBezTo>
                    <a:pt x="17" y="52"/>
                    <a:pt x="17" y="52"/>
                    <a:pt x="17" y="53"/>
                  </a:cubicBezTo>
                  <a:cubicBezTo>
                    <a:pt x="17" y="54"/>
                    <a:pt x="17" y="54"/>
                    <a:pt x="17" y="55"/>
                  </a:cubicBezTo>
                  <a:cubicBezTo>
                    <a:pt x="17" y="55"/>
                    <a:pt x="18" y="56"/>
                    <a:pt x="18" y="56"/>
                  </a:cubicBezTo>
                  <a:cubicBezTo>
                    <a:pt x="18" y="56"/>
                    <a:pt x="18" y="56"/>
                    <a:pt x="18" y="56"/>
                  </a:cubicBezTo>
                  <a:cubicBezTo>
                    <a:pt x="18" y="56"/>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8"/>
                  </a:cubicBezTo>
                  <a:cubicBezTo>
                    <a:pt x="18" y="58"/>
                    <a:pt x="18" y="58"/>
                    <a:pt x="18" y="58"/>
                  </a:cubicBezTo>
                  <a:cubicBezTo>
                    <a:pt x="18" y="58"/>
                    <a:pt x="18" y="58"/>
                    <a:pt x="18" y="58"/>
                  </a:cubicBezTo>
                  <a:cubicBezTo>
                    <a:pt x="18" y="58"/>
                    <a:pt x="18" y="58"/>
                    <a:pt x="19" y="58"/>
                  </a:cubicBezTo>
                  <a:cubicBezTo>
                    <a:pt x="19" y="58"/>
                    <a:pt x="19" y="58"/>
                    <a:pt x="19" y="58"/>
                  </a:cubicBezTo>
                  <a:cubicBezTo>
                    <a:pt x="19" y="58"/>
                    <a:pt x="19" y="58"/>
                    <a:pt x="19" y="58"/>
                  </a:cubicBezTo>
                  <a:cubicBezTo>
                    <a:pt x="19" y="58"/>
                    <a:pt x="20" y="59"/>
                    <a:pt x="21" y="59"/>
                  </a:cubicBezTo>
                  <a:cubicBezTo>
                    <a:pt x="21" y="59"/>
                    <a:pt x="21" y="58"/>
                    <a:pt x="21" y="58"/>
                  </a:cubicBezTo>
                  <a:cubicBezTo>
                    <a:pt x="21" y="58"/>
                    <a:pt x="21"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3" y="58"/>
                    <a:pt x="23" y="58"/>
                    <a:pt x="23" y="58"/>
                  </a:cubicBezTo>
                  <a:cubicBezTo>
                    <a:pt x="23" y="58"/>
                    <a:pt x="23" y="58"/>
                    <a:pt x="23" y="58"/>
                  </a:cubicBezTo>
                  <a:cubicBezTo>
                    <a:pt x="23" y="58"/>
                    <a:pt x="23" y="58"/>
                    <a:pt x="23" y="58"/>
                  </a:cubicBezTo>
                  <a:cubicBezTo>
                    <a:pt x="23" y="58"/>
                    <a:pt x="23" y="58"/>
                    <a:pt x="23" y="58"/>
                  </a:cubicBezTo>
                  <a:cubicBezTo>
                    <a:pt x="23" y="58"/>
                    <a:pt x="23"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5" y="58"/>
                    <a:pt x="25" y="58"/>
                  </a:cubicBezTo>
                  <a:cubicBezTo>
                    <a:pt x="25" y="57"/>
                    <a:pt x="26" y="57"/>
                    <a:pt x="26" y="57"/>
                  </a:cubicBezTo>
                  <a:cubicBezTo>
                    <a:pt x="27" y="57"/>
                    <a:pt x="27" y="57"/>
                    <a:pt x="27" y="57"/>
                  </a:cubicBezTo>
                  <a:cubicBezTo>
                    <a:pt x="28" y="57"/>
                    <a:pt x="28" y="57"/>
                    <a:pt x="29" y="57"/>
                  </a:cubicBezTo>
                  <a:cubicBezTo>
                    <a:pt x="29" y="57"/>
                    <a:pt x="29"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1" y="56"/>
                    <a:pt x="31" y="56"/>
                    <a:pt x="31" y="56"/>
                  </a:cubicBezTo>
                  <a:cubicBezTo>
                    <a:pt x="31" y="56"/>
                    <a:pt x="31" y="56"/>
                    <a:pt x="31" y="56"/>
                  </a:cubicBezTo>
                  <a:cubicBezTo>
                    <a:pt x="31" y="56"/>
                    <a:pt x="31" y="56"/>
                    <a:pt x="31" y="56"/>
                  </a:cubicBezTo>
                  <a:cubicBezTo>
                    <a:pt x="31" y="56"/>
                    <a:pt x="31" y="56"/>
                    <a:pt x="31" y="56"/>
                  </a:cubicBezTo>
                  <a:cubicBezTo>
                    <a:pt x="32" y="56"/>
                    <a:pt x="32" y="56"/>
                    <a:pt x="33" y="56"/>
                  </a:cubicBezTo>
                  <a:cubicBezTo>
                    <a:pt x="34" y="55"/>
                    <a:pt x="35" y="55"/>
                    <a:pt x="36" y="55"/>
                  </a:cubicBezTo>
                  <a:cubicBezTo>
                    <a:pt x="36" y="55"/>
                    <a:pt x="37" y="55"/>
                    <a:pt x="37" y="55"/>
                  </a:cubicBezTo>
                  <a:cubicBezTo>
                    <a:pt x="38" y="55"/>
                    <a:pt x="39" y="55"/>
                    <a:pt x="39" y="54"/>
                  </a:cubicBezTo>
                  <a:cubicBezTo>
                    <a:pt x="40" y="54"/>
                    <a:pt x="40" y="54"/>
                    <a:pt x="40" y="54"/>
                  </a:cubicBezTo>
                  <a:cubicBezTo>
                    <a:pt x="41" y="54"/>
                    <a:pt x="42" y="54"/>
                    <a:pt x="43" y="54"/>
                  </a:cubicBezTo>
                  <a:cubicBezTo>
                    <a:pt x="43" y="54"/>
                    <a:pt x="44" y="54"/>
                    <a:pt x="44" y="54"/>
                  </a:cubicBezTo>
                  <a:cubicBezTo>
                    <a:pt x="45" y="53"/>
                    <a:pt x="46" y="53"/>
                    <a:pt x="47" y="53"/>
                  </a:cubicBezTo>
                  <a:cubicBezTo>
                    <a:pt x="47" y="53"/>
                    <a:pt x="47" y="53"/>
                    <a:pt x="47" y="53"/>
                  </a:cubicBezTo>
                  <a:cubicBezTo>
                    <a:pt x="48" y="53"/>
                    <a:pt x="50" y="52"/>
                    <a:pt x="51" y="52"/>
                  </a:cubicBezTo>
                  <a:cubicBezTo>
                    <a:pt x="51" y="52"/>
                    <a:pt x="51"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1"/>
                  </a:cubicBezTo>
                  <a:cubicBezTo>
                    <a:pt x="52" y="51"/>
                    <a:pt x="52" y="51"/>
                    <a:pt x="53" y="51"/>
                  </a:cubicBezTo>
                  <a:cubicBezTo>
                    <a:pt x="53" y="51"/>
                    <a:pt x="53" y="51"/>
                    <a:pt x="53" y="51"/>
                  </a:cubicBezTo>
                  <a:cubicBezTo>
                    <a:pt x="53" y="51"/>
                    <a:pt x="53" y="51"/>
                    <a:pt x="53" y="51"/>
                  </a:cubicBezTo>
                  <a:cubicBezTo>
                    <a:pt x="53" y="51"/>
                    <a:pt x="53" y="51"/>
                    <a:pt x="53" y="51"/>
                  </a:cubicBezTo>
                  <a:cubicBezTo>
                    <a:pt x="53" y="51"/>
                    <a:pt x="53" y="51"/>
                    <a:pt x="54" y="51"/>
                  </a:cubicBezTo>
                  <a:cubicBezTo>
                    <a:pt x="54" y="51"/>
                    <a:pt x="54" y="51"/>
                    <a:pt x="54" y="51"/>
                  </a:cubicBezTo>
                  <a:cubicBezTo>
                    <a:pt x="54" y="51"/>
                    <a:pt x="54" y="51"/>
                    <a:pt x="54" y="51"/>
                  </a:cubicBezTo>
                  <a:cubicBezTo>
                    <a:pt x="54" y="51"/>
                    <a:pt x="54" y="51"/>
                    <a:pt x="54" y="51"/>
                  </a:cubicBezTo>
                  <a:cubicBezTo>
                    <a:pt x="54"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6" y="51"/>
                    <a:pt x="56" y="51"/>
                    <a:pt x="56" y="51"/>
                  </a:cubicBezTo>
                  <a:cubicBezTo>
                    <a:pt x="56" y="51"/>
                    <a:pt x="56" y="51"/>
                    <a:pt x="56" y="51"/>
                  </a:cubicBezTo>
                  <a:cubicBezTo>
                    <a:pt x="56" y="51"/>
                    <a:pt x="56" y="51"/>
                    <a:pt x="56" y="51"/>
                  </a:cubicBezTo>
                  <a:cubicBezTo>
                    <a:pt x="56" y="51"/>
                    <a:pt x="56" y="51"/>
                    <a:pt x="56" y="50"/>
                  </a:cubicBezTo>
                  <a:cubicBezTo>
                    <a:pt x="56" y="50"/>
                    <a:pt x="56" y="50"/>
                    <a:pt x="56" y="50"/>
                  </a:cubicBezTo>
                  <a:cubicBezTo>
                    <a:pt x="56" y="50"/>
                    <a:pt x="56" y="50"/>
                    <a:pt x="56"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9" y="50"/>
                  </a:cubicBezTo>
                  <a:cubicBezTo>
                    <a:pt x="59" y="50"/>
                    <a:pt x="59" y="50"/>
                    <a:pt x="59" y="50"/>
                  </a:cubicBezTo>
                  <a:cubicBezTo>
                    <a:pt x="59" y="50"/>
                    <a:pt x="59" y="50"/>
                    <a:pt x="59" y="50"/>
                  </a:cubicBezTo>
                  <a:cubicBezTo>
                    <a:pt x="59" y="50"/>
                    <a:pt x="59" y="50"/>
                    <a:pt x="59" y="50"/>
                  </a:cubicBezTo>
                  <a:cubicBezTo>
                    <a:pt x="59" y="50"/>
                    <a:pt x="59" y="50"/>
                    <a:pt x="59" y="50"/>
                  </a:cubicBezTo>
                  <a:cubicBezTo>
                    <a:pt x="60" y="49"/>
                    <a:pt x="61" y="49"/>
                    <a:pt x="62" y="49"/>
                  </a:cubicBezTo>
                  <a:cubicBezTo>
                    <a:pt x="63" y="49"/>
                    <a:pt x="64" y="49"/>
                    <a:pt x="64" y="48"/>
                  </a:cubicBezTo>
                  <a:cubicBezTo>
                    <a:pt x="64" y="48"/>
                    <a:pt x="64" y="48"/>
                    <a:pt x="64" y="48"/>
                  </a:cubicBezTo>
                  <a:cubicBezTo>
                    <a:pt x="64" y="48"/>
                    <a:pt x="64" y="48"/>
                    <a:pt x="64" y="48"/>
                  </a:cubicBezTo>
                  <a:cubicBezTo>
                    <a:pt x="64" y="48"/>
                    <a:pt x="64" y="48"/>
                    <a:pt x="64" y="48"/>
                  </a:cubicBezTo>
                  <a:cubicBezTo>
                    <a:pt x="64" y="48"/>
                    <a:pt x="64" y="48"/>
                    <a:pt x="65" y="48"/>
                  </a:cubicBezTo>
                  <a:cubicBezTo>
                    <a:pt x="65" y="48"/>
                    <a:pt x="65" y="48"/>
                    <a:pt x="65" y="48"/>
                  </a:cubicBezTo>
                  <a:cubicBezTo>
                    <a:pt x="65" y="48"/>
                    <a:pt x="65" y="48"/>
                    <a:pt x="65" y="48"/>
                  </a:cubicBezTo>
                  <a:cubicBezTo>
                    <a:pt x="65" y="48"/>
                    <a:pt x="65" y="48"/>
                    <a:pt x="65" y="48"/>
                  </a:cubicBezTo>
                  <a:cubicBezTo>
                    <a:pt x="65" y="48"/>
                    <a:pt x="65" y="48"/>
                    <a:pt x="65" y="48"/>
                  </a:cubicBezTo>
                  <a:cubicBezTo>
                    <a:pt x="65" y="48"/>
                    <a:pt x="66" y="48"/>
                    <a:pt x="66" y="47"/>
                  </a:cubicBezTo>
                  <a:cubicBezTo>
                    <a:pt x="66" y="47"/>
                    <a:pt x="66" y="47"/>
                    <a:pt x="66" y="47"/>
                  </a:cubicBezTo>
                  <a:cubicBezTo>
                    <a:pt x="66" y="47"/>
                    <a:pt x="66" y="47"/>
                    <a:pt x="66" y="47"/>
                  </a:cubicBezTo>
                  <a:cubicBezTo>
                    <a:pt x="66" y="47"/>
                    <a:pt x="66" y="46"/>
                    <a:pt x="67" y="46"/>
                  </a:cubicBezTo>
                  <a:cubicBezTo>
                    <a:pt x="67" y="45"/>
                    <a:pt x="67" y="45"/>
                    <a:pt x="67" y="45"/>
                  </a:cubicBezTo>
                  <a:cubicBezTo>
                    <a:pt x="67" y="45"/>
                    <a:pt x="67" y="45"/>
                    <a:pt x="67" y="45"/>
                  </a:cubicBezTo>
                  <a:cubicBezTo>
                    <a:pt x="67" y="45"/>
                    <a:pt x="67" y="44"/>
                    <a:pt x="67" y="44"/>
                  </a:cubicBezTo>
                  <a:cubicBezTo>
                    <a:pt x="67" y="44"/>
                    <a:pt x="67" y="44"/>
                    <a:pt x="67" y="44"/>
                  </a:cubicBezTo>
                  <a:cubicBezTo>
                    <a:pt x="67" y="44"/>
                    <a:pt x="67" y="43"/>
                    <a:pt x="67" y="43"/>
                  </a:cubicBezTo>
                  <a:cubicBezTo>
                    <a:pt x="67" y="43"/>
                    <a:pt x="67" y="43"/>
                    <a:pt x="67" y="43"/>
                  </a:cubicBezTo>
                  <a:cubicBezTo>
                    <a:pt x="67" y="43"/>
                    <a:pt x="66" y="43"/>
                    <a:pt x="66" y="43"/>
                  </a:cubicBezTo>
                  <a:cubicBezTo>
                    <a:pt x="66" y="43"/>
                    <a:pt x="66" y="43"/>
                    <a:pt x="66" y="43"/>
                  </a:cubicBezTo>
                  <a:cubicBezTo>
                    <a:pt x="66" y="43"/>
                    <a:pt x="66" y="42"/>
                    <a:pt x="66" y="42"/>
                  </a:cubicBezTo>
                  <a:cubicBezTo>
                    <a:pt x="65" y="42"/>
                    <a:pt x="65" y="42"/>
                    <a:pt x="65" y="42"/>
                  </a:cubicBezTo>
                  <a:cubicBezTo>
                    <a:pt x="65" y="42"/>
                    <a:pt x="64" y="42"/>
                    <a:pt x="64" y="42"/>
                  </a:cubicBezTo>
                  <a:cubicBezTo>
                    <a:pt x="63" y="42"/>
                    <a:pt x="62" y="42"/>
                    <a:pt x="61" y="42"/>
                  </a:cubicBezTo>
                  <a:cubicBezTo>
                    <a:pt x="60" y="42"/>
                    <a:pt x="59" y="42"/>
                    <a:pt x="59" y="42"/>
                  </a:cubicBezTo>
                  <a:cubicBezTo>
                    <a:pt x="58" y="43"/>
                    <a:pt x="58" y="43"/>
                    <a:pt x="57" y="43"/>
                  </a:cubicBezTo>
                  <a:cubicBezTo>
                    <a:pt x="57" y="43"/>
                    <a:pt x="57" y="43"/>
                    <a:pt x="56" y="43"/>
                  </a:cubicBezTo>
                  <a:cubicBezTo>
                    <a:pt x="56" y="43"/>
                    <a:pt x="56" y="43"/>
                    <a:pt x="56" y="43"/>
                  </a:cubicBezTo>
                  <a:cubicBezTo>
                    <a:pt x="56" y="43"/>
                    <a:pt x="55" y="43"/>
                    <a:pt x="55" y="43"/>
                  </a:cubicBezTo>
                  <a:cubicBezTo>
                    <a:pt x="55" y="43"/>
                    <a:pt x="55" y="43"/>
                    <a:pt x="55" y="43"/>
                  </a:cubicBezTo>
                  <a:cubicBezTo>
                    <a:pt x="54" y="43"/>
                    <a:pt x="54" y="43"/>
                    <a:pt x="54" y="43"/>
                  </a:cubicBezTo>
                  <a:cubicBezTo>
                    <a:pt x="54" y="43"/>
                    <a:pt x="54" y="43"/>
                    <a:pt x="54" y="43"/>
                  </a:cubicBezTo>
                  <a:cubicBezTo>
                    <a:pt x="54" y="43"/>
                    <a:pt x="53" y="43"/>
                    <a:pt x="53" y="43"/>
                  </a:cubicBezTo>
                  <a:cubicBezTo>
                    <a:pt x="53" y="43"/>
                    <a:pt x="52" y="43"/>
                    <a:pt x="51" y="43"/>
                  </a:cubicBezTo>
                  <a:cubicBezTo>
                    <a:pt x="50" y="43"/>
                    <a:pt x="50" y="43"/>
                    <a:pt x="49" y="43"/>
                  </a:cubicBezTo>
                  <a:cubicBezTo>
                    <a:pt x="49" y="43"/>
                    <a:pt x="49" y="43"/>
                    <a:pt x="49" y="44"/>
                  </a:cubicBezTo>
                  <a:cubicBezTo>
                    <a:pt x="49" y="44"/>
                    <a:pt x="49" y="44"/>
                    <a:pt x="49" y="44"/>
                  </a:cubicBezTo>
                  <a:cubicBezTo>
                    <a:pt x="48" y="44"/>
                    <a:pt x="47" y="44"/>
                    <a:pt x="46" y="44"/>
                  </a:cubicBezTo>
                  <a:cubicBezTo>
                    <a:pt x="46" y="44"/>
                    <a:pt x="46" y="44"/>
                    <a:pt x="45" y="43"/>
                  </a:cubicBezTo>
                  <a:cubicBezTo>
                    <a:pt x="45" y="43"/>
                    <a:pt x="45" y="43"/>
                    <a:pt x="45" y="42"/>
                  </a:cubicBezTo>
                  <a:cubicBezTo>
                    <a:pt x="45" y="42"/>
                    <a:pt x="45" y="41"/>
                    <a:pt x="45" y="40"/>
                  </a:cubicBezTo>
                  <a:cubicBezTo>
                    <a:pt x="45" y="37"/>
                    <a:pt x="45" y="34"/>
                    <a:pt x="45" y="31"/>
                  </a:cubicBezTo>
                  <a:cubicBezTo>
                    <a:pt x="46" y="31"/>
                    <a:pt x="46" y="31"/>
                    <a:pt x="46" y="31"/>
                  </a:cubicBezTo>
                  <a:cubicBezTo>
                    <a:pt x="46" y="31"/>
                    <a:pt x="46" y="31"/>
                    <a:pt x="46" y="31"/>
                  </a:cubicBezTo>
                  <a:cubicBezTo>
                    <a:pt x="46" y="31"/>
                    <a:pt x="46" y="31"/>
                    <a:pt x="46" y="31"/>
                  </a:cubicBezTo>
                  <a:cubicBezTo>
                    <a:pt x="46" y="30"/>
                    <a:pt x="46" y="30"/>
                    <a:pt x="46" y="30"/>
                  </a:cubicBezTo>
                  <a:cubicBezTo>
                    <a:pt x="46" y="30"/>
                    <a:pt x="47" y="30"/>
                    <a:pt x="48" y="30"/>
                  </a:cubicBezTo>
                  <a:cubicBezTo>
                    <a:pt x="49" y="30"/>
                    <a:pt x="50" y="30"/>
                    <a:pt x="51" y="30"/>
                  </a:cubicBezTo>
                  <a:cubicBezTo>
                    <a:pt x="56" y="30"/>
                    <a:pt x="60"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1"/>
                  </a:cubicBezTo>
                  <a:cubicBezTo>
                    <a:pt x="65" y="31"/>
                    <a:pt x="65" y="31"/>
                    <a:pt x="66" y="31"/>
                  </a:cubicBezTo>
                  <a:cubicBezTo>
                    <a:pt x="66" y="31"/>
                    <a:pt x="66" y="31"/>
                    <a:pt x="66" y="31"/>
                  </a:cubicBezTo>
                  <a:cubicBezTo>
                    <a:pt x="66" y="31"/>
                    <a:pt x="66" y="31"/>
                    <a:pt x="66" y="31"/>
                  </a:cubicBezTo>
                  <a:cubicBezTo>
                    <a:pt x="66" y="31"/>
                    <a:pt x="66" y="31"/>
                    <a:pt x="66" y="31"/>
                  </a:cubicBezTo>
                  <a:cubicBezTo>
                    <a:pt x="66" y="31"/>
                    <a:pt x="66" y="31"/>
                    <a:pt x="66" y="31"/>
                  </a:cubicBezTo>
                  <a:cubicBezTo>
                    <a:pt x="66" y="31"/>
                    <a:pt x="66" y="32"/>
                    <a:pt x="66" y="32"/>
                  </a:cubicBezTo>
                  <a:cubicBezTo>
                    <a:pt x="66" y="32"/>
                    <a:pt x="66" y="32"/>
                    <a:pt x="66" y="32"/>
                  </a:cubicBezTo>
                  <a:cubicBezTo>
                    <a:pt x="66" y="32"/>
                    <a:pt x="66" y="32"/>
                    <a:pt x="66" y="32"/>
                  </a:cubicBezTo>
                  <a:cubicBezTo>
                    <a:pt x="66" y="32"/>
                    <a:pt x="66" y="32"/>
                    <a:pt x="66" y="32"/>
                  </a:cubicBezTo>
                  <a:cubicBezTo>
                    <a:pt x="66" y="32"/>
                    <a:pt x="66" y="32"/>
                    <a:pt x="66" y="32"/>
                  </a:cubicBezTo>
                  <a:cubicBezTo>
                    <a:pt x="66" y="32"/>
                    <a:pt x="67" y="32"/>
                    <a:pt x="67" y="32"/>
                  </a:cubicBezTo>
                  <a:cubicBezTo>
                    <a:pt x="67" y="32"/>
                    <a:pt x="67" y="32"/>
                    <a:pt x="67" y="32"/>
                  </a:cubicBezTo>
                  <a:cubicBezTo>
                    <a:pt x="67" y="32"/>
                    <a:pt x="67" y="32"/>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4"/>
                  </a:cubicBezTo>
                  <a:cubicBezTo>
                    <a:pt x="68" y="34"/>
                    <a:pt x="68" y="34"/>
                    <a:pt x="68" y="34"/>
                  </a:cubicBezTo>
                  <a:cubicBezTo>
                    <a:pt x="68" y="34"/>
                    <a:pt x="68" y="34"/>
                    <a:pt x="68" y="34"/>
                  </a:cubicBezTo>
                  <a:cubicBezTo>
                    <a:pt x="68" y="34"/>
                    <a:pt x="68" y="34"/>
                    <a:pt x="68" y="34"/>
                  </a:cubicBezTo>
                  <a:cubicBezTo>
                    <a:pt x="68" y="34"/>
                    <a:pt x="68" y="34"/>
                    <a:pt x="68" y="34"/>
                  </a:cubicBezTo>
                  <a:cubicBezTo>
                    <a:pt x="68" y="34"/>
                    <a:pt x="68" y="35"/>
                    <a:pt x="69" y="35"/>
                  </a:cubicBezTo>
                  <a:cubicBezTo>
                    <a:pt x="69" y="35"/>
                    <a:pt x="69" y="35"/>
                    <a:pt x="69" y="35"/>
                  </a:cubicBezTo>
                  <a:cubicBezTo>
                    <a:pt x="69" y="35"/>
                    <a:pt x="69" y="35"/>
                    <a:pt x="69" y="35"/>
                  </a:cubicBezTo>
                  <a:cubicBezTo>
                    <a:pt x="69" y="35"/>
                    <a:pt x="69" y="35"/>
                    <a:pt x="69" y="35"/>
                  </a:cubicBezTo>
                  <a:cubicBezTo>
                    <a:pt x="69" y="35"/>
                    <a:pt x="69" y="36"/>
                    <a:pt x="69" y="36"/>
                  </a:cubicBezTo>
                  <a:cubicBezTo>
                    <a:pt x="69" y="36"/>
                    <a:pt x="69" y="36"/>
                    <a:pt x="69" y="36"/>
                  </a:cubicBezTo>
                  <a:cubicBezTo>
                    <a:pt x="70" y="36"/>
                    <a:pt x="70" y="36"/>
                    <a:pt x="70" y="36"/>
                  </a:cubicBezTo>
                  <a:cubicBezTo>
                    <a:pt x="70" y="37"/>
                    <a:pt x="71" y="37"/>
                    <a:pt x="72" y="38"/>
                  </a:cubicBezTo>
                  <a:cubicBezTo>
                    <a:pt x="72" y="38"/>
                    <a:pt x="72" y="39"/>
                    <a:pt x="72" y="39"/>
                  </a:cubicBezTo>
                  <a:cubicBezTo>
                    <a:pt x="72" y="39"/>
                    <a:pt x="72" y="39"/>
                    <a:pt x="73" y="39"/>
                  </a:cubicBezTo>
                  <a:cubicBezTo>
                    <a:pt x="73" y="39"/>
                    <a:pt x="73" y="39"/>
                    <a:pt x="73" y="39"/>
                  </a:cubicBezTo>
                  <a:cubicBezTo>
                    <a:pt x="73" y="39"/>
                    <a:pt x="73" y="39"/>
                    <a:pt x="73" y="39"/>
                  </a:cubicBezTo>
                  <a:cubicBezTo>
                    <a:pt x="73" y="40"/>
                    <a:pt x="73"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1"/>
                    <a:pt x="74" y="41"/>
                  </a:cubicBezTo>
                  <a:cubicBezTo>
                    <a:pt x="74" y="41"/>
                    <a:pt x="74"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6" y="41"/>
                    <a:pt x="76" y="41"/>
                  </a:cubicBezTo>
                  <a:cubicBezTo>
                    <a:pt x="76" y="41"/>
                    <a:pt x="76" y="42"/>
                    <a:pt x="76" y="42"/>
                  </a:cubicBezTo>
                  <a:cubicBezTo>
                    <a:pt x="76" y="42"/>
                    <a:pt x="76" y="42"/>
                    <a:pt x="76" y="42"/>
                  </a:cubicBezTo>
                  <a:cubicBezTo>
                    <a:pt x="76" y="42"/>
                    <a:pt x="76" y="42"/>
                    <a:pt x="76" y="42"/>
                  </a:cubicBezTo>
                  <a:cubicBezTo>
                    <a:pt x="76" y="42"/>
                    <a:pt x="76" y="42"/>
                    <a:pt x="76" y="42"/>
                  </a:cubicBezTo>
                  <a:cubicBezTo>
                    <a:pt x="76" y="42"/>
                    <a:pt x="76" y="42"/>
                    <a:pt x="76" y="42"/>
                  </a:cubicBezTo>
                  <a:cubicBezTo>
                    <a:pt x="77" y="42"/>
                    <a:pt x="77" y="42"/>
                    <a:pt x="77" y="42"/>
                  </a:cubicBezTo>
                  <a:cubicBezTo>
                    <a:pt x="77" y="42"/>
                    <a:pt x="77" y="42"/>
                    <a:pt x="77" y="42"/>
                  </a:cubicBezTo>
                  <a:cubicBezTo>
                    <a:pt x="77" y="42"/>
                    <a:pt x="77" y="42"/>
                    <a:pt x="77" y="42"/>
                  </a:cubicBezTo>
                  <a:cubicBezTo>
                    <a:pt x="77" y="42"/>
                    <a:pt x="77" y="43"/>
                    <a:pt x="77" y="43"/>
                  </a:cubicBezTo>
                  <a:cubicBezTo>
                    <a:pt x="77" y="43"/>
                    <a:pt x="77" y="43"/>
                    <a:pt x="77" y="43"/>
                  </a:cubicBezTo>
                  <a:cubicBezTo>
                    <a:pt x="77" y="43"/>
                    <a:pt x="77" y="43"/>
                    <a:pt x="77" y="43"/>
                  </a:cubicBezTo>
                  <a:cubicBezTo>
                    <a:pt x="77" y="43"/>
                    <a:pt x="77" y="43"/>
                    <a:pt x="77"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4"/>
                    <a:pt x="78" y="44"/>
                  </a:cubicBezTo>
                  <a:cubicBezTo>
                    <a:pt x="78"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80" y="44"/>
                    <a:pt x="80" y="44"/>
                    <a:pt x="80" y="44"/>
                  </a:cubicBezTo>
                  <a:cubicBezTo>
                    <a:pt x="80" y="45"/>
                    <a:pt x="80" y="45"/>
                    <a:pt x="80" y="45"/>
                  </a:cubicBezTo>
                  <a:cubicBezTo>
                    <a:pt x="80" y="45"/>
                    <a:pt x="80" y="45"/>
                    <a:pt x="80" y="45"/>
                  </a:cubicBezTo>
                  <a:cubicBezTo>
                    <a:pt x="80" y="45"/>
                    <a:pt x="80" y="45"/>
                    <a:pt x="80" y="45"/>
                  </a:cubicBezTo>
                  <a:cubicBezTo>
                    <a:pt x="80"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2" y="45"/>
                  </a:cubicBezTo>
                  <a:cubicBezTo>
                    <a:pt x="82" y="46"/>
                    <a:pt x="82" y="46"/>
                    <a:pt x="82" y="46"/>
                  </a:cubicBezTo>
                  <a:cubicBezTo>
                    <a:pt x="82" y="46"/>
                    <a:pt x="82" y="46"/>
                    <a:pt x="82" y="46"/>
                  </a:cubicBezTo>
                  <a:cubicBezTo>
                    <a:pt x="82" y="46"/>
                    <a:pt x="82" y="46"/>
                    <a:pt x="82" y="46"/>
                  </a:cubicBezTo>
                  <a:cubicBezTo>
                    <a:pt x="82" y="46"/>
                    <a:pt x="83" y="46"/>
                    <a:pt x="83" y="46"/>
                  </a:cubicBezTo>
                  <a:cubicBezTo>
                    <a:pt x="83" y="46"/>
                    <a:pt x="83" y="46"/>
                    <a:pt x="83" y="46"/>
                  </a:cubicBezTo>
                  <a:cubicBezTo>
                    <a:pt x="83" y="46"/>
                    <a:pt x="83" y="46"/>
                    <a:pt x="83" y="46"/>
                  </a:cubicBezTo>
                  <a:cubicBezTo>
                    <a:pt x="83" y="46"/>
                    <a:pt x="83" y="46"/>
                    <a:pt x="83" y="46"/>
                  </a:cubicBezTo>
                  <a:cubicBezTo>
                    <a:pt x="83" y="46"/>
                    <a:pt x="83" y="46"/>
                    <a:pt x="83" y="47"/>
                  </a:cubicBezTo>
                  <a:cubicBezTo>
                    <a:pt x="83" y="47"/>
                    <a:pt x="83"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8"/>
                    <a:pt x="85" y="48"/>
                  </a:cubicBezTo>
                  <a:cubicBezTo>
                    <a:pt x="85" y="48"/>
                    <a:pt x="85" y="48"/>
                    <a:pt x="85"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9"/>
                    <a:pt x="87" y="49"/>
                    <a:pt x="87" y="49"/>
                  </a:cubicBezTo>
                  <a:cubicBezTo>
                    <a:pt x="87"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50"/>
                    <a:pt x="89" y="50"/>
                    <a:pt x="89"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2" y="50"/>
                    <a:pt x="92" y="50"/>
                  </a:cubicBezTo>
                  <a:cubicBezTo>
                    <a:pt x="92" y="50"/>
                    <a:pt x="92" y="50"/>
                    <a:pt x="92" y="50"/>
                  </a:cubicBezTo>
                  <a:cubicBezTo>
                    <a:pt x="92" y="50"/>
                    <a:pt x="92" y="50"/>
                    <a:pt x="92" y="50"/>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7" y="52"/>
                  </a:cubicBezTo>
                  <a:cubicBezTo>
                    <a:pt x="97" y="52"/>
                    <a:pt x="97" y="52"/>
                    <a:pt x="97" y="52"/>
                  </a:cubicBezTo>
                  <a:cubicBezTo>
                    <a:pt x="97" y="52"/>
                    <a:pt x="97" y="52"/>
                    <a:pt x="97" y="52"/>
                  </a:cubicBezTo>
                  <a:cubicBezTo>
                    <a:pt x="97" y="52"/>
                    <a:pt x="97" y="52"/>
                    <a:pt x="97" y="52"/>
                  </a:cubicBezTo>
                  <a:cubicBezTo>
                    <a:pt x="97" y="52"/>
                    <a:pt x="97"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100" y="53"/>
                    <a:pt x="100" y="53"/>
                    <a:pt x="100" y="53"/>
                  </a:cubicBezTo>
                  <a:cubicBezTo>
                    <a:pt x="100" y="53"/>
                    <a:pt x="100" y="53"/>
                    <a:pt x="100" y="53"/>
                  </a:cubicBezTo>
                  <a:cubicBezTo>
                    <a:pt x="100" y="54"/>
                    <a:pt x="101" y="54"/>
                    <a:pt x="101" y="54"/>
                  </a:cubicBezTo>
                  <a:cubicBezTo>
                    <a:pt x="101" y="54"/>
                    <a:pt x="101" y="54"/>
                    <a:pt x="101" y="54"/>
                  </a:cubicBezTo>
                  <a:cubicBezTo>
                    <a:pt x="102" y="54"/>
                    <a:pt x="102" y="54"/>
                    <a:pt x="102" y="54"/>
                  </a:cubicBezTo>
                  <a:cubicBezTo>
                    <a:pt x="102" y="54"/>
                    <a:pt x="102" y="54"/>
                    <a:pt x="102" y="54"/>
                  </a:cubicBezTo>
                  <a:cubicBezTo>
                    <a:pt x="102" y="54"/>
                    <a:pt x="103" y="54"/>
                    <a:pt x="103" y="54"/>
                  </a:cubicBezTo>
                  <a:cubicBezTo>
                    <a:pt x="103" y="54"/>
                    <a:pt x="103" y="54"/>
                    <a:pt x="103" y="54"/>
                  </a:cubicBezTo>
                  <a:cubicBezTo>
                    <a:pt x="103" y="54"/>
                    <a:pt x="104" y="54"/>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5" y="55"/>
                    <a:pt x="105" y="55"/>
                    <a:pt x="105" y="55"/>
                  </a:cubicBezTo>
                  <a:cubicBezTo>
                    <a:pt x="105" y="55"/>
                    <a:pt x="105" y="55"/>
                    <a:pt x="105" y="55"/>
                  </a:cubicBezTo>
                  <a:cubicBezTo>
                    <a:pt x="105" y="55"/>
                    <a:pt x="106" y="55"/>
                    <a:pt x="106" y="55"/>
                  </a:cubicBezTo>
                  <a:cubicBezTo>
                    <a:pt x="107" y="55"/>
                    <a:pt x="108" y="56"/>
                    <a:pt x="109" y="56"/>
                  </a:cubicBezTo>
                  <a:cubicBezTo>
                    <a:pt x="110" y="56"/>
                    <a:pt x="110" y="56"/>
                    <a:pt x="110" y="56"/>
                  </a:cubicBezTo>
                  <a:cubicBezTo>
                    <a:pt x="111" y="56"/>
                    <a:pt x="112" y="56"/>
                    <a:pt x="113" y="57"/>
                  </a:cubicBezTo>
                  <a:cubicBezTo>
                    <a:pt x="113" y="57"/>
                    <a:pt x="113" y="57"/>
                    <a:pt x="114" y="57"/>
                  </a:cubicBezTo>
                  <a:cubicBezTo>
                    <a:pt x="114" y="57"/>
                    <a:pt x="114" y="57"/>
                    <a:pt x="114" y="57"/>
                  </a:cubicBezTo>
                  <a:cubicBezTo>
                    <a:pt x="114" y="57"/>
                    <a:pt x="114" y="57"/>
                    <a:pt x="114" y="57"/>
                  </a:cubicBezTo>
                  <a:cubicBezTo>
                    <a:pt x="114" y="57"/>
                    <a:pt x="115" y="57"/>
                    <a:pt x="115" y="57"/>
                  </a:cubicBezTo>
                  <a:cubicBezTo>
                    <a:pt x="116" y="57"/>
                    <a:pt x="116" y="57"/>
                    <a:pt x="116" y="57"/>
                  </a:cubicBezTo>
                  <a:cubicBezTo>
                    <a:pt x="116" y="57"/>
                    <a:pt x="116" y="57"/>
                    <a:pt x="116" y="57"/>
                  </a:cubicBezTo>
                  <a:cubicBezTo>
                    <a:pt x="116" y="57"/>
                    <a:pt x="116" y="57"/>
                    <a:pt x="116" y="57"/>
                  </a:cubicBezTo>
                  <a:cubicBezTo>
                    <a:pt x="116" y="57"/>
                    <a:pt x="116" y="57"/>
                    <a:pt x="116" y="57"/>
                  </a:cubicBezTo>
                  <a:cubicBezTo>
                    <a:pt x="117" y="57"/>
                    <a:pt x="117" y="57"/>
                    <a:pt x="117" y="57"/>
                  </a:cubicBezTo>
                  <a:cubicBezTo>
                    <a:pt x="117" y="57"/>
                    <a:pt x="117" y="57"/>
                    <a:pt x="117" y="57"/>
                  </a:cubicBezTo>
                  <a:cubicBezTo>
                    <a:pt x="117" y="57"/>
                    <a:pt x="117" y="57"/>
                    <a:pt x="118" y="57"/>
                  </a:cubicBezTo>
                  <a:cubicBezTo>
                    <a:pt x="118" y="57"/>
                    <a:pt x="118" y="58"/>
                    <a:pt x="119" y="58"/>
                  </a:cubicBezTo>
                  <a:cubicBezTo>
                    <a:pt x="119" y="58"/>
                    <a:pt x="119" y="57"/>
                    <a:pt x="119" y="57"/>
                  </a:cubicBezTo>
                  <a:cubicBezTo>
                    <a:pt x="119" y="57"/>
                    <a:pt x="119" y="57"/>
                    <a:pt x="119" y="57"/>
                  </a:cubicBezTo>
                  <a:cubicBezTo>
                    <a:pt x="119" y="57"/>
                    <a:pt x="119" y="57"/>
                    <a:pt x="119" y="57"/>
                  </a:cubicBezTo>
                  <a:cubicBezTo>
                    <a:pt x="119" y="57"/>
                    <a:pt x="119" y="57"/>
                    <a:pt x="119" y="57"/>
                  </a:cubicBezTo>
                  <a:cubicBezTo>
                    <a:pt x="119" y="57"/>
                    <a:pt x="119" y="57"/>
                    <a:pt x="119" y="57"/>
                  </a:cubicBezTo>
                  <a:cubicBezTo>
                    <a:pt x="119" y="57"/>
                    <a:pt x="119" y="57"/>
                    <a:pt x="120" y="57"/>
                  </a:cubicBezTo>
                  <a:cubicBezTo>
                    <a:pt x="120" y="57"/>
                    <a:pt x="120" y="57"/>
                    <a:pt x="120" y="57"/>
                  </a:cubicBezTo>
                  <a:cubicBezTo>
                    <a:pt x="120" y="57"/>
                    <a:pt x="120" y="57"/>
                    <a:pt x="120" y="57"/>
                  </a:cubicBezTo>
                  <a:cubicBezTo>
                    <a:pt x="120" y="57"/>
                    <a:pt x="120" y="57"/>
                    <a:pt x="120" y="57"/>
                  </a:cubicBezTo>
                  <a:cubicBezTo>
                    <a:pt x="120" y="57"/>
                    <a:pt x="120" y="57"/>
                    <a:pt x="120" y="57"/>
                  </a:cubicBezTo>
                  <a:cubicBezTo>
                    <a:pt x="120" y="57"/>
                    <a:pt x="120" y="56"/>
                    <a:pt x="120" y="56"/>
                  </a:cubicBezTo>
                  <a:cubicBezTo>
                    <a:pt x="121" y="56"/>
                    <a:pt x="121" y="56"/>
                    <a:pt x="121" y="56"/>
                  </a:cubicBezTo>
                  <a:cubicBezTo>
                    <a:pt x="121" y="56"/>
                    <a:pt x="121" y="56"/>
                    <a:pt x="121" y="56"/>
                  </a:cubicBezTo>
                  <a:cubicBezTo>
                    <a:pt x="121" y="55"/>
                    <a:pt x="121"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4"/>
                    <a:pt x="122" y="54"/>
                  </a:cubicBezTo>
                  <a:cubicBezTo>
                    <a:pt x="122" y="54"/>
                    <a:pt x="122" y="54"/>
                    <a:pt x="122" y="54"/>
                  </a:cubicBezTo>
                  <a:cubicBezTo>
                    <a:pt x="123" y="54"/>
                    <a:pt x="123" y="54"/>
                    <a:pt x="123" y="54"/>
                  </a:cubicBezTo>
                  <a:cubicBezTo>
                    <a:pt x="123" y="54"/>
                    <a:pt x="123" y="54"/>
                    <a:pt x="123" y="54"/>
                  </a:cubicBezTo>
                  <a:cubicBezTo>
                    <a:pt x="123" y="54"/>
                    <a:pt x="123" y="53"/>
                    <a:pt x="123" y="53"/>
                  </a:cubicBezTo>
                  <a:cubicBezTo>
                    <a:pt x="123" y="53"/>
                    <a:pt x="123" y="53"/>
                    <a:pt x="123" y="53"/>
                  </a:cubicBezTo>
                  <a:cubicBezTo>
                    <a:pt x="123" y="53"/>
                    <a:pt x="123" y="53"/>
                    <a:pt x="124" y="53"/>
                  </a:cubicBezTo>
                  <a:cubicBezTo>
                    <a:pt x="124" y="53"/>
                    <a:pt x="124" y="53"/>
                    <a:pt x="124" y="53"/>
                  </a:cubicBezTo>
                  <a:cubicBezTo>
                    <a:pt x="124" y="53"/>
                    <a:pt x="124" y="53"/>
                    <a:pt x="124" y="52"/>
                  </a:cubicBezTo>
                  <a:cubicBezTo>
                    <a:pt x="124" y="52"/>
                    <a:pt x="124" y="52"/>
                    <a:pt x="124" y="52"/>
                  </a:cubicBezTo>
                  <a:cubicBezTo>
                    <a:pt x="124" y="52"/>
                    <a:pt x="124" y="52"/>
                    <a:pt x="124" y="52"/>
                  </a:cubicBezTo>
                  <a:cubicBezTo>
                    <a:pt x="124" y="52"/>
                    <a:pt x="124" y="52"/>
                    <a:pt x="124" y="52"/>
                  </a:cubicBezTo>
                  <a:cubicBezTo>
                    <a:pt x="124" y="52"/>
                    <a:pt x="124" y="52"/>
                    <a:pt x="125" y="52"/>
                  </a:cubicBezTo>
                  <a:cubicBezTo>
                    <a:pt x="125" y="52"/>
                    <a:pt x="125" y="51"/>
                    <a:pt x="125" y="51"/>
                  </a:cubicBezTo>
                  <a:cubicBezTo>
                    <a:pt x="125" y="51"/>
                    <a:pt x="125" y="51"/>
                    <a:pt x="125" y="51"/>
                  </a:cubicBezTo>
                  <a:cubicBezTo>
                    <a:pt x="125" y="51"/>
                    <a:pt x="125" y="51"/>
                    <a:pt x="125" y="51"/>
                  </a:cubicBezTo>
                  <a:cubicBezTo>
                    <a:pt x="125" y="51"/>
                    <a:pt x="125" y="51"/>
                    <a:pt x="125" y="51"/>
                  </a:cubicBezTo>
                  <a:cubicBezTo>
                    <a:pt x="125" y="51"/>
                    <a:pt x="125" y="51"/>
                    <a:pt x="125" y="50"/>
                  </a:cubicBezTo>
                  <a:cubicBezTo>
                    <a:pt x="126" y="50"/>
                    <a:pt x="126" y="50"/>
                    <a:pt x="126" y="50"/>
                  </a:cubicBezTo>
                  <a:cubicBezTo>
                    <a:pt x="126" y="50"/>
                    <a:pt x="126" y="50"/>
                    <a:pt x="126" y="50"/>
                  </a:cubicBezTo>
                  <a:cubicBezTo>
                    <a:pt x="126" y="50"/>
                    <a:pt x="126" y="50"/>
                    <a:pt x="126" y="50"/>
                  </a:cubicBezTo>
                  <a:cubicBezTo>
                    <a:pt x="126" y="50"/>
                    <a:pt x="126" y="49"/>
                    <a:pt x="126" y="49"/>
                  </a:cubicBezTo>
                  <a:cubicBezTo>
                    <a:pt x="126" y="49"/>
                    <a:pt x="127" y="49"/>
                    <a:pt x="127" y="49"/>
                  </a:cubicBezTo>
                  <a:cubicBezTo>
                    <a:pt x="127" y="49"/>
                    <a:pt x="127" y="49"/>
                    <a:pt x="127" y="49"/>
                  </a:cubicBezTo>
                  <a:cubicBezTo>
                    <a:pt x="127" y="49"/>
                    <a:pt x="127" y="49"/>
                    <a:pt x="127" y="49"/>
                  </a:cubicBezTo>
                  <a:cubicBezTo>
                    <a:pt x="127" y="49"/>
                    <a:pt x="127" y="49"/>
                    <a:pt x="127" y="48"/>
                  </a:cubicBezTo>
                  <a:cubicBezTo>
                    <a:pt x="127" y="48"/>
                    <a:pt x="127" y="48"/>
                    <a:pt x="127" y="48"/>
                  </a:cubicBezTo>
                  <a:cubicBezTo>
                    <a:pt x="127" y="48"/>
                    <a:pt x="127" y="47"/>
                    <a:pt x="127" y="47"/>
                  </a:cubicBezTo>
                  <a:cubicBezTo>
                    <a:pt x="127" y="47"/>
                    <a:pt x="127" y="47"/>
                    <a:pt x="127" y="47"/>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3" name="Freeform 19">
              <a:extLst>
                <a:ext uri="{FF2B5EF4-FFF2-40B4-BE49-F238E27FC236}">
                  <a16:creationId xmlns:a16="http://schemas.microsoft.com/office/drawing/2014/main" id="{8DF353FC-B261-4A85-B59D-FD1476F8732F}"/>
                </a:ext>
              </a:extLst>
            </p:cNvPr>
            <p:cNvSpPr>
              <a:spLocks/>
            </p:cNvSpPr>
            <p:nvPr/>
          </p:nvSpPr>
          <p:spPr bwMode="auto">
            <a:xfrm>
              <a:off x="3303588" y="3433763"/>
              <a:ext cx="319087" cy="33337"/>
            </a:xfrm>
            <a:custGeom>
              <a:avLst/>
              <a:gdLst>
                <a:gd name="T0" fmla="*/ 2 w 85"/>
                <a:gd name="T1" fmla="*/ 0 h 9"/>
                <a:gd name="T2" fmla="*/ 1 w 85"/>
                <a:gd name="T3" fmla="*/ 0 h 9"/>
                <a:gd name="T4" fmla="*/ 1 w 85"/>
                <a:gd name="T5" fmla="*/ 0 h 9"/>
                <a:gd name="T6" fmla="*/ 1 w 85"/>
                <a:gd name="T7" fmla="*/ 0 h 9"/>
                <a:gd name="T8" fmla="*/ 0 w 85"/>
                <a:gd name="T9" fmla="*/ 0 h 9"/>
                <a:gd name="T10" fmla="*/ 0 w 85"/>
                <a:gd name="T11" fmla="*/ 0 h 9"/>
                <a:gd name="T12" fmla="*/ 0 w 85"/>
                <a:gd name="T13" fmla="*/ 1 h 9"/>
                <a:gd name="T14" fmla="*/ 0 w 85"/>
                <a:gd name="T15" fmla="*/ 1 h 9"/>
                <a:gd name="T16" fmla="*/ 0 w 85"/>
                <a:gd name="T17" fmla="*/ 3 h 9"/>
                <a:gd name="T18" fmla="*/ 0 w 85"/>
                <a:gd name="T19" fmla="*/ 5 h 9"/>
                <a:gd name="T20" fmla="*/ 6 w 85"/>
                <a:gd name="T21" fmla="*/ 8 h 9"/>
                <a:gd name="T22" fmla="*/ 11 w 85"/>
                <a:gd name="T23" fmla="*/ 8 h 9"/>
                <a:gd name="T24" fmla="*/ 23 w 85"/>
                <a:gd name="T25" fmla="*/ 8 h 9"/>
                <a:gd name="T26" fmla="*/ 26 w 85"/>
                <a:gd name="T27" fmla="*/ 8 h 9"/>
                <a:gd name="T28" fmla="*/ 38 w 85"/>
                <a:gd name="T29" fmla="*/ 8 h 9"/>
                <a:gd name="T30" fmla="*/ 63 w 85"/>
                <a:gd name="T31" fmla="*/ 8 h 9"/>
                <a:gd name="T32" fmla="*/ 71 w 85"/>
                <a:gd name="T33" fmla="*/ 8 h 9"/>
                <a:gd name="T34" fmla="*/ 82 w 85"/>
                <a:gd name="T35" fmla="*/ 8 h 9"/>
                <a:gd name="T36" fmla="*/ 83 w 85"/>
                <a:gd name="T37" fmla="*/ 8 h 9"/>
                <a:gd name="T38" fmla="*/ 84 w 85"/>
                <a:gd name="T39" fmla="*/ 8 h 9"/>
                <a:gd name="T40" fmla="*/ 84 w 85"/>
                <a:gd name="T41" fmla="*/ 7 h 9"/>
                <a:gd name="T42" fmla="*/ 84 w 85"/>
                <a:gd name="T43" fmla="*/ 7 h 9"/>
                <a:gd name="T44" fmla="*/ 84 w 85"/>
                <a:gd name="T45" fmla="*/ 7 h 9"/>
                <a:gd name="T46" fmla="*/ 85 w 85"/>
                <a:gd name="T47" fmla="*/ 6 h 9"/>
                <a:gd name="T48" fmla="*/ 85 w 85"/>
                <a:gd name="T49" fmla="*/ 6 h 9"/>
                <a:gd name="T50" fmla="*/ 85 w 85"/>
                <a:gd name="T51" fmla="*/ 4 h 9"/>
                <a:gd name="T52" fmla="*/ 84 w 85"/>
                <a:gd name="T53" fmla="*/ 1 h 9"/>
                <a:gd name="T54" fmla="*/ 84 w 85"/>
                <a:gd name="T55" fmla="*/ 1 h 9"/>
                <a:gd name="T56" fmla="*/ 84 w 85"/>
                <a:gd name="T57" fmla="*/ 1 h 9"/>
                <a:gd name="T58" fmla="*/ 84 w 85"/>
                <a:gd name="T59" fmla="*/ 0 h 9"/>
                <a:gd name="T60" fmla="*/ 83 w 85"/>
                <a:gd name="T61" fmla="*/ 0 h 9"/>
                <a:gd name="T62" fmla="*/ 81 w 85"/>
                <a:gd name="T63" fmla="*/ 0 h 9"/>
                <a:gd name="T64" fmla="*/ 76 w 85"/>
                <a:gd name="T65" fmla="*/ 0 h 9"/>
                <a:gd name="T66" fmla="*/ 68 w 85"/>
                <a:gd name="T67" fmla="*/ 0 h 9"/>
                <a:gd name="T68" fmla="*/ 62 w 85"/>
                <a:gd name="T69" fmla="*/ 0 h 9"/>
                <a:gd name="T70" fmla="*/ 21 w 85"/>
                <a:gd name="T71" fmla="*/ 0 h 9"/>
                <a:gd name="T72" fmla="*/ 17 w 85"/>
                <a:gd name="T73" fmla="*/ 0 h 9"/>
                <a:gd name="T74" fmla="*/ 12 w 85"/>
                <a:gd name="T75" fmla="*/ 0 h 9"/>
                <a:gd name="T76" fmla="*/ 9 w 85"/>
                <a:gd name="T77" fmla="*/ 0 h 9"/>
                <a:gd name="T78" fmla="*/ 5 w 85"/>
                <a:gd name="T79" fmla="*/ 0 h 9"/>
                <a:gd name="T80" fmla="*/ 3 w 85"/>
                <a:gd name="T81" fmla="*/ 0 h 9"/>
                <a:gd name="T82" fmla="*/ 2 w 85"/>
                <a:gd name="T8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9">
                  <a:moveTo>
                    <a:pt x="2" y="0"/>
                  </a:moveTo>
                  <a:cubicBezTo>
                    <a:pt x="2" y="0"/>
                    <a:pt x="2" y="0"/>
                    <a:pt x="2" y="0"/>
                  </a:cubicBezTo>
                  <a:cubicBezTo>
                    <a:pt x="2"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2"/>
                    <a:pt x="0" y="2"/>
                    <a:pt x="0" y="3"/>
                  </a:cubicBezTo>
                  <a:cubicBezTo>
                    <a:pt x="0" y="3"/>
                    <a:pt x="0" y="3"/>
                    <a:pt x="0" y="3"/>
                  </a:cubicBezTo>
                  <a:cubicBezTo>
                    <a:pt x="0" y="3"/>
                    <a:pt x="0" y="3"/>
                    <a:pt x="0" y="3"/>
                  </a:cubicBezTo>
                  <a:cubicBezTo>
                    <a:pt x="0" y="4"/>
                    <a:pt x="0" y="4"/>
                    <a:pt x="0" y="5"/>
                  </a:cubicBezTo>
                  <a:cubicBezTo>
                    <a:pt x="0" y="6"/>
                    <a:pt x="0" y="7"/>
                    <a:pt x="0" y="7"/>
                  </a:cubicBezTo>
                  <a:cubicBezTo>
                    <a:pt x="1" y="9"/>
                    <a:pt x="4" y="8"/>
                    <a:pt x="6" y="8"/>
                  </a:cubicBezTo>
                  <a:cubicBezTo>
                    <a:pt x="8" y="8"/>
                    <a:pt x="10" y="8"/>
                    <a:pt x="11" y="8"/>
                  </a:cubicBezTo>
                  <a:cubicBezTo>
                    <a:pt x="11" y="8"/>
                    <a:pt x="11" y="8"/>
                    <a:pt x="11" y="8"/>
                  </a:cubicBezTo>
                  <a:cubicBezTo>
                    <a:pt x="13" y="8"/>
                    <a:pt x="14" y="8"/>
                    <a:pt x="15" y="8"/>
                  </a:cubicBezTo>
                  <a:cubicBezTo>
                    <a:pt x="18" y="8"/>
                    <a:pt x="20" y="8"/>
                    <a:pt x="23" y="8"/>
                  </a:cubicBezTo>
                  <a:cubicBezTo>
                    <a:pt x="24" y="8"/>
                    <a:pt x="25" y="8"/>
                    <a:pt x="26" y="8"/>
                  </a:cubicBezTo>
                  <a:cubicBezTo>
                    <a:pt x="26" y="8"/>
                    <a:pt x="26" y="8"/>
                    <a:pt x="26" y="8"/>
                  </a:cubicBezTo>
                  <a:cubicBezTo>
                    <a:pt x="28" y="8"/>
                    <a:pt x="29" y="8"/>
                    <a:pt x="30" y="8"/>
                  </a:cubicBezTo>
                  <a:cubicBezTo>
                    <a:pt x="33" y="8"/>
                    <a:pt x="36" y="8"/>
                    <a:pt x="38" y="8"/>
                  </a:cubicBezTo>
                  <a:cubicBezTo>
                    <a:pt x="45" y="8"/>
                    <a:pt x="51" y="8"/>
                    <a:pt x="57" y="8"/>
                  </a:cubicBezTo>
                  <a:cubicBezTo>
                    <a:pt x="59" y="8"/>
                    <a:pt x="61" y="8"/>
                    <a:pt x="63" y="8"/>
                  </a:cubicBezTo>
                  <a:cubicBezTo>
                    <a:pt x="64" y="8"/>
                    <a:pt x="65" y="8"/>
                    <a:pt x="66" y="8"/>
                  </a:cubicBezTo>
                  <a:cubicBezTo>
                    <a:pt x="68" y="8"/>
                    <a:pt x="69" y="8"/>
                    <a:pt x="71" y="8"/>
                  </a:cubicBezTo>
                  <a:cubicBezTo>
                    <a:pt x="73" y="8"/>
                    <a:pt x="76" y="8"/>
                    <a:pt x="79" y="8"/>
                  </a:cubicBezTo>
                  <a:cubicBezTo>
                    <a:pt x="80" y="8"/>
                    <a:pt x="81" y="8"/>
                    <a:pt x="82" y="8"/>
                  </a:cubicBezTo>
                  <a:cubicBezTo>
                    <a:pt x="82" y="8"/>
                    <a:pt x="83" y="8"/>
                    <a:pt x="83" y="8"/>
                  </a:cubicBezTo>
                  <a:cubicBezTo>
                    <a:pt x="83" y="8"/>
                    <a:pt x="83" y="8"/>
                    <a:pt x="83" y="8"/>
                  </a:cubicBezTo>
                  <a:cubicBezTo>
                    <a:pt x="84" y="8"/>
                    <a:pt x="84" y="8"/>
                    <a:pt x="84" y="8"/>
                  </a:cubicBezTo>
                  <a:cubicBezTo>
                    <a:pt x="84" y="8"/>
                    <a:pt x="84" y="8"/>
                    <a:pt x="84" y="8"/>
                  </a:cubicBezTo>
                  <a:cubicBezTo>
                    <a:pt x="84" y="8"/>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5" y="7"/>
                    <a:pt x="85" y="7"/>
                  </a:cubicBezTo>
                  <a:cubicBezTo>
                    <a:pt x="85" y="7"/>
                    <a:pt x="85" y="6"/>
                    <a:pt x="85" y="6"/>
                  </a:cubicBezTo>
                  <a:cubicBezTo>
                    <a:pt x="85" y="6"/>
                    <a:pt x="85" y="6"/>
                    <a:pt x="85" y="6"/>
                  </a:cubicBezTo>
                  <a:cubicBezTo>
                    <a:pt x="85" y="6"/>
                    <a:pt x="85" y="6"/>
                    <a:pt x="85" y="6"/>
                  </a:cubicBezTo>
                  <a:cubicBezTo>
                    <a:pt x="85" y="6"/>
                    <a:pt x="85" y="6"/>
                    <a:pt x="85" y="6"/>
                  </a:cubicBezTo>
                  <a:cubicBezTo>
                    <a:pt x="85" y="5"/>
                    <a:pt x="85" y="4"/>
                    <a:pt x="85" y="4"/>
                  </a:cubicBezTo>
                  <a:cubicBezTo>
                    <a:pt x="85" y="3"/>
                    <a:pt x="85" y="2"/>
                    <a:pt x="85" y="1"/>
                  </a:cubicBezTo>
                  <a:cubicBezTo>
                    <a:pt x="85" y="1"/>
                    <a:pt x="84" y="1"/>
                    <a:pt x="84" y="1"/>
                  </a:cubicBezTo>
                  <a:cubicBezTo>
                    <a:pt x="84" y="1"/>
                    <a:pt x="84" y="1"/>
                    <a:pt x="84" y="1"/>
                  </a:cubicBezTo>
                  <a:cubicBezTo>
                    <a:pt x="84" y="1"/>
                    <a:pt x="84" y="1"/>
                    <a:pt x="84" y="1"/>
                  </a:cubicBezTo>
                  <a:cubicBezTo>
                    <a:pt x="84" y="1"/>
                    <a:pt x="84" y="1"/>
                    <a:pt x="84" y="1"/>
                  </a:cubicBezTo>
                  <a:cubicBezTo>
                    <a:pt x="84" y="1"/>
                    <a:pt x="84" y="1"/>
                    <a:pt x="84" y="1"/>
                  </a:cubicBezTo>
                  <a:cubicBezTo>
                    <a:pt x="84" y="0"/>
                    <a:pt x="84" y="0"/>
                    <a:pt x="84" y="0"/>
                  </a:cubicBezTo>
                  <a:cubicBezTo>
                    <a:pt x="84" y="0"/>
                    <a:pt x="84" y="0"/>
                    <a:pt x="84" y="0"/>
                  </a:cubicBezTo>
                  <a:cubicBezTo>
                    <a:pt x="84" y="0"/>
                    <a:pt x="84" y="0"/>
                    <a:pt x="84" y="0"/>
                  </a:cubicBezTo>
                  <a:cubicBezTo>
                    <a:pt x="84" y="0"/>
                    <a:pt x="84" y="0"/>
                    <a:pt x="83" y="0"/>
                  </a:cubicBezTo>
                  <a:cubicBezTo>
                    <a:pt x="83" y="0"/>
                    <a:pt x="83" y="0"/>
                    <a:pt x="83" y="0"/>
                  </a:cubicBezTo>
                  <a:cubicBezTo>
                    <a:pt x="83" y="0"/>
                    <a:pt x="82" y="0"/>
                    <a:pt x="81" y="0"/>
                  </a:cubicBezTo>
                  <a:cubicBezTo>
                    <a:pt x="79" y="0"/>
                    <a:pt x="78" y="0"/>
                    <a:pt x="76" y="0"/>
                  </a:cubicBezTo>
                  <a:cubicBezTo>
                    <a:pt x="76" y="0"/>
                    <a:pt x="76" y="0"/>
                    <a:pt x="76" y="0"/>
                  </a:cubicBezTo>
                  <a:cubicBezTo>
                    <a:pt x="76" y="0"/>
                    <a:pt x="76" y="0"/>
                    <a:pt x="76" y="0"/>
                  </a:cubicBezTo>
                  <a:cubicBezTo>
                    <a:pt x="73" y="0"/>
                    <a:pt x="71" y="0"/>
                    <a:pt x="68" y="0"/>
                  </a:cubicBezTo>
                  <a:cubicBezTo>
                    <a:pt x="68" y="0"/>
                    <a:pt x="66" y="0"/>
                    <a:pt x="66" y="0"/>
                  </a:cubicBezTo>
                  <a:cubicBezTo>
                    <a:pt x="64" y="0"/>
                    <a:pt x="63" y="0"/>
                    <a:pt x="62" y="0"/>
                  </a:cubicBezTo>
                  <a:cubicBezTo>
                    <a:pt x="57" y="0"/>
                    <a:pt x="53" y="0"/>
                    <a:pt x="48" y="0"/>
                  </a:cubicBezTo>
                  <a:cubicBezTo>
                    <a:pt x="39" y="0"/>
                    <a:pt x="30" y="0"/>
                    <a:pt x="21" y="0"/>
                  </a:cubicBezTo>
                  <a:cubicBezTo>
                    <a:pt x="21" y="0"/>
                    <a:pt x="20" y="0"/>
                    <a:pt x="20" y="0"/>
                  </a:cubicBezTo>
                  <a:cubicBezTo>
                    <a:pt x="19" y="0"/>
                    <a:pt x="18" y="0"/>
                    <a:pt x="17" y="0"/>
                  </a:cubicBezTo>
                  <a:cubicBezTo>
                    <a:pt x="17" y="0"/>
                    <a:pt x="16" y="0"/>
                    <a:pt x="16" y="0"/>
                  </a:cubicBezTo>
                  <a:cubicBezTo>
                    <a:pt x="15" y="0"/>
                    <a:pt x="13" y="0"/>
                    <a:pt x="12" y="0"/>
                  </a:cubicBezTo>
                  <a:cubicBezTo>
                    <a:pt x="12" y="0"/>
                    <a:pt x="12" y="0"/>
                    <a:pt x="11" y="0"/>
                  </a:cubicBezTo>
                  <a:cubicBezTo>
                    <a:pt x="11" y="0"/>
                    <a:pt x="9" y="0"/>
                    <a:pt x="9" y="0"/>
                  </a:cubicBezTo>
                  <a:cubicBezTo>
                    <a:pt x="8" y="0"/>
                    <a:pt x="8" y="0"/>
                    <a:pt x="8" y="0"/>
                  </a:cubicBezTo>
                  <a:cubicBezTo>
                    <a:pt x="7" y="0"/>
                    <a:pt x="6" y="0"/>
                    <a:pt x="5" y="0"/>
                  </a:cubicBezTo>
                  <a:cubicBezTo>
                    <a:pt x="5" y="0"/>
                    <a:pt x="4" y="0"/>
                    <a:pt x="3" y="0"/>
                  </a:cubicBezTo>
                  <a:cubicBezTo>
                    <a:pt x="3" y="0"/>
                    <a:pt x="3" y="0"/>
                    <a:pt x="3" y="0"/>
                  </a:cubicBezTo>
                  <a:cubicBezTo>
                    <a:pt x="3" y="0"/>
                    <a:pt x="3" y="0"/>
                    <a:pt x="3" y="0"/>
                  </a:cubicBezTo>
                  <a:cubicBezTo>
                    <a:pt x="2" y="0"/>
                    <a:pt x="2" y="0"/>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grpSp>
      <p:sp>
        <p:nvSpPr>
          <p:cNvPr id="84" name="正方形/長方形 83">
            <a:extLst>
              <a:ext uri="{FF2B5EF4-FFF2-40B4-BE49-F238E27FC236}">
                <a16:creationId xmlns:a16="http://schemas.microsoft.com/office/drawing/2014/main" id="{7DFEF741-9201-4E9D-96CA-E729D10238FD}"/>
              </a:ext>
            </a:extLst>
          </p:cNvPr>
          <p:cNvSpPr/>
          <p:nvPr userDrawn="1"/>
        </p:nvSpPr>
        <p:spPr>
          <a:xfrm>
            <a:off x="3875495" y="6290156"/>
            <a:ext cx="2172390" cy="52322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300" normalizeH="0" baseline="0" noProof="0">
                <a:ln>
                  <a:noFill/>
                </a:ln>
                <a:solidFill>
                  <a:prstClr val="black"/>
                </a:solidFill>
                <a:effectLst/>
                <a:uLnTx/>
                <a:uFillTx/>
                <a:latin typeface="Meiryo UI" panose="020B0604030504040204" pitchFamily="50" charset="-128"/>
                <a:ea typeface="Meiryo UI"/>
                <a:cs typeface="Meiryo UI" panose="020B0604030504040204" pitchFamily="50" charset="-128"/>
              </a:rPr>
              <a:t>食料産業局</a:t>
            </a:r>
          </a:p>
        </p:txBody>
      </p:sp>
      <p:sp>
        <p:nvSpPr>
          <p:cNvPr id="35" name="フリーフォーム: 図形 34">
            <a:extLst>
              <a:ext uri="{FF2B5EF4-FFF2-40B4-BE49-F238E27FC236}">
                <a16:creationId xmlns:a16="http://schemas.microsoft.com/office/drawing/2014/main" id="{F71D6F1B-1717-42A7-9C3A-689D890ED079}"/>
              </a:ext>
            </a:extLst>
          </p:cNvPr>
          <p:cNvSpPr/>
          <p:nvPr userDrawn="1"/>
        </p:nvSpPr>
        <p:spPr>
          <a:xfrm>
            <a:off x="272480"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Meiryo UI"/>
              <a:cs typeface="+mn-cs"/>
            </a:endParaRPr>
          </a:p>
        </p:txBody>
      </p:sp>
      <p:pic>
        <p:nvPicPr>
          <p:cNvPr id="36" name="図 35">
            <a:extLst>
              <a:ext uri="{FF2B5EF4-FFF2-40B4-BE49-F238E27FC236}">
                <a16:creationId xmlns:a16="http://schemas.microsoft.com/office/drawing/2014/main" id="{59FA28B8-FFBF-4F83-BC70-E291355A6F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1"/>
            <a:ext cx="524641" cy="363213"/>
          </a:xfrm>
          <a:prstGeom prst="rect">
            <a:avLst/>
          </a:prstGeom>
        </p:spPr>
      </p:pic>
    </p:spTree>
    <p:extLst>
      <p:ext uri="{BB962C8B-B14F-4D97-AF65-F5344CB8AC3E}">
        <p14:creationId xmlns:p14="http://schemas.microsoft.com/office/powerpoint/2010/main" val="31093952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6_タイトルのみ">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16463" y="121196"/>
            <a:ext cx="8873388" cy="571500"/>
          </a:xfrm>
        </p:spPr>
        <p:txBody>
          <a:bodyPr>
            <a:normAutofit/>
          </a:bodyPr>
          <a:lstStyle>
            <a:lvl1pPr algn="l">
              <a:defRPr sz="2400" b="1">
                <a:solidFill>
                  <a:schemeClr val="tx1"/>
                </a:solidFill>
              </a:defRPr>
            </a:lvl1pPr>
          </a:lstStyle>
          <a:p>
            <a:r>
              <a:rPr kumimoji="1" lang="ja-JP" altLang="en-US" b="0"/>
              <a:t>令和のテンプレート</a:t>
            </a:r>
            <a:endParaRPr kumimoji="1" lang="ja-JP" altLang="en-US"/>
          </a:p>
        </p:txBody>
      </p:sp>
      <p:sp>
        <p:nvSpPr>
          <p:cNvPr id="5" name="スライド番号プレースホルダー 4"/>
          <p:cNvSpPr>
            <a:spLocks noGrp="1"/>
          </p:cNvSpPr>
          <p:nvPr>
            <p:ph type="sldNum" sz="quarter" idx="12"/>
          </p:nvPr>
        </p:nvSpPr>
        <p:spPr>
          <a:xfrm>
            <a:off x="7484479" y="6398697"/>
            <a:ext cx="2246214" cy="365125"/>
          </a:xfrm>
        </p:spPr>
        <p:txBody>
          <a:bodyPr anchor="b"/>
          <a:lstStyle>
            <a:lvl1pPr>
              <a:defRPr sz="1200">
                <a:solidFill>
                  <a:schemeClr val="tx1">
                    <a:lumMod val="65000"/>
                    <a:lumOff val="35000"/>
                  </a:schemeClr>
                </a:solidFill>
              </a:defRPr>
            </a:lvl1pPr>
          </a:lstStyle>
          <a:p>
            <a:pPr>
              <a:defRPr/>
            </a:pPr>
            <a:fld id="{A98DD2BA-7463-4871-B0F9-551092CDA83E}" type="slidenum">
              <a:rPr lang="ja-JP" altLang="en-US" smtClean="0">
                <a:solidFill>
                  <a:prstClr val="black">
                    <a:lumMod val="65000"/>
                    <a:lumOff val="35000"/>
                  </a:prstClr>
                </a:solidFill>
              </a:rPr>
              <a:pPr>
                <a:defRPr/>
              </a:pPr>
              <a:t>‹#›</a:t>
            </a:fld>
            <a:endParaRPr lang="ja-JP" altLang="en-US">
              <a:solidFill>
                <a:prstClr val="black">
                  <a:lumMod val="65000"/>
                  <a:lumOff val="35000"/>
                </a:prstClr>
              </a:solidFill>
            </a:endParaRPr>
          </a:p>
        </p:txBody>
      </p:sp>
    </p:spTree>
    <p:extLst>
      <p:ext uri="{BB962C8B-B14F-4D97-AF65-F5344CB8AC3E}">
        <p14:creationId xmlns:p14="http://schemas.microsoft.com/office/powerpoint/2010/main" val="1271148653"/>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6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42950" y="1934483"/>
            <a:ext cx="8420100" cy="1359431"/>
          </a:xfrm>
        </p:spPr>
        <p:txBody>
          <a:bodyPr vert="horz" lIns="91440" tIns="45720" rIns="91440" bIns="45720" rtlCol="0" anchor="b">
            <a:normAutofit/>
          </a:bodyPr>
          <a:lstStyle>
            <a:lvl1pPr>
              <a:defRPr lang="ja-JP" altLang="en-US" sz="3600" b="1"/>
            </a:lvl1pPr>
          </a:lstStyle>
          <a:p>
            <a:pPr lvl="0"/>
            <a:r>
              <a:rPr kumimoji="1" lang="ja-JP" altLang="en-US"/>
              <a:t>令和バージョンテンプレート</a:t>
            </a:r>
          </a:p>
        </p:txBody>
      </p:sp>
      <p:grpSp>
        <p:nvGrpSpPr>
          <p:cNvPr id="69" name="グループ化 68">
            <a:extLst>
              <a:ext uri="{FF2B5EF4-FFF2-40B4-BE49-F238E27FC236}">
                <a16:creationId xmlns:a16="http://schemas.microsoft.com/office/drawing/2014/main" id="{5F3EC2BD-0755-4532-8E6A-4F98CB3C02EB}"/>
              </a:ext>
            </a:extLst>
          </p:cNvPr>
          <p:cNvGrpSpPr/>
          <p:nvPr userDrawn="1"/>
        </p:nvGrpSpPr>
        <p:grpSpPr>
          <a:xfrm>
            <a:off x="4087648" y="5636926"/>
            <a:ext cx="2038908" cy="249274"/>
            <a:chOff x="3201988" y="3246438"/>
            <a:chExt cx="2744787" cy="363537"/>
          </a:xfrm>
        </p:grpSpPr>
        <p:sp>
          <p:nvSpPr>
            <p:cNvPr id="70" name="Freeform 6">
              <a:extLst>
                <a:ext uri="{FF2B5EF4-FFF2-40B4-BE49-F238E27FC236}">
                  <a16:creationId xmlns:a16="http://schemas.microsoft.com/office/drawing/2014/main" id="{E8C49A73-527A-40DE-AD9C-AE193FD866E1}"/>
                </a:ext>
              </a:extLst>
            </p:cNvPr>
            <p:cNvSpPr>
              <a:spLocks/>
            </p:cNvSpPr>
            <p:nvPr/>
          </p:nvSpPr>
          <p:spPr bwMode="auto">
            <a:xfrm>
              <a:off x="5927725" y="3306763"/>
              <a:ext cx="0" cy="3175"/>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1" name="Freeform 7">
              <a:extLst>
                <a:ext uri="{FF2B5EF4-FFF2-40B4-BE49-F238E27FC236}">
                  <a16:creationId xmlns:a16="http://schemas.microsoft.com/office/drawing/2014/main" id="{9F81F352-7B7D-449C-8C8B-DE15FE4E2F7A}"/>
                </a:ext>
              </a:extLst>
            </p:cNvPr>
            <p:cNvSpPr>
              <a:spLocks/>
            </p:cNvSpPr>
            <p:nvPr/>
          </p:nvSpPr>
          <p:spPr bwMode="auto">
            <a:xfrm>
              <a:off x="5927725" y="3306763"/>
              <a:ext cx="0" cy="3175"/>
            </a:xfrm>
            <a:custGeom>
              <a:avLst/>
              <a:gdLst>
                <a:gd name="T0" fmla="*/ 1 h 1"/>
                <a:gd name="T1" fmla="*/ 1 h 1"/>
                <a:gd name="T2" fmla="*/ 1 h 1"/>
                <a:gd name="T3" fmla="*/ 1 h 1"/>
                <a:gd name="T4" fmla="*/ 0 h 1"/>
                <a:gd name="T5" fmla="*/ 0 h 1"/>
                <a:gd name="T6" fmla="*/ 0 h 1"/>
                <a:gd name="T7" fmla="*/ 0 h 1"/>
                <a:gd name="T8" fmla="*/ 0 h 1"/>
                <a:gd name="T9" fmla="*/ 0 h 1"/>
                <a:gd name="T10" fmla="*/ 1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Lst>
              <a:rect l="0" t="0" r="r" b="b"/>
              <a:pathLst>
                <a:path h="1">
                  <a:moveTo>
                    <a:pt x="0" y="1"/>
                  </a:move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2" name="Freeform 8">
              <a:extLst>
                <a:ext uri="{FF2B5EF4-FFF2-40B4-BE49-F238E27FC236}">
                  <a16:creationId xmlns:a16="http://schemas.microsoft.com/office/drawing/2014/main" id="{07897749-5BA9-4778-B4B2-D238E6DFDE6C}"/>
                </a:ext>
              </a:extLst>
            </p:cNvPr>
            <p:cNvSpPr>
              <a:spLocks noEditPoints="1"/>
            </p:cNvSpPr>
            <p:nvPr/>
          </p:nvSpPr>
          <p:spPr bwMode="auto">
            <a:xfrm>
              <a:off x="5481638" y="3246438"/>
              <a:ext cx="454025" cy="363537"/>
            </a:xfrm>
            <a:custGeom>
              <a:avLst/>
              <a:gdLst>
                <a:gd name="T0" fmla="*/ 44 w 121"/>
                <a:gd name="T1" fmla="*/ 82 h 97"/>
                <a:gd name="T2" fmla="*/ 45 w 121"/>
                <a:gd name="T3" fmla="*/ 64 h 97"/>
                <a:gd name="T4" fmla="*/ 103 w 121"/>
                <a:gd name="T5" fmla="*/ 64 h 97"/>
                <a:gd name="T6" fmla="*/ 46 w 121"/>
                <a:gd name="T7" fmla="*/ 46 h 97"/>
                <a:gd name="T8" fmla="*/ 102 w 121"/>
                <a:gd name="T9" fmla="*/ 49 h 97"/>
                <a:gd name="T10" fmla="*/ 119 w 121"/>
                <a:gd name="T11" fmla="*/ 87 h 97"/>
                <a:gd name="T12" fmla="*/ 117 w 121"/>
                <a:gd name="T13" fmla="*/ 79 h 97"/>
                <a:gd name="T14" fmla="*/ 117 w 121"/>
                <a:gd name="T15" fmla="*/ 73 h 97"/>
                <a:gd name="T16" fmla="*/ 116 w 121"/>
                <a:gd name="T17" fmla="*/ 64 h 97"/>
                <a:gd name="T18" fmla="*/ 115 w 121"/>
                <a:gd name="T19" fmla="*/ 52 h 97"/>
                <a:gd name="T20" fmla="*/ 114 w 121"/>
                <a:gd name="T21" fmla="*/ 37 h 97"/>
                <a:gd name="T22" fmla="*/ 108 w 121"/>
                <a:gd name="T23" fmla="*/ 36 h 97"/>
                <a:gd name="T24" fmla="*/ 73 w 121"/>
                <a:gd name="T25" fmla="*/ 37 h 97"/>
                <a:gd name="T26" fmla="*/ 75 w 121"/>
                <a:gd name="T27" fmla="*/ 35 h 97"/>
                <a:gd name="T28" fmla="*/ 77 w 121"/>
                <a:gd name="T29" fmla="*/ 34 h 97"/>
                <a:gd name="T30" fmla="*/ 79 w 121"/>
                <a:gd name="T31" fmla="*/ 33 h 97"/>
                <a:gd name="T32" fmla="*/ 82 w 121"/>
                <a:gd name="T33" fmla="*/ 32 h 97"/>
                <a:gd name="T34" fmla="*/ 84 w 121"/>
                <a:gd name="T35" fmla="*/ 31 h 97"/>
                <a:gd name="T36" fmla="*/ 86 w 121"/>
                <a:gd name="T37" fmla="*/ 30 h 97"/>
                <a:gd name="T38" fmla="*/ 88 w 121"/>
                <a:gd name="T39" fmla="*/ 29 h 97"/>
                <a:gd name="T40" fmla="*/ 90 w 121"/>
                <a:gd name="T41" fmla="*/ 28 h 97"/>
                <a:gd name="T42" fmla="*/ 92 w 121"/>
                <a:gd name="T43" fmla="*/ 27 h 97"/>
                <a:gd name="T44" fmla="*/ 95 w 121"/>
                <a:gd name="T45" fmla="*/ 25 h 97"/>
                <a:gd name="T46" fmla="*/ 97 w 121"/>
                <a:gd name="T47" fmla="*/ 25 h 97"/>
                <a:gd name="T48" fmla="*/ 97 w 121"/>
                <a:gd name="T49" fmla="*/ 21 h 97"/>
                <a:gd name="T50" fmla="*/ 95 w 121"/>
                <a:gd name="T51" fmla="*/ 20 h 97"/>
                <a:gd name="T52" fmla="*/ 92 w 121"/>
                <a:gd name="T53" fmla="*/ 18 h 97"/>
                <a:gd name="T54" fmla="*/ 89 w 121"/>
                <a:gd name="T55" fmla="*/ 19 h 97"/>
                <a:gd name="T56" fmla="*/ 87 w 121"/>
                <a:gd name="T57" fmla="*/ 20 h 97"/>
                <a:gd name="T58" fmla="*/ 85 w 121"/>
                <a:gd name="T59" fmla="*/ 21 h 97"/>
                <a:gd name="T60" fmla="*/ 83 w 121"/>
                <a:gd name="T61" fmla="*/ 22 h 97"/>
                <a:gd name="T62" fmla="*/ 81 w 121"/>
                <a:gd name="T63" fmla="*/ 22 h 97"/>
                <a:gd name="T64" fmla="*/ 79 w 121"/>
                <a:gd name="T65" fmla="*/ 23 h 97"/>
                <a:gd name="T66" fmla="*/ 77 w 121"/>
                <a:gd name="T67" fmla="*/ 24 h 97"/>
                <a:gd name="T68" fmla="*/ 74 w 121"/>
                <a:gd name="T69" fmla="*/ 16 h 97"/>
                <a:gd name="T70" fmla="*/ 74 w 121"/>
                <a:gd name="T71" fmla="*/ 1 h 97"/>
                <a:gd name="T72" fmla="*/ 64 w 121"/>
                <a:gd name="T73" fmla="*/ 0 h 97"/>
                <a:gd name="T74" fmla="*/ 62 w 121"/>
                <a:gd name="T75" fmla="*/ 2 h 97"/>
                <a:gd name="T76" fmla="*/ 61 w 121"/>
                <a:gd name="T77" fmla="*/ 21 h 97"/>
                <a:gd name="T78" fmla="*/ 56 w 121"/>
                <a:gd name="T79" fmla="*/ 23 h 97"/>
                <a:gd name="T80" fmla="*/ 44 w 121"/>
                <a:gd name="T81" fmla="*/ 23 h 97"/>
                <a:gd name="T82" fmla="*/ 48 w 121"/>
                <a:gd name="T83" fmla="*/ 32 h 97"/>
                <a:gd name="T84" fmla="*/ 51 w 121"/>
                <a:gd name="T85" fmla="*/ 33 h 97"/>
                <a:gd name="T86" fmla="*/ 50 w 121"/>
                <a:gd name="T87" fmla="*/ 34 h 97"/>
                <a:gd name="T88" fmla="*/ 47 w 121"/>
                <a:gd name="T89" fmla="*/ 35 h 97"/>
                <a:gd name="T90" fmla="*/ 31 w 121"/>
                <a:gd name="T91" fmla="*/ 39 h 97"/>
                <a:gd name="T92" fmla="*/ 13 w 121"/>
                <a:gd name="T93" fmla="*/ 41 h 97"/>
                <a:gd name="T94" fmla="*/ 5 w 121"/>
                <a:gd name="T95" fmla="*/ 42 h 97"/>
                <a:gd name="T96" fmla="*/ 1 w 121"/>
                <a:gd name="T97" fmla="*/ 43 h 97"/>
                <a:gd name="T98" fmla="*/ 1 w 121"/>
                <a:gd name="T99" fmla="*/ 46 h 97"/>
                <a:gd name="T100" fmla="*/ 4 w 121"/>
                <a:gd name="T101" fmla="*/ 49 h 97"/>
                <a:gd name="T102" fmla="*/ 5 w 121"/>
                <a:gd name="T103" fmla="*/ 52 h 97"/>
                <a:gd name="T104" fmla="*/ 10 w 121"/>
                <a:gd name="T105" fmla="*/ 54 h 97"/>
                <a:gd name="T106" fmla="*/ 20 w 121"/>
                <a:gd name="T107" fmla="*/ 51 h 97"/>
                <a:gd name="T108" fmla="*/ 23 w 121"/>
                <a:gd name="T109" fmla="*/ 51 h 97"/>
                <a:gd name="T110" fmla="*/ 31 w 121"/>
                <a:gd name="T111" fmla="*/ 52 h 97"/>
                <a:gd name="T112" fmla="*/ 30 w 121"/>
                <a:gd name="T113" fmla="*/ 73 h 97"/>
                <a:gd name="T114" fmla="*/ 29 w 121"/>
                <a:gd name="T115" fmla="*/ 83 h 97"/>
                <a:gd name="T116" fmla="*/ 27 w 121"/>
                <a:gd name="T117" fmla="*/ 94 h 97"/>
                <a:gd name="T118" fmla="*/ 43 w 121"/>
                <a:gd name="T119" fmla="*/ 95 h 97"/>
                <a:gd name="T120" fmla="*/ 106 w 121"/>
                <a:gd name="T121" fmla="*/ 95 h 97"/>
                <a:gd name="T122" fmla="*/ 120 w 121"/>
                <a:gd name="T123"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1" h="97">
                  <a:moveTo>
                    <a:pt x="103" y="82"/>
                  </a:moveTo>
                  <a:cubicBezTo>
                    <a:pt x="103" y="82"/>
                    <a:pt x="103" y="82"/>
                    <a:pt x="102" y="82"/>
                  </a:cubicBezTo>
                  <a:cubicBezTo>
                    <a:pt x="102" y="82"/>
                    <a:pt x="101" y="82"/>
                    <a:pt x="100" y="82"/>
                  </a:cubicBezTo>
                  <a:cubicBezTo>
                    <a:pt x="96" y="82"/>
                    <a:pt x="93" y="82"/>
                    <a:pt x="89" y="82"/>
                  </a:cubicBezTo>
                  <a:cubicBezTo>
                    <a:pt x="89" y="82"/>
                    <a:pt x="89" y="82"/>
                    <a:pt x="88" y="82"/>
                  </a:cubicBezTo>
                  <a:cubicBezTo>
                    <a:pt x="88" y="82"/>
                    <a:pt x="88" y="82"/>
                    <a:pt x="88" y="82"/>
                  </a:cubicBezTo>
                  <a:cubicBezTo>
                    <a:pt x="78" y="82"/>
                    <a:pt x="69" y="82"/>
                    <a:pt x="59" y="82"/>
                  </a:cubicBezTo>
                  <a:cubicBezTo>
                    <a:pt x="56" y="82"/>
                    <a:pt x="53" y="82"/>
                    <a:pt x="50" y="82"/>
                  </a:cubicBezTo>
                  <a:cubicBezTo>
                    <a:pt x="48" y="82"/>
                    <a:pt x="46" y="82"/>
                    <a:pt x="45" y="82"/>
                  </a:cubicBezTo>
                  <a:cubicBezTo>
                    <a:pt x="45" y="82"/>
                    <a:pt x="45" y="82"/>
                    <a:pt x="45"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0"/>
                    <a:pt x="44" y="78"/>
                    <a:pt x="44" y="77"/>
                  </a:cubicBezTo>
                  <a:cubicBezTo>
                    <a:pt x="44" y="77"/>
                    <a:pt x="44" y="76"/>
                    <a:pt x="45" y="76"/>
                  </a:cubicBezTo>
                  <a:cubicBezTo>
                    <a:pt x="45" y="76"/>
                    <a:pt x="45" y="76"/>
                    <a:pt x="46" y="76"/>
                  </a:cubicBezTo>
                  <a:cubicBezTo>
                    <a:pt x="47" y="76"/>
                    <a:pt x="48" y="76"/>
                    <a:pt x="49" y="76"/>
                  </a:cubicBezTo>
                  <a:cubicBezTo>
                    <a:pt x="52" y="76"/>
                    <a:pt x="56" y="76"/>
                    <a:pt x="60" y="76"/>
                  </a:cubicBezTo>
                  <a:cubicBezTo>
                    <a:pt x="74" y="76"/>
                    <a:pt x="89" y="76"/>
                    <a:pt x="103" y="76"/>
                  </a:cubicBezTo>
                  <a:cubicBezTo>
                    <a:pt x="103" y="76"/>
                    <a:pt x="103" y="76"/>
                    <a:pt x="104" y="76"/>
                  </a:cubicBezTo>
                  <a:cubicBezTo>
                    <a:pt x="104" y="76"/>
                    <a:pt x="104" y="77"/>
                    <a:pt x="104" y="77"/>
                  </a:cubicBezTo>
                  <a:cubicBezTo>
                    <a:pt x="104" y="77"/>
                    <a:pt x="104" y="77"/>
                    <a:pt x="104" y="77"/>
                  </a:cubicBezTo>
                  <a:cubicBezTo>
                    <a:pt x="104" y="77"/>
                    <a:pt x="104" y="77"/>
                    <a:pt x="104" y="78"/>
                  </a:cubicBezTo>
                  <a:cubicBezTo>
                    <a:pt x="104" y="78"/>
                    <a:pt x="104" y="79"/>
                    <a:pt x="104" y="79"/>
                  </a:cubicBezTo>
                  <a:cubicBezTo>
                    <a:pt x="104" y="79"/>
                    <a:pt x="104" y="79"/>
                    <a:pt x="104" y="79"/>
                  </a:cubicBezTo>
                  <a:cubicBezTo>
                    <a:pt x="104" y="80"/>
                    <a:pt x="104" y="80"/>
                    <a:pt x="104" y="80"/>
                  </a:cubicBezTo>
                  <a:cubicBezTo>
                    <a:pt x="104" y="80"/>
                    <a:pt x="104" y="80"/>
                    <a:pt x="104" y="80"/>
                  </a:cubicBezTo>
                  <a:cubicBezTo>
                    <a:pt x="104" y="81"/>
                    <a:pt x="104" y="81"/>
                    <a:pt x="104" y="81"/>
                  </a:cubicBezTo>
                  <a:cubicBezTo>
                    <a:pt x="104" y="82"/>
                    <a:pt x="104" y="82"/>
                    <a:pt x="103" y="82"/>
                  </a:cubicBezTo>
                  <a:close/>
                  <a:moveTo>
                    <a:pt x="45" y="64"/>
                  </a:moveTo>
                  <a:cubicBezTo>
                    <a:pt x="45" y="64"/>
                    <a:pt x="45" y="63"/>
                    <a:pt x="45" y="62"/>
                  </a:cubicBezTo>
                  <a:cubicBezTo>
                    <a:pt x="45" y="62"/>
                    <a:pt x="45" y="61"/>
                    <a:pt x="45" y="61"/>
                  </a:cubicBezTo>
                  <a:cubicBezTo>
                    <a:pt x="45" y="61"/>
                    <a:pt x="45" y="61"/>
                    <a:pt x="45" y="61"/>
                  </a:cubicBezTo>
                  <a:cubicBezTo>
                    <a:pt x="45" y="61"/>
                    <a:pt x="45" y="61"/>
                    <a:pt x="45" y="61"/>
                  </a:cubicBezTo>
                  <a:cubicBezTo>
                    <a:pt x="45" y="60"/>
                    <a:pt x="45" y="60"/>
                    <a:pt x="45" y="60"/>
                  </a:cubicBezTo>
                  <a:cubicBezTo>
                    <a:pt x="64" y="60"/>
                    <a:pt x="83" y="60"/>
                    <a:pt x="102" y="60"/>
                  </a:cubicBezTo>
                  <a:cubicBezTo>
                    <a:pt x="102" y="60"/>
                    <a:pt x="102" y="60"/>
                    <a:pt x="102" y="60"/>
                  </a:cubicBezTo>
                  <a:cubicBezTo>
                    <a:pt x="102" y="60"/>
                    <a:pt x="102" y="60"/>
                    <a:pt x="102" y="60"/>
                  </a:cubicBezTo>
                  <a:cubicBezTo>
                    <a:pt x="102" y="60"/>
                    <a:pt x="102" y="60"/>
                    <a:pt x="102" y="60"/>
                  </a:cubicBezTo>
                  <a:cubicBezTo>
                    <a:pt x="103" y="60"/>
                    <a:pt x="103" y="61"/>
                    <a:pt x="103" y="61"/>
                  </a:cubicBezTo>
                  <a:cubicBezTo>
                    <a:pt x="103" y="61"/>
                    <a:pt x="103" y="62"/>
                    <a:pt x="103" y="62"/>
                  </a:cubicBezTo>
                  <a:cubicBezTo>
                    <a:pt x="103" y="62"/>
                    <a:pt x="103" y="62"/>
                    <a:pt x="103" y="62"/>
                  </a:cubicBezTo>
                  <a:cubicBezTo>
                    <a:pt x="103" y="62"/>
                    <a:pt x="103" y="62"/>
                    <a:pt x="103" y="63"/>
                  </a:cubicBezTo>
                  <a:cubicBezTo>
                    <a:pt x="103" y="63"/>
                    <a:pt x="103" y="63"/>
                    <a:pt x="103" y="63"/>
                  </a:cubicBezTo>
                  <a:cubicBezTo>
                    <a:pt x="103" y="63"/>
                    <a:pt x="103" y="63"/>
                    <a:pt x="103" y="64"/>
                  </a:cubicBezTo>
                  <a:cubicBezTo>
                    <a:pt x="103" y="64"/>
                    <a:pt x="103" y="64"/>
                    <a:pt x="103" y="64"/>
                  </a:cubicBezTo>
                  <a:cubicBezTo>
                    <a:pt x="103" y="64"/>
                    <a:pt x="103" y="64"/>
                    <a:pt x="103" y="64"/>
                  </a:cubicBezTo>
                  <a:cubicBezTo>
                    <a:pt x="103" y="64"/>
                    <a:pt x="103" y="65"/>
                    <a:pt x="103" y="65"/>
                  </a:cubicBezTo>
                  <a:cubicBezTo>
                    <a:pt x="103" y="65"/>
                    <a:pt x="103" y="65"/>
                    <a:pt x="103" y="66"/>
                  </a:cubicBezTo>
                  <a:cubicBezTo>
                    <a:pt x="103" y="66"/>
                    <a:pt x="103" y="66"/>
                    <a:pt x="103" y="66"/>
                  </a:cubicBezTo>
                  <a:cubicBezTo>
                    <a:pt x="103" y="66"/>
                    <a:pt x="103" y="66"/>
                    <a:pt x="103" y="66"/>
                  </a:cubicBezTo>
                  <a:cubicBezTo>
                    <a:pt x="103" y="66"/>
                    <a:pt x="103" y="66"/>
                    <a:pt x="103" y="66"/>
                  </a:cubicBezTo>
                  <a:cubicBezTo>
                    <a:pt x="103" y="66"/>
                    <a:pt x="103" y="66"/>
                    <a:pt x="103" y="66"/>
                  </a:cubicBezTo>
                  <a:cubicBezTo>
                    <a:pt x="103" y="66"/>
                    <a:pt x="103" y="66"/>
                    <a:pt x="102" y="66"/>
                  </a:cubicBezTo>
                  <a:cubicBezTo>
                    <a:pt x="102" y="66"/>
                    <a:pt x="102" y="66"/>
                    <a:pt x="102" y="66"/>
                  </a:cubicBezTo>
                  <a:cubicBezTo>
                    <a:pt x="83" y="66"/>
                    <a:pt x="64" y="66"/>
                    <a:pt x="45" y="66"/>
                  </a:cubicBezTo>
                  <a:cubicBezTo>
                    <a:pt x="45" y="66"/>
                    <a:pt x="45" y="66"/>
                    <a:pt x="45" y="66"/>
                  </a:cubicBezTo>
                  <a:cubicBezTo>
                    <a:pt x="45" y="66"/>
                    <a:pt x="45" y="66"/>
                    <a:pt x="45" y="66"/>
                  </a:cubicBezTo>
                  <a:cubicBezTo>
                    <a:pt x="45" y="66"/>
                    <a:pt x="45" y="66"/>
                    <a:pt x="45" y="66"/>
                  </a:cubicBezTo>
                  <a:cubicBezTo>
                    <a:pt x="45" y="66"/>
                    <a:pt x="45" y="66"/>
                    <a:pt x="45" y="66"/>
                  </a:cubicBezTo>
                  <a:cubicBezTo>
                    <a:pt x="44" y="65"/>
                    <a:pt x="45" y="64"/>
                    <a:pt x="45" y="64"/>
                  </a:cubicBezTo>
                  <a:moveTo>
                    <a:pt x="45" y="47"/>
                  </a:moveTo>
                  <a:cubicBezTo>
                    <a:pt x="45" y="46"/>
                    <a:pt x="45" y="46"/>
                    <a:pt x="45" y="46"/>
                  </a:cubicBezTo>
                  <a:cubicBezTo>
                    <a:pt x="45" y="46"/>
                    <a:pt x="46" y="46"/>
                    <a:pt x="46" y="46"/>
                  </a:cubicBezTo>
                  <a:cubicBezTo>
                    <a:pt x="46" y="46"/>
                    <a:pt x="46" y="46"/>
                    <a:pt x="46" y="46"/>
                  </a:cubicBezTo>
                  <a:cubicBezTo>
                    <a:pt x="46" y="46"/>
                    <a:pt x="46" y="46"/>
                    <a:pt x="46" y="46"/>
                  </a:cubicBezTo>
                  <a:cubicBezTo>
                    <a:pt x="47" y="45"/>
                    <a:pt x="47" y="45"/>
                    <a:pt x="48" y="45"/>
                  </a:cubicBezTo>
                  <a:cubicBezTo>
                    <a:pt x="50" y="45"/>
                    <a:pt x="52" y="45"/>
                    <a:pt x="53" y="45"/>
                  </a:cubicBezTo>
                  <a:cubicBezTo>
                    <a:pt x="60" y="45"/>
                    <a:pt x="67" y="45"/>
                    <a:pt x="74" y="45"/>
                  </a:cubicBezTo>
                  <a:cubicBezTo>
                    <a:pt x="76" y="45"/>
                    <a:pt x="78" y="45"/>
                    <a:pt x="80" y="45"/>
                  </a:cubicBezTo>
                  <a:cubicBezTo>
                    <a:pt x="81" y="45"/>
                    <a:pt x="81" y="45"/>
                    <a:pt x="82" y="45"/>
                  </a:cubicBezTo>
                  <a:cubicBezTo>
                    <a:pt x="82" y="45"/>
                    <a:pt x="82" y="45"/>
                    <a:pt x="83" y="45"/>
                  </a:cubicBezTo>
                  <a:cubicBezTo>
                    <a:pt x="89" y="45"/>
                    <a:pt x="95" y="45"/>
                    <a:pt x="101" y="45"/>
                  </a:cubicBezTo>
                  <a:cubicBezTo>
                    <a:pt x="101" y="45"/>
                    <a:pt x="101" y="45"/>
                    <a:pt x="101" y="46"/>
                  </a:cubicBezTo>
                  <a:cubicBezTo>
                    <a:pt x="101" y="46"/>
                    <a:pt x="101" y="46"/>
                    <a:pt x="101" y="46"/>
                  </a:cubicBezTo>
                  <a:cubicBezTo>
                    <a:pt x="101" y="46"/>
                    <a:pt x="101" y="46"/>
                    <a:pt x="101" y="46"/>
                  </a:cubicBezTo>
                  <a:cubicBezTo>
                    <a:pt x="101" y="46"/>
                    <a:pt x="102" y="46"/>
                    <a:pt x="102" y="46"/>
                  </a:cubicBezTo>
                  <a:cubicBezTo>
                    <a:pt x="102" y="46"/>
                    <a:pt x="102" y="47"/>
                    <a:pt x="102" y="48"/>
                  </a:cubicBezTo>
                  <a:cubicBezTo>
                    <a:pt x="102" y="48"/>
                    <a:pt x="102" y="48"/>
                    <a:pt x="102" y="48"/>
                  </a:cubicBezTo>
                  <a:cubicBezTo>
                    <a:pt x="102" y="48"/>
                    <a:pt x="102" y="49"/>
                    <a:pt x="102" y="49"/>
                  </a:cubicBezTo>
                  <a:cubicBezTo>
                    <a:pt x="102" y="49"/>
                    <a:pt x="102" y="49"/>
                    <a:pt x="102" y="49"/>
                  </a:cubicBezTo>
                  <a:cubicBezTo>
                    <a:pt x="102" y="50"/>
                    <a:pt x="102" y="50"/>
                    <a:pt x="102" y="50"/>
                  </a:cubicBezTo>
                  <a:cubicBezTo>
                    <a:pt x="102" y="50"/>
                    <a:pt x="102" y="50"/>
                    <a:pt x="102" y="50"/>
                  </a:cubicBezTo>
                  <a:cubicBezTo>
                    <a:pt x="102" y="50"/>
                    <a:pt x="102" y="51"/>
                    <a:pt x="101" y="51"/>
                  </a:cubicBezTo>
                  <a:cubicBezTo>
                    <a:pt x="101" y="51"/>
                    <a:pt x="101" y="51"/>
                    <a:pt x="100" y="51"/>
                  </a:cubicBezTo>
                  <a:cubicBezTo>
                    <a:pt x="100" y="51"/>
                    <a:pt x="99" y="51"/>
                    <a:pt x="98" y="51"/>
                  </a:cubicBezTo>
                  <a:cubicBezTo>
                    <a:pt x="95" y="51"/>
                    <a:pt x="92" y="51"/>
                    <a:pt x="88" y="51"/>
                  </a:cubicBezTo>
                  <a:cubicBezTo>
                    <a:pt x="78" y="51"/>
                    <a:pt x="68" y="51"/>
                    <a:pt x="57" y="51"/>
                  </a:cubicBezTo>
                  <a:cubicBezTo>
                    <a:pt x="55" y="51"/>
                    <a:pt x="52" y="51"/>
                    <a:pt x="49" y="51"/>
                  </a:cubicBezTo>
                  <a:cubicBezTo>
                    <a:pt x="48" y="51"/>
                    <a:pt x="47" y="51"/>
                    <a:pt x="46" y="51"/>
                  </a:cubicBezTo>
                  <a:cubicBezTo>
                    <a:pt x="46" y="51"/>
                    <a:pt x="46" y="51"/>
                    <a:pt x="46" y="51"/>
                  </a:cubicBezTo>
                  <a:cubicBezTo>
                    <a:pt x="46" y="51"/>
                    <a:pt x="46" y="51"/>
                    <a:pt x="45" y="51"/>
                  </a:cubicBezTo>
                  <a:cubicBezTo>
                    <a:pt x="45" y="51"/>
                    <a:pt x="45" y="51"/>
                    <a:pt x="45" y="51"/>
                  </a:cubicBezTo>
                  <a:cubicBezTo>
                    <a:pt x="45" y="51"/>
                    <a:pt x="45" y="50"/>
                    <a:pt x="45" y="50"/>
                  </a:cubicBezTo>
                  <a:cubicBezTo>
                    <a:pt x="45" y="49"/>
                    <a:pt x="45" y="48"/>
                    <a:pt x="45" y="47"/>
                  </a:cubicBezTo>
                  <a:moveTo>
                    <a:pt x="120" y="92"/>
                  </a:moveTo>
                  <a:cubicBezTo>
                    <a:pt x="120" y="91"/>
                    <a:pt x="119" y="90"/>
                    <a:pt x="119" y="88"/>
                  </a:cubicBezTo>
                  <a:cubicBezTo>
                    <a:pt x="119" y="88"/>
                    <a:pt x="119" y="88"/>
                    <a:pt x="119" y="87"/>
                  </a:cubicBezTo>
                  <a:cubicBezTo>
                    <a:pt x="119" y="87"/>
                    <a:pt x="119" y="86"/>
                    <a:pt x="119" y="85"/>
                  </a:cubicBezTo>
                  <a:cubicBezTo>
                    <a:pt x="119" y="85"/>
                    <a:pt x="119" y="85"/>
                    <a:pt x="119" y="85"/>
                  </a:cubicBezTo>
                  <a:cubicBezTo>
                    <a:pt x="119" y="85"/>
                    <a:pt x="119" y="85"/>
                    <a:pt x="119" y="85"/>
                  </a:cubicBezTo>
                  <a:cubicBezTo>
                    <a:pt x="119" y="85"/>
                    <a:pt x="119" y="85"/>
                    <a:pt x="119" y="85"/>
                  </a:cubicBezTo>
                  <a:cubicBezTo>
                    <a:pt x="118" y="85"/>
                    <a:pt x="118" y="85"/>
                    <a:pt x="118" y="85"/>
                  </a:cubicBezTo>
                  <a:cubicBezTo>
                    <a:pt x="118" y="84"/>
                    <a:pt x="118" y="84"/>
                    <a:pt x="118" y="84"/>
                  </a:cubicBezTo>
                  <a:cubicBezTo>
                    <a:pt x="118" y="84"/>
                    <a:pt x="118" y="84"/>
                    <a:pt x="118" y="84"/>
                  </a:cubicBezTo>
                  <a:cubicBezTo>
                    <a:pt x="118" y="84"/>
                    <a:pt x="118" y="84"/>
                    <a:pt x="118" y="84"/>
                  </a:cubicBezTo>
                  <a:cubicBezTo>
                    <a:pt x="118" y="84"/>
                    <a:pt x="118" y="84"/>
                    <a:pt x="118" y="84"/>
                  </a:cubicBezTo>
                  <a:cubicBezTo>
                    <a:pt x="118" y="83"/>
                    <a:pt x="118" y="83"/>
                    <a:pt x="118" y="83"/>
                  </a:cubicBezTo>
                  <a:cubicBezTo>
                    <a:pt x="118" y="83"/>
                    <a:pt x="118" y="83"/>
                    <a:pt x="118" y="83"/>
                  </a:cubicBezTo>
                  <a:cubicBezTo>
                    <a:pt x="118" y="83"/>
                    <a:pt x="118" y="83"/>
                    <a:pt x="118" y="83"/>
                  </a:cubicBezTo>
                  <a:cubicBezTo>
                    <a:pt x="118" y="82"/>
                    <a:pt x="118" y="81"/>
                    <a:pt x="118" y="80"/>
                  </a:cubicBezTo>
                  <a:cubicBezTo>
                    <a:pt x="118" y="80"/>
                    <a:pt x="118" y="80"/>
                    <a:pt x="118" y="79"/>
                  </a:cubicBezTo>
                  <a:cubicBezTo>
                    <a:pt x="118" y="79"/>
                    <a:pt x="118" y="79"/>
                    <a:pt x="118" y="79"/>
                  </a:cubicBezTo>
                  <a:cubicBezTo>
                    <a:pt x="118" y="79"/>
                    <a:pt x="118" y="79"/>
                    <a:pt x="118" y="79"/>
                  </a:cubicBezTo>
                  <a:cubicBezTo>
                    <a:pt x="118" y="79"/>
                    <a:pt x="118" y="79"/>
                    <a:pt x="117" y="79"/>
                  </a:cubicBezTo>
                  <a:cubicBezTo>
                    <a:pt x="117" y="79"/>
                    <a:pt x="117" y="78"/>
                    <a:pt x="117" y="78"/>
                  </a:cubicBezTo>
                  <a:cubicBezTo>
                    <a:pt x="117" y="78"/>
                    <a:pt x="117" y="78"/>
                    <a:pt x="117" y="78"/>
                  </a:cubicBezTo>
                  <a:cubicBezTo>
                    <a:pt x="117" y="78"/>
                    <a:pt x="117" y="78"/>
                    <a:pt x="117" y="78"/>
                  </a:cubicBezTo>
                  <a:cubicBezTo>
                    <a:pt x="117" y="78"/>
                    <a:pt x="117" y="78"/>
                    <a:pt x="117" y="78"/>
                  </a:cubicBezTo>
                  <a:cubicBezTo>
                    <a:pt x="117" y="77"/>
                    <a:pt x="117" y="77"/>
                    <a:pt x="117" y="77"/>
                  </a:cubicBezTo>
                  <a:cubicBezTo>
                    <a:pt x="117" y="77"/>
                    <a:pt x="117" y="77"/>
                    <a:pt x="117" y="77"/>
                  </a:cubicBezTo>
                  <a:cubicBezTo>
                    <a:pt x="117" y="77"/>
                    <a:pt x="117" y="77"/>
                    <a:pt x="117" y="76"/>
                  </a:cubicBezTo>
                  <a:cubicBezTo>
                    <a:pt x="117" y="76"/>
                    <a:pt x="117" y="76"/>
                    <a:pt x="117" y="76"/>
                  </a:cubicBezTo>
                  <a:cubicBezTo>
                    <a:pt x="117" y="76"/>
                    <a:pt x="117" y="76"/>
                    <a:pt x="117" y="76"/>
                  </a:cubicBezTo>
                  <a:cubicBezTo>
                    <a:pt x="117" y="76"/>
                    <a:pt x="117" y="76"/>
                    <a:pt x="117" y="76"/>
                  </a:cubicBezTo>
                  <a:cubicBezTo>
                    <a:pt x="117" y="76"/>
                    <a:pt x="117" y="75"/>
                    <a:pt x="117" y="75"/>
                  </a:cubicBezTo>
                  <a:cubicBezTo>
                    <a:pt x="117" y="75"/>
                    <a:pt x="117" y="75"/>
                    <a:pt x="117" y="75"/>
                  </a:cubicBezTo>
                  <a:cubicBezTo>
                    <a:pt x="117" y="75"/>
                    <a:pt x="117" y="75"/>
                    <a:pt x="117" y="75"/>
                  </a:cubicBezTo>
                  <a:cubicBezTo>
                    <a:pt x="117" y="75"/>
                    <a:pt x="117" y="75"/>
                    <a:pt x="117" y="75"/>
                  </a:cubicBezTo>
                  <a:cubicBezTo>
                    <a:pt x="117" y="74"/>
                    <a:pt x="117" y="74"/>
                    <a:pt x="117" y="74"/>
                  </a:cubicBezTo>
                  <a:cubicBezTo>
                    <a:pt x="117" y="74"/>
                    <a:pt x="117" y="74"/>
                    <a:pt x="117" y="74"/>
                  </a:cubicBezTo>
                  <a:cubicBezTo>
                    <a:pt x="117" y="74"/>
                    <a:pt x="117" y="73"/>
                    <a:pt x="117" y="73"/>
                  </a:cubicBezTo>
                  <a:cubicBezTo>
                    <a:pt x="117" y="73"/>
                    <a:pt x="117" y="73"/>
                    <a:pt x="117" y="73"/>
                  </a:cubicBezTo>
                  <a:cubicBezTo>
                    <a:pt x="117" y="73"/>
                    <a:pt x="117" y="73"/>
                    <a:pt x="117" y="73"/>
                  </a:cubicBezTo>
                  <a:cubicBezTo>
                    <a:pt x="117" y="73"/>
                    <a:pt x="117" y="73"/>
                    <a:pt x="117" y="73"/>
                  </a:cubicBezTo>
                  <a:cubicBezTo>
                    <a:pt x="117" y="72"/>
                    <a:pt x="117" y="72"/>
                    <a:pt x="117" y="72"/>
                  </a:cubicBezTo>
                  <a:cubicBezTo>
                    <a:pt x="117" y="72"/>
                    <a:pt x="117" y="72"/>
                    <a:pt x="117" y="72"/>
                  </a:cubicBezTo>
                  <a:cubicBezTo>
                    <a:pt x="117" y="72"/>
                    <a:pt x="117" y="72"/>
                    <a:pt x="117" y="71"/>
                  </a:cubicBezTo>
                  <a:cubicBezTo>
                    <a:pt x="117" y="71"/>
                    <a:pt x="117" y="71"/>
                    <a:pt x="117" y="71"/>
                  </a:cubicBezTo>
                  <a:cubicBezTo>
                    <a:pt x="117" y="71"/>
                    <a:pt x="117" y="71"/>
                    <a:pt x="117" y="71"/>
                  </a:cubicBezTo>
                  <a:cubicBezTo>
                    <a:pt x="117" y="71"/>
                    <a:pt x="117" y="71"/>
                    <a:pt x="116" y="71"/>
                  </a:cubicBezTo>
                  <a:cubicBezTo>
                    <a:pt x="116" y="71"/>
                    <a:pt x="116" y="70"/>
                    <a:pt x="116" y="70"/>
                  </a:cubicBezTo>
                  <a:cubicBezTo>
                    <a:pt x="116" y="70"/>
                    <a:pt x="116" y="70"/>
                    <a:pt x="116" y="70"/>
                  </a:cubicBezTo>
                  <a:cubicBezTo>
                    <a:pt x="116" y="70"/>
                    <a:pt x="116" y="69"/>
                    <a:pt x="116" y="69"/>
                  </a:cubicBezTo>
                  <a:cubicBezTo>
                    <a:pt x="116" y="69"/>
                    <a:pt x="116" y="69"/>
                    <a:pt x="116" y="69"/>
                  </a:cubicBezTo>
                  <a:cubicBezTo>
                    <a:pt x="116" y="68"/>
                    <a:pt x="116" y="68"/>
                    <a:pt x="116" y="68"/>
                  </a:cubicBezTo>
                  <a:cubicBezTo>
                    <a:pt x="116" y="67"/>
                    <a:pt x="116" y="66"/>
                    <a:pt x="116" y="65"/>
                  </a:cubicBezTo>
                  <a:cubicBezTo>
                    <a:pt x="116" y="64"/>
                    <a:pt x="116" y="64"/>
                    <a:pt x="116" y="64"/>
                  </a:cubicBezTo>
                  <a:cubicBezTo>
                    <a:pt x="116" y="64"/>
                    <a:pt x="116" y="64"/>
                    <a:pt x="116" y="64"/>
                  </a:cubicBezTo>
                  <a:cubicBezTo>
                    <a:pt x="116" y="63"/>
                    <a:pt x="116" y="63"/>
                    <a:pt x="116" y="63"/>
                  </a:cubicBezTo>
                  <a:cubicBezTo>
                    <a:pt x="116" y="62"/>
                    <a:pt x="116" y="61"/>
                    <a:pt x="115" y="60"/>
                  </a:cubicBezTo>
                  <a:cubicBezTo>
                    <a:pt x="115" y="60"/>
                    <a:pt x="115" y="60"/>
                    <a:pt x="115" y="59"/>
                  </a:cubicBezTo>
                  <a:cubicBezTo>
                    <a:pt x="115" y="59"/>
                    <a:pt x="115" y="59"/>
                    <a:pt x="115" y="59"/>
                  </a:cubicBezTo>
                  <a:cubicBezTo>
                    <a:pt x="115" y="59"/>
                    <a:pt x="115" y="59"/>
                    <a:pt x="115" y="59"/>
                  </a:cubicBezTo>
                  <a:cubicBezTo>
                    <a:pt x="115" y="59"/>
                    <a:pt x="115" y="59"/>
                    <a:pt x="115" y="59"/>
                  </a:cubicBezTo>
                  <a:cubicBezTo>
                    <a:pt x="115" y="58"/>
                    <a:pt x="115" y="58"/>
                    <a:pt x="115" y="58"/>
                  </a:cubicBezTo>
                  <a:cubicBezTo>
                    <a:pt x="115" y="58"/>
                    <a:pt x="115" y="58"/>
                    <a:pt x="115" y="58"/>
                  </a:cubicBezTo>
                  <a:cubicBezTo>
                    <a:pt x="115" y="57"/>
                    <a:pt x="115" y="57"/>
                    <a:pt x="115" y="56"/>
                  </a:cubicBezTo>
                  <a:cubicBezTo>
                    <a:pt x="115" y="56"/>
                    <a:pt x="115" y="56"/>
                    <a:pt x="115" y="56"/>
                  </a:cubicBezTo>
                  <a:cubicBezTo>
                    <a:pt x="115" y="56"/>
                    <a:pt x="115" y="55"/>
                    <a:pt x="115" y="55"/>
                  </a:cubicBezTo>
                  <a:cubicBezTo>
                    <a:pt x="115" y="55"/>
                    <a:pt x="115" y="55"/>
                    <a:pt x="115" y="55"/>
                  </a:cubicBezTo>
                  <a:cubicBezTo>
                    <a:pt x="115" y="55"/>
                    <a:pt x="115" y="55"/>
                    <a:pt x="115" y="54"/>
                  </a:cubicBezTo>
                  <a:cubicBezTo>
                    <a:pt x="115" y="54"/>
                    <a:pt x="115" y="54"/>
                    <a:pt x="115" y="54"/>
                  </a:cubicBezTo>
                  <a:cubicBezTo>
                    <a:pt x="115" y="54"/>
                    <a:pt x="115" y="54"/>
                    <a:pt x="115" y="54"/>
                  </a:cubicBezTo>
                  <a:cubicBezTo>
                    <a:pt x="115" y="54"/>
                    <a:pt x="115" y="54"/>
                    <a:pt x="115" y="54"/>
                  </a:cubicBezTo>
                  <a:cubicBezTo>
                    <a:pt x="115" y="53"/>
                    <a:pt x="115" y="53"/>
                    <a:pt x="115" y="52"/>
                  </a:cubicBezTo>
                  <a:cubicBezTo>
                    <a:pt x="115" y="52"/>
                    <a:pt x="115" y="52"/>
                    <a:pt x="115" y="52"/>
                  </a:cubicBezTo>
                  <a:cubicBezTo>
                    <a:pt x="115" y="52"/>
                    <a:pt x="115" y="52"/>
                    <a:pt x="115" y="51"/>
                  </a:cubicBezTo>
                  <a:cubicBezTo>
                    <a:pt x="115" y="51"/>
                    <a:pt x="115" y="51"/>
                    <a:pt x="115" y="51"/>
                  </a:cubicBezTo>
                  <a:cubicBezTo>
                    <a:pt x="115" y="51"/>
                    <a:pt x="115" y="51"/>
                    <a:pt x="115" y="50"/>
                  </a:cubicBezTo>
                  <a:cubicBezTo>
                    <a:pt x="115" y="50"/>
                    <a:pt x="115" y="50"/>
                    <a:pt x="115" y="50"/>
                  </a:cubicBezTo>
                  <a:cubicBezTo>
                    <a:pt x="115" y="50"/>
                    <a:pt x="115" y="50"/>
                    <a:pt x="115" y="50"/>
                  </a:cubicBezTo>
                  <a:cubicBezTo>
                    <a:pt x="115" y="50"/>
                    <a:pt x="115" y="50"/>
                    <a:pt x="114" y="50"/>
                  </a:cubicBezTo>
                  <a:cubicBezTo>
                    <a:pt x="114" y="49"/>
                    <a:pt x="114" y="49"/>
                    <a:pt x="114" y="49"/>
                  </a:cubicBezTo>
                  <a:cubicBezTo>
                    <a:pt x="114" y="49"/>
                    <a:pt x="114" y="49"/>
                    <a:pt x="114" y="49"/>
                  </a:cubicBezTo>
                  <a:cubicBezTo>
                    <a:pt x="114" y="48"/>
                    <a:pt x="114" y="48"/>
                    <a:pt x="114" y="47"/>
                  </a:cubicBezTo>
                  <a:cubicBezTo>
                    <a:pt x="114" y="47"/>
                    <a:pt x="114" y="47"/>
                    <a:pt x="114" y="47"/>
                  </a:cubicBezTo>
                  <a:cubicBezTo>
                    <a:pt x="114" y="47"/>
                    <a:pt x="114" y="46"/>
                    <a:pt x="114" y="46"/>
                  </a:cubicBezTo>
                  <a:cubicBezTo>
                    <a:pt x="114" y="46"/>
                    <a:pt x="114" y="46"/>
                    <a:pt x="114" y="46"/>
                  </a:cubicBezTo>
                  <a:cubicBezTo>
                    <a:pt x="114" y="45"/>
                    <a:pt x="114" y="44"/>
                    <a:pt x="114" y="43"/>
                  </a:cubicBezTo>
                  <a:cubicBezTo>
                    <a:pt x="114" y="42"/>
                    <a:pt x="114" y="41"/>
                    <a:pt x="114" y="41"/>
                  </a:cubicBezTo>
                  <a:cubicBezTo>
                    <a:pt x="114" y="40"/>
                    <a:pt x="114" y="40"/>
                    <a:pt x="114" y="39"/>
                  </a:cubicBezTo>
                  <a:cubicBezTo>
                    <a:pt x="114" y="39"/>
                    <a:pt x="114" y="38"/>
                    <a:pt x="114" y="37"/>
                  </a:cubicBezTo>
                  <a:cubicBezTo>
                    <a:pt x="114" y="37"/>
                    <a:pt x="114" y="37"/>
                    <a:pt x="114" y="37"/>
                  </a:cubicBezTo>
                  <a:cubicBezTo>
                    <a:pt x="114" y="37"/>
                    <a:pt x="114" y="37"/>
                    <a:pt x="114" y="37"/>
                  </a:cubicBezTo>
                  <a:cubicBezTo>
                    <a:pt x="113" y="37"/>
                    <a:pt x="113" y="37"/>
                    <a:pt x="113" y="37"/>
                  </a:cubicBezTo>
                  <a:cubicBezTo>
                    <a:pt x="113" y="37"/>
                    <a:pt x="113" y="37"/>
                    <a:pt x="113" y="37"/>
                  </a:cubicBezTo>
                  <a:cubicBezTo>
                    <a:pt x="113" y="37"/>
                    <a:pt x="113" y="37"/>
                    <a:pt x="113" y="37"/>
                  </a:cubicBezTo>
                  <a:cubicBezTo>
                    <a:pt x="113" y="37"/>
                    <a:pt x="113" y="36"/>
                    <a:pt x="113" y="36"/>
                  </a:cubicBezTo>
                  <a:cubicBezTo>
                    <a:pt x="113" y="36"/>
                    <a:pt x="113" y="36"/>
                    <a:pt x="113" y="36"/>
                  </a:cubicBezTo>
                  <a:cubicBezTo>
                    <a:pt x="113" y="36"/>
                    <a:pt x="113" y="36"/>
                    <a:pt x="113" y="36"/>
                  </a:cubicBezTo>
                  <a:cubicBezTo>
                    <a:pt x="113" y="36"/>
                    <a:pt x="113" y="36"/>
                    <a:pt x="113" y="36"/>
                  </a:cubicBezTo>
                  <a:cubicBezTo>
                    <a:pt x="113" y="36"/>
                    <a:pt x="113" y="36"/>
                    <a:pt x="113" y="36"/>
                  </a:cubicBezTo>
                  <a:cubicBezTo>
                    <a:pt x="112" y="36"/>
                    <a:pt x="112" y="36"/>
                    <a:pt x="112" y="36"/>
                  </a:cubicBezTo>
                  <a:cubicBezTo>
                    <a:pt x="112" y="36"/>
                    <a:pt x="112" y="36"/>
                    <a:pt x="112" y="36"/>
                  </a:cubicBezTo>
                  <a:cubicBezTo>
                    <a:pt x="112" y="36"/>
                    <a:pt x="112" y="36"/>
                    <a:pt x="112" y="36"/>
                  </a:cubicBezTo>
                  <a:cubicBezTo>
                    <a:pt x="112" y="36"/>
                    <a:pt x="112" y="36"/>
                    <a:pt x="112" y="36"/>
                  </a:cubicBezTo>
                  <a:cubicBezTo>
                    <a:pt x="111" y="36"/>
                    <a:pt x="111" y="36"/>
                    <a:pt x="110" y="36"/>
                  </a:cubicBezTo>
                  <a:cubicBezTo>
                    <a:pt x="110" y="36"/>
                    <a:pt x="110" y="36"/>
                    <a:pt x="110" y="36"/>
                  </a:cubicBezTo>
                  <a:cubicBezTo>
                    <a:pt x="109" y="36"/>
                    <a:pt x="109" y="36"/>
                    <a:pt x="108" y="36"/>
                  </a:cubicBezTo>
                  <a:cubicBezTo>
                    <a:pt x="107" y="36"/>
                    <a:pt x="106" y="36"/>
                    <a:pt x="105" y="36"/>
                  </a:cubicBezTo>
                  <a:cubicBezTo>
                    <a:pt x="105" y="36"/>
                    <a:pt x="105" y="36"/>
                    <a:pt x="105" y="36"/>
                  </a:cubicBezTo>
                  <a:cubicBezTo>
                    <a:pt x="105" y="36"/>
                    <a:pt x="104" y="36"/>
                    <a:pt x="103" y="36"/>
                  </a:cubicBezTo>
                  <a:cubicBezTo>
                    <a:pt x="103" y="36"/>
                    <a:pt x="102" y="36"/>
                    <a:pt x="101" y="36"/>
                  </a:cubicBezTo>
                  <a:cubicBezTo>
                    <a:pt x="101" y="36"/>
                    <a:pt x="101" y="36"/>
                    <a:pt x="100" y="36"/>
                  </a:cubicBezTo>
                  <a:cubicBezTo>
                    <a:pt x="100" y="36"/>
                    <a:pt x="100" y="36"/>
                    <a:pt x="100" y="36"/>
                  </a:cubicBezTo>
                  <a:cubicBezTo>
                    <a:pt x="100" y="36"/>
                    <a:pt x="99" y="36"/>
                    <a:pt x="99" y="36"/>
                  </a:cubicBezTo>
                  <a:cubicBezTo>
                    <a:pt x="98" y="37"/>
                    <a:pt x="97" y="36"/>
                    <a:pt x="96" y="36"/>
                  </a:cubicBezTo>
                  <a:cubicBezTo>
                    <a:pt x="96" y="36"/>
                    <a:pt x="96" y="37"/>
                    <a:pt x="95" y="37"/>
                  </a:cubicBezTo>
                  <a:cubicBezTo>
                    <a:pt x="95" y="37"/>
                    <a:pt x="94" y="37"/>
                    <a:pt x="93" y="37"/>
                  </a:cubicBezTo>
                  <a:cubicBezTo>
                    <a:pt x="93" y="37"/>
                    <a:pt x="93" y="37"/>
                    <a:pt x="93" y="37"/>
                  </a:cubicBezTo>
                  <a:cubicBezTo>
                    <a:pt x="93" y="37"/>
                    <a:pt x="93" y="37"/>
                    <a:pt x="92" y="37"/>
                  </a:cubicBezTo>
                  <a:cubicBezTo>
                    <a:pt x="91" y="37"/>
                    <a:pt x="90" y="37"/>
                    <a:pt x="89" y="37"/>
                  </a:cubicBezTo>
                  <a:cubicBezTo>
                    <a:pt x="87" y="37"/>
                    <a:pt x="84" y="37"/>
                    <a:pt x="82" y="37"/>
                  </a:cubicBezTo>
                  <a:cubicBezTo>
                    <a:pt x="79" y="37"/>
                    <a:pt x="77" y="37"/>
                    <a:pt x="75" y="37"/>
                  </a:cubicBezTo>
                  <a:cubicBezTo>
                    <a:pt x="75" y="37"/>
                    <a:pt x="74" y="37"/>
                    <a:pt x="74" y="37"/>
                  </a:cubicBezTo>
                  <a:cubicBezTo>
                    <a:pt x="73" y="37"/>
                    <a:pt x="73" y="37"/>
                    <a:pt x="73" y="37"/>
                  </a:cubicBezTo>
                  <a:cubicBezTo>
                    <a:pt x="73" y="37"/>
                    <a:pt x="73" y="37"/>
                    <a:pt x="73" y="37"/>
                  </a:cubicBezTo>
                  <a:cubicBezTo>
                    <a:pt x="73" y="36"/>
                    <a:pt x="73" y="36"/>
                    <a:pt x="73" y="36"/>
                  </a:cubicBezTo>
                  <a:cubicBezTo>
                    <a:pt x="73" y="36"/>
                    <a:pt x="73" y="36"/>
                    <a:pt x="73" y="36"/>
                  </a:cubicBezTo>
                  <a:cubicBezTo>
                    <a:pt x="73" y="36"/>
                    <a:pt x="73" y="36"/>
                    <a:pt x="73" y="36"/>
                  </a:cubicBezTo>
                  <a:cubicBezTo>
                    <a:pt x="73" y="36"/>
                    <a:pt x="73" y="36"/>
                    <a:pt x="73" y="36"/>
                  </a:cubicBezTo>
                  <a:cubicBezTo>
                    <a:pt x="73" y="36"/>
                    <a:pt x="73" y="36"/>
                    <a:pt x="73" y="36"/>
                  </a:cubicBezTo>
                  <a:cubicBezTo>
                    <a:pt x="74" y="36"/>
                    <a:pt x="74" y="36"/>
                    <a:pt x="74" y="36"/>
                  </a:cubicBezTo>
                  <a:cubicBezTo>
                    <a:pt x="74" y="36"/>
                    <a:pt x="74" y="35"/>
                    <a:pt x="74" y="35"/>
                  </a:cubicBezTo>
                  <a:cubicBezTo>
                    <a:pt x="74" y="35"/>
                    <a:pt x="74" y="35"/>
                    <a:pt x="74" y="35"/>
                  </a:cubicBezTo>
                  <a:cubicBezTo>
                    <a:pt x="74" y="35"/>
                    <a:pt x="74" y="35"/>
                    <a:pt x="74" y="35"/>
                  </a:cubicBezTo>
                  <a:cubicBezTo>
                    <a:pt x="74" y="35"/>
                    <a:pt x="74" y="35"/>
                    <a:pt x="74" y="35"/>
                  </a:cubicBezTo>
                  <a:cubicBezTo>
                    <a:pt x="74" y="35"/>
                    <a:pt x="74" y="35"/>
                    <a:pt x="74" y="35"/>
                  </a:cubicBezTo>
                  <a:cubicBezTo>
                    <a:pt x="74"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4"/>
                    <a:pt x="76" y="34"/>
                  </a:cubicBezTo>
                  <a:cubicBezTo>
                    <a:pt x="76" y="34"/>
                    <a:pt x="76" y="34"/>
                    <a:pt x="76" y="34"/>
                  </a:cubicBezTo>
                  <a:cubicBezTo>
                    <a:pt x="76" y="34"/>
                    <a:pt x="76" y="34"/>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9" y="34"/>
                  </a:cubicBezTo>
                  <a:cubicBezTo>
                    <a:pt x="79" y="34"/>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1" y="33"/>
                    <a:pt x="81" y="33"/>
                  </a:cubicBezTo>
                  <a:cubicBezTo>
                    <a:pt x="81" y="33"/>
                    <a:pt x="81" y="33"/>
                    <a:pt x="81" y="33"/>
                  </a:cubicBezTo>
                  <a:cubicBezTo>
                    <a:pt x="81" y="33"/>
                    <a:pt x="81" y="33"/>
                    <a:pt x="81" y="33"/>
                  </a:cubicBezTo>
                  <a:cubicBezTo>
                    <a:pt x="81" y="33"/>
                    <a:pt x="81" y="33"/>
                    <a:pt x="81" y="33"/>
                  </a:cubicBezTo>
                  <a:cubicBezTo>
                    <a:pt x="81" y="33"/>
                    <a:pt x="81" y="33"/>
                    <a:pt x="81" y="33"/>
                  </a:cubicBezTo>
                  <a:cubicBezTo>
                    <a:pt x="81" y="32"/>
                    <a:pt x="81" y="32"/>
                    <a:pt x="81" y="32"/>
                  </a:cubicBezTo>
                  <a:cubicBezTo>
                    <a:pt x="81" y="32"/>
                    <a:pt x="81"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1"/>
                    <a:pt x="83"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7" y="30"/>
                    <a:pt x="87" y="30"/>
                    <a:pt x="87" y="30"/>
                  </a:cubicBezTo>
                  <a:cubicBezTo>
                    <a:pt x="87" y="30"/>
                    <a:pt x="87" y="30"/>
                    <a:pt x="87" y="30"/>
                  </a:cubicBezTo>
                  <a:cubicBezTo>
                    <a:pt x="87" y="30"/>
                    <a:pt x="87" y="30"/>
                    <a:pt x="87" y="30"/>
                  </a:cubicBezTo>
                  <a:cubicBezTo>
                    <a:pt x="87" y="30"/>
                    <a:pt x="87" y="30"/>
                    <a:pt x="87" y="30"/>
                  </a:cubicBezTo>
                  <a:cubicBezTo>
                    <a:pt x="87" y="30"/>
                    <a:pt x="87" y="30"/>
                    <a:pt x="87" y="30"/>
                  </a:cubicBezTo>
                  <a:cubicBezTo>
                    <a:pt x="87" y="29"/>
                    <a:pt x="87" y="29"/>
                    <a:pt x="87" y="29"/>
                  </a:cubicBezTo>
                  <a:cubicBezTo>
                    <a:pt x="87" y="29"/>
                    <a:pt x="87" y="29"/>
                    <a:pt x="87" y="29"/>
                  </a:cubicBezTo>
                  <a:cubicBezTo>
                    <a:pt x="87" y="29"/>
                    <a:pt x="87" y="29"/>
                    <a:pt x="87"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9" y="29"/>
                    <a:pt x="89" y="29"/>
                    <a:pt x="89" y="29"/>
                  </a:cubicBezTo>
                  <a:cubicBezTo>
                    <a:pt x="89" y="29"/>
                    <a:pt x="89" y="29"/>
                    <a:pt x="89" y="29"/>
                  </a:cubicBezTo>
                  <a:cubicBezTo>
                    <a:pt x="89" y="29"/>
                    <a:pt x="89" y="29"/>
                    <a:pt x="89" y="29"/>
                  </a:cubicBezTo>
                  <a:cubicBezTo>
                    <a:pt x="89" y="29"/>
                    <a:pt x="89" y="29"/>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1" y="28"/>
                    <a:pt x="91" y="28"/>
                    <a:pt x="91" y="28"/>
                  </a:cubicBezTo>
                  <a:cubicBezTo>
                    <a:pt x="91" y="28"/>
                    <a:pt x="91" y="28"/>
                    <a:pt x="91" y="28"/>
                  </a:cubicBezTo>
                  <a:cubicBezTo>
                    <a:pt x="91" y="28"/>
                    <a:pt x="91" y="28"/>
                    <a:pt x="91" y="28"/>
                  </a:cubicBezTo>
                  <a:cubicBezTo>
                    <a:pt x="91" y="28"/>
                    <a:pt x="91" y="27"/>
                    <a:pt x="91" y="27"/>
                  </a:cubicBezTo>
                  <a:cubicBezTo>
                    <a:pt x="91" y="27"/>
                    <a:pt x="91" y="27"/>
                    <a:pt x="91" y="27"/>
                  </a:cubicBezTo>
                  <a:cubicBezTo>
                    <a:pt x="91" y="27"/>
                    <a:pt x="91" y="27"/>
                    <a:pt x="91" y="27"/>
                  </a:cubicBezTo>
                  <a:cubicBezTo>
                    <a:pt x="91"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3" y="27"/>
                    <a:pt x="93" y="27"/>
                    <a:pt x="93" y="27"/>
                  </a:cubicBezTo>
                  <a:cubicBezTo>
                    <a:pt x="93" y="27"/>
                    <a:pt x="93" y="26"/>
                    <a:pt x="93" y="26"/>
                  </a:cubicBezTo>
                  <a:cubicBezTo>
                    <a:pt x="93" y="26"/>
                    <a:pt x="93" y="26"/>
                    <a:pt x="93" y="26"/>
                  </a:cubicBezTo>
                  <a:cubicBezTo>
                    <a:pt x="93" y="26"/>
                    <a:pt x="93" y="26"/>
                    <a:pt x="93" y="26"/>
                  </a:cubicBezTo>
                  <a:cubicBezTo>
                    <a:pt x="93" y="26"/>
                    <a:pt x="93" y="26"/>
                    <a:pt x="93" y="26"/>
                  </a:cubicBezTo>
                  <a:cubicBezTo>
                    <a:pt x="93" y="26"/>
                    <a:pt x="93"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5" y="26"/>
                  </a:cubicBezTo>
                  <a:cubicBezTo>
                    <a:pt x="95" y="26"/>
                    <a:pt x="95" y="26"/>
                    <a:pt x="95" y="25"/>
                  </a:cubicBezTo>
                  <a:cubicBezTo>
                    <a:pt x="95" y="25"/>
                    <a:pt x="95" y="25"/>
                    <a:pt x="95" y="25"/>
                  </a:cubicBezTo>
                  <a:cubicBezTo>
                    <a:pt x="95" y="25"/>
                    <a:pt x="95" y="25"/>
                    <a:pt x="95" y="25"/>
                  </a:cubicBezTo>
                  <a:cubicBezTo>
                    <a:pt x="95" y="25"/>
                    <a:pt x="95" y="25"/>
                    <a:pt x="95" y="25"/>
                  </a:cubicBezTo>
                  <a:cubicBezTo>
                    <a:pt x="95" y="25"/>
                    <a:pt x="95" y="25"/>
                    <a:pt x="95" y="25"/>
                  </a:cubicBezTo>
                  <a:cubicBezTo>
                    <a:pt x="95"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7" y="25"/>
                  </a:cubicBezTo>
                  <a:cubicBezTo>
                    <a:pt x="97" y="25"/>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8" y="24"/>
                  </a:cubicBezTo>
                  <a:cubicBezTo>
                    <a:pt x="98" y="24"/>
                    <a:pt x="98" y="23"/>
                    <a:pt x="98" y="23"/>
                  </a:cubicBezTo>
                  <a:cubicBezTo>
                    <a:pt x="98" y="23"/>
                    <a:pt x="98" y="22"/>
                    <a:pt x="98" y="22"/>
                  </a:cubicBezTo>
                  <a:cubicBezTo>
                    <a:pt x="98" y="22"/>
                    <a:pt x="98" y="22"/>
                    <a:pt x="98" y="22"/>
                  </a:cubicBezTo>
                  <a:cubicBezTo>
                    <a:pt x="98" y="22"/>
                    <a:pt x="98" y="22"/>
                    <a:pt x="98" y="22"/>
                  </a:cubicBezTo>
                  <a:cubicBezTo>
                    <a:pt x="98" y="22"/>
                    <a:pt x="98" y="22"/>
                    <a:pt x="98" y="22"/>
                  </a:cubicBezTo>
                  <a:cubicBezTo>
                    <a:pt x="98" y="21"/>
                    <a:pt x="98" y="21"/>
                    <a:pt x="98" y="21"/>
                  </a:cubicBezTo>
                  <a:cubicBezTo>
                    <a:pt x="98" y="21"/>
                    <a:pt x="98" y="21"/>
                    <a:pt x="98" y="21"/>
                  </a:cubicBezTo>
                  <a:cubicBezTo>
                    <a:pt x="98" y="21"/>
                    <a:pt x="98" y="21"/>
                    <a:pt x="98" y="21"/>
                  </a:cubicBezTo>
                  <a:cubicBezTo>
                    <a:pt x="98" y="21"/>
                    <a:pt x="98" y="21"/>
                    <a:pt x="98" y="21"/>
                  </a:cubicBezTo>
                  <a:cubicBezTo>
                    <a:pt x="97" y="21"/>
                    <a:pt x="97" y="21"/>
                    <a:pt x="97" y="21"/>
                  </a:cubicBezTo>
                  <a:cubicBezTo>
                    <a:pt x="97" y="21"/>
                    <a:pt x="97" y="21"/>
                    <a:pt x="97" y="21"/>
                  </a:cubicBezTo>
                  <a:cubicBezTo>
                    <a:pt x="97" y="21"/>
                    <a:pt x="97" y="21"/>
                    <a:pt x="97" y="21"/>
                  </a:cubicBezTo>
                  <a:cubicBezTo>
                    <a:pt x="97" y="21"/>
                    <a:pt x="97" y="21"/>
                    <a:pt x="97" y="21"/>
                  </a:cubicBezTo>
                  <a:cubicBezTo>
                    <a:pt x="97" y="21"/>
                    <a:pt x="97" y="21"/>
                    <a:pt x="97" y="21"/>
                  </a:cubicBezTo>
                  <a:cubicBezTo>
                    <a:pt x="97" y="20"/>
                    <a:pt x="97" y="20"/>
                    <a:pt x="97" y="20"/>
                  </a:cubicBezTo>
                  <a:cubicBezTo>
                    <a:pt x="97" y="20"/>
                    <a:pt x="97" y="20"/>
                    <a:pt x="97" y="20"/>
                  </a:cubicBezTo>
                  <a:cubicBezTo>
                    <a:pt x="97" y="20"/>
                    <a:pt x="97" y="20"/>
                    <a:pt x="97"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0"/>
                    <a:pt x="95" y="20"/>
                    <a:pt x="95" y="20"/>
                  </a:cubicBezTo>
                  <a:cubicBezTo>
                    <a:pt x="95" y="20"/>
                    <a:pt x="95" y="20"/>
                    <a:pt x="95" y="20"/>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4" y="19"/>
                    <a:pt x="94" y="19"/>
                  </a:cubicBezTo>
                  <a:cubicBezTo>
                    <a:pt x="94" y="19"/>
                    <a:pt x="94" y="19"/>
                    <a:pt x="94" y="19"/>
                  </a:cubicBezTo>
                  <a:cubicBezTo>
                    <a:pt x="94" y="19"/>
                    <a:pt x="94" y="19"/>
                    <a:pt x="94" y="19"/>
                  </a:cubicBezTo>
                  <a:cubicBezTo>
                    <a:pt x="94" y="19"/>
                    <a:pt x="94" y="19"/>
                    <a:pt x="94" y="19"/>
                  </a:cubicBezTo>
                  <a:cubicBezTo>
                    <a:pt x="94" y="19"/>
                    <a:pt x="94" y="19"/>
                    <a:pt x="94" y="19"/>
                  </a:cubicBezTo>
                  <a:cubicBezTo>
                    <a:pt x="94" y="19"/>
                    <a:pt x="94" y="19"/>
                    <a:pt x="94" y="18"/>
                  </a:cubicBezTo>
                  <a:cubicBezTo>
                    <a:pt x="94" y="18"/>
                    <a:pt x="94" y="18"/>
                    <a:pt x="94" y="18"/>
                  </a:cubicBezTo>
                  <a:cubicBezTo>
                    <a:pt x="93" y="18"/>
                    <a:pt x="93" y="18"/>
                    <a:pt x="93" y="18"/>
                  </a:cubicBezTo>
                  <a:cubicBezTo>
                    <a:pt x="93" y="18"/>
                    <a:pt x="93" y="18"/>
                    <a:pt x="93" y="18"/>
                  </a:cubicBezTo>
                  <a:cubicBezTo>
                    <a:pt x="93" y="18"/>
                    <a:pt x="93" y="18"/>
                    <a:pt x="93" y="18"/>
                  </a:cubicBezTo>
                  <a:cubicBezTo>
                    <a:pt x="93" y="18"/>
                    <a:pt x="92" y="18"/>
                    <a:pt x="92" y="18"/>
                  </a:cubicBezTo>
                  <a:cubicBezTo>
                    <a:pt x="92" y="18"/>
                    <a:pt x="92" y="18"/>
                    <a:pt x="91" y="18"/>
                  </a:cubicBezTo>
                  <a:cubicBezTo>
                    <a:pt x="91" y="18"/>
                    <a:pt x="91" y="18"/>
                    <a:pt x="91" y="18"/>
                  </a:cubicBezTo>
                  <a:cubicBezTo>
                    <a:pt x="91" y="18"/>
                    <a:pt x="91" y="18"/>
                    <a:pt x="91" y="18"/>
                  </a:cubicBezTo>
                  <a:cubicBezTo>
                    <a:pt x="91" y="18"/>
                    <a:pt x="91" y="18"/>
                    <a:pt x="91" y="18"/>
                  </a:cubicBezTo>
                  <a:cubicBezTo>
                    <a:pt x="91"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9"/>
                  </a:cubicBezTo>
                  <a:cubicBezTo>
                    <a:pt x="90" y="19"/>
                    <a:pt x="90" y="19"/>
                    <a:pt x="90" y="19"/>
                  </a:cubicBezTo>
                  <a:cubicBezTo>
                    <a:pt x="90" y="19"/>
                    <a:pt x="90"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20"/>
                  </a:cubicBezTo>
                  <a:cubicBezTo>
                    <a:pt x="88" y="20"/>
                    <a:pt x="88"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1"/>
                  </a:cubicBezTo>
                  <a:cubicBezTo>
                    <a:pt x="86"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3" y="21"/>
                    <a:pt x="83" y="21"/>
                  </a:cubicBezTo>
                  <a:cubicBezTo>
                    <a:pt x="83" y="21"/>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3"/>
                    <a:pt x="81" y="23"/>
                  </a:cubicBezTo>
                  <a:cubicBezTo>
                    <a:pt x="81" y="23"/>
                    <a:pt x="81" y="23"/>
                    <a:pt x="81" y="23"/>
                  </a:cubicBezTo>
                  <a:cubicBezTo>
                    <a:pt x="81"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8" y="23"/>
                    <a:pt x="78" y="23"/>
                  </a:cubicBezTo>
                  <a:cubicBezTo>
                    <a:pt x="78" y="23"/>
                    <a:pt x="78"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5"/>
                    <a:pt x="76" y="25"/>
                  </a:cubicBezTo>
                  <a:cubicBezTo>
                    <a:pt x="75" y="25"/>
                    <a:pt x="75" y="25"/>
                    <a:pt x="75" y="25"/>
                  </a:cubicBezTo>
                  <a:cubicBezTo>
                    <a:pt x="75" y="25"/>
                    <a:pt x="75" y="25"/>
                    <a:pt x="75" y="25"/>
                  </a:cubicBezTo>
                  <a:cubicBezTo>
                    <a:pt x="75" y="25"/>
                    <a:pt x="75" y="24"/>
                    <a:pt x="74" y="24"/>
                  </a:cubicBezTo>
                  <a:cubicBezTo>
                    <a:pt x="74" y="23"/>
                    <a:pt x="74" y="22"/>
                    <a:pt x="74" y="21"/>
                  </a:cubicBezTo>
                  <a:cubicBezTo>
                    <a:pt x="74" y="21"/>
                    <a:pt x="74" y="21"/>
                    <a:pt x="74" y="21"/>
                  </a:cubicBezTo>
                  <a:cubicBezTo>
                    <a:pt x="74" y="21"/>
                    <a:pt x="74" y="21"/>
                    <a:pt x="74" y="21"/>
                  </a:cubicBezTo>
                  <a:cubicBezTo>
                    <a:pt x="74" y="19"/>
                    <a:pt x="74" y="18"/>
                    <a:pt x="74" y="17"/>
                  </a:cubicBezTo>
                  <a:cubicBezTo>
                    <a:pt x="74" y="17"/>
                    <a:pt x="74" y="16"/>
                    <a:pt x="74" y="16"/>
                  </a:cubicBezTo>
                  <a:cubicBezTo>
                    <a:pt x="74" y="16"/>
                    <a:pt x="74" y="16"/>
                    <a:pt x="74" y="16"/>
                  </a:cubicBezTo>
                  <a:cubicBezTo>
                    <a:pt x="74" y="16"/>
                    <a:pt x="74" y="15"/>
                    <a:pt x="74" y="14"/>
                  </a:cubicBezTo>
                  <a:cubicBezTo>
                    <a:pt x="74" y="14"/>
                    <a:pt x="74" y="14"/>
                    <a:pt x="74" y="14"/>
                  </a:cubicBezTo>
                  <a:cubicBezTo>
                    <a:pt x="74" y="14"/>
                    <a:pt x="74" y="14"/>
                    <a:pt x="74" y="14"/>
                  </a:cubicBezTo>
                  <a:cubicBezTo>
                    <a:pt x="74" y="13"/>
                    <a:pt x="74" y="12"/>
                    <a:pt x="74" y="12"/>
                  </a:cubicBezTo>
                  <a:cubicBezTo>
                    <a:pt x="74" y="11"/>
                    <a:pt x="74" y="10"/>
                    <a:pt x="74" y="9"/>
                  </a:cubicBezTo>
                  <a:cubicBezTo>
                    <a:pt x="74" y="8"/>
                    <a:pt x="74" y="8"/>
                    <a:pt x="74" y="7"/>
                  </a:cubicBezTo>
                  <a:cubicBezTo>
                    <a:pt x="74" y="7"/>
                    <a:pt x="74" y="7"/>
                    <a:pt x="74" y="7"/>
                  </a:cubicBezTo>
                  <a:cubicBezTo>
                    <a:pt x="74" y="6"/>
                    <a:pt x="74" y="6"/>
                    <a:pt x="74" y="5"/>
                  </a:cubicBezTo>
                  <a:cubicBezTo>
                    <a:pt x="74" y="5"/>
                    <a:pt x="74" y="5"/>
                    <a:pt x="74" y="5"/>
                  </a:cubicBezTo>
                  <a:cubicBezTo>
                    <a:pt x="74" y="5"/>
                    <a:pt x="74" y="4"/>
                    <a:pt x="74" y="4"/>
                  </a:cubicBezTo>
                  <a:cubicBezTo>
                    <a:pt x="75" y="3"/>
                    <a:pt x="75" y="3"/>
                    <a:pt x="74" y="2"/>
                  </a:cubicBezTo>
                  <a:cubicBezTo>
                    <a:pt x="74" y="2"/>
                    <a:pt x="74" y="2"/>
                    <a:pt x="74" y="2"/>
                  </a:cubicBezTo>
                  <a:cubicBezTo>
                    <a:pt x="74" y="2"/>
                    <a:pt x="74" y="2"/>
                    <a:pt x="74" y="2"/>
                  </a:cubicBezTo>
                  <a:cubicBezTo>
                    <a:pt x="74" y="2"/>
                    <a:pt x="74" y="2"/>
                    <a:pt x="74" y="2"/>
                  </a:cubicBezTo>
                  <a:cubicBezTo>
                    <a:pt x="74" y="2"/>
                    <a:pt x="74" y="2"/>
                    <a:pt x="74" y="2"/>
                  </a:cubicBezTo>
                  <a:cubicBezTo>
                    <a:pt x="74" y="2"/>
                    <a:pt x="74" y="2"/>
                    <a:pt x="74" y="1"/>
                  </a:cubicBezTo>
                  <a:cubicBezTo>
                    <a:pt x="74" y="1"/>
                    <a:pt x="74" y="1"/>
                    <a:pt x="74" y="1"/>
                  </a:cubicBezTo>
                  <a:cubicBezTo>
                    <a:pt x="73" y="1"/>
                    <a:pt x="73" y="1"/>
                    <a:pt x="73" y="1"/>
                  </a:cubicBezTo>
                  <a:cubicBezTo>
                    <a:pt x="73" y="1"/>
                    <a:pt x="73" y="1"/>
                    <a:pt x="72" y="1"/>
                  </a:cubicBezTo>
                  <a:cubicBezTo>
                    <a:pt x="72" y="1"/>
                    <a:pt x="72" y="1"/>
                    <a:pt x="72" y="1"/>
                  </a:cubicBezTo>
                  <a:cubicBezTo>
                    <a:pt x="72" y="1"/>
                    <a:pt x="72" y="1"/>
                    <a:pt x="72" y="1"/>
                  </a:cubicBezTo>
                  <a:cubicBezTo>
                    <a:pt x="71" y="1"/>
                    <a:pt x="71" y="1"/>
                    <a:pt x="70" y="1"/>
                  </a:cubicBezTo>
                  <a:cubicBezTo>
                    <a:pt x="70" y="1"/>
                    <a:pt x="70" y="1"/>
                    <a:pt x="70" y="1"/>
                  </a:cubicBezTo>
                  <a:cubicBezTo>
                    <a:pt x="70" y="1"/>
                    <a:pt x="69" y="1"/>
                    <a:pt x="68" y="1"/>
                  </a:cubicBezTo>
                  <a:cubicBezTo>
                    <a:pt x="68" y="1"/>
                    <a:pt x="68" y="0"/>
                    <a:pt x="68" y="0"/>
                  </a:cubicBezTo>
                  <a:cubicBezTo>
                    <a:pt x="68" y="0"/>
                    <a:pt x="68" y="0"/>
                    <a:pt x="67" y="0"/>
                  </a:cubicBezTo>
                  <a:cubicBezTo>
                    <a:pt x="67" y="0"/>
                    <a:pt x="67" y="0"/>
                    <a:pt x="67" y="0"/>
                  </a:cubicBezTo>
                  <a:cubicBezTo>
                    <a:pt x="67" y="0"/>
                    <a:pt x="67" y="0"/>
                    <a:pt x="67" y="0"/>
                  </a:cubicBezTo>
                  <a:cubicBezTo>
                    <a:pt x="67" y="0"/>
                    <a:pt x="67" y="0"/>
                    <a:pt x="67" y="0"/>
                  </a:cubicBezTo>
                  <a:cubicBezTo>
                    <a:pt x="67" y="0"/>
                    <a:pt x="67" y="0"/>
                    <a:pt x="66" y="0"/>
                  </a:cubicBezTo>
                  <a:cubicBezTo>
                    <a:pt x="66" y="0"/>
                    <a:pt x="66" y="0"/>
                    <a:pt x="66" y="0"/>
                  </a:cubicBezTo>
                  <a:cubicBezTo>
                    <a:pt x="66" y="0"/>
                    <a:pt x="66" y="0"/>
                    <a:pt x="66" y="0"/>
                  </a:cubicBezTo>
                  <a:cubicBezTo>
                    <a:pt x="66" y="0"/>
                    <a:pt x="65"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3" y="0"/>
                    <a:pt x="63" y="0"/>
                  </a:cubicBezTo>
                  <a:cubicBezTo>
                    <a:pt x="63" y="0"/>
                    <a:pt x="63" y="0"/>
                    <a:pt x="63" y="0"/>
                  </a:cubicBezTo>
                  <a:cubicBezTo>
                    <a:pt x="63" y="0"/>
                    <a:pt x="63" y="0"/>
                    <a:pt x="63" y="0"/>
                  </a:cubicBezTo>
                  <a:cubicBezTo>
                    <a:pt x="63" y="0"/>
                    <a:pt x="63" y="0"/>
                    <a:pt x="63" y="1"/>
                  </a:cubicBezTo>
                  <a:cubicBezTo>
                    <a:pt x="63" y="1"/>
                    <a:pt x="63" y="1"/>
                    <a:pt x="63" y="1"/>
                  </a:cubicBezTo>
                  <a:cubicBezTo>
                    <a:pt x="63" y="1"/>
                    <a:pt x="63" y="1"/>
                    <a:pt x="63" y="1"/>
                  </a:cubicBezTo>
                  <a:cubicBezTo>
                    <a:pt x="63" y="1"/>
                    <a:pt x="62" y="1"/>
                    <a:pt x="62" y="1"/>
                  </a:cubicBezTo>
                  <a:cubicBezTo>
                    <a:pt x="62" y="1"/>
                    <a:pt x="62" y="1"/>
                    <a:pt x="62" y="1"/>
                  </a:cubicBezTo>
                  <a:cubicBezTo>
                    <a:pt x="62" y="1"/>
                    <a:pt x="62" y="1"/>
                    <a:pt x="62" y="1"/>
                  </a:cubicBezTo>
                  <a:cubicBezTo>
                    <a:pt x="62" y="1"/>
                    <a:pt x="62" y="1"/>
                    <a:pt x="62" y="1"/>
                  </a:cubicBezTo>
                  <a:cubicBezTo>
                    <a:pt x="62" y="1"/>
                    <a:pt x="62" y="1"/>
                    <a:pt x="62" y="1"/>
                  </a:cubicBezTo>
                  <a:cubicBezTo>
                    <a:pt x="62" y="2"/>
                    <a:pt x="62" y="2"/>
                    <a:pt x="62" y="2"/>
                  </a:cubicBezTo>
                  <a:cubicBezTo>
                    <a:pt x="62" y="3"/>
                    <a:pt x="62" y="3"/>
                    <a:pt x="62" y="4"/>
                  </a:cubicBezTo>
                  <a:cubicBezTo>
                    <a:pt x="62" y="5"/>
                    <a:pt x="62" y="6"/>
                    <a:pt x="62" y="7"/>
                  </a:cubicBezTo>
                  <a:cubicBezTo>
                    <a:pt x="62" y="8"/>
                    <a:pt x="62" y="9"/>
                    <a:pt x="62" y="11"/>
                  </a:cubicBezTo>
                  <a:cubicBezTo>
                    <a:pt x="62" y="11"/>
                    <a:pt x="62" y="12"/>
                    <a:pt x="62" y="13"/>
                  </a:cubicBezTo>
                  <a:cubicBezTo>
                    <a:pt x="62" y="13"/>
                    <a:pt x="62" y="13"/>
                    <a:pt x="62" y="13"/>
                  </a:cubicBezTo>
                  <a:cubicBezTo>
                    <a:pt x="62" y="13"/>
                    <a:pt x="62" y="13"/>
                    <a:pt x="62" y="14"/>
                  </a:cubicBezTo>
                  <a:cubicBezTo>
                    <a:pt x="62" y="14"/>
                    <a:pt x="62" y="15"/>
                    <a:pt x="62" y="16"/>
                  </a:cubicBezTo>
                  <a:cubicBezTo>
                    <a:pt x="62" y="16"/>
                    <a:pt x="62" y="16"/>
                    <a:pt x="62" y="16"/>
                  </a:cubicBezTo>
                  <a:cubicBezTo>
                    <a:pt x="62" y="16"/>
                    <a:pt x="62" y="17"/>
                    <a:pt x="62" y="17"/>
                  </a:cubicBezTo>
                  <a:cubicBezTo>
                    <a:pt x="62" y="18"/>
                    <a:pt x="62" y="19"/>
                    <a:pt x="62" y="19"/>
                  </a:cubicBezTo>
                  <a:cubicBezTo>
                    <a:pt x="62" y="20"/>
                    <a:pt x="62" y="20"/>
                    <a:pt x="62" y="21"/>
                  </a:cubicBezTo>
                  <a:cubicBezTo>
                    <a:pt x="62" y="21"/>
                    <a:pt x="62" y="21"/>
                    <a:pt x="62" y="21"/>
                  </a:cubicBezTo>
                  <a:cubicBezTo>
                    <a:pt x="61" y="21"/>
                    <a:pt x="61" y="21"/>
                    <a:pt x="61" y="21"/>
                  </a:cubicBezTo>
                  <a:cubicBezTo>
                    <a:pt x="61" y="21"/>
                    <a:pt x="61" y="21"/>
                    <a:pt x="61" y="21"/>
                  </a:cubicBezTo>
                  <a:cubicBezTo>
                    <a:pt x="61" y="21"/>
                    <a:pt x="61" y="21"/>
                    <a:pt x="61" y="21"/>
                  </a:cubicBezTo>
                  <a:cubicBezTo>
                    <a:pt x="61" y="21"/>
                    <a:pt x="61" y="21"/>
                    <a:pt x="61" y="21"/>
                  </a:cubicBezTo>
                  <a:cubicBezTo>
                    <a:pt x="61" y="21"/>
                    <a:pt x="61" y="21"/>
                    <a:pt x="61" y="21"/>
                  </a:cubicBezTo>
                  <a:cubicBezTo>
                    <a:pt x="61" y="22"/>
                    <a:pt x="61" y="22"/>
                    <a:pt x="61" y="22"/>
                  </a:cubicBezTo>
                  <a:cubicBezTo>
                    <a:pt x="61" y="22"/>
                    <a:pt x="61" y="22"/>
                    <a:pt x="61" y="22"/>
                  </a:cubicBezTo>
                  <a:cubicBezTo>
                    <a:pt x="61" y="22"/>
                    <a:pt x="61" y="22"/>
                    <a:pt x="61" y="22"/>
                  </a:cubicBezTo>
                  <a:cubicBezTo>
                    <a:pt x="61" y="22"/>
                    <a:pt x="61" y="22"/>
                    <a:pt x="61" y="22"/>
                  </a:cubicBezTo>
                  <a:cubicBezTo>
                    <a:pt x="60" y="22"/>
                    <a:pt x="60" y="22"/>
                    <a:pt x="60" y="22"/>
                  </a:cubicBezTo>
                  <a:cubicBezTo>
                    <a:pt x="60" y="22"/>
                    <a:pt x="60" y="22"/>
                    <a:pt x="60" y="22"/>
                  </a:cubicBezTo>
                  <a:cubicBezTo>
                    <a:pt x="60" y="22"/>
                    <a:pt x="60" y="22"/>
                    <a:pt x="60" y="22"/>
                  </a:cubicBezTo>
                  <a:cubicBezTo>
                    <a:pt x="60" y="22"/>
                    <a:pt x="60" y="23"/>
                    <a:pt x="60" y="23"/>
                  </a:cubicBezTo>
                  <a:cubicBezTo>
                    <a:pt x="60" y="23"/>
                    <a:pt x="60" y="23"/>
                    <a:pt x="60" y="23"/>
                  </a:cubicBezTo>
                  <a:cubicBezTo>
                    <a:pt x="60" y="23"/>
                    <a:pt x="60" y="23"/>
                    <a:pt x="60" y="23"/>
                  </a:cubicBezTo>
                  <a:cubicBezTo>
                    <a:pt x="59" y="23"/>
                    <a:pt x="59" y="23"/>
                    <a:pt x="59" y="23"/>
                  </a:cubicBezTo>
                  <a:cubicBezTo>
                    <a:pt x="59" y="23"/>
                    <a:pt x="59" y="23"/>
                    <a:pt x="59" y="23"/>
                  </a:cubicBezTo>
                  <a:cubicBezTo>
                    <a:pt x="59" y="23"/>
                    <a:pt x="59" y="23"/>
                    <a:pt x="59" y="23"/>
                  </a:cubicBezTo>
                  <a:cubicBezTo>
                    <a:pt x="59" y="23"/>
                    <a:pt x="57" y="23"/>
                    <a:pt x="57" y="23"/>
                  </a:cubicBezTo>
                  <a:cubicBezTo>
                    <a:pt x="57" y="23"/>
                    <a:pt x="57" y="23"/>
                    <a:pt x="57" y="23"/>
                  </a:cubicBezTo>
                  <a:cubicBezTo>
                    <a:pt x="57" y="23"/>
                    <a:pt x="57" y="23"/>
                    <a:pt x="56" y="23"/>
                  </a:cubicBezTo>
                  <a:cubicBezTo>
                    <a:pt x="56" y="23"/>
                    <a:pt x="56" y="23"/>
                    <a:pt x="56" y="23"/>
                  </a:cubicBezTo>
                  <a:cubicBezTo>
                    <a:pt x="56" y="23"/>
                    <a:pt x="55" y="23"/>
                    <a:pt x="55" y="23"/>
                  </a:cubicBezTo>
                  <a:cubicBezTo>
                    <a:pt x="55" y="23"/>
                    <a:pt x="55" y="23"/>
                    <a:pt x="55" y="23"/>
                  </a:cubicBezTo>
                  <a:cubicBezTo>
                    <a:pt x="55" y="23"/>
                    <a:pt x="54" y="23"/>
                    <a:pt x="54" y="23"/>
                  </a:cubicBezTo>
                  <a:cubicBezTo>
                    <a:pt x="53" y="22"/>
                    <a:pt x="52" y="22"/>
                    <a:pt x="51" y="22"/>
                  </a:cubicBezTo>
                  <a:cubicBezTo>
                    <a:pt x="51" y="22"/>
                    <a:pt x="50" y="22"/>
                    <a:pt x="50" y="22"/>
                  </a:cubicBezTo>
                  <a:cubicBezTo>
                    <a:pt x="50" y="22"/>
                    <a:pt x="49" y="22"/>
                    <a:pt x="49" y="22"/>
                  </a:cubicBezTo>
                  <a:cubicBezTo>
                    <a:pt x="49" y="22"/>
                    <a:pt x="49" y="22"/>
                    <a:pt x="49" y="22"/>
                  </a:cubicBezTo>
                  <a:cubicBezTo>
                    <a:pt x="49" y="22"/>
                    <a:pt x="49" y="22"/>
                    <a:pt x="48" y="22"/>
                  </a:cubicBezTo>
                  <a:cubicBezTo>
                    <a:pt x="48" y="22"/>
                    <a:pt x="48" y="22"/>
                    <a:pt x="48" y="22"/>
                  </a:cubicBezTo>
                  <a:cubicBezTo>
                    <a:pt x="48" y="22"/>
                    <a:pt x="48" y="22"/>
                    <a:pt x="48" y="22"/>
                  </a:cubicBezTo>
                  <a:cubicBezTo>
                    <a:pt x="48" y="22"/>
                    <a:pt x="48" y="22"/>
                    <a:pt x="48" y="22"/>
                  </a:cubicBezTo>
                  <a:cubicBezTo>
                    <a:pt x="47" y="22"/>
                    <a:pt x="47" y="22"/>
                    <a:pt x="47" y="22"/>
                  </a:cubicBezTo>
                  <a:cubicBezTo>
                    <a:pt x="46" y="22"/>
                    <a:pt x="46" y="22"/>
                    <a:pt x="45" y="22"/>
                  </a:cubicBezTo>
                  <a:cubicBezTo>
                    <a:pt x="45" y="22"/>
                    <a:pt x="45" y="22"/>
                    <a:pt x="45" y="22"/>
                  </a:cubicBezTo>
                  <a:cubicBezTo>
                    <a:pt x="45" y="22"/>
                    <a:pt x="45" y="22"/>
                    <a:pt x="45" y="22"/>
                  </a:cubicBezTo>
                  <a:cubicBezTo>
                    <a:pt x="45" y="22"/>
                    <a:pt x="44" y="22"/>
                    <a:pt x="44" y="23"/>
                  </a:cubicBezTo>
                  <a:cubicBezTo>
                    <a:pt x="44" y="23"/>
                    <a:pt x="44" y="23"/>
                    <a:pt x="44" y="23"/>
                  </a:cubicBezTo>
                  <a:cubicBezTo>
                    <a:pt x="44" y="23"/>
                    <a:pt x="44" y="23"/>
                    <a:pt x="44" y="23"/>
                  </a:cubicBezTo>
                  <a:cubicBezTo>
                    <a:pt x="44" y="23"/>
                    <a:pt x="44" y="25"/>
                    <a:pt x="44" y="25"/>
                  </a:cubicBezTo>
                  <a:cubicBezTo>
                    <a:pt x="44" y="25"/>
                    <a:pt x="44" y="26"/>
                    <a:pt x="44" y="26"/>
                  </a:cubicBezTo>
                  <a:cubicBezTo>
                    <a:pt x="44" y="26"/>
                    <a:pt x="44" y="26"/>
                    <a:pt x="44" y="26"/>
                  </a:cubicBezTo>
                  <a:cubicBezTo>
                    <a:pt x="44" y="26"/>
                    <a:pt x="44" y="26"/>
                    <a:pt x="44" y="27"/>
                  </a:cubicBezTo>
                  <a:cubicBezTo>
                    <a:pt x="44" y="27"/>
                    <a:pt x="44" y="27"/>
                    <a:pt x="44" y="27"/>
                  </a:cubicBezTo>
                  <a:cubicBezTo>
                    <a:pt x="44" y="27"/>
                    <a:pt x="44" y="28"/>
                    <a:pt x="44" y="29"/>
                  </a:cubicBezTo>
                  <a:cubicBezTo>
                    <a:pt x="44" y="29"/>
                    <a:pt x="44" y="30"/>
                    <a:pt x="45" y="30"/>
                  </a:cubicBezTo>
                  <a:cubicBezTo>
                    <a:pt x="45" y="30"/>
                    <a:pt x="45" y="30"/>
                    <a:pt x="45" y="30"/>
                  </a:cubicBezTo>
                  <a:cubicBezTo>
                    <a:pt x="45" y="30"/>
                    <a:pt x="45" y="30"/>
                    <a:pt x="45" y="30"/>
                  </a:cubicBezTo>
                  <a:cubicBezTo>
                    <a:pt x="45" y="30"/>
                    <a:pt x="45" y="30"/>
                    <a:pt x="45" y="31"/>
                  </a:cubicBezTo>
                  <a:cubicBezTo>
                    <a:pt x="45" y="31"/>
                    <a:pt x="45" y="31"/>
                    <a:pt x="45" y="31"/>
                  </a:cubicBezTo>
                  <a:cubicBezTo>
                    <a:pt x="46" y="31"/>
                    <a:pt x="46" y="31"/>
                    <a:pt x="47" y="31"/>
                  </a:cubicBezTo>
                  <a:cubicBezTo>
                    <a:pt x="47" y="31"/>
                    <a:pt x="47" y="31"/>
                    <a:pt x="48" y="31"/>
                  </a:cubicBezTo>
                  <a:cubicBezTo>
                    <a:pt x="48" y="31"/>
                    <a:pt x="48" y="31"/>
                    <a:pt x="48" y="31"/>
                  </a:cubicBezTo>
                  <a:cubicBezTo>
                    <a:pt x="48" y="31"/>
                    <a:pt x="48" y="31"/>
                    <a:pt x="48" y="31"/>
                  </a:cubicBezTo>
                  <a:cubicBezTo>
                    <a:pt x="48" y="31"/>
                    <a:pt x="48" y="31"/>
                    <a:pt x="48" y="32"/>
                  </a:cubicBezTo>
                  <a:cubicBezTo>
                    <a:pt x="49" y="32"/>
                    <a:pt x="50" y="32"/>
                    <a:pt x="51" y="32"/>
                  </a:cubicBezTo>
                  <a:cubicBezTo>
                    <a:pt x="51" y="32"/>
                    <a:pt x="51" y="32"/>
                    <a:pt x="51" y="32"/>
                  </a:cubicBezTo>
                  <a:cubicBezTo>
                    <a:pt x="51" y="32"/>
                    <a:pt x="51" y="32"/>
                    <a:pt x="52" y="32"/>
                  </a:cubicBezTo>
                  <a:cubicBezTo>
                    <a:pt x="52" y="32"/>
                    <a:pt x="52" y="32"/>
                    <a:pt x="52" y="32"/>
                  </a:cubicBezTo>
                  <a:cubicBezTo>
                    <a:pt x="52" y="32"/>
                    <a:pt x="52" y="32"/>
                    <a:pt x="53" y="32"/>
                  </a:cubicBezTo>
                  <a:cubicBezTo>
                    <a:pt x="53" y="32"/>
                    <a:pt x="53" y="32"/>
                    <a:pt x="53" y="32"/>
                  </a:cubicBezTo>
                  <a:cubicBezTo>
                    <a:pt x="53" y="32"/>
                    <a:pt x="53" y="32"/>
                    <a:pt x="53" y="32"/>
                  </a:cubicBezTo>
                  <a:cubicBezTo>
                    <a:pt x="53" y="32"/>
                    <a:pt x="53" y="32"/>
                    <a:pt x="53" y="32"/>
                  </a:cubicBezTo>
                  <a:cubicBezTo>
                    <a:pt x="53" y="32"/>
                    <a:pt x="53" y="32"/>
                    <a:pt x="53" y="33"/>
                  </a:cubicBezTo>
                  <a:cubicBezTo>
                    <a:pt x="53" y="33"/>
                    <a:pt x="53" y="33"/>
                    <a:pt x="53" y="33"/>
                  </a:cubicBezTo>
                  <a:cubicBezTo>
                    <a:pt x="53"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0" y="33"/>
                  </a:cubicBezTo>
                  <a:cubicBezTo>
                    <a:pt x="50" y="33"/>
                    <a:pt x="50" y="33"/>
                    <a:pt x="50" y="33"/>
                  </a:cubicBezTo>
                  <a:cubicBezTo>
                    <a:pt x="50" y="33"/>
                    <a:pt x="50" y="33"/>
                    <a:pt x="50" y="33"/>
                  </a:cubicBezTo>
                  <a:cubicBezTo>
                    <a:pt x="50" y="33"/>
                    <a:pt x="50" y="34"/>
                    <a:pt x="50" y="34"/>
                  </a:cubicBezTo>
                  <a:cubicBezTo>
                    <a:pt x="50" y="34"/>
                    <a:pt x="50" y="34"/>
                    <a:pt x="50" y="34"/>
                  </a:cubicBezTo>
                  <a:cubicBezTo>
                    <a:pt x="50" y="34"/>
                    <a:pt x="50" y="34"/>
                    <a:pt x="50" y="34"/>
                  </a:cubicBezTo>
                  <a:cubicBezTo>
                    <a:pt x="50" y="34"/>
                    <a:pt x="50" y="34"/>
                    <a:pt x="50" y="34"/>
                  </a:cubicBezTo>
                  <a:cubicBezTo>
                    <a:pt x="50" y="34"/>
                    <a:pt x="50" y="34"/>
                    <a:pt x="50" y="34"/>
                  </a:cubicBezTo>
                  <a:cubicBezTo>
                    <a:pt x="50"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8" y="34"/>
                  </a:cubicBezTo>
                  <a:cubicBezTo>
                    <a:pt x="48" y="34"/>
                    <a:pt x="48" y="34"/>
                    <a:pt x="48" y="34"/>
                  </a:cubicBezTo>
                  <a:cubicBezTo>
                    <a:pt x="48" y="34"/>
                    <a:pt x="48" y="34"/>
                    <a:pt x="48" y="34"/>
                  </a:cubicBezTo>
                  <a:cubicBezTo>
                    <a:pt x="48" y="34"/>
                    <a:pt x="48" y="34"/>
                    <a:pt x="48" y="34"/>
                  </a:cubicBezTo>
                  <a:cubicBezTo>
                    <a:pt x="48" y="34"/>
                    <a:pt x="48" y="34"/>
                    <a:pt x="47" y="34"/>
                  </a:cubicBezTo>
                  <a:cubicBezTo>
                    <a:pt x="47" y="34"/>
                    <a:pt x="47" y="34"/>
                    <a:pt x="47" y="34"/>
                  </a:cubicBezTo>
                  <a:cubicBezTo>
                    <a:pt x="47" y="34"/>
                    <a:pt x="47" y="34"/>
                    <a:pt x="47" y="34"/>
                  </a:cubicBezTo>
                  <a:cubicBezTo>
                    <a:pt x="47" y="34"/>
                    <a:pt x="47" y="35"/>
                    <a:pt x="47" y="35"/>
                  </a:cubicBezTo>
                  <a:cubicBezTo>
                    <a:pt x="47" y="35"/>
                    <a:pt x="47" y="35"/>
                    <a:pt x="47" y="35"/>
                  </a:cubicBezTo>
                  <a:cubicBezTo>
                    <a:pt x="47" y="35"/>
                    <a:pt x="47" y="35"/>
                    <a:pt x="47" y="35"/>
                  </a:cubicBezTo>
                  <a:cubicBezTo>
                    <a:pt x="47" y="35"/>
                    <a:pt x="47" y="35"/>
                    <a:pt x="47" y="35"/>
                  </a:cubicBezTo>
                  <a:cubicBezTo>
                    <a:pt x="47" y="35"/>
                    <a:pt x="47" y="35"/>
                    <a:pt x="47" y="35"/>
                  </a:cubicBezTo>
                  <a:cubicBezTo>
                    <a:pt x="47" y="35"/>
                    <a:pt x="46" y="35"/>
                    <a:pt x="46" y="35"/>
                  </a:cubicBezTo>
                  <a:cubicBezTo>
                    <a:pt x="46" y="35"/>
                    <a:pt x="46" y="35"/>
                    <a:pt x="46" y="35"/>
                  </a:cubicBezTo>
                  <a:cubicBezTo>
                    <a:pt x="46" y="35"/>
                    <a:pt x="46" y="35"/>
                    <a:pt x="46" y="35"/>
                  </a:cubicBezTo>
                  <a:cubicBezTo>
                    <a:pt x="46" y="35"/>
                    <a:pt x="46" y="35"/>
                    <a:pt x="46" y="35"/>
                  </a:cubicBezTo>
                  <a:cubicBezTo>
                    <a:pt x="46" y="35"/>
                    <a:pt x="46" y="35"/>
                    <a:pt x="45" y="35"/>
                  </a:cubicBezTo>
                  <a:cubicBezTo>
                    <a:pt x="45" y="35"/>
                    <a:pt x="45" y="35"/>
                    <a:pt x="45" y="35"/>
                  </a:cubicBezTo>
                  <a:cubicBezTo>
                    <a:pt x="45" y="35"/>
                    <a:pt x="45" y="35"/>
                    <a:pt x="45" y="35"/>
                  </a:cubicBezTo>
                  <a:cubicBezTo>
                    <a:pt x="43" y="36"/>
                    <a:pt x="42" y="36"/>
                    <a:pt x="40" y="37"/>
                  </a:cubicBezTo>
                  <a:cubicBezTo>
                    <a:pt x="40" y="37"/>
                    <a:pt x="40" y="37"/>
                    <a:pt x="39" y="37"/>
                  </a:cubicBezTo>
                  <a:cubicBezTo>
                    <a:pt x="39" y="37"/>
                    <a:pt x="38" y="37"/>
                    <a:pt x="38" y="37"/>
                  </a:cubicBezTo>
                  <a:cubicBezTo>
                    <a:pt x="37" y="37"/>
                    <a:pt x="37" y="37"/>
                    <a:pt x="36" y="37"/>
                  </a:cubicBezTo>
                  <a:cubicBezTo>
                    <a:pt x="35" y="38"/>
                    <a:pt x="34" y="38"/>
                    <a:pt x="33" y="38"/>
                  </a:cubicBezTo>
                  <a:cubicBezTo>
                    <a:pt x="33" y="38"/>
                    <a:pt x="32" y="38"/>
                    <a:pt x="32" y="38"/>
                  </a:cubicBezTo>
                  <a:cubicBezTo>
                    <a:pt x="32" y="38"/>
                    <a:pt x="32" y="38"/>
                    <a:pt x="32" y="38"/>
                  </a:cubicBezTo>
                  <a:cubicBezTo>
                    <a:pt x="32" y="38"/>
                    <a:pt x="32" y="38"/>
                    <a:pt x="31" y="38"/>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0" y="39"/>
                    <a:pt x="30" y="39"/>
                  </a:cubicBezTo>
                  <a:cubicBezTo>
                    <a:pt x="30" y="39"/>
                    <a:pt x="30" y="39"/>
                    <a:pt x="30" y="39"/>
                  </a:cubicBezTo>
                  <a:cubicBezTo>
                    <a:pt x="30" y="39"/>
                    <a:pt x="29" y="39"/>
                    <a:pt x="29" y="39"/>
                  </a:cubicBezTo>
                  <a:cubicBezTo>
                    <a:pt x="28" y="39"/>
                    <a:pt x="27" y="39"/>
                    <a:pt x="26" y="40"/>
                  </a:cubicBezTo>
                  <a:cubicBezTo>
                    <a:pt x="26" y="40"/>
                    <a:pt x="25" y="40"/>
                    <a:pt x="25" y="40"/>
                  </a:cubicBezTo>
                  <a:cubicBezTo>
                    <a:pt x="24" y="40"/>
                    <a:pt x="22" y="40"/>
                    <a:pt x="21" y="40"/>
                  </a:cubicBezTo>
                  <a:cubicBezTo>
                    <a:pt x="21" y="40"/>
                    <a:pt x="21" y="40"/>
                    <a:pt x="20" y="40"/>
                  </a:cubicBezTo>
                  <a:cubicBezTo>
                    <a:pt x="19" y="41"/>
                    <a:pt x="18" y="41"/>
                    <a:pt x="18" y="41"/>
                  </a:cubicBezTo>
                  <a:cubicBezTo>
                    <a:pt x="17" y="41"/>
                    <a:pt x="17" y="41"/>
                    <a:pt x="17" y="41"/>
                  </a:cubicBezTo>
                  <a:cubicBezTo>
                    <a:pt x="17" y="41"/>
                    <a:pt x="17" y="41"/>
                    <a:pt x="17" y="41"/>
                  </a:cubicBezTo>
                  <a:cubicBezTo>
                    <a:pt x="17" y="41"/>
                    <a:pt x="17" y="41"/>
                    <a:pt x="16" y="41"/>
                  </a:cubicBezTo>
                  <a:cubicBezTo>
                    <a:pt x="16" y="41"/>
                    <a:pt x="14" y="41"/>
                    <a:pt x="14" y="41"/>
                  </a:cubicBezTo>
                  <a:cubicBezTo>
                    <a:pt x="13" y="41"/>
                    <a:pt x="13" y="41"/>
                    <a:pt x="13" y="41"/>
                  </a:cubicBezTo>
                  <a:cubicBezTo>
                    <a:pt x="12" y="41"/>
                    <a:pt x="12" y="41"/>
                    <a:pt x="11" y="42"/>
                  </a:cubicBezTo>
                  <a:cubicBezTo>
                    <a:pt x="11" y="42"/>
                    <a:pt x="11" y="42"/>
                    <a:pt x="10" y="42"/>
                  </a:cubicBezTo>
                  <a:cubicBezTo>
                    <a:pt x="10" y="42"/>
                    <a:pt x="10" y="42"/>
                    <a:pt x="10" y="42"/>
                  </a:cubicBezTo>
                  <a:cubicBezTo>
                    <a:pt x="10" y="42"/>
                    <a:pt x="10" y="42"/>
                    <a:pt x="9" y="42"/>
                  </a:cubicBezTo>
                  <a:cubicBezTo>
                    <a:pt x="9" y="42"/>
                    <a:pt x="9" y="42"/>
                    <a:pt x="9" y="42"/>
                  </a:cubicBezTo>
                  <a:cubicBezTo>
                    <a:pt x="9" y="42"/>
                    <a:pt x="9" y="42"/>
                    <a:pt x="9" y="42"/>
                  </a:cubicBezTo>
                  <a:cubicBezTo>
                    <a:pt x="9" y="42"/>
                    <a:pt x="9" y="42"/>
                    <a:pt x="9" y="42"/>
                  </a:cubicBezTo>
                  <a:cubicBezTo>
                    <a:pt x="8" y="42"/>
                    <a:pt x="8" y="42"/>
                    <a:pt x="8" y="42"/>
                  </a:cubicBezTo>
                  <a:cubicBezTo>
                    <a:pt x="8" y="42"/>
                    <a:pt x="8" y="42"/>
                    <a:pt x="8" y="42"/>
                  </a:cubicBezTo>
                  <a:cubicBezTo>
                    <a:pt x="7" y="42"/>
                    <a:pt x="7" y="42"/>
                    <a:pt x="7" y="42"/>
                  </a:cubicBezTo>
                  <a:cubicBezTo>
                    <a:pt x="7" y="42"/>
                    <a:pt x="7" y="42"/>
                    <a:pt x="7" y="42"/>
                  </a:cubicBezTo>
                  <a:cubicBezTo>
                    <a:pt x="7" y="42"/>
                    <a:pt x="6" y="42"/>
                    <a:pt x="6" y="42"/>
                  </a:cubicBezTo>
                  <a:cubicBezTo>
                    <a:pt x="6" y="42"/>
                    <a:pt x="6" y="42"/>
                    <a:pt x="6" y="42"/>
                  </a:cubicBezTo>
                  <a:cubicBezTo>
                    <a:pt x="6" y="42"/>
                    <a:pt x="6" y="42"/>
                    <a:pt x="5" y="42"/>
                  </a:cubicBezTo>
                  <a:cubicBezTo>
                    <a:pt x="5" y="42"/>
                    <a:pt x="5" y="42"/>
                    <a:pt x="5" y="42"/>
                  </a:cubicBezTo>
                  <a:cubicBezTo>
                    <a:pt x="5" y="42"/>
                    <a:pt x="5" y="42"/>
                    <a:pt x="5" y="42"/>
                  </a:cubicBezTo>
                  <a:cubicBezTo>
                    <a:pt x="5" y="42"/>
                    <a:pt x="5" y="42"/>
                    <a:pt x="5" y="42"/>
                  </a:cubicBezTo>
                  <a:cubicBezTo>
                    <a:pt x="5" y="42"/>
                    <a:pt x="5" y="42"/>
                    <a:pt x="4" y="42"/>
                  </a:cubicBezTo>
                  <a:cubicBezTo>
                    <a:pt x="4" y="42"/>
                    <a:pt x="4" y="42"/>
                    <a:pt x="4" y="42"/>
                  </a:cubicBezTo>
                  <a:cubicBezTo>
                    <a:pt x="4" y="42"/>
                    <a:pt x="4" y="42"/>
                    <a:pt x="4" y="42"/>
                  </a:cubicBezTo>
                  <a:cubicBezTo>
                    <a:pt x="4" y="42"/>
                    <a:pt x="4" y="42"/>
                    <a:pt x="4" y="42"/>
                  </a:cubicBezTo>
                  <a:cubicBezTo>
                    <a:pt x="4" y="42"/>
                    <a:pt x="4" y="42"/>
                    <a:pt x="3" y="42"/>
                  </a:cubicBezTo>
                  <a:cubicBezTo>
                    <a:pt x="3" y="42"/>
                    <a:pt x="3" y="42"/>
                    <a:pt x="3" y="42"/>
                  </a:cubicBezTo>
                  <a:cubicBezTo>
                    <a:pt x="3" y="42"/>
                    <a:pt x="3" y="42"/>
                    <a:pt x="3" y="42"/>
                  </a:cubicBezTo>
                  <a:cubicBezTo>
                    <a:pt x="3" y="42"/>
                    <a:pt x="3" y="42"/>
                    <a:pt x="3" y="42"/>
                  </a:cubicBezTo>
                  <a:cubicBezTo>
                    <a:pt x="3" y="42"/>
                    <a:pt x="3" y="42"/>
                    <a:pt x="3" y="42"/>
                  </a:cubicBezTo>
                  <a:cubicBezTo>
                    <a:pt x="3" y="42"/>
                    <a:pt x="3" y="42"/>
                    <a:pt x="3" y="43"/>
                  </a:cubicBezTo>
                  <a:cubicBezTo>
                    <a:pt x="3"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4"/>
                  </a:cubicBezTo>
                  <a:cubicBezTo>
                    <a:pt x="1" y="44"/>
                    <a:pt x="0" y="44"/>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8"/>
                  </a:cubicBezTo>
                  <a:cubicBezTo>
                    <a:pt x="2" y="48"/>
                    <a:pt x="2" y="48"/>
                    <a:pt x="2" y="48"/>
                  </a:cubicBezTo>
                  <a:cubicBezTo>
                    <a:pt x="2" y="48"/>
                    <a:pt x="2" y="48"/>
                    <a:pt x="2" y="48"/>
                  </a:cubicBezTo>
                  <a:cubicBezTo>
                    <a:pt x="2" y="48"/>
                    <a:pt x="3" y="48"/>
                    <a:pt x="3" y="48"/>
                  </a:cubicBezTo>
                  <a:cubicBezTo>
                    <a:pt x="3" y="48"/>
                    <a:pt x="3" y="48"/>
                    <a:pt x="3" y="48"/>
                  </a:cubicBezTo>
                  <a:cubicBezTo>
                    <a:pt x="3" y="48"/>
                    <a:pt x="3" y="48"/>
                    <a:pt x="3" y="48"/>
                  </a:cubicBezTo>
                  <a:cubicBezTo>
                    <a:pt x="3" y="48"/>
                    <a:pt x="3" y="48"/>
                    <a:pt x="3" y="48"/>
                  </a:cubicBezTo>
                  <a:cubicBezTo>
                    <a:pt x="3" y="48"/>
                    <a:pt x="3" y="48"/>
                    <a:pt x="3" y="48"/>
                  </a:cubicBezTo>
                  <a:cubicBezTo>
                    <a:pt x="3" y="49"/>
                    <a:pt x="3" y="49"/>
                    <a:pt x="3" y="49"/>
                  </a:cubicBezTo>
                  <a:cubicBezTo>
                    <a:pt x="3" y="49"/>
                    <a:pt x="3" y="49"/>
                    <a:pt x="3" y="49"/>
                  </a:cubicBezTo>
                  <a:cubicBezTo>
                    <a:pt x="3" y="49"/>
                    <a:pt x="3" y="49"/>
                    <a:pt x="3" y="49"/>
                  </a:cubicBezTo>
                  <a:cubicBezTo>
                    <a:pt x="3" y="49"/>
                    <a:pt x="3" y="49"/>
                    <a:pt x="4" y="49"/>
                  </a:cubicBezTo>
                  <a:cubicBezTo>
                    <a:pt x="4" y="49"/>
                    <a:pt x="4" y="49"/>
                    <a:pt x="4" y="49"/>
                  </a:cubicBezTo>
                  <a:cubicBezTo>
                    <a:pt x="4" y="49"/>
                    <a:pt x="4" y="49"/>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5" y="50"/>
                    <a:pt x="5" y="50"/>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2"/>
                  </a:cubicBezTo>
                  <a:cubicBezTo>
                    <a:pt x="6" y="52"/>
                    <a:pt x="6" y="52"/>
                    <a:pt x="6" y="52"/>
                  </a:cubicBezTo>
                  <a:cubicBezTo>
                    <a:pt x="6" y="52"/>
                    <a:pt x="6" y="52"/>
                    <a:pt x="6" y="52"/>
                  </a:cubicBezTo>
                  <a:cubicBezTo>
                    <a:pt x="6" y="52"/>
                    <a:pt x="6" y="52"/>
                    <a:pt x="6" y="52"/>
                  </a:cubicBezTo>
                  <a:cubicBezTo>
                    <a:pt x="6" y="53"/>
                    <a:pt x="6" y="53"/>
                    <a:pt x="6" y="53"/>
                  </a:cubicBezTo>
                  <a:cubicBezTo>
                    <a:pt x="6" y="53"/>
                    <a:pt x="7" y="53"/>
                    <a:pt x="7" y="53"/>
                  </a:cubicBezTo>
                  <a:cubicBezTo>
                    <a:pt x="7" y="53"/>
                    <a:pt x="7" y="53"/>
                    <a:pt x="7" y="53"/>
                  </a:cubicBezTo>
                  <a:cubicBezTo>
                    <a:pt x="7" y="53"/>
                    <a:pt x="7" y="54"/>
                    <a:pt x="7" y="54"/>
                  </a:cubicBezTo>
                  <a:cubicBezTo>
                    <a:pt x="7" y="54"/>
                    <a:pt x="7" y="54"/>
                    <a:pt x="7" y="54"/>
                  </a:cubicBezTo>
                  <a:cubicBezTo>
                    <a:pt x="7" y="54"/>
                    <a:pt x="7" y="54"/>
                    <a:pt x="7" y="54"/>
                  </a:cubicBezTo>
                  <a:cubicBezTo>
                    <a:pt x="8" y="54"/>
                    <a:pt x="8" y="54"/>
                    <a:pt x="8" y="54"/>
                  </a:cubicBezTo>
                  <a:cubicBezTo>
                    <a:pt x="8" y="54"/>
                    <a:pt x="8" y="54"/>
                    <a:pt x="8" y="54"/>
                  </a:cubicBezTo>
                  <a:cubicBezTo>
                    <a:pt x="8" y="54"/>
                    <a:pt x="8" y="54"/>
                    <a:pt x="8" y="54"/>
                  </a:cubicBezTo>
                  <a:cubicBezTo>
                    <a:pt x="9" y="54"/>
                    <a:pt x="9" y="54"/>
                    <a:pt x="10" y="54"/>
                  </a:cubicBezTo>
                  <a:cubicBezTo>
                    <a:pt x="10" y="54"/>
                    <a:pt x="10" y="54"/>
                    <a:pt x="10" y="54"/>
                  </a:cubicBezTo>
                  <a:cubicBezTo>
                    <a:pt x="10" y="54"/>
                    <a:pt x="10" y="54"/>
                    <a:pt x="10" y="54"/>
                  </a:cubicBezTo>
                  <a:cubicBezTo>
                    <a:pt x="10" y="54"/>
                    <a:pt x="11" y="54"/>
                    <a:pt x="11" y="54"/>
                  </a:cubicBezTo>
                  <a:cubicBezTo>
                    <a:pt x="11" y="54"/>
                    <a:pt x="11" y="54"/>
                    <a:pt x="11" y="54"/>
                  </a:cubicBezTo>
                  <a:cubicBezTo>
                    <a:pt x="11" y="54"/>
                    <a:pt x="11" y="54"/>
                    <a:pt x="11" y="54"/>
                  </a:cubicBezTo>
                  <a:cubicBezTo>
                    <a:pt x="11" y="54"/>
                    <a:pt x="11" y="54"/>
                    <a:pt x="11" y="54"/>
                  </a:cubicBezTo>
                  <a:cubicBezTo>
                    <a:pt x="11" y="54"/>
                    <a:pt x="11" y="54"/>
                    <a:pt x="12" y="54"/>
                  </a:cubicBezTo>
                  <a:cubicBezTo>
                    <a:pt x="12" y="54"/>
                    <a:pt x="12" y="54"/>
                    <a:pt x="12" y="54"/>
                  </a:cubicBezTo>
                  <a:cubicBezTo>
                    <a:pt x="12" y="54"/>
                    <a:pt x="12" y="54"/>
                    <a:pt x="12" y="54"/>
                  </a:cubicBezTo>
                  <a:cubicBezTo>
                    <a:pt x="12" y="53"/>
                    <a:pt x="12" y="53"/>
                    <a:pt x="12" y="53"/>
                  </a:cubicBezTo>
                  <a:cubicBezTo>
                    <a:pt x="12" y="53"/>
                    <a:pt x="12" y="53"/>
                    <a:pt x="12" y="53"/>
                  </a:cubicBezTo>
                  <a:cubicBezTo>
                    <a:pt x="12" y="53"/>
                    <a:pt x="12" y="53"/>
                    <a:pt x="12" y="53"/>
                  </a:cubicBezTo>
                  <a:cubicBezTo>
                    <a:pt x="12" y="53"/>
                    <a:pt x="12" y="53"/>
                    <a:pt x="13" y="53"/>
                  </a:cubicBezTo>
                  <a:cubicBezTo>
                    <a:pt x="13" y="53"/>
                    <a:pt x="13" y="53"/>
                    <a:pt x="14" y="53"/>
                  </a:cubicBezTo>
                  <a:cubicBezTo>
                    <a:pt x="14" y="53"/>
                    <a:pt x="14" y="53"/>
                    <a:pt x="14" y="53"/>
                  </a:cubicBezTo>
                  <a:cubicBezTo>
                    <a:pt x="14" y="53"/>
                    <a:pt x="14" y="53"/>
                    <a:pt x="14" y="53"/>
                  </a:cubicBezTo>
                  <a:cubicBezTo>
                    <a:pt x="14" y="53"/>
                    <a:pt x="15" y="53"/>
                    <a:pt x="15" y="53"/>
                  </a:cubicBezTo>
                  <a:cubicBezTo>
                    <a:pt x="16" y="52"/>
                    <a:pt x="18" y="52"/>
                    <a:pt x="20" y="51"/>
                  </a:cubicBezTo>
                  <a:cubicBezTo>
                    <a:pt x="20" y="51"/>
                    <a:pt x="20" y="51"/>
                    <a:pt x="20" y="51"/>
                  </a:cubicBezTo>
                  <a:cubicBezTo>
                    <a:pt x="20" y="51"/>
                    <a:pt x="20" y="51"/>
                    <a:pt x="20" y="51"/>
                  </a:cubicBezTo>
                  <a:cubicBezTo>
                    <a:pt x="21" y="51"/>
                    <a:pt x="21" y="51"/>
                    <a:pt x="21" y="51"/>
                  </a:cubicBezTo>
                  <a:cubicBezTo>
                    <a:pt x="21" y="51"/>
                    <a:pt x="21" y="51"/>
                    <a:pt x="21" y="51"/>
                  </a:cubicBezTo>
                  <a:cubicBezTo>
                    <a:pt x="21"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4" y="51"/>
                  </a:cubicBezTo>
                  <a:cubicBezTo>
                    <a:pt x="24" y="51"/>
                    <a:pt x="24" y="51"/>
                    <a:pt x="24" y="50"/>
                  </a:cubicBezTo>
                  <a:cubicBezTo>
                    <a:pt x="24" y="50"/>
                    <a:pt x="24" y="50"/>
                    <a:pt x="24" y="50"/>
                  </a:cubicBezTo>
                  <a:cubicBezTo>
                    <a:pt x="25" y="50"/>
                    <a:pt x="27" y="50"/>
                    <a:pt x="28" y="49"/>
                  </a:cubicBezTo>
                  <a:cubicBezTo>
                    <a:pt x="28" y="49"/>
                    <a:pt x="28" y="49"/>
                    <a:pt x="28" y="49"/>
                  </a:cubicBezTo>
                  <a:cubicBezTo>
                    <a:pt x="28" y="49"/>
                    <a:pt x="28" y="49"/>
                    <a:pt x="28" y="49"/>
                  </a:cubicBezTo>
                  <a:cubicBezTo>
                    <a:pt x="28"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30" y="49"/>
                    <a:pt x="30" y="49"/>
                    <a:pt x="30" y="49"/>
                  </a:cubicBezTo>
                  <a:cubicBezTo>
                    <a:pt x="30" y="49"/>
                    <a:pt x="31" y="49"/>
                    <a:pt x="31" y="49"/>
                  </a:cubicBezTo>
                  <a:cubicBezTo>
                    <a:pt x="31" y="49"/>
                    <a:pt x="31" y="49"/>
                    <a:pt x="31" y="50"/>
                  </a:cubicBezTo>
                  <a:cubicBezTo>
                    <a:pt x="31" y="50"/>
                    <a:pt x="31" y="50"/>
                    <a:pt x="31" y="50"/>
                  </a:cubicBezTo>
                  <a:cubicBezTo>
                    <a:pt x="31" y="50"/>
                    <a:pt x="31" y="51"/>
                    <a:pt x="31" y="52"/>
                  </a:cubicBezTo>
                  <a:cubicBezTo>
                    <a:pt x="31" y="53"/>
                    <a:pt x="31" y="54"/>
                    <a:pt x="31" y="54"/>
                  </a:cubicBezTo>
                  <a:cubicBezTo>
                    <a:pt x="31" y="55"/>
                    <a:pt x="31" y="55"/>
                    <a:pt x="31" y="56"/>
                  </a:cubicBezTo>
                  <a:cubicBezTo>
                    <a:pt x="31" y="56"/>
                    <a:pt x="31" y="56"/>
                    <a:pt x="31" y="56"/>
                  </a:cubicBezTo>
                  <a:cubicBezTo>
                    <a:pt x="31" y="56"/>
                    <a:pt x="31" y="57"/>
                    <a:pt x="31" y="57"/>
                  </a:cubicBezTo>
                  <a:cubicBezTo>
                    <a:pt x="31" y="58"/>
                    <a:pt x="31" y="59"/>
                    <a:pt x="31" y="60"/>
                  </a:cubicBezTo>
                  <a:cubicBezTo>
                    <a:pt x="31" y="60"/>
                    <a:pt x="31" y="60"/>
                    <a:pt x="30" y="60"/>
                  </a:cubicBezTo>
                  <a:cubicBezTo>
                    <a:pt x="30" y="60"/>
                    <a:pt x="30" y="60"/>
                    <a:pt x="30" y="61"/>
                  </a:cubicBezTo>
                  <a:cubicBezTo>
                    <a:pt x="30" y="61"/>
                    <a:pt x="30" y="61"/>
                    <a:pt x="30" y="61"/>
                  </a:cubicBezTo>
                  <a:cubicBezTo>
                    <a:pt x="30" y="62"/>
                    <a:pt x="30" y="64"/>
                    <a:pt x="30" y="66"/>
                  </a:cubicBezTo>
                  <a:cubicBezTo>
                    <a:pt x="30" y="66"/>
                    <a:pt x="30" y="67"/>
                    <a:pt x="30" y="68"/>
                  </a:cubicBezTo>
                  <a:cubicBezTo>
                    <a:pt x="30" y="68"/>
                    <a:pt x="30" y="68"/>
                    <a:pt x="30" y="68"/>
                  </a:cubicBezTo>
                  <a:cubicBezTo>
                    <a:pt x="30" y="68"/>
                    <a:pt x="30" y="69"/>
                    <a:pt x="30" y="69"/>
                  </a:cubicBezTo>
                  <a:cubicBezTo>
                    <a:pt x="30" y="70"/>
                    <a:pt x="30" y="70"/>
                    <a:pt x="30" y="70"/>
                  </a:cubicBezTo>
                  <a:cubicBezTo>
                    <a:pt x="30" y="70"/>
                    <a:pt x="30" y="70"/>
                    <a:pt x="30" y="70"/>
                  </a:cubicBezTo>
                  <a:cubicBezTo>
                    <a:pt x="30" y="71"/>
                    <a:pt x="30" y="71"/>
                    <a:pt x="30" y="71"/>
                  </a:cubicBezTo>
                  <a:cubicBezTo>
                    <a:pt x="30" y="72"/>
                    <a:pt x="30" y="72"/>
                    <a:pt x="30" y="73"/>
                  </a:cubicBezTo>
                  <a:cubicBezTo>
                    <a:pt x="30" y="73"/>
                    <a:pt x="30" y="73"/>
                    <a:pt x="30" y="73"/>
                  </a:cubicBezTo>
                  <a:cubicBezTo>
                    <a:pt x="30" y="74"/>
                    <a:pt x="30" y="74"/>
                    <a:pt x="30" y="74"/>
                  </a:cubicBezTo>
                  <a:cubicBezTo>
                    <a:pt x="30" y="74"/>
                    <a:pt x="30" y="74"/>
                    <a:pt x="30" y="74"/>
                  </a:cubicBezTo>
                  <a:cubicBezTo>
                    <a:pt x="30" y="75"/>
                    <a:pt x="30" y="75"/>
                    <a:pt x="30" y="75"/>
                  </a:cubicBezTo>
                  <a:cubicBezTo>
                    <a:pt x="30" y="75"/>
                    <a:pt x="30" y="75"/>
                    <a:pt x="30" y="75"/>
                  </a:cubicBezTo>
                  <a:cubicBezTo>
                    <a:pt x="30" y="76"/>
                    <a:pt x="30" y="76"/>
                    <a:pt x="30" y="76"/>
                  </a:cubicBezTo>
                  <a:cubicBezTo>
                    <a:pt x="30" y="76"/>
                    <a:pt x="30" y="76"/>
                    <a:pt x="30" y="76"/>
                  </a:cubicBezTo>
                  <a:cubicBezTo>
                    <a:pt x="30" y="76"/>
                    <a:pt x="30" y="77"/>
                    <a:pt x="30" y="77"/>
                  </a:cubicBezTo>
                  <a:cubicBezTo>
                    <a:pt x="30" y="77"/>
                    <a:pt x="30" y="77"/>
                    <a:pt x="30" y="77"/>
                  </a:cubicBezTo>
                  <a:cubicBezTo>
                    <a:pt x="30" y="77"/>
                    <a:pt x="30" y="77"/>
                    <a:pt x="30" y="78"/>
                  </a:cubicBezTo>
                  <a:cubicBezTo>
                    <a:pt x="30" y="78"/>
                    <a:pt x="30" y="78"/>
                    <a:pt x="29" y="78"/>
                  </a:cubicBezTo>
                  <a:cubicBezTo>
                    <a:pt x="29" y="78"/>
                    <a:pt x="29" y="78"/>
                    <a:pt x="29" y="78"/>
                  </a:cubicBezTo>
                  <a:cubicBezTo>
                    <a:pt x="29" y="78"/>
                    <a:pt x="29" y="78"/>
                    <a:pt x="29" y="78"/>
                  </a:cubicBezTo>
                  <a:cubicBezTo>
                    <a:pt x="29" y="78"/>
                    <a:pt x="29" y="79"/>
                    <a:pt x="29" y="79"/>
                  </a:cubicBezTo>
                  <a:cubicBezTo>
                    <a:pt x="29" y="79"/>
                    <a:pt x="29" y="79"/>
                    <a:pt x="29" y="79"/>
                  </a:cubicBezTo>
                  <a:cubicBezTo>
                    <a:pt x="29" y="79"/>
                    <a:pt x="29" y="80"/>
                    <a:pt x="29" y="80"/>
                  </a:cubicBezTo>
                  <a:cubicBezTo>
                    <a:pt x="29" y="80"/>
                    <a:pt x="29" y="81"/>
                    <a:pt x="29" y="82"/>
                  </a:cubicBezTo>
                  <a:cubicBezTo>
                    <a:pt x="29" y="82"/>
                    <a:pt x="29" y="83"/>
                    <a:pt x="29" y="83"/>
                  </a:cubicBezTo>
                  <a:cubicBezTo>
                    <a:pt x="29" y="83"/>
                    <a:pt x="29" y="83"/>
                    <a:pt x="29" y="83"/>
                  </a:cubicBezTo>
                  <a:cubicBezTo>
                    <a:pt x="29" y="84"/>
                    <a:pt x="29" y="84"/>
                    <a:pt x="29" y="84"/>
                  </a:cubicBezTo>
                  <a:cubicBezTo>
                    <a:pt x="29" y="84"/>
                    <a:pt x="29" y="84"/>
                    <a:pt x="29" y="84"/>
                  </a:cubicBezTo>
                  <a:cubicBezTo>
                    <a:pt x="29" y="84"/>
                    <a:pt x="29" y="85"/>
                    <a:pt x="29" y="85"/>
                  </a:cubicBezTo>
                  <a:cubicBezTo>
                    <a:pt x="29" y="85"/>
                    <a:pt x="29" y="85"/>
                    <a:pt x="29" y="85"/>
                  </a:cubicBezTo>
                  <a:cubicBezTo>
                    <a:pt x="29" y="85"/>
                    <a:pt x="29" y="85"/>
                    <a:pt x="29" y="86"/>
                  </a:cubicBezTo>
                  <a:cubicBezTo>
                    <a:pt x="28" y="87"/>
                    <a:pt x="28" y="89"/>
                    <a:pt x="28" y="91"/>
                  </a:cubicBezTo>
                  <a:cubicBezTo>
                    <a:pt x="28" y="91"/>
                    <a:pt x="28" y="91"/>
                    <a:pt x="28" y="92"/>
                  </a:cubicBezTo>
                  <a:cubicBezTo>
                    <a:pt x="28" y="92"/>
                    <a:pt x="28" y="92"/>
                    <a:pt x="28" y="92"/>
                  </a:cubicBezTo>
                  <a:cubicBezTo>
                    <a:pt x="28" y="92"/>
                    <a:pt x="28" y="92"/>
                    <a:pt x="28" y="92"/>
                  </a:cubicBezTo>
                  <a:cubicBezTo>
                    <a:pt x="28" y="92"/>
                    <a:pt x="28" y="92"/>
                    <a:pt x="28" y="92"/>
                  </a:cubicBezTo>
                  <a:cubicBezTo>
                    <a:pt x="28" y="92"/>
                    <a:pt x="28" y="93"/>
                    <a:pt x="28" y="93"/>
                  </a:cubicBezTo>
                  <a:cubicBezTo>
                    <a:pt x="28" y="93"/>
                    <a:pt x="28" y="93"/>
                    <a:pt x="28" y="93"/>
                  </a:cubicBezTo>
                  <a:cubicBezTo>
                    <a:pt x="28" y="93"/>
                    <a:pt x="28" y="93"/>
                    <a:pt x="28" y="93"/>
                  </a:cubicBezTo>
                  <a:cubicBezTo>
                    <a:pt x="28" y="93"/>
                    <a:pt x="27" y="93"/>
                    <a:pt x="27" y="93"/>
                  </a:cubicBezTo>
                  <a:cubicBezTo>
                    <a:pt x="27" y="93"/>
                    <a:pt x="27" y="94"/>
                    <a:pt x="27" y="94"/>
                  </a:cubicBezTo>
                  <a:cubicBezTo>
                    <a:pt x="27" y="94"/>
                    <a:pt x="27" y="94"/>
                    <a:pt x="27" y="94"/>
                  </a:cubicBezTo>
                  <a:cubicBezTo>
                    <a:pt x="27" y="94"/>
                    <a:pt x="27" y="95"/>
                    <a:pt x="27" y="95"/>
                  </a:cubicBezTo>
                  <a:cubicBezTo>
                    <a:pt x="28" y="96"/>
                    <a:pt x="29" y="96"/>
                    <a:pt x="29" y="97"/>
                  </a:cubicBezTo>
                  <a:cubicBezTo>
                    <a:pt x="30" y="97"/>
                    <a:pt x="30" y="97"/>
                    <a:pt x="31" y="97"/>
                  </a:cubicBezTo>
                  <a:cubicBezTo>
                    <a:pt x="32" y="97"/>
                    <a:pt x="33" y="97"/>
                    <a:pt x="34" y="97"/>
                  </a:cubicBezTo>
                  <a:cubicBezTo>
                    <a:pt x="36" y="97"/>
                    <a:pt x="38" y="97"/>
                    <a:pt x="39" y="97"/>
                  </a:cubicBezTo>
                  <a:cubicBezTo>
                    <a:pt x="41" y="97"/>
                    <a:pt x="42" y="97"/>
                    <a:pt x="42" y="96"/>
                  </a:cubicBezTo>
                  <a:cubicBezTo>
                    <a:pt x="43" y="96"/>
                    <a:pt x="43" y="96"/>
                    <a:pt x="43" y="96"/>
                  </a:cubicBezTo>
                  <a:cubicBezTo>
                    <a:pt x="43" y="96"/>
                    <a:pt x="43" y="96"/>
                    <a:pt x="43" y="96"/>
                  </a:cubicBezTo>
                  <a:cubicBezTo>
                    <a:pt x="43" y="96"/>
                    <a:pt x="43" y="96"/>
                    <a:pt x="43" y="96"/>
                  </a:cubicBezTo>
                  <a:cubicBezTo>
                    <a:pt x="43" y="96"/>
                    <a:pt x="43" y="96"/>
                    <a:pt x="43" y="96"/>
                  </a:cubicBezTo>
                  <a:cubicBezTo>
                    <a:pt x="43" y="96"/>
                    <a:pt x="43" y="96"/>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4" y="95"/>
                    <a:pt x="44" y="95"/>
                    <a:pt x="44" y="95"/>
                  </a:cubicBezTo>
                  <a:cubicBezTo>
                    <a:pt x="44" y="95"/>
                    <a:pt x="44" y="94"/>
                    <a:pt x="44" y="94"/>
                  </a:cubicBezTo>
                  <a:cubicBezTo>
                    <a:pt x="44" y="94"/>
                    <a:pt x="44" y="94"/>
                    <a:pt x="44" y="94"/>
                  </a:cubicBezTo>
                  <a:cubicBezTo>
                    <a:pt x="44" y="94"/>
                    <a:pt x="44" y="93"/>
                    <a:pt x="44" y="92"/>
                  </a:cubicBezTo>
                  <a:cubicBezTo>
                    <a:pt x="44" y="92"/>
                    <a:pt x="44" y="92"/>
                    <a:pt x="44" y="92"/>
                  </a:cubicBezTo>
                  <a:cubicBezTo>
                    <a:pt x="44" y="92"/>
                    <a:pt x="44" y="92"/>
                    <a:pt x="44" y="92"/>
                  </a:cubicBezTo>
                  <a:cubicBezTo>
                    <a:pt x="59" y="92"/>
                    <a:pt x="74" y="92"/>
                    <a:pt x="89" y="92"/>
                  </a:cubicBezTo>
                  <a:cubicBezTo>
                    <a:pt x="92" y="92"/>
                    <a:pt x="96" y="92"/>
                    <a:pt x="100" y="92"/>
                  </a:cubicBezTo>
                  <a:cubicBezTo>
                    <a:pt x="102" y="92"/>
                    <a:pt x="103" y="92"/>
                    <a:pt x="105" y="92"/>
                  </a:cubicBezTo>
                  <a:cubicBezTo>
                    <a:pt x="105" y="92"/>
                    <a:pt x="105" y="92"/>
                    <a:pt x="105" y="92"/>
                  </a:cubicBezTo>
                  <a:cubicBezTo>
                    <a:pt x="105" y="92"/>
                    <a:pt x="105" y="92"/>
                    <a:pt x="105" y="92"/>
                  </a:cubicBezTo>
                  <a:cubicBezTo>
                    <a:pt x="105" y="92"/>
                    <a:pt x="105" y="92"/>
                    <a:pt x="105" y="92"/>
                  </a:cubicBezTo>
                  <a:cubicBezTo>
                    <a:pt x="105" y="92"/>
                    <a:pt x="105" y="92"/>
                    <a:pt x="106" y="92"/>
                  </a:cubicBezTo>
                  <a:cubicBezTo>
                    <a:pt x="106" y="92"/>
                    <a:pt x="105" y="92"/>
                    <a:pt x="106" y="92"/>
                  </a:cubicBezTo>
                  <a:cubicBezTo>
                    <a:pt x="106" y="93"/>
                    <a:pt x="106" y="93"/>
                    <a:pt x="106" y="94"/>
                  </a:cubicBezTo>
                  <a:cubicBezTo>
                    <a:pt x="106" y="94"/>
                    <a:pt x="106" y="94"/>
                    <a:pt x="106" y="94"/>
                  </a:cubicBezTo>
                  <a:cubicBezTo>
                    <a:pt x="106" y="94"/>
                    <a:pt x="106" y="95"/>
                    <a:pt x="106" y="95"/>
                  </a:cubicBezTo>
                  <a:cubicBezTo>
                    <a:pt x="106" y="95"/>
                    <a:pt x="106" y="95"/>
                    <a:pt x="106" y="95"/>
                  </a:cubicBezTo>
                  <a:cubicBezTo>
                    <a:pt x="106" y="95"/>
                    <a:pt x="106" y="95"/>
                    <a:pt x="106" y="95"/>
                  </a:cubicBezTo>
                  <a:cubicBezTo>
                    <a:pt x="106" y="95"/>
                    <a:pt x="106" y="95"/>
                    <a:pt x="106" y="95"/>
                  </a:cubicBezTo>
                  <a:cubicBezTo>
                    <a:pt x="106" y="95"/>
                    <a:pt x="106" y="95"/>
                    <a:pt x="106" y="96"/>
                  </a:cubicBezTo>
                  <a:cubicBezTo>
                    <a:pt x="106" y="96"/>
                    <a:pt x="106" y="96"/>
                    <a:pt x="106" y="96"/>
                  </a:cubicBezTo>
                  <a:cubicBezTo>
                    <a:pt x="106" y="96"/>
                    <a:pt x="106" y="96"/>
                    <a:pt x="106" y="96"/>
                  </a:cubicBezTo>
                  <a:cubicBezTo>
                    <a:pt x="106" y="96"/>
                    <a:pt x="107" y="96"/>
                    <a:pt x="107" y="96"/>
                  </a:cubicBezTo>
                  <a:cubicBezTo>
                    <a:pt x="107" y="96"/>
                    <a:pt x="107" y="96"/>
                    <a:pt x="107" y="96"/>
                  </a:cubicBezTo>
                  <a:cubicBezTo>
                    <a:pt x="108" y="97"/>
                    <a:pt x="109" y="97"/>
                    <a:pt x="111" y="97"/>
                  </a:cubicBezTo>
                  <a:cubicBezTo>
                    <a:pt x="113" y="97"/>
                    <a:pt x="114" y="97"/>
                    <a:pt x="116" y="97"/>
                  </a:cubicBezTo>
                  <a:cubicBezTo>
                    <a:pt x="117" y="97"/>
                    <a:pt x="118" y="97"/>
                    <a:pt x="119" y="97"/>
                  </a:cubicBezTo>
                  <a:cubicBezTo>
                    <a:pt x="119" y="96"/>
                    <a:pt x="119" y="96"/>
                    <a:pt x="119" y="96"/>
                  </a:cubicBezTo>
                  <a:cubicBezTo>
                    <a:pt x="119" y="96"/>
                    <a:pt x="119" y="96"/>
                    <a:pt x="119" y="96"/>
                  </a:cubicBezTo>
                  <a:cubicBezTo>
                    <a:pt x="119" y="96"/>
                    <a:pt x="119" y="96"/>
                    <a:pt x="119" y="96"/>
                  </a:cubicBezTo>
                  <a:cubicBezTo>
                    <a:pt x="119" y="96"/>
                    <a:pt x="119" y="96"/>
                    <a:pt x="120" y="96"/>
                  </a:cubicBezTo>
                  <a:cubicBezTo>
                    <a:pt x="120" y="96"/>
                    <a:pt x="120" y="96"/>
                    <a:pt x="120" y="96"/>
                  </a:cubicBezTo>
                  <a:cubicBezTo>
                    <a:pt x="120" y="96"/>
                    <a:pt x="120" y="96"/>
                    <a:pt x="120" y="96"/>
                  </a:cubicBezTo>
                  <a:cubicBezTo>
                    <a:pt x="120" y="96"/>
                    <a:pt x="120" y="96"/>
                    <a:pt x="120" y="95"/>
                  </a:cubicBezTo>
                  <a:cubicBezTo>
                    <a:pt x="120" y="95"/>
                    <a:pt x="120" y="95"/>
                    <a:pt x="120" y="95"/>
                  </a:cubicBezTo>
                  <a:cubicBezTo>
                    <a:pt x="120" y="95"/>
                    <a:pt x="120" y="95"/>
                    <a:pt x="120" y="95"/>
                  </a:cubicBezTo>
                  <a:cubicBezTo>
                    <a:pt x="120" y="95"/>
                    <a:pt x="120" y="95"/>
                    <a:pt x="120" y="95"/>
                  </a:cubicBezTo>
                  <a:cubicBezTo>
                    <a:pt x="121" y="94"/>
                    <a:pt x="120" y="93"/>
                    <a:pt x="120" y="93"/>
                  </a:cubicBezTo>
                  <a:cubicBezTo>
                    <a:pt x="120" y="92"/>
                    <a:pt x="120" y="92"/>
                    <a:pt x="120" y="9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3" name="Freeform 9">
              <a:extLst>
                <a:ext uri="{FF2B5EF4-FFF2-40B4-BE49-F238E27FC236}">
                  <a16:creationId xmlns:a16="http://schemas.microsoft.com/office/drawing/2014/main" id="{2B45748B-0703-4485-B34B-981E76FF8B23}"/>
                </a:ext>
              </a:extLst>
            </p:cNvPr>
            <p:cNvSpPr>
              <a:spLocks noEditPoints="1"/>
            </p:cNvSpPr>
            <p:nvPr/>
          </p:nvSpPr>
          <p:spPr bwMode="auto">
            <a:xfrm>
              <a:off x="3243263" y="3246438"/>
              <a:ext cx="382587" cy="138112"/>
            </a:xfrm>
            <a:custGeom>
              <a:avLst/>
              <a:gdLst>
                <a:gd name="T0" fmla="*/ 31 w 102"/>
                <a:gd name="T1" fmla="*/ 26 h 37"/>
                <a:gd name="T2" fmla="*/ 30 w 102"/>
                <a:gd name="T3" fmla="*/ 29 h 37"/>
                <a:gd name="T4" fmla="*/ 15 w 102"/>
                <a:gd name="T5" fmla="*/ 29 h 37"/>
                <a:gd name="T6" fmla="*/ 17 w 102"/>
                <a:gd name="T7" fmla="*/ 14 h 37"/>
                <a:gd name="T8" fmla="*/ 31 w 102"/>
                <a:gd name="T9" fmla="*/ 17 h 37"/>
                <a:gd name="T10" fmla="*/ 29 w 102"/>
                <a:gd name="T11" fmla="*/ 18 h 37"/>
                <a:gd name="T12" fmla="*/ 16 w 102"/>
                <a:gd name="T13" fmla="*/ 15 h 37"/>
                <a:gd name="T14" fmla="*/ 44 w 102"/>
                <a:gd name="T15" fmla="*/ 25 h 37"/>
                <a:gd name="T16" fmla="*/ 60 w 102"/>
                <a:gd name="T17" fmla="*/ 26 h 37"/>
                <a:gd name="T18" fmla="*/ 59 w 102"/>
                <a:gd name="T19" fmla="*/ 29 h 37"/>
                <a:gd name="T20" fmla="*/ 43 w 102"/>
                <a:gd name="T21" fmla="*/ 27 h 37"/>
                <a:gd name="T22" fmla="*/ 58 w 102"/>
                <a:gd name="T23" fmla="*/ 14 h 37"/>
                <a:gd name="T24" fmla="*/ 59 w 102"/>
                <a:gd name="T25" fmla="*/ 17 h 37"/>
                <a:gd name="T26" fmla="*/ 44 w 102"/>
                <a:gd name="T27" fmla="*/ 18 h 37"/>
                <a:gd name="T28" fmla="*/ 72 w 102"/>
                <a:gd name="T29" fmla="*/ 14 h 37"/>
                <a:gd name="T30" fmla="*/ 85 w 102"/>
                <a:gd name="T31" fmla="*/ 18 h 37"/>
                <a:gd name="T32" fmla="*/ 72 w 102"/>
                <a:gd name="T33" fmla="*/ 16 h 37"/>
                <a:gd name="T34" fmla="*/ 74 w 102"/>
                <a:gd name="T35" fmla="*/ 29 h 37"/>
                <a:gd name="T36" fmla="*/ 73 w 102"/>
                <a:gd name="T37" fmla="*/ 25 h 37"/>
                <a:gd name="T38" fmla="*/ 1 w 102"/>
                <a:gd name="T39" fmla="*/ 36 h 37"/>
                <a:gd name="T40" fmla="*/ 13 w 102"/>
                <a:gd name="T41" fmla="*/ 37 h 37"/>
                <a:gd name="T42" fmla="*/ 90 w 102"/>
                <a:gd name="T43" fmla="*/ 37 h 37"/>
                <a:gd name="T44" fmla="*/ 100 w 102"/>
                <a:gd name="T45" fmla="*/ 37 h 37"/>
                <a:gd name="T46" fmla="*/ 101 w 102"/>
                <a:gd name="T47" fmla="*/ 36 h 37"/>
                <a:gd name="T48" fmla="*/ 101 w 102"/>
                <a:gd name="T49" fmla="*/ 35 h 37"/>
                <a:gd name="T50" fmla="*/ 100 w 102"/>
                <a:gd name="T51" fmla="*/ 30 h 37"/>
                <a:gd name="T52" fmla="*/ 100 w 102"/>
                <a:gd name="T53" fmla="*/ 28 h 37"/>
                <a:gd name="T54" fmla="*/ 100 w 102"/>
                <a:gd name="T55" fmla="*/ 25 h 37"/>
                <a:gd name="T56" fmla="*/ 99 w 102"/>
                <a:gd name="T57" fmla="*/ 22 h 37"/>
                <a:gd name="T58" fmla="*/ 99 w 102"/>
                <a:gd name="T59" fmla="*/ 20 h 37"/>
                <a:gd name="T60" fmla="*/ 99 w 102"/>
                <a:gd name="T61" fmla="*/ 18 h 37"/>
                <a:gd name="T62" fmla="*/ 99 w 102"/>
                <a:gd name="T63" fmla="*/ 16 h 37"/>
                <a:gd name="T64" fmla="*/ 98 w 102"/>
                <a:gd name="T65" fmla="*/ 13 h 37"/>
                <a:gd name="T66" fmla="*/ 98 w 102"/>
                <a:gd name="T67" fmla="*/ 7 h 37"/>
                <a:gd name="T68" fmla="*/ 96 w 102"/>
                <a:gd name="T69" fmla="*/ 7 h 37"/>
                <a:gd name="T70" fmla="*/ 89 w 102"/>
                <a:gd name="T71" fmla="*/ 7 h 37"/>
                <a:gd name="T72" fmla="*/ 73 w 102"/>
                <a:gd name="T73" fmla="*/ 7 h 37"/>
                <a:gd name="T74" fmla="*/ 72 w 102"/>
                <a:gd name="T75" fmla="*/ 3 h 37"/>
                <a:gd name="T76" fmla="*/ 72 w 102"/>
                <a:gd name="T77" fmla="*/ 1 h 37"/>
                <a:gd name="T78" fmla="*/ 71 w 102"/>
                <a:gd name="T79" fmla="*/ 1 h 37"/>
                <a:gd name="T80" fmla="*/ 69 w 102"/>
                <a:gd name="T81" fmla="*/ 0 h 37"/>
                <a:gd name="T82" fmla="*/ 57 w 102"/>
                <a:gd name="T83" fmla="*/ 7 h 37"/>
                <a:gd name="T84" fmla="*/ 44 w 102"/>
                <a:gd name="T85" fmla="*/ 2 h 37"/>
                <a:gd name="T86" fmla="*/ 43 w 102"/>
                <a:gd name="T87" fmla="*/ 1 h 37"/>
                <a:gd name="T88" fmla="*/ 40 w 102"/>
                <a:gd name="T89" fmla="*/ 0 h 37"/>
                <a:gd name="T90" fmla="*/ 32 w 102"/>
                <a:gd name="T91" fmla="*/ 0 h 37"/>
                <a:gd name="T92" fmla="*/ 32 w 102"/>
                <a:gd name="T93" fmla="*/ 1 h 37"/>
                <a:gd name="T94" fmla="*/ 31 w 102"/>
                <a:gd name="T95" fmla="*/ 5 h 37"/>
                <a:gd name="T96" fmla="*/ 31 w 102"/>
                <a:gd name="T97" fmla="*/ 6 h 37"/>
                <a:gd name="T98" fmla="*/ 5 w 102"/>
                <a:gd name="T99" fmla="*/ 7 h 37"/>
                <a:gd name="T100" fmla="*/ 3 w 102"/>
                <a:gd name="T101" fmla="*/ 9 h 37"/>
                <a:gd name="T102" fmla="*/ 3 w 102"/>
                <a:gd name="T103" fmla="*/ 18 h 37"/>
                <a:gd name="T104" fmla="*/ 3 w 102"/>
                <a:gd name="T105" fmla="*/ 20 h 37"/>
                <a:gd name="T106" fmla="*/ 2 w 102"/>
                <a:gd name="T107" fmla="*/ 23 h 37"/>
                <a:gd name="T108" fmla="*/ 2 w 102"/>
                <a:gd name="T109" fmla="*/ 25 h 37"/>
                <a:gd name="T110" fmla="*/ 2 w 102"/>
                <a:gd name="T111" fmla="*/ 29 h 37"/>
                <a:gd name="T112" fmla="*/ 1 w 102"/>
                <a:gd name="T113" fmla="*/ 30 h 37"/>
                <a:gd name="T114" fmla="*/ 1 w 102"/>
                <a:gd name="T115"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 h="37">
                  <a:moveTo>
                    <a:pt x="15" y="27"/>
                  </a:moveTo>
                  <a:cubicBezTo>
                    <a:pt x="15" y="27"/>
                    <a:pt x="15" y="26"/>
                    <a:pt x="15" y="26"/>
                  </a:cubicBezTo>
                  <a:cubicBezTo>
                    <a:pt x="15" y="26"/>
                    <a:pt x="16" y="26"/>
                    <a:pt x="16" y="26"/>
                  </a:cubicBezTo>
                  <a:cubicBezTo>
                    <a:pt x="16" y="26"/>
                    <a:pt x="16" y="25"/>
                    <a:pt x="16" y="25"/>
                  </a:cubicBezTo>
                  <a:cubicBezTo>
                    <a:pt x="16" y="25"/>
                    <a:pt x="16" y="25"/>
                    <a:pt x="16" y="25"/>
                  </a:cubicBezTo>
                  <a:cubicBezTo>
                    <a:pt x="21" y="25"/>
                    <a:pt x="25" y="25"/>
                    <a:pt x="30" y="25"/>
                  </a:cubicBezTo>
                  <a:cubicBezTo>
                    <a:pt x="30" y="25"/>
                    <a:pt x="30" y="26"/>
                    <a:pt x="31" y="26"/>
                  </a:cubicBezTo>
                  <a:cubicBezTo>
                    <a:pt x="31" y="26"/>
                    <a:pt x="31" y="27"/>
                    <a:pt x="31" y="27"/>
                  </a:cubicBezTo>
                  <a:cubicBezTo>
                    <a:pt x="31" y="27"/>
                    <a:pt x="31" y="27"/>
                    <a:pt x="30" y="27"/>
                  </a:cubicBezTo>
                  <a:cubicBezTo>
                    <a:pt x="30" y="28"/>
                    <a:pt x="31" y="28"/>
                    <a:pt x="30" y="28"/>
                  </a:cubicBezTo>
                  <a:cubicBezTo>
                    <a:pt x="30" y="28"/>
                    <a:pt x="30" y="28"/>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29" y="29"/>
                    <a:pt x="29" y="29"/>
                    <a:pt x="29" y="29"/>
                  </a:cubicBezTo>
                  <a:cubicBezTo>
                    <a:pt x="28" y="29"/>
                    <a:pt x="27" y="29"/>
                    <a:pt x="26" y="29"/>
                  </a:cubicBezTo>
                  <a:cubicBezTo>
                    <a:pt x="22" y="29"/>
                    <a:pt x="19" y="29"/>
                    <a:pt x="15" y="29"/>
                  </a:cubicBezTo>
                  <a:cubicBezTo>
                    <a:pt x="15" y="29"/>
                    <a:pt x="15" y="29"/>
                    <a:pt x="15" y="29"/>
                  </a:cubicBezTo>
                  <a:cubicBezTo>
                    <a:pt x="15" y="29"/>
                    <a:pt x="15" y="29"/>
                    <a:pt x="15" y="29"/>
                  </a:cubicBezTo>
                  <a:cubicBezTo>
                    <a:pt x="15" y="28"/>
                    <a:pt x="15" y="27"/>
                    <a:pt x="15" y="27"/>
                  </a:cubicBezTo>
                  <a:close/>
                  <a:moveTo>
                    <a:pt x="16" y="15"/>
                  </a:moveTo>
                  <a:cubicBezTo>
                    <a:pt x="16" y="15"/>
                    <a:pt x="16" y="15"/>
                    <a:pt x="16" y="15"/>
                  </a:cubicBezTo>
                  <a:cubicBezTo>
                    <a:pt x="16" y="15"/>
                    <a:pt x="16" y="15"/>
                    <a:pt x="16" y="15"/>
                  </a:cubicBezTo>
                  <a:cubicBezTo>
                    <a:pt x="16" y="15"/>
                    <a:pt x="16" y="15"/>
                    <a:pt x="16" y="14"/>
                  </a:cubicBezTo>
                  <a:cubicBezTo>
                    <a:pt x="17" y="14"/>
                    <a:pt x="17" y="14"/>
                    <a:pt x="17" y="14"/>
                  </a:cubicBezTo>
                  <a:cubicBezTo>
                    <a:pt x="17" y="14"/>
                    <a:pt x="17" y="14"/>
                    <a:pt x="17" y="14"/>
                  </a:cubicBezTo>
                  <a:cubicBezTo>
                    <a:pt x="17" y="14"/>
                    <a:pt x="17" y="14"/>
                    <a:pt x="17" y="14"/>
                  </a:cubicBezTo>
                  <a:cubicBezTo>
                    <a:pt x="17" y="14"/>
                    <a:pt x="17" y="14"/>
                    <a:pt x="17" y="14"/>
                  </a:cubicBezTo>
                  <a:cubicBezTo>
                    <a:pt x="17" y="14"/>
                    <a:pt x="17" y="14"/>
                    <a:pt x="17" y="14"/>
                  </a:cubicBezTo>
                  <a:cubicBezTo>
                    <a:pt x="22" y="14"/>
                    <a:pt x="26" y="14"/>
                    <a:pt x="30" y="14"/>
                  </a:cubicBezTo>
                  <a:cubicBezTo>
                    <a:pt x="31" y="14"/>
                    <a:pt x="31" y="14"/>
                    <a:pt x="31" y="14"/>
                  </a:cubicBezTo>
                  <a:cubicBezTo>
                    <a:pt x="31" y="15"/>
                    <a:pt x="31" y="15"/>
                    <a:pt x="31" y="15"/>
                  </a:cubicBezTo>
                  <a:cubicBezTo>
                    <a:pt x="31" y="16"/>
                    <a:pt x="31" y="16"/>
                    <a:pt x="31" y="17"/>
                  </a:cubicBezTo>
                  <a:cubicBezTo>
                    <a:pt x="31" y="17"/>
                    <a:pt x="31" y="17"/>
                    <a:pt x="31" y="17"/>
                  </a:cubicBezTo>
                  <a:cubicBezTo>
                    <a:pt x="31" y="17"/>
                    <a:pt x="31" y="17"/>
                    <a:pt x="31" y="17"/>
                  </a:cubicBezTo>
                  <a:cubicBezTo>
                    <a:pt x="31" y="17"/>
                    <a:pt x="31" y="17"/>
                    <a:pt x="31" y="17"/>
                  </a:cubicBezTo>
                  <a:cubicBezTo>
                    <a:pt x="31" y="18"/>
                    <a:pt x="31" y="18"/>
                    <a:pt x="30" y="18"/>
                  </a:cubicBezTo>
                  <a:cubicBezTo>
                    <a:pt x="30" y="18"/>
                    <a:pt x="30" y="18"/>
                    <a:pt x="30" y="18"/>
                  </a:cubicBezTo>
                  <a:cubicBezTo>
                    <a:pt x="30" y="18"/>
                    <a:pt x="30" y="18"/>
                    <a:pt x="30" y="18"/>
                  </a:cubicBezTo>
                  <a:cubicBezTo>
                    <a:pt x="30" y="18"/>
                    <a:pt x="29" y="18"/>
                    <a:pt x="29" y="18"/>
                  </a:cubicBezTo>
                  <a:cubicBezTo>
                    <a:pt x="29" y="18"/>
                    <a:pt x="29" y="18"/>
                    <a:pt x="29" y="18"/>
                  </a:cubicBezTo>
                  <a:cubicBezTo>
                    <a:pt x="25" y="18"/>
                    <a:pt x="21" y="18"/>
                    <a:pt x="17" y="18"/>
                  </a:cubicBezTo>
                  <a:cubicBezTo>
                    <a:pt x="17" y="18"/>
                    <a:pt x="17" y="18"/>
                    <a:pt x="17" y="18"/>
                  </a:cubicBezTo>
                  <a:cubicBezTo>
                    <a:pt x="17" y="18"/>
                    <a:pt x="17" y="18"/>
                    <a:pt x="17" y="18"/>
                  </a:cubicBezTo>
                  <a:cubicBezTo>
                    <a:pt x="17" y="18"/>
                    <a:pt x="17" y="18"/>
                    <a:pt x="17" y="18"/>
                  </a:cubicBezTo>
                  <a:cubicBezTo>
                    <a:pt x="17" y="18"/>
                    <a:pt x="17" y="17"/>
                    <a:pt x="16" y="17"/>
                  </a:cubicBezTo>
                  <a:cubicBezTo>
                    <a:pt x="16" y="17"/>
                    <a:pt x="16" y="16"/>
                    <a:pt x="16" y="15"/>
                  </a:cubicBezTo>
                  <a:moveTo>
                    <a:pt x="43" y="27"/>
                  </a:moveTo>
                  <a:cubicBezTo>
                    <a:pt x="43" y="27"/>
                    <a:pt x="43" y="27"/>
                    <a:pt x="43" y="27"/>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5"/>
                  </a:cubicBezTo>
                  <a:cubicBezTo>
                    <a:pt x="44" y="25"/>
                    <a:pt x="44" y="25"/>
                    <a:pt x="44" y="25"/>
                  </a:cubicBezTo>
                  <a:cubicBezTo>
                    <a:pt x="48" y="25"/>
                    <a:pt x="52" y="25"/>
                    <a:pt x="56" y="25"/>
                  </a:cubicBezTo>
                  <a:cubicBezTo>
                    <a:pt x="57" y="25"/>
                    <a:pt x="58" y="25"/>
                    <a:pt x="59" y="25"/>
                  </a:cubicBezTo>
                  <a:cubicBezTo>
                    <a:pt x="59" y="25"/>
                    <a:pt x="59" y="25"/>
                    <a:pt x="59" y="25"/>
                  </a:cubicBezTo>
                  <a:cubicBezTo>
                    <a:pt x="59" y="25"/>
                    <a:pt x="59" y="25"/>
                    <a:pt x="59" y="25"/>
                  </a:cubicBezTo>
                  <a:cubicBezTo>
                    <a:pt x="59" y="26"/>
                    <a:pt x="59" y="26"/>
                    <a:pt x="59" y="26"/>
                  </a:cubicBezTo>
                  <a:cubicBezTo>
                    <a:pt x="59" y="26"/>
                    <a:pt x="59" y="26"/>
                    <a:pt x="60" y="26"/>
                  </a:cubicBezTo>
                  <a:cubicBezTo>
                    <a:pt x="60" y="26"/>
                    <a:pt x="60" y="26"/>
                    <a:pt x="60" y="26"/>
                  </a:cubicBezTo>
                  <a:cubicBezTo>
                    <a:pt x="60" y="26"/>
                    <a:pt x="60" y="26"/>
                    <a:pt x="60" y="26"/>
                  </a:cubicBezTo>
                  <a:cubicBezTo>
                    <a:pt x="60" y="26"/>
                    <a:pt x="60" y="26"/>
                    <a:pt x="60" y="27"/>
                  </a:cubicBezTo>
                  <a:cubicBezTo>
                    <a:pt x="60" y="27"/>
                    <a:pt x="60" y="27"/>
                    <a:pt x="60" y="27"/>
                  </a:cubicBezTo>
                  <a:cubicBezTo>
                    <a:pt x="60" y="27"/>
                    <a:pt x="60" y="27"/>
                    <a:pt x="60" y="27"/>
                  </a:cubicBezTo>
                  <a:cubicBezTo>
                    <a:pt x="60" y="28"/>
                    <a:pt x="60" y="29"/>
                    <a:pt x="60" y="29"/>
                  </a:cubicBezTo>
                  <a:cubicBezTo>
                    <a:pt x="60" y="29"/>
                    <a:pt x="59" y="29"/>
                    <a:pt x="59" y="29"/>
                  </a:cubicBezTo>
                  <a:cubicBezTo>
                    <a:pt x="59" y="29"/>
                    <a:pt x="59" y="29"/>
                    <a:pt x="59" y="29"/>
                  </a:cubicBezTo>
                  <a:cubicBezTo>
                    <a:pt x="55" y="29"/>
                    <a:pt x="51" y="29"/>
                    <a:pt x="47" y="29"/>
                  </a:cubicBezTo>
                  <a:cubicBezTo>
                    <a:pt x="46" y="29"/>
                    <a:pt x="45" y="29"/>
                    <a:pt x="44" y="29"/>
                  </a:cubicBezTo>
                  <a:cubicBezTo>
                    <a:pt x="44" y="29"/>
                    <a:pt x="44" y="29"/>
                    <a:pt x="44" y="29"/>
                  </a:cubicBezTo>
                  <a:cubicBezTo>
                    <a:pt x="44" y="29"/>
                    <a:pt x="43" y="29"/>
                    <a:pt x="43" y="29"/>
                  </a:cubicBezTo>
                  <a:cubicBezTo>
                    <a:pt x="43" y="29"/>
                    <a:pt x="43" y="29"/>
                    <a:pt x="43" y="29"/>
                  </a:cubicBezTo>
                  <a:cubicBezTo>
                    <a:pt x="43" y="29"/>
                    <a:pt x="43" y="28"/>
                    <a:pt x="43" y="27"/>
                  </a:cubicBezTo>
                  <a:moveTo>
                    <a:pt x="44" y="16"/>
                  </a:moveTo>
                  <a:cubicBezTo>
                    <a:pt x="44" y="16"/>
                    <a:pt x="44" y="15"/>
                    <a:pt x="44" y="15"/>
                  </a:cubicBezTo>
                  <a:cubicBezTo>
                    <a:pt x="44" y="14"/>
                    <a:pt x="44" y="14"/>
                    <a:pt x="44" y="14"/>
                  </a:cubicBezTo>
                  <a:cubicBezTo>
                    <a:pt x="44" y="14"/>
                    <a:pt x="44" y="14"/>
                    <a:pt x="45" y="14"/>
                  </a:cubicBezTo>
                  <a:cubicBezTo>
                    <a:pt x="48" y="14"/>
                    <a:pt x="51" y="14"/>
                    <a:pt x="54" y="14"/>
                  </a:cubicBezTo>
                  <a:cubicBezTo>
                    <a:pt x="56" y="14"/>
                    <a:pt x="57" y="14"/>
                    <a:pt x="58" y="14"/>
                  </a:cubicBezTo>
                  <a:cubicBezTo>
                    <a:pt x="58" y="14"/>
                    <a:pt x="58" y="14"/>
                    <a:pt x="58" y="14"/>
                  </a:cubicBezTo>
                  <a:cubicBezTo>
                    <a:pt x="58" y="14"/>
                    <a:pt x="58" y="14"/>
                    <a:pt x="59" y="14"/>
                  </a:cubicBezTo>
                  <a:cubicBezTo>
                    <a:pt x="59" y="14"/>
                    <a:pt x="59" y="14"/>
                    <a:pt x="59" y="14"/>
                  </a:cubicBezTo>
                  <a:cubicBezTo>
                    <a:pt x="59" y="14"/>
                    <a:pt x="59" y="14"/>
                    <a:pt x="59" y="14"/>
                  </a:cubicBezTo>
                  <a:cubicBezTo>
                    <a:pt x="59" y="14"/>
                    <a:pt x="59" y="14"/>
                    <a:pt x="59" y="15"/>
                  </a:cubicBezTo>
                  <a:cubicBezTo>
                    <a:pt x="59" y="15"/>
                    <a:pt x="59" y="15"/>
                    <a:pt x="59" y="15"/>
                  </a:cubicBezTo>
                  <a:cubicBezTo>
                    <a:pt x="59" y="15"/>
                    <a:pt x="59" y="16"/>
                    <a:pt x="59" y="17"/>
                  </a:cubicBezTo>
                  <a:cubicBezTo>
                    <a:pt x="59" y="17"/>
                    <a:pt x="59" y="17"/>
                    <a:pt x="59" y="17"/>
                  </a:cubicBezTo>
                  <a:cubicBezTo>
                    <a:pt x="59" y="17"/>
                    <a:pt x="59" y="17"/>
                    <a:pt x="59" y="17"/>
                  </a:cubicBezTo>
                  <a:cubicBezTo>
                    <a:pt x="59" y="17"/>
                    <a:pt x="59" y="17"/>
                    <a:pt x="59" y="18"/>
                  </a:cubicBezTo>
                  <a:cubicBezTo>
                    <a:pt x="59" y="18"/>
                    <a:pt x="58" y="18"/>
                    <a:pt x="58" y="18"/>
                  </a:cubicBezTo>
                  <a:cubicBezTo>
                    <a:pt x="58" y="18"/>
                    <a:pt x="58" y="18"/>
                    <a:pt x="58" y="18"/>
                  </a:cubicBezTo>
                  <a:cubicBezTo>
                    <a:pt x="58" y="18"/>
                    <a:pt x="58" y="18"/>
                    <a:pt x="58" y="18"/>
                  </a:cubicBezTo>
                  <a:cubicBezTo>
                    <a:pt x="53" y="18"/>
                    <a:pt x="49" y="18"/>
                    <a:pt x="45" y="18"/>
                  </a:cubicBezTo>
                  <a:cubicBezTo>
                    <a:pt x="44" y="18"/>
                    <a:pt x="44" y="18"/>
                    <a:pt x="44" y="18"/>
                  </a:cubicBezTo>
                  <a:cubicBezTo>
                    <a:pt x="44" y="18"/>
                    <a:pt x="44" y="18"/>
                    <a:pt x="44" y="18"/>
                  </a:cubicBezTo>
                  <a:cubicBezTo>
                    <a:pt x="44" y="18"/>
                    <a:pt x="44" y="18"/>
                    <a:pt x="44" y="18"/>
                  </a:cubicBezTo>
                  <a:cubicBezTo>
                    <a:pt x="44" y="18"/>
                    <a:pt x="44" y="17"/>
                    <a:pt x="44" y="17"/>
                  </a:cubicBezTo>
                  <a:cubicBezTo>
                    <a:pt x="44" y="17"/>
                    <a:pt x="44" y="17"/>
                    <a:pt x="44" y="16"/>
                  </a:cubicBezTo>
                  <a:moveTo>
                    <a:pt x="72" y="16"/>
                  </a:moveTo>
                  <a:cubicBezTo>
                    <a:pt x="72" y="16"/>
                    <a:pt x="72" y="15"/>
                    <a:pt x="72" y="15"/>
                  </a:cubicBezTo>
                  <a:cubicBezTo>
                    <a:pt x="72" y="14"/>
                    <a:pt x="72" y="14"/>
                    <a:pt x="72" y="14"/>
                  </a:cubicBezTo>
                  <a:cubicBezTo>
                    <a:pt x="73" y="14"/>
                    <a:pt x="73" y="14"/>
                    <a:pt x="73" y="14"/>
                  </a:cubicBezTo>
                  <a:cubicBezTo>
                    <a:pt x="76" y="14"/>
                    <a:pt x="80" y="14"/>
                    <a:pt x="83" y="14"/>
                  </a:cubicBezTo>
                  <a:cubicBezTo>
                    <a:pt x="85" y="14"/>
                    <a:pt x="86" y="13"/>
                    <a:pt x="87" y="15"/>
                  </a:cubicBezTo>
                  <a:cubicBezTo>
                    <a:pt x="87" y="15"/>
                    <a:pt x="87" y="15"/>
                    <a:pt x="87" y="16"/>
                  </a:cubicBezTo>
                  <a:cubicBezTo>
                    <a:pt x="87" y="16"/>
                    <a:pt x="87" y="17"/>
                    <a:pt x="87" y="17"/>
                  </a:cubicBezTo>
                  <a:cubicBezTo>
                    <a:pt x="87" y="17"/>
                    <a:pt x="87" y="18"/>
                    <a:pt x="86" y="18"/>
                  </a:cubicBezTo>
                  <a:cubicBezTo>
                    <a:pt x="86" y="18"/>
                    <a:pt x="86" y="18"/>
                    <a:pt x="85" y="18"/>
                  </a:cubicBezTo>
                  <a:cubicBezTo>
                    <a:pt x="85" y="18"/>
                    <a:pt x="84" y="18"/>
                    <a:pt x="83" y="18"/>
                  </a:cubicBezTo>
                  <a:cubicBezTo>
                    <a:pt x="80" y="18"/>
                    <a:pt x="76" y="18"/>
                    <a:pt x="73" y="18"/>
                  </a:cubicBezTo>
                  <a:cubicBezTo>
                    <a:pt x="73" y="18"/>
                    <a:pt x="73" y="18"/>
                    <a:pt x="73" y="18"/>
                  </a:cubicBezTo>
                  <a:cubicBezTo>
                    <a:pt x="73" y="18"/>
                    <a:pt x="73" y="18"/>
                    <a:pt x="73" y="18"/>
                  </a:cubicBezTo>
                  <a:cubicBezTo>
                    <a:pt x="73" y="18"/>
                    <a:pt x="73" y="18"/>
                    <a:pt x="73" y="18"/>
                  </a:cubicBezTo>
                  <a:cubicBezTo>
                    <a:pt x="72" y="18"/>
                    <a:pt x="72" y="17"/>
                    <a:pt x="72" y="17"/>
                  </a:cubicBezTo>
                  <a:cubicBezTo>
                    <a:pt x="72" y="17"/>
                    <a:pt x="72" y="17"/>
                    <a:pt x="72" y="16"/>
                  </a:cubicBezTo>
                  <a:moveTo>
                    <a:pt x="88" y="26"/>
                  </a:moveTo>
                  <a:cubicBezTo>
                    <a:pt x="88" y="26"/>
                    <a:pt x="88" y="27"/>
                    <a:pt x="88" y="27"/>
                  </a:cubicBezTo>
                  <a:cubicBezTo>
                    <a:pt x="88" y="27"/>
                    <a:pt x="89" y="28"/>
                    <a:pt x="89" y="28"/>
                  </a:cubicBezTo>
                  <a:cubicBezTo>
                    <a:pt x="88" y="29"/>
                    <a:pt x="88" y="29"/>
                    <a:pt x="88" y="29"/>
                  </a:cubicBezTo>
                  <a:cubicBezTo>
                    <a:pt x="88" y="29"/>
                    <a:pt x="87" y="29"/>
                    <a:pt x="87" y="29"/>
                  </a:cubicBezTo>
                  <a:cubicBezTo>
                    <a:pt x="86" y="29"/>
                    <a:pt x="85" y="29"/>
                    <a:pt x="84" y="29"/>
                  </a:cubicBezTo>
                  <a:cubicBezTo>
                    <a:pt x="81" y="29"/>
                    <a:pt x="77" y="29"/>
                    <a:pt x="74" y="29"/>
                  </a:cubicBezTo>
                  <a:cubicBezTo>
                    <a:pt x="74" y="29"/>
                    <a:pt x="74" y="29"/>
                    <a:pt x="73" y="29"/>
                  </a:cubicBezTo>
                  <a:cubicBezTo>
                    <a:pt x="73" y="29"/>
                    <a:pt x="73" y="29"/>
                    <a:pt x="73" y="29"/>
                  </a:cubicBezTo>
                  <a:cubicBezTo>
                    <a:pt x="73" y="29"/>
                    <a:pt x="73" y="29"/>
                    <a:pt x="73" y="29"/>
                  </a:cubicBezTo>
                  <a:cubicBezTo>
                    <a:pt x="73" y="29"/>
                    <a:pt x="73" y="29"/>
                    <a:pt x="73" y="29"/>
                  </a:cubicBezTo>
                  <a:cubicBezTo>
                    <a:pt x="73" y="28"/>
                    <a:pt x="73" y="27"/>
                    <a:pt x="73" y="26"/>
                  </a:cubicBezTo>
                  <a:cubicBezTo>
                    <a:pt x="73" y="26"/>
                    <a:pt x="73" y="26"/>
                    <a:pt x="73" y="26"/>
                  </a:cubicBezTo>
                  <a:cubicBezTo>
                    <a:pt x="73" y="25"/>
                    <a:pt x="73" y="25"/>
                    <a:pt x="73" y="25"/>
                  </a:cubicBezTo>
                  <a:cubicBezTo>
                    <a:pt x="78" y="25"/>
                    <a:pt x="83" y="25"/>
                    <a:pt x="87" y="25"/>
                  </a:cubicBezTo>
                  <a:cubicBezTo>
                    <a:pt x="88" y="26"/>
                    <a:pt x="88" y="26"/>
                    <a:pt x="88" y="26"/>
                  </a:cubicBezTo>
                  <a:moveTo>
                    <a:pt x="1" y="35"/>
                  </a:moveTo>
                  <a:cubicBezTo>
                    <a:pt x="1" y="35"/>
                    <a:pt x="1" y="35"/>
                    <a:pt x="1" y="35"/>
                  </a:cubicBezTo>
                  <a:cubicBezTo>
                    <a:pt x="1" y="35"/>
                    <a:pt x="1" y="35"/>
                    <a:pt x="1" y="36"/>
                  </a:cubicBezTo>
                  <a:cubicBezTo>
                    <a:pt x="1" y="36"/>
                    <a:pt x="1" y="36"/>
                    <a:pt x="1" y="36"/>
                  </a:cubicBezTo>
                  <a:cubicBezTo>
                    <a:pt x="1" y="36"/>
                    <a:pt x="1" y="36"/>
                    <a:pt x="1" y="36"/>
                  </a:cubicBezTo>
                  <a:cubicBezTo>
                    <a:pt x="1" y="36"/>
                    <a:pt x="1" y="36"/>
                    <a:pt x="1" y="36"/>
                  </a:cubicBezTo>
                  <a:cubicBezTo>
                    <a:pt x="1" y="36"/>
                    <a:pt x="1" y="36"/>
                    <a:pt x="2" y="36"/>
                  </a:cubicBezTo>
                  <a:cubicBezTo>
                    <a:pt x="2" y="36"/>
                    <a:pt x="2" y="36"/>
                    <a:pt x="2" y="37"/>
                  </a:cubicBezTo>
                  <a:cubicBezTo>
                    <a:pt x="2" y="37"/>
                    <a:pt x="2" y="37"/>
                    <a:pt x="2" y="37"/>
                  </a:cubicBezTo>
                  <a:cubicBezTo>
                    <a:pt x="2" y="37"/>
                    <a:pt x="3" y="37"/>
                    <a:pt x="4" y="37"/>
                  </a:cubicBezTo>
                  <a:cubicBezTo>
                    <a:pt x="5" y="37"/>
                    <a:pt x="7" y="37"/>
                    <a:pt x="8" y="37"/>
                  </a:cubicBezTo>
                  <a:cubicBezTo>
                    <a:pt x="9" y="37"/>
                    <a:pt x="11" y="37"/>
                    <a:pt x="13" y="37"/>
                  </a:cubicBezTo>
                  <a:cubicBezTo>
                    <a:pt x="13" y="37"/>
                    <a:pt x="14" y="37"/>
                    <a:pt x="14" y="37"/>
                  </a:cubicBezTo>
                  <a:cubicBezTo>
                    <a:pt x="14" y="37"/>
                    <a:pt x="14" y="36"/>
                    <a:pt x="14" y="36"/>
                  </a:cubicBezTo>
                  <a:cubicBezTo>
                    <a:pt x="17" y="36"/>
                    <a:pt x="19" y="36"/>
                    <a:pt x="22" y="36"/>
                  </a:cubicBezTo>
                  <a:cubicBezTo>
                    <a:pt x="41" y="36"/>
                    <a:pt x="60" y="36"/>
                    <a:pt x="78" y="36"/>
                  </a:cubicBezTo>
                  <a:cubicBezTo>
                    <a:pt x="81" y="36"/>
                    <a:pt x="84" y="36"/>
                    <a:pt x="86" y="36"/>
                  </a:cubicBezTo>
                  <a:cubicBezTo>
                    <a:pt x="88" y="36"/>
                    <a:pt x="89" y="36"/>
                    <a:pt x="90" y="36"/>
                  </a:cubicBezTo>
                  <a:cubicBezTo>
                    <a:pt x="90" y="36"/>
                    <a:pt x="90" y="37"/>
                    <a:pt x="90" y="37"/>
                  </a:cubicBezTo>
                  <a:cubicBezTo>
                    <a:pt x="91" y="37"/>
                    <a:pt x="91" y="37"/>
                    <a:pt x="92" y="37"/>
                  </a:cubicBezTo>
                  <a:cubicBezTo>
                    <a:pt x="93" y="37"/>
                    <a:pt x="95" y="37"/>
                    <a:pt x="96" y="37"/>
                  </a:cubicBezTo>
                  <a:cubicBezTo>
                    <a:pt x="96" y="37"/>
                    <a:pt x="96" y="37"/>
                    <a:pt x="96" y="37"/>
                  </a:cubicBezTo>
                  <a:cubicBezTo>
                    <a:pt x="96" y="37"/>
                    <a:pt x="97" y="37"/>
                    <a:pt x="97" y="37"/>
                  </a:cubicBezTo>
                  <a:cubicBezTo>
                    <a:pt x="97" y="37"/>
                    <a:pt x="97" y="37"/>
                    <a:pt x="97" y="37"/>
                  </a:cubicBezTo>
                  <a:cubicBezTo>
                    <a:pt x="97" y="37"/>
                    <a:pt x="97" y="37"/>
                    <a:pt x="98" y="37"/>
                  </a:cubicBezTo>
                  <a:cubicBezTo>
                    <a:pt x="98" y="37"/>
                    <a:pt x="99" y="37"/>
                    <a:pt x="100" y="37"/>
                  </a:cubicBezTo>
                  <a:cubicBezTo>
                    <a:pt x="100" y="37"/>
                    <a:pt x="100" y="37"/>
                    <a:pt x="100" y="37"/>
                  </a:cubicBezTo>
                  <a:cubicBezTo>
                    <a:pt x="100" y="37"/>
                    <a:pt x="100" y="37"/>
                    <a:pt x="100" y="37"/>
                  </a:cubicBezTo>
                  <a:cubicBezTo>
                    <a:pt x="100" y="37"/>
                    <a:pt x="100" y="37"/>
                    <a:pt x="100" y="37"/>
                  </a:cubicBezTo>
                  <a:cubicBezTo>
                    <a:pt x="100" y="37"/>
                    <a:pt x="100" y="36"/>
                    <a:pt x="100" y="36"/>
                  </a:cubicBezTo>
                  <a:cubicBezTo>
                    <a:pt x="100" y="36"/>
                    <a:pt x="100"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5"/>
                    <a:pt x="101" y="35"/>
                    <a:pt x="101" y="35"/>
                  </a:cubicBezTo>
                  <a:cubicBezTo>
                    <a:pt x="101" y="35"/>
                    <a:pt x="101" y="35"/>
                    <a:pt x="101" y="35"/>
                  </a:cubicBezTo>
                  <a:cubicBezTo>
                    <a:pt x="101" y="35"/>
                    <a:pt x="101" y="35"/>
                    <a:pt x="101" y="35"/>
                  </a:cubicBezTo>
                  <a:cubicBezTo>
                    <a:pt x="101" y="35"/>
                    <a:pt x="102" y="35"/>
                    <a:pt x="102" y="35"/>
                  </a:cubicBezTo>
                  <a:cubicBezTo>
                    <a:pt x="102" y="35"/>
                    <a:pt x="102" y="35"/>
                    <a:pt x="102" y="35"/>
                  </a:cubicBezTo>
                  <a:cubicBezTo>
                    <a:pt x="102" y="35"/>
                    <a:pt x="102" y="35"/>
                    <a:pt x="102" y="35"/>
                  </a:cubicBezTo>
                  <a:cubicBezTo>
                    <a:pt x="102" y="35"/>
                    <a:pt x="101" y="33"/>
                    <a:pt x="101" y="33"/>
                  </a:cubicBezTo>
                  <a:cubicBezTo>
                    <a:pt x="101" y="33"/>
                    <a:pt x="101" y="33"/>
                    <a:pt x="101" y="33"/>
                  </a:cubicBezTo>
                  <a:cubicBezTo>
                    <a:pt x="101" y="33"/>
                    <a:pt x="101" y="33"/>
                    <a:pt x="101" y="33"/>
                  </a:cubicBezTo>
                  <a:cubicBezTo>
                    <a:pt x="101" y="32"/>
                    <a:pt x="101" y="31"/>
                    <a:pt x="100" y="30"/>
                  </a:cubicBezTo>
                  <a:cubicBezTo>
                    <a:pt x="100" y="30"/>
                    <a:pt x="100" y="30"/>
                    <a:pt x="100" y="29"/>
                  </a:cubicBezTo>
                  <a:cubicBezTo>
                    <a:pt x="100" y="29"/>
                    <a:pt x="100" y="29"/>
                    <a:pt x="100" y="29"/>
                  </a:cubicBezTo>
                  <a:cubicBezTo>
                    <a:pt x="100" y="29"/>
                    <a:pt x="100" y="29"/>
                    <a:pt x="100" y="29"/>
                  </a:cubicBezTo>
                  <a:cubicBezTo>
                    <a:pt x="100" y="29"/>
                    <a:pt x="100" y="29"/>
                    <a:pt x="100" y="29"/>
                  </a:cubicBezTo>
                  <a:cubicBezTo>
                    <a:pt x="100" y="29"/>
                    <a:pt x="100" y="28"/>
                    <a:pt x="100" y="28"/>
                  </a:cubicBezTo>
                  <a:cubicBezTo>
                    <a:pt x="100" y="28"/>
                    <a:pt x="100" y="28"/>
                    <a:pt x="100" y="28"/>
                  </a:cubicBezTo>
                  <a:cubicBezTo>
                    <a:pt x="100" y="28"/>
                    <a:pt x="100" y="28"/>
                    <a:pt x="100" y="28"/>
                  </a:cubicBezTo>
                  <a:cubicBezTo>
                    <a:pt x="100" y="28"/>
                    <a:pt x="100" y="28"/>
                    <a:pt x="100" y="28"/>
                  </a:cubicBezTo>
                  <a:cubicBezTo>
                    <a:pt x="100" y="27"/>
                    <a:pt x="100" y="27"/>
                    <a:pt x="100" y="27"/>
                  </a:cubicBezTo>
                  <a:cubicBezTo>
                    <a:pt x="100" y="27"/>
                    <a:pt x="100" y="27"/>
                    <a:pt x="100" y="27"/>
                  </a:cubicBezTo>
                  <a:cubicBezTo>
                    <a:pt x="100" y="27"/>
                    <a:pt x="100" y="26"/>
                    <a:pt x="100" y="26"/>
                  </a:cubicBezTo>
                  <a:cubicBezTo>
                    <a:pt x="100" y="26"/>
                    <a:pt x="100" y="26"/>
                    <a:pt x="100" y="26"/>
                  </a:cubicBezTo>
                  <a:cubicBezTo>
                    <a:pt x="100" y="26"/>
                    <a:pt x="100" y="26"/>
                    <a:pt x="100" y="25"/>
                  </a:cubicBezTo>
                  <a:cubicBezTo>
                    <a:pt x="100" y="25"/>
                    <a:pt x="100" y="25"/>
                    <a:pt x="100" y="25"/>
                  </a:cubicBezTo>
                  <a:cubicBezTo>
                    <a:pt x="100" y="25"/>
                    <a:pt x="100" y="25"/>
                    <a:pt x="100" y="25"/>
                  </a:cubicBezTo>
                  <a:cubicBezTo>
                    <a:pt x="100" y="25"/>
                    <a:pt x="100" y="25"/>
                    <a:pt x="100" y="25"/>
                  </a:cubicBezTo>
                  <a:cubicBezTo>
                    <a:pt x="100" y="24"/>
                    <a:pt x="100" y="23"/>
                    <a:pt x="100" y="23"/>
                  </a:cubicBezTo>
                  <a:cubicBezTo>
                    <a:pt x="100" y="23"/>
                    <a:pt x="99" y="23"/>
                    <a:pt x="99" y="23"/>
                  </a:cubicBezTo>
                  <a:cubicBezTo>
                    <a:pt x="99" y="22"/>
                    <a:pt x="99" y="22"/>
                    <a:pt x="99" y="22"/>
                  </a:cubicBezTo>
                  <a:cubicBezTo>
                    <a:pt x="99" y="22"/>
                    <a:pt x="99" y="22"/>
                    <a:pt x="99" y="22"/>
                  </a:cubicBezTo>
                  <a:cubicBezTo>
                    <a:pt x="99" y="22"/>
                    <a:pt x="99" y="22"/>
                    <a:pt x="99" y="22"/>
                  </a:cubicBezTo>
                  <a:cubicBezTo>
                    <a:pt x="99" y="22"/>
                    <a:pt x="99" y="22"/>
                    <a:pt x="99" y="22"/>
                  </a:cubicBezTo>
                  <a:cubicBezTo>
                    <a:pt x="99" y="22"/>
                    <a:pt x="99" y="21"/>
                    <a:pt x="99" y="21"/>
                  </a:cubicBezTo>
                  <a:cubicBezTo>
                    <a:pt x="99" y="21"/>
                    <a:pt x="99" y="21"/>
                    <a:pt x="99" y="21"/>
                  </a:cubicBezTo>
                  <a:cubicBezTo>
                    <a:pt x="99" y="21"/>
                    <a:pt x="99" y="21"/>
                    <a:pt x="99" y="21"/>
                  </a:cubicBezTo>
                  <a:cubicBezTo>
                    <a:pt x="99" y="21"/>
                    <a:pt x="99" y="21"/>
                    <a:pt x="99" y="21"/>
                  </a:cubicBezTo>
                  <a:cubicBezTo>
                    <a:pt x="99" y="21"/>
                    <a:pt x="99" y="20"/>
                    <a:pt x="99" y="20"/>
                  </a:cubicBezTo>
                  <a:cubicBezTo>
                    <a:pt x="99" y="20"/>
                    <a:pt x="99" y="20"/>
                    <a:pt x="99" y="20"/>
                  </a:cubicBezTo>
                  <a:cubicBezTo>
                    <a:pt x="99" y="20"/>
                    <a:pt x="99" y="20"/>
                    <a:pt x="99" y="19"/>
                  </a:cubicBezTo>
                  <a:cubicBezTo>
                    <a:pt x="99" y="19"/>
                    <a:pt x="99" y="19"/>
                    <a:pt x="99" y="19"/>
                  </a:cubicBezTo>
                  <a:cubicBezTo>
                    <a:pt x="99" y="19"/>
                    <a:pt x="99" y="19"/>
                    <a:pt x="99" y="19"/>
                  </a:cubicBezTo>
                  <a:cubicBezTo>
                    <a:pt x="99" y="19"/>
                    <a:pt x="99" y="19"/>
                    <a:pt x="99" y="19"/>
                  </a:cubicBezTo>
                  <a:cubicBezTo>
                    <a:pt x="99" y="19"/>
                    <a:pt x="99" y="18"/>
                    <a:pt x="99" y="18"/>
                  </a:cubicBezTo>
                  <a:cubicBezTo>
                    <a:pt x="99" y="18"/>
                    <a:pt x="99" y="18"/>
                    <a:pt x="99" y="18"/>
                  </a:cubicBezTo>
                  <a:cubicBezTo>
                    <a:pt x="99" y="18"/>
                    <a:pt x="99" y="18"/>
                    <a:pt x="99" y="18"/>
                  </a:cubicBezTo>
                  <a:cubicBezTo>
                    <a:pt x="99" y="18"/>
                    <a:pt x="99" y="18"/>
                    <a:pt x="99" y="18"/>
                  </a:cubicBezTo>
                  <a:cubicBezTo>
                    <a:pt x="99" y="17"/>
                    <a:pt x="99" y="17"/>
                    <a:pt x="99" y="17"/>
                  </a:cubicBezTo>
                  <a:cubicBezTo>
                    <a:pt x="99" y="17"/>
                    <a:pt x="99" y="17"/>
                    <a:pt x="99" y="17"/>
                  </a:cubicBezTo>
                  <a:cubicBezTo>
                    <a:pt x="99" y="17"/>
                    <a:pt x="99" y="16"/>
                    <a:pt x="99" y="16"/>
                  </a:cubicBezTo>
                  <a:cubicBezTo>
                    <a:pt x="99" y="16"/>
                    <a:pt x="99" y="16"/>
                    <a:pt x="99" y="16"/>
                  </a:cubicBezTo>
                  <a:cubicBezTo>
                    <a:pt x="99" y="16"/>
                    <a:pt x="99" y="16"/>
                    <a:pt x="99" y="16"/>
                  </a:cubicBezTo>
                  <a:cubicBezTo>
                    <a:pt x="99" y="16"/>
                    <a:pt x="99" y="16"/>
                    <a:pt x="99" y="16"/>
                  </a:cubicBezTo>
                  <a:cubicBezTo>
                    <a:pt x="99" y="15"/>
                    <a:pt x="99" y="15"/>
                    <a:pt x="99" y="15"/>
                  </a:cubicBezTo>
                  <a:cubicBezTo>
                    <a:pt x="98" y="15"/>
                    <a:pt x="98" y="15"/>
                    <a:pt x="98" y="15"/>
                  </a:cubicBezTo>
                  <a:cubicBezTo>
                    <a:pt x="98" y="15"/>
                    <a:pt x="98" y="14"/>
                    <a:pt x="98" y="14"/>
                  </a:cubicBezTo>
                  <a:cubicBezTo>
                    <a:pt x="98" y="14"/>
                    <a:pt x="98" y="14"/>
                    <a:pt x="98" y="14"/>
                  </a:cubicBezTo>
                  <a:cubicBezTo>
                    <a:pt x="98" y="14"/>
                    <a:pt x="98" y="14"/>
                    <a:pt x="98" y="14"/>
                  </a:cubicBezTo>
                  <a:cubicBezTo>
                    <a:pt x="98" y="14"/>
                    <a:pt x="98" y="14"/>
                    <a:pt x="98" y="14"/>
                  </a:cubicBezTo>
                  <a:cubicBezTo>
                    <a:pt x="98" y="13"/>
                    <a:pt x="98" y="13"/>
                    <a:pt x="98" y="13"/>
                  </a:cubicBezTo>
                  <a:cubicBezTo>
                    <a:pt x="98" y="13"/>
                    <a:pt x="98" y="13"/>
                    <a:pt x="98" y="13"/>
                  </a:cubicBezTo>
                  <a:cubicBezTo>
                    <a:pt x="98" y="13"/>
                    <a:pt x="98" y="12"/>
                    <a:pt x="98" y="12"/>
                  </a:cubicBezTo>
                  <a:cubicBezTo>
                    <a:pt x="98" y="12"/>
                    <a:pt x="98" y="12"/>
                    <a:pt x="98" y="12"/>
                  </a:cubicBezTo>
                  <a:cubicBezTo>
                    <a:pt x="98" y="12"/>
                    <a:pt x="98" y="11"/>
                    <a:pt x="98" y="11"/>
                  </a:cubicBezTo>
                  <a:cubicBezTo>
                    <a:pt x="98" y="10"/>
                    <a:pt x="98" y="8"/>
                    <a:pt x="98" y="8"/>
                  </a:cubicBezTo>
                  <a:cubicBezTo>
                    <a:pt x="98" y="8"/>
                    <a:pt x="98" y="7"/>
                    <a:pt x="98" y="7"/>
                  </a:cubicBezTo>
                  <a:cubicBezTo>
                    <a:pt x="98" y="7"/>
                    <a:pt x="98" y="7"/>
                    <a:pt x="98"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6" y="7"/>
                  </a:cubicBezTo>
                  <a:cubicBezTo>
                    <a:pt x="96" y="7"/>
                    <a:pt x="96" y="7"/>
                    <a:pt x="96" y="7"/>
                  </a:cubicBezTo>
                  <a:cubicBezTo>
                    <a:pt x="96" y="7"/>
                    <a:pt x="96" y="7"/>
                    <a:pt x="96" y="7"/>
                  </a:cubicBezTo>
                  <a:cubicBezTo>
                    <a:pt x="96" y="6"/>
                    <a:pt x="96" y="6"/>
                    <a:pt x="96" y="6"/>
                  </a:cubicBezTo>
                  <a:cubicBezTo>
                    <a:pt x="96" y="6"/>
                    <a:pt x="94" y="6"/>
                    <a:pt x="94" y="6"/>
                  </a:cubicBezTo>
                  <a:cubicBezTo>
                    <a:pt x="94" y="6"/>
                    <a:pt x="94" y="6"/>
                    <a:pt x="94" y="6"/>
                  </a:cubicBezTo>
                  <a:cubicBezTo>
                    <a:pt x="93" y="6"/>
                    <a:pt x="92" y="6"/>
                    <a:pt x="90" y="7"/>
                  </a:cubicBezTo>
                  <a:cubicBezTo>
                    <a:pt x="90" y="7"/>
                    <a:pt x="90" y="7"/>
                    <a:pt x="89" y="7"/>
                  </a:cubicBezTo>
                  <a:cubicBezTo>
                    <a:pt x="88" y="7"/>
                    <a:pt x="87" y="6"/>
                    <a:pt x="87" y="7"/>
                  </a:cubicBezTo>
                  <a:cubicBezTo>
                    <a:pt x="86" y="7"/>
                    <a:pt x="86" y="7"/>
                    <a:pt x="85" y="7"/>
                  </a:cubicBezTo>
                  <a:cubicBezTo>
                    <a:pt x="85" y="7"/>
                    <a:pt x="84" y="7"/>
                    <a:pt x="84" y="7"/>
                  </a:cubicBezTo>
                  <a:cubicBezTo>
                    <a:pt x="83" y="7"/>
                    <a:pt x="81" y="7"/>
                    <a:pt x="80" y="7"/>
                  </a:cubicBezTo>
                  <a:cubicBezTo>
                    <a:pt x="80" y="7"/>
                    <a:pt x="78" y="7"/>
                    <a:pt x="78" y="7"/>
                  </a:cubicBezTo>
                  <a:cubicBezTo>
                    <a:pt x="76" y="7"/>
                    <a:pt x="75" y="7"/>
                    <a:pt x="73" y="7"/>
                  </a:cubicBezTo>
                  <a:cubicBezTo>
                    <a:pt x="73" y="7"/>
                    <a:pt x="73" y="7"/>
                    <a:pt x="73" y="7"/>
                  </a:cubicBezTo>
                  <a:cubicBezTo>
                    <a:pt x="73" y="7"/>
                    <a:pt x="73" y="7"/>
                    <a:pt x="73" y="7"/>
                  </a:cubicBezTo>
                  <a:cubicBezTo>
                    <a:pt x="73" y="7"/>
                    <a:pt x="73" y="7"/>
                    <a:pt x="73" y="7"/>
                  </a:cubicBezTo>
                  <a:cubicBezTo>
                    <a:pt x="73" y="7"/>
                    <a:pt x="72" y="6"/>
                    <a:pt x="72" y="6"/>
                  </a:cubicBezTo>
                  <a:cubicBezTo>
                    <a:pt x="72" y="6"/>
                    <a:pt x="72" y="6"/>
                    <a:pt x="72" y="6"/>
                  </a:cubicBezTo>
                  <a:cubicBezTo>
                    <a:pt x="72" y="6"/>
                    <a:pt x="72" y="6"/>
                    <a:pt x="72" y="6"/>
                  </a:cubicBezTo>
                  <a:cubicBezTo>
                    <a:pt x="72" y="5"/>
                    <a:pt x="72" y="4"/>
                    <a:pt x="72" y="3"/>
                  </a:cubicBezTo>
                  <a:cubicBezTo>
                    <a:pt x="72" y="3"/>
                    <a:pt x="72" y="3"/>
                    <a:pt x="72" y="3"/>
                  </a:cubicBezTo>
                  <a:cubicBezTo>
                    <a:pt x="72" y="3"/>
                    <a:pt x="72" y="3"/>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1"/>
                  </a:cubicBezTo>
                  <a:cubicBezTo>
                    <a:pt x="72" y="1"/>
                    <a:pt x="72" y="1"/>
                    <a:pt x="72" y="1"/>
                  </a:cubicBezTo>
                  <a:cubicBezTo>
                    <a:pt x="72" y="1"/>
                    <a:pt x="72" y="1"/>
                    <a:pt x="72"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0" y="1"/>
                  </a:cubicBezTo>
                  <a:cubicBezTo>
                    <a:pt x="70" y="1"/>
                    <a:pt x="70" y="1"/>
                    <a:pt x="70" y="1"/>
                  </a:cubicBezTo>
                  <a:cubicBezTo>
                    <a:pt x="70" y="1"/>
                    <a:pt x="70" y="1"/>
                    <a:pt x="70" y="1"/>
                  </a:cubicBezTo>
                  <a:cubicBezTo>
                    <a:pt x="70" y="1"/>
                    <a:pt x="69" y="0"/>
                    <a:pt x="69" y="0"/>
                  </a:cubicBezTo>
                  <a:cubicBezTo>
                    <a:pt x="69" y="0"/>
                    <a:pt x="68" y="0"/>
                    <a:pt x="68" y="0"/>
                  </a:cubicBezTo>
                  <a:cubicBezTo>
                    <a:pt x="67" y="0"/>
                    <a:pt x="67" y="1"/>
                    <a:pt x="66" y="0"/>
                  </a:cubicBezTo>
                  <a:cubicBezTo>
                    <a:pt x="65" y="0"/>
                    <a:pt x="64" y="0"/>
                    <a:pt x="64" y="0"/>
                  </a:cubicBezTo>
                  <a:cubicBezTo>
                    <a:pt x="63" y="0"/>
                    <a:pt x="61" y="0"/>
                    <a:pt x="60" y="0"/>
                  </a:cubicBezTo>
                  <a:cubicBezTo>
                    <a:pt x="59" y="1"/>
                    <a:pt x="59" y="4"/>
                    <a:pt x="59" y="6"/>
                  </a:cubicBezTo>
                  <a:cubicBezTo>
                    <a:pt x="59" y="6"/>
                    <a:pt x="59" y="7"/>
                    <a:pt x="58" y="7"/>
                  </a:cubicBezTo>
                  <a:cubicBezTo>
                    <a:pt x="58" y="7"/>
                    <a:pt x="58" y="7"/>
                    <a:pt x="57" y="7"/>
                  </a:cubicBezTo>
                  <a:cubicBezTo>
                    <a:pt x="56" y="7"/>
                    <a:pt x="56" y="7"/>
                    <a:pt x="55" y="7"/>
                  </a:cubicBezTo>
                  <a:cubicBezTo>
                    <a:pt x="51" y="7"/>
                    <a:pt x="48" y="7"/>
                    <a:pt x="45" y="7"/>
                  </a:cubicBezTo>
                  <a:cubicBezTo>
                    <a:pt x="45" y="7"/>
                    <a:pt x="44" y="6"/>
                    <a:pt x="44" y="6"/>
                  </a:cubicBezTo>
                  <a:cubicBezTo>
                    <a:pt x="44" y="6"/>
                    <a:pt x="44" y="6"/>
                    <a:pt x="44" y="6"/>
                  </a:cubicBezTo>
                  <a:cubicBezTo>
                    <a:pt x="44" y="6"/>
                    <a:pt x="44" y="5"/>
                    <a:pt x="44" y="5"/>
                  </a:cubicBezTo>
                  <a:cubicBezTo>
                    <a:pt x="44" y="4"/>
                    <a:pt x="45" y="3"/>
                    <a:pt x="44" y="2"/>
                  </a:cubicBezTo>
                  <a:cubicBezTo>
                    <a:pt x="44" y="2"/>
                    <a:pt x="44" y="2"/>
                    <a:pt x="44" y="2"/>
                  </a:cubicBezTo>
                  <a:cubicBezTo>
                    <a:pt x="44" y="2"/>
                    <a:pt x="44" y="2"/>
                    <a:pt x="44" y="2"/>
                  </a:cubicBezTo>
                  <a:cubicBezTo>
                    <a:pt x="44" y="2"/>
                    <a:pt x="44" y="2"/>
                    <a:pt x="44" y="2"/>
                  </a:cubicBezTo>
                  <a:cubicBezTo>
                    <a:pt x="44" y="2"/>
                    <a:pt x="44" y="2"/>
                    <a:pt x="44" y="2"/>
                  </a:cubicBezTo>
                  <a:cubicBezTo>
                    <a:pt x="44" y="2"/>
                    <a:pt x="44" y="2"/>
                    <a:pt x="44" y="1"/>
                  </a:cubicBezTo>
                  <a:cubicBezTo>
                    <a:pt x="44" y="1"/>
                    <a:pt x="44"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2" y="1"/>
                    <a:pt x="42" y="1"/>
                    <a:pt x="41" y="1"/>
                  </a:cubicBezTo>
                  <a:cubicBezTo>
                    <a:pt x="41" y="1"/>
                    <a:pt x="41" y="0"/>
                    <a:pt x="41" y="0"/>
                  </a:cubicBezTo>
                  <a:cubicBezTo>
                    <a:pt x="41" y="0"/>
                    <a:pt x="40" y="0"/>
                    <a:pt x="40" y="0"/>
                  </a:cubicBezTo>
                  <a:cubicBezTo>
                    <a:pt x="39" y="0"/>
                    <a:pt x="39" y="1"/>
                    <a:pt x="38" y="0"/>
                  </a:cubicBezTo>
                  <a:cubicBezTo>
                    <a:pt x="38" y="0"/>
                    <a:pt x="38" y="0"/>
                    <a:pt x="38" y="0"/>
                  </a:cubicBezTo>
                  <a:cubicBezTo>
                    <a:pt x="38" y="0"/>
                    <a:pt x="37" y="0"/>
                    <a:pt x="37" y="0"/>
                  </a:cubicBezTo>
                  <a:cubicBezTo>
                    <a:pt x="36" y="0"/>
                    <a:pt x="35" y="0"/>
                    <a:pt x="34" y="0"/>
                  </a:cubicBezTo>
                  <a:cubicBezTo>
                    <a:pt x="34" y="0"/>
                    <a:pt x="33" y="0"/>
                    <a:pt x="33" y="0"/>
                  </a:cubicBezTo>
                  <a:cubicBezTo>
                    <a:pt x="33" y="0"/>
                    <a:pt x="33" y="0"/>
                    <a:pt x="33" y="0"/>
                  </a:cubicBezTo>
                  <a:cubicBezTo>
                    <a:pt x="33" y="0"/>
                    <a:pt x="32" y="0"/>
                    <a:pt x="32" y="0"/>
                  </a:cubicBezTo>
                  <a:cubicBezTo>
                    <a:pt x="32" y="0"/>
                    <a:pt x="32" y="0"/>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1" y="1"/>
                    <a:pt x="31" y="1"/>
                    <a:pt x="31" y="1"/>
                  </a:cubicBezTo>
                  <a:cubicBezTo>
                    <a:pt x="31" y="2"/>
                    <a:pt x="31" y="2"/>
                    <a:pt x="31" y="2"/>
                  </a:cubicBezTo>
                  <a:cubicBezTo>
                    <a:pt x="31" y="2"/>
                    <a:pt x="31" y="2"/>
                    <a:pt x="31" y="2"/>
                  </a:cubicBezTo>
                  <a:cubicBezTo>
                    <a:pt x="31" y="2"/>
                    <a:pt x="31" y="2"/>
                    <a:pt x="31" y="2"/>
                  </a:cubicBezTo>
                  <a:cubicBezTo>
                    <a:pt x="31" y="2"/>
                    <a:pt x="31" y="2"/>
                    <a:pt x="31" y="2"/>
                  </a:cubicBezTo>
                  <a:cubicBezTo>
                    <a:pt x="31" y="2"/>
                    <a:pt x="31" y="3"/>
                    <a:pt x="31" y="4"/>
                  </a:cubicBezTo>
                  <a:cubicBezTo>
                    <a:pt x="31" y="4"/>
                    <a:pt x="31" y="4"/>
                    <a:pt x="31" y="5"/>
                  </a:cubicBezTo>
                  <a:cubicBezTo>
                    <a:pt x="31" y="5"/>
                    <a:pt x="31" y="5"/>
                    <a:pt x="31" y="5"/>
                  </a:cubicBezTo>
                  <a:cubicBezTo>
                    <a:pt x="31" y="5"/>
                    <a:pt x="31" y="5"/>
                    <a:pt x="31" y="6"/>
                  </a:cubicBezTo>
                  <a:cubicBezTo>
                    <a:pt x="31" y="6"/>
                    <a:pt x="31" y="6"/>
                    <a:pt x="31" y="6"/>
                  </a:cubicBezTo>
                  <a:cubicBezTo>
                    <a:pt x="31" y="6"/>
                    <a:pt x="31" y="6"/>
                    <a:pt x="31" y="6"/>
                  </a:cubicBezTo>
                  <a:cubicBezTo>
                    <a:pt x="31" y="6"/>
                    <a:pt x="31" y="6"/>
                    <a:pt x="31" y="6"/>
                  </a:cubicBezTo>
                  <a:cubicBezTo>
                    <a:pt x="31" y="6"/>
                    <a:pt x="31" y="6"/>
                    <a:pt x="31" y="6"/>
                  </a:cubicBezTo>
                  <a:cubicBezTo>
                    <a:pt x="31" y="6"/>
                    <a:pt x="31" y="6"/>
                    <a:pt x="31" y="6"/>
                  </a:cubicBezTo>
                  <a:cubicBezTo>
                    <a:pt x="31" y="7"/>
                    <a:pt x="30" y="7"/>
                    <a:pt x="29" y="7"/>
                  </a:cubicBezTo>
                  <a:cubicBezTo>
                    <a:pt x="28" y="7"/>
                    <a:pt x="26" y="7"/>
                    <a:pt x="25" y="7"/>
                  </a:cubicBezTo>
                  <a:cubicBezTo>
                    <a:pt x="20" y="7"/>
                    <a:pt x="15" y="7"/>
                    <a:pt x="11" y="7"/>
                  </a:cubicBezTo>
                  <a:cubicBezTo>
                    <a:pt x="9" y="7"/>
                    <a:pt x="8" y="7"/>
                    <a:pt x="7" y="7"/>
                  </a:cubicBezTo>
                  <a:cubicBezTo>
                    <a:pt x="6" y="7"/>
                    <a:pt x="5" y="6"/>
                    <a:pt x="5" y="7"/>
                  </a:cubicBezTo>
                  <a:cubicBezTo>
                    <a:pt x="5" y="7"/>
                    <a:pt x="5" y="7"/>
                    <a:pt x="5" y="7"/>
                  </a:cubicBezTo>
                  <a:cubicBezTo>
                    <a:pt x="5" y="7"/>
                    <a:pt x="5" y="7"/>
                    <a:pt x="5" y="7"/>
                  </a:cubicBezTo>
                  <a:cubicBezTo>
                    <a:pt x="5" y="7"/>
                    <a:pt x="5" y="7"/>
                    <a:pt x="5" y="7"/>
                  </a:cubicBezTo>
                  <a:cubicBezTo>
                    <a:pt x="5" y="7"/>
                    <a:pt x="4" y="7"/>
                    <a:pt x="4" y="7"/>
                  </a:cubicBezTo>
                  <a:cubicBezTo>
                    <a:pt x="4" y="7"/>
                    <a:pt x="4" y="7"/>
                    <a:pt x="4" y="7"/>
                  </a:cubicBezTo>
                  <a:cubicBezTo>
                    <a:pt x="4" y="7"/>
                    <a:pt x="4" y="8"/>
                    <a:pt x="4" y="8"/>
                  </a:cubicBezTo>
                  <a:cubicBezTo>
                    <a:pt x="4" y="8"/>
                    <a:pt x="4" y="8"/>
                    <a:pt x="4" y="8"/>
                  </a:cubicBezTo>
                  <a:cubicBezTo>
                    <a:pt x="4" y="8"/>
                    <a:pt x="4" y="8"/>
                    <a:pt x="3" y="8"/>
                  </a:cubicBezTo>
                  <a:cubicBezTo>
                    <a:pt x="3" y="8"/>
                    <a:pt x="3" y="9"/>
                    <a:pt x="3" y="9"/>
                  </a:cubicBezTo>
                  <a:cubicBezTo>
                    <a:pt x="3" y="9"/>
                    <a:pt x="3" y="9"/>
                    <a:pt x="3" y="10"/>
                  </a:cubicBezTo>
                  <a:cubicBezTo>
                    <a:pt x="3" y="10"/>
                    <a:pt x="3" y="11"/>
                    <a:pt x="3" y="12"/>
                  </a:cubicBezTo>
                  <a:cubicBezTo>
                    <a:pt x="3" y="12"/>
                    <a:pt x="3" y="13"/>
                    <a:pt x="3" y="14"/>
                  </a:cubicBezTo>
                  <a:cubicBezTo>
                    <a:pt x="3" y="14"/>
                    <a:pt x="3" y="15"/>
                    <a:pt x="3" y="16"/>
                  </a:cubicBezTo>
                  <a:cubicBezTo>
                    <a:pt x="3" y="16"/>
                    <a:pt x="3" y="16"/>
                    <a:pt x="3" y="16"/>
                  </a:cubicBezTo>
                  <a:cubicBezTo>
                    <a:pt x="3" y="16"/>
                    <a:pt x="3" y="16"/>
                    <a:pt x="3" y="16"/>
                  </a:cubicBezTo>
                  <a:cubicBezTo>
                    <a:pt x="3" y="17"/>
                    <a:pt x="3" y="17"/>
                    <a:pt x="3" y="18"/>
                  </a:cubicBezTo>
                  <a:cubicBezTo>
                    <a:pt x="3" y="18"/>
                    <a:pt x="3" y="18"/>
                    <a:pt x="3" y="18"/>
                  </a:cubicBezTo>
                  <a:cubicBezTo>
                    <a:pt x="3" y="18"/>
                    <a:pt x="3" y="18"/>
                    <a:pt x="3" y="18"/>
                  </a:cubicBezTo>
                  <a:cubicBezTo>
                    <a:pt x="3" y="18"/>
                    <a:pt x="3" y="18"/>
                    <a:pt x="3" y="18"/>
                  </a:cubicBezTo>
                  <a:cubicBezTo>
                    <a:pt x="3" y="19"/>
                    <a:pt x="3" y="19"/>
                    <a:pt x="3" y="19"/>
                  </a:cubicBezTo>
                  <a:cubicBezTo>
                    <a:pt x="3" y="19"/>
                    <a:pt x="3" y="19"/>
                    <a:pt x="3" y="19"/>
                  </a:cubicBezTo>
                  <a:cubicBezTo>
                    <a:pt x="3" y="19"/>
                    <a:pt x="3" y="20"/>
                    <a:pt x="3" y="20"/>
                  </a:cubicBezTo>
                  <a:cubicBezTo>
                    <a:pt x="3" y="20"/>
                    <a:pt x="3" y="20"/>
                    <a:pt x="3" y="20"/>
                  </a:cubicBezTo>
                  <a:cubicBezTo>
                    <a:pt x="3" y="20"/>
                    <a:pt x="3" y="20"/>
                    <a:pt x="3" y="21"/>
                  </a:cubicBezTo>
                  <a:cubicBezTo>
                    <a:pt x="3" y="21"/>
                    <a:pt x="2" y="21"/>
                    <a:pt x="2" y="21"/>
                  </a:cubicBezTo>
                  <a:cubicBezTo>
                    <a:pt x="2" y="21"/>
                    <a:pt x="2" y="21"/>
                    <a:pt x="2" y="21"/>
                  </a:cubicBezTo>
                  <a:cubicBezTo>
                    <a:pt x="2" y="21"/>
                    <a:pt x="2" y="21"/>
                    <a:pt x="2" y="21"/>
                  </a:cubicBezTo>
                  <a:cubicBezTo>
                    <a:pt x="2" y="22"/>
                    <a:pt x="2" y="22"/>
                    <a:pt x="2" y="22"/>
                  </a:cubicBezTo>
                  <a:cubicBezTo>
                    <a:pt x="2" y="22"/>
                    <a:pt x="2" y="22"/>
                    <a:pt x="2" y="22"/>
                  </a:cubicBezTo>
                  <a:cubicBezTo>
                    <a:pt x="2" y="22"/>
                    <a:pt x="2" y="22"/>
                    <a:pt x="2" y="23"/>
                  </a:cubicBezTo>
                  <a:cubicBezTo>
                    <a:pt x="2" y="23"/>
                    <a:pt x="2" y="23"/>
                    <a:pt x="2" y="23"/>
                  </a:cubicBezTo>
                  <a:cubicBezTo>
                    <a:pt x="2" y="23"/>
                    <a:pt x="2" y="23"/>
                    <a:pt x="2" y="23"/>
                  </a:cubicBezTo>
                  <a:cubicBezTo>
                    <a:pt x="2" y="23"/>
                    <a:pt x="2" y="23"/>
                    <a:pt x="2" y="23"/>
                  </a:cubicBezTo>
                  <a:cubicBezTo>
                    <a:pt x="2" y="23"/>
                    <a:pt x="2" y="24"/>
                    <a:pt x="2" y="24"/>
                  </a:cubicBezTo>
                  <a:cubicBezTo>
                    <a:pt x="2" y="24"/>
                    <a:pt x="2" y="24"/>
                    <a:pt x="2" y="24"/>
                  </a:cubicBezTo>
                  <a:cubicBezTo>
                    <a:pt x="2" y="24"/>
                    <a:pt x="2" y="25"/>
                    <a:pt x="2" y="25"/>
                  </a:cubicBezTo>
                  <a:cubicBezTo>
                    <a:pt x="2" y="25"/>
                    <a:pt x="2" y="25"/>
                    <a:pt x="2" y="25"/>
                  </a:cubicBezTo>
                  <a:cubicBezTo>
                    <a:pt x="2" y="26"/>
                    <a:pt x="2" y="27"/>
                    <a:pt x="2" y="27"/>
                  </a:cubicBezTo>
                  <a:cubicBezTo>
                    <a:pt x="2" y="27"/>
                    <a:pt x="2" y="27"/>
                    <a:pt x="2" y="27"/>
                  </a:cubicBezTo>
                  <a:cubicBezTo>
                    <a:pt x="2" y="28"/>
                    <a:pt x="2" y="28"/>
                    <a:pt x="2" y="28"/>
                  </a:cubicBezTo>
                  <a:cubicBezTo>
                    <a:pt x="2" y="28"/>
                    <a:pt x="2" y="28"/>
                    <a:pt x="2" y="28"/>
                  </a:cubicBezTo>
                  <a:cubicBezTo>
                    <a:pt x="2" y="28"/>
                    <a:pt x="2" y="28"/>
                    <a:pt x="2" y="29"/>
                  </a:cubicBezTo>
                  <a:cubicBezTo>
                    <a:pt x="2" y="29"/>
                    <a:pt x="2" y="29"/>
                    <a:pt x="2" y="29"/>
                  </a:cubicBezTo>
                  <a:cubicBezTo>
                    <a:pt x="2" y="29"/>
                    <a:pt x="2" y="29"/>
                    <a:pt x="2" y="29"/>
                  </a:cubicBezTo>
                  <a:cubicBezTo>
                    <a:pt x="2" y="29"/>
                    <a:pt x="2" y="29"/>
                    <a:pt x="2" y="29"/>
                  </a:cubicBezTo>
                  <a:cubicBezTo>
                    <a:pt x="2" y="29"/>
                    <a:pt x="2" y="29"/>
                    <a:pt x="2" y="29"/>
                  </a:cubicBezTo>
                  <a:cubicBezTo>
                    <a:pt x="1" y="29"/>
                    <a:pt x="1" y="29"/>
                    <a:pt x="1" y="29"/>
                  </a:cubicBezTo>
                  <a:cubicBezTo>
                    <a:pt x="1" y="29"/>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2"/>
                    <a:pt x="1" y="32"/>
                  </a:cubicBezTo>
                  <a:cubicBezTo>
                    <a:pt x="1" y="33"/>
                    <a:pt x="1" y="33"/>
                    <a:pt x="0" y="34"/>
                  </a:cubicBezTo>
                  <a:cubicBezTo>
                    <a:pt x="0" y="35"/>
                    <a:pt x="0" y="35"/>
                    <a:pt x="0" y="35"/>
                  </a:cubicBezTo>
                  <a:cubicBezTo>
                    <a:pt x="0" y="35"/>
                    <a:pt x="0" y="35"/>
                    <a:pt x="1" y="3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4" name="Freeform 10">
              <a:extLst>
                <a:ext uri="{FF2B5EF4-FFF2-40B4-BE49-F238E27FC236}">
                  <a16:creationId xmlns:a16="http://schemas.microsoft.com/office/drawing/2014/main" id="{918D3E80-96D5-4E3D-ADAF-5281B6754B1B}"/>
                </a:ext>
              </a:extLst>
            </p:cNvPr>
            <p:cNvSpPr>
              <a:spLocks noEditPoints="1"/>
            </p:cNvSpPr>
            <p:nvPr/>
          </p:nvSpPr>
          <p:spPr bwMode="auto">
            <a:xfrm>
              <a:off x="4935538" y="3246438"/>
              <a:ext cx="446087" cy="352425"/>
            </a:xfrm>
            <a:custGeom>
              <a:avLst/>
              <a:gdLst>
                <a:gd name="T0" fmla="*/ 78 w 119"/>
                <a:gd name="T1" fmla="*/ 18 h 94"/>
                <a:gd name="T2" fmla="*/ 79 w 119"/>
                <a:gd name="T3" fmla="*/ 20 h 94"/>
                <a:gd name="T4" fmla="*/ 79 w 119"/>
                <a:gd name="T5" fmla="*/ 27 h 94"/>
                <a:gd name="T6" fmla="*/ 18 w 119"/>
                <a:gd name="T7" fmla="*/ 47 h 94"/>
                <a:gd name="T8" fmla="*/ 19 w 119"/>
                <a:gd name="T9" fmla="*/ 41 h 94"/>
                <a:gd name="T10" fmla="*/ 19 w 119"/>
                <a:gd name="T11" fmla="*/ 36 h 94"/>
                <a:gd name="T12" fmla="*/ 117 w 119"/>
                <a:gd name="T13" fmla="*/ 37 h 94"/>
                <a:gd name="T14" fmla="*/ 119 w 119"/>
                <a:gd name="T15" fmla="*/ 36 h 94"/>
                <a:gd name="T16" fmla="*/ 119 w 119"/>
                <a:gd name="T17" fmla="*/ 32 h 94"/>
                <a:gd name="T18" fmla="*/ 119 w 119"/>
                <a:gd name="T19" fmla="*/ 29 h 94"/>
                <a:gd name="T20" fmla="*/ 117 w 119"/>
                <a:gd name="T21" fmla="*/ 27 h 94"/>
                <a:gd name="T22" fmla="*/ 111 w 119"/>
                <a:gd name="T23" fmla="*/ 27 h 94"/>
                <a:gd name="T24" fmla="*/ 104 w 119"/>
                <a:gd name="T25" fmla="*/ 27 h 94"/>
                <a:gd name="T26" fmla="*/ 92 w 119"/>
                <a:gd name="T27" fmla="*/ 27 h 94"/>
                <a:gd name="T28" fmla="*/ 93 w 119"/>
                <a:gd name="T29" fmla="*/ 17 h 94"/>
                <a:gd name="T30" fmla="*/ 109 w 119"/>
                <a:gd name="T31" fmla="*/ 18 h 94"/>
                <a:gd name="T32" fmla="*/ 110 w 119"/>
                <a:gd name="T33" fmla="*/ 16 h 94"/>
                <a:gd name="T34" fmla="*/ 110 w 119"/>
                <a:gd name="T35" fmla="*/ 12 h 94"/>
                <a:gd name="T36" fmla="*/ 109 w 119"/>
                <a:gd name="T37" fmla="*/ 10 h 94"/>
                <a:gd name="T38" fmla="*/ 107 w 119"/>
                <a:gd name="T39" fmla="*/ 9 h 94"/>
                <a:gd name="T40" fmla="*/ 93 w 119"/>
                <a:gd name="T41" fmla="*/ 9 h 94"/>
                <a:gd name="T42" fmla="*/ 69 w 119"/>
                <a:gd name="T43" fmla="*/ 9 h 94"/>
                <a:gd name="T44" fmla="*/ 68 w 119"/>
                <a:gd name="T45" fmla="*/ 8 h 94"/>
                <a:gd name="T46" fmla="*/ 68 w 119"/>
                <a:gd name="T47" fmla="*/ 6 h 94"/>
                <a:gd name="T48" fmla="*/ 68 w 119"/>
                <a:gd name="T49" fmla="*/ 2 h 94"/>
                <a:gd name="T50" fmla="*/ 66 w 119"/>
                <a:gd name="T51" fmla="*/ 1 h 94"/>
                <a:gd name="T52" fmla="*/ 61 w 119"/>
                <a:gd name="T53" fmla="*/ 1 h 94"/>
                <a:gd name="T54" fmla="*/ 57 w 119"/>
                <a:gd name="T55" fmla="*/ 0 h 94"/>
                <a:gd name="T56" fmla="*/ 56 w 119"/>
                <a:gd name="T57" fmla="*/ 1 h 94"/>
                <a:gd name="T58" fmla="*/ 55 w 119"/>
                <a:gd name="T59" fmla="*/ 9 h 94"/>
                <a:gd name="T60" fmla="*/ 31 w 119"/>
                <a:gd name="T61" fmla="*/ 9 h 94"/>
                <a:gd name="T62" fmla="*/ 14 w 119"/>
                <a:gd name="T63" fmla="*/ 11 h 94"/>
                <a:gd name="T64" fmla="*/ 13 w 119"/>
                <a:gd name="T65" fmla="*/ 14 h 94"/>
                <a:gd name="T66" fmla="*/ 26 w 119"/>
                <a:gd name="T67" fmla="*/ 18 h 94"/>
                <a:gd name="T68" fmla="*/ 33 w 119"/>
                <a:gd name="T69" fmla="*/ 21 h 94"/>
                <a:gd name="T70" fmla="*/ 16 w 119"/>
                <a:gd name="T71" fmla="*/ 27 h 94"/>
                <a:gd name="T72" fmla="*/ 8 w 119"/>
                <a:gd name="T73" fmla="*/ 27 h 94"/>
                <a:gd name="T74" fmla="*/ 7 w 119"/>
                <a:gd name="T75" fmla="*/ 35 h 94"/>
                <a:gd name="T76" fmla="*/ 6 w 119"/>
                <a:gd name="T77" fmla="*/ 39 h 94"/>
                <a:gd name="T78" fmla="*/ 6 w 119"/>
                <a:gd name="T79" fmla="*/ 45 h 94"/>
                <a:gd name="T80" fmla="*/ 6 w 119"/>
                <a:gd name="T81" fmla="*/ 48 h 94"/>
                <a:gd name="T82" fmla="*/ 5 w 119"/>
                <a:gd name="T83" fmla="*/ 51 h 94"/>
                <a:gd name="T84" fmla="*/ 5 w 119"/>
                <a:gd name="T85" fmla="*/ 53 h 94"/>
                <a:gd name="T86" fmla="*/ 4 w 119"/>
                <a:gd name="T87" fmla="*/ 63 h 94"/>
                <a:gd name="T88" fmla="*/ 3 w 119"/>
                <a:gd name="T89" fmla="*/ 70 h 94"/>
                <a:gd name="T90" fmla="*/ 3 w 119"/>
                <a:gd name="T91" fmla="*/ 76 h 94"/>
                <a:gd name="T92" fmla="*/ 1 w 119"/>
                <a:gd name="T93" fmla="*/ 84 h 94"/>
                <a:gd name="T94" fmla="*/ 1 w 119"/>
                <a:gd name="T95" fmla="*/ 86 h 94"/>
                <a:gd name="T96" fmla="*/ 1 w 119"/>
                <a:gd name="T97" fmla="*/ 93 h 94"/>
                <a:gd name="T98" fmla="*/ 11 w 119"/>
                <a:gd name="T99" fmla="*/ 93 h 94"/>
                <a:gd name="T100" fmla="*/ 13 w 119"/>
                <a:gd name="T101" fmla="*/ 93 h 94"/>
                <a:gd name="T102" fmla="*/ 14 w 119"/>
                <a:gd name="T103" fmla="*/ 92 h 94"/>
                <a:gd name="T104" fmla="*/ 14 w 119"/>
                <a:gd name="T105" fmla="*/ 91 h 94"/>
                <a:gd name="T106" fmla="*/ 14 w 119"/>
                <a:gd name="T107" fmla="*/ 90 h 94"/>
                <a:gd name="T108" fmla="*/ 15 w 119"/>
                <a:gd name="T109" fmla="*/ 88 h 94"/>
                <a:gd name="T110" fmla="*/ 15 w 119"/>
                <a:gd name="T111" fmla="*/ 86 h 94"/>
                <a:gd name="T112" fmla="*/ 16 w 119"/>
                <a:gd name="T113" fmla="*/ 78 h 94"/>
                <a:gd name="T114" fmla="*/ 16 w 119"/>
                <a:gd name="T115" fmla="*/ 74 h 94"/>
                <a:gd name="T116" fmla="*/ 17 w 119"/>
                <a:gd name="T117" fmla="*/ 71 h 94"/>
                <a:gd name="T118" fmla="*/ 17 w 119"/>
                <a:gd name="T119" fmla="*/ 67 h 94"/>
                <a:gd name="T120" fmla="*/ 18 w 119"/>
                <a:gd name="T121" fmla="*/ 60 h 94"/>
                <a:gd name="T122" fmla="*/ 18 w 119"/>
                <a:gd name="T123" fmla="*/ 55 h 94"/>
                <a:gd name="T124" fmla="*/ 18 w 119"/>
                <a:gd name="T125" fmla="*/ 4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 h="94">
                  <a:moveTo>
                    <a:pt x="46" y="18"/>
                  </a:moveTo>
                  <a:cubicBezTo>
                    <a:pt x="46" y="18"/>
                    <a:pt x="46" y="18"/>
                    <a:pt x="47" y="18"/>
                  </a:cubicBezTo>
                  <a:cubicBezTo>
                    <a:pt x="47" y="17"/>
                    <a:pt x="48" y="18"/>
                    <a:pt x="49" y="18"/>
                  </a:cubicBezTo>
                  <a:cubicBezTo>
                    <a:pt x="51" y="17"/>
                    <a:pt x="52" y="17"/>
                    <a:pt x="54" y="17"/>
                  </a:cubicBezTo>
                  <a:cubicBezTo>
                    <a:pt x="60" y="17"/>
                    <a:pt x="65" y="17"/>
                    <a:pt x="70" y="17"/>
                  </a:cubicBezTo>
                  <a:cubicBezTo>
                    <a:pt x="73" y="17"/>
                    <a:pt x="75" y="17"/>
                    <a:pt x="78" y="17"/>
                  </a:cubicBezTo>
                  <a:cubicBezTo>
                    <a:pt x="78" y="17"/>
                    <a:pt x="78" y="17"/>
                    <a:pt x="78" y="18"/>
                  </a:cubicBezTo>
                  <a:cubicBezTo>
                    <a:pt x="78" y="18"/>
                    <a:pt x="78" y="18"/>
                    <a:pt x="78" y="18"/>
                  </a:cubicBezTo>
                  <a:cubicBezTo>
                    <a:pt x="78" y="18"/>
                    <a:pt x="78" y="18"/>
                    <a:pt x="78" y="18"/>
                  </a:cubicBezTo>
                  <a:cubicBezTo>
                    <a:pt x="78" y="18"/>
                    <a:pt x="78" y="18"/>
                    <a:pt x="79" y="18"/>
                  </a:cubicBezTo>
                  <a:cubicBezTo>
                    <a:pt x="79" y="18"/>
                    <a:pt x="79" y="18"/>
                    <a:pt x="79" y="18"/>
                  </a:cubicBezTo>
                  <a:cubicBezTo>
                    <a:pt x="79" y="18"/>
                    <a:pt x="79" y="18"/>
                    <a:pt x="79" y="18"/>
                  </a:cubicBezTo>
                  <a:cubicBezTo>
                    <a:pt x="79" y="18"/>
                    <a:pt x="79" y="18"/>
                    <a:pt x="79" y="18"/>
                  </a:cubicBezTo>
                  <a:cubicBezTo>
                    <a:pt x="79" y="18"/>
                    <a:pt x="79" y="18"/>
                    <a:pt x="79" y="18"/>
                  </a:cubicBezTo>
                  <a:cubicBezTo>
                    <a:pt x="79" y="19"/>
                    <a:pt x="79" y="19"/>
                    <a:pt x="79" y="20"/>
                  </a:cubicBezTo>
                  <a:cubicBezTo>
                    <a:pt x="79" y="20"/>
                    <a:pt x="79" y="20"/>
                    <a:pt x="79" y="20"/>
                  </a:cubicBezTo>
                  <a:cubicBezTo>
                    <a:pt x="79" y="21"/>
                    <a:pt x="79" y="21"/>
                    <a:pt x="79" y="22"/>
                  </a:cubicBezTo>
                  <a:cubicBezTo>
                    <a:pt x="79" y="22"/>
                    <a:pt x="79" y="22"/>
                    <a:pt x="79" y="22"/>
                  </a:cubicBezTo>
                  <a:cubicBezTo>
                    <a:pt x="79" y="23"/>
                    <a:pt x="79" y="23"/>
                    <a:pt x="79" y="24"/>
                  </a:cubicBezTo>
                  <a:cubicBezTo>
                    <a:pt x="79" y="25"/>
                    <a:pt x="79" y="26"/>
                    <a:pt x="79" y="27"/>
                  </a:cubicBezTo>
                  <a:cubicBezTo>
                    <a:pt x="79" y="27"/>
                    <a:pt x="79" y="27"/>
                    <a:pt x="79" y="27"/>
                  </a:cubicBezTo>
                  <a:cubicBezTo>
                    <a:pt x="79" y="27"/>
                    <a:pt x="79" y="27"/>
                    <a:pt x="79" y="27"/>
                  </a:cubicBezTo>
                  <a:cubicBezTo>
                    <a:pt x="79" y="27"/>
                    <a:pt x="79" y="27"/>
                    <a:pt x="79" y="27"/>
                  </a:cubicBezTo>
                  <a:cubicBezTo>
                    <a:pt x="79" y="27"/>
                    <a:pt x="79" y="27"/>
                    <a:pt x="79" y="27"/>
                  </a:cubicBezTo>
                  <a:cubicBezTo>
                    <a:pt x="78" y="27"/>
                    <a:pt x="76" y="27"/>
                    <a:pt x="75" y="27"/>
                  </a:cubicBezTo>
                  <a:cubicBezTo>
                    <a:pt x="72" y="27"/>
                    <a:pt x="70" y="27"/>
                    <a:pt x="68" y="27"/>
                  </a:cubicBezTo>
                  <a:cubicBezTo>
                    <a:pt x="60" y="27"/>
                    <a:pt x="53" y="27"/>
                    <a:pt x="46" y="27"/>
                  </a:cubicBezTo>
                  <a:cubicBezTo>
                    <a:pt x="46" y="27"/>
                    <a:pt x="45" y="27"/>
                    <a:pt x="45" y="27"/>
                  </a:cubicBezTo>
                  <a:cubicBezTo>
                    <a:pt x="45" y="27"/>
                    <a:pt x="45" y="27"/>
                    <a:pt x="45" y="27"/>
                  </a:cubicBezTo>
                  <a:cubicBezTo>
                    <a:pt x="45" y="24"/>
                    <a:pt x="46" y="21"/>
                    <a:pt x="46" y="18"/>
                  </a:cubicBezTo>
                  <a:close/>
                  <a:moveTo>
                    <a:pt x="18" y="49"/>
                  </a:moveTo>
                  <a:cubicBezTo>
                    <a:pt x="18" y="48"/>
                    <a:pt x="18" y="47"/>
                    <a:pt x="18" y="47"/>
                  </a:cubicBezTo>
                  <a:cubicBezTo>
                    <a:pt x="18" y="47"/>
                    <a:pt x="18" y="47"/>
                    <a:pt x="18" y="47"/>
                  </a:cubicBezTo>
                  <a:cubicBezTo>
                    <a:pt x="18" y="47"/>
                    <a:pt x="18" y="46"/>
                    <a:pt x="18" y="46"/>
                  </a:cubicBezTo>
                  <a:cubicBezTo>
                    <a:pt x="19" y="46"/>
                    <a:pt x="19" y="46"/>
                    <a:pt x="19" y="46"/>
                  </a:cubicBezTo>
                  <a:cubicBezTo>
                    <a:pt x="19" y="45"/>
                    <a:pt x="19" y="45"/>
                    <a:pt x="19" y="45"/>
                  </a:cubicBezTo>
                  <a:cubicBezTo>
                    <a:pt x="19" y="44"/>
                    <a:pt x="19" y="44"/>
                    <a:pt x="19" y="43"/>
                  </a:cubicBezTo>
                  <a:cubicBezTo>
                    <a:pt x="19" y="43"/>
                    <a:pt x="19" y="43"/>
                    <a:pt x="19" y="43"/>
                  </a:cubicBezTo>
                  <a:cubicBezTo>
                    <a:pt x="19" y="43"/>
                    <a:pt x="19" y="42"/>
                    <a:pt x="19" y="41"/>
                  </a:cubicBezTo>
                  <a:cubicBezTo>
                    <a:pt x="19" y="41"/>
                    <a:pt x="19" y="41"/>
                    <a:pt x="19" y="41"/>
                  </a:cubicBezTo>
                  <a:cubicBezTo>
                    <a:pt x="19" y="41"/>
                    <a:pt x="19" y="40"/>
                    <a:pt x="19" y="40"/>
                  </a:cubicBezTo>
                  <a:cubicBezTo>
                    <a:pt x="19" y="40"/>
                    <a:pt x="19" y="40"/>
                    <a:pt x="19" y="39"/>
                  </a:cubicBezTo>
                  <a:cubicBezTo>
                    <a:pt x="19" y="39"/>
                    <a:pt x="19" y="39"/>
                    <a:pt x="19" y="39"/>
                  </a:cubicBezTo>
                  <a:cubicBezTo>
                    <a:pt x="19" y="38"/>
                    <a:pt x="19" y="38"/>
                    <a:pt x="19" y="37"/>
                  </a:cubicBezTo>
                  <a:cubicBezTo>
                    <a:pt x="19" y="37"/>
                    <a:pt x="19" y="37"/>
                    <a:pt x="19" y="37"/>
                  </a:cubicBezTo>
                  <a:cubicBezTo>
                    <a:pt x="19" y="37"/>
                    <a:pt x="19" y="37"/>
                    <a:pt x="19" y="37"/>
                  </a:cubicBezTo>
                  <a:cubicBezTo>
                    <a:pt x="19" y="37"/>
                    <a:pt x="19" y="37"/>
                    <a:pt x="19" y="37"/>
                  </a:cubicBezTo>
                  <a:cubicBezTo>
                    <a:pt x="19" y="37"/>
                    <a:pt x="19" y="36"/>
                    <a:pt x="19" y="36"/>
                  </a:cubicBezTo>
                  <a:cubicBezTo>
                    <a:pt x="20" y="36"/>
                    <a:pt x="20" y="36"/>
                    <a:pt x="20" y="36"/>
                  </a:cubicBezTo>
                  <a:cubicBezTo>
                    <a:pt x="20" y="36"/>
                    <a:pt x="20" y="36"/>
                    <a:pt x="20" y="36"/>
                  </a:cubicBezTo>
                  <a:cubicBezTo>
                    <a:pt x="42" y="36"/>
                    <a:pt x="65" y="36"/>
                    <a:pt x="88" y="36"/>
                  </a:cubicBezTo>
                  <a:cubicBezTo>
                    <a:pt x="88" y="36"/>
                    <a:pt x="89" y="36"/>
                    <a:pt x="90" y="36"/>
                  </a:cubicBezTo>
                  <a:cubicBezTo>
                    <a:pt x="92" y="36"/>
                    <a:pt x="93" y="36"/>
                    <a:pt x="94" y="36"/>
                  </a:cubicBezTo>
                  <a:cubicBezTo>
                    <a:pt x="100" y="36"/>
                    <a:pt x="106" y="36"/>
                    <a:pt x="112" y="37"/>
                  </a:cubicBezTo>
                  <a:cubicBezTo>
                    <a:pt x="114" y="37"/>
                    <a:pt x="116" y="37"/>
                    <a:pt x="117" y="37"/>
                  </a:cubicBezTo>
                  <a:cubicBezTo>
                    <a:pt x="117" y="37"/>
                    <a:pt x="117" y="37"/>
                    <a:pt x="117" y="37"/>
                  </a:cubicBezTo>
                  <a:cubicBezTo>
                    <a:pt x="117" y="37"/>
                    <a:pt x="117" y="37"/>
                    <a:pt x="118" y="37"/>
                  </a:cubicBezTo>
                  <a:cubicBezTo>
                    <a:pt x="118" y="37"/>
                    <a:pt x="118" y="36"/>
                    <a:pt x="118" y="36"/>
                  </a:cubicBezTo>
                  <a:cubicBezTo>
                    <a:pt x="118" y="36"/>
                    <a:pt x="118" y="36"/>
                    <a:pt x="118" y="36"/>
                  </a:cubicBezTo>
                  <a:cubicBezTo>
                    <a:pt x="118" y="36"/>
                    <a:pt x="118" y="36"/>
                    <a:pt x="118" y="36"/>
                  </a:cubicBezTo>
                  <a:cubicBezTo>
                    <a:pt x="118" y="36"/>
                    <a:pt x="118" y="36"/>
                    <a:pt x="118" y="36"/>
                  </a:cubicBezTo>
                  <a:cubicBezTo>
                    <a:pt x="118" y="36"/>
                    <a:pt x="118" y="36"/>
                    <a:pt x="118" y="36"/>
                  </a:cubicBezTo>
                  <a:cubicBezTo>
                    <a:pt x="118" y="36"/>
                    <a:pt x="119" y="36"/>
                    <a:pt x="119" y="36"/>
                  </a:cubicBezTo>
                  <a:cubicBezTo>
                    <a:pt x="119" y="36"/>
                    <a:pt x="119" y="36"/>
                    <a:pt x="119" y="36"/>
                  </a:cubicBezTo>
                  <a:cubicBezTo>
                    <a:pt x="119" y="36"/>
                    <a:pt x="119" y="36"/>
                    <a:pt x="119" y="35"/>
                  </a:cubicBezTo>
                  <a:cubicBezTo>
                    <a:pt x="119" y="35"/>
                    <a:pt x="119" y="35"/>
                    <a:pt x="119" y="35"/>
                  </a:cubicBezTo>
                  <a:cubicBezTo>
                    <a:pt x="119" y="35"/>
                    <a:pt x="119" y="35"/>
                    <a:pt x="119" y="35"/>
                  </a:cubicBezTo>
                  <a:cubicBezTo>
                    <a:pt x="119" y="35"/>
                    <a:pt x="119" y="34"/>
                    <a:pt x="119" y="34"/>
                  </a:cubicBezTo>
                  <a:cubicBezTo>
                    <a:pt x="119" y="34"/>
                    <a:pt x="119" y="34"/>
                    <a:pt x="119" y="34"/>
                  </a:cubicBezTo>
                  <a:cubicBezTo>
                    <a:pt x="119" y="33"/>
                    <a:pt x="119" y="33"/>
                    <a:pt x="119" y="33"/>
                  </a:cubicBezTo>
                  <a:cubicBezTo>
                    <a:pt x="119" y="33"/>
                    <a:pt x="119" y="33"/>
                    <a:pt x="119" y="33"/>
                  </a:cubicBezTo>
                  <a:cubicBezTo>
                    <a:pt x="119" y="32"/>
                    <a:pt x="119" y="32"/>
                    <a:pt x="119" y="32"/>
                  </a:cubicBezTo>
                  <a:cubicBezTo>
                    <a:pt x="119" y="32"/>
                    <a:pt x="119" y="32"/>
                    <a:pt x="119" y="32"/>
                  </a:cubicBezTo>
                  <a:cubicBezTo>
                    <a:pt x="119" y="32"/>
                    <a:pt x="119" y="31"/>
                    <a:pt x="119" y="31"/>
                  </a:cubicBezTo>
                  <a:cubicBezTo>
                    <a:pt x="119" y="31"/>
                    <a:pt x="119" y="31"/>
                    <a:pt x="119" y="31"/>
                  </a:cubicBezTo>
                  <a:cubicBezTo>
                    <a:pt x="119" y="31"/>
                    <a:pt x="119" y="30"/>
                    <a:pt x="119" y="30"/>
                  </a:cubicBezTo>
                  <a:cubicBezTo>
                    <a:pt x="119" y="30"/>
                    <a:pt x="119" y="30"/>
                    <a:pt x="119" y="30"/>
                  </a:cubicBezTo>
                  <a:cubicBezTo>
                    <a:pt x="119" y="30"/>
                    <a:pt x="119" y="30"/>
                    <a:pt x="119" y="29"/>
                  </a:cubicBezTo>
                  <a:cubicBezTo>
                    <a:pt x="119" y="29"/>
                    <a:pt x="119" y="29"/>
                    <a:pt x="119" y="29"/>
                  </a:cubicBezTo>
                  <a:cubicBezTo>
                    <a:pt x="119" y="29"/>
                    <a:pt x="119" y="29"/>
                    <a:pt x="119" y="29"/>
                  </a:cubicBezTo>
                  <a:cubicBezTo>
                    <a:pt x="119" y="28"/>
                    <a:pt x="118" y="28"/>
                    <a:pt x="118" y="28"/>
                  </a:cubicBezTo>
                  <a:cubicBezTo>
                    <a:pt x="118" y="28"/>
                    <a:pt x="118" y="28"/>
                    <a:pt x="118" y="28"/>
                  </a:cubicBezTo>
                  <a:cubicBezTo>
                    <a:pt x="118" y="28"/>
                    <a:pt x="118" y="27"/>
                    <a:pt x="118" y="27"/>
                  </a:cubicBezTo>
                  <a:cubicBezTo>
                    <a:pt x="118" y="27"/>
                    <a:pt x="118" y="27"/>
                    <a:pt x="118" y="27"/>
                  </a:cubicBezTo>
                  <a:cubicBezTo>
                    <a:pt x="118" y="27"/>
                    <a:pt x="118" y="27"/>
                    <a:pt x="118" y="27"/>
                  </a:cubicBezTo>
                  <a:cubicBezTo>
                    <a:pt x="118" y="27"/>
                    <a:pt x="118" y="27"/>
                    <a:pt x="118" y="27"/>
                  </a:cubicBezTo>
                  <a:cubicBezTo>
                    <a:pt x="118" y="27"/>
                    <a:pt x="118" y="27"/>
                    <a:pt x="117" y="27"/>
                  </a:cubicBezTo>
                  <a:cubicBezTo>
                    <a:pt x="117" y="27"/>
                    <a:pt x="117" y="27"/>
                    <a:pt x="117" y="27"/>
                  </a:cubicBezTo>
                  <a:cubicBezTo>
                    <a:pt x="117" y="27"/>
                    <a:pt x="117" y="27"/>
                    <a:pt x="117" y="27"/>
                  </a:cubicBezTo>
                  <a:cubicBezTo>
                    <a:pt x="117" y="27"/>
                    <a:pt x="117" y="27"/>
                    <a:pt x="117" y="27"/>
                  </a:cubicBezTo>
                  <a:cubicBezTo>
                    <a:pt x="117" y="27"/>
                    <a:pt x="117" y="27"/>
                    <a:pt x="117" y="27"/>
                  </a:cubicBezTo>
                  <a:cubicBezTo>
                    <a:pt x="116" y="26"/>
                    <a:pt x="115" y="26"/>
                    <a:pt x="114" y="27"/>
                  </a:cubicBezTo>
                  <a:cubicBezTo>
                    <a:pt x="114" y="27"/>
                    <a:pt x="113" y="27"/>
                    <a:pt x="113" y="27"/>
                  </a:cubicBezTo>
                  <a:cubicBezTo>
                    <a:pt x="113" y="27"/>
                    <a:pt x="112" y="27"/>
                    <a:pt x="112" y="27"/>
                  </a:cubicBezTo>
                  <a:cubicBezTo>
                    <a:pt x="112" y="27"/>
                    <a:pt x="112" y="27"/>
                    <a:pt x="112" y="27"/>
                  </a:cubicBezTo>
                  <a:cubicBezTo>
                    <a:pt x="112" y="27"/>
                    <a:pt x="111" y="27"/>
                    <a:pt x="111" y="27"/>
                  </a:cubicBezTo>
                  <a:cubicBezTo>
                    <a:pt x="111" y="27"/>
                    <a:pt x="111" y="27"/>
                    <a:pt x="111" y="27"/>
                  </a:cubicBezTo>
                  <a:cubicBezTo>
                    <a:pt x="111" y="27"/>
                    <a:pt x="111" y="27"/>
                    <a:pt x="110" y="27"/>
                  </a:cubicBezTo>
                  <a:cubicBezTo>
                    <a:pt x="110" y="27"/>
                    <a:pt x="110" y="27"/>
                    <a:pt x="110" y="27"/>
                  </a:cubicBezTo>
                  <a:cubicBezTo>
                    <a:pt x="110" y="27"/>
                    <a:pt x="110" y="27"/>
                    <a:pt x="109" y="27"/>
                  </a:cubicBezTo>
                  <a:cubicBezTo>
                    <a:pt x="109" y="27"/>
                    <a:pt x="108" y="27"/>
                    <a:pt x="107" y="27"/>
                  </a:cubicBezTo>
                  <a:cubicBezTo>
                    <a:pt x="106" y="27"/>
                    <a:pt x="106" y="27"/>
                    <a:pt x="105" y="27"/>
                  </a:cubicBezTo>
                  <a:cubicBezTo>
                    <a:pt x="105" y="27"/>
                    <a:pt x="105" y="27"/>
                    <a:pt x="104" y="27"/>
                  </a:cubicBezTo>
                  <a:cubicBezTo>
                    <a:pt x="104" y="27"/>
                    <a:pt x="104" y="27"/>
                    <a:pt x="104" y="27"/>
                  </a:cubicBezTo>
                  <a:cubicBezTo>
                    <a:pt x="104" y="27"/>
                    <a:pt x="103" y="27"/>
                    <a:pt x="102" y="27"/>
                  </a:cubicBezTo>
                  <a:cubicBezTo>
                    <a:pt x="102" y="27"/>
                    <a:pt x="102" y="27"/>
                    <a:pt x="102" y="27"/>
                  </a:cubicBezTo>
                  <a:cubicBezTo>
                    <a:pt x="102" y="27"/>
                    <a:pt x="101" y="27"/>
                    <a:pt x="101" y="27"/>
                  </a:cubicBezTo>
                  <a:cubicBezTo>
                    <a:pt x="100" y="27"/>
                    <a:pt x="99" y="27"/>
                    <a:pt x="99" y="27"/>
                  </a:cubicBezTo>
                  <a:cubicBezTo>
                    <a:pt x="97" y="27"/>
                    <a:pt x="94"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4"/>
                    <a:pt x="92" y="21"/>
                    <a:pt x="92" y="18"/>
                  </a:cubicBezTo>
                  <a:cubicBezTo>
                    <a:pt x="92" y="18"/>
                    <a:pt x="92" y="18"/>
                    <a:pt x="92" y="18"/>
                  </a:cubicBezTo>
                  <a:cubicBezTo>
                    <a:pt x="92" y="18"/>
                    <a:pt x="92" y="18"/>
                    <a:pt x="92" y="18"/>
                  </a:cubicBezTo>
                  <a:cubicBezTo>
                    <a:pt x="92" y="18"/>
                    <a:pt x="92" y="18"/>
                    <a:pt x="92" y="18"/>
                  </a:cubicBezTo>
                  <a:cubicBezTo>
                    <a:pt x="93" y="18"/>
                    <a:pt x="93" y="18"/>
                    <a:pt x="93" y="18"/>
                  </a:cubicBezTo>
                  <a:cubicBezTo>
                    <a:pt x="93" y="17"/>
                    <a:pt x="93" y="17"/>
                    <a:pt x="93" y="17"/>
                  </a:cubicBezTo>
                  <a:cubicBezTo>
                    <a:pt x="94" y="17"/>
                    <a:pt x="95" y="17"/>
                    <a:pt x="96" y="17"/>
                  </a:cubicBezTo>
                  <a:cubicBezTo>
                    <a:pt x="99" y="18"/>
                    <a:pt x="102" y="18"/>
                    <a:pt x="105" y="18"/>
                  </a:cubicBezTo>
                  <a:cubicBezTo>
                    <a:pt x="105" y="18"/>
                    <a:pt x="106" y="18"/>
                    <a:pt x="107" y="18"/>
                  </a:cubicBezTo>
                  <a:cubicBezTo>
                    <a:pt x="107" y="18"/>
                    <a:pt x="107" y="18"/>
                    <a:pt x="107" y="18"/>
                  </a:cubicBezTo>
                  <a:cubicBezTo>
                    <a:pt x="107" y="18"/>
                    <a:pt x="108" y="18"/>
                    <a:pt x="108" y="18"/>
                  </a:cubicBezTo>
                  <a:cubicBezTo>
                    <a:pt x="108" y="18"/>
                    <a:pt x="108" y="18"/>
                    <a:pt x="108" y="18"/>
                  </a:cubicBezTo>
                  <a:cubicBezTo>
                    <a:pt x="108" y="18"/>
                    <a:pt x="108" y="18"/>
                    <a:pt x="109" y="18"/>
                  </a:cubicBezTo>
                  <a:cubicBezTo>
                    <a:pt x="109" y="18"/>
                    <a:pt x="109" y="18"/>
                    <a:pt x="109" y="18"/>
                  </a:cubicBezTo>
                  <a:cubicBezTo>
                    <a:pt x="109" y="18"/>
                    <a:pt x="109" y="18"/>
                    <a:pt x="109" y="18"/>
                  </a:cubicBezTo>
                  <a:cubicBezTo>
                    <a:pt x="109" y="18"/>
                    <a:pt x="109" y="18"/>
                    <a:pt x="109" y="18"/>
                  </a:cubicBezTo>
                  <a:cubicBezTo>
                    <a:pt x="109" y="18"/>
                    <a:pt x="109" y="18"/>
                    <a:pt x="109" y="18"/>
                  </a:cubicBezTo>
                  <a:cubicBezTo>
                    <a:pt x="109" y="18"/>
                    <a:pt x="109" y="17"/>
                    <a:pt x="109" y="17"/>
                  </a:cubicBezTo>
                  <a:cubicBezTo>
                    <a:pt x="109" y="17"/>
                    <a:pt x="109" y="17"/>
                    <a:pt x="110" y="17"/>
                  </a:cubicBezTo>
                  <a:cubicBezTo>
                    <a:pt x="110" y="17"/>
                    <a:pt x="110" y="17"/>
                    <a:pt x="110" y="17"/>
                  </a:cubicBezTo>
                  <a:cubicBezTo>
                    <a:pt x="110" y="17"/>
                    <a:pt x="110" y="17"/>
                    <a:pt x="110" y="17"/>
                  </a:cubicBezTo>
                  <a:cubicBezTo>
                    <a:pt x="110" y="16"/>
                    <a:pt x="110" y="16"/>
                    <a:pt x="110" y="16"/>
                  </a:cubicBezTo>
                  <a:cubicBezTo>
                    <a:pt x="110" y="16"/>
                    <a:pt x="110" y="16"/>
                    <a:pt x="110" y="16"/>
                  </a:cubicBezTo>
                  <a:cubicBezTo>
                    <a:pt x="110" y="16"/>
                    <a:pt x="110" y="16"/>
                    <a:pt x="110" y="16"/>
                  </a:cubicBezTo>
                  <a:cubicBezTo>
                    <a:pt x="110" y="16"/>
                    <a:pt x="110" y="16"/>
                    <a:pt x="110" y="16"/>
                  </a:cubicBezTo>
                  <a:cubicBezTo>
                    <a:pt x="110" y="15"/>
                    <a:pt x="110" y="14"/>
                    <a:pt x="110" y="13"/>
                  </a:cubicBezTo>
                  <a:cubicBezTo>
                    <a:pt x="110" y="13"/>
                    <a:pt x="110" y="13"/>
                    <a:pt x="110" y="13"/>
                  </a:cubicBezTo>
                  <a:cubicBezTo>
                    <a:pt x="110" y="13"/>
                    <a:pt x="110" y="13"/>
                    <a:pt x="110" y="13"/>
                  </a:cubicBezTo>
                  <a:cubicBezTo>
                    <a:pt x="110" y="13"/>
                    <a:pt x="110" y="13"/>
                    <a:pt x="110" y="13"/>
                  </a:cubicBezTo>
                  <a:cubicBezTo>
                    <a:pt x="110" y="12"/>
                    <a:pt x="110" y="12"/>
                    <a:pt x="110" y="12"/>
                  </a:cubicBezTo>
                  <a:cubicBezTo>
                    <a:pt x="110" y="12"/>
                    <a:pt x="110" y="12"/>
                    <a:pt x="110" y="12"/>
                  </a:cubicBezTo>
                  <a:cubicBezTo>
                    <a:pt x="110" y="12"/>
                    <a:pt x="110" y="12"/>
                    <a:pt x="110" y="12"/>
                  </a:cubicBezTo>
                  <a:cubicBezTo>
                    <a:pt x="110" y="12"/>
                    <a:pt x="110" y="12"/>
                    <a:pt x="110" y="12"/>
                  </a:cubicBezTo>
                  <a:cubicBezTo>
                    <a:pt x="110" y="11"/>
                    <a:pt x="110" y="11"/>
                    <a:pt x="110" y="11"/>
                  </a:cubicBezTo>
                  <a:cubicBezTo>
                    <a:pt x="110" y="11"/>
                    <a:pt x="110" y="11"/>
                    <a:pt x="110"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9"/>
                    <a:pt x="109" y="9"/>
                  </a:cubicBezTo>
                  <a:cubicBezTo>
                    <a:pt x="108" y="9"/>
                    <a:pt x="108" y="9"/>
                    <a:pt x="108" y="9"/>
                  </a:cubicBezTo>
                  <a:cubicBezTo>
                    <a:pt x="108" y="9"/>
                    <a:pt x="108" y="9"/>
                    <a:pt x="108" y="9"/>
                  </a:cubicBezTo>
                  <a:cubicBezTo>
                    <a:pt x="108" y="9"/>
                    <a:pt x="108" y="9"/>
                    <a:pt x="108" y="9"/>
                  </a:cubicBezTo>
                  <a:cubicBezTo>
                    <a:pt x="108" y="9"/>
                    <a:pt x="108" y="9"/>
                    <a:pt x="108" y="9"/>
                  </a:cubicBezTo>
                  <a:cubicBezTo>
                    <a:pt x="108" y="9"/>
                    <a:pt x="107" y="9"/>
                    <a:pt x="107" y="9"/>
                  </a:cubicBezTo>
                  <a:cubicBezTo>
                    <a:pt x="107" y="9"/>
                    <a:pt x="106" y="9"/>
                    <a:pt x="106" y="9"/>
                  </a:cubicBezTo>
                  <a:cubicBezTo>
                    <a:pt x="106" y="9"/>
                    <a:pt x="105" y="9"/>
                    <a:pt x="104" y="9"/>
                  </a:cubicBezTo>
                  <a:cubicBezTo>
                    <a:pt x="104" y="9"/>
                    <a:pt x="103" y="9"/>
                    <a:pt x="102" y="9"/>
                  </a:cubicBezTo>
                  <a:cubicBezTo>
                    <a:pt x="101" y="9"/>
                    <a:pt x="99" y="9"/>
                    <a:pt x="98" y="9"/>
                  </a:cubicBezTo>
                  <a:cubicBezTo>
                    <a:pt x="98" y="9"/>
                    <a:pt x="98" y="9"/>
                    <a:pt x="97" y="9"/>
                  </a:cubicBezTo>
                  <a:cubicBezTo>
                    <a:pt x="96" y="10"/>
                    <a:pt x="95" y="9"/>
                    <a:pt x="94" y="9"/>
                  </a:cubicBezTo>
                  <a:cubicBezTo>
                    <a:pt x="94" y="9"/>
                    <a:pt x="93" y="9"/>
                    <a:pt x="93" y="9"/>
                  </a:cubicBezTo>
                  <a:cubicBezTo>
                    <a:pt x="93" y="9"/>
                    <a:pt x="93" y="9"/>
                    <a:pt x="93" y="9"/>
                  </a:cubicBezTo>
                  <a:cubicBezTo>
                    <a:pt x="92" y="9"/>
                    <a:pt x="91" y="9"/>
                    <a:pt x="91" y="9"/>
                  </a:cubicBezTo>
                  <a:cubicBezTo>
                    <a:pt x="90" y="10"/>
                    <a:pt x="89" y="10"/>
                    <a:pt x="89" y="10"/>
                  </a:cubicBezTo>
                  <a:cubicBezTo>
                    <a:pt x="88" y="10"/>
                    <a:pt x="86" y="10"/>
                    <a:pt x="85" y="10"/>
                  </a:cubicBezTo>
                  <a:cubicBezTo>
                    <a:pt x="83" y="10"/>
                    <a:pt x="82" y="10"/>
                    <a:pt x="80" y="10"/>
                  </a:cubicBezTo>
                  <a:cubicBezTo>
                    <a:pt x="79" y="10"/>
                    <a:pt x="78" y="10"/>
                    <a:pt x="77" y="10"/>
                  </a:cubicBezTo>
                  <a:cubicBezTo>
                    <a:pt x="76" y="10"/>
                    <a:pt x="74" y="10"/>
                    <a:pt x="73" y="10"/>
                  </a:cubicBezTo>
                  <a:cubicBezTo>
                    <a:pt x="72" y="10"/>
                    <a:pt x="71" y="10"/>
                    <a:pt x="70" y="10"/>
                  </a:cubicBezTo>
                  <a:cubicBezTo>
                    <a:pt x="69" y="10"/>
                    <a:pt x="69" y="9"/>
                    <a:pt x="69" y="9"/>
                  </a:cubicBezTo>
                  <a:cubicBezTo>
                    <a:pt x="69" y="9"/>
                    <a:pt x="69" y="9"/>
                    <a:pt x="69" y="9"/>
                  </a:cubicBezTo>
                  <a:cubicBezTo>
                    <a:pt x="68" y="9"/>
                    <a:pt x="68" y="9"/>
                    <a:pt x="68" y="9"/>
                  </a:cubicBezTo>
                  <a:cubicBezTo>
                    <a:pt x="68" y="9"/>
                    <a:pt x="68" y="9"/>
                    <a:pt x="68" y="9"/>
                  </a:cubicBezTo>
                  <a:cubicBezTo>
                    <a:pt x="68" y="9"/>
                    <a:pt x="68" y="9"/>
                    <a:pt x="68" y="9"/>
                  </a:cubicBezTo>
                  <a:cubicBezTo>
                    <a:pt x="68" y="9"/>
                    <a:pt x="68" y="8"/>
                    <a:pt x="68" y="8"/>
                  </a:cubicBezTo>
                  <a:cubicBezTo>
                    <a:pt x="68" y="8"/>
                    <a:pt x="68" y="8"/>
                    <a:pt x="68" y="8"/>
                  </a:cubicBezTo>
                  <a:cubicBezTo>
                    <a:pt x="68" y="8"/>
                    <a:pt x="68" y="8"/>
                    <a:pt x="68" y="8"/>
                  </a:cubicBezTo>
                  <a:cubicBezTo>
                    <a:pt x="68" y="8"/>
                    <a:pt x="68" y="8"/>
                    <a:pt x="68" y="8"/>
                  </a:cubicBezTo>
                  <a:cubicBezTo>
                    <a:pt x="68" y="8"/>
                    <a:pt x="68" y="7"/>
                    <a:pt x="68" y="7"/>
                  </a:cubicBezTo>
                  <a:cubicBezTo>
                    <a:pt x="68" y="7"/>
                    <a:pt x="68" y="7"/>
                    <a:pt x="68" y="7"/>
                  </a:cubicBezTo>
                  <a:cubicBezTo>
                    <a:pt x="68" y="7"/>
                    <a:pt x="68" y="7"/>
                    <a:pt x="68" y="7"/>
                  </a:cubicBezTo>
                  <a:cubicBezTo>
                    <a:pt x="68" y="7"/>
                    <a:pt x="68" y="7"/>
                    <a:pt x="68" y="7"/>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5"/>
                    <a:pt x="68" y="5"/>
                    <a:pt x="68" y="4"/>
                  </a:cubicBezTo>
                  <a:cubicBezTo>
                    <a:pt x="69" y="4"/>
                    <a:pt x="69" y="3"/>
                    <a:pt x="69" y="3"/>
                  </a:cubicBezTo>
                  <a:cubicBezTo>
                    <a:pt x="69" y="3"/>
                    <a:pt x="69" y="3"/>
                    <a:pt x="68" y="3"/>
                  </a:cubicBezTo>
                  <a:cubicBezTo>
                    <a:pt x="68" y="3"/>
                    <a:pt x="68" y="3"/>
                    <a:pt x="68" y="2"/>
                  </a:cubicBezTo>
                  <a:cubicBezTo>
                    <a:pt x="68" y="2"/>
                    <a:pt x="68" y="2"/>
                    <a:pt x="68" y="2"/>
                  </a:cubicBezTo>
                  <a:cubicBezTo>
                    <a:pt x="68" y="2"/>
                    <a:pt x="68" y="2"/>
                    <a:pt x="68" y="2"/>
                  </a:cubicBezTo>
                  <a:cubicBezTo>
                    <a:pt x="68" y="2"/>
                    <a:pt x="68" y="2"/>
                    <a:pt x="68" y="1"/>
                  </a:cubicBezTo>
                  <a:cubicBezTo>
                    <a:pt x="68"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6" y="1"/>
                    <a:pt x="66" y="1"/>
                  </a:cubicBezTo>
                  <a:cubicBezTo>
                    <a:pt x="66" y="1"/>
                    <a:pt x="66" y="1"/>
                    <a:pt x="66" y="1"/>
                  </a:cubicBezTo>
                  <a:cubicBezTo>
                    <a:pt x="66" y="1"/>
                    <a:pt x="65" y="1"/>
                    <a:pt x="64" y="1"/>
                  </a:cubicBezTo>
                  <a:cubicBezTo>
                    <a:pt x="64" y="1"/>
                    <a:pt x="64" y="1"/>
                    <a:pt x="64" y="1"/>
                  </a:cubicBezTo>
                  <a:cubicBezTo>
                    <a:pt x="64" y="1"/>
                    <a:pt x="63" y="1"/>
                    <a:pt x="62" y="1"/>
                  </a:cubicBezTo>
                  <a:cubicBezTo>
                    <a:pt x="62" y="1"/>
                    <a:pt x="62" y="1"/>
                    <a:pt x="62" y="1"/>
                  </a:cubicBezTo>
                  <a:cubicBezTo>
                    <a:pt x="62" y="1"/>
                    <a:pt x="62" y="1"/>
                    <a:pt x="61" y="1"/>
                  </a:cubicBezTo>
                  <a:cubicBezTo>
                    <a:pt x="61" y="1"/>
                    <a:pt x="61" y="1"/>
                    <a:pt x="61" y="1"/>
                  </a:cubicBezTo>
                  <a:cubicBezTo>
                    <a:pt x="61" y="1"/>
                    <a:pt x="61" y="1"/>
                    <a:pt x="61" y="1"/>
                  </a:cubicBezTo>
                  <a:cubicBezTo>
                    <a:pt x="61" y="1"/>
                    <a:pt x="61" y="1"/>
                    <a:pt x="61" y="1"/>
                  </a:cubicBezTo>
                  <a:cubicBezTo>
                    <a:pt x="61" y="1"/>
                    <a:pt x="60" y="1"/>
                    <a:pt x="60" y="1"/>
                  </a:cubicBezTo>
                  <a:cubicBezTo>
                    <a:pt x="60" y="1"/>
                    <a:pt x="60" y="0"/>
                    <a:pt x="60" y="0"/>
                  </a:cubicBezTo>
                  <a:cubicBezTo>
                    <a:pt x="60" y="0"/>
                    <a:pt x="59" y="0"/>
                    <a:pt x="59" y="0"/>
                  </a:cubicBezTo>
                  <a:cubicBezTo>
                    <a:pt x="59" y="0"/>
                    <a:pt x="59" y="0"/>
                    <a:pt x="59" y="0"/>
                  </a:cubicBezTo>
                  <a:cubicBezTo>
                    <a:pt x="59" y="0"/>
                    <a:pt x="58" y="0"/>
                    <a:pt x="58" y="0"/>
                  </a:cubicBezTo>
                  <a:cubicBezTo>
                    <a:pt x="58" y="0"/>
                    <a:pt x="58" y="0"/>
                    <a:pt x="58" y="0"/>
                  </a:cubicBezTo>
                  <a:cubicBezTo>
                    <a:pt x="58" y="0"/>
                    <a:pt x="57" y="0"/>
                    <a:pt x="57" y="0"/>
                  </a:cubicBezTo>
                  <a:cubicBezTo>
                    <a:pt x="57" y="0"/>
                    <a:pt x="57" y="0"/>
                    <a:pt x="57" y="0"/>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5" y="2"/>
                    <a:pt x="55" y="4"/>
                    <a:pt x="55" y="5"/>
                  </a:cubicBezTo>
                  <a:cubicBezTo>
                    <a:pt x="55" y="6"/>
                    <a:pt x="55" y="6"/>
                    <a:pt x="55" y="7"/>
                  </a:cubicBezTo>
                  <a:cubicBezTo>
                    <a:pt x="55" y="7"/>
                    <a:pt x="56" y="8"/>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10"/>
                    <a:pt x="55" y="10"/>
                  </a:cubicBezTo>
                  <a:cubicBezTo>
                    <a:pt x="55" y="10"/>
                    <a:pt x="55" y="10"/>
                    <a:pt x="55" y="10"/>
                  </a:cubicBezTo>
                  <a:cubicBezTo>
                    <a:pt x="55" y="10"/>
                    <a:pt x="55" y="10"/>
                    <a:pt x="55" y="10"/>
                  </a:cubicBezTo>
                  <a:cubicBezTo>
                    <a:pt x="52" y="10"/>
                    <a:pt x="49" y="10"/>
                    <a:pt x="46" y="10"/>
                  </a:cubicBezTo>
                  <a:cubicBezTo>
                    <a:pt x="43" y="10"/>
                    <a:pt x="40" y="10"/>
                    <a:pt x="37" y="10"/>
                  </a:cubicBezTo>
                  <a:cubicBezTo>
                    <a:pt x="37" y="10"/>
                    <a:pt x="37" y="10"/>
                    <a:pt x="37" y="10"/>
                  </a:cubicBezTo>
                  <a:cubicBezTo>
                    <a:pt x="37" y="10"/>
                    <a:pt x="36" y="9"/>
                    <a:pt x="36" y="9"/>
                  </a:cubicBezTo>
                  <a:cubicBezTo>
                    <a:pt x="34" y="9"/>
                    <a:pt x="32" y="9"/>
                    <a:pt x="31" y="9"/>
                  </a:cubicBezTo>
                  <a:cubicBezTo>
                    <a:pt x="30" y="9"/>
                    <a:pt x="29" y="9"/>
                    <a:pt x="28" y="9"/>
                  </a:cubicBezTo>
                  <a:cubicBezTo>
                    <a:pt x="27" y="9"/>
                    <a:pt x="26" y="9"/>
                    <a:pt x="25" y="9"/>
                  </a:cubicBezTo>
                  <a:cubicBezTo>
                    <a:pt x="24" y="9"/>
                    <a:pt x="23" y="9"/>
                    <a:pt x="22" y="9"/>
                  </a:cubicBezTo>
                  <a:cubicBezTo>
                    <a:pt x="21" y="9"/>
                    <a:pt x="20" y="9"/>
                    <a:pt x="19" y="9"/>
                  </a:cubicBezTo>
                  <a:cubicBezTo>
                    <a:pt x="19" y="9"/>
                    <a:pt x="18" y="9"/>
                    <a:pt x="18" y="9"/>
                  </a:cubicBezTo>
                  <a:cubicBezTo>
                    <a:pt x="17" y="9"/>
                    <a:pt x="15" y="9"/>
                    <a:pt x="14" y="9"/>
                  </a:cubicBezTo>
                  <a:cubicBezTo>
                    <a:pt x="14" y="10"/>
                    <a:pt x="14" y="10"/>
                    <a:pt x="14" y="10"/>
                  </a:cubicBezTo>
                  <a:cubicBezTo>
                    <a:pt x="14" y="10"/>
                    <a:pt x="14" y="10"/>
                    <a:pt x="14" y="11"/>
                  </a:cubicBezTo>
                  <a:cubicBezTo>
                    <a:pt x="14" y="11"/>
                    <a:pt x="13" y="11"/>
                    <a:pt x="13" y="11"/>
                  </a:cubicBezTo>
                  <a:cubicBezTo>
                    <a:pt x="13" y="11"/>
                    <a:pt x="13" y="11"/>
                    <a:pt x="13" y="11"/>
                  </a:cubicBezTo>
                  <a:cubicBezTo>
                    <a:pt x="13" y="11"/>
                    <a:pt x="13" y="11"/>
                    <a:pt x="13" y="12"/>
                  </a:cubicBezTo>
                  <a:cubicBezTo>
                    <a:pt x="13" y="12"/>
                    <a:pt x="13" y="12"/>
                    <a:pt x="13" y="12"/>
                  </a:cubicBezTo>
                  <a:cubicBezTo>
                    <a:pt x="13" y="12"/>
                    <a:pt x="13" y="12"/>
                    <a:pt x="13" y="13"/>
                  </a:cubicBezTo>
                  <a:cubicBezTo>
                    <a:pt x="13" y="13"/>
                    <a:pt x="13" y="13"/>
                    <a:pt x="13" y="13"/>
                  </a:cubicBezTo>
                  <a:cubicBezTo>
                    <a:pt x="13" y="13"/>
                    <a:pt x="13" y="13"/>
                    <a:pt x="13" y="14"/>
                  </a:cubicBezTo>
                  <a:cubicBezTo>
                    <a:pt x="13" y="14"/>
                    <a:pt x="13" y="14"/>
                    <a:pt x="13" y="14"/>
                  </a:cubicBezTo>
                  <a:cubicBezTo>
                    <a:pt x="13" y="14"/>
                    <a:pt x="13" y="14"/>
                    <a:pt x="13" y="14"/>
                  </a:cubicBezTo>
                  <a:cubicBezTo>
                    <a:pt x="13" y="16"/>
                    <a:pt x="13" y="17"/>
                    <a:pt x="14" y="18"/>
                  </a:cubicBezTo>
                  <a:cubicBezTo>
                    <a:pt x="15" y="18"/>
                    <a:pt x="15" y="18"/>
                    <a:pt x="16" y="18"/>
                  </a:cubicBezTo>
                  <a:cubicBezTo>
                    <a:pt x="17" y="18"/>
                    <a:pt x="18" y="18"/>
                    <a:pt x="19" y="18"/>
                  </a:cubicBezTo>
                  <a:cubicBezTo>
                    <a:pt x="20" y="18"/>
                    <a:pt x="21" y="18"/>
                    <a:pt x="22" y="18"/>
                  </a:cubicBezTo>
                  <a:cubicBezTo>
                    <a:pt x="23" y="18"/>
                    <a:pt x="24" y="18"/>
                    <a:pt x="25" y="18"/>
                  </a:cubicBezTo>
                  <a:cubicBezTo>
                    <a:pt x="25" y="18"/>
                    <a:pt x="26" y="18"/>
                    <a:pt x="26" y="18"/>
                  </a:cubicBezTo>
                  <a:cubicBezTo>
                    <a:pt x="26" y="18"/>
                    <a:pt x="26" y="18"/>
                    <a:pt x="26" y="18"/>
                  </a:cubicBezTo>
                  <a:cubicBezTo>
                    <a:pt x="28" y="18"/>
                    <a:pt x="30" y="18"/>
                    <a:pt x="33" y="18"/>
                  </a:cubicBezTo>
                  <a:cubicBezTo>
                    <a:pt x="33" y="18"/>
                    <a:pt x="33" y="18"/>
                    <a:pt x="33" y="18"/>
                  </a:cubicBezTo>
                  <a:cubicBezTo>
                    <a:pt x="33" y="18"/>
                    <a:pt x="33" y="18"/>
                    <a:pt x="33" y="18"/>
                  </a:cubicBezTo>
                  <a:cubicBezTo>
                    <a:pt x="33" y="18"/>
                    <a:pt x="33" y="18"/>
                    <a:pt x="33" y="18"/>
                  </a:cubicBezTo>
                  <a:cubicBezTo>
                    <a:pt x="33" y="18"/>
                    <a:pt x="33" y="18"/>
                    <a:pt x="33" y="18"/>
                  </a:cubicBezTo>
                  <a:cubicBezTo>
                    <a:pt x="33" y="19"/>
                    <a:pt x="33" y="20"/>
                    <a:pt x="33" y="21"/>
                  </a:cubicBezTo>
                  <a:cubicBezTo>
                    <a:pt x="33" y="21"/>
                    <a:pt x="33" y="21"/>
                    <a:pt x="33" y="21"/>
                  </a:cubicBezTo>
                  <a:cubicBezTo>
                    <a:pt x="33" y="21"/>
                    <a:pt x="33" y="21"/>
                    <a:pt x="33" y="21"/>
                  </a:cubicBezTo>
                  <a:cubicBezTo>
                    <a:pt x="33" y="23"/>
                    <a:pt x="33" y="25"/>
                    <a:pt x="33" y="26"/>
                  </a:cubicBezTo>
                  <a:cubicBezTo>
                    <a:pt x="33" y="27"/>
                    <a:pt x="33" y="27"/>
                    <a:pt x="32" y="27"/>
                  </a:cubicBezTo>
                  <a:cubicBezTo>
                    <a:pt x="32" y="27"/>
                    <a:pt x="31" y="27"/>
                    <a:pt x="31" y="27"/>
                  </a:cubicBezTo>
                  <a:cubicBezTo>
                    <a:pt x="30" y="27"/>
                    <a:pt x="30" y="27"/>
                    <a:pt x="29" y="27"/>
                  </a:cubicBezTo>
                  <a:cubicBezTo>
                    <a:pt x="28" y="27"/>
                    <a:pt x="27" y="27"/>
                    <a:pt x="26" y="27"/>
                  </a:cubicBezTo>
                  <a:cubicBezTo>
                    <a:pt x="25" y="27"/>
                    <a:pt x="23" y="27"/>
                    <a:pt x="22" y="27"/>
                  </a:cubicBezTo>
                  <a:cubicBezTo>
                    <a:pt x="21" y="27"/>
                    <a:pt x="19" y="27"/>
                    <a:pt x="18" y="27"/>
                  </a:cubicBezTo>
                  <a:cubicBezTo>
                    <a:pt x="17" y="27"/>
                    <a:pt x="17" y="27"/>
                    <a:pt x="16" y="27"/>
                  </a:cubicBezTo>
                  <a:cubicBezTo>
                    <a:pt x="16" y="27"/>
                    <a:pt x="16" y="27"/>
                    <a:pt x="15" y="27"/>
                  </a:cubicBezTo>
                  <a:cubicBezTo>
                    <a:pt x="15" y="27"/>
                    <a:pt x="14" y="27"/>
                    <a:pt x="13" y="27"/>
                  </a:cubicBezTo>
                  <a:cubicBezTo>
                    <a:pt x="12" y="27"/>
                    <a:pt x="12" y="27"/>
                    <a:pt x="11" y="27"/>
                  </a:cubicBezTo>
                  <a:cubicBezTo>
                    <a:pt x="11" y="27"/>
                    <a:pt x="11" y="27"/>
                    <a:pt x="11" y="27"/>
                  </a:cubicBezTo>
                  <a:cubicBezTo>
                    <a:pt x="11" y="27"/>
                    <a:pt x="9" y="27"/>
                    <a:pt x="9" y="27"/>
                  </a:cubicBezTo>
                  <a:cubicBezTo>
                    <a:pt x="9" y="27"/>
                    <a:pt x="9" y="27"/>
                    <a:pt x="9" y="27"/>
                  </a:cubicBezTo>
                  <a:cubicBezTo>
                    <a:pt x="9" y="27"/>
                    <a:pt x="9" y="27"/>
                    <a:pt x="8" y="27"/>
                  </a:cubicBezTo>
                  <a:cubicBezTo>
                    <a:pt x="8" y="27"/>
                    <a:pt x="8" y="27"/>
                    <a:pt x="8" y="27"/>
                  </a:cubicBezTo>
                  <a:cubicBezTo>
                    <a:pt x="8" y="27"/>
                    <a:pt x="8" y="27"/>
                    <a:pt x="8" y="27"/>
                  </a:cubicBezTo>
                  <a:cubicBezTo>
                    <a:pt x="8" y="27"/>
                    <a:pt x="8" y="27"/>
                    <a:pt x="8" y="27"/>
                  </a:cubicBezTo>
                  <a:cubicBezTo>
                    <a:pt x="8" y="27"/>
                    <a:pt x="8" y="27"/>
                    <a:pt x="8" y="27"/>
                  </a:cubicBezTo>
                  <a:cubicBezTo>
                    <a:pt x="8" y="27"/>
                    <a:pt x="8" y="28"/>
                    <a:pt x="8" y="28"/>
                  </a:cubicBezTo>
                  <a:cubicBezTo>
                    <a:pt x="8" y="28"/>
                    <a:pt x="7" y="28"/>
                    <a:pt x="7" y="28"/>
                  </a:cubicBezTo>
                  <a:cubicBezTo>
                    <a:pt x="7" y="28"/>
                    <a:pt x="7" y="29"/>
                    <a:pt x="7" y="30"/>
                  </a:cubicBezTo>
                  <a:cubicBezTo>
                    <a:pt x="7" y="31"/>
                    <a:pt x="7" y="32"/>
                    <a:pt x="7" y="33"/>
                  </a:cubicBezTo>
                  <a:cubicBezTo>
                    <a:pt x="7" y="33"/>
                    <a:pt x="7" y="34"/>
                    <a:pt x="7" y="35"/>
                  </a:cubicBezTo>
                  <a:cubicBezTo>
                    <a:pt x="7" y="35"/>
                    <a:pt x="7" y="35"/>
                    <a:pt x="7" y="36"/>
                  </a:cubicBezTo>
                  <a:cubicBezTo>
                    <a:pt x="7" y="36"/>
                    <a:pt x="7" y="36"/>
                    <a:pt x="7" y="36"/>
                  </a:cubicBezTo>
                  <a:cubicBezTo>
                    <a:pt x="7" y="36"/>
                    <a:pt x="7" y="36"/>
                    <a:pt x="7" y="37"/>
                  </a:cubicBezTo>
                  <a:cubicBezTo>
                    <a:pt x="7" y="37"/>
                    <a:pt x="7" y="37"/>
                    <a:pt x="7" y="37"/>
                  </a:cubicBezTo>
                  <a:cubicBezTo>
                    <a:pt x="7" y="37"/>
                    <a:pt x="7" y="37"/>
                    <a:pt x="7" y="37"/>
                  </a:cubicBezTo>
                  <a:cubicBezTo>
                    <a:pt x="7" y="37"/>
                    <a:pt x="7" y="37"/>
                    <a:pt x="6" y="37"/>
                  </a:cubicBezTo>
                  <a:cubicBezTo>
                    <a:pt x="6" y="38"/>
                    <a:pt x="6" y="38"/>
                    <a:pt x="6" y="39"/>
                  </a:cubicBezTo>
                  <a:cubicBezTo>
                    <a:pt x="6" y="39"/>
                    <a:pt x="6" y="39"/>
                    <a:pt x="6" y="39"/>
                  </a:cubicBezTo>
                  <a:cubicBezTo>
                    <a:pt x="6" y="39"/>
                    <a:pt x="6" y="40"/>
                    <a:pt x="6" y="40"/>
                  </a:cubicBezTo>
                  <a:cubicBezTo>
                    <a:pt x="6" y="41"/>
                    <a:pt x="6" y="42"/>
                    <a:pt x="6" y="42"/>
                  </a:cubicBezTo>
                  <a:cubicBezTo>
                    <a:pt x="6" y="42"/>
                    <a:pt x="6" y="43"/>
                    <a:pt x="6" y="43"/>
                  </a:cubicBezTo>
                  <a:cubicBezTo>
                    <a:pt x="6" y="43"/>
                    <a:pt x="6" y="43"/>
                    <a:pt x="6" y="43"/>
                  </a:cubicBezTo>
                  <a:cubicBezTo>
                    <a:pt x="6" y="43"/>
                    <a:pt x="6" y="44"/>
                    <a:pt x="6" y="44"/>
                  </a:cubicBezTo>
                  <a:cubicBezTo>
                    <a:pt x="6" y="44"/>
                    <a:pt x="6" y="44"/>
                    <a:pt x="6" y="44"/>
                  </a:cubicBezTo>
                  <a:cubicBezTo>
                    <a:pt x="6" y="44"/>
                    <a:pt x="6" y="45"/>
                    <a:pt x="6" y="45"/>
                  </a:cubicBezTo>
                  <a:cubicBezTo>
                    <a:pt x="6" y="45"/>
                    <a:pt x="6" y="45"/>
                    <a:pt x="6" y="45"/>
                  </a:cubicBezTo>
                  <a:cubicBezTo>
                    <a:pt x="6" y="45"/>
                    <a:pt x="6" y="46"/>
                    <a:pt x="6" y="46"/>
                  </a:cubicBezTo>
                  <a:cubicBezTo>
                    <a:pt x="6" y="46"/>
                    <a:pt x="6" y="46"/>
                    <a:pt x="6" y="46"/>
                  </a:cubicBezTo>
                  <a:cubicBezTo>
                    <a:pt x="6" y="46"/>
                    <a:pt x="6" y="46"/>
                    <a:pt x="6" y="47"/>
                  </a:cubicBezTo>
                  <a:cubicBezTo>
                    <a:pt x="6" y="47"/>
                    <a:pt x="6" y="47"/>
                    <a:pt x="6" y="47"/>
                  </a:cubicBezTo>
                  <a:cubicBezTo>
                    <a:pt x="6" y="47"/>
                    <a:pt x="6" y="47"/>
                    <a:pt x="6" y="47"/>
                  </a:cubicBezTo>
                  <a:cubicBezTo>
                    <a:pt x="6" y="47"/>
                    <a:pt x="6" y="47"/>
                    <a:pt x="6" y="47"/>
                  </a:cubicBezTo>
                  <a:cubicBezTo>
                    <a:pt x="6" y="48"/>
                    <a:pt x="6" y="48"/>
                    <a:pt x="6" y="48"/>
                  </a:cubicBezTo>
                  <a:cubicBezTo>
                    <a:pt x="6" y="48"/>
                    <a:pt x="6" y="48"/>
                    <a:pt x="6" y="48"/>
                  </a:cubicBezTo>
                  <a:cubicBezTo>
                    <a:pt x="6" y="48"/>
                    <a:pt x="6" y="48"/>
                    <a:pt x="6" y="48"/>
                  </a:cubicBezTo>
                  <a:cubicBezTo>
                    <a:pt x="6" y="48"/>
                    <a:pt x="6" y="48"/>
                    <a:pt x="6" y="48"/>
                  </a:cubicBezTo>
                  <a:cubicBezTo>
                    <a:pt x="6" y="49"/>
                    <a:pt x="6" y="49"/>
                    <a:pt x="6" y="49"/>
                  </a:cubicBezTo>
                  <a:cubicBezTo>
                    <a:pt x="6" y="49"/>
                    <a:pt x="6" y="49"/>
                    <a:pt x="6" y="49"/>
                  </a:cubicBezTo>
                  <a:cubicBezTo>
                    <a:pt x="6" y="49"/>
                    <a:pt x="6" y="50"/>
                    <a:pt x="6" y="50"/>
                  </a:cubicBezTo>
                  <a:cubicBezTo>
                    <a:pt x="6" y="50"/>
                    <a:pt x="6" y="50"/>
                    <a:pt x="5" y="50"/>
                  </a:cubicBezTo>
                  <a:cubicBezTo>
                    <a:pt x="5" y="50"/>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3"/>
                  </a:cubicBezTo>
                  <a:cubicBezTo>
                    <a:pt x="5" y="53"/>
                    <a:pt x="5" y="53"/>
                    <a:pt x="5" y="53"/>
                  </a:cubicBezTo>
                  <a:cubicBezTo>
                    <a:pt x="5" y="53"/>
                    <a:pt x="5" y="53"/>
                    <a:pt x="5" y="53"/>
                  </a:cubicBezTo>
                  <a:cubicBezTo>
                    <a:pt x="5" y="53"/>
                    <a:pt x="5" y="53"/>
                    <a:pt x="5" y="53"/>
                  </a:cubicBezTo>
                  <a:cubicBezTo>
                    <a:pt x="5" y="54"/>
                    <a:pt x="5" y="54"/>
                    <a:pt x="5" y="54"/>
                  </a:cubicBezTo>
                  <a:cubicBezTo>
                    <a:pt x="5" y="54"/>
                    <a:pt x="5" y="54"/>
                    <a:pt x="5" y="54"/>
                  </a:cubicBezTo>
                  <a:cubicBezTo>
                    <a:pt x="5" y="54"/>
                    <a:pt x="5" y="55"/>
                    <a:pt x="5" y="55"/>
                  </a:cubicBezTo>
                  <a:cubicBezTo>
                    <a:pt x="5" y="55"/>
                    <a:pt x="5" y="55"/>
                    <a:pt x="5" y="55"/>
                  </a:cubicBezTo>
                  <a:cubicBezTo>
                    <a:pt x="5" y="55"/>
                    <a:pt x="5" y="56"/>
                    <a:pt x="5" y="56"/>
                  </a:cubicBezTo>
                  <a:cubicBezTo>
                    <a:pt x="5" y="56"/>
                    <a:pt x="5" y="56"/>
                    <a:pt x="5" y="56"/>
                  </a:cubicBezTo>
                  <a:cubicBezTo>
                    <a:pt x="5" y="57"/>
                    <a:pt x="5" y="57"/>
                    <a:pt x="5" y="58"/>
                  </a:cubicBezTo>
                  <a:cubicBezTo>
                    <a:pt x="4" y="60"/>
                    <a:pt x="5" y="62"/>
                    <a:pt x="4" y="63"/>
                  </a:cubicBezTo>
                  <a:cubicBezTo>
                    <a:pt x="4" y="63"/>
                    <a:pt x="4" y="64"/>
                    <a:pt x="4" y="64"/>
                  </a:cubicBezTo>
                  <a:cubicBezTo>
                    <a:pt x="4" y="64"/>
                    <a:pt x="4" y="64"/>
                    <a:pt x="4" y="64"/>
                  </a:cubicBezTo>
                  <a:cubicBezTo>
                    <a:pt x="4" y="64"/>
                    <a:pt x="4" y="64"/>
                    <a:pt x="4" y="65"/>
                  </a:cubicBezTo>
                  <a:cubicBezTo>
                    <a:pt x="4" y="65"/>
                    <a:pt x="4" y="65"/>
                    <a:pt x="4" y="65"/>
                  </a:cubicBezTo>
                  <a:cubicBezTo>
                    <a:pt x="4" y="65"/>
                    <a:pt x="4" y="65"/>
                    <a:pt x="4" y="66"/>
                  </a:cubicBezTo>
                  <a:cubicBezTo>
                    <a:pt x="4" y="67"/>
                    <a:pt x="4" y="68"/>
                    <a:pt x="3" y="69"/>
                  </a:cubicBezTo>
                  <a:cubicBezTo>
                    <a:pt x="3" y="69"/>
                    <a:pt x="3" y="70"/>
                    <a:pt x="3" y="70"/>
                  </a:cubicBezTo>
                  <a:cubicBezTo>
                    <a:pt x="3" y="70"/>
                    <a:pt x="3" y="70"/>
                    <a:pt x="3" y="70"/>
                  </a:cubicBezTo>
                  <a:cubicBezTo>
                    <a:pt x="3" y="70"/>
                    <a:pt x="3" y="71"/>
                    <a:pt x="3" y="71"/>
                  </a:cubicBezTo>
                  <a:cubicBezTo>
                    <a:pt x="3" y="72"/>
                    <a:pt x="3" y="73"/>
                    <a:pt x="3" y="74"/>
                  </a:cubicBezTo>
                  <a:cubicBezTo>
                    <a:pt x="3" y="74"/>
                    <a:pt x="3" y="75"/>
                    <a:pt x="3" y="75"/>
                  </a:cubicBezTo>
                  <a:cubicBezTo>
                    <a:pt x="3" y="75"/>
                    <a:pt x="3" y="75"/>
                    <a:pt x="3" y="75"/>
                  </a:cubicBezTo>
                  <a:cubicBezTo>
                    <a:pt x="3" y="75"/>
                    <a:pt x="3" y="75"/>
                    <a:pt x="3" y="75"/>
                  </a:cubicBezTo>
                  <a:cubicBezTo>
                    <a:pt x="3" y="75"/>
                    <a:pt x="3" y="75"/>
                    <a:pt x="3" y="75"/>
                  </a:cubicBezTo>
                  <a:cubicBezTo>
                    <a:pt x="3" y="76"/>
                    <a:pt x="3" y="76"/>
                    <a:pt x="3" y="76"/>
                  </a:cubicBezTo>
                  <a:cubicBezTo>
                    <a:pt x="3" y="76"/>
                    <a:pt x="3" y="76"/>
                    <a:pt x="3" y="76"/>
                  </a:cubicBezTo>
                  <a:cubicBezTo>
                    <a:pt x="3" y="76"/>
                    <a:pt x="3" y="76"/>
                    <a:pt x="3" y="76"/>
                  </a:cubicBezTo>
                  <a:cubicBezTo>
                    <a:pt x="2" y="78"/>
                    <a:pt x="2" y="80"/>
                    <a:pt x="2" y="81"/>
                  </a:cubicBezTo>
                  <a:cubicBezTo>
                    <a:pt x="2" y="81"/>
                    <a:pt x="2" y="82"/>
                    <a:pt x="2" y="82"/>
                  </a:cubicBezTo>
                  <a:cubicBezTo>
                    <a:pt x="2" y="82"/>
                    <a:pt x="2" y="82"/>
                    <a:pt x="2" y="82"/>
                  </a:cubicBezTo>
                  <a:cubicBezTo>
                    <a:pt x="2" y="82"/>
                    <a:pt x="2" y="82"/>
                    <a:pt x="2" y="83"/>
                  </a:cubicBezTo>
                  <a:cubicBezTo>
                    <a:pt x="2" y="83"/>
                    <a:pt x="1" y="83"/>
                    <a:pt x="1" y="84"/>
                  </a:cubicBezTo>
                  <a:cubicBezTo>
                    <a:pt x="1" y="84"/>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6"/>
                  </a:cubicBezTo>
                  <a:cubicBezTo>
                    <a:pt x="1" y="86"/>
                    <a:pt x="1" y="86"/>
                    <a:pt x="1" y="86"/>
                  </a:cubicBezTo>
                  <a:cubicBezTo>
                    <a:pt x="1" y="86"/>
                    <a:pt x="1" y="86"/>
                    <a:pt x="1" y="86"/>
                  </a:cubicBezTo>
                  <a:cubicBezTo>
                    <a:pt x="1" y="87"/>
                    <a:pt x="1" y="88"/>
                    <a:pt x="0" y="89"/>
                  </a:cubicBezTo>
                  <a:cubicBezTo>
                    <a:pt x="0" y="89"/>
                    <a:pt x="0" y="89"/>
                    <a:pt x="0" y="90"/>
                  </a:cubicBezTo>
                  <a:cubicBezTo>
                    <a:pt x="0" y="90"/>
                    <a:pt x="0" y="91"/>
                    <a:pt x="0" y="92"/>
                  </a:cubicBezTo>
                  <a:cubicBezTo>
                    <a:pt x="0" y="92"/>
                    <a:pt x="0" y="92"/>
                    <a:pt x="0" y="92"/>
                  </a:cubicBezTo>
                  <a:cubicBezTo>
                    <a:pt x="0" y="92"/>
                    <a:pt x="0" y="92"/>
                    <a:pt x="0" y="92"/>
                  </a:cubicBezTo>
                  <a:cubicBezTo>
                    <a:pt x="0" y="92"/>
                    <a:pt x="0" y="93"/>
                    <a:pt x="1" y="93"/>
                  </a:cubicBezTo>
                  <a:cubicBezTo>
                    <a:pt x="1" y="93"/>
                    <a:pt x="1" y="93"/>
                    <a:pt x="1" y="93"/>
                  </a:cubicBezTo>
                  <a:cubicBezTo>
                    <a:pt x="1" y="93"/>
                    <a:pt x="1" y="93"/>
                    <a:pt x="1" y="93"/>
                  </a:cubicBezTo>
                  <a:cubicBezTo>
                    <a:pt x="1" y="93"/>
                    <a:pt x="1" y="93"/>
                    <a:pt x="2" y="93"/>
                  </a:cubicBezTo>
                  <a:cubicBezTo>
                    <a:pt x="2" y="93"/>
                    <a:pt x="2" y="93"/>
                    <a:pt x="2" y="93"/>
                  </a:cubicBezTo>
                  <a:cubicBezTo>
                    <a:pt x="2" y="94"/>
                    <a:pt x="4" y="94"/>
                    <a:pt x="5" y="94"/>
                  </a:cubicBezTo>
                  <a:cubicBezTo>
                    <a:pt x="6" y="94"/>
                    <a:pt x="7" y="94"/>
                    <a:pt x="9" y="94"/>
                  </a:cubicBezTo>
                  <a:cubicBezTo>
                    <a:pt x="9" y="94"/>
                    <a:pt x="10" y="94"/>
                    <a:pt x="11" y="93"/>
                  </a:cubicBezTo>
                  <a:cubicBezTo>
                    <a:pt x="11" y="93"/>
                    <a:pt x="11" y="93"/>
                    <a:pt x="11" y="93"/>
                  </a:cubicBezTo>
                  <a:cubicBezTo>
                    <a:pt x="11" y="93"/>
                    <a:pt x="11" y="93"/>
                    <a:pt x="11"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2"/>
                    <a:pt x="14" y="92"/>
                    <a:pt x="14" y="92"/>
                  </a:cubicBezTo>
                  <a:cubicBezTo>
                    <a:pt x="14" y="92"/>
                    <a:pt x="14" y="92"/>
                    <a:pt x="14" y="92"/>
                  </a:cubicBezTo>
                  <a:cubicBezTo>
                    <a:pt x="14" y="92"/>
                    <a:pt x="14" y="92"/>
                    <a:pt x="14" y="92"/>
                  </a:cubicBezTo>
                  <a:cubicBezTo>
                    <a:pt x="14" y="92"/>
                    <a:pt x="14" y="92"/>
                    <a:pt x="14" y="92"/>
                  </a:cubicBezTo>
                  <a:cubicBezTo>
                    <a:pt x="14" y="92"/>
                    <a:pt x="14" y="92"/>
                    <a:pt x="14" y="92"/>
                  </a:cubicBezTo>
                  <a:cubicBezTo>
                    <a:pt x="14" y="92"/>
                    <a:pt x="14" y="92"/>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0"/>
                    <a:pt x="14" y="90"/>
                    <a:pt x="14" y="90"/>
                  </a:cubicBezTo>
                  <a:cubicBezTo>
                    <a:pt x="14" y="90"/>
                    <a:pt x="14" y="90"/>
                    <a:pt x="14" y="90"/>
                  </a:cubicBezTo>
                  <a:cubicBezTo>
                    <a:pt x="14" y="90"/>
                    <a:pt x="14" y="90"/>
                    <a:pt x="14" y="90"/>
                  </a:cubicBezTo>
                  <a:cubicBezTo>
                    <a:pt x="14" y="90"/>
                    <a:pt x="15" y="90"/>
                    <a:pt x="15" y="90"/>
                  </a:cubicBezTo>
                  <a:cubicBezTo>
                    <a:pt x="15" y="90"/>
                    <a:pt x="15" y="90"/>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8"/>
                    <a:pt x="15" y="88"/>
                  </a:cubicBezTo>
                  <a:cubicBezTo>
                    <a:pt x="15" y="88"/>
                    <a:pt x="15" y="88"/>
                    <a:pt x="15" y="88"/>
                  </a:cubicBezTo>
                  <a:cubicBezTo>
                    <a:pt x="15" y="88"/>
                    <a:pt x="15" y="88"/>
                    <a:pt x="15" y="88"/>
                  </a:cubicBezTo>
                  <a:cubicBezTo>
                    <a:pt x="15" y="88"/>
                    <a:pt x="15" y="88"/>
                    <a:pt x="15" y="88"/>
                  </a:cubicBezTo>
                  <a:cubicBezTo>
                    <a:pt x="15" y="88"/>
                    <a:pt x="15" y="87"/>
                    <a:pt x="15" y="87"/>
                  </a:cubicBezTo>
                  <a:cubicBezTo>
                    <a:pt x="15" y="87"/>
                    <a:pt x="15" y="87"/>
                    <a:pt x="15" y="87"/>
                  </a:cubicBezTo>
                  <a:cubicBezTo>
                    <a:pt x="15" y="87"/>
                    <a:pt x="15" y="86"/>
                    <a:pt x="15" y="86"/>
                  </a:cubicBezTo>
                  <a:cubicBezTo>
                    <a:pt x="15" y="86"/>
                    <a:pt x="15" y="86"/>
                    <a:pt x="15" y="86"/>
                  </a:cubicBezTo>
                  <a:cubicBezTo>
                    <a:pt x="15" y="86"/>
                    <a:pt x="15" y="86"/>
                    <a:pt x="15" y="86"/>
                  </a:cubicBezTo>
                  <a:cubicBezTo>
                    <a:pt x="15" y="86"/>
                    <a:pt x="15" y="86"/>
                    <a:pt x="15" y="86"/>
                  </a:cubicBezTo>
                  <a:cubicBezTo>
                    <a:pt x="15" y="85"/>
                    <a:pt x="15" y="85"/>
                    <a:pt x="15" y="85"/>
                  </a:cubicBezTo>
                  <a:cubicBezTo>
                    <a:pt x="15" y="85"/>
                    <a:pt x="15" y="85"/>
                    <a:pt x="15" y="85"/>
                  </a:cubicBezTo>
                  <a:cubicBezTo>
                    <a:pt x="15" y="85"/>
                    <a:pt x="15" y="84"/>
                    <a:pt x="15" y="84"/>
                  </a:cubicBezTo>
                  <a:cubicBezTo>
                    <a:pt x="15" y="84"/>
                    <a:pt x="15" y="84"/>
                    <a:pt x="15" y="84"/>
                  </a:cubicBezTo>
                  <a:cubicBezTo>
                    <a:pt x="16" y="83"/>
                    <a:pt x="16" y="83"/>
                    <a:pt x="16" y="82"/>
                  </a:cubicBezTo>
                  <a:cubicBezTo>
                    <a:pt x="16" y="81"/>
                    <a:pt x="16" y="80"/>
                    <a:pt x="16" y="79"/>
                  </a:cubicBezTo>
                  <a:cubicBezTo>
                    <a:pt x="16" y="78"/>
                    <a:pt x="16" y="78"/>
                    <a:pt x="16" y="78"/>
                  </a:cubicBezTo>
                  <a:cubicBezTo>
                    <a:pt x="16" y="78"/>
                    <a:pt x="16" y="78"/>
                    <a:pt x="16" y="78"/>
                  </a:cubicBezTo>
                  <a:cubicBezTo>
                    <a:pt x="16" y="78"/>
                    <a:pt x="16" y="77"/>
                    <a:pt x="16" y="77"/>
                  </a:cubicBezTo>
                  <a:cubicBezTo>
                    <a:pt x="16" y="77"/>
                    <a:pt x="16" y="77"/>
                    <a:pt x="16" y="77"/>
                  </a:cubicBezTo>
                  <a:cubicBezTo>
                    <a:pt x="16" y="77"/>
                    <a:pt x="16" y="76"/>
                    <a:pt x="16" y="76"/>
                  </a:cubicBezTo>
                  <a:cubicBezTo>
                    <a:pt x="16" y="76"/>
                    <a:pt x="16" y="76"/>
                    <a:pt x="16" y="76"/>
                  </a:cubicBezTo>
                  <a:cubicBezTo>
                    <a:pt x="16" y="76"/>
                    <a:pt x="16" y="76"/>
                    <a:pt x="16" y="75"/>
                  </a:cubicBezTo>
                  <a:cubicBezTo>
                    <a:pt x="16" y="75"/>
                    <a:pt x="16" y="75"/>
                    <a:pt x="16" y="75"/>
                  </a:cubicBezTo>
                  <a:cubicBezTo>
                    <a:pt x="16" y="75"/>
                    <a:pt x="16" y="75"/>
                    <a:pt x="16" y="74"/>
                  </a:cubicBezTo>
                  <a:cubicBezTo>
                    <a:pt x="16" y="74"/>
                    <a:pt x="16" y="74"/>
                    <a:pt x="16" y="74"/>
                  </a:cubicBezTo>
                  <a:cubicBezTo>
                    <a:pt x="16" y="74"/>
                    <a:pt x="16" y="74"/>
                    <a:pt x="16" y="73"/>
                  </a:cubicBezTo>
                  <a:cubicBezTo>
                    <a:pt x="17" y="73"/>
                    <a:pt x="17" y="73"/>
                    <a:pt x="17" y="73"/>
                  </a:cubicBezTo>
                  <a:cubicBezTo>
                    <a:pt x="17" y="73"/>
                    <a:pt x="17" y="73"/>
                    <a:pt x="17" y="72"/>
                  </a:cubicBezTo>
                  <a:cubicBezTo>
                    <a:pt x="17" y="72"/>
                    <a:pt x="17" y="72"/>
                    <a:pt x="17" y="72"/>
                  </a:cubicBezTo>
                  <a:cubicBezTo>
                    <a:pt x="17" y="72"/>
                    <a:pt x="17" y="72"/>
                    <a:pt x="17" y="72"/>
                  </a:cubicBezTo>
                  <a:cubicBezTo>
                    <a:pt x="17" y="72"/>
                    <a:pt x="17" y="72"/>
                    <a:pt x="17" y="72"/>
                  </a:cubicBezTo>
                  <a:cubicBezTo>
                    <a:pt x="17" y="71"/>
                    <a:pt x="17" y="71"/>
                    <a:pt x="17" y="71"/>
                  </a:cubicBezTo>
                  <a:cubicBezTo>
                    <a:pt x="17" y="71"/>
                    <a:pt x="17" y="71"/>
                    <a:pt x="17" y="71"/>
                  </a:cubicBezTo>
                  <a:cubicBezTo>
                    <a:pt x="17" y="70"/>
                    <a:pt x="17" y="70"/>
                    <a:pt x="17" y="70"/>
                  </a:cubicBezTo>
                  <a:cubicBezTo>
                    <a:pt x="17" y="70"/>
                    <a:pt x="17" y="70"/>
                    <a:pt x="17" y="70"/>
                  </a:cubicBezTo>
                  <a:cubicBezTo>
                    <a:pt x="17" y="70"/>
                    <a:pt x="17" y="69"/>
                    <a:pt x="17" y="69"/>
                  </a:cubicBezTo>
                  <a:cubicBezTo>
                    <a:pt x="17" y="69"/>
                    <a:pt x="17" y="68"/>
                    <a:pt x="17" y="68"/>
                  </a:cubicBezTo>
                  <a:cubicBezTo>
                    <a:pt x="17" y="68"/>
                    <a:pt x="17" y="68"/>
                    <a:pt x="17" y="68"/>
                  </a:cubicBezTo>
                  <a:cubicBezTo>
                    <a:pt x="17" y="67"/>
                    <a:pt x="17" y="67"/>
                    <a:pt x="17" y="67"/>
                  </a:cubicBezTo>
                  <a:cubicBezTo>
                    <a:pt x="17" y="67"/>
                    <a:pt x="17" y="67"/>
                    <a:pt x="17" y="67"/>
                  </a:cubicBezTo>
                  <a:cubicBezTo>
                    <a:pt x="17" y="67"/>
                    <a:pt x="17" y="66"/>
                    <a:pt x="17" y="66"/>
                  </a:cubicBezTo>
                  <a:cubicBezTo>
                    <a:pt x="17" y="66"/>
                    <a:pt x="17" y="66"/>
                    <a:pt x="17" y="66"/>
                  </a:cubicBezTo>
                  <a:cubicBezTo>
                    <a:pt x="17" y="65"/>
                    <a:pt x="17" y="65"/>
                    <a:pt x="17" y="65"/>
                  </a:cubicBezTo>
                  <a:cubicBezTo>
                    <a:pt x="17" y="65"/>
                    <a:pt x="17" y="65"/>
                    <a:pt x="17" y="65"/>
                  </a:cubicBezTo>
                  <a:cubicBezTo>
                    <a:pt x="17" y="65"/>
                    <a:pt x="17" y="64"/>
                    <a:pt x="17" y="64"/>
                  </a:cubicBezTo>
                  <a:cubicBezTo>
                    <a:pt x="17" y="64"/>
                    <a:pt x="17" y="64"/>
                    <a:pt x="17" y="64"/>
                  </a:cubicBezTo>
                  <a:cubicBezTo>
                    <a:pt x="17" y="63"/>
                    <a:pt x="17" y="63"/>
                    <a:pt x="17" y="63"/>
                  </a:cubicBezTo>
                  <a:cubicBezTo>
                    <a:pt x="18" y="62"/>
                    <a:pt x="17" y="61"/>
                    <a:pt x="18" y="60"/>
                  </a:cubicBezTo>
                  <a:cubicBezTo>
                    <a:pt x="18" y="59"/>
                    <a:pt x="18" y="59"/>
                    <a:pt x="18" y="59"/>
                  </a:cubicBezTo>
                  <a:cubicBezTo>
                    <a:pt x="18" y="59"/>
                    <a:pt x="18" y="59"/>
                    <a:pt x="18" y="59"/>
                  </a:cubicBezTo>
                  <a:cubicBezTo>
                    <a:pt x="18" y="58"/>
                    <a:pt x="18" y="58"/>
                    <a:pt x="18" y="58"/>
                  </a:cubicBezTo>
                  <a:cubicBezTo>
                    <a:pt x="18" y="58"/>
                    <a:pt x="18" y="58"/>
                    <a:pt x="18" y="58"/>
                  </a:cubicBezTo>
                  <a:cubicBezTo>
                    <a:pt x="18" y="57"/>
                    <a:pt x="18" y="57"/>
                    <a:pt x="18" y="57"/>
                  </a:cubicBezTo>
                  <a:cubicBezTo>
                    <a:pt x="18" y="57"/>
                    <a:pt x="18" y="57"/>
                    <a:pt x="18" y="57"/>
                  </a:cubicBezTo>
                  <a:cubicBezTo>
                    <a:pt x="18" y="56"/>
                    <a:pt x="18" y="56"/>
                    <a:pt x="18" y="55"/>
                  </a:cubicBezTo>
                  <a:cubicBezTo>
                    <a:pt x="18" y="55"/>
                    <a:pt x="18" y="55"/>
                    <a:pt x="18" y="55"/>
                  </a:cubicBezTo>
                  <a:cubicBezTo>
                    <a:pt x="18" y="55"/>
                    <a:pt x="18" y="55"/>
                    <a:pt x="18" y="55"/>
                  </a:cubicBezTo>
                  <a:cubicBezTo>
                    <a:pt x="18" y="55"/>
                    <a:pt x="18" y="55"/>
                    <a:pt x="18" y="55"/>
                  </a:cubicBezTo>
                  <a:cubicBezTo>
                    <a:pt x="18" y="54"/>
                    <a:pt x="18" y="54"/>
                    <a:pt x="18" y="54"/>
                  </a:cubicBezTo>
                  <a:cubicBezTo>
                    <a:pt x="18" y="53"/>
                    <a:pt x="18" y="53"/>
                    <a:pt x="18" y="52"/>
                  </a:cubicBezTo>
                  <a:cubicBezTo>
                    <a:pt x="18" y="52"/>
                    <a:pt x="18" y="52"/>
                    <a:pt x="18" y="52"/>
                  </a:cubicBezTo>
                  <a:cubicBezTo>
                    <a:pt x="18" y="52"/>
                    <a:pt x="18" y="51"/>
                    <a:pt x="18" y="51"/>
                  </a:cubicBezTo>
                  <a:cubicBezTo>
                    <a:pt x="18" y="51"/>
                    <a:pt x="18" y="51"/>
                    <a:pt x="18" y="51"/>
                  </a:cubicBezTo>
                  <a:cubicBezTo>
                    <a:pt x="18" y="50"/>
                    <a:pt x="18" y="49"/>
                    <a:pt x="18" y="4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5" name="Freeform 11">
              <a:extLst>
                <a:ext uri="{FF2B5EF4-FFF2-40B4-BE49-F238E27FC236}">
                  <a16:creationId xmlns:a16="http://schemas.microsoft.com/office/drawing/2014/main" id="{383F498F-1E98-48C3-8287-F8696281FB12}"/>
                </a:ext>
              </a:extLst>
            </p:cNvPr>
            <p:cNvSpPr>
              <a:spLocks/>
            </p:cNvSpPr>
            <p:nvPr/>
          </p:nvSpPr>
          <p:spPr bwMode="auto">
            <a:xfrm>
              <a:off x="3746500" y="3246438"/>
              <a:ext cx="273050" cy="363537"/>
            </a:xfrm>
            <a:custGeom>
              <a:avLst/>
              <a:gdLst>
                <a:gd name="T0" fmla="*/ 62 w 73"/>
                <a:gd name="T1" fmla="*/ 64 h 97"/>
                <a:gd name="T2" fmla="*/ 65 w 73"/>
                <a:gd name="T3" fmla="*/ 64 h 97"/>
                <a:gd name="T4" fmla="*/ 69 w 73"/>
                <a:gd name="T5" fmla="*/ 61 h 97"/>
                <a:gd name="T6" fmla="*/ 72 w 73"/>
                <a:gd name="T7" fmla="*/ 58 h 97"/>
                <a:gd name="T8" fmla="*/ 69 w 73"/>
                <a:gd name="T9" fmla="*/ 53 h 97"/>
                <a:gd name="T10" fmla="*/ 62 w 73"/>
                <a:gd name="T11" fmla="*/ 47 h 97"/>
                <a:gd name="T12" fmla="*/ 53 w 73"/>
                <a:gd name="T13" fmla="*/ 37 h 97"/>
                <a:gd name="T14" fmla="*/ 51 w 73"/>
                <a:gd name="T15" fmla="*/ 34 h 97"/>
                <a:gd name="T16" fmla="*/ 49 w 73"/>
                <a:gd name="T17" fmla="*/ 32 h 97"/>
                <a:gd name="T18" fmla="*/ 48 w 73"/>
                <a:gd name="T19" fmla="*/ 30 h 97"/>
                <a:gd name="T20" fmla="*/ 69 w 73"/>
                <a:gd name="T21" fmla="*/ 29 h 97"/>
                <a:gd name="T22" fmla="*/ 70 w 73"/>
                <a:gd name="T23" fmla="*/ 21 h 97"/>
                <a:gd name="T24" fmla="*/ 55 w 73"/>
                <a:gd name="T25" fmla="*/ 19 h 97"/>
                <a:gd name="T26" fmla="*/ 49 w 73"/>
                <a:gd name="T27" fmla="*/ 11 h 97"/>
                <a:gd name="T28" fmla="*/ 49 w 73"/>
                <a:gd name="T29" fmla="*/ 2 h 97"/>
                <a:gd name="T30" fmla="*/ 37 w 73"/>
                <a:gd name="T31" fmla="*/ 1 h 97"/>
                <a:gd name="T32" fmla="*/ 22 w 73"/>
                <a:gd name="T33" fmla="*/ 19 h 97"/>
                <a:gd name="T34" fmla="*/ 11 w 73"/>
                <a:gd name="T35" fmla="*/ 20 h 97"/>
                <a:gd name="T36" fmla="*/ 13 w 73"/>
                <a:gd name="T37" fmla="*/ 30 h 97"/>
                <a:gd name="T38" fmla="*/ 31 w 73"/>
                <a:gd name="T39" fmla="*/ 31 h 97"/>
                <a:gd name="T40" fmla="*/ 30 w 73"/>
                <a:gd name="T41" fmla="*/ 34 h 97"/>
                <a:gd name="T42" fmla="*/ 29 w 73"/>
                <a:gd name="T43" fmla="*/ 36 h 97"/>
                <a:gd name="T44" fmla="*/ 28 w 73"/>
                <a:gd name="T45" fmla="*/ 39 h 97"/>
                <a:gd name="T46" fmla="*/ 27 w 73"/>
                <a:gd name="T47" fmla="*/ 41 h 97"/>
                <a:gd name="T48" fmla="*/ 26 w 73"/>
                <a:gd name="T49" fmla="*/ 43 h 97"/>
                <a:gd name="T50" fmla="*/ 24 w 73"/>
                <a:gd name="T51" fmla="*/ 46 h 97"/>
                <a:gd name="T52" fmla="*/ 23 w 73"/>
                <a:gd name="T53" fmla="*/ 49 h 97"/>
                <a:gd name="T54" fmla="*/ 21 w 73"/>
                <a:gd name="T55" fmla="*/ 52 h 97"/>
                <a:gd name="T56" fmla="*/ 19 w 73"/>
                <a:gd name="T57" fmla="*/ 55 h 97"/>
                <a:gd name="T58" fmla="*/ 17 w 73"/>
                <a:gd name="T59" fmla="*/ 58 h 97"/>
                <a:gd name="T60" fmla="*/ 14 w 73"/>
                <a:gd name="T61" fmla="*/ 61 h 97"/>
                <a:gd name="T62" fmla="*/ 11 w 73"/>
                <a:gd name="T63" fmla="*/ 65 h 97"/>
                <a:gd name="T64" fmla="*/ 4 w 73"/>
                <a:gd name="T65" fmla="*/ 72 h 97"/>
                <a:gd name="T66" fmla="*/ 1 w 73"/>
                <a:gd name="T67" fmla="*/ 75 h 97"/>
                <a:gd name="T68" fmla="*/ 3 w 73"/>
                <a:gd name="T69" fmla="*/ 78 h 97"/>
                <a:gd name="T70" fmla="*/ 6 w 73"/>
                <a:gd name="T71" fmla="*/ 79 h 97"/>
                <a:gd name="T72" fmla="*/ 8 w 73"/>
                <a:gd name="T73" fmla="*/ 80 h 97"/>
                <a:gd name="T74" fmla="*/ 13 w 73"/>
                <a:gd name="T75" fmla="*/ 80 h 97"/>
                <a:gd name="T76" fmla="*/ 16 w 73"/>
                <a:gd name="T77" fmla="*/ 76 h 97"/>
                <a:gd name="T78" fmla="*/ 18 w 73"/>
                <a:gd name="T79" fmla="*/ 73 h 97"/>
                <a:gd name="T80" fmla="*/ 20 w 73"/>
                <a:gd name="T81" fmla="*/ 71 h 97"/>
                <a:gd name="T82" fmla="*/ 22 w 73"/>
                <a:gd name="T83" fmla="*/ 68 h 97"/>
                <a:gd name="T84" fmla="*/ 24 w 73"/>
                <a:gd name="T85" fmla="*/ 65 h 97"/>
                <a:gd name="T86" fmla="*/ 25 w 73"/>
                <a:gd name="T87" fmla="*/ 62 h 97"/>
                <a:gd name="T88" fmla="*/ 27 w 73"/>
                <a:gd name="T89" fmla="*/ 60 h 97"/>
                <a:gd name="T90" fmla="*/ 28 w 73"/>
                <a:gd name="T91" fmla="*/ 57 h 97"/>
                <a:gd name="T92" fmla="*/ 30 w 73"/>
                <a:gd name="T93" fmla="*/ 55 h 97"/>
                <a:gd name="T94" fmla="*/ 31 w 73"/>
                <a:gd name="T95" fmla="*/ 53 h 97"/>
                <a:gd name="T96" fmla="*/ 33 w 73"/>
                <a:gd name="T97" fmla="*/ 50 h 97"/>
                <a:gd name="T98" fmla="*/ 34 w 73"/>
                <a:gd name="T99" fmla="*/ 52 h 97"/>
                <a:gd name="T100" fmla="*/ 33 w 73"/>
                <a:gd name="T101" fmla="*/ 67 h 97"/>
                <a:gd name="T102" fmla="*/ 32 w 73"/>
                <a:gd name="T103" fmla="*/ 73 h 97"/>
                <a:gd name="T104" fmla="*/ 31 w 73"/>
                <a:gd name="T105" fmla="*/ 82 h 97"/>
                <a:gd name="T106" fmla="*/ 38 w 73"/>
                <a:gd name="T107" fmla="*/ 97 h 97"/>
                <a:gd name="T108" fmla="*/ 45 w 73"/>
                <a:gd name="T109" fmla="*/ 81 h 97"/>
                <a:gd name="T110" fmla="*/ 46 w 73"/>
                <a:gd name="T111" fmla="*/ 63 h 97"/>
                <a:gd name="T112" fmla="*/ 47 w 73"/>
                <a:gd name="T113" fmla="*/ 49 h 97"/>
                <a:gd name="T114" fmla="*/ 49 w 73"/>
                <a:gd name="T115" fmla="*/ 49 h 97"/>
                <a:gd name="T116" fmla="*/ 51 w 73"/>
                <a:gd name="T117" fmla="*/ 51 h 97"/>
                <a:gd name="T118" fmla="*/ 53 w 73"/>
                <a:gd name="T119" fmla="*/ 54 h 97"/>
                <a:gd name="T120" fmla="*/ 55 w 73"/>
                <a:gd name="T121" fmla="*/ 57 h 97"/>
                <a:gd name="T122" fmla="*/ 57 w 73"/>
                <a:gd name="T12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3" h="97">
                  <a:moveTo>
                    <a:pt x="58" y="60"/>
                  </a:moveTo>
                  <a:cubicBezTo>
                    <a:pt x="58" y="60"/>
                    <a:pt x="58" y="60"/>
                    <a:pt x="58" y="60"/>
                  </a:cubicBezTo>
                  <a:cubicBezTo>
                    <a:pt x="58" y="61"/>
                    <a:pt x="58" y="61"/>
                    <a:pt x="58" y="61"/>
                  </a:cubicBezTo>
                  <a:cubicBezTo>
                    <a:pt x="58" y="61"/>
                    <a:pt x="58" y="61"/>
                    <a:pt x="58" y="61"/>
                  </a:cubicBezTo>
                  <a:cubicBezTo>
                    <a:pt x="59" y="61"/>
                    <a:pt x="59" y="62"/>
                    <a:pt x="59" y="62"/>
                  </a:cubicBezTo>
                  <a:cubicBezTo>
                    <a:pt x="60" y="62"/>
                    <a:pt x="60" y="63"/>
                    <a:pt x="60" y="63"/>
                  </a:cubicBezTo>
                  <a:cubicBezTo>
                    <a:pt x="60" y="63"/>
                    <a:pt x="60" y="63"/>
                    <a:pt x="60" y="63"/>
                  </a:cubicBezTo>
                  <a:cubicBezTo>
                    <a:pt x="60" y="63"/>
                    <a:pt x="60" y="63"/>
                    <a:pt x="61" y="63"/>
                  </a:cubicBezTo>
                  <a:cubicBezTo>
                    <a:pt x="61" y="63"/>
                    <a:pt x="61" y="63"/>
                    <a:pt x="61" y="63"/>
                  </a:cubicBezTo>
                  <a:cubicBezTo>
                    <a:pt x="61" y="63"/>
                    <a:pt x="61" y="63"/>
                    <a:pt x="61" y="63"/>
                  </a:cubicBezTo>
                  <a:cubicBezTo>
                    <a:pt x="61" y="63"/>
                    <a:pt x="61" y="63"/>
                    <a:pt x="61" y="63"/>
                  </a:cubicBezTo>
                  <a:cubicBezTo>
                    <a:pt x="61" y="64"/>
                    <a:pt x="61" y="64"/>
                    <a:pt x="61" y="64"/>
                  </a:cubicBezTo>
                  <a:cubicBezTo>
                    <a:pt x="61" y="64"/>
                    <a:pt x="61" y="64"/>
                    <a:pt x="61" y="64"/>
                  </a:cubicBezTo>
                  <a:cubicBezTo>
                    <a:pt x="61"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5"/>
                    <a:pt x="62" y="65"/>
                    <a:pt x="62" y="65"/>
                  </a:cubicBezTo>
                  <a:cubicBezTo>
                    <a:pt x="63" y="65"/>
                    <a:pt x="63" y="65"/>
                    <a:pt x="63" y="65"/>
                  </a:cubicBezTo>
                  <a:cubicBezTo>
                    <a:pt x="63" y="65"/>
                    <a:pt x="63" y="65"/>
                    <a:pt x="63" y="65"/>
                  </a:cubicBezTo>
                  <a:cubicBezTo>
                    <a:pt x="63" y="65"/>
                    <a:pt x="63" y="65"/>
                    <a:pt x="63" y="65"/>
                  </a:cubicBezTo>
                  <a:cubicBezTo>
                    <a:pt x="63" y="65"/>
                    <a:pt x="63" y="65"/>
                    <a:pt x="63" y="65"/>
                  </a:cubicBezTo>
                  <a:cubicBezTo>
                    <a:pt x="63" y="65"/>
                    <a:pt x="63" y="65"/>
                    <a:pt x="64" y="65"/>
                  </a:cubicBezTo>
                  <a:cubicBezTo>
                    <a:pt x="64" y="65"/>
                    <a:pt x="64" y="65"/>
                    <a:pt x="64" y="65"/>
                  </a:cubicBezTo>
                  <a:cubicBezTo>
                    <a:pt x="64" y="65"/>
                    <a:pt x="64" y="65"/>
                    <a:pt x="64" y="65"/>
                  </a:cubicBezTo>
                  <a:cubicBezTo>
                    <a:pt x="64" y="65"/>
                    <a:pt x="64" y="65"/>
                    <a:pt x="64" y="65"/>
                  </a:cubicBezTo>
                  <a:cubicBezTo>
                    <a:pt x="64" y="65"/>
                    <a:pt x="64"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4"/>
                    <a:pt x="65" y="64"/>
                  </a:cubicBezTo>
                  <a:cubicBezTo>
                    <a:pt x="65" y="64"/>
                    <a:pt x="65" y="64"/>
                    <a:pt x="66" y="64"/>
                  </a:cubicBezTo>
                  <a:cubicBezTo>
                    <a:pt x="66" y="64"/>
                    <a:pt x="66" y="64"/>
                    <a:pt x="66" y="64"/>
                  </a:cubicBezTo>
                  <a:cubicBezTo>
                    <a:pt x="66" y="64"/>
                    <a:pt x="66" y="64"/>
                    <a:pt x="66" y="64"/>
                  </a:cubicBezTo>
                  <a:cubicBezTo>
                    <a:pt x="66" y="64"/>
                    <a:pt x="66" y="64"/>
                    <a:pt x="66" y="64"/>
                  </a:cubicBezTo>
                  <a:cubicBezTo>
                    <a:pt x="66" y="64"/>
                    <a:pt x="66" y="64"/>
                    <a:pt x="66" y="64"/>
                  </a:cubicBezTo>
                  <a:cubicBezTo>
                    <a:pt x="66" y="64"/>
                    <a:pt x="66" y="64"/>
                    <a:pt x="67" y="63"/>
                  </a:cubicBezTo>
                  <a:cubicBezTo>
                    <a:pt x="67" y="63"/>
                    <a:pt x="67" y="63"/>
                    <a:pt x="67" y="63"/>
                  </a:cubicBezTo>
                  <a:cubicBezTo>
                    <a:pt x="67" y="63"/>
                    <a:pt x="67" y="63"/>
                    <a:pt x="67" y="63"/>
                  </a:cubicBezTo>
                  <a:cubicBezTo>
                    <a:pt x="67" y="63"/>
                    <a:pt x="67" y="63"/>
                    <a:pt x="67" y="63"/>
                  </a:cubicBezTo>
                  <a:cubicBezTo>
                    <a:pt x="67" y="63"/>
                    <a:pt x="67" y="63"/>
                    <a:pt x="67" y="63"/>
                  </a:cubicBezTo>
                  <a:cubicBezTo>
                    <a:pt x="68" y="63"/>
                    <a:pt x="68" y="63"/>
                    <a:pt x="68" y="63"/>
                  </a:cubicBezTo>
                  <a:cubicBezTo>
                    <a:pt x="68" y="63"/>
                    <a:pt x="68" y="63"/>
                    <a:pt x="68" y="62"/>
                  </a:cubicBezTo>
                  <a:cubicBezTo>
                    <a:pt x="68" y="62"/>
                    <a:pt x="68" y="62"/>
                    <a:pt x="68" y="62"/>
                  </a:cubicBezTo>
                  <a:cubicBezTo>
                    <a:pt x="68" y="62"/>
                    <a:pt x="68" y="62"/>
                    <a:pt x="68" y="62"/>
                  </a:cubicBezTo>
                  <a:cubicBezTo>
                    <a:pt x="68" y="62"/>
                    <a:pt x="68" y="62"/>
                    <a:pt x="68" y="62"/>
                  </a:cubicBezTo>
                  <a:cubicBezTo>
                    <a:pt x="69" y="62"/>
                    <a:pt x="69" y="62"/>
                    <a:pt x="69" y="62"/>
                  </a:cubicBezTo>
                  <a:cubicBezTo>
                    <a:pt x="69" y="62"/>
                    <a:pt x="69" y="62"/>
                    <a:pt x="69" y="62"/>
                  </a:cubicBezTo>
                  <a:cubicBezTo>
                    <a:pt x="69" y="62"/>
                    <a:pt x="69" y="61"/>
                    <a:pt x="69" y="61"/>
                  </a:cubicBezTo>
                  <a:cubicBezTo>
                    <a:pt x="69" y="61"/>
                    <a:pt x="69" y="61"/>
                    <a:pt x="69" y="61"/>
                  </a:cubicBezTo>
                  <a:cubicBezTo>
                    <a:pt x="69" y="61"/>
                    <a:pt x="69" y="61"/>
                    <a:pt x="69" y="61"/>
                  </a:cubicBezTo>
                  <a:cubicBezTo>
                    <a:pt x="69" y="61"/>
                    <a:pt x="69" y="61"/>
                    <a:pt x="69" y="61"/>
                  </a:cubicBezTo>
                  <a:cubicBezTo>
                    <a:pt x="70" y="61"/>
                    <a:pt x="70" y="61"/>
                    <a:pt x="70" y="61"/>
                  </a:cubicBezTo>
                  <a:cubicBezTo>
                    <a:pt x="70" y="61"/>
                    <a:pt x="70" y="61"/>
                    <a:pt x="70" y="61"/>
                  </a:cubicBezTo>
                  <a:cubicBezTo>
                    <a:pt x="70" y="61"/>
                    <a:pt x="70" y="61"/>
                    <a:pt x="70" y="61"/>
                  </a:cubicBezTo>
                  <a:cubicBezTo>
                    <a:pt x="70" y="61"/>
                    <a:pt x="70" y="61"/>
                    <a:pt x="70" y="61"/>
                  </a:cubicBezTo>
                  <a:cubicBezTo>
                    <a:pt x="70" y="61"/>
                    <a:pt x="70" y="61"/>
                    <a:pt x="70" y="60"/>
                  </a:cubicBezTo>
                  <a:cubicBezTo>
                    <a:pt x="70" y="60"/>
                    <a:pt x="70" y="60"/>
                    <a:pt x="70"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2" y="59"/>
                    <a:pt x="72" y="59"/>
                  </a:cubicBezTo>
                  <a:cubicBezTo>
                    <a:pt x="72" y="59"/>
                    <a:pt x="72" y="59"/>
                    <a:pt x="72" y="59"/>
                  </a:cubicBezTo>
                  <a:cubicBezTo>
                    <a:pt x="72" y="59"/>
                    <a:pt x="72" y="59"/>
                    <a:pt x="72" y="58"/>
                  </a:cubicBezTo>
                  <a:cubicBezTo>
                    <a:pt x="72" y="58"/>
                    <a:pt x="73" y="58"/>
                    <a:pt x="73" y="58"/>
                  </a:cubicBezTo>
                  <a:cubicBezTo>
                    <a:pt x="73" y="58"/>
                    <a:pt x="73" y="58"/>
                    <a:pt x="73" y="58"/>
                  </a:cubicBezTo>
                  <a:cubicBezTo>
                    <a:pt x="73" y="58"/>
                    <a:pt x="73" y="58"/>
                    <a:pt x="73" y="58"/>
                  </a:cubicBezTo>
                  <a:cubicBezTo>
                    <a:pt x="73" y="58"/>
                    <a:pt x="73" y="58"/>
                    <a:pt x="73" y="58"/>
                  </a:cubicBezTo>
                  <a:cubicBezTo>
                    <a:pt x="73" y="58"/>
                    <a:pt x="73" y="57"/>
                    <a:pt x="73" y="57"/>
                  </a:cubicBezTo>
                  <a:cubicBezTo>
                    <a:pt x="72" y="56"/>
                    <a:pt x="72" y="55"/>
                    <a:pt x="71" y="55"/>
                  </a:cubicBezTo>
                  <a:cubicBezTo>
                    <a:pt x="71" y="55"/>
                    <a:pt x="71" y="55"/>
                    <a:pt x="71" y="55"/>
                  </a:cubicBezTo>
                  <a:cubicBezTo>
                    <a:pt x="71" y="55"/>
                    <a:pt x="71" y="55"/>
                    <a:pt x="71" y="55"/>
                  </a:cubicBezTo>
                  <a:cubicBezTo>
                    <a:pt x="71"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69" y="54"/>
                    <a:pt x="69" y="54"/>
                    <a:pt x="69" y="53"/>
                  </a:cubicBezTo>
                  <a:cubicBezTo>
                    <a:pt x="69" y="53"/>
                    <a:pt x="69" y="53"/>
                    <a:pt x="69" y="53"/>
                  </a:cubicBezTo>
                  <a:cubicBezTo>
                    <a:pt x="69" y="53"/>
                    <a:pt x="69" y="53"/>
                    <a:pt x="69" y="53"/>
                  </a:cubicBezTo>
                  <a:cubicBezTo>
                    <a:pt x="69" y="53"/>
                    <a:pt x="69" y="53"/>
                    <a:pt x="69" y="53"/>
                  </a:cubicBezTo>
                  <a:cubicBezTo>
                    <a:pt x="68" y="53"/>
                    <a:pt x="68" y="53"/>
                    <a:pt x="68" y="52"/>
                  </a:cubicBezTo>
                  <a:cubicBezTo>
                    <a:pt x="68" y="52"/>
                    <a:pt x="68" y="52"/>
                    <a:pt x="68" y="52"/>
                  </a:cubicBezTo>
                  <a:cubicBezTo>
                    <a:pt x="68" y="52"/>
                    <a:pt x="68" y="52"/>
                    <a:pt x="68" y="52"/>
                  </a:cubicBezTo>
                  <a:cubicBezTo>
                    <a:pt x="68" y="52"/>
                    <a:pt x="67" y="52"/>
                    <a:pt x="67" y="52"/>
                  </a:cubicBezTo>
                  <a:cubicBezTo>
                    <a:pt x="67" y="52"/>
                    <a:pt x="67" y="52"/>
                    <a:pt x="67" y="52"/>
                  </a:cubicBezTo>
                  <a:cubicBezTo>
                    <a:pt x="67" y="52"/>
                    <a:pt x="67" y="52"/>
                    <a:pt x="67" y="52"/>
                  </a:cubicBezTo>
                  <a:cubicBezTo>
                    <a:pt x="67" y="51"/>
                    <a:pt x="67" y="51"/>
                    <a:pt x="66" y="51"/>
                  </a:cubicBezTo>
                  <a:cubicBezTo>
                    <a:pt x="66" y="51"/>
                    <a:pt x="66" y="51"/>
                    <a:pt x="66" y="51"/>
                  </a:cubicBezTo>
                  <a:cubicBezTo>
                    <a:pt x="66" y="51"/>
                    <a:pt x="66" y="51"/>
                    <a:pt x="66" y="50"/>
                  </a:cubicBezTo>
                  <a:cubicBezTo>
                    <a:pt x="66" y="50"/>
                    <a:pt x="66" y="50"/>
                    <a:pt x="66" y="50"/>
                  </a:cubicBezTo>
                  <a:cubicBezTo>
                    <a:pt x="66" y="50"/>
                    <a:pt x="65" y="50"/>
                    <a:pt x="65" y="50"/>
                  </a:cubicBezTo>
                  <a:cubicBezTo>
                    <a:pt x="65" y="50"/>
                    <a:pt x="65" y="50"/>
                    <a:pt x="65" y="50"/>
                  </a:cubicBezTo>
                  <a:cubicBezTo>
                    <a:pt x="65" y="49"/>
                    <a:pt x="64" y="49"/>
                    <a:pt x="63" y="48"/>
                  </a:cubicBezTo>
                  <a:cubicBezTo>
                    <a:pt x="63" y="48"/>
                    <a:pt x="63" y="48"/>
                    <a:pt x="63" y="48"/>
                  </a:cubicBezTo>
                  <a:cubicBezTo>
                    <a:pt x="63" y="48"/>
                    <a:pt x="63" y="47"/>
                    <a:pt x="62" y="47"/>
                  </a:cubicBezTo>
                  <a:cubicBezTo>
                    <a:pt x="62" y="47"/>
                    <a:pt x="62" y="47"/>
                    <a:pt x="62" y="47"/>
                  </a:cubicBezTo>
                  <a:cubicBezTo>
                    <a:pt x="62" y="47"/>
                    <a:pt x="62" y="47"/>
                    <a:pt x="62" y="47"/>
                  </a:cubicBezTo>
                  <a:cubicBezTo>
                    <a:pt x="62" y="47"/>
                    <a:pt x="62" y="47"/>
                    <a:pt x="62" y="47"/>
                  </a:cubicBezTo>
                  <a:cubicBezTo>
                    <a:pt x="62" y="47"/>
                    <a:pt x="61" y="46"/>
                    <a:pt x="61" y="46"/>
                  </a:cubicBezTo>
                  <a:cubicBezTo>
                    <a:pt x="60" y="45"/>
                    <a:pt x="59" y="44"/>
                    <a:pt x="58" y="43"/>
                  </a:cubicBezTo>
                  <a:cubicBezTo>
                    <a:pt x="58" y="43"/>
                    <a:pt x="57" y="42"/>
                    <a:pt x="56" y="41"/>
                  </a:cubicBezTo>
                  <a:cubicBezTo>
                    <a:pt x="56" y="41"/>
                    <a:pt x="56" y="41"/>
                    <a:pt x="56" y="40"/>
                  </a:cubicBezTo>
                  <a:cubicBezTo>
                    <a:pt x="56" y="40"/>
                    <a:pt x="56" y="40"/>
                    <a:pt x="55" y="40"/>
                  </a:cubicBezTo>
                  <a:cubicBezTo>
                    <a:pt x="55" y="40"/>
                    <a:pt x="55" y="40"/>
                    <a:pt x="55" y="40"/>
                  </a:cubicBezTo>
                  <a:cubicBezTo>
                    <a:pt x="55" y="40"/>
                    <a:pt x="55" y="40"/>
                    <a:pt x="55" y="40"/>
                  </a:cubicBezTo>
                  <a:cubicBezTo>
                    <a:pt x="55" y="40"/>
                    <a:pt x="55" y="40"/>
                    <a:pt x="55" y="39"/>
                  </a:cubicBezTo>
                  <a:cubicBezTo>
                    <a:pt x="55" y="39"/>
                    <a:pt x="55" y="39"/>
                    <a:pt x="55" y="39"/>
                  </a:cubicBezTo>
                  <a:cubicBezTo>
                    <a:pt x="55" y="39"/>
                    <a:pt x="54" y="39"/>
                    <a:pt x="54" y="39"/>
                  </a:cubicBezTo>
                  <a:cubicBezTo>
                    <a:pt x="54" y="39"/>
                    <a:pt x="54" y="39"/>
                    <a:pt x="54" y="39"/>
                  </a:cubicBezTo>
                  <a:cubicBezTo>
                    <a:pt x="54" y="39"/>
                    <a:pt x="54" y="39"/>
                    <a:pt x="54" y="39"/>
                  </a:cubicBezTo>
                  <a:cubicBezTo>
                    <a:pt x="54" y="39"/>
                    <a:pt x="54" y="39"/>
                    <a:pt x="54" y="39"/>
                  </a:cubicBezTo>
                  <a:cubicBezTo>
                    <a:pt x="54" y="39"/>
                    <a:pt x="54" y="38"/>
                    <a:pt x="54" y="38"/>
                  </a:cubicBezTo>
                  <a:cubicBezTo>
                    <a:pt x="54" y="38"/>
                    <a:pt x="54" y="38"/>
                    <a:pt x="54" y="38"/>
                  </a:cubicBezTo>
                  <a:cubicBezTo>
                    <a:pt x="53" y="38"/>
                    <a:pt x="53" y="38"/>
                    <a:pt x="53" y="38"/>
                  </a:cubicBezTo>
                  <a:cubicBezTo>
                    <a:pt x="53" y="38"/>
                    <a:pt x="53" y="38"/>
                    <a:pt x="53" y="38"/>
                  </a:cubicBezTo>
                  <a:cubicBezTo>
                    <a:pt x="53" y="37"/>
                    <a:pt x="53" y="37"/>
                    <a:pt x="53" y="37"/>
                  </a:cubicBezTo>
                  <a:cubicBezTo>
                    <a:pt x="53" y="37"/>
                    <a:pt x="53" y="37"/>
                    <a:pt x="53" y="37"/>
                  </a:cubicBezTo>
                  <a:cubicBezTo>
                    <a:pt x="53" y="37"/>
                    <a:pt x="53" y="37"/>
                    <a:pt x="53" y="37"/>
                  </a:cubicBezTo>
                  <a:cubicBezTo>
                    <a:pt x="53" y="37"/>
                    <a:pt x="53" y="37"/>
                    <a:pt x="53" y="37"/>
                  </a:cubicBezTo>
                  <a:cubicBezTo>
                    <a:pt x="52" y="37"/>
                    <a:pt x="52" y="37"/>
                    <a:pt x="52" y="37"/>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1" y="36"/>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4"/>
                    <a:pt x="51" y="34"/>
                  </a:cubicBezTo>
                  <a:cubicBezTo>
                    <a:pt x="51" y="34"/>
                    <a:pt x="51" y="34"/>
                    <a:pt x="51" y="34"/>
                  </a:cubicBezTo>
                  <a:cubicBezTo>
                    <a:pt x="51" y="34"/>
                    <a:pt x="51" y="34"/>
                    <a:pt x="51" y="34"/>
                  </a:cubicBezTo>
                  <a:cubicBezTo>
                    <a:pt x="51" y="34"/>
                    <a:pt x="51" y="34"/>
                    <a:pt x="51" y="34"/>
                  </a:cubicBezTo>
                  <a:cubicBezTo>
                    <a:pt x="51" y="34"/>
                    <a:pt x="51" y="34"/>
                    <a:pt x="51" y="34"/>
                  </a:cubicBezTo>
                  <a:cubicBezTo>
                    <a:pt x="50" y="34"/>
                    <a:pt x="50" y="34"/>
                    <a:pt x="50" y="34"/>
                  </a:cubicBezTo>
                  <a:cubicBezTo>
                    <a:pt x="50" y="34"/>
                    <a:pt x="50" y="34"/>
                    <a:pt x="50" y="34"/>
                  </a:cubicBezTo>
                  <a:cubicBezTo>
                    <a:pt x="50" y="34"/>
                    <a:pt x="50" y="34"/>
                    <a:pt x="50" y="34"/>
                  </a:cubicBezTo>
                  <a:cubicBezTo>
                    <a:pt x="50" y="34"/>
                    <a:pt x="50" y="34"/>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2"/>
                    <a:pt x="50" y="32"/>
                    <a:pt x="50" y="32"/>
                  </a:cubicBezTo>
                  <a:cubicBezTo>
                    <a:pt x="49" y="32"/>
                    <a:pt x="49" y="32"/>
                    <a:pt x="49" y="32"/>
                  </a:cubicBezTo>
                  <a:cubicBezTo>
                    <a:pt x="49" y="32"/>
                    <a:pt x="49" y="32"/>
                    <a:pt x="49" y="32"/>
                  </a:cubicBezTo>
                  <a:cubicBezTo>
                    <a:pt x="49" y="32"/>
                    <a:pt x="49" y="32"/>
                    <a:pt x="49" y="32"/>
                  </a:cubicBezTo>
                  <a:cubicBezTo>
                    <a:pt x="49" y="32"/>
                    <a:pt x="49" y="32"/>
                    <a:pt x="49" y="32"/>
                  </a:cubicBezTo>
                  <a:cubicBezTo>
                    <a:pt x="49" y="32"/>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0"/>
                    <a:pt x="49" y="30"/>
                    <a:pt x="49" y="30"/>
                  </a:cubicBezTo>
                  <a:cubicBezTo>
                    <a:pt x="48" y="30"/>
                    <a:pt x="48" y="30"/>
                    <a:pt x="48" y="30"/>
                  </a:cubicBezTo>
                  <a:cubicBezTo>
                    <a:pt x="48" y="30"/>
                    <a:pt x="48" y="30"/>
                    <a:pt x="48" y="30"/>
                  </a:cubicBezTo>
                  <a:cubicBezTo>
                    <a:pt x="48" y="30"/>
                    <a:pt x="48" y="30"/>
                    <a:pt x="48" y="30"/>
                  </a:cubicBezTo>
                  <a:cubicBezTo>
                    <a:pt x="48" y="29"/>
                    <a:pt x="49" y="29"/>
                    <a:pt x="49" y="29"/>
                  </a:cubicBezTo>
                  <a:cubicBezTo>
                    <a:pt x="50" y="29"/>
                    <a:pt x="51" y="29"/>
                    <a:pt x="52" y="29"/>
                  </a:cubicBezTo>
                  <a:cubicBezTo>
                    <a:pt x="53" y="29"/>
                    <a:pt x="54" y="29"/>
                    <a:pt x="55" y="29"/>
                  </a:cubicBezTo>
                  <a:cubicBezTo>
                    <a:pt x="56" y="29"/>
                    <a:pt x="56" y="29"/>
                    <a:pt x="57" y="29"/>
                  </a:cubicBezTo>
                  <a:cubicBezTo>
                    <a:pt x="57" y="29"/>
                    <a:pt x="57" y="29"/>
                    <a:pt x="57" y="29"/>
                  </a:cubicBezTo>
                  <a:cubicBezTo>
                    <a:pt x="59" y="29"/>
                    <a:pt x="61" y="29"/>
                    <a:pt x="63" y="29"/>
                  </a:cubicBezTo>
                  <a:cubicBezTo>
                    <a:pt x="64" y="29"/>
                    <a:pt x="65" y="30"/>
                    <a:pt x="66" y="30"/>
                  </a:cubicBezTo>
                  <a:cubicBezTo>
                    <a:pt x="67" y="30"/>
                    <a:pt x="67" y="30"/>
                    <a:pt x="67" y="30"/>
                  </a:cubicBezTo>
                  <a:cubicBezTo>
                    <a:pt x="67" y="30"/>
                    <a:pt x="67" y="30"/>
                    <a:pt x="67" y="30"/>
                  </a:cubicBezTo>
                  <a:cubicBezTo>
                    <a:pt x="68" y="30"/>
                    <a:pt x="68" y="30"/>
                    <a:pt x="68" y="30"/>
                  </a:cubicBezTo>
                  <a:cubicBezTo>
                    <a:pt x="68" y="30"/>
                    <a:pt x="68" y="30"/>
                    <a:pt x="68" y="30"/>
                  </a:cubicBezTo>
                  <a:cubicBezTo>
                    <a:pt x="68" y="29"/>
                    <a:pt x="68" y="29"/>
                    <a:pt x="68" y="29"/>
                  </a:cubicBezTo>
                  <a:cubicBezTo>
                    <a:pt x="68" y="29"/>
                    <a:pt x="68" y="29"/>
                    <a:pt x="68" y="29"/>
                  </a:cubicBezTo>
                  <a:cubicBezTo>
                    <a:pt x="68" y="29"/>
                    <a:pt x="68" y="29"/>
                    <a:pt x="68" y="29"/>
                  </a:cubicBezTo>
                  <a:cubicBezTo>
                    <a:pt x="68" y="29"/>
                    <a:pt x="69" y="29"/>
                    <a:pt x="69" y="29"/>
                  </a:cubicBezTo>
                  <a:cubicBezTo>
                    <a:pt x="69" y="29"/>
                    <a:pt x="69" y="29"/>
                    <a:pt x="69" y="29"/>
                  </a:cubicBezTo>
                  <a:cubicBezTo>
                    <a:pt x="69" y="29"/>
                    <a:pt x="69" y="29"/>
                    <a:pt x="69" y="29"/>
                  </a:cubicBezTo>
                  <a:cubicBezTo>
                    <a:pt x="69" y="29"/>
                    <a:pt x="69" y="29"/>
                    <a:pt x="69" y="29"/>
                  </a:cubicBezTo>
                  <a:cubicBezTo>
                    <a:pt x="69" y="29"/>
                    <a:pt x="69" y="29"/>
                    <a:pt x="69" y="29"/>
                  </a:cubicBezTo>
                  <a:cubicBezTo>
                    <a:pt x="69" y="29"/>
                    <a:pt x="69" y="2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70" y="28"/>
                    <a:pt x="70" y="28"/>
                    <a:pt x="70" y="28"/>
                  </a:cubicBezTo>
                  <a:cubicBezTo>
                    <a:pt x="70" y="28"/>
                    <a:pt x="70" y="28"/>
                    <a:pt x="70" y="28"/>
                  </a:cubicBezTo>
                  <a:cubicBezTo>
                    <a:pt x="70" y="28"/>
                    <a:pt x="70" y="28"/>
                    <a:pt x="70" y="28"/>
                  </a:cubicBezTo>
                  <a:cubicBezTo>
                    <a:pt x="70" y="28"/>
                    <a:pt x="70" y="28"/>
                    <a:pt x="70" y="27"/>
                  </a:cubicBezTo>
                  <a:cubicBezTo>
                    <a:pt x="70" y="27"/>
                    <a:pt x="70" y="27"/>
                    <a:pt x="70" y="27"/>
                  </a:cubicBezTo>
                  <a:cubicBezTo>
                    <a:pt x="70" y="27"/>
                    <a:pt x="70" y="27"/>
                    <a:pt x="70" y="27"/>
                  </a:cubicBezTo>
                  <a:cubicBezTo>
                    <a:pt x="70" y="27"/>
                    <a:pt x="70" y="27"/>
                    <a:pt x="70" y="27"/>
                  </a:cubicBezTo>
                  <a:cubicBezTo>
                    <a:pt x="70" y="27"/>
                    <a:pt x="70" y="26"/>
                    <a:pt x="70" y="26"/>
                  </a:cubicBezTo>
                  <a:cubicBezTo>
                    <a:pt x="70" y="26"/>
                    <a:pt x="70" y="25"/>
                    <a:pt x="70" y="24"/>
                  </a:cubicBezTo>
                  <a:cubicBezTo>
                    <a:pt x="70" y="24"/>
                    <a:pt x="70" y="22"/>
                    <a:pt x="70" y="22"/>
                  </a:cubicBezTo>
                  <a:cubicBezTo>
                    <a:pt x="70" y="21"/>
                    <a:pt x="70" y="21"/>
                    <a:pt x="70" y="21"/>
                  </a:cubicBezTo>
                  <a:cubicBezTo>
                    <a:pt x="70" y="21"/>
                    <a:pt x="70" y="21"/>
                    <a:pt x="70" y="21"/>
                  </a:cubicBezTo>
                  <a:cubicBezTo>
                    <a:pt x="70" y="20"/>
                    <a:pt x="70" y="20"/>
                    <a:pt x="70" y="20"/>
                  </a:cubicBezTo>
                  <a:cubicBezTo>
                    <a:pt x="70" y="20"/>
                    <a:pt x="70" y="20"/>
                    <a:pt x="70" y="20"/>
                  </a:cubicBezTo>
                  <a:cubicBezTo>
                    <a:pt x="70" y="20"/>
                    <a:pt x="70" y="20"/>
                    <a:pt x="69" y="20"/>
                  </a:cubicBezTo>
                  <a:cubicBezTo>
                    <a:pt x="69" y="20"/>
                    <a:pt x="69" y="20"/>
                    <a:pt x="69" y="20"/>
                  </a:cubicBezTo>
                  <a:cubicBezTo>
                    <a:pt x="69" y="20"/>
                    <a:pt x="69" y="19"/>
                    <a:pt x="69" y="19"/>
                  </a:cubicBezTo>
                  <a:cubicBezTo>
                    <a:pt x="69" y="19"/>
                    <a:pt x="69" y="19"/>
                    <a:pt x="69" y="19"/>
                  </a:cubicBezTo>
                  <a:cubicBezTo>
                    <a:pt x="69" y="19"/>
                    <a:pt x="69" y="19"/>
                    <a:pt x="69" y="19"/>
                  </a:cubicBezTo>
                  <a:cubicBezTo>
                    <a:pt x="68" y="19"/>
                    <a:pt x="68" y="19"/>
                    <a:pt x="68" y="19"/>
                  </a:cubicBezTo>
                  <a:cubicBezTo>
                    <a:pt x="68" y="19"/>
                    <a:pt x="68" y="19"/>
                    <a:pt x="68" y="19"/>
                  </a:cubicBezTo>
                  <a:cubicBezTo>
                    <a:pt x="68" y="19"/>
                    <a:pt x="68" y="19"/>
                    <a:pt x="68" y="19"/>
                  </a:cubicBezTo>
                  <a:cubicBezTo>
                    <a:pt x="68" y="19"/>
                    <a:pt x="68" y="19"/>
                    <a:pt x="68" y="19"/>
                  </a:cubicBezTo>
                  <a:cubicBezTo>
                    <a:pt x="68" y="19"/>
                    <a:pt x="68" y="19"/>
                    <a:pt x="67" y="19"/>
                  </a:cubicBezTo>
                  <a:cubicBezTo>
                    <a:pt x="67" y="19"/>
                    <a:pt x="67" y="19"/>
                    <a:pt x="67" y="19"/>
                  </a:cubicBezTo>
                  <a:cubicBezTo>
                    <a:pt x="67" y="19"/>
                    <a:pt x="67" y="19"/>
                    <a:pt x="66" y="19"/>
                  </a:cubicBezTo>
                  <a:cubicBezTo>
                    <a:pt x="66" y="19"/>
                    <a:pt x="66" y="19"/>
                    <a:pt x="66" y="19"/>
                  </a:cubicBezTo>
                  <a:cubicBezTo>
                    <a:pt x="65" y="19"/>
                    <a:pt x="64" y="19"/>
                    <a:pt x="63" y="19"/>
                  </a:cubicBezTo>
                  <a:cubicBezTo>
                    <a:pt x="60" y="19"/>
                    <a:pt x="58" y="19"/>
                    <a:pt x="55" y="19"/>
                  </a:cubicBezTo>
                  <a:cubicBezTo>
                    <a:pt x="55" y="19"/>
                    <a:pt x="55" y="19"/>
                    <a:pt x="55" y="19"/>
                  </a:cubicBezTo>
                  <a:cubicBezTo>
                    <a:pt x="53" y="19"/>
                    <a:pt x="52" y="19"/>
                    <a:pt x="51" y="19"/>
                  </a:cubicBezTo>
                  <a:cubicBezTo>
                    <a:pt x="50" y="19"/>
                    <a:pt x="50"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8" y="19"/>
                    <a:pt x="48" y="19"/>
                  </a:cubicBezTo>
                  <a:cubicBezTo>
                    <a:pt x="49" y="18"/>
                    <a:pt x="48" y="16"/>
                    <a:pt x="49" y="16"/>
                  </a:cubicBezTo>
                  <a:cubicBezTo>
                    <a:pt x="49" y="15"/>
                    <a:pt x="49" y="15"/>
                    <a:pt x="49" y="15"/>
                  </a:cubicBezTo>
                  <a:cubicBezTo>
                    <a:pt x="49" y="15"/>
                    <a:pt x="49" y="15"/>
                    <a:pt x="49" y="15"/>
                  </a:cubicBezTo>
                  <a:cubicBezTo>
                    <a:pt x="49" y="14"/>
                    <a:pt x="49" y="13"/>
                    <a:pt x="49" y="12"/>
                  </a:cubicBezTo>
                  <a:cubicBezTo>
                    <a:pt x="49" y="12"/>
                    <a:pt x="49" y="12"/>
                    <a:pt x="49" y="12"/>
                  </a:cubicBezTo>
                  <a:cubicBezTo>
                    <a:pt x="49" y="12"/>
                    <a:pt x="49" y="11"/>
                    <a:pt x="49" y="11"/>
                  </a:cubicBezTo>
                  <a:cubicBezTo>
                    <a:pt x="49" y="11"/>
                    <a:pt x="49" y="11"/>
                    <a:pt x="49" y="11"/>
                  </a:cubicBezTo>
                  <a:cubicBezTo>
                    <a:pt x="49" y="11"/>
                    <a:pt x="49" y="11"/>
                    <a:pt x="49" y="10"/>
                  </a:cubicBezTo>
                  <a:cubicBezTo>
                    <a:pt x="49" y="9"/>
                    <a:pt x="49" y="8"/>
                    <a:pt x="50" y="7"/>
                  </a:cubicBezTo>
                  <a:cubicBezTo>
                    <a:pt x="50" y="7"/>
                    <a:pt x="50" y="6"/>
                    <a:pt x="50" y="6"/>
                  </a:cubicBezTo>
                  <a:cubicBezTo>
                    <a:pt x="50" y="6"/>
                    <a:pt x="50" y="6"/>
                    <a:pt x="50" y="6"/>
                  </a:cubicBezTo>
                  <a:cubicBezTo>
                    <a:pt x="50" y="6"/>
                    <a:pt x="50" y="5"/>
                    <a:pt x="50" y="5"/>
                  </a:cubicBezTo>
                  <a:cubicBezTo>
                    <a:pt x="50" y="5"/>
                    <a:pt x="50" y="5"/>
                    <a:pt x="50" y="5"/>
                  </a:cubicBezTo>
                  <a:cubicBezTo>
                    <a:pt x="50" y="5"/>
                    <a:pt x="50" y="5"/>
                    <a:pt x="50" y="5"/>
                  </a:cubicBezTo>
                  <a:cubicBezTo>
                    <a:pt x="50" y="5"/>
                    <a:pt x="50" y="5"/>
                    <a:pt x="50" y="5"/>
                  </a:cubicBezTo>
                  <a:cubicBezTo>
                    <a:pt x="50" y="4"/>
                    <a:pt x="50" y="4"/>
                    <a:pt x="50" y="4"/>
                  </a:cubicBezTo>
                  <a:cubicBezTo>
                    <a:pt x="50" y="4"/>
                    <a:pt x="50" y="4"/>
                    <a:pt x="50" y="4"/>
                  </a:cubicBezTo>
                  <a:cubicBezTo>
                    <a:pt x="50" y="4"/>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2"/>
                  </a:cubicBezTo>
                  <a:cubicBezTo>
                    <a:pt x="49" y="2"/>
                    <a:pt x="49" y="2"/>
                    <a:pt x="49" y="2"/>
                  </a:cubicBezTo>
                  <a:cubicBezTo>
                    <a:pt x="49" y="2"/>
                    <a:pt x="49" y="2"/>
                    <a:pt x="49" y="2"/>
                  </a:cubicBezTo>
                  <a:cubicBezTo>
                    <a:pt x="49" y="2"/>
                    <a:pt x="49" y="1"/>
                    <a:pt x="49" y="1"/>
                  </a:cubicBezTo>
                  <a:cubicBezTo>
                    <a:pt x="48" y="1"/>
                    <a:pt x="48" y="1"/>
                    <a:pt x="48" y="1"/>
                  </a:cubicBezTo>
                  <a:cubicBezTo>
                    <a:pt x="47" y="1"/>
                    <a:pt x="47" y="1"/>
                    <a:pt x="47" y="1"/>
                  </a:cubicBezTo>
                  <a:cubicBezTo>
                    <a:pt x="46" y="1"/>
                    <a:pt x="45" y="1"/>
                    <a:pt x="44" y="1"/>
                  </a:cubicBezTo>
                  <a:cubicBezTo>
                    <a:pt x="43" y="1"/>
                    <a:pt x="42" y="1"/>
                    <a:pt x="41" y="1"/>
                  </a:cubicBezTo>
                  <a:cubicBezTo>
                    <a:pt x="41" y="1"/>
                    <a:pt x="41" y="1"/>
                    <a:pt x="41" y="1"/>
                  </a:cubicBezTo>
                  <a:cubicBezTo>
                    <a:pt x="41" y="1"/>
                    <a:pt x="40" y="1"/>
                    <a:pt x="40" y="1"/>
                  </a:cubicBezTo>
                  <a:cubicBezTo>
                    <a:pt x="40" y="1"/>
                    <a:pt x="40" y="1"/>
                    <a:pt x="40" y="1"/>
                  </a:cubicBezTo>
                  <a:cubicBezTo>
                    <a:pt x="40" y="1"/>
                    <a:pt x="40" y="1"/>
                    <a:pt x="39" y="1"/>
                  </a:cubicBezTo>
                  <a:cubicBezTo>
                    <a:pt x="39" y="0"/>
                    <a:pt x="38" y="0"/>
                    <a:pt x="38" y="0"/>
                  </a:cubicBezTo>
                  <a:cubicBezTo>
                    <a:pt x="38" y="0"/>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6" y="2"/>
                    <a:pt x="36" y="4"/>
                    <a:pt x="36" y="6"/>
                  </a:cubicBezTo>
                  <a:cubicBezTo>
                    <a:pt x="36" y="8"/>
                    <a:pt x="36" y="10"/>
                    <a:pt x="36" y="13"/>
                  </a:cubicBezTo>
                  <a:cubicBezTo>
                    <a:pt x="36" y="13"/>
                    <a:pt x="36" y="13"/>
                    <a:pt x="36" y="13"/>
                  </a:cubicBezTo>
                  <a:cubicBezTo>
                    <a:pt x="36" y="13"/>
                    <a:pt x="36" y="14"/>
                    <a:pt x="36" y="15"/>
                  </a:cubicBezTo>
                  <a:cubicBezTo>
                    <a:pt x="36" y="16"/>
                    <a:pt x="36" y="16"/>
                    <a:pt x="36" y="17"/>
                  </a:cubicBezTo>
                  <a:cubicBezTo>
                    <a:pt x="36" y="17"/>
                    <a:pt x="36" y="18"/>
                    <a:pt x="36" y="19"/>
                  </a:cubicBezTo>
                  <a:cubicBezTo>
                    <a:pt x="36" y="19"/>
                    <a:pt x="35" y="19"/>
                    <a:pt x="35" y="19"/>
                  </a:cubicBezTo>
                  <a:cubicBezTo>
                    <a:pt x="35" y="20"/>
                    <a:pt x="34" y="19"/>
                    <a:pt x="34" y="19"/>
                  </a:cubicBezTo>
                  <a:cubicBezTo>
                    <a:pt x="32" y="19"/>
                    <a:pt x="31" y="19"/>
                    <a:pt x="30" y="19"/>
                  </a:cubicBezTo>
                  <a:cubicBezTo>
                    <a:pt x="28" y="19"/>
                    <a:pt x="27" y="19"/>
                    <a:pt x="26" y="19"/>
                  </a:cubicBezTo>
                  <a:cubicBezTo>
                    <a:pt x="25" y="19"/>
                    <a:pt x="25" y="19"/>
                    <a:pt x="24" y="19"/>
                  </a:cubicBezTo>
                  <a:cubicBezTo>
                    <a:pt x="24" y="19"/>
                    <a:pt x="24" y="19"/>
                    <a:pt x="24" y="19"/>
                  </a:cubicBezTo>
                  <a:cubicBezTo>
                    <a:pt x="24" y="19"/>
                    <a:pt x="24" y="19"/>
                    <a:pt x="23" y="19"/>
                  </a:cubicBezTo>
                  <a:cubicBezTo>
                    <a:pt x="23" y="19"/>
                    <a:pt x="22" y="19"/>
                    <a:pt x="22" y="19"/>
                  </a:cubicBezTo>
                  <a:cubicBezTo>
                    <a:pt x="21" y="19"/>
                    <a:pt x="19" y="19"/>
                    <a:pt x="18" y="19"/>
                  </a:cubicBezTo>
                  <a:cubicBezTo>
                    <a:pt x="18" y="19"/>
                    <a:pt x="18" y="19"/>
                    <a:pt x="17" y="19"/>
                  </a:cubicBezTo>
                  <a:cubicBezTo>
                    <a:pt x="17" y="19"/>
                    <a:pt x="16" y="19"/>
                    <a:pt x="15" y="19"/>
                  </a:cubicBezTo>
                  <a:cubicBezTo>
                    <a:pt x="15" y="19"/>
                    <a:pt x="15" y="19"/>
                    <a:pt x="15" y="19"/>
                  </a:cubicBezTo>
                  <a:cubicBezTo>
                    <a:pt x="15" y="19"/>
                    <a:pt x="15" y="19"/>
                    <a:pt x="15" y="19"/>
                  </a:cubicBezTo>
                  <a:cubicBezTo>
                    <a:pt x="15" y="19"/>
                    <a:pt x="15" y="19"/>
                    <a:pt x="15" y="19"/>
                  </a:cubicBezTo>
                  <a:cubicBezTo>
                    <a:pt x="14" y="19"/>
                    <a:pt x="14" y="19"/>
                    <a:pt x="13" y="19"/>
                  </a:cubicBezTo>
                  <a:cubicBezTo>
                    <a:pt x="13" y="19"/>
                    <a:pt x="13" y="19"/>
                    <a:pt x="13" y="19"/>
                  </a:cubicBezTo>
                  <a:cubicBezTo>
                    <a:pt x="13" y="19"/>
                    <a:pt x="13" y="19"/>
                    <a:pt x="13"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1" y="19"/>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1"/>
                    <a:pt x="11" y="21"/>
                    <a:pt x="11" y="21"/>
                  </a:cubicBezTo>
                  <a:cubicBezTo>
                    <a:pt x="11" y="21"/>
                    <a:pt x="11" y="21"/>
                    <a:pt x="11" y="21"/>
                  </a:cubicBezTo>
                  <a:cubicBezTo>
                    <a:pt x="11" y="21"/>
                    <a:pt x="11" y="21"/>
                    <a:pt x="11" y="22"/>
                  </a:cubicBezTo>
                  <a:cubicBezTo>
                    <a:pt x="10" y="22"/>
                    <a:pt x="10" y="23"/>
                    <a:pt x="10" y="24"/>
                  </a:cubicBezTo>
                  <a:cubicBezTo>
                    <a:pt x="10" y="25"/>
                    <a:pt x="10" y="27"/>
                    <a:pt x="11" y="29"/>
                  </a:cubicBezTo>
                  <a:cubicBezTo>
                    <a:pt x="11" y="29"/>
                    <a:pt x="11" y="29"/>
                    <a:pt x="11" y="29"/>
                  </a:cubicBezTo>
                  <a:cubicBezTo>
                    <a:pt x="11" y="29"/>
                    <a:pt x="11" y="29"/>
                    <a:pt x="11" y="29"/>
                  </a:cubicBezTo>
                  <a:cubicBezTo>
                    <a:pt x="11" y="29"/>
                    <a:pt x="11" y="29"/>
                    <a:pt x="11" y="29"/>
                  </a:cubicBezTo>
                  <a:cubicBezTo>
                    <a:pt x="11" y="29"/>
                    <a:pt x="11" y="29"/>
                    <a:pt x="12" y="29"/>
                  </a:cubicBezTo>
                  <a:cubicBezTo>
                    <a:pt x="12" y="29"/>
                    <a:pt x="12" y="29"/>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4" y="30"/>
                    <a:pt x="15" y="30"/>
                    <a:pt x="16" y="30"/>
                  </a:cubicBezTo>
                  <a:cubicBezTo>
                    <a:pt x="16" y="30"/>
                    <a:pt x="16" y="30"/>
                    <a:pt x="17" y="30"/>
                  </a:cubicBezTo>
                  <a:cubicBezTo>
                    <a:pt x="17" y="30"/>
                    <a:pt x="18" y="30"/>
                    <a:pt x="18" y="29"/>
                  </a:cubicBezTo>
                  <a:cubicBezTo>
                    <a:pt x="18" y="29"/>
                    <a:pt x="19" y="29"/>
                    <a:pt x="19" y="29"/>
                  </a:cubicBezTo>
                  <a:cubicBezTo>
                    <a:pt x="20" y="29"/>
                    <a:pt x="21" y="30"/>
                    <a:pt x="21" y="29"/>
                  </a:cubicBezTo>
                  <a:cubicBezTo>
                    <a:pt x="22" y="29"/>
                    <a:pt x="22" y="29"/>
                    <a:pt x="23" y="29"/>
                  </a:cubicBezTo>
                  <a:cubicBezTo>
                    <a:pt x="23" y="29"/>
                    <a:pt x="23" y="29"/>
                    <a:pt x="23" y="29"/>
                  </a:cubicBezTo>
                  <a:cubicBezTo>
                    <a:pt x="23" y="29"/>
                    <a:pt x="24" y="29"/>
                    <a:pt x="24" y="29"/>
                  </a:cubicBezTo>
                  <a:cubicBezTo>
                    <a:pt x="24" y="29"/>
                    <a:pt x="24" y="29"/>
                    <a:pt x="24" y="29"/>
                  </a:cubicBezTo>
                  <a:cubicBezTo>
                    <a:pt x="24" y="29"/>
                    <a:pt x="25" y="29"/>
                    <a:pt x="25" y="29"/>
                  </a:cubicBezTo>
                  <a:cubicBezTo>
                    <a:pt x="26" y="29"/>
                    <a:pt x="26" y="29"/>
                    <a:pt x="27" y="29"/>
                  </a:cubicBezTo>
                  <a:cubicBezTo>
                    <a:pt x="27" y="29"/>
                    <a:pt x="28" y="29"/>
                    <a:pt x="28" y="29"/>
                  </a:cubicBezTo>
                  <a:cubicBezTo>
                    <a:pt x="29" y="29"/>
                    <a:pt x="29" y="29"/>
                    <a:pt x="29" y="29"/>
                  </a:cubicBezTo>
                  <a:cubicBezTo>
                    <a:pt x="30" y="29"/>
                    <a:pt x="30" y="29"/>
                    <a:pt x="31" y="29"/>
                  </a:cubicBezTo>
                  <a:cubicBezTo>
                    <a:pt x="31" y="29"/>
                    <a:pt x="31" y="29"/>
                    <a:pt x="31" y="29"/>
                  </a:cubicBezTo>
                  <a:cubicBezTo>
                    <a:pt x="31" y="29"/>
                    <a:pt x="31" y="29"/>
                    <a:pt x="31" y="29"/>
                  </a:cubicBezTo>
                  <a:cubicBezTo>
                    <a:pt x="31" y="29"/>
                    <a:pt x="32" y="29"/>
                    <a:pt x="32" y="30"/>
                  </a:cubicBezTo>
                  <a:cubicBezTo>
                    <a:pt x="32" y="30"/>
                    <a:pt x="32" y="30"/>
                    <a:pt x="31" y="31"/>
                  </a:cubicBezTo>
                  <a:cubicBezTo>
                    <a:pt x="31" y="31"/>
                    <a:pt x="31" y="31"/>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6"/>
                    <a:pt x="30" y="36"/>
                    <a:pt x="30" y="36"/>
                  </a:cubicBezTo>
                  <a:cubicBezTo>
                    <a:pt x="30" y="36"/>
                    <a:pt x="30" y="36"/>
                    <a:pt x="30" y="36"/>
                  </a:cubicBezTo>
                  <a:cubicBezTo>
                    <a:pt x="30" y="36"/>
                    <a:pt x="30" y="36"/>
                    <a:pt x="30" y="36"/>
                  </a:cubicBezTo>
                  <a:cubicBezTo>
                    <a:pt x="30" y="36"/>
                    <a:pt x="29" y="36"/>
                    <a:pt x="29" y="36"/>
                  </a:cubicBezTo>
                  <a:cubicBezTo>
                    <a:pt x="29" y="36"/>
                    <a:pt x="29" y="36"/>
                    <a:pt x="29" y="36"/>
                  </a:cubicBezTo>
                  <a:cubicBezTo>
                    <a:pt x="29" y="36"/>
                    <a:pt x="29" y="36"/>
                    <a:pt x="29" y="36"/>
                  </a:cubicBezTo>
                  <a:cubicBezTo>
                    <a:pt x="29" y="36"/>
                    <a:pt x="29" y="36"/>
                    <a:pt x="29" y="36"/>
                  </a:cubicBezTo>
                  <a:cubicBezTo>
                    <a:pt x="29" y="36"/>
                    <a:pt x="29" y="36"/>
                    <a:pt x="29" y="36"/>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8"/>
                    <a:pt x="29" y="38"/>
                    <a:pt x="29" y="38"/>
                  </a:cubicBezTo>
                  <a:cubicBezTo>
                    <a:pt x="29" y="38"/>
                    <a:pt x="29" y="38"/>
                    <a:pt x="29" y="38"/>
                  </a:cubicBezTo>
                  <a:cubicBezTo>
                    <a:pt x="29" y="38"/>
                    <a:pt x="29" y="38"/>
                    <a:pt x="29" y="38"/>
                  </a:cubicBezTo>
                  <a:cubicBezTo>
                    <a:pt x="29" y="38"/>
                    <a:pt x="28" y="38"/>
                    <a:pt x="28" y="38"/>
                  </a:cubicBezTo>
                  <a:cubicBezTo>
                    <a:pt x="28" y="38"/>
                    <a:pt x="28" y="38"/>
                    <a:pt x="28" y="38"/>
                  </a:cubicBezTo>
                  <a:cubicBezTo>
                    <a:pt x="28" y="38"/>
                    <a:pt x="28" y="38"/>
                    <a:pt x="28" y="38"/>
                  </a:cubicBezTo>
                  <a:cubicBezTo>
                    <a:pt x="28" y="38"/>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40"/>
                    <a:pt x="28" y="40"/>
                  </a:cubicBezTo>
                  <a:cubicBezTo>
                    <a:pt x="28" y="40"/>
                    <a:pt x="28" y="40"/>
                    <a:pt x="28" y="40"/>
                  </a:cubicBezTo>
                  <a:cubicBezTo>
                    <a:pt x="28" y="40"/>
                    <a:pt x="28" y="40"/>
                    <a:pt x="28" y="40"/>
                  </a:cubicBezTo>
                  <a:cubicBezTo>
                    <a:pt x="28" y="40"/>
                    <a:pt x="28" y="40"/>
                    <a:pt x="28" y="40"/>
                  </a:cubicBezTo>
                  <a:cubicBezTo>
                    <a:pt x="28" y="40"/>
                    <a:pt x="28" y="40"/>
                    <a:pt x="28" y="40"/>
                  </a:cubicBezTo>
                  <a:cubicBezTo>
                    <a:pt x="28" y="40"/>
                    <a:pt x="27" y="40"/>
                    <a:pt x="27" y="40"/>
                  </a:cubicBezTo>
                  <a:cubicBezTo>
                    <a:pt x="27" y="40"/>
                    <a:pt x="27" y="40"/>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6" y="42"/>
                    <a:pt x="26" y="42"/>
                  </a:cubicBezTo>
                  <a:cubicBezTo>
                    <a:pt x="26" y="42"/>
                    <a:pt x="26" y="42"/>
                    <a:pt x="26" y="42"/>
                  </a:cubicBezTo>
                  <a:cubicBezTo>
                    <a:pt x="26" y="42"/>
                    <a:pt x="26" y="42"/>
                    <a:pt x="26" y="42"/>
                  </a:cubicBezTo>
                  <a:cubicBezTo>
                    <a:pt x="26" y="42"/>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4"/>
                    <a:pt x="26" y="44"/>
                  </a:cubicBezTo>
                  <a:cubicBezTo>
                    <a:pt x="25" y="44"/>
                    <a:pt x="25" y="44"/>
                    <a:pt x="25" y="44"/>
                  </a:cubicBezTo>
                  <a:cubicBezTo>
                    <a:pt x="25" y="44"/>
                    <a:pt x="25" y="45"/>
                    <a:pt x="25" y="45"/>
                  </a:cubicBezTo>
                  <a:cubicBezTo>
                    <a:pt x="25" y="45"/>
                    <a:pt x="25" y="45"/>
                    <a:pt x="25" y="45"/>
                  </a:cubicBezTo>
                  <a:cubicBezTo>
                    <a:pt x="25" y="45"/>
                    <a:pt x="25" y="45"/>
                    <a:pt x="25" y="45"/>
                  </a:cubicBezTo>
                  <a:cubicBezTo>
                    <a:pt x="25" y="45"/>
                    <a:pt x="25" y="45"/>
                    <a:pt x="25" y="45"/>
                  </a:cubicBezTo>
                  <a:cubicBezTo>
                    <a:pt x="25" y="45"/>
                    <a:pt x="25" y="45"/>
                    <a:pt x="25" y="45"/>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4" y="46"/>
                    <a:pt x="24" y="46"/>
                    <a:pt x="24" y="46"/>
                  </a:cubicBezTo>
                  <a:cubicBezTo>
                    <a:pt x="24" y="46"/>
                    <a:pt x="24" y="46"/>
                    <a:pt x="24" y="46"/>
                  </a:cubicBezTo>
                  <a:cubicBezTo>
                    <a:pt x="24" y="46"/>
                    <a:pt x="24" y="46"/>
                    <a:pt x="24" y="46"/>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8"/>
                  </a:cubicBezTo>
                  <a:cubicBezTo>
                    <a:pt x="24" y="48"/>
                    <a:pt x="24" y="48"/>
                    <a:pt x="24" y="48"/>
                  </a:cubicBezTo>
                  <a:cubicBezTo>
                    <a:pt x="24" y="48"/>
                    <a:pt x="24" y="48"/>
                    <a:pt x="24" y="48"/>
                  </a:cubicBezTo>
                  <a:cubicBezTo>
                    <a:pt x="23" y="48"/>
                    <a:pt x="23" y="48"/>
                    <a:pt x="23" y="48"/>
                  </a:cubicBezTo>
                  <a:cubicBezTo>
                    <a:pt x="23" y="48"/>
                    <a:pt x="23" y="48"/>
                    <a:pt x="23" y="48"/>
                  </a:cubicBezTo>
                  <a:cubicBezTo>
                    <a:pt x="23" y="48"/>
                    <a:pt x="23" y="48"/>
                    <a:pt x="23" y="48"/>
                  </a:cubicBezTo>
                  <a:cubicBezTo>
                    <a:pt x="23" y="48"/>
                    <a:pt x="23" y="48"/>
                    <a:pt x="23" y="48"/>
                  </a:cubicBezTo>
                  <a:cubicBezTo>
                    <a:pt x="23" y="48"/>
                    <a:pt x="23" y="49"/>
                    <a:pt x="23" y="49"/>
                  </a:cubicBezTo>
                  <a:cubicBezTo>
                    <a:pt x="23" y="49"/>
                    <a:pt x="23" y="49"/>
                    <a:pt x="23" y="49"/>
                  </a:cubicBezTo>
                  <a:cubicBezTo>
                    <a:pt x="23" y="49"/>
                    <a:pt x="23" y="49"/>
                    <a:pt x="23" y="49"/>
                  </a:cubicBezTo>
                  <a:cubicBezTo>
                    <a:pt x="23" y="49"/>
                    <a:pt x="23" y="49"/>
                    <a:pt x="23" y="49"/>
                  </a:cubicBezTo>
                  <a:cubicBezTo>
                    <a:pt x="23" y="49"/>
                    <a:pt x="23" y="49"/>
                    <a:pt x="23" y="49"/>
                  </a:cubicBezTo>
                  <a:cubicBezTo>
                    <a:pt x="22" y="49"/>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1"/>
                    <a:pt x="22" y="51"/>
                    <a:pt x="22" y="51"/>
                  </a:cubicBezTo>
                  <a:cubicBezTo>
                    <a:pt x="22" y="51"/>
                    <a:pt x="22" y="51"/>
                    <a:pt x="22" y="51"/>
                  </a:cubicBezTo>
                  <a:cubicBezTo>
                    <a:pt x="22" y="51"/>
                    <a:pt x="22" y="51"/>
                    <a:pt x="22" y="51"/>
                  </a:cubicBezTo>
                  <a:cubicBezTo>
                    <a:pt x="21" y="51"/>
                    <a:pt x="21" y="51"/>
                    <a:pt x="21" y="51"/>
                  </a:cubicBezTo>
                  <a:cubicBezTo>
                    <a:pt x="21" y="51"/>
                    <a:pt x="21" y="51"/>
                    <a:pt x="21" y="51"/>
                  </a:cubicBezTo>
                  <a:cubicBezTo>
                    <a:pt x="21" y="51"/>
                    <a:pt x="21" y="51"/>
                    <a:pt x="21" y="51"/>
                  </a:cubicBezTo>
                  <a:cubicBezTo>
                    <a:pt x="21" y="51"/>
                    <a:pt x="21" y="51"/>
                    <a:pt x="21" y="51"/>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3"/>
                    <a:pt x="21" y="53"/>
                    <a:pt x="21" y="53"/>
                  </a:cubicBezTo>
                  <a:cubicBezTo>
                    <a:pt x="21" y="53"/>
                    <a:pt x="21"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4"/>
                    <a:pt x="20" y="54"/>
                  </a:cubicBezTo>
                  <a:cubicBezTo>
                    <a:pt x="20" y="54"/>
                    <a:pt x="20" y="54"/>
                    <a:pt x="20" y="54"/>
                  </a:cubicBezTo>
                  <a:cubicBezTo>
                    <a:pt x="20" y="54"/>
                    <a:pt x="20" y="54"/>
                    <a:pt x="20" y="54"/>
                  </a:cubicBezTo>
                  <a:cubicBezTo>
                    <a:pt x="20" y="54"/>
                    <a:pt x="20" y="54"/>
                    <a:pt x="19" y="54"/>
                  </a:cubicBezTo>
                  <a:cubicBezTo>
                    <a:pt x="19" y="54"/>
                    <a:pt x="19" y="54"/>
                    <a:pt x="19" y="54"/>
                  </a:cubicBezTo>
                  <a:cubicBezTo>
                    <a:pt x="19" y="54"/>
                    <a:pt x="19" y="54"/>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6"/>
                    <a:pt x="19"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7"/>
                  </a:cubicBezTo>
                  <a:cubicBezTo>
                    <a:pt x="18" y="57"/>
                    <a:pt x="18" y="57"/>
                    <a:pt x="18" y="57"/>
                  </a:cubicBezTo>
                  <a:cubicBezTo>
                    <a:pt x="18" y="57"/>
                    <a:pt x="18" y="57"/>
                    <a:pt x="18" y="57"/>
                  </a:cubicBezTo>
                  <a:cubicBezTo>
                    <a:pt x="18" y="57"/>
                    <a:pt x="17" y="57"/>
                    <a:pt x="17" y="57"/>
                  </a:cubicBezTo>
                  <a:cubicBezTo>
                    <a:pt x="17" y="57"/>
                    <a:pt x="17" y="57"/>
                    <a:pt x="17" y="57"/>
                  </a:cubicBezTo>
                  <a:cubicBezTo>
                    <a:pt x="17" y="57"/>
                    <a:pt x="17" y="57"/>
                    <a:pt x="17" y="57"/>
                  </a:cubicBezTo>
                  <a:cubicBezTo>
                    <a:pt x="17" y="57"/>
                    <a:pt x="17" y="57"/>
                    <a:pt x="17" y="58"/>
                  </a:cubicBezTo>
                  <a:cubicBezTo>
                    <a:pt x="17" y="58"/>
                    <a:pt x="17" y="58"/>
                    <a:pt x="17" y="58"/>
                  </a:cubicBezTo>
                  <a:cubicBezTo>
                    <a:pt x="17" y="58"/>
                    <a:pt x="17" y="58"/>
                    <a:pt x="17" y="58"/>
                  </a:cubicBezTo>
                  <a:cubicBezTo>
                    <a:pt x="17" y="58"/>
                    <a:pt x="17" y="58"/>
                    <a:pt x="17" y="58"/>
                  </a:cubicBezTo>
                  <a:cubicBezTo>
                    <a:pt x="17" y="58"/>
                    <a:pt x="17" y="58"/>
                    <a:pt x="17" y="58"/>
                  </a:cubicBezTo>
                  <a:cubicBezTo>
                    <a:pt x="17" y="58"/>
                    <a:pt x="17" y="58"/>
                    <a:pt x="16" y="58"/>
                  </a:cubicBezTo>
                  <a:cubicBezTo>
                    <a:pt x="16" y="58"/>
                    <a:pt x="16" y="58"/>
                    <a:pt x="16" y="58"/>
                  </a:cubicBezTo>
                  <a:cubicBezTo>
                    <a:pt x="16" y="59"/>
                    <a:pt x="16" y="59"/>
                    <a:pt x="16" y="59"/>
                  </a:cubicBezTo>
                  <a:cubicBezTo>
                    <a:pt x="16" y="59"/>
                    <a:pt x="16" y="59"/>
                    <a:pt x="16" y="59"/>
                  </a:cubicBezTo>
                  <a:cubicBezTo>
                    <a:pt x="16" y="59"/>
                    <a:pt x="16" y="59"/>
                    <a:pt x="16" y="59"/>
                  </a:cubicBezTo>
                  <a:cubicBezTo>
                    <a:pt x="16" y="59"/>
                    <a:pt x="16" y="59"/>
                    <a:pt x="16" y="59"/>
                  </a:cubicBezTo>
                  <a:cubicBezTo>
                    <a:pt x="16" y="59"/>
                    <a:pt x="16" y="59"/>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1"/>
                    <a:pt x="15" y="61"/>
                  </a:cubicBezTo>
                  <a:cubicBezTo>
                    <a:pt x="15" y="61"/>
                    <a:pt x="15" y="61"/>
                    <a:pt x="15" y="61"/>
                  </a:cubicBezTo>
                  <a:cubicBezTo>
                    <a:pt x="15" y="61"/>
                    <a:pt x="14" y="61"/>
                    <a:pt x="14" y="61"/>
                  </a:cubicBezTo>
                  <a:cubicBezTo>
                    <a:pt x="14" y="61"/>
                    <a:pt x="14" y="61"/>
                    <a:pt x="14" y="61"/>
                  </a:cubicBezTo>
                  <a:cubicBezTo>
                    <a:pt x="14" y="61"/>
                    <a:pt x="14" y="61"/>
                    <a:pt x="14" y="61"/>
                  </a:cubicBezTo>
                  <a:cubicBezTo>
                    <a:pt x="14" y="62"/>
                    <a:pt x="14" y="62"/>
                    <a:pt x="14" y="62"/>
                  </a:cubicBezTo>
                  <a:cubicBezTo>
                    <a:pt x="14" y="62"/>
                    <a:pt x="14" y="62"/>
                    <a:pt x="14" y="62"/>
                  </a:cubicBezTo>
                  <a:cubicBezTo>
                    <a:pt x="14" y="62"/>
                    <a:pt x="14" y="62"/>
                    <a:pt x="14" y="62"/>
                  </a:cubicBezTo>
                  <a:cubicBezTo>
                    <a:pt x="13" y="62"/>
                    <a:pt x="13" y="62"/>
                    <a:pt x="13" y="62"/>
                  </a:cubicBezTo>
                  <a:cubicBezTo>
                    <a:pt x="13" y="62"/>
                    <a:pt x="13" y="62"/>
                    <a:pt x="13" y="62"/>
                  </a:cubicBezTo>
                  <a:cubicBezTo>
                    <a:pt x="13" y="62"/>
                    <a:pt x="13" y="62"/>
                    <a:pt x="13" y="62"/>
                  </a:cubicBezTo>
                  <a:cubicBezTo>
                    <a:pt x="13" y="62"/>
                    <a:pt x="13" y="62"/>
                    <a:pt x="13" y="62"/>
                  </a:cubicBezTo>
                  <a:cubicBezTo>
                    <a:pt x="13" y="63"/>
                    <a:pt x="13" y="63"/>
                    <a:pt x="13" y="63"/>
                  </a:cubicBezTo>
                  <a:cubicBezTo>
                    <a:pt x="13" y="63"/>
                    <a:pt x="13" y="63"/>
                    <a:pt x="13" y="63"/>
                  </a:cubicBezTo>
                  <a:cubicBezTo>
                    <a:pt x="13" y="63"/>
                    <a:pt x="13" y="63"/>
                    <a:pt x="13" y="63"/>
                  </a:cubicBezTo>
                  <a:cubicBezTo>
                    <a:pt x="12" y="63"/>
                    <a:pt x="12" y="63"/>
                    <a:pt x="12" y="63"/>
                  </a:cubicBezTo>
                  <a:cubicBezTo>
                    <a:pt x="12" y="63"/>
                    <a:pt x="12" y="63"/>
                    <a:pt x="12" y="63"/>
                  </a:cubicBezTo>
                  <a:cubicBezTo>
                    <a:pt x="12" y="63"/>
                    <a:pt x="12" y="64"/>
                    <a:pt x="12" y="64"/>
                  </a:cubicBezTo>
                  <a:cubicBezTo>
                    <a:pt x="12" y="64"/>
                    <a:pt x="12" y="64"/>
                    <a:pt x="12" y="64"/>
                  </a:cubicBezTo>
                  <a:cubicBezTo>
                    <a:pt x="12" y="64"/>
                    <a:pt x="12" y="64"/>
                    <a:pt x="12" y="64"/>
                  </a:cubicBezTo>
                  <a:cubicBezTo>
                    <a:pt x="11" y="65"/>
                    <a:pt x="11" y="65"/>
                    <a:pt x="11" y="65"/>
                  </a:cubicBezTo>
                  <a:cubicBezTo>
                    <a:pt x="11" y="65"/>
                    <a:pt x="11" y="65"/>
                    <a:pt x="11" y="65"/>
                  </a:cubicBezTo>
                  <a:cubicBezTo>
                    <a:pt x="11" y="65"/>
                    <a:pt x="11" y="65"/>
                    <a:pt x="11" y="65"/>
                  </a:cubicBezTo>
                  <a:cubicBezTo>
                    <a:pt x="10" y="66"/>
                    <a:pt x="10" y="66"/>
                    <a:pt x="10" y="66"/>
                  </a:cubicBezTo>
                  <a:cubicBezTo>
                    <a:pt x="9" y="67"/>
                    <a:pt x="9" y="67"/>
                    <a:pt x="8" y="68"/>
                  </a:cubicBezTo>
                  <a:cubicBezTo>
                    <a:pt x="8" y="68"/>
                    <a:pt x="8" y="68"/>
                    <a:pt x="8" y="68"/>
                  </a:cubicBezTo>
                  <a:cubicBezTo>
                    <a:pt x="8" y="68"/>
                    <a:pt x="7" y="68"/>
                    <a:pt x="7" y="68"/>
                  </a:cubicBezTo>
                  <a:cubicBezTo>
                    <a:pt x="7" y="69"/>
                    <a:pt x="7" y="69"/>
                    <a:pt x="7" y="69"/>
                  </a:cubicBezTo>
                  <a:cubicBezTo>
                    <a:pt x="7" y="69"/>
                    <a:pt x="7" y="69"/>
                    <a:pt x="7" y="69"/>
                  </a:cubicBezTo>
                  <a:cubicBezTo>
                    <a:pt x="7" y="69"/>
                    <a:pt x="7" y="69"/>
                    <a:pt x="7" y="69"/>
                  </a:cubicBezTo>
                  <a:cubicBezTo>
                    <a:pt x="7" y="69"/>
                    <a:pt x="7" y="69"/>
                    <a:pt x="7" y="69"/>
                  </a:cubicBezTo>
                  <a:cubicBezTo>
                    <a:pt x="6" y="70"/>
                    <a:pt x="6" y="70"/>
                    <a:pt x="6" y="70"/>
                  </a:cubicBezTo>
                  <a:cubicBezTo>
                    <a:pt x="6" y="70"/>
                    <a:pt x="6" y="70"/>
                    <a:pt x="6" y="70"/>
                  </a:cubicBezTo>
                  <a:cubicBezTo>
                    <a:pt x="5" y="70"/>
                    <a:pt x="5" y="71"/>
                    <a:pt x="5" y="71"/>
                  </a:cubicBezTo>
                  <a:cubicBezTo>
                    <a:pt x="5" y="71"/>
                    <a:pt x="5" y="71"/>
                    <a:pt x="5" y="71"/>
                  </a:cubicBezTo>
                  <a:cubicBezTo>
                    <a:pt x="5" y="71"/>
                    <a:pt x="4" y="71"/>
                    <a:pt x="4" y="71"/>
                  </a:cubicBezTo>
                  <a:cubicBezTo>
                    <a:pt x="4" y="71"/>
                    <a:pt x="4" y="71"/>
                    <a:pt x="4" y="71"/>
                  </a:cubicBezTo>
                  <a:cubicBezTo>
                    <a:pt x="4" y="71"/>
                    <a:pt x="4" y="72"/>
                    <a:pt x="4" y="72"/>
                  </a:cubicBezTo>
                  <a:cubicBezTo>
                    <a:pt x="4" y="72"/>
                    <a:pt x="4" y="72"/>
                    <a:pt x="4" y="72"/>
                  </a:cubicBezTo>
                  <a:cubicBezTo>
                    <a:pt x="4" y="72"/>
                    <a:pt x="3" y="72"/>
                    <a:pt x="3" y="72"/>
                  </a:cubicBezTo>
                  <a:cubicBezTo>
                    <a:pt x="3" y="72"/>
                    <a:pt x="3" y="72"/>
                    <a:pt x="3" y="72"/>
                  </a:cubicBezTo>
                  <a:cubicBezTo>
                    <a:pt x="3" y="72"/>
                    <a:pt x="3" y="72"/>
                    <a:pt x="3" y="72"/>
                  </a:cubicBezTo>
                  <a:cubicBezTo>
                    <a:pt x="3" y="72"/>
                    <a:pt x="3" y="72"/>
                    <a:pt x="3" y="72"/>
                  </a:cubicBezTo>
                  <a:cubicBezTo>
                    <a:pt x="3" y="72"/>
                    <a:pt x="3" y="72"/>
                    <a:pt x="3" y="73"/>
                  </a:cubicBezTo>
                  <a:cubicBezTo>
                    <a:pt x="3" y="73"/>
                    <a:pt x="3" y="73"/>
                    <a:pt x="3" y="73"/>
                  </a:cubicBezTo>
                  <a:cubicBezTo>
                    <a:pt x="3" y="73"/>
                    <a:pt x="3" y="73"/>
                    <a:pt x="2" y="73"/>
                  </a:cubicBezTo>
                  <a:cubicBezTo>
                    <a:pt x="2" y="73"/>
                    <a:pt x="2" y="73"/>
                    <a:pt x="2" y="73"/>
                  </a:cubicBezTo>
                  <a:cubicBezTo>
                    <a:pt x="2" y="73"/>
                    <a:pt x="2" y="73"/>
                    <a:pt x="2" y="73"/>
                  </a:cubicBezTo>
                  <a:cubicBezTo>
                    <a:pt x="2" y="73"/>
                    <a:pt x="2" y="73"/>
                    <a:pt x="2" y="73"/>
                  </a:cubicBezTo>
                  <a:cubicBezTo>
                    <a:pt x="2" y="73"/>
                    <a:pt x="2" y="73"/>
                    <a:pt x="2" y="73"/>
                  </a:cubicBezTo>
                  <a:cubicBezTo>
                    <a:pt x="2" y="73"/>
                    <a:pt x="2" y="73"/>
                    <a:pt x="2" y="73"/>
                  </a:cubicBezTo>
                  <a:cubicBezTo>
                    <a:pt x="2" y="74"/>
                    <a:pt x="1" y="74"/>
                    <a:pt x="1" y="74"/>
                  </a:cubicBezTo>
                  <a:cubicBezTo>
                    <a:pt x="1" y="74"/>
                    <a:pt x="1" y="74"/>
                    <a:pt x="1" y="74"/>
                  </a:cubicBezTo>
                  <a:cubicBezTo>
                    <a:pt x="1" y="74"/>
                    <a:pt x="1" y="75"/>
                    <a:pt x="1" y="75"/>
                  </a:cubicBezTo>
                  <a:cubicBezTo>
                    <a:pt x="1" y="75"/>
                    <a:pt x="1" y="75"/>
                    <a:pt x="1" y="75"/>
                  </a:cubicBezTo>
                  <a:cubicBezTo>
                    <a:pt x="1" y="75"/>
                    <a:pt x="1" y="75"/>
                    <a:pt x="1" y="75"/>
                  </a:cubicBezTo>
                  <a:cubicBezTo>
                    <a:pt x="1" y="75"/>
                    <a:pt x="1" y="75"/>
                    <a:pt x="1" y="75"/>
                  </a:cubicBezTo>
                  <a:cubicBezTo>
                    <a:pt x="0" y="75"/>
                    <a:pt x="1" y="76"/>
                    <a:pt x="1" y="76"/>
                  </a:cubicBezTo>
                  <a:cubicBezTo>
                    <a:pt x="1" y="76"/>
                    <a:pt x="1" y="76"/>
                    <a:pt x="1" y="76"/>
                  </a:cubicBezTo>
                  <a:cubicBezTo>
                    <a:pt x="1" y="76"/>
                    <a:pt x="1" y="76"/>
                    <a:pt x="1" y="76"/>
                  </a:cubicBezTo>
                  <a:cubicBezTo>
                    <a:pt x="1" y="76"/>
                    <a:pt x="1" y="76"/>
                    <a:pt x="1" y="77"/>
                  </a:cubicBezTo>
                  <a:cubicBezTo>
                    <a:pt x="1" y="77"/>
                    <a:pt x="1"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3" y="77"/>
                    <a:pt x="3" y="77"/>
                    <a:pt x="3" y="77"/>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5" y="78"/>
                    <a:pt x="5" y="78"/>
                  </a:cubicBezTo>
                  <a:cubicBezTo>
                    <a:pt x="5" y="78"/>
                    <a:pt x="5" y="78"/>
                    <a:pt x="5" y="78"/>
                  </a:cubicBezTo>
                  <a:cubicBezTo>
                    <a:pt x="5" y="78"/>
                    <a:pt x="5" y="78"/>
                    <a:pt x="5" y="78"/>
                  </a:cubicBezTo>
                  <a:cubicBezTo>
                    <a:pt x="5" y="78"/>
                    <a:pt x="5" y="78"/>
                    <a:pt x="5" y="78"/>
                  </a:cubicBezTo>
                  <a:cubicBezTo>
                    <a:pt x="5" y="78"/>
                    <a:pt x="5" y="78"/>
                    <a:pt x="5" y="78"/>
                  </a:cubicBezTo>
                  <a:cubicBezTo>
                    <a:pt x="5" y="78"/>
                    <a:pt x="5" y="78"/>
                    <a:pt x="5" y="79"/>
                  </a:cubicBezTo>
                  <a:cubicBezTo>
                    <a:pt x="5" y="79"/>
                    <a:pt x="5" y="79"/>
                    <a:pt x="5" y="79"/>
                  </a:cubicBezTo>
                  <a:cubicBezTo>
                    <a:pt x="5" y="79"/>
                    <a:pt x="5" y="79"/>
                    <a:pt x="5" y="79"/>
                  </a:cubicBezTo>
                  <a:cubicBezTo>
                    <a:pt x="5" y="79"/>
                    <a:pt x="5"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8" y="79"/>
                    <a:pt x="8" y="79"/>
                  </a:cubicBezTo>
                  <a:cubicBezTo>
                    <a:pt x="8" y="79"/>
                    <a:pt x="8" y="79"/>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10" y="80"/>
                    <a:pt x="10" y="80"/>
                    <a:pt x="10" y="80"/>
                  </a:cubicBezTo>
                  <a:cubicBezTo>
                    <a:pt x="10" y="80"/>
                    <a:pt x="10" y="80"/>
                    <a:pt x="10" y="80"/>
                  </a:cubicBezTo>
                  <a:cubicBezTo>
                    <a:pt x="11" y="81"/>
                    <a:pt x="12" y="81"/>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4" y="79"/>
                    <a:pt x="14" y="79"/>
                    <a:pt x="14" y="79"/>
                  </a:cubicBezTo>
                  <a:cubicBezTo>
                    <a:pt x="14" y="79"/>
                    <a:pt x="14" y="79"/>
                    <a:pt x="14" y="79"/>
                  </a:cubicBezTo>
                  <a:cubicBezTo>
                    <a:pt x="14" y="78"/>
                    <a:pt x="15" y="78"/>
                    <a:pt x="15" y="78"/>
                  </a:cubicBezTo>
                  <a:cubicBezTo>
                    <a:pt x="15" y="78"/>
                    <a:pt x="15" y="78"/>
                    <a:pt x="15" y="78"/>
                  </a:cubicBezTo>
                  <a:cubicBezTo>
                    <a:pt x="15" y="78"/>
                    <a:pt x="15" y="78"/>
                    <a:pt x="15" y="78"/>
                  </a:cubicBezTo>
                  <a:cubicBezTo>
                    <a:pt x="15" y="78"/>
                    <a:pt x="15" y="78"/>
                    <a:pt x="15" y="78"/>
                  </a:cubicBezTo>
                  <a:cubicBezTo>
                    <a:pt x="15" y="78"/>
                    <a:pt x="15" y="77"/>
                    <a:pt x="15" y="77"/>
                  </a:cubicBezTo>
                  <a:cubicBezTo>
                    <a:pt x="15" y="77"/>
                    <a:pt x="15" y="77"/>
                    <a:pt x="15" y="77"/>
                  </a:cubicBezTo>
                  <a:cubicBezTo>
                    <a:pt x="15" y="77"/>
                    <a:pt x="16" y="77"/>
                    <a:pt x="16" y="77"/>
                  </a:cubicBezTo>
                  <a:cubicBezTo>
                    <a:pt x="16" y="77"/>
                    <a:pt x="16" y="77"/>
                    <a:pt x="16" y="77"/>
                  </a:cubicBezTo>
                  <a:cubicBezTo>
                    <a:pt x="16" y="77"/>
                    <a:pt x="16" y="77"/>
                    <a:pt x="16" y="77"/>
                  </a:cubicBezTo>
                  <a:cubicBezTo>
                    <a:pt x="16" y="77"/>
                    <a:pt x="16" y="77"/>
                    <a:pt x="16" y="77"/>
                  </a:cubicBezTo>
                  <a:cubicBezTo>
                    <a:pt x="16" y="77"/>
                    <a:pt x="16" y="76"/>
                    <a:pt x="16" y="76"/>
                  </a:cubicBezTo>
                  <a:cubicBezTo>
                    <a:pt x="16" y="76"/>
                    <a:pt x="16" y="76"/>
                    <a:pt x="16" y="76"/>
                  </a:cubicBezTo>
                  <a:cubicBezTo>
                    <a:pt x="16" y="76"/>
                    <a:pt x="16" y="76"/>
                    <a:pt x="16" y="76"/>
                  </a:cubicBezTo>
                  <a:cubicBezTo>
                    <a:pt x="16" y="76"/>
                    <a:pt x="16" y="76"/>
                    <a:pt x="16" y="76"/>
                  </a:cubicBezTo>
                  <a:cubicBezTo>
                    <a:pt x="16" y="76"/>
                    <a:pt x="17" y="76"/>
                    <a:pt x="17" y="76"/>
                  </a:cubicBezTo>
                  <a:cubicBezTo>
                    <a:pt x="17" y="76"/>
                    <a:pt x="17" y="76"/>
                    <a:pt x="17" y="76"/>
                  </a:cubicBezTo>
                  <a:cubicBezTo>
                    <a:pt x="17" y="76"/>
                    <a:pt x="17" y="76"/>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3"/>
                  </a:cubicBezTo>
                  <a:cubicBezTo>
                    <a:pt x="18" y="73"/>
                    <a:pt x="18" y="73"/>
                    <a:pt x="18" y="73"/>
                  </a:cubicBezTo>
                  <a:cubicBezTo>
                    <a:pt x="18" y="73"/>
                    <a:pt x="18" y="73"/>
                    <a:pt x="19" y="73"/>
                  </a:cubicBezTo>
                  <a:cubicBezTo>
                    <a:pt x="19" y="73"/>
                    <a:pt x="19" y="73"/>
                    <a:pt x="19" y="73"/>
                  </a:cubicBezTo>
                  <a:cubicBezTo>
                    <a:pt x="19" y="73"/>
                    <a:pt x="19" y="73"/>
                    <a:pt x="19" y="73"/>
                  </a:cubicBezTo>
                  <a:cubicBezTo>
                    <a:pt x="19" y="73"/>
                    <a:pt x="19" y="73"/>
                    <a:pt x="19" y="73"/>
                  </a:cubicBezTo>
                  <a:cubicBezTo>
                    <a:pt x="19" y="73"/>
                    <a:pt x="19" y="73"/>
                    <a:pt x="19" y="73"/>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20" y="72"/>
                    <a:pt x="20" y="72"/>
                    <a:pt x="20" y="72"/>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0"/>
                    <a:pt x="20" y="70"/>
                  </a:cubicBezTo>
                  <a:cubicBezTo>
                    <a:pt x="20" y="70"/>
                    <a:pt x="20" y="70"/>
                    <a:pt x="20" y="70"/>
                  </a:cubicBezTo>
                  <a:cubicBezTo>
                    <a:pt x="21" y="70"/>
                    <a:pt x="21" y="70"/>
                    <a:pt x="21" y="70"/>
                  </a:cubicBezTo>
                  <a:cubicBezTo>
                    <a:pt x="21" y="70"/>
                    <a:pt x="21" y="70"/>
                    <a:pt x="21" y="70"/>
                  </a:cubicBezTo>
                  <a:cubicBezTo>
                    <a:pt x="21" y="70"/>
                    <a:pt x="21" y="70"/>
                    <a:pt x="21" y="70"/>
                  </a:cubicBezTo>
                  <a:cubicBezTo>
                    <a:pt x="21" y="70"/>
                    <a:pt x="21" y="69"/>
                    <a:pt x="21" y="69"/>
                  </a:cubicBezTo>
                  <a:cubicBezTo>
                    <a:pt x="21" y="69"/>
                    <a:pt x="21" y="69"/>
                    <a:pt x="21" y="69"/>
                  </a:cubicBezTo>
                  <a:cubicBezTo>
                    <a:pt x="21" y="69"/>
                    <a:pt x="21" y="69"/>
                    <a:pt x="21" y="69"/>
                  </a:cubicBezTo>
                  <a:cubicBezTo>
                    <a:pt x="21" y="69"/>
                    <a:pt x="21" y="69"/>
                    <a:pt x="21" y="69"/>
                  </a:cubicBezTo>
                  <a:cubicBezTo>
                    <a:pt x="21" y="69"/>
                    <a:pt x="21" y="69"/>
                    <a:pt x="21" y="69"/>
                  </a:cubicBezTo>
                  <a:cubicBezTo>
                    <a:pt x="21" y="69"/>
                    <a:pt x="22" y="69"/>
                    <a:pt x="22" y="69"/>
                  </a:cubicBezTo>
                  <a:cubicBezTo>
                    <a:pt x="22" y="69"/>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7"/>
                    <a:pt x="22" y="67"/>
                    <a:pt x="22" y="67"/>
                  </a:cubicBezTo>
                  <a:cubicBezTo>
                    <a:pt x="22" y="67"/>
                    <a:pt x="22" y="67"/>
                    <a:pt x="23" y="67"/>
                  </a:cubicBezTo>
                  <a:cubicBezTo>
                    <a:pt x="23" y="67"/>
                    <a:pt x="23" y="67"/>
                    <a:pt x="23" y="67"/>
                  </a:cubicBezTo>
                  <a:cubicBezTo>
                    <a:pt x="23" y="67"/>
                    <a:pt x="23" y="67"/>
                    <a:pt x="23" y="67"/>
                  </a:cubicBezTo>
                  <a:cubicBezTo>
                    <a:pt x="23" y="67"/>
                    <a:pt x="23" y="66"/>
                    <a:pt x="23" y="66"/>
                  </a:cubicBezTo>
                  <a:cubicBezTo>
                    <a:pt x="23" y="66"/>
                    <a:pt x="23" y="66"/>
                    <a:pt x="23" y="66"/>
                  </a:cubicBezTo>
                  <a:cubicBezTo>
                    <a:pt x="23" y="66"/>
                    <a:pt x="23" y="66"/>
                    <a:pt x="23" y="66"/>
                  </a:cubicBezTo>
                  <a:cubicBezTo>
                    <a:pt x="23" y="66"/>
                    <a:pt x="23" y="66"/>
                    <a:pt x="23" y="66"/>
                  </a:cubicBezTo>
                  <a:cubicBezTo>
                    <a:pt x="23" y="66"/>
                    <a:pt x="23" y="66"/>
                    <a:pt x="23" y="66"/>
                  </a:cubicBezTo>
                  <a:cubicBezTo>
                    <a:pt x="23" y="66"/>
                    <a:pt x="23" y="66"/>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4"/>
                    <a:pt x="24" y="64"/>
                  </a:cubicBezTo>
                  <a:cubicBezTo>
                    <a:pt x="24" y="64"/>
                    <a:pt x="24" y="64"/>
                    <a:pt x="24" y="64"/>
                  </a:cubicBezTo>
                  <a:cubicBezTo>
                    <a:pt x="24" y="64"/>
                    <a:pt x="24" y="64"/>
                    <a:pt x="24" y="64"/>
                  </a:cubicBezTo>
                  <a:cubicBezTo>
                    <a:pt x="24" y="64"/>
                    <a:pt x="24" y="64"/>
                    <a:pt x="25" y="64"/>
                  </a:cubicBezTo>
                  <a:cubicBezTo>
                    <a:pt x="25" y="64"/>
                    <a:pt x="25" y="64"/>
                    <a:pt x="25" y="64"/>
                  </a:cubicBezTo>
                  <a:cubicBezTo>
                    <a:pt x="25" y="64"/>
                    <a:pt x="25" y="64"/>
                    <a:pt x="25" y="64"/>
                  </a:cubicBezTo>
                  <a:cubicBezTo>
                    <a:pt x="25" y="64"/>
                    <a:pt x="25" y="64"/>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2"/>
                  </a:cubicBezTo>
                  <a:cubicBezTo>
                    <a:pt x="25" y="62"/>
                    <a:pt x="25" y="62"/>
                    <a:pt x="25" y="62"/>
                  </a:cubicBezTo>
                  <a:cubicBezTo>
                    <a:pt x="25" y="62"/>
                    <a:pt x="25" y="62"/>
                    <a:pt x="25" y="62"/>
                  </a:cubicBezTo>
                  <a:cubicBezTo>
                    <a:pt x="25" y="62"/>
                    <a:pt x="25" y="62"/>
                    <a:pt x="26" y="62"/>
                  </a:cubicBezTo>
                  <a:cubicBezTo>
                    <a:pt x="26" y="62"/>
                    <a:pt x="26" y="62"/>
                    <a:pt x="26" y="62"/>
                  </a:cubicBezTo>
                  <a:cubicBezTo>
                    <a:pt x="26" y="62"/>
                    <a:pt x="26" y="62"/>
                    <a:pt x="26" y="62"/>
                  </a:cubicBezTo>
                  <a:cubicBezTo>
                    <a:pt x="26" y="62"/>
                    <a:pt x="26" y="62"/>
                    <a:pt x="26" y="62"/>
                  </a:cubicBezTo>
                  <a:cubicBezTo>
                    <a:pt x="26" y="62"/>
                    <a:pt x="26" y="62"/>
                    <a:pt x="26" y="62"/>
                  </a:cubicBezTo>
                  <a:cubicBezTo>
                    <a:pt x="26" y="62"/>
                    <a:pt x="26" y="62"/>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59"/>
                    <a:pt x="27" y="59"/>
                    <a:pt x="27" y="59"/>
                  </a:cubicBezTo>
                  <a:cubicBezTo>
                    <a:pt x="27" y="59"/>
                    <a:pt x="27" y="59"/>
                    <a:pt x="27" y="59"/>
                  </a:cubicBezTo>
                  <a:cubicBezTo>
                    <a:pt x="27" y="59"/>
                    <a:pt x="27" y="59"/>
                    <a:pt x="27" y="59"/>
                  </a:cubicBezTo>
                  <a:cubicBezTo>
                    <a:pt x="27" y="59"/>
                    <a:pt x="27" y="59"/>
                    <a:pt x="27" y="59"/>
                  </a:cubicBezTo>
                  <a:cubicBezTo>
                    <a:pt x="27" y="59"/>
                    <a:pt x="28" y="59"/>
                    <a:pt x="28" y="59"/>
                  </a:cubicBezTo>
                  <a:cubicBezTo>
                    <a:pt x="28" y="59"/>
                    <a:pt x="28" y="59"/>
                    <a:pt x="28" y="59"/>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7"/>
                    <a:pt x="28" y="57"/>
                  </a:cubicBezTo>
                  <a:cubicBezTo>
                    <a:pt x="28" y="57"/>
                    <a:pt x="28" y="57"/>
                    <a:pt x="28" y="57"/>
                  </a:cubicBezTo>
                  <a:cubicBezTo>
                    <a:pt x="28" y="57"/>
                    <a:pt x="28" y="57"/>
                    <a:pt x="29" y="57"/>
                  </a:cubicBezTo>
                  <a:cubicBezTo>
                    <a:pt x="29" y="57"/>
                    <a:pt x="29" y="57"/>
                    <a:pt x="29" y="57"/>
                  </a:cubicBezTo>
                  <a:cubicBezTo>
                    <a:pt x="29" y="57"/>
                    <a:pt x="29" y="57"/>
                    <a:pt x="29" y="57"/>
                  </a:cubicBezTo>
                  <a:cubicBezTo>
                    <a:pt x="29" y="57"/>
                    <a:pt x="29" y="56"/>
                    <a:pt x="29" y="56"/>
                  </a:cubicBezTo>
                  <a:cubicBezTo>
                    <a:pt x="29" y="56"/>
                    <a:pt x="29" y="56"/>
                    <a:pt x="29" y="56"/>
                  </a:cubicBezTo>
                  <a:cubicBezTo>
                    <a:pt x="29" y="56"/>
                    <a:pt x="29" y="56"/>
                    <a:pt x="29" y="56"/>
                  </a:cubicBezTo>
                  <a:cubicBezTo>
                    <a:pt x="29" y="56"/>
                    <a:pt x="29" y="56"/>
                    <a:pt x="29" y="56"/>
                  </a:cubicBezTo>
                  <a:cubicBezTo>
                    <a:pt x="29" y="56"/>
                    <a:pt x="29" y="56"/>
                    <a:pt x="29" y="56"/>
                  </a:cubicBezTo>
                  <a:cubicBezTo>
                    <a:pt x="29" y="55"/>
                    <a:pt x="29" y="55"/>
                    <a:pt x="29" y="55"/>
                  </a:cubicBezTo>
                  <a:cubicBezTo>
                    <a:pt x="29" y="55"/>
                    <a:pt x="29" y="55"/>
                    <a:pt x="29" y="55"/>
                  </a:cubicBezTo>
                  <a:cubicBezTo>
                    <a:pt x="29"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1" y="54"/>
                    <a:pt x="31" y="54"/>
                    <a:pt x="31" y="54"/>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2"/>
                  </a:cubicBezTo>
                  <a:cubicBezTo>
                    <a:pt x="31" y="52"/>
                    <a:pt x="31" y="52"/>
                    <a:pt x="31" y="52"/>
                  </a:cubicBezTo>
                  <a:cubicBezTo>
                    <a:pt x="31" y="52"/>
                    <a:pt x="31" y="52"/>
                    <a:pt x="31" y="52"/>
                  </a:cubicBezTo>
                  <a:cubicBezTo>
                    <a:pt x="31" y="52"/>
                    <a:pt x="31" y="52"/>
                    <a:pt x="31" y="52"/>
                  </a:cubicBezTo>
                  <a:cubicBezTo>
                    <a:pt x="31" y="52"/>
                    <a:pt x="31" y="52"/>
                    <a:pt x="31" y="52"/>
                  </a:cubicBezTo>
                  <a:cubicBezTo>
                    <a:pt x="32" y="52"/>
                    <a:pt x="32" y="52"/>
                    <a:pt x="32" y="52"/>
                  </a:cubicBezTo>
                  <a:cubicBezTo>
                    <a:pt x="32" y="52"/>
                    <a:pt x="32" y="51"/>
                    <a:pt x="32" y="51"/>
                  </a:cubicBezTo>
                  <a:cubicBezTo>
                    <a:pt x="32" y="51"/>
                    <a:pt x="32" y="51"/>
                    <a:pt x="32" y="51"/>
                  </a:cubicBezTo>
                  <a:cubicBezTo>
                    <a:pt x="32" y="51"/>
                    <a:pt x="32" y="51"/>
                    <a:pt x="32" y="51"/>
                  </a:cubicBezTo>
                  <a:cubicBezTo>
                    <a:pt x="32" y="51"/>
                    <a:pt x="32" y="51"/>
                    <a:pt x="32" y="51"/>
                  </a:cubicBezTo>
                  <a:cubicBezTo>
                    <a:pt x="32" y="51"/>
                    <a:pt x="32" y="51"/>
                    <a:pt x="32" y="50"/>
                  </a:cubicBezTo>
                  <a:cubicBezTo>
                    <a:pt x="32" y="50"/>
                    <a:pt x="32" y="50"/>
                    <a:pt x="32" y="50"/>
                  </a:cubicBezTo>
                  <a:cubicBezTo>
                    <a:pt x="32" y="50"/>
                    <a:pt x="32" y="50"/>
                    <a:pt x="32" y="50"/>
                  </a:cubicBezTo>
                  <a:cubicBezTo>
                    <a:pt x="32" y="50"/>
                    <a:pt x="32" y="50"/>
                    <a:pt x="32" y="50"/>
                  </a:cubicBezTo>
                  <a:cubicBezTo>
                    <a:pt x="32" y="50"/>
                    <a:pt x="32" y="50"/>
                    <a:pt x="32" y="50"/>
                  </a:cubicBezTo>
                  <a:cubicBezTo>
                    <a:pt x="32" y="50"/>
                    <a:pt x="33" y="50"/>
                    <a:pt x="33" y="50"/>
                  </a:cubicBezTo>
                  <a:cubicBezTo>
                    <a:pt x="33" y="50"/>
                    <a:pt x="33" y="50"/>
                    <a:pt x="33" y="50"/>
                  </a:cubicBezTo>
                  <a:cubicBezTo>
                    <a:pt x="33" y="50"/>
                    <a:pt x="33" y="50"/>
                    <a:pt x="33" y="50"/>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4" y="48"/>
                    <a:pt x="34" y="48"/>
                    <a:pt x="34" y="48"/>
                  </a:cubicBezTo>
                  <a:cubicBezTo>
                    <a:pt x="34" y="48"/>
                    <a:pt x="34" y="48"/>
                    <a:pt x="34" y="48"/>
                  </a:cubicBezTo>
                  <a:cubicBezTo>
                    <a:pt x="34" y="48"/>
                    <a:pt x="34" y="48"/>
                    <a:pt x="34" y="48"/>
                  </a:cubicBezTo>
                  <a:cubicBezTo>
                    <a:pt x="34" y="49"/>
                    <a:pt x="34" y="50"/>
                    <a:pt x="34" y="51"/>
                  </a:cubicBezTo>
                  <a:cubicBezTo>
                    <a:pt x="34" y="51"/>
                    <a:pt x="34" y="52"/>
                    <a:pt x="34" y="52"/>
                  </a:cubicBezTo>
                  <a:cubicBezTo>
                    <a:pt x="34" y="53"/>
                    <a:pt x="34" y="53"/>
                    <a:pt x="34" y="53"/>
                  </a:cubicBezTo>
                  <a:cubicBezTo>
                    <a:pt x="34" y="53"/>
                    <a:pt x="34" y="53"/>
                    <a:pt x="34" y="54"/>
                  </a:cubicBezTo>
                  <a:cubicBezTo>
                    <a:pt x="34" y="54"/>
                    <a:pt x="34" y="54"/>
                    <a:pt x="34" y="54"/>
                  </a:cubicBezTo>
                  <a:cubicBezTo>
                    <a:pt x="34" y="54"/>
                    <a:pt x="34" y="54"/>
                    <a:pt x="34" y="54"/>
                  </a:cubicBezTo>
                  <a:cubicBezTo>
                    <a:pt x="34" y="54"/>
                    <a:pt x="34" y="54"/>
                    <a:pt x="34" y="54"/>
                  </a:cubicBezTo>
                  <a:cubicBezTo>
                    <a:pt x="34" y="55"/>
                    <a:pt x="34" y="55"/>
                    <a:pt x="34" y="55"/>
                  </a:cubicBezTo>
                  <a:cubicBezTo>
                    <a:pt x="34" y="55"/>
                    <a:pt x="34" y="55"/>
                    <a:pt x="34" y="55"/>
                  </a:cubicBezTo>
                  <a:cubicBezTo>
                    <a:pt x="34" y="56"/>
                    <a:pt x="34" y="56"/>
                    <a:pt x="34" y="56"/>
                  </a:cubicBezTo>
                  <a:cubicBezTo>
                    <a:pt x="34" y="56"/>
                    <a:pt x="34" y="56"/>
                    <a:pt x="34" y="56"/>
                  </a:cubicBezTo>
                  <a:cubicBezTo>
                    <a:pt x="34" y="57"/>
                    <a:pt x="34" y="57"/>
                    <a:pt x="34" y="57"/>
                  </a:cubicBezTo>
                  <a:cubicBezTo>
                    <a:pt x="34" y="58"/>
                    <a:pt x="34" y="59"/>
                    <a:pt x="34" y="60"/>
                  </a:cubicBezTo>
                  <a:cubicBezTo>
                    <a:pt x="34" y="60"/>
                    <a:pt x="34" y="60"/>
                    <a:pt x="34" y="60"/>
                  </a:cubicBezTo>
                  <a:cubicBezTo>
                    <a:pt x="34" y="60"/>
                    <a:pt x="34" y="61"/>
                    <a:pt x="34" y="61"/>
                  </a:cubicBezTo>
                  <a:cubicBezTo>
                    <a:pt x="33" y="63"/>
                    <a:pt x="33" y="64"/>
                    <a:pt x="33" y="65"/>
                  </a:cubicBezTo>
                  <a:cubicBezTo>
                    <a:pt x="33" y="65"/>
                    <a:pt x="33" y="65"/>
                    <a:pt x="33" y="65"/>
                  </a:cubicBezTo>
                  <a:cubicBezTo>
                    <a:pt x="33" y="66"/>
                    <a:pt x="33" y="66"/>
                    <a:pt x="33" y="66"/>
                  </a:cubicBezTo>
                  <a:cubicBezTo>
                    <a:pt x="33" y="66"/>
                    <a:pt x="33" y="66"/>
                    <a:pt x="33" y="66"/>
                  </a:cubicBezTo>
                  <a:cubicBezTo>
                    <a:pt x="33" y="66"/>
                    <a:pt x="33" y="67"/>
                    <a:pt x="33" y="67"/>
                  </a:cubicBezTo>
                  <a:cubicBezTo>
                    <a:pt x="33" y="67"/>
                    <a:pt x="33" y="67"/>
                    <a:pt x="33" y="67"/>
                  </a:cubicBezTo>
                  <a:cubicBezTo>
                    <a:pt x="33" y="67"/>
                    <a:pt x="33" y="67"/>
                    <a:pt x="33" y="68"/>
                  </a:cubicBezTo>
                  <a:cubicBezTo>
                    <a:pt x="33" y="68"/>
                    <a:pt x="33" y="68"/>
                    <a:pt x="33" y="68"/>
                  </a:cubicBezTo>
                  <a:cubicBezTo>
                    <a:pt x="33" y="68"/>
                    <a:pt x="33" y="68"/>
                    <a:pt x="33" y="68"/>
                  </a:cubicBezTo>
                  <a:cubicBezTo>
                    <a:pt x="33" y="68"/>
                    <a:pt x="33" y="68"/>
                    <a:pt x="33" y="68"/>
                  </a:cubicBezTo>
                  <a:cubicBezTo>
                    <a:pt x="33" y="69"/>
                    <a:pt x="33" y="69"/>
                    <a:pt x="33" y="69"/>
                  </a:cubicBezTo>
                  <a:cubicBezTo>
                    <a:pt x="33" y="69"/>
                    <a:pt x="33" y="69"/>
                    <a:pt x="33" y="69"/>
                  </a:cubicBezTo>
                  <a:cubicBezTo>
                    <a:pt x="33" y="69"/>
                    <a:pt x="33" y="70"/>
                    <a:pt x="33" y="70"/>
                  </a:cubicBezTo>
                  <a:cubicBezTo>
                    <a:pt x="33" y="70"/>
                    <a:pt x="33" y="70"/>
                    <a:pt x="33" y="70"/>
                  </a:cubicBezTo>
                  <a:cubicBezTo>
                    <a:pt x="33" y="70"/>
                    <a:pt x="33" y="70"/>
                    <a:pt x="33" y="70"/>
                  </a:cubicBezTo>
                  <a:cubicBezTo>
                    <a:pt x="33" y="70"/>
                    <a:pt x="33" y="70"/>
                    <a:pt x="33" y="70"/>
                  </a:cubicBezTo>
                  <a:cubicBezTo>
                    <a:pt x="33" y="71"/>
                    <a:pt x="33" y="71"/>
                    <a:pt x="33" y="71"/>
                  </a:cubicBezTo>
                  <a:cubicBezTo>
                    <a:pt x="33" y="71"/>
                    <a:pt x="33" y="71"/>
                    <a:pt x="33" y="71"/>
                  </a:cubicBezTo>
                  <a:cubicBezTo>
                    <a:pt x="33" y="71"/>
                    <a:pt x="33" y="72"/>
                    <a:pt x="33" y="72"/>
                  </a:cubicBezTo>
                  <a:cubicBezTo>
                    <a:pt x="33" y="72"/>
                    <a:pt x="33" y="72"/>
                    <a:pt x="33" y="72"/>
                  </a:cubicBezTo>
                  <a:cubicBezTo>
                    <a:pt x="33" y="72"/>
                    <a:pt x="33" y="72"/>
                    <a:pt x="33" y="72"/>
                  </a:cubicBezTo>
                  <a:cubicBezTo>
                    <a:pt x="33" y="72"/>
                    <a:pt x="33" y="72"/>
                    <a:pt x="32" y="72"/>
                  </a:cubicBezTo>
                  <a:cubicBezTo>
                    <a:pt x="32" y="73"/>
                    <a:pt x="32" y="73"/>
                    <a:pt x="32" y="73"/>
                  </a:cubicBezTo>
                  <a:cubicBezTo>
                    <a:pt x="32" y="73"/>
                    <a:pt x="32" y="73"/>
                    <a:pt x="32" y="73"/>
                  </a:cubicBezTo>
                  <a:cubicBezTo>
                    <a:pt x="32" y="73"/>
                    <a:pt x="32" y="74"/>
                    <a:pt x="32" y="74"/>
                  </a:cubicBezTo>
                  <a:cubicBezTo>
                    <a:pt x="32" y="74"/>
                    <a:pt x="32" y="74"/>
                    <a:pt x="32" y="74"/>
                  </a:cubicBezTo>
                  <a:cubicBezTo>
                    <a:pt x="32" y="74"/>
                    <a:pt x="32" y="74"/>
                    <a:pt x="32" y="75"/>
                  </a:cubicBezTo>
                  <a:cubicBezTo>
                    <a:pt x="32" y="75"/>
                    <a:pt x="32" y="75"/>
                    <a:pt x="32" y="75"/>
                  </a:cubicBezTo>
                  <a:cubicBezTo>
                    <a:pt x="32" y="75"/>
                    <a:pt x="32" y="75"/>
                    <a:pt x="32" y="75"/>
                  </a:cubicBezTo>
                  <a:cubicBezTo>
                    <a:pt x="32" y="75"/>
                    <a:pt x="32" y="75"/>
                    <a:pt x="32" y="75"/>
                  </a:cubicBezTo>
                  <a:cubicBezTo>
                    <a:pt x="32" y="75"/>
                    <a:pt x="32" y="76"/>
                    <a:pt x="32" y="76"/>
                  </a:cubicBezTo>
                  <a:cubicBezTo>
                    <a:pt x="32" y="76"/>
                    <a:pt x="32" y="76"/>
                    <a:pt x="32" y="76"/>
                  </a:cubicBezTo>
                  <a:cubicBezTo>
                    <a:pt x="32" y="76"/>
                    <a:pt x="32" y="76"/>
                    <a:pt x="32" y="76"/>
                  </a:cubicBezTo>
                  <a:cubicBezTo>
                    <a:pt x="32" y="76"/>
                    <a:pt x="32" y="76"/>
                    <a:pt x="32" y="76"/>
                  </a:cubicBezTo>
                  <a:cubicBezTo>
                    <a:pt x="32" y="77"/>
                    <a:pt x="32" y="77"/>
                    <a:pt x="32" y="77"/>
                  </a:cubicBezTo>
                  <a:cubicBezTo>
                    <a:pt x="32" y="77"/>
                    <a:pt x="32" y="77"/>
                    <a:pt x="32" y="77"/>
                  </a:cubicBezTo>
                  <a:cubicBezTo>
                    <a:pt x="32" y="78"/>
                    <a:pt x="32" y="78"/>
                    <a:pt x="32" y="79"/>
                  </a:cubicBezTo>
                  <a:cubicBezTo>
                    <a:pt x="32" y="79"/>
                    <a:pt x="32" y="80"/>
                    <a:pt x="31" y="81"/>
                  </a:cubicBezTo>
                  <a:cubicBezTo>
                    <a:pt x="31" y="81"/>
                    <a:pt x="31" y="81"/>
                    <a:pt x="31" y="81"/>
                  </a:cubicBezTo>
                  <a:cubicBezTo>
                    <a:pt x="31" y="81"/>
                    <a:pt x="31" y="81"/>
                    <a:pt x="31" y="81"/>
                  </a:cubicBezTo>
                  <a:cubicBezTo>
                    <a:pt x="31" y="81"/>
                    <a:pt x="31" y="82"/>
                    <a:pt x="31" y="82"/>
                  </a:cubicBezTo>
                  <a:cubicBezTo>
                    <a:pt x="31" y="82"/>
                    <a:pt x="31" y="82"/>
                    <a:pt x="31" y="82"/>
                  </a:cubicBezTo>
                  <a:cubicBezTo>
                    <a:pt x="31" y="82"/>
                    <a:pt x="31" y="82"/>
                    <a:pt x="31" y="82"/>
                  </a:cubicBezTo>
                  <a:cubicBezTo>
                    <a:pt x="31" y="82"/>
                    <a:pt x="31" y="82"/>
                    <a:pt x="31" y="82"/>
                  </a:cubicBezTo>
                  <a:cubicBezTo>
                    <a:pt x="31" y="82"/>
                    <a:pt x="31" y="83"/>
                    <a:pt x="31" y="83"/>
                  </a:cubicBezTo>
                  <a:cubicBezTo>
                    <a:pt x="31" y="84"/>
                    <a:pt x="31" y="85"/>
                    <a:pt x="31" y="86"/>
                  </a:cubicBezTo>
                  <a:cubicBezTo>
                    <a:pt x="31" y="86"/>
                    <a:pt x="31" y="86"/>
                    <a:pt x="31" y="87"/>
                  </a:cubicBezTo>
                  <a:cubicBezTo>
                    <a:pt x="31" y="87"/>
                    <a:pt x="31" y="88"/>
                    <a:pt x="30" y="89"/>
                  </a:cubicBezTo>
                  <a:cubicBezTo>
                    <a:pt x="30" y="89"/>
                    <a:pt x="30" y="89"/>
                    <a:pt x="30" y="89"/>
                  </a:cubicBezTo>
                  <a:cubicBezTo>
                    <a:pt x="30" y="89"/>
                    <a:pt x="30" y="89"/>
                    <a:pt x="30" y="89"/>
                  </a:cubicBezTo>
                  <a:cubicBezTo>
                    <a:pt x="30" y="90"/>
                    <a:pt x="30" y="91"/>
                    <a:pt x="30" y="92"/>
                  </a:cubicBezTo>
                  <a:cubicBezTo>
                    <a:pt x="30" y="93"/>
                    <a:pt x="30" y="93"/>
                    <a:pt x="30" y="94"/>
                  </a:cubicBezTo>
                  <a:cubicBezTo>
                    <a:pt x="30" y="94"/>
                    <a:pt x="30" y="95"/>
                    <a:pt x="30" y="95"/>
                  </a:cubicBezTo>
                  <a:cubicBezTo>
                    <a:pt x="30" y="95"/>
                    <a:pt x="30" y="95"/>
                    <a:pt x="30" y="95"/>
                  </a:cubicBezTo>
                  <a:cubicBezTo>
                    <a:pt x="31" y="96"/>
                    <a:pt x="31" y="96"/>
                    <a:pt x="32" y="97"/>
                  </a:cubicBezTo>
                  <a:cubicBezTo>
                    <a:pt x="33" y="97"/>
                    <a:pt x="33" y="97"/>
                    <a:pt x="34" y="97"/>
                  </a:cubicBezTo>
                  <a:cubicBezTo>
                    <a:pt x="34" y="97"/>
                    <a:pt x="35" y="97"/>
                    <a:pt x="36" y="97"/>
                  </a:cubicBezTo>
                  <a:cubicBezTo>
                    <a:pt x="36" y="97"/>
                    <a:pt x="37" y="97"/>
                    <a:pt x="38" y="97"/>
                  </a:cubicBezTo>
                  <a:cubicBezTo>
                    <a:pt x="38" y="97"/>
                    <a:pt x="38" y="97"/>
                    <a:pt x="38" y="97"/>
                  </a:cubicBezTo>
                  <a:cubicBezTo>
                    <a:pt x="38" y="97"/>
                    <a:pt x="38" y="97"/>
                    <a:pt x="38" y="97"/>
                  </a:cubicBezTo>
                  <a:cubicBezTo>
                    <a:pt x="39" y="97"/>
                    <a:pt x="39" y="97"/>
                    <a:pt x="40" y="97"/>
                  </a:cubicBezTo>
                  <a:cubicBezTo>
                    <a:pt x="41" y="97"/>
                    <a:pt x="42" y="97"/>
                    <a:pt x="43" y="97"/>
                  </a:cubicBezTo>
                  <a:cubicBezTo>
                    <a:pt x="43" y="97"/>
                    <a:pt x="43" y="97"/>
                    <a:pt x="43" y="97"/>
                  </a:cubicBezTo>
                  <a:cubicBezTo>
                    <a:pt x="44" y="97"/>
                    <a:pt x="44" y="97"/>
                    <a:pt x="44" y="97"/>
                  </a:cubicBezTo>
                  <a:cubicBezTo>
                    <a:pt x="44" y="97"/>
                    <a:pt x="44" y="97"/>
                    <a:pt x="44" y="97"/>
                  </a:cubicBezTo>
                  <a:cubicBezTo>
                    <a:pt x="44" y="97"/>
                    <a:pt x="44" y="97"/>
                    <a:pt x="44" y="97"/>
                  </a:cubicBezTo>
                  <a:cubicBezTo>
                    <a:pt x="44" y="97"/>
                    <a:pt x="44" y="97"/>
                    <a:pt x="44" y="97"/>
                  </a:cubicBezTo>
                  <a:cubicBezTo>
                    <a:pt x="44" y="97"/>
                    <a:pt x="45" y="97"/>
                    <a:pt x="45" y="97"/>
                  </a:cubicBezTo>
                  <a:cubicBezTo>
                    <a:pt x="45" y="96"/>
                    <a:pt x="45" y="96"/>
                    <a:pt x="45" y="96"/>
                  </a:cubicBezTo>
                  <a:cubicBezTo>
                    <a:pt x="45" y="96"/>
                    <a:pt x="45" y="96"/>
                    <a:pt x="45" y="96"/>
                  </a:cubicBezTo>
                  <a:cubicBezTo>
                    <a:pt x="45" y="96"/>
                    <a:pt x="45" y="96"/>
                    <a:pt x="45" y="96"/>
                  </a:cubicBezTo>
                  <a:cubicBezTo>
                    <a:pt x="45" y="96"/>
                    <a:pt x="45" y="96"/>
                    <a:pt x="45" y="96"/>
                  </a:cubicBezTo>
                  <a:cubicBezTo>
                    <a:pt x="45" y="96"/>
                    <a:pt x="45" y="95"/>
                    <a:pt x="45" y="95"/>
                  </a:cubicBezTo>
                  <a:cubicBezTo>
                    <a:pt x="45" y="95"/>
                    <a:pt x="45" y="95"/>
                    <a:pt x="45" y="95"/>
                  </a:cubicBezTo>
                  <a:cubicBezTo>
                    <a:pt x="45" y="92"/>
                    <a:pt x="45" y="89"/>
                    <a:pt x="45" y="86"/>
                  </a:cubicBezTo>
                  <a:cubicBezTo>
                    <a:pt x="45" y="85"/>
                    <a:pt x="45" y="85"/>
                    <a:pt x="45" y="84"/>
                  </a:cubicBezTo>
                  <a:cubicBezTo>
                    <a:pt x="46" y="83"/>
                    <a:pt x="45" y="82"/>
                    <a:pt x="45" y="81"/>
                  </a:cubicBezTo>
                  <a:cubicBezTo>
                    <a:pt x="46" y="81"/>
                    <a:pt x="46" y="80"/>
                    <a:pt x="46" y="80"/>
                  </a:cubicBezTo>
                  <a:cubicBezTo>
                    <a:pt x="46" y="80"/>
                    <a:pt x="46" y="79"/>
                    <a:pt x="46" y="79"/>
                  </a:cubicBezTo>
                  <a:cubicBezTo>
                    <a:pt x="46" y="79"/>
                    <a:pt x="46" y="79"/>
                    <a:pt x="46" y="79"/>
                  </a:cubicBezTo>
                  <a:cubicBezTo>
                    <a:pt x="46" y="79"/>
                    <a:pt x="46" y="79"/>
                    <a:pt x="46" y="79"/>
                  </a:cubicBezTo>
                  <a:cubicBezTo>
                    <a:pt x="46" y="78"/>
                    <a:pt x="46" y="78"/>
                    <a:pt x="46" y="77"/>
                  </a:cubicBezTo>
                  <a:cubicBezTo>
                    <a:pt x="46" y="76"/>
                    <a:pt x="46" y="75"/>
                    <a:pt x="46" y="74"/>
                  </a:cubicBezTo>
                  <a:cubicBezTo>
                    <a:pt x="46" y="74"/>
                    <a:pt x="46" y="74"/>
                    <a:pt x="46" y="74"/>
                  </a:cubicBezTo>
                  <a:cubicBezTo>
                    <a:pt x="46" y="73"/>
                    <a:pt x="46" y="73"/>
                    <a:pt x="46" y="72"/>
                  </a:cubicBezTo>
                  <a:cubicBezTo>
                    <a:pt x="46" y="72"/>
                    <a:pt x="46" y="72"/>
                    <a:pt x="46" y="72"/>
                  </a:cubicBezTo>
                  <a:cubicBezTo>
                    <a:pt x="46" y="72"/>
                    <a:pt x="46" y="71"/>
                    <a:pt x="46" y="70"/>
                  </a:cubicBezTo>
                  <a:cubicBezTo>
                    <a:pt x="46" y="70"/>
                    <a:pt x="46" y="69"/>
                    <a:pt x="46" y="68"/>
                  </a:cubicBezTo>
                  <a:cubicBezTo>
                    <a:pt x="46" y="68"/>
                    <a:pt x="46" y="68"/>
                    <a:pt x="46" y="68"/>
                  </a:cubicBezTo>
                  <a:cubicBezTo>
                    <a:pt x="46" y="68"/>
                    <a:pt x="46" y="68"/>
                    <a:pt x="46" y="68"/>
                  </a:cubicBezTo>
                  <a:cubicBezTo>
                    <a:pt x="46" y="67"/>
                    <a:pt x="46" y="66"/>
                    <a:pt x="46" y="65"/>
                  </a:cubicBezTo>
                  <a:cubicBezTo>
                    <a:pt x="46" y="65"/>
                    <a:pt x="46" y="65"/>
                    <a:pt x="46" y="64"/>
                  </a:cubicBezTo>
                  <a:cubicBezTo>
                    <a:pt x="46" y="64"/>
                    <a:pt x="46" y="64"/>
                    <a:pt x="46" y="64"/>
                  </a:cubicBezTo>
                  <a:cubicBezTo>
                    <a:pt x="46" y="64"/>
                    <a:pt x="46" y="64"/>
                    <a:pt x="46" y="63"/>
                  </a:cubicBezTo>
                  <a:cubicBezTo>
                    <a:pt x="46" y="63"/>
                    <a:pt x="46" y="63"/>
                    <a:pt x="46" y="63"/>
                  </a:cubicBezTo>
                  <a:cubicBezTo>
                    <a:pt x="46" y="63"/>
                    <a:pt x="46" y="63"/>
                    <a:pt x="46" y="63"/>
                  </a:cubicBezTo>
                  <a:cubicBezTo>
                    <a:pt x="46" y="63"/>
                    <a:pt x="46" y="63"/>
                    <a:pt x="46" y="63"/>
                  </a:cubicBezTo>
                  <a:cubicBezTo>
                    <a:pt x="46" y="62"/>
                    <a:pt x="46" y="62"/>
                    <a:pt x="46" y="62"/>
                  </a:cubicBezTo>
                  <a:cubicBezTo>
                    <a:pt x="46" y="61"/>
                    <a:pt x="46" y="61"/>
                    <a:pt x="46" y="60"/>
                  </a:cubicBezTo>
                  <a:cubicBezTo>
                    <a:pt x="46" y="60"/>
                    <a:pt x="46" y="60"/>
                    <a:pt x="47" y="60"/>
                  </a:cubicBezTo>
                  <a:cubicBezTo>
                    <a:pt x="47" y="60"/>
                    <a:pt x="47" y="59"/>
                    <a:pt x="47" y="59"/>
                  </a:cubicBezTo>
                  <a:cubicBezTo>
                    <a:pt x="47" y="59"/>
                    <a:pt x="47" y="59"/>
                    <a:pt x="47" y="59"/>
                  </a:cubicBezTo>
                  <a:cubicBezTo>
                    <a:pt x="47" y="59"/>
                    <a:pt x="47" y="59"/>
                    <a:pt x="47" y="59"/>
                  </a:cubicBezTo>
                  <a:cubicBezTo>
                    <a:pt x="47" y="58"/>
                    <a:pt x="47" y="58"/>
                    <a:pt x="47" y="57"/>
                  </a:cubicBezTo>
                  <a:cubicBezTo>
                    <a:pt x="47" y="57"/>
                    <a:pt x="47" y="57"/>
                    <a:pt x="47" y="57"/>
                  </a:cubicBezTo>
                  <a:cubicBezTo>
                    <a:pt x="47" y="56"/>
                    <a:pt x="47" y="55"/>
                    <a:pt x="47" y="54"/>
                  </a:cubicBezTo>
                  <a:cubicBezTo>
                    <a:pt x="47" y="54"/>
                    <a:pt x="47" y="54"/>
                    <a:pt x="47" y="54"/>
                  </a:cubicBezTo>
                  <a:cubicBezTo>
                    <a:pt x="47" y="54"/>
                    <a:pt x="47" y="53"/>
                    <a:pt x="47" y="52"/>
                  </a:cubicBezTo>
                  <a:cubicBezTo>
                    <a:pt x="47" y="52"/>
                    <a:pt x="47" y="52"/>
                    <a:pt x="47" y="52"/>
                  </a:cubicBezTo>
                  <a:cubicBezTo>
                    <a:pt x="47" y="51"/>
                    <a:pt x="47" y="51"/>
                    <a:pt x="47" y="50"/>
                  </a:cubicBezTo>
                  <a:cubicBezTo>
                    <a:pt x="47" y="50"/>
                    <a:pt x="47" y="50"/>
                    <a:pt x="47" y="50"/>
                  </a:cubicBezTo>
                  <a:cubicBezTo>
                    <a:pt x="47" y="50"/>
                    <a:pt x="47" y="49"/>
                    <a:pt x="47" y="49"/>
                  </a:cubicBezTo>
                  <a:cubicBezTo>
                    <a:pt x="47" y="49"/>
                    <a:pt x="47" y="49"/>
                    <a:pt x="47" y="49"/>
                  </a:cubicBezTo>
                  <a:cubicBezTo>
                    <a:pt x="47" y="49"/>
                    <a:pt x="47" y="48"/>
                    <a:pt x="47" y="48"/>
                  </a:cubicBezTo>
                  <a:cubicBezTo>
                    <a:pt x="47" y="47"/>
                    <a:pt x="47" y="47"/>
                    <a:pt x="47" y="46"/>
                  </a:cubicBezTo>
                  <a:cubicBezTo>
                    <a:pt x="47" y="46"/>
                    <a:pt x="47" y="46"/>
                    <a:pt x="47" y="46"/>
                  </a:cubicBezTo>
                  <a:cubicBezTo>
                    <a:pt x="48" y="46"/>
                    <a:pt x="48" y="46"/>
                    <a:pt x="48" y="46"/>
                  </a:cubicBezTo>
                  <a:cubicBezTo>
                    <a:pt x="48" y="46"/>
                    <a:pt x="48" y="46"/>
                    <a:pt x="48" y="47"/>
                  </a:cubicBezTo>
                  <a:cubicBezTo>
                    <a:pt x="48" y="47"/>
                    <a:pt x="48" y="47"/>
                    <a:pt x="48" y="47"/>
                  </a:cubicBezTo>
                  <a:cubicBezTo>
                    <a:pt x="48" y="47"/>
                    <a:pt x="48" y="47"/>
                    <a:pt x="49" y="47"/>
                  </a:cubicBezTo>
                  <a:cubicBezTo>
                    <a:pt x="49" y="47"/>
                    <a:pt x="49" y="47"/>
                    <a:pt x="49" y="47"/>
                  </a:cubicBezTo>
                  <a:cubicBezTo>
                    <a:pt x="49" y="47"/>
                    <a:pt x="49" y="47"/>
                    <a:pt x="49" y="47"/>
                  </a:cubicBezTo>
                  <a:cubicBezTo>
                    <a:pt x="49" y="47"/>
                    <a:pt x="49" y="47"/>
                    <a:pt x="49" y="47"/>
                  </a:cubicBezTo>
                  <a:cubicBezTo>
                    <a:pt x="49" y="47"/>
                    <a:pt x="49" y="47"/>
                    <a:pt x="49" y="47"/>
                  </a:cubicBezTo>
                  <a:cubicBezTo>
                    <a:pt x="49" y="47"/>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9"/>
                  </a:cubicBezTo>
                  <a:cubicBezTo>
                    <a:pt x="49" y="49"/>
                    <a:pt x="49" y="49"/>
                    <a:pt x="49" y="49"/>
                  </a:cubicBezTo>
                  <a:cubicBezTo>
                    <a:pt x="49" y="49"/>
                    <a:pt x="49" y="49"/>
                    <a:pt x="49"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50"/>
                    <a:pt x="50" y="50"/>
                  </a:cubicBezTo>
                  <a:cubicBezTo>
                    <a:pt x="50" y="50"/>
                    <a:pt x="50" y="50"/>
                    <a:pt x="50" y="50"/>
                  </a:cubicBezTo>
                  <a:cubicBezTo>
                    <a:pt x="50" y="50"/>
                    <a:pt x="50" y="50"/>
                    <a:pt x="50" y="50"/>
                  </a:cubicBezTo>
                  <a:cubicBezTo>
                    <a:pt x="50" y="50"/>
                    <a:pt x="50"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2"/>
                    <a:pt x="51" y="52"/>
                    <a:pt x="51" y="52"/>
                  </a:cubicBezTo>
                  <a:cubicBezTo>
                    <a:pt x="51" y="52"/>
                    <a:pt x="51" y="52"/>
                    <a:pt x="51"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3"/>
                    <a:pt x="52" y="53"/>
                    <a:pt x="52" y="53"/>
                  </a:cubicBezTo>
                  <a:cubicBezTo>
                    <a:pt x="52" y="53"/>
                    <a:pt x="52" y="53"/>
                    <a:pt x="52" y="53"/>
                  </a:cubicBezTo>
                  <a:cubicBezTo>
                    <a:pt x="52" y="53"/>
                    <a:pt x="52" y="53"/>
                    <a:pt x="52" y="53"/>
                  </a:cubicBezTo>
                  <a:cubicBezTo>
                    <a:pt x="52" y="53"/>
                    <a:pt x="52" y="53"/>
                    <a:pt x="52" y="53"/>
                  </a:cubicBezTo>
                  <a:cubicBezTo>
                    <a:pt x="52" y="53"/>
                    <a:pt x="52" y="53"/>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5"/>
                    <a:pt x="53" y="55"/>
                  </a:cubicBezTo>
                  <a:cubicBezTo>
                    <a:pt x="53" y="55"/>
                    <a:pt x="53" y="55"/>
                    <a:pt x="54" y="55"/>
                  </a:cubicBezTo>
                  <a:cubicBezTo>
                    <a:pt x="54" y="55"/>
                    <a:pt x="54" y="55"/>
                    <a:pt x="54" y="55"/>
                  </a:cubicBezTo>
                  <a:cubicBezTo>
                    <a:pt x="54" y="55"/>
                    <a:pt x="54" y="55"/>
                    <a:pt x="54" y="55"/>
                  </a:cubicBezTo>
                  <a:cubicBezTo>
                    <a:pt x="54" y="55"/>
                    <a:pt x="54" y="55"/>
                    <a:pt x="54" y="55"/>
                  </a:cubicBezTo>
                  <a:cubicBezTo>
                    <a:pt x="54" y="56"/>
                    <a:pt x="54" y="56"/>
                    <a:pt x="54" y="56"/>
                  </a:cubicBezTo>
                  <a:cubicBezTo>
                    <a:pt x="54" y="56"/>
                    <a:pt x="54" y="56"/>
                    <a:pt x="54" y="56"/>
                  </a:cubicBezTo>
                  <a:cubicBezTo>
                    <a:pt x="54" y="56"/>
                    <a:pt x="54" y="56"/>
                    <a:pt x="54" y="56"/>
                  </a:cubicBezTo>
                  <a:cubicBezTo>
                    <a:pt x="55" y="56"/>
                    <a:pt x="55" y="56"/>
                    <a:pt x="55" y="56"/>
                  </a:cubicBezTo>
                  <a:cubicBezTo>
                    <a:pt x="55" y="56"/>
                    <a:pt x="55" y="56"/>
                    <a:pt x="55" y="56"/>
                  </a:cubicBezTo>
                  <a:cubicBezTo>
                    <a:pt x="55" y="56"/>
                    <a:pt x="55" y="56"/>
                    <a:pt x="55" y="56"/>
                  </a:cubicBezTo>
                  <a:cubicBezTo>
                    <a:pt x="55" y="56"/>
                    <a:pt x="55" y="56"/>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9"/>
                    <a:pt x="56" y="59"/>
                    <a:pt x="56" y="59"/>
                  </a:cubicBezTo>
                  <a:cubicBezTo>
                    <a:pt x="56" y="59"/>
                    <a:pt x="57" y="59"/>
                    <a:pt x="57" y="59"/>
                  </a:cubicBezTo>
                  <a:cubicBezTo>
                    <a:pt x="57" y="59"/>
                    <a:pt x="57" y="59"/>
                    <a:pt x="57" y="59"/>
                  </a:cubicBezTo>
                  <a:cubicBezTo>
                    <a:pt x="57" y="59"/>
                    <a:pt x="57" y="59"/>
                    <a:pt x="57" y="59"/>
                  </a:cubicBezTo>
                  <a:cubicBezTo>
                    <a:pt x="57" y="60"/>
                    <a:pt x="57" y="60"/>
                    <a:pt x="57" y="60"/>
                  </a:cubicBezTo>
                  <a:cubicBezTo>
                    <a:pt x="57" y="60"/>
                    <a:pt x="57" y="60"/>
                    <a:pt x="57" y="60"/>
                  </a:cubicBezTo>
                  <a:cubicBezTo>
                    <a:pt x="57" y="60"/>
                    <a:pt x="57" y="60"/>
                    <a:pt x="57" y="60"/>
                  </a:cubicBezTo>
                  <a:cubicBezTo>
                    <a:pt x="58" y="60"/>
                    <a:pt x="58" y="60"/>
                    <a:pt x="58"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6" name="Freeform 12">
              <a:extLst>
                <a:ext uri="{FF2B5EF4-FFF2-40B4-BE49-F238E27FC236}">
                  <a16:creationId xmlns:a16="http://schemas.microsoft.com/office/drawing/2014/main" id="{463D15B5-E5C1-456D-BC35-B7FCDEA698C7}"/>
                </a:ext>
              </a:extLst>
            </p:cNvPr>
            <p:cNvSpPr>
              <a:spLocks/>
            </p:cNvSpPr>
            <p:nvPr/>
          </p:nvSpPr>
          <p:spPr bwMode="auto">
            <a:xfrm>
              <a:off x="3963988" y="3246438"/>
              <a:ext cx="344487" cy="363537"/>
            </a:xfrm>
            <a:custGeom>
              <a:avLst/>
              <a:gdLst>
                <a:gd name="T0" fmla="*/ 88 w 92"/>
                <a:gd name="T1" fmla="*/ 71 h 97"/>
                <a:gd name="T2" fmla="*/ 85 w 92"/>
                <a:gd name="T3" fmla="*/ 68 h 97"/>
                <a:gd name="T4" fmla="*/ 81 w 92"/>
                <a:gd name="T5" fmla="*/ 65 h 97"/>
                <a:gd name="T6" fmla="*/ 77 w 92"/>
                <a:gd name="T7" fmla="*/ 62 h 97"/>
                <a:gd name="T8" fmla="*/ 72 w 92"/>
                <a:gd name="T9" fmla="*/ 57 h 97"/>
                <a:gd name="T10" fmla="*/ 60 w 92"/>
                <a:gd name="T11" fmla="*/ 45 h 97"/>
                <a:gd name="T12" fmla="*/ 56 w 92"/>
                <a:gd name="T13" fmla="*/ 41 h 97"/>
                <a:gd name="T14" fmla="*/ 54 w 92"/>
                <a:gd name="T15" fmla="*/ 38 h 97"/>
                <a:gd name="T16" fmla="*/ 52 w 92"/>
                <a:gd name="T17" fmla="*/ 35 h 97"/>
                <a:gd name="T18" fmla="*/ 51 w 92"/>
                <a:gd name="T19" fmla="*/ 32 h 97"/>
                <a:gd name="T20" fmla="*/ 63 w 92"/>
                <a:gd name="T21" fmla="*/ 29 h 97"/>
                <a:gd name="T22" fmla="*/ 75 w 92"/>
                <a:gd name="T23" fmla="*/ 28 h 97"/>
                <a:gd name="T24" fmla="*/ 74 w 92"/>
                <a:gd name="T25" fmla="*/ 19 h 97"/>
                <a:gd name="T26" fmla="*/ 49 w 92"/>
                <a:gd name="T27" fmla="*/ 19 h 97"/>
                <a:gd name="T28" fmla="*/ 36 w 92"/>
                <a:gd name="T29" fmla="*/ 1 h 97"/>
                <a:gd name="T30" fmla="*/ 35 w 92"/>
                <a:gd name="T31" fmla="*/ 13 h 97"/>
                <a:gd name="T32" fmla="*/ 19 w 92"/>
                <a:gd name="T33" fmla="*/ 19 h 97"/>
                <a:gd name="T34" fmla="*/ 16 w 92"/>
                <a:gd name="T35" fmla="*/ 28 h 97"/>
                <a:gd name="T36" fmla="*/ 30 w 92"/>
                <a:gd name="T37" fmla="*/ 29 h 97"/>
                <a:gd name="T38" fmla="*/ 32 w 92"/>
                <a:gd name="T39" fmla="*/ 37 h 97"/>
                <a:gd name="T40" fmla="*/ 31 w 92"/>
                <a:gd name="T41" fmla="*/ 39 h 97"/>
                <a:gd name="T42" fmla="*/ 30 w 92"/>
                <a:gd name="T43" fmla="*/ 42 h 97"/>
                <a:gd name="T44" fmla="*/ 29 w 92"/>
                <a:gd name="T45" fmla="*/ 44 h 97"/>
                <a:gd name="T46" fmla="*/ 28 w 92"/>
                <a:gd name="T47" fmla="*/ 46 h 97"/>
                <a:gd name="T48" fmla="*/ 26 w 92"/>
                <a:gd name="T49" fmla="*/ 49 h 97"/>
                <a:gd name="T50" fmla="*/ 24 w 92"/>
                <a:gd name="T51" fmla="*/ 52 h 97"/>
                <a:gd name="T52" fmla="*/ 22 w 92"/>
                <a:gd name="T53" fmla="*/ 55 h 97"/>
                <a:gd name="T54" fmla="*/ 20 w 92"/>
                <a:gd name="T55" fmla="*/ 58 h 97"/>
                <a:gd name="T56" fmla="*/ 14 w 92"/>
                <a:gd name="T57" fmla="*/ 64 h 97"/>
                <a:gd name="T58" fmla="*/ 8 w 92"/>
                <a:gd name="T59" fmla="*/ 69 h 97"/>
                <a:gd name="T60" fmla="*/ 6 w 92"/>
                <a:gd name="T61" fmla="*/ 71 h 97"/>
                <a:gd name="T62" fmla="*/ 3 w 92"/>
                <a:gd name="T63" fmla="*/ 73 h 97"/>
                <a:gd name="T64" fmla="*/ 0 w 92"/>
                <a:gd name="T65" fmla="*/ 77 h 97"/>
                <a:gd name="T66" fmla="*/ 3 w 92"/>
                <a:gd name="T67" fmla="*/ 79 h 97"/>
                <a:gd name="T68" fmla="*/ 5 w 92"/>
                <a:gd name="T69" fmla="*/ 80 h 97"/>
                <a:gd name="T70" fmla="*/ 8 w 92"/>
                <a:gd name="T71" fmla="*/ 81 h 97"/>
                <a:gd name="T72" fmla="*/ 13 w 92"/>
                <a:gd name="T73" fmla="*/ 80 h 97"/>
                <a:gd name="T74" fmla="*/ 20 w 92"/>
                <a:gd name="T75" fmla="*/ 72 h 97"/>
                <a:gd name="T76" fmla="*/ 23 w 92"/>
                <a:gd name="T77" fmla="*/ 69 h 97"/>
                <a:gd name="T78" fmla="*/ 26 w 92"/>
                <a:gd name="T79" fmla="*/ 66 h 97"/>
                <a:gd name="T80" fmla="*/ 28 w 92"/>
                <a:gd name="T81" fmla="*/ 62 h 97"/>
                <a:gd name="T82" fmla="*/ 30 w 92"/>
                <a:gd name="T83" fmla="*/ 60 h 97"/>
                <a:gd name="T84" fmla="*/ 32 w 92"/>
                <a:gd name="T85" fmla="*/ 57 h 97"/>
                <a:gd name="T86" fmla="*/ 34 w 92"/>
                <a:gd name="T87" fmla="*/ 54 h 97"/>
                <a:gd name="T88" fmla="*/ 36 w 92"/>
                <a:gd name="T89" fmla="*/ 51 h 97"/>
                <a:gd name="T90" fmla="*/ 37 w 92"/>
                <a:gd name="T91" fmla="*/ 92 h 97"/>
                <a:gd name="T92" fmla="*/ 51 w 92"/>
                <a:gd name="T93" fmla="*/ 96 h 97"/>
                <a:gd name="T94" fmla="*/ 52 w 92"/>
                <a:gd name="T95" fmla="*/ 88 h 97"/>
                <a:gd name="T96" fmla="*/ 51 w 92"/>
                <a:gd name="T97" fmla="*/ 73 h 97"/>
                <a:gd name="T98" fmla="*/ 50 w 92"/>
                <a:gd name="T99" fmla="*/ 56 h 97"/>
                <a:gd name="T100" fmla="*/ 52 w 92"/>
                <a:gd name="T101" fmla="*/ 51 h 97"/>
                <a:gd name="T102" fmla="*/ 54 w 92"/>
                <a:gd name="T103" fmla="*/ 54 h 97"/>
                <a:gd name="T104" fmla="*/ 57 w 92"/>
                <a:gd name="T105" fmla="*/ 58 h 97"/>
                <a:gd name="T106" fmla="*/ 60 w 92"/>
                <a:gd name="T107" fmla="*/ 62 h 97"/>
                <a:gd name="T108" fmla="*/ 64 w 92"/>
                <a:gd name="T109" fmla="*/ 66 h 97"/>
                <a:gd name="T110" fmla="*/ 74 w 92"/>
                <a:gd name="T111" fmla="*/ 78 h 97"/>
                <a:gd name="T112" fmla="*/ 80 w 92"/>
                <a:gd name="T113" fmla="*/ 81 h 97"/>
                <a:gd name="T114" fmla="*/ 83 w 92"/>
                <a:gd name="T115" fmla="*/ 79 h 97"/>
                <a:gd name="T116" fmla="*/ 86 w 92"/>
                <a:gd name="T117" fmla="*/ 78 h 97"/>
                <a:gd name="T118" fmla="*/ 89 w 92"/>
                <a:gd name="T119" fmla="*/ 77 h 97"/>
                <a:gd name="T120" fmla="*/ 91 w 92"/>
                <a:gd name="T121" fmla="*/ 7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 h="97">
                  <a:moveTo>
                    <a:pt x="91" y="74"/>
                  </a:moveTo>
                  <a:cubicBezTo>
                    <a:pt x="91" y="74"/>
                    <a:pt x="91" y="74"/>
                    <a:pt x="91" y="73"/>
                  </a:cubicBezTo>
                  <a:cubicBezTo>
                    <a:pt x="91" y="73"/>
                    <a:pt x="91" y="73"/>
                    <a:pt x="91" y="73"/>
                  </a:cubicBezTo>
                  <a:cubicBezTo>
                    <a:pt x="91" y="73"/>
                    <a:pt x="91" y="73"/>
                    <a:pt x="91" y="73"/>
                  </a:cubicBezTo>
                  <a:cubicBezTo>
                    <a:pt x="91" y="73"/>
                    <a:pt x="91" y="73"/>
                    <a:pt x="91" y="73"/>
                  </a:cubicBezTo>
                  <a:cubicBezTo>
                    <a:pt x="90" y="73"/>
                    <a:pt x="90" y="73"/>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89" y="72"/>
                  </a:cubicBezTo>
                  <a:cubicBezTo>
                    <a:pt x="89" y="72"/>
                    <a:pt x="89" y="72"/>
                    <a:pt x="89" y="72"/>
                  </a:cubicBezTo>
                  <a:cubicBezTo>
                    <a:pt x="89" y="72"/>
                    <a:pt x="89" y="72"/>
                    <a:pt x="89" y="71"/>
                  </a:cubicBezTo>
                  <a:cubicBezTo>
                    <a:pt x="89" y="71"/>
                    <a:pt x="89" y="71"/>
                    <a:pt x="89" y="71"/>
                  </a:cubicBezTo>
                  <a:cubicBezTo>
                    <a:pt x="89" y="71"/>
                    <a:pt x="89" y="71"/>
                    <a:pt x="89" y="71"/>
                  </a:cubicBezTo>
                  <a:cubicBezTo>
                    <a:pt x="89" y="71"/>
                    <a:pt x="89" y="71"/>
                    <a:pt x="89" y="71"/>
                  </a:cubicBezTo>
                  <a:cubicBezTo>
                    <a:pt x="89" y="71"/>
                    <a:pt x="88" y="71"/>
                    <a:pt x="88" y="71"/>
                  </a:cubicBezTo>
                  <a:cubicBezTo>
                    <a:pt x="88" y="71"/>
                    <a:pt x="88" y="71"/>
                    <a:pt x="88" y="71"/>
                  </a:cubicBezTo>
                  <a:cubicBezTo>
                    <a:pt x="88" y="71"/>
                    <a:pt x="88" y="71"/>
                    <a:pt x="88" y="71"/>
                  </a:cubicBezTo>
                  <a:cubicBezTo>
                    <a:pt x="88" y="71"/>
                    <a:pt x="88" y="71"/>
                    <a:pt x="88" y="71"/>
                  </a:cubicBezTo>
                  <a:cubicBezTo>
                    <a:pt x="88" y="71"/>
                    <a:pt x="88" y="71"/>
                    <a:pt x="88" y="70"/>
                  </a:cubicBezTo>
                  <a:cubicBezTo>
                    <a:pt x="88" y="70"/>
                    <a:pt x="88" y="70"/>
                    <a:pt x="88" y="70"/>
                  </a:cubicBezTo>
                  <a:cubicBezTo>
                    <a:pt x="88"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6" y="69"/>
                    <a:pt x="86" y="69"/>
                  </a:cubicBezTo>
                  <a:cubicBezTo>
                    <a:pt x="86" y="69"/>
                    <a:pt x="86" y="69"/>
                    <a:pt x="86" y="69"/>
                  </a:cubicBezTo>
                  <a:cubicBezTo>
                    <a:pt x="86" y="69"/>
                    <a:pt x="86" y="69"/>
                    <a:pt x="86" y="69"/>
                  </a:cubicBezTo>
                  <a:cubicBezTo>
                    <a:pt x="86" y="69"/>
                    <a:pt x="86" y="69"/>
                    <a:pt x="86" y="69"/>
                  </a:cubicBezTo>
                  <a:cubicBezTo>
                    <a:pt x="86" y="69"/>
                    <a:pt x="86" y="69"/>
                    <a:pt x="86" y="69"/>
                  </a:cubicBezTo>
                  <a:cubicBezTo>
                    <a:pt x="86"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4" y="68"/>
                    <a:pt x="84" y="68"/>
                  </a:cubicBezTo>
                  <a:cubicBezTo>
                    <a:pt x="84" y="68"/>
                    <a:pt x="84" y="68"/>
                    <a:pt x="84" y="68"/>
                  </a:cubicBezTo>
                  <a:cubicBezTo>
                    <a:pt x="84" y="68"/>
                    <a:pt x="84" y="68"/>
                    <a:pt x="84" y="68"/>
                  </a:cubicBezTo>
                  <a:cubicBezTo>
                    <a:pt x="84" y="68"/>
                    <a:pt x="84" y="67"/>
                    <a:pt x="84" y="67"/>
                  </a:cubicBezTo>
                  <a:cubicBezTo>
                    <a:pt x="84" y="67"/>
                    <a:pt x="84" y="67"/>
                    <a:pt x="84" y="67"/>
                  </a:cubicBezTo>
                  <a:cubicBezTo>
                    <a:pt x="84" y="67"/>
                    <a:pt x="84"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1" y="65"/>
                    <a:pt x="81" y="65"/>
                  </a:cubicBezTo>
                  <a:cubicBezTo>
                    <a:pt x="81" y="65"/>
                    <a:pt x="81" y="65"/>
                    <a:pt x="81" y="65"/>
                  </a:cubicBezTo>
                  <a:cubicBezTo>
                    <a:pt x="81" y="65"/>
                    <a:pt x="81" y="65"/>
                    <a:pt x="81" y="65"/>
                  </a:cubicBezTo>
                  <a:cubicBezTo>
                    <a:pt x="81" y="65"/>
                    <a:pt x="81" y="65"/>
                    <a:pt x="81" y="65"/>
                  </a:cubicBezTo>
                  <a:cubicBezTo>
                    <a:pt x="81" y="65"/>
                    <a:pt x="80" y="65"/>
                    <a:pt x="80" y="65"/>
                  </a:cubicBezTo>
                  <a:cubicBezTo>
                    <a:pt x="80" y="65"/>
                    <a:pt x="80" y="65"/>
                    <a:pt x="80" y="65"/>
                  </a:cubicBezTo>
                  <a:cubicBezTo>
                    <a:pt x="80" y="64"/>
                    <a:pt x="80" y="64"/>
                    <a:pt x="80" y="64"/>
                  </a:cubicBezTo>
                  <a:cubicBezTo>
                    <a:pt x="80" y="64"/>
                    <a:pt x="80" y="64"/>
                    <a:pt x="80" y="64"/>
                  </a:cubicBezTo>
                  <a:cubicBezTo>
                    <a:pt x="80" y="64"/>
                    <a:pt x="80" y="64"/>
                    <a:pt x="80" y="64"/>
                  </a:cubicBezTo>
                  <a:cubicBezTo>
                    <a:pt x="79" y="64"/>
                    <a:pt x="79" y="64"/>
                    <a:pt x="79" y="64"/>
                  </a:cubicBezTo>
                  <a:cubicBezTo>
                    <a:pt x="79" y="64"/>
                    <a:pt x="79" y="64"/>
                    <a:pt x="79" y="64"/>
                  </a:cubicBezTo>
                  <a:cubicBezTo>
                    <a:pt x="79" y="64"/>
                    <a:pt x="79" y="64"/>
                    <a:pt x="79" y="64"/>
                  </a:cubicBezTo>
                  <a:cubicBezTo>
                    <a:pt x="79" y="64"/>
                    <a:pt x="79" y="64"/>
                    <a:pt x="79" y="64"/>
                  </a:cubicBezTo>
                  <a:cubicBezTo>
                    <a:pt x="79" y="64"/>
                    <a:pt x="79" y="64"/>
                    <a:pt x="79" y="64"/>
                  </a:cubicBezTo>
                  <a:cubicBezTo>
                    <a:pt x="79" y="63"/>
                    <a:pt x="79" y="63"/>
                    <a:pt x="79" y="63"/>
                  </a:cubicBezTo>
                  <a:cubicBezTo>
                    <a:pt x="79" y="63"/>
                    <a:pt x="79" y="63"/>
                    <a:pt x="79" y="63"/>
                  </a:cubicBezTo>
                  <a:cubicBezTo>
                    <a:pt x="79" y="63"/>
                    <a:pt x="79" y="63"/>
                    <a:pt x="79" y="63"/>
                  </a:cubicBezTo>
                  <a:cubicBezTo>
                    <a:pt x="79" y="63"/>
                    <a:pt x="79" y="63"/>
                    <a:pt x="79" y="63"/>
                  </a:cubicBezTo>
                  <a:cubicBezTo>
                    <a:pt x="78" y="63"/>
                    <a:pt x="78" y="63"/>
                    <a:pt x="78" y="63"/>
                  </a:cubicBezTo>
                  <a:cubicBezTo>
                    <a:pt x="78" y="63"/>
                    <a:pt x="78" y="63"/>
                    <a:pt x="78" y="63"/>
                  </a:cubicBezTo>
                  <a:cubicBezTo>
                    <a:pt x="78" y="62"/>
                    <a:pt x="77" y="62"/>
                    <a:pt x="77" y="62"/>
                  </a:cubicBezTo>
                  <a:cubicBezTo>
                    <a:pt x="77" y="62"/>
                    <a:pt x="77" y="62"/>
                    <a:pt x="77" y="62"/>
                  </a:cubicBezTo>
                  <a:cubicBezTo>
                    <a:pt x="77" y="62"/>
                    <a:pt x="77" y="62"/>
                    <a:pt x="77" y="62"/>
                  </a:cubicBezTo>
                  <a:cubicBezTo>
                    <a:pt x="77" y="62"/>
                    <a:pt x="77" y="62"/>
                    <a:pt x="77" y="62"/>
                  </a:cubicBezTo>
                  <a:cubicBezTo>
                    <a:pt x="77" y="61"/>
                    <a:pt x="77" y="61"/>
                    <a:pt x="77" y="61"/>
                  </a:cubicBezTo>
                  <a:cubicBezTo>
                    <a:pt x="76" y="61"/>
                    <a:pt x="76" y="61"/>
                    <a:pt x="76" y="61"/>
                  </a:cubicBezTo>
                  <a:cubicBezTo>
                    <a:pt x="76" y="61"/>
                    <a:pt x="76" y="61"/>
                    <a:pt x="76" y="61"/>
                  </a:cubicBezTo>
                  <a:cubicBezTo>
                    <a:pt x="76" y="61"/>
                    <a:pt x="76" y="61"/>
                    <a:pt x="76" y="61"/>
                  </a:cubicBezTo>
                  <a:cubicBezTo>
                    <a:pt x="76" y="61"/>
                    <a:pt x="76" y="60"/>
                    <a:pt x="75" y="60"/>
                  </a:cubicBezTo>
                  <a:cubicBezTo>
                    <a:pt x="75" y="60"/>
                    <a:pt x="75" y="60"/>
                    <a:pt x="75" y="60"/>
                  </a:cubicBezTo>
                  <a:cubicBezTo>
                    <a:pt x="75" y="60"/>
                    <a:pt x="75" y="60"/>
                    <a:pt x="75" y="60"/>
                  </a:cubicBezTo>
                  <a:cubicBezTo>
                    <a:pt x="75" y="60"/>
                    <a:pt x="75" y="60"/>
                    <a:pt x="75" y="60"/>
                  </a:cubicBezTo>
                  <a:cubicBezTo>
                    <a:pt x="74" y="59"/>
                    <a:pt x="74" y="59"/>
                    <a:pt x="74" y="59"/>
                  </a:cubicBezTo>
                  <a:cubicBezTo>
                    <a:pt x="74" y="59"/>
                    <a:pt x="74" y="59"/>
                    <a:pt x="74" y="59"/>
                  </a:cubicBezTo>
                  <a:cubicBezTo>
                    <a:pt x="74" y="59"/>
                    <a:pt x="73" y="59"/>
                    <a:pt x="73" y="58"/>
                  </a:cubicBezTo>
                  <a:cubicBezTo>
                    <a:pt x="73" y="58"/>
                    <a:pt x="73" y="58"/>
                    <a:pt x="73" y="58"/>
                  </a:cubicBezTo>
                  <a:cubicBezTo>
                    <a:pt x="73" y="58"/>
                    <a:pt x="73" y="58"/>
                    <a:pt x="73" y="58"/>
                  </a:cubicBezTo>
                  <a:cubicBezTo>
                    <a:pt x="73" y="58"/>
                    <a:pt x="73" y="58"/>
                    <a:pt x="73" y="58"/>
                  </a:cubicBezTo>
                  <a:cubicBezTo>
                    <a:pt x="72" y="58"/>
                    <a:pt x="72" y="57"/>
                    <a:pt x="72" y="57"/>
                  </a:cubicBezTo>
                  <a:cubicBezTo>
                    <a:pt x="72" y="57"/>
                    <a:pt x="72" y="57"/>
                    <a:pt x="72" y="57"/>
                  </a:cubicBezTo>
                  <a:cubicBezTo>
                    <a:pt x="72" y="57"/>
                    <a:pt x="72" y="57"/>
                    <a:pt x="72" y="57"/>
                  </a:cubicBezTo>
                  <a:cubicBezTo>
                    <a:pt x="72" y="57"/>
                    <a:pt x="72" y="57"/>
                    <a:pt x="72" y="57"/>
                  </a:cubicBezTo>
                  <a:cubicBezTo>
                    <a:pt x="71" y="56"/>
                    <a:pt x="70" y="55"/>
                    <a:pt x="69" y="55"/>
                  </a:cubicBezTo>
                  <a:cubicBezTo>
                    <a:pt x="68" y="54"/>
                    <a:pt x="68" y="53"/>
                    <a:pt x="67" y="52"/>
                  </a:cubicBezTo>
                  <a:cubicBezTo>
                    <a:pt x="67" y="52"/>
                    <a:pt x="66" y="52"/>
                    <a:pt x="66" y="51"/>
                  </a:cubicBezTo>
                  <a:cubicBezTo>
                    <a:pt x="66" y="51"/>
                    <a:pt x="66" y="51"/>
                    <a:pt x="66" y="51"/>
                  </a:cubicBezTo>
                  <a:cubicBezTo>
                    <a:pt x="66" y="51"/>
                    <a:pt x="66" y="51"/>
                    <a:pt x="66" y="51"/>
                  </a:cubicBezTo>
                  <a:cubicBezTo>
                    <a:pt x="66" y="51"/>
                    <a:pt x="66" y="51"/>
                    <a:pt x="66" y="51"/>
                  </a:cubicBezTo>
                  <a:cubicBezTo>
                    <a:pt x="65" y="50"/>
                    <a:pt x="64" y="49"/>
                    <a:pt x="63" y="49"/>
                  </a:cubicBezTo>
                  <a:cubicBezTo>
                    <a:pt x="63" y="48"/>
                    <a:pt x="63" y="48"/>
                    <a:pt x="63" y="48"/>
                  </a:cubicBezTo>
                  <a:cubicBezTo>
                    <a:pt x="63" y="48"/>
                    <a:pt x="63" y="48"/>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1" y="46"/>
                    <a:pt x="61" y="46"/>
                    <a:pt x="61" y="46"/>
                  </a:cubicBezTo>
                  <a:cubicBezTo>
                    <a:pt x="61" y="46"/>
                    <a:pt x="61" y="46"/>
                    <a:pt x="61" y="46"/>
                  </a:cubicBezTo>
                  <a:cubicBezTo>
                    <a:pt x="61" y="46"/>
                    <a:pt x="61" y="46"/>
                    <a:pt x="60" y="45"/>
                  </a:cubicBezTo>
                  <a:cubicBezTo>
                    <a:pt x="60" y="45"/>
                    <a:pt x="60" y="45"/>
                    <a:pt x="60" y="45"/>
                  </a:cubicBezTo>
                  <a:cubicBezTo>
                    <a:pt x="60" y="45"/>
                    <a:pt x="60" y="45"/>
                    <a:pt x="60" y="45"/>
                  </a:cubicBezTo>
                  <a:cubicBezTo>
                    <a:pt x="60" y="45"/>
                    <a:pt x="60" y="45"/>
                    <a:pt x="60" y="45"/>
                  </a:cubicBezTo>
                  <a:cubicBezTo>
                    <a:pt x="60" y="44"/>
                    <a:pt x="59" y="44"/>
                    <a:pt x="59" y="44"/>
                  </a:cubicBezTo>
                  <a:cubicBezTo>
                    <a:pt x="59" y="44"/>
                    <a:pt x="59" y="44"/>
                    <a:pt x="59" y="44"/>
                  </a:cubicBezTo>
                  <a:cubicBezTo>
                    <a:pt x="59" y="44"/>
                    <a:pt x="59" y="44"/>
                    <a:pt x="59" y="44"/>
                  </a:cubicBezTo>
                  <a:cubicBezTo>
                    <a:pt x="59" y="43"/>
                    <a:pt x="59" y="43"/>
                    <a:pt x="59" y="43"/>
                  </a:cubicBezTo>
                  <a:cubicBezTo>
                    <a:pt x="59" y="43"/>
                    <a:pt x="58" y="43"/>
                    <a:pt x="58" y="43"/>
                  </a:cubicBezTo>
                  <a:cubicBezTo>
                    <a:pt x="58" y="43"/>
                    <a:pt x="58" y="43"/>
                    <a:pt x="58" y="43"/>
                  </a:cubicBezTo>
                  <a:cubicBezTo>
                    <a:pt x="58" y="43"/>
                    <a:pt x="58" y="43"/>
                    <a:pt x="58" y="43"/>
                  </a:cubicBezTo>
                  <a:cubicBezTo>
                    <a:pt x="58" y="43"/>
                    <a:pt x="58" y="43"/>
                    <a:pt x="58" y="43"/>
                  </a:cubicBezTo>
                  <a:cubicBezTo>
                    <a:pt x="58" y="42"/>
                    <a:pt x="58" y="42"/>
                    <a:pt x="58" y="42"/>
                  </a:cubicBezTo>
                  <a:cubicBezTo>
                    <a:pt x="58" y="42"/>
                    <a:pt x="58" y="42"/>
                    <a:pt x="58" y="42"/>
                  </a:cubicBezTo>
                  <a:cubicBezTo>
                    <a:pt x="58" y="42"/>
                    <a:pt x="57" y="42"/>
                    <a:pt x="57" y="42"/>
                  </a:cubicBezTo>
                  <a:cubicBezTo>
                    <a:pt x="57" y="42"/>
                    <a:pt x="57" y="42"/>
                    <a:pt x="57" y="42"/>
                  </a:cubicBezTo>
                  <a:cubicBezTo>
                    <a:pt x="57" y="42"/>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6" y="41"/>
                    <a:pt x="56" y="41"/>
                    <a:pt x="56" y="41"/>
                  </a:cubicBezTo>
                  <a:cubicBezTo>
                    <a:pt x="56" y="41"/>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39"/>
                    <a:pt x="56"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8"/>
                  </a:cubicBezTo>
                  <a:cubicBezTo>
                    <a:pt x="55" y="38"/>
                    <a:pt x="55" y="38"/>
                    <a:pt x="55" y="38"/>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8"/>
                    <a:pt x="54" y="38"/>
                  </a:cubicBezTo>
                  <a:cubicBezTo>
                    <a:pt x="54" y="38"/>
                    <a:pt x="54" y="38"/>
                    <a:pt x="54" y="37"/>
                  </a:cubicBezTo>
                  <a:cubicBezTo>
                    <a:pt x="54" y="37"/>
                    <a:pt x="54" y="37"/>
                    <a:pt x="54" y="37"/>
                  </a:cubicBezTo>
                  <a:cubicBezTo>
                    <a:pt x="54" y="37"/>
                    <a:pt x="54" y="37"/>
                    <a:pt x="54" y="37"/>
                  </a:cubicBezTo>
                  <a:cubicBezTo>
                    <a:pt x="54" y="37"/>
                    <a:pt x="54" y="37"/>
                    <a:pt x="54" y="37"/>
                  </a:cubicBezTo>
                  <a:cubicBezTo>
                    <a:pt x="54" y="37"/>
                    <a:pt x="54" y="37"/>
                    <a:pt x="54" y="37"/>
                  </a:cubicBezTo>
                  <a:cubicBezTo>
                    <a:pt x="54" y="37"/>
                    <a:pt x="54" y="37"/>
                    <a:pt x="53" y="37"/>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5"/>
                    <a:pt x="53" y="35"/>
                    <a:pt x="53" y="35"/>
                  </a:cubicBezTo>
                  <a:cubicBezTo>
                    <a:pt x="53" y="35"/>
                    <a:pt x="53" y="35"/>
                    <a:pt x="53" y="35"/>
                  </a:cubicBezTo>
                  <a:cubicBezTo>
                    <a:pt x="53" y="35"/>
                    <a:pt x="53" y="35"/>
                    <a:pt x="53"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1" y="34"/>
                    <a:pt x="51" y="33"/>
                    <a:pt x="51" y="33"/>
                  </a:cubicBezTo>
                  <a:cubicBezTo>
                    <a:pt x="51" y="33"/>
                    <a:pt x="51" y="33"/>
                    <a:pt x="51" y="33"/>
                  </a:cubicBezTo>
                  <a:cubicBezTo>
                    <a:pt x="51" y="33"/>
                    <a:pt x="51" y="33"/>
                    <a:pt x="51" y="33"/>
                  </a:cubicBezTo>
                  <a:cubicBezTo>
                    <a:pt x="51" y="33"/>
                    <a:pt x="51" y="33"/>
                    <a:pt x="51" y="33"/>
                  </a:cubicBezTo>
                  <a:cubicBezTo>
                    <a:pt x="51" y="33"/>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0" y="32"/>
                    <a:pt x="50" y="32"/>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0"/>
                    <a:pt x="50" y="30"/>
                    <a:pt x="50" y="30"/>
                  </a:cubicBezTo>
                  <a:cubicBezTo>
                    <a:pt x="50" y="30"/>
                    <a:pt x="50" y="29"/>
                    <a:pt x="50" y="29"/>
                  </a:cubicBezTo>
                  <a:cubicBezTo>
                    <a:pt x="50" y="29"/>
                    <a:pt x="50" y="29"/>
                    <a:pt x="50" y="29"/>
                  </a:cubicBezTo>
                  <a:cubicBezTo>
                    <a:pt x="50" y="29"/>
                    <a:pt x="50" y="29"/>
                    <a:pt x="51" y="29"/>
                  </a:cubicBezTo>
                  <a:cubicBezTo>
                    <a:pt x="52" y="29"/>
                    <a:pt x="54" y="29"/>
                    <a:pt x="56" y="29"/>
                  </a:cubicBezTo>
                  <a:cubicBezTo>
                    <a:pt x="56" y="29"/>
                    <a:pt x="56" y="29"/>
                    <a:pt x="56" y="29"/>
                  </a:cubicBezTo>
                  <a:cubicBezTo>
                    <a:pt x="57" y="29"/>
                    <a:pt x="57" y="29"/>
                    <a:pt x="58" y="29"/>
                  </a:cubicBezTo>
                  <a:cubicBezTo>
                    <a:pt x="58" y="29"/>
                    <a:pt x="58" y="29"/>
                    <a:pt x="58" y="29"/>
                  </a:cubicBezTo>
                  <a:cubicBezTo>
                    <a:pt x="58" y="29"/>
                    <a:pt x="59" y="29"/>
                    <a:pt x="59" y="29"/>
                  </a:cubicBezTo>
                  <a:cubicBezTo>
                    <a:pt x="60" y="29"/>
                    <a:pt x="60" y="29"/>
                    <a:pt x="60" y="29"/>
                  </a:cubicBezTo>
                  <a:cubicBezTo>
                    <a:pt x="60" y="29"/>
                    <a:pt x="60" y="29"/>
                    <a:pt x="60" y="29"/>
                  </a:cubicBezTo>
                  <a:cubicBezTo>
                    <a:pt x="61" y="29"/>
                    <a:pt x="62" y="29"/>
                    <a:pt x="63" y="29"/>
                  </a:cubicBezTo>
                  <a:cubicBezTo>
                    <a:pt x="63" y="29"/>
                    <a:pt x="64" y="29"/>
                    <a:pt x="65" y="29"/>
                  </a:cubicBezTo>
                  <a:cubicBezTo>
                    <a:pt x="66" y="29"/>
                    <a:pt x="67" y="29"/>
                    <a:pt x="68" y="29"/>
                  </a:cubicBezTo>
                  <a:cubicBezTo>
                    <a:pt x="68" y="29"/>
                    <a:pt x="68" y="29"/>
                    <a:pt x="68" y="29"/>
                  </a:cubicBezTo>
                  <a:cubicBezTo>
                    <a:pt x="68" y="29"/>
                    <a:pt x="68" y="29"/>
                    <a:pt x="68" y="29"/>
                  </a:cubicBezTo>
                  <a:cubicBezTo>
                    <a:pt x="69" y="29"/>
                    <a:pt x="69" y="29"/>
                    <a:pt x="70" y="29"/>
                  </a:cubicBezTo>
                  <a:cubicBezTo>
                    <a:pt x="71" y="30"/>
                    <a:pt x="72" y="30"/>
                    <a:pt x="72" y="30"/>
                  </a:cubicBezTo>
                  <a:cubicBezTo>
                    <a:pt x="73" y="30"/>
                    <a:pt x="73" y="30"/>
                    <a:pt x="73" y="30"/>
                  </a:cubicBezTo>
                  <a:cubicBezTo>
                    <a:pt x="73" y="30"/>
                    <a:pt x="73" y="30"/>
                    <a:pt x="73" y="30"/>
                  </a:cubicBezTo>
                  <a:cubicBezTo>
                    <a:pt x="74" y="30"/>
                    <a:pt x="74" y="30"/>
                    <a:pt x="74" y="30"/>
                  </a:cubicBezTo>
                  <a:cubicBezTo>
                    <a:pt x="74" y="30"/>
                    <a:pt x="74" y="30"/>
                    <a:pt x="74" y="30"/>
                  </a:cubicBezTo>
                  <a:cubicBezTo>
                    <a:pt x="74" y="30"/>
                    <a:pt x="74" y="30"/>
                    <a:pt x="74" y="30"/>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5" y="29"/>
                    <a:pt x="75" y="29"/>
                  </a:cubicBezTo>
                  <a:cubicBezTo>
                    <a:pt x="75" y="29"/>
                    <a:pt x="75" y="29"/>
                    <a:pt x="75" y="29"/>
                  </a:cubicBezTo>
                  <a:cubicBezTo>
                    <a:pt x="75" y="29"/>
                    <a:pt x="75" y="29"/>
                    <a:pt x="75" y="29"/>
                  </a:cubicBezTo>
                  <a:cubicBezTo>
                    <a:pt x="75" y="29"/>
                    <a:pt x="75" y="28"/>
                    <a:pt x="75" y="28"/>
                  </a:cubicBezTo>
                  <a:cubicBezTo>
                    <a:pt x="75" y="28"/>
                    <a:pt x="75" y="28"/>
                    <a:pt x="75" y="28"/>
                  </a:cubicBezTo>
                  <a:cubicBezTo>
                    <a:pt x="75" y="28"/>
                    <a:pt x="75" y="26"/>
                    <a:pt x="75" y="25"/>
                  </a:cubicBezTo>
                  <a:cubicBezTo>
                    <a:pt x="75" y="24"/>
                    <a:pt x="75" y="24"/>
                    <a:pt x="75" y="23"/>
                  </a:cubicBezTo>
                  <a:cubicBezTo>
                    <a:pt x="75" y="22"/>
                    <a:pt x="75" y="22"/>
                    <a:pt x="75" y="21"/>
                  </a:cubicBezTo>
                  <a:cubicBezTo>
                    <a:pt x="75" y="21"/>
                    <a:pt x="75" y="21"/>
                    <a:pt x="75" y="21"/>
                  </a:cubicBezTo>
                  <a:cubicBezTo>
                    <a:pt x="75" y="21"/>
                    <a:pt x="75" y="21"/>
                    <a:pt x="75" y="21"/>
                  </a:cubicBezTo>
                  <a:cubicBezTo>
                    <a:pt x="75" y="21"/>
                    <a:pt x="75" y="21"/>
                    <a:pt x="75" y="21"/>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4" y="20"/>
                    <a:pt x="74" y="20"/>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3" y="19"/>
                  </a:cubicBezTo>
                  <a:cubicBezTo>
                    <a:pt x="73" y="19"/>
                    <a:pt x="73" y="19"/>
                    <a:pt x="73" y="19"/>
                  </a:cubicBezTo>
                  <a:cubicBezTo>
                    <a:pt x="73" y="19"/>
                    <a:pt x="73" y="19"/>
                    <a:pt x="73" y="19"/>
                  </a:cubicBezTo>
                  <a:cubicBezTo>
                    <a:pt x="73" y="19"/>
                    <a:pt x="73" y="19"/>
                    <a:pt x="73" y="19"/>
                  </a:cubicBezTo>
                  <a:cubicBezTo>
                    <a:pt x="73" y="19"/>
                    <a:pt x="72" y="19"/>
                    <a:pt x="71" y="19"/>
                  </a:cubicBezTo>
                  <a:cubicBezTo>
                    <a:pt x="71" y="19"/>
                    <a:pt x="70" y="19"/>
                    <a:pt x="69" y="19"/>
                  </a:cubicBezTo>
                  <a:cubicBezTo>
                    <a:pt x="69" y="19"/>
                    <a:pt x="69" y="19"/>
                    <a:pt x="69" y="19"/>
                  </a:cubicBezTo>
                  <a:cubicBezTo>
                    <a:pt x="68" y="19"/>
                    <a:pt x="67" y="19"/>
                    <a:pt x="66" y="19"/>
                  </a:cubicBezTo>
                  <a:cubicBezTo>
                    <a:pt x="66" y="19"/>
                    <a:pt x="66" y="19"/>
                    <a:pt x="66" y="19"/>
                  </a:cubicBezTo>
                  <a:cubicBezTo>
                    <a:pt x="66" y="19"/>
                    <a:pt x="66" y="19"/>
                    <a:pt x="66" y="19"/>
                  </a:cubicBezTo>
                  <a:cubicBezTo>
                    <a:pt x="65" y="19"/>
                    <a:pt x="65" y="19"/>
                    <a:pt x="65" y="19"/>
                  </a:cubicBezTo>
                  <a:cubicBezTo>
                    <a:pt x="63" y="19"/>
                    <a:pt x="62" y="19"/>
                    <a:pt x="60" y="19"/>
                  </a:cubicBezTo>
                  <a:cubicBezTo>
                    <a:pt x="60" y="19"/>
                    <a:pt x="59" y="19"/>
                    <a:pt x="59" y="19"/>
                  </a:cubicBezTo>
                  <a:cubicBezTo>
                    <a:pt x="57" y="19"/>
                    <a:pt x="56" y="19"/>
                    <a:pt x="55" y="19"/>
                  </a:cubicBezTo>
                  <a:cubicBezTo>
                    <a:pt x="53" y="19"/>
                    <a:pt x="51"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8"/>
                    <a:pt x="49" y="18"/>
                    <a:pt x="49" y="18"/>
                  </a:cubicBezTo>
                  <a:cubicBezTo>
                    <a:pt x="49" y="17"/>
                    <a:pt x="49" y="16"/>
                    <a:pt x="49" y="15"/>
                  </a:cubicBezTo>
                  <a:cubicBezTo>
                    <a:pt x="49" y="12"/>
                    <a:pt x="49" y="9"/>
                    <a:pt x="49" y="7"/>
                  </a:cubicBezTo>
                  <a:cubicBezTo>
                    <a:pt x="49" y="5"/>
                    <a:pt x="49" y="3"/>
                    <a:pt x="49" y="2"/>
                  </a:cubicBezTo>
                  <a:cubicBezTo>
                    <a:pt x="49" y="2"/>
                    <a:pt x="48" y="2"/>
                    <a:pt x="48" y="2"/>
                  </a:cubicBezTo>
                  <a:cubicBezTo>
                    <a:pt x="48" y="2"/>
                    <a:pt x="48" y="2"/>
                    <a:pt x="48" y="2"/>
                  </a:cubicBezTo>
                  <a:cubicBezTo>
                    <a:pt x="48" y="2"/>
                    <a:pt x="48" y="2"/>
                    <a:pt x="48" y="2"/>
                  </a:cubicBezTo>
                  <a:cubicBezTo>
                    <a:pt x="48" y="1"/>
                    <a:pt x="48" y="1"/>
                    <a:pt x="48" y="1"/>
                  </a:cubicBezTo>
                  <a:cubicBezTo>
                    <a:pt x="48" y="1"/>
                    <a:pt x="48" y="1"/>
                    <a:pt x="48" y="1"/>
                  </a:cubicBezTo>
                  <a:cubicBezTo>
                    <a:pt x="48" y="1"/>
                    <a:pt x="48" y="1"/>
                    <a:pt x="48" y="1"/>
                  </a:cubicBezTo>
                  <a:cubicBezTo>
                    <a:pt x="48" y="1"/>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6" y="1"/>
                    <a:pt x="45" y="0"/>
                    <a:pt x="45" y="0"/>
                  </a:cubicBezTo>
                  <a:cubicBezTo>
                    <a:pt x="44" y="0"/>
                    <a:pt x="42" y="0"/>
                    <a:pt x="41" y="0"/>
                  </a:cubicBezTo>
                  <a:cubicBezTo>
                    <a:pt x="40" y="0"/>
                    <a:pt x="37" y="0"/>
                    <a:pt x="36" y="1"/>
                  </a:cubicBezTo>
                  <a:cubicBezTo>
                    <a:pt x="36" y="1"/>
                    <a:pt x="36" y="1"/>
                    <a:pt x="36" y="1"/>
                  </a:cubicBezTo>
                  <a:cubicBezTo>
                    <a:pt x="36" y="1"/>
                    <a:pt x="36" y="1"/>
                    <a:pt x="36" y="1"/>
                  </a:cubicBezTo>
                  <a:cubicBezTo>
                    <a:pt x="36" y="1"/>
                    <a:pt x="36" y="1"/>
                    <a:pt x="36" y="1"/>
                  </a:cubicBezTo>
                  <a:cubicBezTo>
                    <a:pt x="36" y="1"/>
                    <a:pt x="35" y="2"/>
                    <a:pt x="35" y="2"/>
                  </a:cubicBezTo>
                  <a:cubicBezTo>
                    <a:pt x="35" y="2"/>
                    <a:pt x="35" y="2"/>
                    <a:pt x="35" y="2"/>
                  </a:cubicBezTo>
                  <a:cubicBezTo>
                    <a:pt x="35" y="2"/>
                    <a:pt x="35" y="2"/>
                    <a:pt x="35" y="2"/>
                  </a:cubicBezTo>
                  <a:cubicBezTo>
                    <a:pt x="35" y="2"/>
                    <a:pt x="35" y="2"/>
                    <a:pt x="35" y="2"/>
                  </a:cubicBezTo>
                  <a:cubicBezTo>
                    <a:pt x="35" y="2"/>
                    <a:pt x="35" y="2"/>
                    <a:pt x="35" y="2"/>
                  </a:cubicBezTo>
                  <a:cubicBezTo>
                    <a:pt x="35" y="2"/>
                    <a:pt x="35" y="3"/>
                    <a:pt x="35" y="4"/>
                  </a:cubicBezTo>
                  <a:cubicBezTo>
                    <a:pt x="35" y="4"/>
                    <a:pt x="35" y="4"/>
                    <a:pt x="35" y="4"/>
                  </a:cubicBezTo>
                  <a:cubicBezTo>
                    <a:pt x="35" y="4"/>
                    <a:pt x="35" y="4"/>
                    <a:pt x="35" y="5"/>
                  </a:cubicBezTo>
                  <a:cubicBezTo>
                    <a:pt x="35" y="5"/>
                    <a:pt x="35" y="5"/>
                    <a:pt x="35" y="5"/>
                  </a:cubicBezTo>
                  <a:cubicBezTo>
                    <a:pt x="35" y="5"/>
                    <a:pt x="35" y="6"/>
                    <a:pt x="35" y="6"/>
                  </a:cubicBezTo>
                  <a:cubicBezTo>
                    <a:pt x="35" y="6"/>
                    <a:pt x="35" y="6"/>
                    <a:pt x="35" y="6"/>
                  </a:cubicBezTo>
                  <a:cubicBezTo>
                    <a:pt x="35" y="6"/>
                    <a:pt x="35" y="6"/>
                    <a:pt x="35" y="6"/>
                  </a:cubicBezTo>
                  <a:cubicBezTo>
                    <a:pt x="35" y="7"/>
                    <a:pt x="35" y="7"/>
                    <a:pt x="35" y="7"/>
                  </a:cubicBezTo>
                  <a:cubicBezTo>
                    <a:pt x="35" y="7"/>
                    <a:pt x="35" y="7"/>
                    <a:pt x="35" y="7"/>
                  </a:cubicBezTo>
                  <a:cubicBezTo>
                    <a:pt x="35" y="8"/>
                    <a:pt x="35" y="9"/>
                    <a:pt x="35" y="9"/>
                  </a:cubicBezTo>
                  <a:cubicBezTo>
                    <a:pt x="35" y="10"/>
                    <a:pt x="35" y="10"/>
                    <a:pt x="35" y="11"/>
                  </a:cubicBezTo>
                  <a:cubicBezTo>
                    <a:pt x="35" y="11"/>
                    <a:pt x="35" y="12"/>
                    <a:pt x="35" y="13"/>
                  </a:cubicBezTo>
                  <a:cubicBezTo>
                    <a:pt x="35" y="13"/>
                    <a:pt x="35" y="13"/>
                    <a:pt x="35" y="13"/>
                  </a:cubicBezTo>
                  <a:cubicBezTo>
                    <a:pt x="35" y="13"/>
                    <a:pt x="35" y="14"/>
                    <a:pt x="35" y="15"/>
                  </a:cubicBezTo>
                  <a:cubicBezTo>
                    <a:pt x="35" y="15"/>
                    <a:pt x="35" y="15"/>
                    <a:pt x="35" y="15"/>
                  </a:cubicBezTo>
                  <a:cubicBezTo>
                    <a:pt x="35" y="16"/>
                    <a:pt x="35" y="16"/>
                    <a:pt x="35" y="17"/>
                  </a:cubicBezTo>
                  <a:cubicBezTo>
                    <a:pt x="36" y="17"/>
                    <a:pt x="36" y="18"/>
                    <a:pt x="36" y="19"/>
                  </a:cubicBezTo>
                  <a:cubicBezTo>
                    <a:pt x="36" y="19"/>
                    <a:pt x="36" y="19"/>
                    <a:pt x="35" y="19"/>
                  </a:cubicBezTo>
                  <a:cubicBezTo>
                    <a:pt x="35" y="19"/>
                    <a:pt x="35" y="19"/>
                    <a:pt x="35" y="19"/>
                  </a:cubicBezTo>
                  <a:cubicBezTo>
                    <a:pt x="35" y="19"/>
                    <a:pt x="35" y="19"/>
                    <a:pt x="35" y="19"/>
                  </a:cubicBezTo>
                  <a:cubicBezTo>
                    <a:pt x="35" y="19"/>
                    <a:pt x="35" y="19"/>
                    <a:pt x="35" y="19"/>
                  </a:cubicBezTo>
                  <a:cubicBezTo>
                    <a:pt x="34" y="20"/>
                    <a:pt x="32" y="19"/>
                    <a:pt x="30" y="19"/>
                  </a:cubicBezTo>
                  <a:cubicBezTo>
                    <a:pt x="29" y="19"/>
                    <a:pt x="27" y="20"/>
                    <a:pt x="27" y="19"/>
                  </a:cubicBezTo>
                  <a:cubicBezTo>
                    <a:pt x="26" y="19"/>
                    <a:pt x="25" y="19"/>
                    <a:pt x="25" y="19"/>
                  </a:cubicBezTo>
                  <a:cubicBezTo>
                    <a:pt x="24" y="19"/>
                    <a:pt x="23" y="19"/>
                    <a:pt x="22" y="19"/>
                  </a:cubicBezTo>
                  <a:cubicBezTo>
                    <a:pt x="22" y="19"/>
                    <a:pt x="22" y="19"/>
                    <a:pt x="22" y="19"/>
                  </a:cubicBezTo>
                  <a:cubicBezTo>
                    <a:pt x="22" y="19"/>
                    <a:pt x="22" y="19"/>
                    <a:pt x="21" y="19"/>
                  </a:cubicBezTo>
                  <a:cubicBezTo>
                    <a:pt x="21" y="19"/>
                    <a:pt x="21" y="19"/>
                    <a:pt x="21" y="19"/>
                  </a:cubicBezTo>
                  <a:cubicBezTo>
                    <a:pt x="21" y="19"/>
                    <a:pt x="21" y="19"/>
                    <a:pt x="20" y="19"/>
                  </a:cubicBezTo>
                  <a:cubicBezTo>
                    <a:pt x="20" y="19"/>
                    <a:pt x="20" y="19"/>
                    <a:pt x="20" y="19"/>
                  </a:cubicBezTo>
                  <a:cubicBezTo>
                    <a:pt x="20" y="19"/>
                    <a:pt x="20" y="19"/>
                    <a:pt x="19" y="19"/>
                  </a:cubicBezTo>
                  <a:cubicBezTo>
                    <a:pt x="19" y="19"/>
                    <a:pt x="19" y="19"/>
                    <a:pt x="19" y="19"/>
                  </a:cubicBezTo>
                  <a:cubicBezTo>
                    <a:pt x="19" y="19"/>
                    <a:pt x="19" y="19"/>
                    <a:pt x="18" y="19"/>
                  </a:cubicBezTo>
                  <a:cubicBezTo>
                    <a:pt x="18" y="19"/>
                    <a:pt x="18" y="19"/>
                    <a:pt x="18" y="19"/>
                  </a:cubicBezTo>
                  <a:cubicBezTo>
                    <a:pt x="18" y="19"/>
                    <a:pt x="18" y="19"/>
                    <a:pt x="18" y="19"/>
                  </a:cubicBezTo>
                  <a:cubicBezTo>
                    <a:pt x="18" y="19"/>
                    <a:pt x="18" y="19"/>
                    <a:pt x="18" y="19"/>
                  </a:cubicBezTo>
                  <a:cubicBezTo>
                    <a:pt x="18"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6" y="19"/>
                    <a:pt x="16" y="20"/>
                    <a:pt x="16" y="20"/>
                  </a:cubicBezTo>
                  <a:cubicBezTo>
                    <a:pt x="16" y="20"/>
                    <a:pt x="16" y="20"/>
                    <a:pt x="16" y="20"/>
                  </a:cubicBezTo>
                  <a:cubicBezTo>
                    <a:pt x="16" y="20"/>
                    <a:pt x="16" y="20"/>
                    <a:pt x="16" y="20"/>
                  </a:cubicBezTo>
                  <a:cubicBezTo>
                    <a:pt x="16" y="20"/>
                    <a:pt x="16" y="20"/>
                    <a:pt x="16" y="20"/>
                  </a:cubicBezTo>
                  <a:cubicBezTo>
                    <a:pt x="16" y="20"/>
                    <a:pt x="16" y="20"/>
                    <a:pt x="16" y="21"/>
                  </a:cubicBezTo>
                  <a:cubicBezTo>
                    <a:pt x="16" y="21"/>
                    <a:pt x="16" y="21"/>
                    <a:pt x="16" y="21"/>
                  </a:cubicBezTo>
                  <a:cubicBezTo>
                    <a:pt x="15" y="21"/>
                    <a:pt x="16" y="23"/>
                    <a:pt x="16" y="24"/>
                  </a:cubicBezTo>
                  <a:cubicBezTo>
                    <a:pt x="16" y="25"/>
                    <a:pt x="16" y="26"/>
                    <a:pt x="16" y="27"/>
                  </a:cubicBezTo>
                  <a:cubicBezTo>
                    <a:pt x="16" y="27"/>
                    <a:pt x="16" y="28"/>
                    <a:pt x="16" y="28"/>
                  </a:cubicBezTo>
                  <a:cubicBezTo>
                    <a:pt x="16" y="28"/>
                    <a:pt x="16" y="28"/>
                    <a:pt x="16" y="28"/>
                  </a:cubicBezTo>
                  <a:cubicBezTo>
                    <a:pt x="16" y="28"/>
                    <a:pt x="16" y="28"/>
                    <a:pt x="16" y="28"/>
                  </a:cubicBezTo>
                  <a:cubicBezTo>
                    <a:pt x="16" y="28"/>
                    <a:pt x="16" y="28"/>
                    <a:pt x="16" y="28"/>
                  </a:cubicBezTo>
                  <a:cubicBezTo>
                    <a:pt x="16" y="28"/>
                    <a:pt x="16" y="29"/>
                    <a:pt x="16" y="29"/>
                  </a:cubicBezTo>
                  <a:cubicBezTo>
                    <a:pt x="16" y="29"/>
                    <a:pt x="17" y="29"/>
                    <a:pt x="17" y="29"/>
                  </a:cubicBezTo>
                  <a:cubicBezTo>
                    <a:pt x="17" y="29"/>
                    <a:pt x="17" y="29"/>
                    <a:pt x="17" y="29"/>
                  </a:cubicBezTo>
                  <a:cubicBezTo>
                    <a:pt x="17" y="29"/>
                    <a:pt x="17" y="29"/>
                    <a:pt x="17" y="30"/>
                  </a:cubicBezTo>
                  <a:cubicBezTo>
                    <a:pt x="17" y="30"/>
                    <a:pt x="18" y="30"/>
                    <a:pt x="19" y="30"/>
                  </a:cubicBezTo>
                  <a:cubicBezTo>
                    <a:pt x="19" y="30"/>
                    <a:pt x="19" y="30"/>
                    <a:pt x="19" y="30"/>
                  </a:cubicBezTo>
                  <a:cubicBezTo>
                    <a:pt x="19" y="30"/>
                    <a:pt x="19" y="30"/>
                    <a:pt x="20" y="30"/>
                  </a:cubicBezTo>
                  <a:cubicBezTo>
                    <a:pt x="20" y="30"/>
                    <a:pt x="20" y="30"/>
                    <a:pt x="20" y="30"/>
                  </a:cubicBezTo>
                  <a:cubicBezTo>
                    <a:pt x="20" y="30"/>
                    <a:pt x="20" y="30"/>
                    <a:pt x="20" y="30"/>
                  </a:cubicBezTo>
                  <a:cubicBezTo>
                    <a:pt x="20" y="29"/>
                    <a:pt x="20" y="29"/>
                    <a:pt x="20" y="29"/>
                  </a:cubicBezTo>
                  <a:cubicBezTo>
                    <a:pt x="21" y="29"/>
                    <a:pt x="21" y="29"/>
                    <a:pt x="22" y="29"/>
                  </a:cubicBezTo>
                  <a:cubicBezTo>
                    <a:pt x="22" y="29"/>
                    <a:pt x="22" y="29"/>
                    <a:pt x="22" y="29"/>
                  </a:cubicBezTo>
                  <a:cubicBezTo>
                    <a:pt x="22" y="29"/>
                    <a:pt x="23" y="29"/>
                    <a:pt x="23" y="29"/>
                  </a:cubicBezTo>
                  <a:cubicBezTo>
                    <a:pt x="24" y="29"/>
                    <a:pt x="24" y="29"/>
                    <a:pt x="25" y="29"/>
                  </a:cubicBezTo>
                  <a:cubicBezTo>
                    <a:pt x="25" y="29"/>
                    <a:pt x="25" y="29"/>
                    <a:pt x="25" y="29"/>
                  </a:cubicBezTo>
                  <a:cubicBezTo>
                    <a:pt x="26" y="29"/>
                    <a:pt x="26" y="29"/>
                    <a:pt x="27" y="29"/>
                  </a:cubicBezTo>
                  <a:cubicBezTo>
                    <a:pt x="27" y="29"/>
                    <a:pt x="27" y="29"/>
                    <a:pt x="27" y="29"/>
                  </a:cubicBezTo>
                  <a:cubicBezTo>
                    <a:pt x="27" y="29"/>
                    <a:pt x="27" y="29"/>
                    <a:pt x="27" y="29"/>
                  </a:cubicBezTo>
                  <a:cubicBezTo>
                    <a:pt x="28" y="29"/>
                    <a:pt x="29" y="29"/>
                    <a:pt x="30" y="29"/>
                  </a:cubicBezTo>
                  <a:cubicBezTo>
                    <a:pt x="30" y="29"/>
                    <a:pt x="30" y="29"/>
                    <a:pt x="30" y="29"/>
                  </a:cubicBezTo>
                  <a:cubicBezTo>
                    <a:pt x="30" y="29"/>
                    <a:pt x="31" y="29"/>
                    <a:pt x="31" y="29"/>
                  </a:cubicBezTo>
                  <a:cubicBezTo>
                    <a:pt x="32" y="29"/>
                    <a:pt x="33" y="29"/>
                    <a:pt x="34" y="29"/>
                  </a:cubicBezTo>
                  <a:cubicBezTo>
                    <a:pt x="34" y="29"/>
                    <a:pt x="34" y="29"/>
                    <a:pt x="34" y="29"/>
                  </a:cubicBezTo>
                  <a:cubicBezTo>
                    <a:pt x="34" y="29"/>
                    <a:pt x="34" y="29"/>
                    <a:pt x="34" y="29"/>
                  </a:cubicBezTo>
                  <a:cubicBezTo>
                    <a:pt x="34" y="29"/>
                    <a:pt x="34" y="29"/>
                    <a:pt x="35" y="30"/>
                  </a:cubicBezTo>
                  <a:cubicBezTo>
                    <a:pt x="35" y="31"/>
                    <a:pt x="34" y="32"/>
                    <a:pt x="34" y="33"/>
                  </a:cubicBezTo>
                  <a:cubicBezTo>
                    <a:pt x="33" y="34"/>
                    <a:pt x="33" y="34"/>
                    <a:pt x="33" y="35"/>
                  </a:cubicBezTo>
                  <a:cubicBezTo>
                    <a:pt x="33" y="35"/>
                    <a:pt x="33" y="35"/>
                    <a:pt x="33" y="35"/>
                  </a:cubicBezTo>
                  <a:cubicBezTo>
                    <a:pt x="33" y="35"/>
                    <a:pt x="33" y="35"/>
                    <a:pt x="33" y="35"/>
                  </a:cubicBezTo>
                  <a:cubicBezTo>
                    <a:pt x="33" y="35"/>
                    <a:pt x="33" y="35"/>
                    <a:pt x="33" y="35"/>
                  </a:cubicBezTo>
                  <a:cubicBezTo>
                    <a:pt x="33" y="35"/>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7"/>
                  </a:cubicBezTo>
                  <a:cubicBezTo>
                    <a:pt x="33"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9"/>
                  </a:cubicBezTo>
                  <a:cubicBezTo>
                    <a:pt x="32" y="39"/>
                    <a:pt x="32" y="39"/>
                    <a:pt x="32" y="39"/>
                  </a:cubicBezTo>
                  <a:cubicBezTo>
                    <a:pt x="32" y="39"/>
                    <a:pt x="32" y="39"/>
                    <a:pt x="32" y="39"/>
                  </a:cubicBezTo>
                  <a:cubicBezTo>
                    <a:pt x="32"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0" y="41"/>
                    <a:pt x="30" y="41"/>
                  </a:cubicBezTo>
                  <a:cubicBezTo>
                    <a:pt x="30" y="41"/>
                    <a:pt x="30" y="41"/>
                    <a:pt x="30" y="41"/>
                  </a:cubicBezTo>
                  <a:cubicBezTo>
                    <a:pt x="30" y="41"/>
                    <a:pt x="30" y="41"/>
                    <a:pt x="30" y="41"/>
                  </a:cubicBezTo>
                  <a:cubicBezTo>
                    <a:pt x="30" y="41"/>
                    <a:pt x="30" y="41"/>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30" y="43"/>
                    <a:pt x="30" y="43"/>
                    <a:pt x="30" y="43"/>
                  </a:cubicBezTo>
                  <a:cubicBezTo>
                    <a:pt x="29" y="43"/>
                    <a:pt x="29" y="43"/>
                    <a:pt x="29" y="43"/>
                  </a:cubicBezTo>
                  <a:cubicBezTo>
                    <a:pt x="29" y="43"/>
                    <a:pt x="29" y="43"/>
                    <a:pt x="29" y="43"/>
                  </a:cubicBezTo>
                  <a:cubicBezTo>
                    <a:pt x="29" y="43"/>
                    <a:pt x="29" y="43"/>
                    <a:pt x="29" y="43"/>
                  </a:cubicBezTo>
                  <a:cubicBezTo>
                    <a:pt x="29" y="43"/>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5"/>
                  </a:cubicBezTo>
                  <a:cubicBezTo>
                    <a:pt x="29" y="45"/>
                    <a:pt x="29" y="45"/>
                    <a:pt x="29" y="45"/>
                  </a:cubicBezTo>
                  <a:cubicBezTo>
                    <a:pt x="29" y="45"/>
                    <a:pt x="29" y="45"/>
                    <a:pt x="29" y="45"/>
                  </a:cubicBezTo>
                  <a:cubicBezTo>
                    <a:pt x="29" y="45"/>
                    <a:pt x="28" y="45"/>
                    <a:pt x="28" y="45"/>
                  </a:cubicBezTo>
                  <a:cubicBezTo>
                    <a:pt x="28" y="45"/>
                    <a:pt x="28" y="45"/>
                    <a:pt x="28" y="45"/>
                  </a:cubicBezTo>
                  <a:cubicBezTo>
                    <a:pt x="28" y="45"/>
                    <a:pt x="28" y="45"/>
                    <a:pt x="28" y="45"/>
                  </a:cubicBezTo>
                  <a:cubicBezTo>
                    <a:pt x="28" y="45"/>
                    <a:pt x="28" y="45"/>
                    <a:pt x="28" y="45"/>
                  </a:cubicBezTo>
                  <a:cubicBezTo>
                    <a:pt x="28" y="45"/>
                    <a:pt x="28" y="45"/>
                    <a:pt x="28" y="45"/>
                  </a:cubicBezTo>
                  <a:cubicBezTo>
                    <a:pt x="28" y="45"/>
                    <a:pt x="28" y="45"/>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7"/>
                    <a:pt x="28" y="47"/>
                  </a:cubicBezTo>
                  <a:cubicBezTo>
                    <a:pt x="27" y="47"/>
                    <a:pt x="27" y="47"/>
                    <a:pt x="27" y="47"/>
                  </a:cubicBezTo>
                  <a:cubicBezTo>
                    <a:pt x="27" y="47"/>
                    <a:pt x="27" y="47"/>
                    <a:pt x="27" y="47"/>
                  </a:cubicBezTo>
                  <a:cubicBezTo>
                    <a:pt x="27" y="47"/>
                    <a:pt x="27" y="47"/>
                    <a:pt x="27" y="47"/>
                  </a:cubicBezTo>
                  <a:cubicBezTo>
                    <a:pt x="27" y="47"/>
                    <a:pt x="27" y="47"/>
                    <a:pt x="27" y="47"/>
                  </a:cubicBezTo>
                  <a:cubicBezTo>
                    <a:pt x="27" y="47"/>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6" y="48"/>
                    <a:pt x="26" y="48"/>
                  </a:cubicBezTo>
                  <a:cubicBezTo>
                    <a:pt x="26" y="48"/>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50"/>
                    <a:pt x="26" y="50"/>
                    <a:pt x="26" y="50"/>
                  </a:cubicBezTo>
                  <a:cubicBezTo>
                    <a:pt x="26" y="50"/>
                    <a:pt x="26" y="50"/>
                    <a:pt x="26" y="50"/>
                  </a:cubicBezTo>
                  <a:cubicBezTo>
                    <a:pt x="26" y="50"/>
                    <a:pt x="26" y="50"/>
                    <a:pt x="26" y="50"/>
                  </a:cubicBezTo>
                  <a:cubicBezTo>
                    <a:pt x="26" y="50"/>
                    <a:pt x="26" y="50"/>
                    <a:pt x="26" y="50"/>
                  </a:cubicBezTo>
                  <a:cubicBezTo>
                    <a:pt x="25" y="50"/>
                    <a:pt x="25" y="50"/>
                    <a:pt x="25" y="50"/>
                  </a:cubicBezTo>
                  <a:cubicBezTo>
                    <a:pt x="25" y="50"/>
                    <a:pt x="25" y="50"/>
                    <a:pt x="25" y="50"/>
                  </a:cubicBezTo>
                  <a:cubicBezTo>
                    <a:pt x="25" y="50"/>
                    <a:pt x="25" y="50"/>
                    <a:pt x="25" y="50"/>
                  </a:cubicBezTo>
                  <a:cubicBezTo>
                    <a:pt x="25" y="50"/>
                    <a:pt x="25" y="51"/>
                    <a:pt x="25" y="51"/>
                  </a:cubicBezTo>
                  <a:cubicBezTo>
                    <a:pt x="25" y="51"/>
                    <a:pt x="25" y="51"/>
                    <a:pt x="25" y="51"/>
                  </a:cubicBezTo>
                  <a:cubicBezTo>
                    <a:pt x="25" y="51"/>
                    <a:pt x="25" y="51"/>
                    <a:pt x="25" y="51"/>
                  </a:cubicBezTo>
                  <a:cubicBezTo>
                    <a:pt x="25" y="51"/>
                    <a:pt x="25" y="51"/>
                    <a:pt x="25" y="51"/>
                  </a:cubicBezTo>
                  <a:cubicBezTo>
                    <a:pt x="25" y="51"/>
                    <a:pt x="25" y="51"/>
                    <a:pt x="25" y="51"/>
                  </a:cubicBezTo>
                  <a:cubicBezTo>
                    <a:pt x="25" y="51"/>
                    <a:pt x="25" y="51"/>
                    <a:pt x="24" y="51"/>
                  </a:cubicBezTo>
                  <a:cubicBezTo>
                    <a:pt x="24" y="51"/>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3"/>
                  </a:cubicBezTo>
                  <a:cubicBezTo>
                    <a:pt x="24" y="53"/>
                    <a:pt x="24" y="53"/>
                    <a:pt x="24" y="53"/>
                  </a:cubicBezTo>
                  <a:cubicBezTo>
                    <a:pt x="24" y="53"/>
                    <a:pt x="24" y="53"/>
                    <a:pt x="23" y="53"/>
                  </a:cubicBezTo>
                  <a:cubicBezTo>
                    <a:pt x="23" y="53"/>
                    <a:pt x="23" y="53"/>
                    <a:pt x="23" y="53"/>
                  </a:cubicBezTo>
                  <a:cubicBezTo>
                    <a:pt x="23" y="53"/>
                    <a:pt x="23" y="53"/>
                    <a:pt x="23" y="53"/>
                  </a:cubicBezTo>
                  <a:cubicBezTo>
                    <a:pt x="23" y="53"/>
                    <a:pt x="23" y="53"/>
                    <a:pt x="23" y="53"/>
                  </a:cubicBezTo>
                  <a:cubicBezTo>
                    <a:pt x="23" y="53"/>
                    <a:pt x="23" y="53"/>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2" y="54"/>
                    <a:pt x="22" y="54"/>
                  </a:cubicBezTo>
                  <a:cubicBezTo>
                    <a:pt x="22" y="54"/>
                    <a:pt x="22" y="54"/>
                    <a:pt x="22" y="54"/>
                  </a:cubicBezTo>
                  <a:cubicBezTo>
                    <a:pt x="22" y="54"/>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7"/>
                  </a:cubicBezTo>
                  <a:cubicBezTo>
                    <a:pt x="21" y="57"/>
                    <a:pt x="21" y="57"/>
                    <a:pt x="21" y="57"/>
                  </a:cubicBezTo>
                  <a:cubicBezTo>
                    <a:pt x="21" y="57"/>
                    <a:pt x="20" y="57"/>
                    <a:pt x="20" y="57"/>
                  </a:cubicBezTo>
                  <a:cubicBezTo>
                    <a:pt x="20" y="57"/>
                    <a:pt x="20" y="57"/>
                    <a:pt x="20" y="57"/>
                  </a:cubicBezTo>
                  <a:cubicBezTo>
                    <a:pt x="20" y="57"/>
                    <a:pt x="20" y="57"/>
                    <a:pt x="20" y="57"/>
                  </a:cubicBezTo>
                  <a:cubicBezTo>
                    <a:pt x="20" y="57"/>
                    <a:pt x="20" y="57"/>
                    <a:pt x="20" y="57"/>
                  </a:cubicBezTo>
                  <a:cubicBezTo>
                    <a:pt x="20" y="57"/>
                    <a:pt x="20" y="57"/>
                    <a:pt x="20" y="57"/>
                  </a:cubicBezTo>
                  <a:cubicBezTo>
                    <a:pt x="20" y="58"/>
                    <a:pt x="20" y="58"/>
                    <a:pt x="20" y="58"/>
                  </a:cubicBezTo>
                  <a:cubicBezTo>
                    <a:pt x="20" y="58"/>
                    <a:pt x="20" y="58"/>
                    <a:pt x="20" y="58"/>
                  </a:cubicBezTo>
                  <a:cubicBezTo>
                    <a:pt x="20" y="58"/>
                    <a:pt x="20" y="58"/>
                    <a:pt x="20" y="58"/>
                  </a:cubicBezTo>
                  <a:cubicBezTo>
                    <a:pt x="20" y="58"/>
                    <a:pt x="20" y="58"/>
                    <a:pt x="20" y="58"/>
                  </a:cubicBezTo>
                  <a:cubicBezTo>
                    <a:pt x="20" y="58"/>
                    <a:pt x="20" y="58"/>
                    <a:pt x="20" y="58"/>
                  </a:cubicBezTo>
                  <a:cubicBezTo>
                    <a:pt x="19" y="58"/>
                    <a:pt x="19" y="58"/>
                    <a:pt x="19" y="58"/>
                  </a:cubicBezTo>
                  <a:cubicBezTo>
                    <a:pt x="19" y="58"/>
                    <a:pt x="19" y="58"/>
                    <a:pt x="19" y="58"/>
                  </a:cubicBezTo>
                  <a:cubicBezTo>
                    <a:pt x="19" y="59"/>
                    <a:pt x="19" y="59"/>
                    <a:pt x="19" y="59"/>
                  </a:cubicBezTo>
                  <a:cubicBezTo>
                    <a:pt x="19" y="59"/>
                    <a:pt x="19" y="59"/>
                    <a:pt x="19" y="59"/>
                  </a:cubicBezTo>
                  <a:cubicBezTo>
                    <a:pt x="19" y="59"/>
                    <a:pt x="18" y="59"/>
                    <a:pt x="18" y="59"/>
                  </a:cubicBezTo>
                  <a:cubicBezTo>
                    <a:pt x="18" y="60"/>
                    <a:pt x="18" y="60"/>
                    <a:pt x="18" y="60"/>
                  </a:cubicBezTo>
                  <a:cubicBezTo>
                    <a:pt x="18" y="60"/>
                    <a:pt x="18" y="60"/>
                    <a:pt x="18" y="60"/>
                  </a:cubicBezTo>
                  <a:cubicBezTo>
                    <a:pt x="18" y="60"/>
                    <a:pt x="18" y="60"/>
                    <a:pt x="18" y="60"/>
                  </a:cubicBezTo>
                  <a:cubicBezTo>
                    <a:pt x="18" y="60"/>
                    <a:pt x="17" y="60"/>
                    <a:pt x="17" y="61"/>
                  </a:cubicBezTo>
                  <a:cubicBezTo>
                    <a:pt x="17" y="61"/>
                    <a:pt x="17" y="61"/>
                    <a:pt x="17" y="61"/>
                  </a:cubicBezTo>
                  <a:cubicBezTo>
                    <a:pt x="17" y="61"/>
                    <a:pt x="17" y="61"/>
                    <a:pt x="16" y="61"/>
                  </a:cubicBezTo>
                  <a:cubicBezTo>
                    <a:pt x="16" y="61"/>
                    <a:pt x="16" y="62"/>
                    <a:pt x="16" y="62"/>
                  </a:cubicBezTo>
                  <a:cubicBezTo>
                    <a:pt x="16" y="62"/>
                    <a:pt x="16" y="62"/>
                    <a:pt x="16" y="62"/>
                  </a:cubicBezTo>
                  <a:cubicBezTo>
                    <a:pt x="16" y="62"/>
                    <a:pt x="16" y="62"/>
                    <a:pt x="16" y="62"/>
                  </a:cubicBezTo>
                  <a:cubicBezTo>
                    <a:pt x="16" y="62"/>
                    <a:pt x="16" y="62"/>
                    <a:pt x="16" y="62"/>
                  </a:cubicBezTo>
                  <a:cubicBezTo>
                    <a:pt x="16" y="62"/>
                    <a:pt x="16" y="62"/>
                    <a:pt x="16" y="62"/>
                  </a:cubicBezTo>
                  <a:cubicBezTo>
                    <a:pt x="15" y="63"/>
                    <a:pt x="15" y="63"/>
                    <a:pt x="15" y="63"/>
                  </a:cubicBezTo>
                  <a:cubicBezTo>
                    <a:pt x="15" y="63"/>
                    <a:pt x="15" y="63"/>
                    <a:pt x="15" y="63"/>
                  </a:cubicBezTo>
                  <a:cubicBezTo>
                    <a:pt x="14" y="64"/>
                    <a:pt x="14" y="64"/>
                    <a:pt x="14" y="64"/>
                  </a:cubicBezTo>
                  <a:cubicBezTo>
                    <a:pt x="14" y="64"/>
                    <a:pt x="14" y="64"/>
                    <a:pt x="14" y="64"/>
                  </a:cubicBezTo>
                  <a:cubicBezTo>
                    <a:pt x="14" y="65"/>
                    <a:pt x="14" y="65"/>
                    <a:pt x="13" y="65"/>
                  </a:cubicBezTo>
                  <a:cubicBezTo>
                    <a:pt x="13" y="65"/>
                    <a:pt x="13" y="65"/>
                    <a:pt x="13" y="65"/>
                  </a:cubicBezTo>
                  <a:cubicBezTo>
                    <a:pt x="13" y="65"/>
                    <a:pt x="13" y="65"/>
                    <a:pt x="13" y="65"/>
                  </a:cubicBezTo>
                  <a:cubicBezTo>
                    <a:pt x="13" y="65"/>
                    <a:pt x="13" y="65"/>
                    <a:pt x="13" y="65"/>
                  </a:cubicBezTo>
                  <a:cubicBezTo>
                    <a:pt x="13" y="65"/>
                    <a:pt x="13" y="65"/>
                    <a:pt x="13" y="65"/>
                  </a:cubicBezTo>
                  <a:cubicBezTo>
                    <a:pt x="13" y="65"/>
                    <a:pt x="12" y="66"/>
                    <a:pt x="12" y="66"/>
                  </a:cubicBezTo>
                  <a:cubicBezTo>
                    <a:pt x="12" y="66"/>
                    <a:pt x="12" y="66"/>
                    <a:pt x="12" y="66"/>
                  </a:cubicBezTo>
                  <a:cubicBezTo>
                    <a:pt x="12" y="66"/>
                    <a:pt x="11" y="67"/>
                    <a:pt x="11" y="67"/>
                  </a:cubicBezTo>
                  <a:cubicBezTo>
                    <a:pt x="11" y="67"/>
                    <a:pt x="11" y="67"/>
                    <a:pt x="11" y="67"/>
                  </a:cubicBezTo>
                  <a:cubicBezTo>
                    <a:pt x="11" y="67"/>
                    <a:pt x="11" y="67"/>
                    <a:pt x="11" y="67"/>
                  </a:cubicBezTo>
                  <a:cubicBezTo>
                    <a:pt x="11" y="67"/>
                    <a:pt x="11" y="67"/>
                    <a:pt x="11" y="67"/>
                  </a:cubicBezTo>
                  <a:cubicBezTo>
                    <a:pt x="11" y="67"/>
                    <a:pt x="10" y="68"/>
                    <a:pt x="10" y="68"/>
                  </a:cubicBezTo>
                  <a:cubicBezTo>
                    <a:pt x="10" y="68"/>
                    <a:pt x="10" y="68"/>
                    <a:pt x="10" y="68"/>
                  </a:cubicBezTo>
                  <a:cubicBezTo>
                    <a:pt x="10" y="68"/>
                    <a:pt x="10" y="68"/>
                    <a:pt x="9" y="68"/>
                  </a:cubicBezTo>
                  <a:cubicBezTo>
                    <a:pt x="9" y="68"/>
                    <a:pt x="9" y="68"/>
                    <a:pt x="9" y="68"/>
                  </a:cubicBezTo>
                  <a:cubicBezTo>
                    <a:pt x="9" y="69"/>
                    <a:pt x="9" y="69"/>
                    <a:pt x="9" y="69"/>
                  </a:cubicBezTo>
                  <a:cubicBezTo>
                    <a:pt x="9" y="69"/>
                    <a:pt x="9" y="69"/>
                    <a:pt x="9" y="69"/>
                  </a:cubicBezTo>
                  <a:cubicBezTo>
                    <a:pt x="9" y="69"/>
                    <a:pt x="9" y="69"/>
                    <a:pt x="9" y="69"/>
                  </a:cubicBezTo>
                  <a:cubicBezTo>
                    <a:pt x="9" y="69"/>
                    <a:pt x="9" y="69"/>
                    <a:pt x="8" y="69"/>
                  </a:cubicBezTo>
                  <a:cubicBezTo>
                    <a:pt x="8" y="69"/>
                    <a:pt x="8" y="69"/>
                    <a:pt x="8" y="69"/>
                  </a:cubicBezTo>
                  <a:cubicBezTo>
                    <a:pt x="8" y="69"/>
                    <a:pt x="8" y="69"/>
                    <a:pt x="8" y="69"/>
                  </a:cubicBezTo>
                  <a:cubicBezTo>
                    <a:pt x="8" y="69"/>
                    <a:pt x="8" y="69"/>
                    <a:pt x="8" y="70"/>
                  </a:cubicBezTo>
                  <a:cubicBezTo>
                    <a:pt x="8" y="70"/>
                    <a:pt x="8" y="70"/>
                    <a:pt x="8" y="70"/>
                  </a:cubicBezTo>
                  <a:cubicBezTo>
                    <a:pt x="8" y="70"/>
                    <a:pt x="8" y="70"/>
                    <a:pt x="8" y="70"/>
                  </a:cubicBezTo>
                  <a:cubicBezTo>
                    <a:pt x="8" y="70"/>
                    <a:pt x="8" y="70"/>
                    <a:pt x="8" y="70"/>
                  </a:cubicBezTo>
                  <a:cubicBezTo>
                    <a:pt x="8" y="70"/>
                    <a:pt x="8" y="70"/>
                    <a:pt x="8" y="70"/>
                  </a:cubicBezTo>
                  <a:cubicBezTo>
                    <a:pt x="8" y="70"/>
                    <a:pt x="8" y="70"/>
                    <a:pt x="8" y="70"/>
                  </a:cubicBezTo>
                  <a:cubicBezTo>
                    <a:pt x="7" y="70"/>
                    <a:pt x="7" y="70"/>
                    <a:pt x="7" y="70"/>
                  </a:cubicBezTo>
                  <a:cubicBezTo>
                    <a:pt x="7" y="70"/>
                    <a:pt x="7" y="70"/>
                    <a:pt x="7" y="70"/>
                  </a:cubicBezTo>
                  <a:cubicBezTo>
                    <a:pt x="7" y="70"/>
                    <a:pt x="7" y="70"/>
                    <a:pt x="7" y="71"/>
                  </a:cubicBezTo>
                  <a:cubicBezTo>
                    <a:pt x="7" y="71"/>
                    <a:pt x="7" y="71"/>
                    <a:pt x="7" y="71"/>
                  </a:cubicBezTo>
                  <a:cubicBezTo>
                    <a:pt x="7"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5" y="71"/>
                    <a:pt x="5" y="71"/>
                    <a:pt x="5" y="71"/>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4" y="72"/>
                    <a:pt x="4" y="72"/>
                    <a:pt x="4" y="72"/>
                  </a:cubicBezTo>
                  <a:cubicBezTo>
                    <a:pt x="4" y="72"/>
                    <a:pt x="4" y="72"/>
                    <a:pt x="4" y="72"/>
                  </a:cubicBezTo>
                  <a:cubicBezTo>
                    <a:pt x="4" y="72"/>
                    <a:pt x="4" y="72"/>
                    <a:pt x="4" y="72"/>
                  </a:cubicBezTo>
                  <a:cubicBezTo>
                    <a:pt x="4" y="72"/>
                    <a:pt x="4" y="72"/>
                    <a:pt x="4" y="72"/>
                  </a:cubicBezTo>
                  <a:cubicBezTo>
                    <a:pt x="4" y="72"/>
                    <a:pt x="4" y="72"/>
                    <a:pt x="4" y="72"/>
                  </a:cubicBezTo>
                  <a:cubicBezTo>
                    <a:pt x="4" y="73"/>
                    <a:pt x="4" y="73"/>
                    <a:pt x="4" y="73"/>
                  </a:cubicBezTo>
                  <a:cubicBezTo>
                    <a:pt x="4" y="73"/>
                    <a:pt x="4" y="73"/>
                    <a:pt x="4" y="73"/>
                  </a:cubicBezTo>
                  <a:cubicBezTo>
                    <a:pt x="4" y="73"/>
                    <a:pt x="4" y="73"/>
                    <a:pt x="4"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2" y="73"/>
                    <a:pt x="2" y="73"/>
                  </a:cubicBezTo>
                  <a:cubicBezTo>
                    <a:pt x="2" y="73"/>
                    <a:pt x="2" y="74"/>
                    <a:pt x="2" y="74"/>
                  </a:cubicBezTo>
                  <a:cubicBezTo>
                    <a:pt x="2" y="74"/>
                    <a:pt x="2" y="74"/>
                    <a:pt x="2" y="74"/>
                  </a:cubicBezTo>
                  <a:cubicBezTo>
                    <a:pt x="2" y="74"/>
                    <a:pt x="2" y="74"/>
                    <a:pt x="2" y="74"/>
                  </a:cubicBezTo>
                  <a:cubicBezTo>
                    <a:pt x="2" y="74"/>
                    <a:pt x="2"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5"/>
                    <a:pt x="1"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8"/>
                    <a:pt x="0"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2" y="78"/>
                  </a:cubicBezTo>
                  <a:cubicBezTo>
                    <a:pt x="2" y="78"/>
                    <a:pt x="2" y="78"/>
                    <a:pt x="2" y="78"/>
                  </a:cubicBezTo>
                  <a:cubicBezTo>
                    <a:pt x="2" y="78"/>
                    <a:pt x="2" y="78"/>
                    <a:pt x="2" y="78"/>
                  </a:cubicBezTo>
                  <a:cubicBezTo>
                    <a:pt x="2" y="78"/>
                    <a:pt x="2" y="78"/>
                    <a:pt x="2" y="78"/>
                  </a:cubicBezTo>
                  <a:cubicBezTo>
                    <a:pt x="2" y="78"/>
                    <a:pt x="2"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5" y="79"/>
                    <a:pt x="5" y="79"/>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7" y="80"/>
                    <a:pt x="7" y="80"/>
                  </a:cubicBezTo>
                  <a:cubicBezTo>
                    <a:pt x="7" y="80"/>
                    <a:pt x="7" y="80"/>
                    <a:pt x="7" y="80"/>
                  </a:cubicBezTo>
                  <a:cubicBezTo>
                    <a:pt x="7" y="80"/>
                    <a:pt x="7" y="80"/>
                    <a:pt x="7" y="80"/>
                  </a:cubicBezTo>
                  <a:cubicBezTo>
                    <a:pt x="7" y="80"/>
                    <a:pt x="7" y="80"/>
                    <a:pt x="7" y="80"/>
                  </a:cubicBezTo>
                  <a:cubicBezTo>
                    <a:pt x="7" y="80"/>
                    <a:pt x="7" y="80"/>
                    <a:pt x="7" y="80"/>
                  </a:cubicBezTo>
                  <a:cubicBezTo>
                    <a:pt x="7" y="80"/>
                    <a:pt x="7" y="80"/>
                    <a:pt x="7" y="81"/>
                  </a:cubicBezTo>
                  <a:cubicBezTo>
                    <a:pt x="7"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9" y="81"/>
                  </a:cubicBezTo>
                  <a:cubicBezTo>
                    <a:pt x="9" y="81"/>
                    <a:pt x="9" y="81"/>
                    <a:pt x="9" y="81"/>
                  </a:cubicBezTo>
                  <a:cubicBezTo>
                    <a:pt x="9" y="81"/>
                    <a:pt x="9" y="81"/>
                    <a:pt x="9" y="81"/>
                  </a:cubicBezTo>
                  <a:cubicBezTo>
                    <a:pt x="9" y="81"/>
                    <a:pt x="9" y="81"/>
                    <a:pt x="9" y="81"/>
                  </a:cubicBezTo>
                  <a:cubicBezTo>
                    <a:pt x="9" y="81"/>
                    <a:pt x="9" y="81"/>
                    <a:pt x="9" y="81"/>
                  </a:cubicBezTo>
                  <a:cubicBezTo>
                    <a:pt x="10" y="81"/>
                    <a:pt x="10" y="82"/>
                    <a:pt x="11" y="81"/>
                  </a:cubicBezTo>
                  <a:cubicBezTo>
                    <a:pt x="11" y="81"/>
                    <a:pt x="11" y="81"/>
                    <a:pt x="11" y="81"/>
                  </a:cubicBezTo>
                  <a:cubicBezTo>
                    <a:pt x="11" y="81"/>
                    <a:pt x="11" y="81"/>
                    <a:pt x="11" y="81"/>
                  </a:cubicBezTo>
                  <a:cubicBezTo>
                    <a:pt x="11" y="81"/>
                    <a:pt x="11" y="81"/>
                    <a:pt x="11" y="81"/>
                  </a:cubicBezTo>
                  <a:cubicBezTo>
                    <a:pt x="11" y="81"/>
                    <a:pt x="11" y="81"/>
                    <a:pt x="11" y="81"/>
                  </a:cubicBezTo>
                  <a:cubicBezTo>
                    <a:pt x="12" y="81"/>
                    <a:pt x="12" y="81"/>
                    <a:pt x="12" y="81"/>
                  </a:cubicBezTo>
                  <a:cubicBezTo>
                    <a:pt x="12" y="81"/>
                    <a:pt x="12" y="81"/>
                    <a:pt x="12" y="81"/>
                  </a:cubicBezTo>
                  <a:cubicBezTo>
                    <a:pt x="12" y="81"/>
                    <a:pt x="12" y="81"/>
                    <a:pt x="12" y="81"/>
                  </a:cubicBezTo>
                  <a:cubicBezTo>
                    <a:pt x="12" y="81"/>
                    <a:pt x="12" y="81"/>
                    <a:pt x="12" y="81"/>
                  </a:cubicBezTo>
                  <a:cubicBezTo>
                    <a:pt x="12" y="81"/>
                    <a:pt x="12" y="81"/>
                    <a:pt x="12" y="81"/>
                  </a:cubicBezTo>
                  <a:cubicBezTo>
                    <a:pt x="12"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4" y="80"/>
                    <a:pt x="14" y="80"/>
                  </a:cubicBezTo>
                  <a:cubicBezTo>
                    <a:pt x="14" y="80"/>
                    <a:pt x="14" y="80"/>
                    <a:pt x="14" y="80"/>
                  </a:cubicBezTo>
                  <a:cubicBezTo>
                    <a:pt x="14" y="79"/>
                    <a:pt x="14" y="79"/>
                    <a:pt x="14" y="79"/>
                  </a:cubicBezTo>
                  <a:cubicBezTo>
                    <a:pt x="14" y="79"/>
                    <a:pt x="14" y="79"/>
                    <a:pt x="14" y="79"/>
                  </a:cubicBezTo>
                  <a:cubicBezTo>
                    <a:pt x="14" y="79"/>
                    <a:pt x="15" y="79"/>
                    <a:pt x="15" y="79"/>
                  </a:cubicBezTo>
                  <a:cubicBezTo>
                    <a:pt x="15" y="79"/>
                    <a:pt x="15" y="79"/>
                    <a:pt x="15" y="79"/>
                  </a:cubicBezTo>
                  <a:cubicBezTo>
                    <a:pt x="15" y="78"/>
                    <a:pt x="15" y="78"/>
                    <a:pt x="16" y="77"/>
                  </a:cubicBezTo>
                  <a:cubicBezTo>
                    <a:pt x="16" y="77"/>
                    <a:pt x="17" y="77"/>
                    <a:pt x="17" y="77"/>
                  </a:cubicBezTo>
                  <a:cubicBezTo>
                    <a:pt x="17" y="77"/>
                    <a:pt x="17" y="76"/>
                    <a:pt x="17" y="76"/>
                  </a:cubicBezTo>
                  <a:cubicBezTo>
                    <a:pt x="17" y="76"/>
                    <a:pt x="17" y="76"/>
                    <a:pt x="17" y="76"/>
                  </a:cubicBezTo>
                  <a:cubicBezTo>
                    <a:pt x="17" y="76"/>
                    <a:pt x="17" y="76"/>
                    <a:pt x="17" y="76"/>
                  </a:cubicBezTo>
                  <a:cubicBezTo>
                    <a:pt x="18" y="76"/>
                    <a:pt x="18" y="75"/>
                    <a:pt x="19" y="74"/>
                  </a:cubicBezTo>
                  <a:cubicBezTo>
                    <a:pt x="19" y="74"/>
                    <a:pt x="19" y="74"/>
                    <a:pt x="19" y="74"/>
                  </a:cubicBezTo>
                  <a:cubicBezTo>
                    <a:pt x="19" y="74"/>
                    <a:pt x="19" y="74"/>
                    <a:pt x="19" y="74"/>
                  </a:cubicBezTo>
                  <a:cubicBezTo>
                    <a:pt x="19" y="74"/>
                    <a:pt x="19" y="74"/>
                    <a:pt x="19" y="74"/>
                  </a:cubicBezTo>
                  <a:cubicBezTo>
                    <a:pt x="20" y="73"/>
                    <a:pt x="20" y="73"/>
                    <a:pt x="20" y="73"/>
                  </a:cubicBezTo>
                  <a:cubicBezTo>
                    <a:pt x="20" y="73"/>
                    <a:pt x="20" y="73"/>
                    <a:pt x="20" y="73"/>
                  </a:cubicBezTo>
                  <a:cubicBezTo>
                    <a:pt x="20" y="73"/>
                    <a:pt x="20" y="73"/>
                    <a:pt x="20" y="73"/>
                  </a:cubicBezTo>
                  <a:cubicBezTo>
                    <a:pt x="20" y="73"/>
                    <a:pt x="20" y="73"/>
                    <a:pt x="20"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1"/>
                  </a:cubicBezTo>
                  <a:cubicBezTo>
                    <a:pt x="21" y="71"/>
                    <a:pt x="21" y="71"/>
                    <a:pt x="21" y="71"/>
                  </a:cubicBezTo>
                  <a:cubicBezTo>
                    <a:pt x="21" y="71"/>
                    <a:pt x="22" y="71"/>
                    <a:pt x="22" y="71"/>
                  </a:cubicBezTo>
                  <a:cubicBezTo>
                    <a:pt x="22" y="71"/>
                    <a:pt x="22" y="71"/>
                    <a:pt x="22" y="71"/>
                  </a:cubicBezTo>
                  <a:cubicBezTo>
                    <a:pt x="22" y="71"/>
                    <a:pt x="22" y="71"/>
                    <a:pt x="22" y="71"/>
                  </a:cubicBezTo>
                  <a:cubicBezTo>
                    <a:pt x="22" y="71"/>
                    <a:pt x="22" y="71"/>
                    <a:pt x="22" y="71"/>
                  </a:cubicBezTo>
                  <a:cubicBezTo>
                    <a:pt x="22" y="71"/>
                    <a:pt x="22" y="71"/>
                    <a:pt x="22" y="70"/>
                  </a:cubicBezTo>
                  <a:cubicBezTo>
                    <a:pt x="22" y="70"/>
                    <a:pt x="22" y="70"/>
                    <a:pt x="22" y="70"/>
                  </a:cubicBezTo>
                  <a:cubicBezTo>
                    <a:pt x="22" y="70"/>
                    <a:pt x="22" y="70"/>
                    <a:pt x="22" y="70"/>
                  </a:cubicBezTo>
                  <a:cubicBezTo>
                    <a:pt x="22" y="70"/>
                    <a:pt x="22" y="70"/>
                    <a:pt x="22" y="70"/>
                  </a:cubicBezTo>
                  <a:cubicBezTo>
                    <a:pt x="23" y="70"/>
                    <a:pt x="23" y="70"/>
                    <a:pt x="23" y="70"/>
                  </a:cubicBezTo>
                  <a:cubicBezTo>
                    <a:pt x="23" y="70"/>
                    <a:pt x="23" y="69"/>
                    <a:pt x="23" y="69"/>
                  </a:cubicBezTo>
                  <a:cubicBezTo>
                    <a:pt x="23" y="69"/>
                    <a:pt x="23" y="69"/>
                    <a:pt x="23" y="69"/>
                  </a:cubicBezTo>
                  <a:cubicBezTo>
                    <a:pt x="23" y="69"/>
                    <a:pt x="23" y="69"/>
                    <a:pt x="23" y="69"/>
                  </a:cubicBezTo>
                  <a:cubicBezTo>
                    <a:pt x="23" y="69"/>
                    <a:pt x="23" y="69"/>
                    <a:pt x="23" y="69"/>
                  </a:cubicBezTo>
                  <a:cubicBezTo>
                    <a:pt x="23" y="69"/>
                    <a:pt x="23" y="69"/>
                    <a:pt x="23" y="69"/>
                  </a:cubicBezTo>
                  <a:cubicBezTo>
                    <a:pt x="24" y="69"/>
                    <a:pt x="24" y="69"/>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6"/>
                    <a:pt x="25" y="66"/>
                  </a:cubicBezTo>
                  <a:cubicBezTo>
                    <a:pt x="25" y="66"/>
                    <a:pt x="25" y="66"/>
                    <a:pt x="25" y="66"/>
                  </a:cubicBezTo>
                  <a:cubicBezTo>
                    <a:pt x="25" y="66"/>
                    <a:pt x="25" y="66"/>
                    <a:pt x="26" y="66"/>
                  </a:cubicBezTo>
                  <a:cubicBezTo>
                    <a:pt x="26" y="66"/>
                    <a:pt x="26" y="66"/>
                    <a:pt x="26" y="66"/>
                  </a:cubicBezTo>
                  <a:cubicBezTo>
                    <a:pt x="26" y="66"/>
                    <a:pt x="26" y="66"/>
                    <a:pt x="26" y="66"/>
                  </a:cubicBezTo>
                  <a:cubicBezTo>
                    <a:pt x="26" y="66"/>
                    <a:pt x="26" y="66"/>
                    <a:pt x="26" y="66"/>
                  </a:cubicBezTo>
                  <a:cubicBezTo>
                    <a:pt x="26" y="66"/>
                    <a:pt x="26" y="66"/>
                    <a:pt x="26" y="66"/>
                  </a:cubicBezTo>
                  <a:cubicBezTo>
                    <a:pt x="26" y="66"/>
                    <a:pt x="26" y="65"/>
                    <a:pt x="26" y="65"/>
                  </a:cubicBezTo>
                  <a:cubicBezTo>
                    <a:pt x="26" y="65"/>
                    <a:pt x="26" y="65"/>
                    <a:pt x="26" y="65"/>
                  </a:cubicBezTo>
                  <a:cubicBezTo>
                    <a:pt x="26" y="65"/>
                    <a:pt x="26" y="65"/>
                    <a:pt x="26" y="65"/>
                  </a:cubicBezTo>
                  <a:cubicBezTo>
                    <a:pt x="26" y="65"/>
                    <a:pt x="26" y="65"/>
                    <a:pt x="26" y="65"/>
                  </a:cubicBezTo>
                  <a:cubicBezTo>
                    <a:pt x="26" y="65"/>
                    <a:pt x="27" y="65"/>
                    <a:pt x="27" y="65"/>
                  </a:cubicBezTo>
                  <a:cubicBezTo>
                    <a:pt x="27" y="65"/>
                    <a:pt x="27" y="65"/>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3"/>
                    <a:pt x="27" y="63"/>
                    <a:pt x="27" y="63"/>
                  </a:cubicBezTo>
                  <a:cubicBezTo>
                    <a:pt x="27" y="63"/>
                    <a:pt x="28" y="63"/>
                    <a:pt x="28" y="63"/>
                  </a:cubicBezTo>
                  <a:cubicBezTo>
                    <a:pt x="28" y="63"/>
                    <a:pt x="28" y="63"/>
                    <a:pt x="28" y="63"/>
                  </a:cubicBezTo>
                  <a:cubicBezTo>
                    <a:pt x="28" y="63"/>
                    <a:pt x="28" y="63"/>
                    <a:pt x="28" y="63"/>
                  </a:cubicBezTo>
                  <a:cubicBezTo>
                    <a:pt x="28" y="63"/>
                    <a:pt x="28" y="63"/>
                    <a:pt x="28" y="63"/>
                  </a:cubicBezTo>
                  <a:cubicBezTo>
                    <a:pt x="28" y="63"/>
                    <a:pt x="28" y="63"/>
                    <a:pt x="28" y="63"/>
                  </a:cubicBezTo>
                  <a:cubicBezTo>
                    <a:pt x="28" y="63"/>
                    <a:pt x="28" y="63"/>
                    <a:pt x="28" y="62"/>
                  </a:cubicBezTo>
                  <a:cubicBezTo>
                    <a:pt x="28" y="62"/>
                    <a:pt x="28" y="62"/>
                    <a:pt x="28" y="62"/>
                  </a:cubicBezTo>
                  <a:cubicBezTo>
                    <a:pt x="28" y="62"/>
                    <a:pt x="28" y="62"/>
                    <a:pt x="28" y="62"/>
                  </a:cubicBezTo>
                  <a:cubicBezTo>
                    <a:pt x="28" y="62"/>
                    <a:pt x="28" y="62"/>
                    <a:pt x="28" y="62"/>
                  </a:cubicBezTo>
                  <a:cubicBezTo>
                    <a:pt x="28" y="62"/>
                    <a:pt x="28" y="62"/>
                    <a:pt x="28" y="62"/>
                  </a:cubicBezTo>
                  <a:cubicBezTo>
                    <a:pt x="28" y="62"/>
                    <a:pt x="28" y="62"/>
                    <a:pt x="29" y="62"/>
                  </a:cubicBezTo>
                  <a:cubicBezTo>
                    <a:pt x="29" y="62"/>
                    <a:pt x="29" y="62"/>
                    <a:pt x="29" y="62"/>
                  </a:cubicBezTo>
                  <a:cubicBezTo>
                    <a:pt x="29" y="62"/>
                    <a:pt x="29" y="62"/>
                    <a:pt x="29" y="62"/>
                  </a:cubicBezTo>
                  <a:cubicBezTo>
                    <a:pt x="29" y="62"/>
                    <a:pt x="29" y="62"/>
                    <a:pt x="29" y="62"/>
                  </a:cubicBezTo>
                  <a:cubicBezTo>
                    <a:pt x="29" y="62"/>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59"/>
                  </a:cubicBezTo>
                  <a:cubicBezTo>
                    <a:pt x="30" y="59"/>
                    <a:pt x="30" y="59"/>
                    <a:pt x="30" y="59"/>
                  </a:cubicBezTo>
                  <a:cubicBezTo>
                    <a:pt x="30" y="59"/>
                    <a:pt x="30" y="59"/>
                    <a:pt x="30" y="59"/>
                  </a:cubicBezTo>
                  <a:cubicBezTo>
                    <a:pt x="30" y="59"/>
                    <a:pt x="30" y="59"/>
                    <a:pt x="31" y="59"/>
                  </a:cubicBezTo>
                  <a:cubicBezTo>
                    <a:pt x="31" y="59"/>
                    <a:pt x="31" y="59"/>
                    <a:pt x="31" y="59"/>
                  </a:cubicBezTo>
                  <a:cubicBezTo>
                    <a:pt x="31" y="59"/>
                    <a:pt x="31" y="59"/>
                    <a:pt x="31" y="59"/>
                  </a:cubicBezTo>
                  <a:cubicBezTo>
                    <a:pt x="31" y="59"/>
                    <a:pt x="31" y="59"/>
                    <a:pt x="31" y="59"/>
                  </a:cubicBezTo>
                  <a:cubicBezTo>
                    <a:pt x="31" y="59"/>
                    <a:pt x="31" y="59"/>
                    <a:pt x="31" y="59"/>
                  </a:cubicBezTo>
                  <a:cubicBezTo>
                    <a:pt x="31" y="58"/>
                    <a:pt x="31" y="58"/>
                    <a:pt x="31" y="58"/>
                  </a:cubicBezTo>
                  <a:cubicBezTo>
                    <a:pt x="31" y="58"/>
                    <a:pt x="31" y="58"/>
                    <a:pt x="31" y="58"/>
                  </a:cubicBezTo>
                  <a:cubicBezTo>
                    <a:pt x="31" y="58"/>
                    <a:pt x="31" y="58"/>
                    <a:pt x="31" y="58"/>
                  </a:cubicBezTo>
                  <a:cubicBezTo>
                    <a:pt x="31" y="58"/>
                    <a:pt x="31" y="58"/>
                    <a:pt x="31" y="58"/>
                  </a:cubicBezTo>
                  <a:cubicBezTo>
                    <a:pt x="31" y="58"/>
                    <a:pt x="31" y="58"/>
                    <a:pt x="31" y="58"/>
                  </a:cubicBezTo>
                  <a:cubicBezTo>
                    <a:pt x="32" y="58"/>
                    <a:pt x="32" y="58"/>
                    <a:pt x="32" y="58"/>
                  </a:cubicBezTo>
                  <a:cubicBezTo>
                    <a:pt x="32" y="58"/>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6"/>
                    <a:pt x="32" y="56"/>
                  </a:cubicBezTo>
                  <a:cubicBezTo>
                    <a:pt x="32" y="56"/>
                    <a:pt x="32" y="56"/>
                    <a:pt x="32" y="56"/>
                  </a:cubicBezTo>
                  <a:cubicBezTo>
                    <a:pt x="32" y="56"/>
                    <a:pt x="32" y="56"/>
                    <a:pt x="32" y="56"/>
                  </a:cubicBezTo>
                  <a:cubicBezTo>
                    <a:pt x="32" y="56"/>
                    <a:pt x="33" y="56"/>
                    <a:pt x="33" y="56"/>
                  </a:cubicBezTo>
                  <a:cubicBezTo>
                    <a:pt x="33" y="56"/>
                    <a:pt x="33" y="56"/>
                    <a:pt x="33" y="56"/>
                  </a:cubicBezTo>
                  <a:cubicBezTo>
                    <a:pt x="33" y="56"/>
                    <a:pt x="33" y="56"/>
                    <a:pt x="33" y="56"/>
                  </a:cubicBezTo>
                  <a:cubicBezTo>
                    <a:pt x="33" y="56"/>
                    <a:pt x="33" y="56"/>
                    <a:pt x="33" y="56"/>
                  </a:cubicBezTo>
                  <a:cubicBezTo>
                    <a:pt x="33" y="56"/>
                    <a:pt x="33" y="56"/>
                    <a:pt x="33" y="56"/>
                  </a:cubicBezTo>
                  <a:cubicBezTo>
                    <a:pt x="33" y="56"/>
                    <a:pt x="33" y="55"/>
                    <a:pt x="33" y="55"/>
                  </a:cubicBezTo>
                  <a:cubicBezTo>
                    <a:pt x="33" y="55"/>
                    <a:pt x="33" y="55"/>
                    <a:pt x="33" y="55"/>
                  </a:cubicBezTo>
                  <a:cubicBezTo>
                    <a:pt x="33" y="55"/>
                    <a:pt x="33" y="55"/>
                    <a:pt x="33" y="55"/>
                  </a:cubicBezTo>
                  <a:cubicBezTo>
                    <a:pt x="33" y="55"/>
                    <a:pt x="33" y="55"/>
                    <a:pt x="33" y="55"/>
                  </a:cubicBezTo>
                  <a:cubicBezTo>
                    <a:pt x="33" y="55"/>
                    <a:pt x="33" y="55"/>
                    <a:pt x="33" y="55"/>
                  </a:cubicBezTo>
                  <a:cubicBezTo>
                    <a:pt x="33" y="55"/>
                    <a:pt x="33" y="55"/>
                    <a:pt x="34" y="55"/>
                  </a:cubicBezTo>
                  <a:cubicBezTo>
                    <a:pt x="34" y="55"/>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3"/>
                    <a:pt x="34" y="53"/>
                  </a:cubicBezTo>
                  <a:cubicBezTo>
                    <a:pt x="34" y="53"/>
                    <a:pt x="34" y="53"/>
                    <a:pt x="34" y="53"/>
                  </a:cubicBezTo>
                  <a:cubicBezTo>
                    <a:pt x="34"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2"/>
                  </a:cubicBezTo>
                  <a:cubicBezTo>
                    <a:pt x="35" y="52"/>
                    <a:pt x="35" y="52"/>
                    <a:pt x="35" y="52"/>
                  </a:cubicBezTo>
                  <a:cubicBezTo>
                    <a:pt x="35" y="52"/>
                    <a:pt x="35" y="52"/>
                    <a:pt x="35" y="52"/>
                  </a:cubicBezTo>
                  <a:cubicBezTo>
                    <a:pt x="35" y="52"/>
                    <a:pt x="35" y="52"/>
                    <a:pt x="35" y="52"/>
                  </a:cubicBezTo>
                  <a:cubicBezTo>
                    <a:pt x="35" y="52"/>
                    <a:pt x="35" y="52"/>
                    <a:pt x="35" y="52"/>
                  </a:cubicBezTo>
                  <a:cubicBezTo>
                    <a:pt x="36" y="52"/>
                    <a:pt x="36" y="52"/>
                    <a:pt x="36" y="52"/>
                  </a:cubicBezTo>
                  <a:cubicBezTo>
                    <a:pt x="36" y="52"/>
                    <a:pt x="36" y="52"/>
                    <a:pt x="36" y="51"/>
                  </a:cubicBezTo>
                  <a:cubicBezTo>
                    <a:pt x="36" y="51"/>
                    <a:pt x="36" y="51"/>
                    <a:pt x="36" y="51"/>
                  </a:cubicBezTo>
                  <a:cubicBezTo>
                    <a:pt x="36" y="51"/>
                    <a:pt x="36" y="51"/>
                    <a:pt x="36" y="51"/>
                  </a:cubicBezTo>
                  <a:cubicBezTo>
                    <a:pt x="36" y="51"/>
                    <a:pt x="36" y="51"/>
                    <a:pt x="36" y="51"/>
                  </a:cubicBezTo>
                  <a:cubicBezTo>
                    <a:pt x="36" y="51"/>
                    <a:pt x="36" y="51"/>
                    <a:pt x="37" y="51"/>
                  </a:cubicBezTo>
                  <a:cubicBezTo>
                    <a:pt x="37" y="51"/>
                    <a:pt x="37" y="51"/>
                    <a:pt x="37" y="51"/>
                  </a:cubicBezTo>
                  <a:cubicBezTo>
                    <a:pt x="37" y="51"/>
                    <a:pt x="37" y="51"/>
                    <a:pt x="37" y="51"/>
                  </a:cubicBezTo>
                  <a:cubicBezTo>
                    <a:pt x="37" y="51"/>
                    <a:pt x="37" y="51"/>
                    <a:pt x="37" y="51"/>
                  </a:cubicBezTo>
                  <a:cubicBezTo>
                    <a:pt x="37" y="51"/>
                    <a:pt x="37" y="51"/>
                    <a:pt x="37" y="51"/>
                  </a:cubicBezTo>
                  <a:cubicBezTo>
                    <a:pt x="37" y="52"/>
                    <a:pt x="37" y="52"/>
                    <a:pt x="37" y="53"/>
                  </a:cubicBezTo>
                  <a:cubicBezTo>
                    <a:pt x="37" y="53"/>
                    <a:pt x="37" y="53"/>
                    <a:pt x="37" y="53"/>
                  </a:cubicBezTo>
                  <a:cubicBezTo>
                    <a:pt x="37" y="53"/>
                    <a:pt x="37" y="54"/>
                    <a:pt x="37" y="54"/>
                  </a:cubicBezTo>
                  <a:cubicBezTo>
                    <a:pt x="37" y="54"/>
                    <a:pt x="37" y="54"/>
                    <a:pt x="37" y="54"/>
                  </a:cubicBezTo>
                  <a:cubicBezTo>
                    <a:pt x="37" y="55"/>
                    <a:pt x="37" y="56"/>
                    <a:pt x="37" y="57"/>
                  </a:cubicBezTo>
                  <a:cubicBezTo>
                    <a:pt x="37" y="57"/>
                    <a:pt x="37" y="58"/>
                    <a:pt x="37" y="59"/>
                  </a:cubicBezTo>
                  <a:cubicBezTo>
                    <a:pt x="37" y="59"/>
                    <a:pt x="37" y="60"/>
                    <a:pt x="37" y="61"/>
                  </a:cubicBezTo>
                  <a:cubicBezTo>
                    <a:pt x="37" y="62"/>
                    <a:pt x="37" y="63"/>
                    <a:pt x="37" y="64"/>
                  </a:cubicBezTo>
                  <a:cubicBezTo>
                    <a:pt x="37" y="64"/>
                    <a:pt x="37" y="65"/>
                    <a:pt x="37" y="66"/>
                  </a:cubicBezTo>
                  <a:cubicBezTo>
                    <a:pt x="37" y="66"/>
                    <a:pt x="37" y="67"/>
                    <a:pt x="37" y="68"/>
                  </a:cubicBezTo>
                  <a:cubicBezTo>
                    <a:pt x="37" y="69"/>
                    <a:pt x="37" y="71"/>
                    <a:pt x="37" y="72"/>
                  </a:cubicBezTo>
                  <a:cubicBezTo>
                    <a:pt x="37" y="76"/>
                    <a:pt x="37" y="81"/>
                    <a:pt x="37" y="85"/>
                  </a:cubicBezTo>
                  <a:cubicBezTo>
                    <a:pt x="37" y="88"/>
                    <a:pt x="37" y="90"/>
                    <a:pt x="37" y="92"/>
                  </a:cubicBezTo>
                  <a:cubicBezTo>
                    <a:pt x="37" y="93"/>
                    <a:pt x="37" y="95"/>
                    <a:pt x="37" y="96"/>
                  </a:cubicBezTo>
                  <a:cubicBezTo>
                    <a:pt x="37" y="96"/>
                    <a:pt x="37" y="96"/>
                    <a:pt x="37" y="96"/>
                  </a:cubicBezTo>
                  <a:cubicBezTo>
                    <a:pt x="37" y="96"/>
                    <a:pt x="37" y="96"/>
                    <a:pt x="37" y="96"/>
                  </a:cubicBezTo>
                  <a:cubicBezTo>
                    <a:pt x="37" y="96"/>
                    <a:pt x="38" y="96"/>
                    <a:pt x="38" y="96"/>
                  </a:cubicBezTo>
                  <a:cubicBezTo>
                    <a:pt x="38" y="96"/>
                    <a:pt x="38" y="96"/>
                    <a:pt x="38" y="96"/>
                  </a:cubicBezTo>
                  <a:cubicBezTo>
                    <a:pt x="38" y="96"/>
                    <a:pt x="38" y="96"/>
                    <a:pt x="38" y="96"/>
                  </a:cubicBezTo>
                  <a:cubicBezTo>
                    <a:pt x="38" y="96"/>
                    <a:pt x="38" y="97"/>
                    <a:pt x="39" y="97"/>
                  </a:cubicBezTo>
                  <a:cubicBezTo>
                    <a:pt x="39" y="97"/>
                    <a:pt x="39" y="97"/>
                    <a:pt x="39" y="97"/>
                  </a:cubicBezTo>
                  <a:cubicBezTo>
                    <a:pt x="39" y="97"/>
                    <a:pt x="39" y="97"/>
                    <a:pt x="39" y="97"/>
                  </a:cubicBezTo>
                  <a:cubicBezTo>
                    <a:pt x="40" y="97"/>
                    <a:pt x="41" y="97"/>
                    <a:pt x="42" y="97"/>
                  </a:cubicBezTo>
                  <a:cubicBezTo>
                    <a:pt x="43" y="97"/>
                    <a:pt x="44" y="97"/>
                    <a:pt x="45" y="97"/>
                  </a:cubicBezTo>
                  <a:cubicBezTo>
                    <a:pt x="45" y="97"/>
                    <a:pt x="46" y="97"/>
                    <a:pt x="46" y="97"/>
                  </a:cubicBezTo>
                  <a:cubicBezTo>
                    <a:pt x="47" y="97"/>
                    <a:pt x="48" y="97"/>
                    <a:pt x="49" y="97"/>
                  </a:cubicBezTo>
                  <a:cubicBezTo>
                    <a:pt x="49" y="97"/>
                    <a:pt x="49" y="97"/>
                    <a:pt x="49" y="97"/>
                  </a:cubicBezTo>
                  <a:cubicBezTo>
                    <a:pt x="49" y="97"/>
                    <a:pt x="50" y="97"/>
                    <a:pt x="50" y="97"/>
                  </a:cubicBezTo>
                  <a:cubicBezTo>
                    <a:pt x="50" y="97"/>
                    <a:pt x="50" y="97"/>
                    <a:pt x="50" y="97"/>
                  </a:cubicBezTo>
                  <a:cubicBezTo>
                    <a:pt x="50" y="97"/>
                    <a:pt x="51" y="97"/>
                    <a:pt x="51" y="97"/>
                  </a:cubicBezTo>
                  <a:cubicBezTo>
                    <a:pt x="51" y="97"/>
                    <a:pt x="51" y="96"/>
                    <a:pt x="51" y="96"/>
                  </a:cubicBezTo>
                  <a:cubicBezTo>
                    <a:pt x="51" y="96"/>
                    <a:pt x="51" y="96"/>
                    <a:pt x="51" y="96"/>
                  </a:cubicBezTo>
                  <a:cubicBezTo>
                    <a:pt x="51" y="96"/>
                    <a:pt x="51" y="96"/>
                    <a:pt x="51" y="96"/>
                  </a:cubicBezTo>
                  <a:cubicBezTo>
                    <a:pt x="51" y="96"/>
                    <a:pt x="51" y="96"/>
                    <a:pt x="51" y="96"/>
                  </a:cubicBezTo>
                  <a:cubicBezTo>
                    <a:pt x="51" y="96"/>
                    <a:pt x="51" y="96"/>
                    <a:pt x="51" y="96"/>
                  </a:cubicBezTo>
                  <a:cubicBezTo>
                    <a:pt x="51" y="96"/>
                    <a:pt x="51" y="96"/>
                    <a:pt x="52" y="96"/>
                  </a:cubicBezTo>
                  <a:cubicBezTo>
                    <a:pt x="52" y="96"/>
                    <a:pt x="52" y="96"/>
                    <a:pt x="52" y="96"/>
                  </a:cubicBezTo>
                  <a:cubicBezTo>
                    <a:pt x="52" y="96"/>
                    <a:pt x="52" y="96"/>
                    <a:pt x="52" y="96"/>
                  </a:cubicBezTo>
                  <a:cubicBezTo>
                    <a:pt x="52" y="96"/>
                    <a:pt x="52" y="96"/>
                    <a:pt x="52" y="96"/>
                  </a:cubicBezTo>
                  <a:cubicBezTo>
                    <a:pt x="52" y="96"/>
                    <a:pt x="52" y="96"/>
                    <a:pt x="52" y="96"/>
                  </a:cubicBezTo>
                  <a:cubicBezTo>
                    <a:pt x="53" y="95"/>
                    <a:pt x="53" y="94"/>
                    <a:pt x="53" y="93"/>
                  </a:cubicBezTo>
                  <a:cubicBezTo>
                    <a:pt x="53" y="93"/>
                    <a:pt x="53" y="93"/>
                    <a:pt x="53" y="93"/>
                  </a:cubicBezTo>
                  <a:cubicBezTo>
                    <a:pt x="53" y="93"/>
                    <a:pt x="53" y="93"/>
                    <a:pt x="53" y="93"/>
                  </a:cubicBezTo>
                  <a:cubicBezTo>
                    <a:pt x="53" y="92"/>
                    <a:pt x="53" y="92"/>
                    <a:pt x="53" y="92"/>
                  </a:cubicBezTo>
                  <a:cubicBezTo>
                    <a:pt x="52" y="92"/>
                    <a:pt x="52" y="92"/>
                    <a:pt x="52" y="92"/>
                  </a:cubicBezTo>
                  <a:cubicBezTo>
                    <a:pt x="52" y="91"/>
                    <a:pt x="52" y="91"/>
                    <a:pt x="52" y="91"/>
                  </a:cubicBezTo>
                  <a:cubicBezTo>
                    <a:pt x="52" y="91"/>
                    <a:pt x="52" y="91"/>
                    <a:pt x="52" y="91"/>
                  </a:cubicBezTo>
                  <a:cubicBezTo>
                    <a:pt x="52" y="91"/>
                    <a:pt x="52" y="90"/>
                    <a:pt x="52" y="90"/>
                  </a:cubicBezTo>
                  <a:cubicBezTo>
                    <a:pt x="52" y="90"/>
                    <a:pt x="52" y="90"/>
                    <a:pt x="52" y="90"/>
                  </a:cubicBezTo>
                  <a:cubicBezTo>
                    <a:pt x="52" y="90"/>
                    <a:pt x="52" y="89"/>
                    <a:pt x="52" y="89"/>
                  </a:cubicBezTo>
                  <a:cubicBezTo>
                    <a:pt x="52" y="89"/>
                    <a:pt x="52" y="89"/>
                    <a:pt x="52" y="89"/>
                  </a:cubicBezTo>
                  <a:cubicBezTo>
                    <a:pt x="52" y="89"/>
                    <a:pt x="52" y="89"/>
                    <a:pt x="52" y="88"/>
                  </a:cubicBezTo>
                  <a:cubicBezTo>
                    <a:pt x="52" y="88"/>
                    <a:pt x="52" y="88"/>
                    <a:pt x="52" y="88"/>
                  </a:cubicBezTo>
                  <a:cubicBezTo>
                    <a:pt x="52" y="88"/>
                    <a:pt x="52" y="88"/>
                    <a:pt x="52" y="87"/>
                  </a:cubicBezTo>
                  <a:cubicBezTo>
                    <a:pt x="52" y="87"/>
                    <a:pt x="52" y="87"/>
                    <a:pt x="52" y="87"/>
                  </a:cubicBezTo>
                  <a:cubicBezTo>
                    <a:pt x="52" y="87"/>
                    <a:pt x="52" y="87"/>
                    <a:pt x="52" y="87"/>
                  </a:cubicBezTo>
                  <a:cubicBezTo>
                    <a:pt x="52" y="86"/>
                    <a:pt x="52" y="86"/>
                    <a:pt x="52" y="85"/>
                  </a:cubicBezTo>
                  <a:cubicBezTo>
                    <a:pt x="52" y="85"/>
                    <a:pt x="52" y="85"/>
                    <a:pt x="52" y="85"/>
                  </a:cubicBezTo>
                  <a:cubicBezTo>
                    <a:pt x="52" y="85"/>
                    <a:pt x="52" y="85"/>
                    <a:pt x="52" y="84"/>
                  </a:cubicBezTo>
                  <a:cubicBezTo>
                    <a:pt x="52" y="84"/>
                    <a:pt x="52" y="84"/>
                    <a:pt x="52" y="84"/>
                  </a:cubicBezTo>
                  <a:cubicBezTo>
                    <a:pt x="52" y="84"/>
                    <a:pt x="52" y="84"/>
                    <a:pt x="52" y="84"/>
                  </a:cubicBezTo>
                  <a:cubicBezTo>
                    <a:pt x="52" y="84"/>
                    <a:pt x="52" y="84"/>
                    <a:pt x="52" y="84"/>
                  </a:cubicBezTo>
                  <a:cubicBezTo>
                    <a:pt x="52" y="83"/>
                    <a:pt x="52" y="83"/>
                    <a:pt x="52" y="82"/>
                  </a:cubicBezTo>
                  <a:cubicBezTo>
                    <a:pt x="52" y="81"/>
                    <a:pt x="52" y="80"/>
                    <a:pt x="51" y="79"/>
                  </a:cubicBezTo>
                  <a:cubicBezTo>
                    <a:pt x="51" y="79"/>
                    <a:pt x="51" y="79"/>
                    <a:pt x="51" y="78"/>
                  </a:cubicBezTo>
                  <a:cubicBezTo>
                    <a:pt x="51" y="78"/>
                    <a:pt x="51" y="78"/>
                    <a:pt x="51" y="78"/>
                  </a:cubicBezTo>
                  <a:cubicBezTo>
                    <a:pt x="51" y="78"/>
                    <a:pt x="51" y="78"/>
                    <a:pt x="51" y="77"/>
                  </a:cubicBezTo>
                  <a:cubicBezTo>
                    <a:pt x="51" y="77"/>
                    <a:pt x="51" y="77"/>
                    <a:pt x="51" y="77"/>
                  </a:cubicBezTo>
                  <a:cubicBezTo>
                    <a:pt x="51" y="77"/>
                    <a:pt x="51" y="77"/>
                    <a:pt x="51" y="76"/>
                  </a:cubicBezTo>
                  <a:cubicBezTo>
                    <a:pt x="51" y="76"/>
                    <a:pt x="51" y="75"/>
                    <a:pt x="51" y="75"/>
                  </a:cubicBezTo>
                  <a:cubicBezTo>
                    <a:pt x="51" y="75"/>
                    <a:pt x="51" y="75"/>
                    <a:pt x="51" y="75"/>
                  </a:cubicBezTo>
                  <a:cubicBezTo>
                    <a:pt x="51" y="75"/>
                    <a:pt x="51" y="74"/>
                    <a:pt x="51" y="73"/>
                  </a:cubicBezTo>
                  <a:cubicBezTo>
                    <a:pt x="51" y="73"/>
                    <a:pt x="51" y="73"/>
                    <a:pt x="51" y="73"/>
                  </a:cubicBezTo>
                  <a:cubicBezTo>
                    <a:pt x="51" y="73"/>
                    <a:pt x="51" y="72"/>
                    <a:pt x="51" y="72"/>
                  </a:cubicBezTo>
                  <a:cubicBezTo>
                    <a:pt x="51" y="72"/>
                    <a:pt x="51" y="71"/>
                    <a:pt x="51" y="71"/>
                  </a:cubicBezTo>
                  <a:cubicBezTo>
                    <a:pt x="51" y="71"/>
                    <a:pt x="51" y="70"/>
                    <a:pt x="51" y="70"/>
                  </a:cubicBezTo>
                  <a:cubicBezTo>
                    <a:pt x="51" y="69"/>
                    <a:pt x="51" y="69"/>
                    <a:pt x="51" y="69"/>
                  </a:cubicBezTo>
                  <a:cubicBezTo>
                    <a:pt x="51" y="69"/>
                    <a:pt x="51" y="69"/>
                    <a:pt x="51" y="69"/>
                  </a:cubicBezTo>
                  <a:cubicBezTo>
                    <a:pt x="51" y="68"/>
                    <a:pt x="51" y="68"/>
                    <a:pt x="51" y="68"/>
                  </a:cubicBezTo>
                  <a:cubicBezTo>
                    <a:pt x="51" y="68"/>
                    <a:pt x="51" y="68"/>
                    <a:pt x="51" y="68"/>
                  </a:cubicBezTo>
                  <a:cubicBezTo>
                    <a:pt x="51" y="67"/>
                    <a:pt x="51" y="67"/>
                    <a:pt x="51" y="67"/>
                  </a:cubicBezTo>
                  <a:cubicBezTo>
                    <a:pt x="51" y="67"/>
                    <a:pt x="51" y="67"/>
                    <a:pt x="51" y="67"/>
                  </a:cubicBezTo>
                  <a:cubicBezTo>
                    <a:pt x="51" y="66"/>
                    <a:pt x="51" y="66"/>
                    <a:pt x="51" y="66"/>
                  </a:cubicBezTo>
                  <a:cubicBezTo>
                    <a:pt x="51" y="65"/>
                    <a:pt x="51" y="65"/>
                    <a:pt x="51" y="65"/>
                  </a:cubicBezTo>
                  <a:cubicBezTo>
                    <a:pt x="50" y="65"/>
                    <a:pt x="50" y="65"/>
                    <a:pt x="50" y="65"/>
                  </a:cubicBezTo>
                  <a:cubicBezTo>
                    <a:pt x="50" y="64"/>
                    <a:pt x="50" y="63"/>
                    <a:pt x="50" y="63"/>
                  </a:cubicBezTo>
                  <a:cubicBezTo>
                    <a:pt x="50" y="63"/>
                    <a:pt x="50" y="63"/>
                    <a:pt x="50" y="63"/>
                  </a:cubicBezTo>
                  <a:cubicBezTo>
                    <a:pt x="50" y="61"/>
                    <a:pt x="50" y="60"/>
                    <a:pt x="50" y="58"/>
                  </a:cubicBezTo>
                  <a:cubicBezTo>
                    <a:pt x="50" y="58"/>
                    <a:pt x="50" y="58"/>
                    <a:pt x="50" y="58"/>
                  </a:cubicBezTo>
                  <a:cubicBezTo>
                    <a:pt x="50" y="58"/>
                    <a:pt x="50" y="57"/>
                    <a:pt x="50" y="57"/>
                  </a:cubicBezTo>
                  <a:cubicBezTo>
                    <a:pt x="50" y="57"/>
                    <a:pt x="50" y="57"/>
                    <a:pt x="50" y="57"/>
                  </a:cubicBezTo>
                  <a:cubicBezTo>
                    <a:pt x="50" y="57"/>
                    <a:pt x="50" y="57"/>
                    <a:pt x="50" y="56"/>
                  </a:cubicBezTo>
                  <a:cubicBezTo>
                    <a:pt x="50" y="56"/>
                    <a:pt x="50" y="56"/>
                    <a:pt x="50" y="56"/>
                  </a:cubicBezTo>
                  <a:cubicBezTo>
                    <a:pt x="50" y="56"/>
                    <a:pt x="50" y="56"/>
                    <a:pt x="50" y="56"/>
                  </a:cubicBezTo>
                  <a:cubicBezTo>
                    <a:pt x="50" y="55"/>
                    <a:pt x="50" y="55"/>
                    <a:pt x="50" y="54"/>
                  </a:cubicBezTo>
                  <a:cubicBezTo>
                    <a:pt x="50" y="54"/>
                    <a:pt x="50" y="53"/>
                    <a:pt x="50" y="53"/>
                  </a:cubicBezTo>
                  <a:cubicBezTo>
                    <a:pt x="50" y="52"/>
                    <a:pt x="50" y="52"/>
                    <a:pt x="50" y="52"/>
                  </a:cubicBezTo>
                  <a:cubicBezTo>
                    <a:pt x="50" y="52"/>
                    <a:pt x="50" y="52"/>
                    <a:pt x="50" y="52"/>
                  </a:cubicBezTo>
                  <a:cubicBezTo>
                    <a:pt x="50" y="51"/>
                    <a:pt x="50" y="51"/>
                    <a:pt x="50" y="50"/>
                  </a:cubicBezTo>
                  <a:cubicBezTo>
                    <a:pt x="50" y="50"/>
                    <a:pt x="50" y="50"/>
                    <a:pt x="50" y="50"/>
                  </a:cubicBezTo>
                  <a:cubicBezTo>
                    <a:pt x="50" y="50"/>
                    <a:pt x="50" y="50"/>
                    <a:pt x="50" y="50"/>
                  </a:cubicBezTo>
                  <a:cubicBezTo>
                    <a:pt x="50" y="50"/>
                    <a:pt x="50" y="50"/>
                    <a:pt x="50" y="50"/>
                  </a:cubicBezTo>
                  <a:cubicBezTo>
                    <a:pt x="50" y="50"/>
                    <a:pt x="50" y="50"/>
                    <a:pt x="51" y="50"/>
                  </a:cubicBezTo>
                  <a:cubicBezTo>
                    <a:pt x="51" y="50"/>
                    <a:pt x="51" y="50"/>
                    <a:pt x="51" y="50"/>
                  </a:cubicBezTo>
                  <a:cubicBezTo>
                    <a:pt x="51" y="50"/>
                    <a:pt x="51" y="50"/>
                    <a:pt x="51" y="50"/>
                  </a:cubicBezTo>
                  <a:cubicBezTo>
                    <a:pt x="51" y="50"/>
                    <a:pt x="51" y="50"/>
                    <a:pt x="51" y="50"/>
                  </a:cubicBezTo>
                  <a:cubicBezTo>
                    <a:pt x="51" y="50"/>
                    <a:pt x="51" y="50"/>
                    <a:pt x="51" y="50"/>
                  </a:cubicBezTo>
                  <a:cubicBezTo>
                    <a:pt x="51" y="50"/>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2" y="51"/>
                    <a:pt x="52" y="51"/>
                  </a:cubicBezTo>
                  <a:cubicBezTo>
                    <a:pt x="52" y="51"/>
                    <a:pt x="52" y="51"/>
                    <a:pt x="52" y="51"/>
                  </a:cubicBezTo>
                  <a:cubicBezTo>
                    <a:pt x="52" y="51"/>
                    <a:pt x="52" y="51"/>
                    <a:pt x="52" y="51"/>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4"/>
                    <a:pt x="53" y="54"/>
                  </a:cubicBezTo>
                  <a:cubicBezTo>
                    <a:pt x="53" y="54"/>
                    <a:pt x="53" y="54"/>
                    <a:pt x="53" y="54"/>
                  </a:cubicBezTo>
                  <a:cubicBezTo>
                    <a:pt x="54" y="54"/>
                    <a:pt x="54" y="54"/>
                    <a:pt x="54" y="54"/>
                  </a:cubicBezTo>
                  <a:cubicBezTo>
                    <a:pt x="54" y="54"/>
                    <a:pt x="54" y="54"/>
                    <a:pt x="54" y="54"/>
                  </a:cubicBezTo>
                  <a:cubicBezTo>
                    <a:pt x="54" y="54"/>
                    <a:pt x="54" y="54"/>
                    <a:pt x="54" y="54"/>
                  </a:cubicBezTo>
                  <a:cubicBezTo>
                    <a:pt x="54" y="54"/>
                    <a:pt x="54" y="55"/>
                    <a:pt x="54" y="55"/>
                  </a:cubicBezTo>
                  <a:cubicBezTo>
                    <a:pt x="54" y="55"/>
                    <a:pt x="54" y="55"/>
                    <a:pt x="54" y="55"/>
                  </a:cubicBezTo>
                  <a:cubicBezTo>
                    <a:pt x="54" y="55"/>
                    <a:pt x="54" y="55"/>
                    <a:pt x="54" y="55"/>
                  </a:cubicBezTo>
                  <a:cubicBezTo>
                    <a:pt x="54" y="55"/>
                    <a:pt x="54" y="55"/>
                    <a:pt x="54" y="55"/>
                  </a:cubicBezTo>
                  <a:cubicBezTo>
                    <a:pt x="54" y="55"/>
                    <a:pt x="54" y="55"/>
                    <a:pt x="54" y="55"/>
                  </a:cubicBezTo>
                  <a:cubicBezTo>
                    <a:pt x="55" y="55"/>
                    <a:pt x="55" y="55"/>
                    <a:pt x="55" y="55"/>
                  </a:cubicBezTo>
                  <a:cubicBezTo>
                    <a:pt x="55" y="55"/>
                    <a:pt x="55" y="56"/>
                    <a:pt x="55" y="56"/>
                  </a:cubicBezTo>
                  <a:cubicBezTo>
                    <a:pt x="55" y="56"/>
                    <a:pt x="55" y="56"/>
                    <a:pt x="55" y="56"/>
                  </a:cubicBezTo>
                  <a:cubicBezTo>
                    <a:pt x="55" y="56"/>
                    <a:pt x="55" y="56"/>
                    <a:pt x="55" y="56"/>
                  </a:cubicBezTo>
                  <a:cubicBezTo>
                    <a:pt x="55" y="56"/>
                    <a:pt x="56" y="56"/>
                    <a:pt x="56" y="56"/>
                  </a:cubicBezTo>
                  <a:cubicBezTo>
                    <a:pt x="56" y="56"/>
                    <a:pt x="56" y="57"/>
                    <a:pt x="56" y="57"/>
                  </a:cubicBezTo>
                  <a:cubicBezTo>
                    <a:pt x="56" y="57"/>
                    <a:pt x="56" y="57"/>
                    <a:pt x="56" y="57"/>
                  </a:cubicBezTo>
                  <a:cubicBezTo>
                    <a:pt x="56" y="57"/>
                    <a:pt x="56" y="57"/>
                    <a:pt x="56" y="57"/>
                  </a:cubicBezTo>
                  <a:cubicBezTo>
                    <a:pt x="56" y="57"/>
                    <a:pt x="56" y="57"/>
                    <a:pt x="56" y="57"/>
                  </a:cubicBezTo>
                  <a:cubicBezTo>
                    <a:pt x="56" y="57"/>
                    <a:pt x="56" y="57"/>
                    <a:pt x="56" y="57"/>
                  </a:cubicBezTo>
                  <a:cubicBezTo>
                    <a:pt x="56" y="57"/>
                    <a:pt x="56" y="58"/>
                    <a:pt x="57" y="58"/>
                  </a:cubicBezTo>
                  <a:cubicBezTo>
                    <a:pt x="57" y="58"/>
                    <a:pt x="57" y="58"/>
                    <a:pt x="57" y="58"/>
                  </a:cubicBezTo>
                  <a:cubicBezTo>
                    <a:pt x="57" y="58"/>
                    <a:pt x="57" y="58"/>
                    <a:pt x="57" y="58"/>
                  </a:cubicBezTo>
                  <a:cubicBezTo>
                    <a:pt x="57" y="58"/>
                    <a:pt x="57" y="58"/>
                    <a:pt x="57" y="58"/>
                  </a:cubicBezTo>
                  <a:cubicBezTo>
                    <a:pt x="57" y="58"/>
                    <a:pt x="57" y="58"/>
                    <a:pt x="57" y="58"/>
                  </a:cubicBezTo>
                  <a:cubicBezTo>
                    <a:pt x="57" y="58"/>
                    <a:pt x="57" y="58"/>
                    <a:pt x="57" y="59"/>
                  </a:cubicBezTo>
                  <a:cubicBezTo>
                    <a:pt x="57" y="59"/>
                    <a:pt x="57" y="59"/>
                    <a:pt x="57" y="59"/>
                  </a:cubicBezTo>
                  <a:cubicBezTo>
                    <a:pt x="57" y="59"/>
                    <a:pt x="57" y="59"/>
                    <a:pt x="57" y="59"/>
                  </a:cubicBezTo>
                  <a:cubicBezTo>
                    <a:pt x="58" y="59"/>
                    <a:pt x="58" y="59"/>
                    <a:pt x="58" y="59"/>
                  </a:cubicBezTo>
                  <a:cubicBezTo>
                    <a:pt x="58" y="59"/>
                    <a:pt x="58" y="59"/>
                    <a:pt x="58" y="59"/>
                  </a:cubicBezTo>
                  <a:cubicBezTo>
                    <a:pt x="58" y="59"/>
                    <a:pt x="58" y="59"/>
                    <a:pt x="58" y="59"/>
                  </a:cubicBezTo>
                  <a:cubicBezTo>
                    <a:pt x="58" y="59"/>
                    <a:pt x="58" y="60"/>
                    <a:pt x="58" y="60"/>
                  </a:cubicBezTo>
                  <a:cubicBezTo>
                    <a:pt x="58" y="60"/>
                    <a:pt x="58" y="60"/>
                    <a:pt x="58" y="60"/>
                  </a:cubicBezTo>
                  <a:cubicBezTo>
                    <a:pt x="58" y="60"/>
                    <a:pt x="58" y="60"/>
                    <a:pt x="58" y="60"/>
                  </a:cubicBezTo>
                  <a:cubicBezTo>
                    <a:pt x="58" y="60"/>
                    <a:pt x="58" y="60"/>
                    <a:pt x="59" y="60"/>
                  </a:cubicBezTo>
                  <a:cubicBezTo>
                    <a:pt x="59" y="60"/>
                    <a:pt x="59" y="60"/>
                    <a:pt x="59" y="60"/>
                  </a:cubicBezTo>
                  <a:cubicBezTo>
                    <a:pt x="59" y="60"/>
                    <a:pt x="59" y="60"/>
                    <a:pt x="59" y="60"/>
                  </a:cubicBezTo>
                  <a:cubicBezTo>
                    <a:pt x="59" y="61"/>
                    <a:pt x="59" y="61"/>
                    <a:pt x="59" y="61"/>
                  </a:cubicBezTo>
                  <a:cubicBezTo>
                    <a:pt x="59" y="61"/>
                    <a:pt x="59" y="61"/>
                    <a:pt x="59" y="61"/>
                  </a:cubicBezTo>
                  <a:cubicBezTo>
                    <a:pt x="59" y="61"/>
                    <a:pt x="59" y="61"/>
                    <a:pt x="59" y="61"/>
                  </a:cubicBezTo>
                  <a:cubicBezTo>
                    <a:pt x="59" y="61"/>
                    <a:pt x="59" y="61"/>
                    <a:pt x="59" y="61"/>
                  </a:cubicBezTo>
                  <a:cubicBezTo>
                    <a:pt x="59" y="61"/>
                    <a:pt x="59" y="61"/>
                    <a:pt x="59" y="61"/>
                  </a:cubicBezTo>
                  <a:cubicBezTo>
                    <a:pt x="60" y="61"/>
                    <a:pt x="60" y="61"/>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3"/>
                    <a:pt x="61" y="63"/>
                    <a:pt x="61" y="63"/>
                  </a:cubicBezTo>
                  <a:cubicBezTo>
                    <a:pt x="61" y="63"/>
                    <a:pt x="61" y="63"/>
                    <a:pt x="61" y="63"/>
                  </a:cubicBezTo>
                  <a:cubicBezTo>
                    <a:pt x="61" y="63"/>
                    <a:pt x="61" y="63"/>
                    <a:pt x="61" y="63"/>
                  </a:cubicBezTo>
                  <a:cubicBezTo>
                    <a:pt x="61" y="64"/>
                    <a:pt x="61" y="64"/>
                    <a:pt x="61" y="64"/>
                  </a:cubicBezTo>
                  <a:cubicBezTo>
                    <a:pt x="61" y="64"/>
                    <a:pt x="61" y="64"/>
                    <a:pt x="62" y="64"/>
                  </a:cubicBezTo>
                  <a:cubicBezTo>
                    <a:pt x="62" y="64"/>
                    <a:pt x="62" y="64"/>
                    <a:pt x="62" y="64"/>
                  </a:cubicBezTo>
                  <a:cubicBezTo>
                    <a:pt x="62" y="64"/>
                    <a:pt x="62" y="64"/>
                    <a:pt x="62" y="64"/>
                  </a:cubicBezTo>
                  <a:cubicBezTo>
                    <a:pt x="62" y="64"/>
                    <a:pt x="62" y="64"/>
                    <a:pt x="62" y="64"/>
                  </a:cubicBezTo>
                  <a:cubicBezTo>
                    <a:pt x="62" y="64"/>
                    <a:pt x="62" y="65"/>
                    <a:pt x="62" y="65"/>
                  </a:cubicBezTo>
                  <a:cubicBezTo>
                    <a:pt x="62" y="65"/>
                    <a:pt x="62" y="65"/>
                    <a:pt x="62" y="65"/>
                  </a:cubicBezTo>
                  <a:cubicBezTo>
                    <a:pt x="62" y="65"/>
                    <a:pt x="63" y="65"/>
                    <a:pt x="63" y="65"/>
                  </a:cubicBezTo>
                  <a:cubicBezTo>
                    <a:pt x="63" y="65"/>
                    <a:pt x="63" y="65"/>
                    <a:pt x="63" y="65"/>
                  </a:cubicBezTo>
                  <a:cubicBezTo>
                    <a:pt x="63" y="65"/>
                    <a:pt x="63" y="66"/>
                    <a:pt x="63" y="66"/>
                  </a:cubicBezTo>
                  <a:cubicBezTo>
                    <a:pt x="63" y="66"/>
                    <a:pt x="63" y="66"/>
                    <a:pt x="63" y="66"/>
                  </a:cubicBezTo>
                  <a:cubicBezTo>
                    <a:pt x="63" y="66"/>
                    <a:pt x="64" y="66"/>
                    <a:pt x="64" y="66"/>
                  </a:cubicBezTo>
                  <a:cubicBezTo>
                    <a:pt x="64" y="66"/>
                    <a:pt x="64" y="66"/>
                    <a:pt x="64" y="66"/>
                  </a:cubicBezTo>
                  <a:cubicBezTo>
                    <a:pt x="64" y="67"/>
                    <a:pt x="64" y="67"/>
                    <a:pt x="64" y="67"/>
                  </a:cubicBezTo>
                  <a:cubicBezTo>
                    <a:pt x="64" y="67"/>
                    <a:pt x="64" y="67"/>
                    <a:pt x="64" y="67"/>
                  </a:cubicBezTo>
                  <a:cubicBezTo>
                    <a:pt x="64" y="67"/>
                    <a:pt x="65" y="67"/>
                    <a:pt x="65" y="68"/>
                  </a:cubicBezTo>
                  <a:cubicBezTo>
                    <a:pt x="65" y="68"/>
                    <a:pt x="65" y="68"/>
                    <a:pt x="65" y="68"/>
                  </a:cubicBezTo>
                  <a:cubicBezTo>
                    <a:pt x="65" y="68"/>
                    <a:pt x="65" y="68"/>
                    <a:pt x="65" y="68"/>
                  </a:cubicBezTo>
                  <a:cubicBezTo>
                    <a:pt x="65" y="68"/>
                    <a:pt x="65" y="68"/>
                    <a:pt x="65" y="68"/>
                  </a:cubicBezTo>
                  <a:cubicBezTo>
                    <a:pt x="65" y="68"/>
                    <a:pt x="66" y="68"/>
                    <a:pt x="66" y="69"/>
                  </a:cubicBezTo>
                  <a:cubicBezTo>
                    <a:pt x="66" y="69"/>
                    <a:pt x="66" y="69"/>
                    <a:pt x="66" y="69"/>
                  </a:cubicBezTo>
                  <a:cubicBezTo>
                    <a:pt x="66" y="69"/>
                    <a:pt x="66" y="69"/>
                    <a:pt x="66" y="69"/>
                  </a:cubicBezTo>
                  <a:cubicBezTo>
                    <a:pt x="66" y="69"/>
                    <a:pt x="66" y="69"/>
                    <a:pt x="66" y="69"/>
                  </a:cubicBezTo>
                  <a:cubicBezTo>
                    <a:pt x="67" y="70"/>
                    <a:pt x="67" y="70"/>
                    <a:pt x="67" y="70"/>
                  </a:cubicBezTo>
                  <a:cubicBezTo>
                    <a:pt x="67" y="70"/>
                    <a:pt x="67" y="70"/>
                    <a:pt x="67" y="70"/>
                  </a:cubicBezTo>
                  <a:cubicBezTo>
                    <a:pt x="67" y="70"/>
                    <a:pt x="68" y="71"/>
                    <a:pt x="68" y="71"/>
                  </a:cubicBezTo>
                  <a:cubicBezTo>
                    <a:pt x="69" y="72"/>
                    <a:pt x="70" y="73"/>
                    <a:pt x="71" y="74"/>
                  </a:cubicBezTo>
                  <a:cubicBezTo>
                    <a:pt x="71" y="74"/>
                    <a:pt x="71" y="74"/>
                    <a:pt x="71" y="75"/>
                  </a:cubicBezTo>
                  <a:cubicBezTo>
                    <a:pt x="71" y="75"/>
                    <a:pt x="71" y="75"/>
                    <a:pt x="71" y="75"/>
                  </a:cubicBezTo>
                  <a:cubicBezTo>
                    <a:pt x="71" y="75"/>
                    <a:pt x="71" y="75"/>
                    <a:pt x="71" y="75"/>
                  </a:cubicBezTo>
                  <a:cubicBezTo>
                    <a:pt x="72" y="75"/>
                    <a:pt x="72" y="75"/>
                    <a:pt x="72" y="76"/>
                  </a:cubicBezTo>
                  <a:cubicBezTo>
                    <a:pt x="73" y="76"/>
                    <a:pt x="74" y="77"/>
                    <a:pt x="74" y="78"/>
                  </a:cubicBezTo>
                  <a:cubicBezTo>
                    <a:pt x="74" y="78"/>
                    <a:pt x="74" y="78"/>
                    <a:pt x="74" y="78"/>
                  </a:cubicBezTo>
                  <a:cubicBezTo>
                    <a:pt x="74" y="78"/>
                    <a:pt x="74" y="78"/>
                    <a:pt x="74" y="78"/>
                  </a:cubicBezTo>
                  <a:cubicBezTo>
                    <a:pt x="75" y="78"/>
                    <a:pt x="75" y="78"/>
                    <a:pt x="75" y="78"/>
                  </a:cubicBezTo>
                  <a:cubicBezTo>
                    <a:pt x="75" y="78"/>
                    <a:pt x="76" y="79"/>
                    <a:pt x="76" y="79"/>
                  </a:cubicBezTo>
                  <a:cubicBezTo>
                    <a:pt x="76" y="79"/>
                    <a:pt x="76" y="79"/>
                    <a:pt x="76" y="79"/>
                  </a:cubicBezTo>
                  <a:cubicBezTo>
                    <a:pt x="76" y="80"/>
                    <a:pt x="76" y="80"/>
                    <a:pt x="76" y="80"/>
                  </a:cubicBezTo>
                  <a:cubicBezTo>
                    <a:pt x="76"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8" y="80"/>
                    <a:pt x="78" y="80"/>
                  </a:cubicBezTo>
                  <a:cubicBezTo>
                    <a:pt x="78" y="80"/>
                    <a:pt x="78" y="80"/>
                    <a:pt x="78" y="81"/>
                  </a:cubicBezTo>
                  <a:cubicBezTo>
                    <a:pt x="78" y="81"/>
                    <a:pt x="78" y="81"/>
                    <a:pt x="78" y="81"/>
                  </a:cubicBezTo>
                  <a:cubicBezTo>
                    <a:pt x="78" y="81"/>
                    <a:pt x="78" y="81"/>
                    <a:pt x="78" y="81"/>
                  </a:cubicBezTo>
                  <a:cubicBezTo>
                    <a:pt x="78" y="81"/>
                    <a:pt x="78" y="81"/>
                    <a:pt x="79" y="81"/>
                  </a:cubicBezTo>
                  <a:cubicBezTo>
                    <a:pt x="79" y="81"/>
                    <a:pt x="79" y="81"/>
                    <a:pt x="79" y="81"/>
                  </a:cubicBezTo>
                  <a:cubicBezTo>
                    <a:pt x="79" y="81"/>
                    <a:pt x="79" y="81"/>
                    <a:pt x="79" y="81"/>
                  </a:cubicBezTo>
                  <a:cubicBezTo>
                    <a:pt x="80" y="81"/>
                    <a:pt x="80" y="81"/>
                    <a:pt x="80" y="81"/>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2" y="80"/>
                    <a:pt x="82" y="80"/>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5" y="79"/>
                  </a:cubicBezTo>
                  <a:cubicBezTo>
                    <a:pt x="85" y="79"/>
                    <a:pt x="85" y="79"/>
                    <a:pt x="85" y="79"/>
                  </a:cubicBezTo>
                  <a:cubicBezTo>
                    <a:pt x="85" y="79"/>
                    <a:pt x="85" y="79"/>
                    <a:pt x="85" y="79"/>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7"/>
                  </a:cubicBezTo>
                  <a:cubicBezTo>
                    <a:pt x="87"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90" y="77"/>
                  </a:cubicBezTo>
                  <a:cubicBezTo>
                    <a:pt x="90" y="77"/>
                    <a:pt x="90" y="77"/>
                    <a:pt x="90" y="77"/>
                  </a:cubicBezTo>
                  <a:cubicBezTo>
                    <a:pt x="90" y="77"/>
                    <a:pt x="90" y="77"/>
                    <a:pt x="90" y="77"/>
                  </a:cubicBezTo>
                  <a:cubicBezTo>
                    <a:pt x="90" y="77"/>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1" y="76"/>
                    <a:pt x="91" y="76"/>
                    <a:pt x="91" y="76"/>
                  </a:cubicBezTo>
                  <a:cubicBezTo>
                    <a:pt x="91" y="76"/>
                    <a:pt x="91" y="76"/>
                    <a:pt x="91" y="76"/>
                  </a:cubicBezTo>
                  <a:cubicBezTo>
                    <a:pt x="91" y="76"/>
                    <a:pt x="91" y="76"/>
                    <a:pt x="91" y="76"/>
                  </a:cubicBezTo>
                  <a:cubicBezTo>
                    <a:pt x="91" y="76"/>
                    <a:pt x="91" y="76"/>
                    <a:pt x="91" y="76"/>
                  </a:cubicBezTo>
                  <a:cubicBezTo>
                    <a:pt x="91" y="76"/>
                    <a:pt x="91" y="76"/>
                    <a:pt x="91" y="75"/>
                  </a:cubicBezTo>
                  <a:cubicBezTo>
                    <a:pt x="91" y="75"/>
                    <a:pt x="91" y="75"/>
                    <a:pt x="91" y="75"/>
                  </a:cubicBezTo>
                  <a:cubicBezTo>
                    <a:pt x="91" y="75"/>
                    <a:pt x="91" y="75"/>
                    <a:pt x="92" y="75"/>
                  </a:cubicBezTo>
                  <a:cubicBezTo>
                    <a:pt x="92" y="75"/>
                    <a:pt x="92" y="75"/>
                    <a:pt x="92" y="75"/>
                  </a:cubicBezTo>
                  <a:cubicBezTo>
                    <a:pt x="92" y="75"/>
                    <a:pt x="92" y="75"/>
                    <a:pt x="92" y="75"/>
                  </a:cubicBezTo>
                  <a:cubicBezTo>
                    <a:pt x="92" y="75"/>
                    <a:pt x="92" y="74"/>
                    <a:pt x="92" y="74"/>
                  </a:cubicBezTo>
                  <a:cubicBezTo>
                    <a:pt x="92" y="74"/>
                    <a:pt x="92" y="74"/>
                    <a:pt x="92" y="74"/>
                  </a:cubicBezTo>
                  <a:cubicBezTo>
                    <a:pt x="92" y="74"/>
                    <a:pt x="91" y="74"/>
                    <a:pt x="91"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7" name="Freeform 13">
              <a:extLst>
                <a:ext uri="{FF2B5EF4-FFF2-40B4-BE49-F238E27FC236}">
                  <a16:creationId xmlns:a16="http://schemas.microsoft.com/office/drawing/2014/main" id="{34708438-4B25-4FCA-81CA-9C642F1FEC54}"/>
                </a:ext>
              </a:extLst>
            </p:cNvPr>
            <p:cNvSpPr>
              <a:spLocks/>
            </p:cNvSpPr>
            <p:nvPr/>
          </p:nvSpPr>
          <p:spPr bwMode="auto">
            <a:xfrm>
              <a:off x="4522788" y="3249613"/>
              <a:ext cx="325437" cy="360362"/>
            </a:xfrm>
            <a:custGeom>
              <a:avLst/>
              <a:gdLst>
                <a:gd name="T0" fmla="*/ 85 w 87"/>
                <a:gd name="T1" fmla="*/ 71 h 96"/>
                <a:gd name="T2" fmla="*/ 82 w 87"/>
                <a:gd name="T3" fmla="*/ 70 h 96"/>
                <a:gd name="T4" fmla="*/ 80 w 87"/>
                <a:gd name="T5" fmla="*/ 69 h 96"/>
                <a:gd name="T6" fmla="*/ 78 w 87"/>
                <a:gd name="T7" fmla="*/ 68 h 96"/>
                <a:gd name="T8" fmla="*/ 75 w 87"/>
                <a:gd name="T9" fmla="*/ 67 h 96"/>
                <a:gd name="T10" fmla="*/ 73 w 87"/>
                <a:gd name="T11" fmla="*/ 66 h 96"/>
                <a:gd name="T12" fmla="*/ 71 w 87"/>
                <a:gd name="T13" fmla="*/ 64 h 96"/>
                <a:gd name="T14" fmla="*/ 68 w 87"/>
                <a:gd name="T15" fmla="*/ 63 h 96"/>
                <a:gd name="T16" fmla="*/ 65 w 87"/>
                <a:gd name="T17" fmla="*/ 61 h 96"/>
                <a:gd name="T18" fmla="*/ 63 w 87"/>
                <a:gd name="T19" fmla="*/ 60 h 96"/>
                <a:gd name="T20" fmla="*/ 59 w 87"/>
                <a:gd name="T21" fmla="*/ 58 h 96"/>
                <a:gd name="T22" fmla="*/ 56 w 87"/>
                <a:gd name="T23" fmla="*/ 55 h 96"/>
                <a:gd name="T24" fmla="*/ 52 w 87"/>
                <a:gd name="T25" fmla="*/ 51 h 96"/>
                <a:gd name="T26" fmla="*/ 43 w 87"/>
                <a:gd name="T27" fmla="*/ 43 h 96"/>
                <a:gd name="T28" fmla="*/ 47 w 87"/>
                <a:gd name="T29" fmla="*/ 40 h 96"/>
                <a:gd name="T30" fmla="*/ 49 w 87"/>
                <a:gd name="T31" fmla="*/ 38 h 96"/>
                <a:gd name="T32" fmla="*/ 52 w 87"/>
                <a:gd name="T33" fmla="*/ 36 h 96"/>
                <a:gd name="T34" fmla="*/ 55 w 87"/>
                <a:gd name="T35" fmla="*/ 35 h 96"/>
                <a:gd name="T36" fmla="*/ 58 w 87"/>
                <a:gd name="T37" fmla="*/ 32 h 96"/>
                <a:gd name="T38" fmla="*/ 60 w 87"/>
                <a:gd name="T39" fmla="*/ 31 h 96"/>
                <a:gd name="T40" fmla="*/ 64 w 87"/>
                <a:gd name="T41" fmla="*/ 28 h 96"/>
                <a:gd name="T42" fmla="*/ 66 w 87"/>
                <a:gd name="T43" fmla="*/ 27 h 96"/>
                <a:gd name="T44" fmla="*/ 70 w 87"/>
                <a:gd name="T45" fmla="*/ 23 h 96"/>
                <a:gd name="T46" fmla="*/ 67 w 87"/>
                <a:gd name="T47" fmla="*/ 20 h 96"/>
                <a:gd name="T48" fmla="*/ 64 w 87"/>
                <a:gd name="T49" fmla="*/ 18 h 96"/>
                <a:gd name="T50" fmla="*/ 61 w 87"/>
                <a:gd name="T51" fmla="*/ 17 h 96"/>
                <a:gd name="T52" fmla="*/ 58 w 87"/>
                <a:gd name="T53" fmla="*/ 17 h 96"/>
                <a:gd name="T54" fmla="*/ 47 w 87"/>
                <a:gd name="T55" fmla="*/ 27 h 96"/>
                <a:gd name="T56" fmla="*/ 44 w 87"/>
                <a:gd name="T57" fmla="*/ 29 h 96"/>
                <a:gd name="T58" fmla="*/ 41 w 87"/>
                <a:gd name="T59" fmla="*/ 31 h 96"/>
                <a:gd name="T60" fmla="*/ 39 w 87"/>
                <a:gd name="T61" fmla="*/ 32 h 96"/>
                <a:gd name="T62" fmla="*/ 35 w 87"/>
                <a:gd name="T63" fmla="*/ 32 h 96"/>
                <a:gd name="T64" fmla="*/ 33 w 87"/>
                <a:gd name="T65" fmla="*/ 29 h 96"/>
                <a:gd name="T66" fmla="*/ 32 w 87"/>
                <a:gd name="T67" fmla="*/ 26 h 96"/>
                <a:gd name="T68" fmla="*/ 31 w 87"/>
                <a:gd name="T69" fmla="*/ 24 h 96"/>
                <a:gd name="T70" fmla="*/ 30 w 87"/>
                <a:gd name="T71" fmla="*/ 1 h 96"/>
                <a:gd name="T72" fmla="*/ 22 w 87"/>
                <a:gd name="T73" fmla="*/ 0 h 96"/>
                <a:gd name="T74" fmla="*/ 17 w 87"/>
                <a:gd name="T75" fmla="*/ 7 h 96"/>
                <a:gd name="T76" fmla="*/ 15 w 87"/>
                <a:gd name="T77" fmla="*/ 84 h 96"/>
                <a:gd name="T78" fmla="*/ 10 w 87"/>
                <a:gd name="T79" fmla="*/ 85 h 96"/>
                <a:gd name="T80" fmla="*/ 1 w 87"/>
                <a:gd name="T81" fmla="*/ 90 h 96"/>
                <a:gd name="T82" fmla="*/ 2 w 87"/>
                <a:gd name="T83" fmla="*/ 92 h 96"/>
                <a:gd name="T84" fmla="*/ 4 w 87"/>
                <a:gd name="T85" fmla="*/ 95 h 96"/>
                <a:gd name="T86" fmla="*/ 22 w 87"/>
                <a:gd name="T87" fmla="*/ 95 h 96"/>
                <a:gd name="T88" fmla="*/ 30 w 87"/>
                <a:gd name="T89" fmla="*/ 90 h 96"/>
                <a:gd name="T90" fmla="*/ 32 w 87"/>
                <a:gd name="T91" fmla="*/ 46 h 96"/>
                <a:gd name="T92" fmla="*/ 33 w 87"/>
                <a:gd name="T93" fmla="*/ 48 h 96"/>
                <a:gd name="T94" fmla="*/ 36 w 87"/>
                <a:gd name="T95" fmla="*/ 51 h 96"/>
                <a:gd name="T96" fmla="*/ 38 w 87"/>
                <a:gd name="T97" fmla="*/ 55 h 96"/>
                <a:gd name="T98" fmla="*/ 51 w 87"/>
                <a:gd name="T99" fmla="*/ 67 h 96"/>
                <a:gd name="T100" fmla="*/ 54 w 87"/>
                <a:gd name="T101" fmla="*/ 70 h 96"/>
                <a:gd name="T102" fmla="*/ 57 w 87"/>
                <a:gd name="T103" fmla="*/ 72 h 96"/>
                <a:gd name="T104" fmla="*/ 60 w 87"/>
                <a:gd name="T105" fmla="*/ 74 h 96"/>
                <a:gd name="T106" fmla="*/ 62 w 87"/>
                <a:gd name="T107" fmla="*/ 75 h 96"/>
                <a:gd name="T108" fmla="*/ 65 w 87"/>
                <a:gd name="T109" fmla="*/ 77 h 96"/>
                <a:gd name="T110" fmla="*/ 67 w 87"/>
                <a:gd name="T111" fmla="*/ 78 h 96"/>
                <a:gd name="T112" fmla="*/ 69 w 87"/>
                <a:gd name="T113" fmla="*/ 79 h 96"/>
                <a:gd name="T114" fmla="*/ 73 w 87"/>
                <a:gd name="T115" fmla="*/ 81 h 96"/>
                <a:gd name="T116" fmla="*/ 78 w 87"/>
                <a:gd name="T117" fmla="*/ 81 h 96"/>
                <a:gd name="T118" fmla="*/ 81 w 87"/>
                <a:gd name="T119" fmla="*/ 79 h 96"/>
                <a:gd name="T120" fmla="*/ 83 w 87"/>
                <a:gd name="T121" fmla="*/ 77 h 96"/>
                <a:gd name="T122" fmla="*/ 86 w 87"/>
                <a:gd name="T123" fmla="*/ 7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6">
                  <a:moveTo>
                    <a:pt x="87" y="72"/>
                  </a:moveTo>
                  <a:cubicBezTo>
                    <a:pt x="87" y="72"/>
                    <a:pt x="87" y="72"/>
                    <a:pt x="87" y="72"/>
                  </a:cubicBezTo>
                  <a:cubicBezTo>
                    <a:pt x="87" y="72"/>
                    <a:pt x="87" y="72"/>
                    <a:pt x="87" y="72"/>
                  </a:cubicBezTo>
                  <a:cubicBezTo>
                    <a:pt x="87" y="72"/>
                    <a:pt x="87" y="72"/>
                    <a:pt x="87" y="72"/>
                  </a:cubicBezTo>
                  <a:cubicBezTo>
                    <a:pt x="87" y="72"/>
                    <a:pt x="87" y="72"/>
                    <a:pt x="87"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2" y="70"/>
                  </a:cubicBezTo>
                  <a:cubicBezTo>
                    <a:pt x="82" y="70"/>
                    <a:pt x="82" y="70"/>
                    <a:pt x="82" y="70"/>
                  </a:cubicBezTo>
                  <a:cubicBezTo>
                    <a:pt x="82" y="70"/>
                    <a:pt x="82" y="70"/>
                    <a:pt x="82" y="70"/>
                  </a:cubicBezTo>
                  <a:cubicBezTo>
                    <a:pt x="82" y="70"/>
                    <a:pt x="82" y="69"/>
                    <a:pt x="82" y="69"/>
                  </a:cubicBezTo>
                  <a:cubicBezTo>
                    <a:pt x="82" y="69"/>
                    <a:pt x="82" y="69"/>
                    <a:pt x="82" y="69"/>
                  </a:cubicBezTo>
                  <a:cubicBezTo>
                    <a:pt x="82" y="69"/>
                    <a:pt x="82" y="69"/>
                    <a:pt x="82" y="69"/>
                  </a:cubicBezTo>
                  <a:cubicBezTo>
                    <a:pt x="82" y="69"/>
                    <a:pt x="82" y="69"/>
                    <a:pt x="82" y="69"/>
                  </a:cubicBezTo>
                  <a:cubicBezTo>
                    <a:pt x="82" y="69"/>
                    <a:pt x="82" y="69"/>
                    <a:pt x="82" y="69"/>
                  </a:cubicBezTo>
                  <a:cubicBezTo>
                    <a:pt x="82"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8"/>
                    <a:pt x="80" y="68"/>
                    <a:pt x="80"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7" y="68"/>
                    <a:pt x="77" y="68"/>
                    <a:pt x="77" y="68"/>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5" y="67"/>
                    <a:pt x="75" y="67"/>
                    <a:pt x="75" y="67"/>
                  </a:cubicBezTo>
                  <a:cubicBezTo>
                    <a:pt x="75" y="67"/>
                    <a:pt x="75" y="67"/>
                    <a:pt x="75" y="67"/>
                  </a:cubicBezTo>
                  <a:cubicBezTo>
                    <a:pt x="75" y="67"/>
                    <a:pt x="75" y="67"/>
                    <a:pt x="75" y="67"/>
                  </a:cubicBezTo>
                  <a:cubicBezTo>
                    <a:pt x="75" y="66"/>
                    <a:pt x="75" y="66"/>
                    <a:pt x="75" y="66"/>
                  </a:cubicBezTo>
                  <a:cubicBezTo>
                    <a:pt x="75" y="66"/>
                    <a:pt x="75" y="66"/>
                    <a:pt x="75" y="66"/>
                  </a:cubicBezTo>
                  <a:cubicBezTo>
                    <a:pt x="75" y="66"/>
                    <a:pt x="75" y="66"/>
                    <a:pt x="75" y="66"/>
                  </a:cubicBezTo>
                  <a:cubicBezTo>
                    <a:pt x="75" y="66"/>
                    <a:pt x="75" y="66"/>
                    <a:pt x="75" y="66"/>
                  </a:cubicBezTo>
                  <a:cubicBezTo>
                    <a:pt x="75" y="66"/>
                    <a:pt x="75" y="66"/>
                    <a:pt x="75"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3" y="66"/>
                    <a:pt x="73" y="66"/>
                  </a:cubicBezTo>
                  <a:cubicBezTo>
                    <a:pt x="73" y="66"/>
                    <a:pt x="73" y="66"/>
                    <a:pt x="73" y="66"/>
                  </a:cubicBezTo>
                  <a:cubicBezTo>
                    <a:pt x="73" y="66"/>
                    <a:pt x="73" y="66"/>
                    <a:pt x="73" y="66"/>
                  </a:cubicBezTo>
                  <a:cubicBezTo>
                    <a:pt x="73" y="66"/>
                    <a:pt x="73" y="66"/>
                    <a:pt x="73" y="66"/>
                  </a:cubicBezTo>
                  <a:cubicBezTo>
                    <a:pt x="73" y="66"/>
                    <a:pt x="73" y="66"/>
                    <a:pt x="73" y="66"/>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1" y="65"/>
                    <a:pt x="71" y="65"/>
                    <a:pt x="71" y="65"/>
                  </a:cubicBezTo>
                  <a:cubicBezTo>
                    <a:pt x="71" y="65"/>
                    <a:pt x="71" y="65"/>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69" y="64"/>
                    <a:pt x="69" y="64"/>
                  </a:cubicBezTo>
                  <a:cubicBezTo>
                    <a:pt x="69" y="64"/>
                    <a:pt x="69" y="64"/>
                    <a:pt x="69" y="63"/>
                  </a:cubicBezTo>
                  <a:cubicBezTo>
                    <a:pt x="69" y="63"/>
                    <a:pt x="69" y="63"/>
                    <a:pt x="69" y="63"/>
                  </a:cubicBezTo>
                  <a:cubicBezTo>
                    <a:pt x="69" y="63"/>
                    <a:pt x="69" y="63"/>
                    <a:pt x="69" y="63"/>
                  </a:cubicBezTo>
                  <a:cubicBezTo>
                    <a:pt x="69" y="63"/>
                    <a:pt x="69" y="63"/>
                    <a:pt x="69" y="63"/>
                  </a:cubicBezTo>
                  <a:cubicBezTo>
                    <a:pt x="69" y="63"/>
                    <a:pt x="69" y="63"/>
                    <a:pt x="69" y="63"/>
                  </a:cubicBezTo>
                  <a:cubicBezTo>
                    <a:pt x="68" y="63"/>
                    <a:pt x="68" y="63"/>
                    <a:pt x="68" y="63"/>
                  </a:cubicBezTo>
                  <a:cubicBezTo>
                    <a:pt x="68" y="63"/>
                    <a:pt x="68" y="63"/>
                    <a:pt x="68"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1"/>
                  </a:cubicBezTo>
                  <a:cubicBezTo>
                    <a:pt x="66" y="61"/>
                    <a:pt x="66"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4" y="61"/>
                    <a:pt x="64" y="61"/>
                    <a:pt x="64" y="61"/>
                  </a:cubicBezTo>
                  <a:cubicBezTo>
                    <a:pt x="64" y="61"/>
                    <a:pt x="64" y="61"/>
                    <a:pt x="64" y="61"/>
                  </a:cubicBezTo>
                  <a:cubicBezTo>
                    <a:pt x="64" y="61"/>
                    <a:pt x="64" y="61"/>
                    <a:pt x="64" y="61"/>
                  </a:cubicBezTo>
                  <a:cubicBezTo>
                    <a:pt x="64" y="61"/>
                    <a:pt x="64" y="61"/>
                    <a:pt x="64" y="61"/>
                  </a:cubicBezTo>
                  <a:cubicBezTo>
                    <a:pt x="64" y="61"/>
                    <a:pt x="64" y="60"/>
                    <a:pt x="64" y="60"/>
                  </a:cubicBezTo>
                  <a:cubicBezTo>
                    <a:pt x="64" y="60"/>
                    <a:pt x="64" y="60"/>
                    <a:pt x="64" y="60"/>
                  </a:cubicBezTo>
                  <a:cubicBezTo>
                    <a:pt x="64" y="60"/>
                    <a:pt x="64" y="60"/>
                    <a:pt x="64"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2" y="60"/>
                    <a:pt x="62" y="60"/>
                  </a:cubicBezTo>
                  <a:cubicBezTo>
                    <a:pt x="62" y="60"/>
                    <a:pt x="62" y="60"/>
                    <a:pt x="62" y="59"/>
                  </a:cubicBezTo>
                  <a:cubicBezTo>
                    <a:pt x="62" y="59"/>
                    <a:pt x="62" y="59"/>
                    <a:pt x="62" y="59"/>
                  </a:cubicBezTo>
                  <a:cubicBezTo>
                    <a:pt x="62" y="59"/>
                    <a:pt x="62" y="59"/>
                    <a:pt x="62" y="59"/>
                  </a:cubicBezTo>
                  <a:cubicBezTo>
                    <a:pt x="62" y="59"/>
                    <a:pt x="62" y="59"/>
                    <a:pt x="62"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8"/>
                  </a:cubicBezTo>
                  <a:cubicBezTo>
                    <a:pt x="61" y="58"/>
                    <a:pt x="60" y="58"/>
                    <a:pt x="60" y="58"/>
                  </a:cubicBezTo>
                  <a:cubicBezTo>
                    <a:pt x="60" y="58"/>
                    <a:pt x="60" y="58"/>
                    <a:pt x="60" y="58"/>
                  </a:cubicBezTo>
                  <a:cubicBezTo>
                    <a:pt x="60" y="58"/>
                    <a:pt x="60" y="58"/>
                    <a:pt x="60" y="58"/>
                  </a:cubicBezTo>
                  <a:cubicBezTo>
                    <a:pt x="60" y="58"/>
                    <a:pt x="60" y="58"/>
                    <a:pt x="60" y="58"/>
                  </a:cubicBezTo>
                  <a:cubicBezTo>
                    <a:pt x="60" y="58"/>
                    <a:pt x="60" y="58"/>
                    <a:pt x="60" y="58"/>
                  </a:cubicBezTo>
                  <a:cubicBezTo>
                    <a:pt x="60" y="58"/>
                    <a:pt x="59" y="58"/>
                    <a:pt x="59" y="58"/>
                  </a:cubicBezTo>
                  <a:cubicBezTo>
                    <a:pt x="59" y="58"/>
                    <a:pt x="59" y="58"/>
                    <a:pt x="59" y="58"/>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8" y="57"/>
                    <a:pt x="58" y="57"/>
                  </a:cubicBezTo>
                  <a:cubicBezTo>
                    <a:pt x="58" y="57"/>
                    <a:pt x="58" y="57"/>
                    <a:pt x="58" y="57"/>
                  </a:cubicBezTo>
                  <a:cubicBezTo>
                    <a:pt x="58" y="57"/>
                    <a:pt x="58" y="57"/>
                    <a:pt x="58" y="57"/>
                  </a:cubicBezTo>
                  <a:cubicBezTo>
                    <a:pt x="58" y="57"/>
                    <a:pt x="58" y="57"/>
                    <a:pt x="58" y="57"/>
                  </a:cubicBezTo>
                  <a:cubicBezTo>
                    <a:pt x="58" y="57"/>
                    <a:pt x="58" y="57"/>
                    <a:pt x="58" y="57"/>
                  </a:cubicBezTo>
                  <a:cubicBezTo>
                    <a:pt x="58" y="57"/>
                    <a:pt x="58" y="56"/>
                    <a:pt x="58" y="56"/>
                  </a:cubicBezTo>
                  <a:cubicBezTo>
                    <a:pt x="58" y="56"/>
                    <a:pt x="58" y="56"/>
                    <a:pt x="58" y="56"/>
                  </a:cubicBezTo>
                  <a:cubicBezTo>
                    <a:pt x="58" y="56"/>
                    <a:pt x="58" y="56"/>
                    <a:pt x="57" y="56"/>
                  </a:cubicBezTo>
                  <a:cubicBezTo>
                    <a:pt x="57" y="56"/>
                    <a:pt x="57" y="56"/>
                    <a:pt x="57" y="56"/>
                  </a:cubicBezTo>
                  <a:cubicBezTo>
                    <a:pt x="57" y="56"/>
                    <a:pt x="57" y="56"/>
                    <a:pt x="57" y="56"/>
                  </a:cubicBezTo>
                  <a:cubicBezTo>
                    <a:pt x="57" y="56"/>
                    <a:pt x="57" y="56"/>
                    <a:pt x="57" y="56"/>
                  </a:cubicBezTo>
                  <a:cubicBezTo>
                    <a:pt x="57" y="56"/>
                    <a:pt x="57" y="55"/>
                    <a:pt x="57" y="55"/>
                  </a:cubicBezTo>
                  <a:cubicBezTo>
                    <a:pt x="57" y="55"/>
                    <a:pt x="57"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5" y="55"/>
                    <a:pt x="55" y="55"/>
                  </a:cubicBezTo>
                  <a:cubicBezTo>
                    <a:pt x="55" y="55"/>
                    <a:pt x="55" y="55"/>
                    <a:pt x="55" y="55"/>
                  </a:cubicBezTo>
                  <a:cubicBezTo>
                    <a:pt x="55" y="54"/>
                    <a:pt x="55" y="54"/>
                    <a:pt x="54" y="54"/>
                  </a:cubicBezTo>
                  <a:cubicBezTo>
                    <a:pt x="54" y="54"/>
                    <a:pt x="54" y="54"/>
                    <a:pt x="54" y="54"/>
                  </a:cubicBezTo>
                  <a:cubicBezTo>
                    <a:pt x="54" y="53"/>
                    <a:pt x="54" y="53"/>
                    <a:pt x="54" y="53"/>
                  </a:cubicBezTo>
                  <a:cubicBezTo>
                    <a:pt x="54" y="53"/>
                    <a:pt x="54" y="53"/>
                    <a:pt x="54" y="53"/>
                  </a:cubicBezTo>
                  <a:cubicBezTo>
                    <a:pt x="53" y="53"/>
                    <a:pt x="53" y="53"/>
                    <a:pt x="53" y="53"/>
                  </a:cubicBezTo>
                  <a:cubicBezTo>
                    <a:pt x="53" y="53"/>
                    <a:pt x="53" y="53"/>
                    <a:pt x="53" y="53"/>
                  </a:cubicBezTo>
                  <a:cubicBezTo>
                    <a:pt x="53" y="52"/>
                    <a:pt x="53" y="52"/>
                    <a:pt x="52" y="52"/>
                  </a:cubicBezTo>
                  <a:cubicBezTo>
                    <a:pt x="52" y="52"/>
                    <a:pt x="52" y="52"/>
                    <a:pt x="52" y="52"/>
                  </a:cubicBezTo>
                  <a:cubicBezTo>
                    <a:pt x="52" y="52"/>
                    <a:pt x="52" y="51"/>
                    <a:pt x="52" y="51"/>
                  </a:cubicBezTo>
                  <a:cubicBezTo>
                    <a:pt x="52" y="51"/>
                    <a:pt x="52" y="51"/>
                    <a:pt x="51" y="51"/>
                  </a:cubicBezTo>
                  <a:cubicBezTo>
                    <a:pt x="51" y="51"/>
                    <a:pt x="51" y="51"/>
                    <a:pt x="51" y="50"/>
                  </a:cubicBezTo>
                  <a:cubicBezTo>
                    <a:pt x="51" y="50"/>
                    <a:pt x="50" y="50"/>
                    <a:pt x="50" y="50"/>
                  </a:cubicBezTo>
                  <a:cubicBezTo>
                    <a:pt x="50" y="50"/>
                    <a:pt x="50" y="50"/>
                    <a:pt x="50" y="50"/>
                  </a:cubicBezTo>
                  <a:cubicBezTo>
                    <a:pt x="50" y="50"/>
                    <a:pt x="50" y="50"/>
                    <a:pt x="50" y="50"/>
                  </a:cubicBezTo>
                  <a:cubicBezTo>
                    <a:pt x="50" y="49"/>
                    <a:pt x="49" y="49"/>
                    <a:pt x="49" y="49"/>
                  </a:cubicBezTo>
                  <a:cubicBezTo>
                    <a:pt x="49" y="48"/>
                    <a:pt x="48" y="48"/>
                    <a:pt x="48" y="48"/>
                  </a:cubicBezTo>
                  <a:cubicBezTo>
                    <a:pt x="48" y="47"/>
                    <a:pt x="48" y="47"/>
                    <a:pt x="48" y="47"/>
                  </a:cubicBezTo>
                  <a:cubicBezTo>
                    <a:pt x="48" y="47"/>
                    <a:pt x="48" y="47"/>
                    <a:pt x="47" y="47"/>
                  </a:cubicBezTo>
                  <a:cubicBezTo>
                    <a:pt x="47" y="47"/>
                    <a:pt x="47" y="46"/>
                    <a:pt x="46" y="46"/>
                  </a:cubicBezTo>
                  <a:cubicBezTo>
                    <a:pt x="46" y="46"/>
                    <a:pt x="46" y="46"/>
                    <a:pt x="46" y="45"/>
                  </a:cubicBezTo>
                  <a:cubicBezTo>
                    <a:pt x="46" y="45"/>
                    <a:pt x="46" y="45"/>
                    <a:pt x="46" y="45"/>
                  </a:cubicBezTo>
                  <a:cubicBezTo>
                    <a:pt x="45" y="45"/>
                    <a:pt x="45" y="45"/>
                    <a:pt x="45" y="44"/>
                  </a:cubicBezTo>
                  <a:cubicBezTo>
                    <a:pt x="45" y="44"/>
                    <a:pt x="45" y="44"/>
                    <a:pt x="45" y="44"/>
                  </a:cubicBezTo>
                  <a:cubicBezTo>
                    <a:pt x="45" y="44"/>
                    <a:pt x="44" y="44"/>
                    <a:pt x="44" y="44"/>
                  </a:cubicBezTo>
                  <a:cubicBezTo>
                    <a:pt x="44" y="44"/>
                    <a:pt x="44" y="44"/>
                    <a:pt x="44" y="44"/>
                  </a:cubicBezTo>
                  <a:cubicBezTo>
                    <a:pt x="44" y="44"/>
                    <a:pt x="44" y="43"/>
                    <a:pt x="44" y="43"/>
                  </a:cubicBezTo>
                  <a:cubicBezTo>
                    <a:pt x="44" y="43"/>
                    <a:pt x="44" y="43"/>
                    <a:pt x="44" y="43"/>
                  </a:cubicBezTo>
                  <a:cubicBezTo>
                    <a:pt x="44" y="43"/>
                    <a:pt x="43" y="43"/>
                    <a:pt x="43" y="43"/>
                  </a:cubicBezTo>
                  <a:cubicBezTo>
                    <a:pt x="43" y="42"/>
                    <a:pt x="43" y="42"/>
                    <a:pt x="43" y="42"/>
                  </a:cubicBezTo>
                  <a:cubicBezTo>
                    <a:pt x="43" y="41"/>
                    <a:pt x="44" y="41"/>
                    <a:pt x="45" y="41"/>
                  </a:cubicBezTo>
                  <a:cubicBezTo>
                    <a:pt x="45" y="41"/>
                    <a:pt x="45" y="41"/>
                    <a:pt x="45" y="41"/>
                  </a:cubicBezTo>
                  <a:cubicBezTo>
                    <a:pt x="45" y="41"/>
                    <a:pt x="45" y="41"/>
                    <a:pt x="45" y="41"/>
                  </a:cubicBezTo>
                  <a:cubicBezTo>
                    <a:pt x="45" y="41"/>
                    <a:pt x="45" y="41"/>
                    <a:pt x="45" y="41"/>
                  </a:cubicBezTo>
                  <a:cubicBezTo>
                    <a:pt x="45" y="41"/>
                    <a:pt x="45" y="41"/>
                    <a:pt x="45" y="41"/>
                  </a:cubicBezTo>
                  <a:cubicBezTo>
                    <a:pt x="45" y="40"/>
                    <a:pt x="45" y="40"/>
                    <a:pt x="45" y="40"/>
                  </a:cubicBezTo>
                  <a:cubicBezTo>
                    <a:pt x="45" y="40"/>
                    <a:pt x="45" y="40"/>
                    <a:pt x="45" y="40"/>
                  </a:cubicBezTo>
                  <a:cubicBezTo>
                    <a:pt x="45" y="40"/>
                    <a:pt x="45" y="40"/>
                    <a:pt x="45" y="40"/>
                  </a:cubicBezTo>
                  <a:cubicBezTo>
                    <a:pt x="45"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7" y="40"/>
                  </a:cubicBezTo>
                  <a:cubicBezTo>
                    <a:pt x="47" y="40"/>
                    <a:pt x="47" y="40"/>
                    <a:pt x="47" y="40"/>
                  </a:cubicBezTo>
                  <a:cubicBezTo>
                    <a:pt x="47" y="40"/>
                    <a:pt x="47" y="40"/>
                    <a:pt x="47" y="40"/>
                  </a:cubicBezTo>
                  <a:cubicBezTo>
                    <a:pt x="47" y="40"/>
                    <a:pt x="47" y="40"/>
                    <a:pt x="47" y="40"/>
                  </a:cubicBezTo>
                  <a:cubicBezTo>
                    <a:pt x="47" y="40"/>
                    <a:pt x="47" y="39"/>
                    <a:pt x="47" y="39"/>
                  </a:cubicBezTo>
                  <a:cubicBezTo>
                    <a:pt x="47" y="39"/>
                    <a:pt x="47" y="39"/>
                    <a:pt x="47" y="39"/>
                  </a:cubicBezTo>
                  <a:cubicBezTo>
                    <a:pt x="47"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8"/>
                    <a:pt x="49" y="38"/>
                    <a:pt x="49" y="38"/>
                  </a:cubicBezTo>
                  <a:cubicBezTo>
                    <a:pt x="49" y="38"/>
                    <a:pt x="49" y="38"/>
                    <a:pt x="49" y="38"/>
                  </a:cubicBezTo>
                  <a:cubicBezTo>
                    <a:pt x="49" y="38"/>
                    <a:pt x="49" y="38"/>
                    <a:pt x="49" y="38"/>
                  </a:cubicBezTo>
                  <a:cubicBezTo>
                    <a:pt x="49" y="38"/>
                    <a:pt x="49" y="38"/>
                    <a:pt x="49" y="38"/>
                  </a:cubicBezTo>
                  <a:cubicBezTo>
                    <a:pt x="49"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1" y="38"/>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2" y="37"/>
                    <a:pt x="52" y="37"/>
                    <a:pt x="52" y="37"/>
                  </a:cubicBezTo>
                  <a:cubicBezTo>
                    <a:pt x="52" y="37"/>
                    <a:pt x="52" y="37"/>
                    <a:pt x="52" y="37"/>
                  </a:cubicBezTo>
                  <a:cubicBezTo>
                    <a:pt x="52" y="37"/>
                    <a:pt x="52" y="37"/>
                    <a:pt x="52" y="37"/>
                  </a:cubicBezTo>
                  <a:cubicBezTo>
                    <a:pt x="52" y="37"/>
                    <a:pt x="52" y="37"/>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4" y="36"/>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5" y="35"/>
                    <a:pt x="55" y="35"/>
                    <a:pt x="55" y="35"/>
                  </a:cubicBezTo>
                  <a:cubicBezTo>
                    <a:pt x="55" y="35"/>
                    <a:pt x="55" y="35"/>
                    <a:pt x="55" y="35"/>
                  </a:cubicBezTo>
                  <a:cubicBezTo>
                    <a:pt x="55" y="35"/>
                    <a:pt x="55" y="35"/>
                    <a:pt x="55" y="35"/>
                  </a:cubicBezTo>
                  <a:cubicBezTo>
                    <a:pt x="55" y="35"/>
                    <a:pt x="55" y="35"/>
                    <a:pt x="55" y="35"/>
                  </a:cubicBezTo>
                  <a:cubicBezTo>
                    <a:pt x="55" y="35"/>
                    <a:pt x="55" y="35"/>
                    <a:pt x="55" y="35"/>
                  </a:cubicBezTo>
                  <a:cubicBezTo>
                    <a:pt x="55" y="34"/>
                    <a:pt x="55" y="34"/>
                    <a:pt x="55" y="34"/>
                  </a:cubicBezTo>
                  <a:cubicBezTo>
                    <a:pt x="55" y="34"/>
                    <a:pt x="56" y="34"/>
                    <a:pt x="56" y="34"/>
                  </a:cubicBezTo>
                  <a:cubicBezTo>
                    <a:pt x="56" y="34"/>
                    <a:pt x="56" y="34"/>
                    <a:pt x="56" y="34"/>
                  </a:cubicBezTo>
                  <a:cubicBezTo>
                    <a:pt x="56" y="34"/>
                    <a:pt x="56" y="34"/>
                    <a:pt x="56" y="34"/>
                  </a:cubicBezTo>
                  <a:cubicBezTo>
                    <a:pt x="56" y="34"/>
                    <a:pt x="56" y="34"/>
                    <a:pt x="56" y="34"/>
                  </a:cubicBezTo>
                  <a:cubicBezTo>
                    <a:pt x="56" y="34"/>
                    <a:pt x="56" y="34"/>
                    <a:pt x="56" y="34"/>
                  </a:cubicBezTo>
                  <a:cubicBezTo>
                    <a:pt x="56" y="34"/>
                    <a:pt x="56" y="33"/>
                    <a:pt x="56"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8" y="33"/>
                  </a:cubicBezTo>
                  <a:cubicBezTo>
                    <a:pt x="58" y="33"/>
                    <a:pt x="58" y="33"/>
                    <a:pt x="58" y="33"/>
                  </a:cubicBezTo>
                  <a:cubicBezTo>
                    <a:pt x="58" y="33"/>
                    <a:pt x="58" y="33"/>
                    <a:pt x="58" y="33"/>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1"/>
                    <a:pt x="59" y="31"/>
                  </a:cubicBezTo>
                  <a:cubicBezTo>
                    <a:pt x="59" y="31"/>
                    <a:pt x="59"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1" y="31"/>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2" y="30"/>
                    <a:pt x="62" y="30"/>
                  </a:cubicBezTo>
                  <a:cubicBezTo>
                    <a:pt x="62" y="30"/>
                    <a:pt x="62" y="30"/>
                    <a:pt x="62" y="30"/>
                  </a:cubicBezTo>
                  <a:cubicBezTo>
                    <a:pt x="62" y="30"/>
                    <a:pt x="62" y="30"/>
                    <a:pt x="62" y="30"/>
                  </a:cubicBezTo>
                  <a:cubicBezTo>
                    <a:pt x="62" y="30"/>
                    <a:pt x="62" y="30"/>
                    <a:pt x="62" y="30"/>
                  </a:cubicBezTo>
                  <a:cubicBezTo>
                    <a:pt x="62" y="29"/>
                    <a:pt x="62" y="29"/>
                    <a:pt x="62" y="29"/>
                  </a:cubicBezTo>
                  <a:cubicBezTo>
                    <a:pt x="62" y="29"/>
                    <a:pt x="62" y="29"/>
                    <a:pt x="62" y="29"/>
                  </a:cubicBezTo>
                  <a:cubicBezTo>
                    <a:pt x="62" y="29"/>
                    <a:pt x="62" y="29"/>
                    <a:pt x="63" y="29"/>
                  </a:cubicBezTo>
                  <a:cubicBezTo>
                    <a:pt x="63" y="29"/>
                    <a:pt x="63" y="29"/>
                    <a:pt x="63" y="29"/>
                  </a:cubicBezTo>
                  <a:cubicBezTo>
                    <a:pt x="63" y="29"/>
                    <a:pt x="63" y="29"/>
                    <a:pt x="63" y="29"/>
                  </a:cubicBezTo>
                  <a:cubicBezTo>
                    <a:pt x="63" y="29"/>
                    <a:pt x="63" y="29"/>
                    <a:pt x="63" y="29"/>
                  </a:cubicBezTo>
                  <a:cubicBezTo>
                    <a:pt x="63" y="29"/>
                    <a:pt x="63" y="29"/>
                    <a:pt x="63" y="28"/>
                  </a:cubicBezTo>
                  <a:cubicBezTo>
                    <a:pt x="63" y="28"/>
                    <a:pt x="63" y="28"/>
                    <a:pt x="63" y="28"/>
                  </a:cubicBezTo>
                  <a:cubicBezTo>
                    <a:pt x="63"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5" y="28"/>
                  </a:cubicBezTo>
                  <a:cubicBezTo>
                    <a:pt x="65" y="28"/>
                    <a:pt x="65" y="28"/>
                    <a:pt x="65" y="28"/>
                  </a:cubicBezTo>
                  <a:cubicBezTo>
                    <a:pt x="65" y="28"/>
                    <a:pt x="65" y="28"/>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6"/>
                    <a:pt x="66" y="26"/>
                  </a:cubicBezTo>
                  <a:cubicBezTo>
                    <a:pt x="66" y="26"/>
                    <a:pt x="66"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8" y="26"/>
                    <a:pt x="68" y="25"/>
                  </a:cubicBezTo>
                  <a:cubicBezTo>
                    <a:pt x="68" y="25"/>
                    <a:pt x="68" y="25"/>
                    <a:pt x="68" y="25"/>
                  </a:cubicBezTo>
                  <a:cubicBezTo>
                    <a:pt x="68" y="25"/>
                    <a:pt x="68" y="25"/>
                    <a:pt x="68" y="25"/>
                  </a:cubicBezTo>
                  <a:cubicBezTo>
                    <a:pt x="68" y="25"/>
                    <a:pt x="68" y="25"/>
                    <a:pt x="68" y="25"/>
                  </a:cubicBezTo>
                  <a:cubicBezTo>
                    <a:pt x="68" y="25"/>
                    <a:pt x="69" y="25"/>
                    <a:pt x="69" y="25"/>
                  </a:cubicBezTo>
                  <a:cubicBezTo>
                    <a:pt x="69" y="25"/>
                    <a:pt x="69" y="25"/>
                    <a:pt x="69" y="25"/>
                  </a:cubicBezTo>
                  <a:cubicBezTo>
                    <a:pt x="69" y="24"/>
                    <a:pt x="69" y="24"/>
                    <a:pt x="69" y="24"/>
                  </a:cubicBezTo>
                  <a:cubicBezTo>
                    <a:pt x="69" y="24"/>
                    <a:pt x="69" y="24"/>
                    <a:pt x="70" y="24"/>
                  </a:cubicBezTo>
                  <a:cubicBezTo>
                    <a:pt x="70" y="24"/>
                    <a:pt x="70" y="24"/>
                    <a:pt x="70" y="24"/>
                  </a:cubicBezTo>
                  <a:cubicBezTo>
                    <a:pt x="70" y="24"/>
                    <a:pt x="70" y="24"/>
                    <a:pt x="70" y="24"/>
                  </a:cubicBezTo>
                  <a:cubicBezTo>
                    <a:pt x="70" y="24"/>
                    <a:pt x="70" y="23"/>
                    <a:pt x="70" y="23"/>
                  </a:cubicBezTo>
                  <a:cubicBezTo>
                    <a:pt x="70" y="23"/>
                    <a:pt x="70" y="23"/>
                    <a:pt x="70" y="23"/>
                  </a:cubicBezTo>
                  <a:cubicBezTo>
                    <a:pt x="70" y="23"/>
                    <a:pt x="70" y="23"/>
                    <a:pt x="70" y="22"/>
                  </a:cubicBezTo>
                  <a:cubicBezTo>
                    <a:pt x="70" y="22"/>
                    <a:pt x="70" y="22"/>
                    <a:pt x="70" y="22"/>
                  </a:cubicBezTo>
                  <a:cubicBezTo>
                    <a:pt x="70" y="22"/>
                    <a:pt x="70" y="22"/>
                    <a:pt x="70" y="22"/>
                  </a:cubicBezTo>
                  <a:cubicBezTo>
                    <a:pt x="70"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8" y="21"/>
                  </a:cubicBezTo>
                  <a:cubicBezTo>
                    <a:pt x="68" y="21"/>
                    <a:pt x="68" y="21"/>
                    <a:pt x="68" y="21"/>
                  </a:cubicBezTo>
                  <a:cubicBezTo>
                    <a:pt x="68" y="21"/>
                    <a:pt x="68" y="21"/>
                    <a:pt x="68" y="21"/>
                  </a:cubicBezTo>
                  <a:cubicBezTo>
                    <a:pt x="68" y="21"/>
                    <a:pt x="68" y="21"/>
                    <a:pt x="68" y="21"/>
                  </a:cubicBezTo>
                  <a:cubicBezTo>
                    <a:pt x="68" y="21"/>
                    <a:pt x="68" y="21"/>
                    <a:pt x="68" y="21"/>
                  </a:cubicBezTo>
                  <a:cubicBezTo>
                    <a:pt x="68" y="20"/>
                    <a:pt x="68" y="20"/>
                    <a:pt x="68" y="20"/>
                  </a:cubicBezTo>
                  <a:cubicBezTo>
                    <a:pt x="68"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6" y="20"/>
                  </a:cubicBezTo>
                  <a:cubicBezTo>
                    <a:pt x="66" y="20"/>
                    <a:pt x="66" y="20"/>
                    <a:pt x="66" y="20"/>
                  </a:cubicBezTo>
                  <a:cubicBezTo>
                    <a:pt x="66" y="20"/>
                    <a:pt x="66" y="20"/>
                    <a:pt x="66" y="20"/>
                  </a:cubicBezTo>
                  <a:cubicBezTo>
                    <a:pt x="66" y="20"/>
                    <a:pt x="66" y="20"/>
                    <a:pt x="66" y="20"/>
                  </a:cubicBezTo>
                  <a:cubicBezTo>
                    <a:pt x="66" y="19"/>
                    <a:pt x="66" y="19"/>
                    <a:pt x="66" y="19"/>
                  </a:cubicBezTo>
                  <a:cubicBezTo>
                    <a:pt x="66" y="19"/>
                    <a:pt x="66" y="19"/>
                    <a:pt x="65" y="19"/>
                  </a:cubicBezTo>
                  <a:cubicBezTo>
                    <a:pt x="65" y="19"/>
                    <a:pt x="65" y="19"/>
                    <a:pt x="65" y="19"/>
                  </a:cubicBezTo>
                  <a:cubicBezTo>
                    <a:pt x="65" y="19"/>
                    <a:pt x="65" y="19"/>
                    <a:pt x="64" y="19"/>
                  </a:cubicBezTo>
                  <a:cubicBezTo>
                    <a:pt x="64" y="19"/>
                    <a:pt x="64" y="19"/>
                    <a:pt x="64" y="19"/>
                  </a:cubicBezTo>
                  <a:cubicBezTo>
                    <a:pt x="64" y="19"/>
                    <a:pt x="64" y="19"/>
                    <a:pt x="64" y="19"/>
                  </a:cubicBezTo>
                  <a:cubicBezTo>
                    <a:pt x="64" y="19"/>
                    <a:pt x="64" y="19"/>
                    <a:pt x="64" y="19"/>
                  </a:cubicBezTo>
                  <a:cubicBezTo>
                    <a:pt x="64" y="19"/>
                    <a:pt x="64" y="19"/>
                    <a:pt x="64" y="19"/>
                  </a:cubicBezTo>
                  <a:cubicBezTo>
                    <a:pt x="64" y="18"/>
                    <a:pt x="64" y="18"/>
                    <a:pt x="64" y="18"/>
                  </a:cubicBezTo>
                  <a:cubicBezTo>
                    <a:pt x="64" y="18"/>
                    <a:pt x="64" y="18"/>
                    <a:pt x="64" y="18"/>
                  </a:cubicBezTo>
                  <a:cubicBezTo>
                    <a:pt x="64" y="18"/>
                    <a:pt x="64" y="18"/>
                    <a:pt x="64" y="18"/>
                  </a:cubicBezTo>
                  <a:cubicBezTo>
                    <a:pt x="64" y="18"/>
                    <a:pt x="64" y="18"/>
                    <a:pt x="64" y="18"/>
                  </a:cubicBezTo>
                  <a:cubicBezTo>
                    <a:pt x="64" y="18"/>
                    <a:pt x="64" y="18"/>
                    <a:pt x="64" y="18"/>
                  </a:cubicBezTo>
                  <a:cubicBezTo>
                    <a:pt x="63" y="18"/>
                    <a:pt x="63" y="18"/>
                    <a:pt x="63" y="18"/>
                  </a:cubicBezTo>
                  <a:cubicBezTo>
                    <a:pt x="63" y="18"/>
                    <a:pt x="63" y="18"/>
                    <a:pt x="63" y="18"/>
                  </a:cubicBezTo>
                  <a:cubicBezTo>
                    <a:pt x="63" y="18"/>
                    <a:pt x="63" y="18"/>
                    <a:pt x="63" y="18"/>
                  </a:cubicBezTo>
                  <a:cubicBezTo>
                    <a:pt x="63" y="18"/>
                    <a:pt x="63" y="18"/>
                    <a:pt x="63" y="18"/>
                  </a:cubicBezTo>
                  <a:cubicBezTo>
                    <a:pt x="63" y="18"/>
                    <a:pt x="63" y="18"/>
                    <a:pt x="62" y="18"/>
                  </a:cubicBezTo>
                  <a:cubicBezTo>
                    <a:pt x="62" y="18"/>
                    <a:pt x="62" y="18"/>
                    <a:pt x="62" y="18"/>
                  </a:cubicBezTo>
                  <a:cubicBezTo>
                    <a:pt x="62" y="18"/>
                    <a:pt x="62" y="18"/>
                    <a:pt x="62" y="18"/>
                  </a:cubicBezTo>
                  <a:cubicBezTo>
                    <a:pt x="62" y="18"/>
                    <a:pt x="62" y="18"/>
                    <a:pt x="62" y="18"/>
                  </a:cubicBezTo>
                  <a:cubicBezTo>
                    <a:pt x="62" y="18"/>
                    <a:pt x="62" y="18"/>
                    <a:pt x="62" y="18"/>
                  </a:cubicBezTo>
                  <a:cubicBezTo>
                    <a:pt x="62" y="17"/>
                    <a:pt x="62" y="17"/>
                    <a:pt x="62" y="17"/>
                  </a:cubicBezTo>
                  <a:cubicBezTo>
                    <a:pt x="62" y="17"/>
                    <a:pt x="62" y="17"/>
                    <a:pt x="62" y="17"/>
                  </a:cubicBezTo>
                  <a:cubicBezTo>
                    <a:pt x="62" y="17"/>
                    <a:pt x="62" y="17"/>
                    <a:pt x="62" y="17"/>
                  </a:cubicBezTo>
                  <a:cubicBezTo>
                    <a:pt x="62" y="17"/>
                    <a:pt x="62" y="17"/>
                    <a:pt x="62" y="17"/>
                  </a:cubicBezTo>
                  <a:cubicBezTo>
                    <a:pt x="62" y="17"/>
                    <a:pt x="62" y="17"/>
                    <a:pt x="62"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0" y="17"/>
                  </a:cubicBezTo>
                  <a:cubicBezTo>
                    <a:pt x="60" y="17"/>
                    <a:pt x="60" y="17"/>
                    <a:pt x="60" y="17"/>
                  </a:cubicBezTo>
                  <a:cubicBezTo>
                    <a:pt x="60" y="17"/>
                    <a:pt x="60" y="17"/>
                    <a:pt x="60" y="17"/>
                  </a:cubicBezTo>
                  <a:cubicBezTo>
                    <a:pt x="60" y="17"/>
                    <a:pt x="60" y="17"/>
                    <a:pt x="60" y="17"/>
                  </a:cubicBezTo>
                  <a:cubicBezTo>
                    <a:pt x="60" y="17"/>
                    <a:pt x="59" y="17"/>
                    <a:pt x="59" y="17"/>
                  </a:cubicBezTo>
                  <a:cubicBezTo>
                    <a:pt x="59" y="16"/>
                    <a:pt x="59" y="16"/>
                    <a:pt x="59" y="16"/>
                  </a:cubicBezTo>
                  <a:cubicBezTo>
                    <a:pt x="59" y="16"/>
                    <a:pt x="59" y="16"/>
                    <a:pt x="59"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7" y="17"/>
                    <a:pt x="57" y="17"/>
                    <a:pt x="57" y="17"/>
                  </a:cubicBezTo>
                  <a:cubicBezTo>
                    <a:pt x="56" y="18"/>
                    <a:pt x="56" y="19"/>
                    <a:pt x="55" y="19"/>
                  </a:cubicBezTo>
                  <a:cubicBezTo>
                    <a:pt x="55" y="20"/>
                    <a:pt x="54" y="20"/>
                    <a:pt x="54" y="20"/>
                  </a:cubicBezTo>
                  <a:cubicBezTo>
                    <a:pt x="54" y="21"/>
                    <a:pt x="54" y="21"/>
                    <a:pt x="54" y="21"/>
                  </a:cubicBezTo>
                  <a:cubicBezTo>
                    <a:pt x="54" y="21"/>
                    <a:pt x="54" y="21"/>
                    <a:pt x="53" y="21"/>
                  </a:cubicBezTo>
                  <a:cubicBezTo>
                    <a:pt x="53" y="21"/>
                    <a:pt x="53" y="21"/>
                    <a:pt x="53" y="22"/>
                  </a:cubicBezTo>
                  <a:cubicBezTo>
                    <a:pt x="53" y="22"/>
                    <a:pt x="53" y="22"/>
                    <a:pt x="52" y="22"/>
                  </a:cubicBezTo>
                  <a:cubicBezTo>
                    <a:pt x="52" y="23"/>
                    <a:pt x="51" y="23"/>
                    <a:pt x="51" y="24"/>
                  </a:cubicBezTo>
                  <a:cubicBezTo>
                    <a:pt x="50" y="24"/>
                    <a:pt x="50" y="25"/>
                    <a:pt x="49" y="25"/>
                  </a:cubicBezTo>
                  <a:cubicBezTo>
                    <a:pt x="49" y="26"/>
                    <a:pt x="49" y="26"/>
                    <a:pt x="48" y="26"/>
                  </a:cubicBezTo>
                  <a:cubicBezTo>
                    <a:pt x="48" y="26"/>
                    <a:pt x="48" y="26"/>
                    <a:pt x="48" y="26"/>
                  </a:cubicBezTo>
                  <a:cubicBezTo>
                    <a:pt x="48" y="26"/>
                    <a:pt x="48" y="26"/>
                    <a:pt x="48" y="26"/>
                  </a:cubicBezTo>
                  <a:cubicBezTo>
                    <a:pt x="48" y="26"/>
                    <a:pt x="48" y="26"/>
                    <a:pt x="48" y="26"/>
                  </a:cubicBezTo>
                  <a:cubicBezTo>
                    <a:pt x="48" y="26"/>
                    <a:pt x="48" y="27"/>
                    <a:pt x="48" y="27"/>
                  </a:cubicBezTo>
                  <a:cubicBezTo>
                    <a:pt x="48" y="27"/>
                    <a:pt x="48" y="27"/>
                    <a:pt x="48" y="27"/>
                  </a:cubicBezTo>
                  <a:cubicBezTo>
                    <a:pt x="48"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5" y="28"/>
                    <a:pt x="45" y="28"/>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4" y="29"/>
                  </a:cubicBezTo>
                  <a:cubicBezTo>
                    <a:pt x="44" y="29"/>
                    <a:pt x="44" y="29"/>
                    <a:pt x="44" y="29"/>
                  </a:cubicBezTo>
                  <a:cubicBezTo>
                    <a:pt x="44" y="29"/>
                    <a:pt x="44" y="29"/>
                    <a:pt x="44" y="29"/>
                  </a:cubicBezTo>
                  <a:cubicBezTo>
                    <a:pt x="44" y="29"/>
                    <a:pt x="44" y="29"/>
                    <a:pt x="44" y="29"/>
                  </a:cubicBezTo>
                  <a:cubicBezTo>
                    <a:pt x="44" y="29"/>
                    <a:pt x="44" y="29"/>
                    <a:pt x="44" y="29"/>
                  </a:cubicBezTo>
                  <a:cubicBezTo>
                    <a:pt x="44" y="29"/>
                    <a:pt x="44" y="29"/>
                    <a:pt x="44" y="30"/>
                  </a:cubicBezTo>
                  <a:cubicBezTo>
                    <a:pt x="44" y="30"/>
                    <a:pt x="44" y="30"/>
                    <a:pt x="44" y="30"/>
                  </a:cubicBezTo>
                  <a:cubicBezTo>
                    <a:pt x="44" y="30"/>
                    <a:pt x="44" y="30"/>
                    <a:pt x="44" y="30"/>
                  </a:cubicBezTo>
                  <a:cubicBezTo>
                    <a:pt x="43" y="30"/>
                    <a:pt x="43" y="30"/>
                    <a:pt x="43" y="30"/>
                  </a:cubicBezTo>
                  <a:cubicBezTo>
                    <a:pt x="43" y="30"/>
                    <a:pt x="43" y="30"/>
                    <a:pt x="43" y="30"/>
                  </a:cubicBezTo>
                  <a:cubicBezTo>
                    <a:pt x="43" y="30"/>
                    <a:pt x="43" y="30"/>
                    <a:pt x="43" y="30"/>
                  </a:cubicBezTo>
                  <a:cubicBezTo>
                    <a:pt x="43" y="30"/>
                    <a:pt x="43" y="30"/>
                    <a:pt x="43" y="30"/>
                  </a:cubicBezTo>
                  <a:cubicBezTo>
                    <a:pt x="43" y="30"/>
                    <a:pt x="43" y="30"/>
                    <a:pt x="42" y="30"/>
                  </a:cubicBezTo>
                  <a:cubicBezTo>
                    <a:pt x="42" y="30"/>
                    <a:pt x="42" y="30"/>
                    <a:pt x="42" y="30"/>
                  </a:cubicBezTo>
                  <a:cubicBezTo>
                    <a:pt x="42" y="30"/>
                    <a:pt x="42" y="31"/>
                    <a:pt x="42" y="31"/>
                  </a:cubicBezTo>
                  <a:cubicBezTo>
                    <a:pt x="42" y="31"/>
                    <a:pt x="42" y="31"/>
                    <a:pt x="42" y="31"/>
                  </a:cubicBezTo>
                  <a:cubicBezTo>
                    <a:pt x="42" y="31"/>
                    <a:pt x="42" y="31"/>
                    <a:pt x="42"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7" y="33"/>
                    <a:pt x="37" y="33"/>
                    <a:pt x="37" y="33"/>
                  </a:cubicBezTo>
                  <a:cubicBezTo>
                    <a:pt x="37" y="33"/>
                    <a:pt x="37" y="33"/>
                    <a:pt x="37" y="33"/>
                  </a:cubicBezTo>
                  <a:cubicBezTo>
                    <a:pt x="36" y="33"/>
                    <a:pt x="36" y="33"/>
                    <a:pt x="36" y="32"/>
                  </a:cubicBezTo>
                  <a:cubicBezTo>
                    <a:pt x="35" y="32"/>
                    <a:pt x="35" y="32"/>
                    <a:pt x="35" y="32"/>
                  </a:cubicBezTo>
                  <a:cubicBezTo>
                    <a:pt x="35" y="32"/>
                    <a:pt x="35" y="32"/>
                    <a:pt x="35" y="32"/>
                  </a:cubicBezTo>
                  <a:cubicBezTo>
                    <a:pt x="35" y="32"/>
                    <a:pt x="35" y="32"/>
                    <a:pt x="35" y="32"/>
                  </a:cubicBezTo>
                  <a:cubicBezTo>
                    <a:pt x="35" y="32"/>
                    <a:pt x="35" y="32"/>
                    <a:pt x="35" y="32"/>
                  </a:cubicBezTo>
                  <a:cubicBezTo>
                    <a:pt x="35" y="32"/>
                    <a:pt x="35" y="32"/>
                    <a:pt x="35" y="32"/>
                  </a:cubicBezTo>
                  <a:cubicBezTo>
                    <a:pt x="35" y="31"/>
                    <a:pt x="35" y="31"/>
                    <a:pt x="35" y="31"/>
                  </a:cubicBezTo>
                  <a:cubicBezTo>
                    <a:pt x="35" y="31"/>
                    <a:pt x="35" y="31"/>
                    <a:pt x="35" y="31"/>
                  </a:cubicBezTo>
                  <a:cubicBezTo>
                    <a:pt x="35" y="31"/>
                    <a:pt x="35" y="31"/>
                    <a:pt x="35" y="31"/>
                  </a:cubicBezTo>
                  <a:cubicBezTo>
                    <a:pt x="35" y="31"/>
                    <a:pt x="34" y="31"/>
                    <a:pt x="34" y="31"/>
                  </a:cubicBezTo>
                  <a:cubicBezTo>
                    <a:pt x="34" y="31"/>
                    <a:pt x="34" y="31"/>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29"/>
                    <a:pt x="34" y="29"/>
                    <a:pt x="34" y="29"/>
                  </a:cubicBezTo>
                  <a:cubicBezTo>
                    <a:pt x="34" y="29"/>
                    <a:pt x="34" y="29"/>
                    <a:pt x="34" y="29"/>
                  </a:cubicBezTo>
                  <a:cubicBezTo>
                    <a:pt x="34" y="29"/>
                    <a:pt x="34" y="29"/>
                    <a:pt x="34" y="29"/>
                  </a:cubicBezTo>
                  <a:cubicBezTo>
                    <a:pt x="33" y="29"/>
                    <a:pt x="33" y="29"/>
                    <a:pt x="33" y="29"/>
                  </a:cubicBezTo>
                  <a:cubicBezTo>
                    <a:pt x="33" y="29"/>
                    <a:pt x="33" y="29"/>
                    <a:pt x="33" y="29"/>
                  </a:cubicBezTo>
                  <a:cubicBezTo>
                    <a:pt x="33" y="29"/>
                    <a:pt x="33" y="29"/>
                    <a:pt x="33" y="29"/>
                  </a:cubicBezTo>
                  <a:cubicBezTo>
                    <a:pt x="33" y="29"/>
                    <a:pt x="33" y="29"/>
                    <a:pt x="33" y="29"/>
                  </a:cubicBezTo>
                  <a:cubicBezTo>
                    <a:pt x="33" y="29"/>
                    <a:pt x="33" y="29"/>
                    <a:pt x="33" y="29"/>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7"/>
                    <a:pt x="33" y="27"/>
                  </a:cubicBezTo>
                  <a:cubicBezTo>
                    <a:pt x="33" y="27"/>
                    <a:pt x="33" y="27"/>
                    <a:pt x="32" y="27"/>
                  </a:cubicBezTo>
                  <a:cubicBezTo>
                    <a:pt x="32" y="27"/>
                    <a:pt x="32" y="27"/>
                    <a:pt x="32" y="27"/>
                  </a:cubicBezTo>
                  <a:cubicBezTo>
                    <a:pt x="32" y="27"/>
                    <a:pt x="32" y="27"/>
                    <a:pt x="32" y="27"/>
                  </a:cubicBezTo>
                  <a:cubicBezTo>
                    <a:pt x="32" y="27"/>
                    <a:pt x="32" y="27"/>
                    <a:pt x="32" y="27"/>
                  </a:cubicBezTo>
                  <a:cubicBezTo>
                    <a:pt x="32" y="27"/>
                    <a:pt x="32" y="27"/>
                    <a:pt x="32" y="27"/>
                  </a:cubicBezTo>
                  <a:cubicBezTo>
                    <a:pt x="32" y="27"/>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1" y="26"/>
                  </a:cubicBezTo>
                  <a:cubicBezTo>
                    <a:pt x="31" y="26"/>
                    <a:pt x="31" y="26"/>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3"/>
                    <a:pt x="31" y="23"/>
                  </a:cubicBezTo>
                  <a:cubicBezTo>
                    <a:pt x="31" y="23"/>
                    <a:pt x="31" y="23"/>
                    <a:pt x="31" y="23"/>
                  </a:cubicBezTo>
                  <a:cubicBezTo>
                    <a:pt x="31" y="23"/>
                    <a:pt x="31" y="23"/>
                    <a:pt x="31" y="23"/>
                  </a:cubicBezTo>
                  <a:cubicBezTo>
                    <a:pt x="31" y="23"/>
                    <a:pt x="31" y="23"/>
                    <a:pt x="30" y="23"/>
                  </a:cubicBezTo>
                  <a:cubicBezTo>
                    <a:pt x="30" y="23"/>
                    <a:pt x="30" y="23"/>
                    <a:pt x="30" y="23"/>
                  </a:cubicBezTo>
                  <a:cubicBezTo>
                    <a:pt x="30" y="23"/>
                    <a:pt x="30" y="23"/>
                    <a:pt x="30" y="23"/>
                  </a:cubicBezTo>
                  <a:cubicBezTo>
                    <a:pt x="30" y="23"/>
                    <a:pt x="30" y="22"/>
                    <a:pt x="30" y="22"/>
                  </a:cubicBezTo>
                  <a:cubicBezTo>
                    <a:pt x="30" y="21"/>
                    <a:pt x="30" y="20"/>
                    <a:pt x="30" y="19"/>
                  </a:cubicBezTo>
                  <a:cubicBezTo>
                    <a:pt x="30" y="17"/>
                    <a:pt x="30" y="14"/>
                    <a:pt x="30" y="12"/>
                  </a:cubicBezTo>
                  <a:cubicBezTo>
                    <a:pt x="31" y="11"/>
                    <a:pt x="31" y="10"/>
                    <a:pt x="31" y="8"/>
                  </a:cubicBezTo>
                  <a:cubicBezTo>
                    <a:pt x="31" y="8"/>
                    <a:pt x="31" y="6"/>
                    <a:pt x="31" y="6"/>
                  </a:cubicBezTo>
                  <a:cubicBezTo>
                    <a:pt x="31" y="5"/>
                    <a:pt x="31" y="5"/>
                    <a:pt x="31" y="5"/>
                  </a:cubicBezTo>
                  <a:cubicBezTo>
                    <a:pt x="31" y="4"/>
                    <a:pt x="31" y="2"/>
                    <a:pt x="31" y="2"/>
                  </a:cubicBezTo>
                  <a:cubicBezTo>
                    <a:pt x="31" y="2"/>
                    <a:pt x="31" y="2"/>
                    <a:pt x="31" y="2"/>
                  </a:cubicBezTo>
                  <a:cubicBezTo>
                    <a:pt x="31" y="2"/>
                    <a:pt x="31" y="2"/>
                    <a:pt x="31" y="2"/>
                  </a:cubicBezTo>
                  <a:cubicBezTo>
                    <a:pt x="31" y="2"/>
                    <a:pt x="30" y="2"/>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29" y="1"/>
                    <a:pt x="29" y="1"/>
                  </a:cubicBezTo>
                  <a:cubicBezTo>
                    <a:pt x="29" y="1"/>
                    <a:pt x="29" y="1"/>
                    <a:pt x="29" y="0"/>
                  </a:cubicBezTo>
                  <a:cubicBezTo>
                    <a:pt x="29" y="0"/>
                    <a:pt x="29" y="0"/>
                    <a:pt x="29" y="0"/>
                  </a:cubicBezTo>
                  <a:cubicBezTo>
                    <a:pt x="29" y="0"/>
                    <a:pt x="29" y="0"/>
                    <a:pt x="29" y="0"/>
                  </a:cubicBezTo>
                  <a:cubicBezTo>
                    <a:pt x="29" y="0"/>
                    <a:pt x="29" y="0"/>
                    <a:pt x="29" y="0"/>
                  </a:cubicBezTo>
                  <a:cubicBezTo>
                    <a:pt x="29" y="0"/>
                    <a:pt x="29" y="0"/>
                    <a:pt x="29" y="0"/>
                  </a:cubicBezTo>
                  <a:cubicBezTo>
                    <a:pt x="28" y="0"/>
                    <a:pt x="27" y="0"/>
                    <a:pt x="26" y="0"/>
                  </a:cubicBezTo>
                  <a:cubicBezTo>
                    <a:pt x="26" y="0"/>
                    <a:pt x="26" y="0"/>
                    <a:pt x="26" y="0"/>
                  </a:cubicBezTo>
                  <a:cubicBezTo>
                    <a:pt x="26" y="0"/>
                    <a:pt x="25" y="0"/>
                    <a:pt x="25" y="0"/>
                  </a:cubicBezTo>
                  <a:cubicBezTo>
                    <a:pt x="25" y="0"/>
                    <a:pt x="25" y="0"/>
                    <a:pt x="25" y="0"/>
                  </a:cubicBezTo>
                  <a:cubicBezTo>
                    <a:pt x="25" y="0"/>
                    <a:pt x="25" y="0"/>
                    <a:pt x="24" y="0"/>
                  </a:cubicBezTo>
                  <a:cubicBezTo>
                    <a:pt x="24" y="0"/>
                    <a:pt x="24" y="0"/>
                    <a:pt x="24" y="0"/>
                  </a:cubicBezTo>
                  <a:cubicBezTo>
                    <a:pt x="24" y="0"/>
                    <a:pt x="24" y="0"/>
                    <a:pt x="24" y="0"/>
                  </a:cubicBezTo>
                  <a:cubicBezTo>
                    <a:pt x="23" y="0"/>
                    <a:pt x="23" y="0"/>
                    <a:pt x="22" y="0"/>
                  </a:cubicBezTo>
                  <a:cubicBezTo>
                    <a:pt x="22" y="0"/>
                    <a:pt x="22" y="0"/>
                    <a:pt x="22" y="0"/>
                  </a:cubicBezTo>
                  <a:cubicBezTo>
                    <a:pt x="22" y="0"/>
                    <a:pt x="22" y="0"/>
                    <a:pt x="21" y="0"/>
                  </a:cubicBezTo>
                  <a:cubicBezTo>
                    <a:pt x="21" y="0"/>
                    <a:pt x="20" y="0"/>
                    <a:pt x="20" y="0"/>
                  </a:cubicBezTo>
                  <a:cubicBezTo>
                    <a:pt x="20" y="0"/>
                    <a:pt x="20" y="0"/>
                    <a:pt x="20" y="0"/>
                  </a:cubicBezTo>
                  <a:cubicBezTo>
                    <a:pt x="19" y="0"/>
                    <a:pt x="19" y="0"/>
                    <a:pt x="19" y="0"/>
                  </a:cubicBezTo>
                  <a:cubicBezTo>
                    <a:pt x="18" y="0"/>
                    <a:pt x="18" y="0"/>
                    <a:pt x="18" y="0"/>
                  </a:cubicBezTo>
                  <a:cubicBezTo>
                    <a:pt x="18" y="0"/>
                    <a:pt x="18" y="0"/>
                    <a:pt x="18" y="0"/>
                  </a:cubicBezTo>
                  <a:cubicBezTo>
                    <a:pt x="18" y="0"/>
                    <a:pt x="18" y="0"/>
                    <a:pt x="18" y="0"/>
                  </a:cubicBezTo>
                  <a:cubicBezTo>
                    <a:pt x="18" y="0"/>
                    <a:pt x="18" y="0"/>
                    <a:pt x="18" y="0"/>
                  </a:cubicBezTo>
                  <a:cubicBezTo>
                    <a:pt x="18"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2"/>
                  </a:cubicBezTo>
                  <a:cubicBezTo>
                    <a:pt x="17" y="2"/>
                    <a:pt x="17" y="2"/>
                    <a:pt x="17" y="2"/>
                  </a:cubicBezTo>
                  <a:cubicBezTo>
                    <a:pt x="17" y="2"/>
                    <a:pt x="17" y="3"/>
                    <a:pt x="17" y="3"/>
                  </a:cubicBezTo>
                  <a:cubicBezTo>
                    <a:pt x="17" y="5"/>
                    <a:pt x="17" y="6"/>
                    <a:pt x="17" y="7"/>
                  </a:cubicBezTo>
                  <a:cubicBezTo>
                    <a:pt x="17" y="11"/>
                    <a:pt x="17" y="16"/>
                    <a:pt x="17" y="20"/>
                  </a:cubicBezTo>
                  <a:cubicBezTo>
                    <a:pt x="17" y="30"/>
                    <a:pt x="17" y="39"/>
                    <a:pt x="17" y="49"/>
                  </a:cubicBezTo>
                  <a:cubicBezTo>
                    <a:pt x="17" y="49"/>
                    <a:pt x="17" y="50"/>
                    <a:pt x="17" y="51"/>
                  </a:cubicBezTo>
                  <a:cubicBezTo>
                    <a:pt x="17" y="52"/>
                    <a:pt x="17" y="53"/>
                    <a:pt x="17" y="55"/>
                  </a:cubicBezTo>
                  <a:cubicBezTo>
                    <a:pt x="17" y="58"/>
                    <a:pt x="17" y="62"/>
                    <a:pt x="17" y="66"/>
                  </a:cubicBezTo>
                  <a:cubicBezTo>
                    <a:pt x="17" y="69"/>
                    <a:pt x="17" y="72"/>
                    <a:pt x="17" y="75"/>
                  </a:cubicBezTo>
                  <a:cubicBezTo>
                    <a:pt x="17" y="76"/>
                    <a:pt x="17" y="78"/>
                    <a:pt x="17" y="79"/>
                  </a:cubicBezTo>
                  <a:cubicBezTo>
                    <a:pt x="17" y="79"/>
                    <a:pt x="16" y="79"/>
                    <a:pt x="16" y="79"/>
                  </a:cubicBezTo>
                  <a:cubicBezTo>
                    <a:pt x="16" y="80"/>
                    <a:pt x="16" y="80"/>
                    <a:pt x="16" y="81"/>
                  </a:cubicBezTo>
                  <a:cubicBezTo>
                    <a:pt x="16" y="81"/>
                    <a:pt x="16" y="81"/>
                    <a:pt x="16" y="81"/>
                  </a:cubicBezTo>
                  <a:cubicBezTo>
                    <a:pt x="16" y="82"/>
                    <a:pt x="16" y="82"/>
                    <a:pt x="16" y="83"/>
                  </a:cubicBezTo>
                  <a:cubicBezTo>
                    <a:pt x="16" y="83"/>
                    <a:pt x="16" y="83"/>
                    <a:pt x="16" y="84"/>
                  </a:cubicBezTo>
                  <a:cubicBezTo>
                    <a:pt x="16" y="84"/>
                    <a:pt x="16" y="84"/>
                    <a:pt x="16" y="84"/>
                  </a:cubicBezTo>
                  <a:cubicBezTo>
                    <a:pt x="16" y="84"/>
                    <a:pt x="16" y="84"/>
                    <a:pt x="16" y="84"/>
                  </a:cubicBezTo>
                  <a:cubicBezTo>
                    <a:pt x="16" y="84"/>
                    <a:pt x="16" y="84"/>
                    <a:pt x="16" y="84"/>
                  </a:cubicBezTo>
                  <a:cubicBezTo>
                    <a:pt x="16" y="84"/>
                    <a:pt x="16" y="84"/>
                    <a:pt x="16" y="84"/>
                  </a:cubicBezTo>
                  <a:cubicBezTo>
                    <a:pt x="16" y="84"/>
                    <a:pt x="16" y="84"/>
                    <a:pt x="15" y="84"/>
                  </a:cubicBezTo>
                  <a:cubicBezTo>
                    <a:pt x="15" y="84"/>
                    <a:pt x="15" y="84"/>
                    <a:pt x="15" y="84"/>
                  </a:cubicBezTo>
                  <a:cubicBezTo>
                    <a:pt x="15" y="84"/>
                    <a:pt x="15" y="84"/>
                    <a:pt x="15" y="84"/>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3" y="85"/>
                    <a:pt x="13" y="85"/>
                    <a:pt x="13" y="85"/>
                  </a:cubicBezTo>
                  <a:cubicBezTo>
                    <a:pt x="13" y="85"/>
                    <a:pt x="13" y="85"/>
                    <a:pt x="13" y="85"/>
                  </a:cubicBezTo>
                  <a:cubicBezTo>
                    <a:pt x="12" y="85"/>
                    <a:pt x="11" y="85"/>
                    <a:pt x="10" y="85"/>
                  </a:cubicBezTo>
                  <a:cubicBezTo>
                    <a:pt x="10" y="85"/>
                    <a:pt x="10" y="85"/>
                    <a:pt x="10" y="85"/>
                  </a:cubicBezTo>
                  <a:cubicBezTo>
                    <a:pt x="10" y="85"/>
                    <a:pt x="10" y="85"/>
                    <a:pt x="10" y="85"/>
                  </a:cubicBezTo>
                  <a:cubicBezTo>
                    <a:pt x="10" y="85"/>
                    <a:pt x="10" y="85"/>
                    <a:pt x="10" y="85"/>
                  </a:cubicBezTo>
                  <a:cubicBezTo>
                    <a:pt x="9" y="85"/>
                    <a:pt x="9" y="85"/>
                    <a:pt x="8" y="85"/>
                  </a:cubicBezTo>
                  <a:cubicBezTo>
                    <a:pt x="8" y="85"/>
                    <a:pt x="7" y="85"/>
                    <a:pt x="6" y="85"/>
                  </a:cubicBezTo>
                  <a:cubicBezTo>
                    <a:pt x="6" y="85"/>
                    <a:pt x="6" y="85"/>
                    <a:pt x="6" y="85"/>
                  </a:cubicBezTo>
                  <a:cubicBezTo>
                    <a:pt x="5" y="85"/>
                    <a:pt x="4" y="85"/>
                    <a:pt x="4" y="85"/>
                  </a:cubicBezTo>
                  <a:cubicBezTo>
                    <a:pt x="4" y="85"/>
                    <a:pt x="4" y="85"/>
                    <a:pt x="4" y="85"/>
                  </a:cubicBezTo>
                  <a:cubicBezTo>
                    <a:pt x="3" y="84"/>
                    <a:pt x="1" y="84"/>
                    <a:pt x="1" y="85"/>
                  </a:cubicBezTo>
                  <a:cubicBezTo>
                    <a:pt x="0" y="85"/>
                    <a:pt x="0" y="85"/>
                    <a:pt x="0" y="85"/>
                  </a:cubicBezTo>
                  <a:cubicBezTo>
                    <a:pt x="0" y="85"/>
                    <a:pt x="0" y="85"/>
                    <a:pt x="0" y="86"/>
                  </a:cubicBezTo>
                  <a:cubicBezTo>
                    <a:pt x="0" y="86"/>
                    <a:pt x="0" y="87"/>
                    <a:pt x="0" y="87"/>
                  </a:cubicBezTo>
                  <a:cubicBezTo>
                    <a:pt x="0" y="87"/>
                    <a:pt x="0" y="87"/>
                    <a:pt x="0" y="87"/>
                  </a:cubicBezTo>
                  <a:cubicBezTo>
                    <a:pt x="0" y="87"/>
                    <a:pt x="0" y="87"/>
                    <a:pt x="0" y="87"/>
                  </a:cubicBezTo>
                  <a:cubicBezTo>
                    <a:pt x="0" y="88"/>
                    <a:pt x="1" y="88"/>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2" y="90"/>
                    <a:pt x="2" y="90"/>
                    <a:pt x="2" y="90"/>
                  </a:cubicBezTo>
                  <a:cubicBezTo>
                    <a:pt x="2" y="90"/>
                    <a:pt x="2" y="90"/>
                    <a:pt x="2" y="90"/>
                  </a:cubicBezTo>
                  <a:cubicBezTo>
                    <a:pt x="2" y="90"/>
                    <a:pt x="2" y="90"/>
                    <a:pt x="2" y="90"/>
                  </a:cubicBezTo>
                  <a:cubicBezTo>
                    <a:pt x="2" y="90"/>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3" y="92"/>
                    <a:pt x="3" y="92"/>
                  </a:cubicBezTo>
                  <a:cubicBezTo>
                    <a:pt x="3" y="92"/>
                    <a:pt x="3" y="92"/>
                    <a:pt x="3" y="92"/>
                  </a:cubicBezTo>
                  <a:cubicBezTo>
                    <a:pt x="3" y="92"/>
                    <a:pt x="3" y="92"/>
                    <a:pt x="3" y="92"/>
                  </a:cubicBezTo>
                  <a:cubicBezTo>
                    <a:pt x="3" y="92"/>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4"/>
                    <a:pt x="3" y="94"/>
                    <a:pt x="3" y="94"/>
                  </a:cubicBezTo>
                  <a:cubicBezTo>
                    <a:pt x="3" y="94"/>
                    <a:pt x="3" y="94"/>
                    <a:pt x="3" y="94"/>
                  </a:cubicBezTo>
                  <a:cubicBezTo>
                    <a:pt x="3" y="94"/>
                    <a:pt x="3" y="94"/>
                    <a:pt x="3" y="94"/>
                  </a:cubicBezTo>
                  <a:cubicBezTo>
                    <a:pt x="4" y="94"/>
                    <a:pt x="4" y="94"/>
                    <a:pt x="4" y="94"/>
                  </a:cubicBezTo>
                  <a:cubicBezTo>
                    <a:pt x="4" y="94"/>
                    <a:pt x="4" y="94"/>
                    <a:pt x="4" y="94"/>
                  </a:cubicBezTo>
                  <a:cubicBezTo>
                    <a:pt x="4" y="94"/>
                    <a:pt x="4" y="95"/>
                    <a:pt x="4" y="95"/>
                  </a:cubicBezTo>
                  <a:cubicBezTo>
                    <a:pt x="4" y="95"/>
                    <a:pt x="4" y="95"/>
                    <a:pt x="4" y="95"/>
                  </a:cubicBezTo>
                  <a:cubicBezTo>
                    <a:pt x="4" y="95"/>
                    <a:pt x="4" y="95"/>
                    <a:pt x="4" y="95"/>
                  </a:cubicBezTo>
                  <a:cubicBezTo>
                    <a:pt x="4" y="95"/>
                    <a:pt x="4" y="95"/>
                    <a:pt x="4" y="95"/>
                  </a:cubicBezTo>
                  <a:cubicBezTo>
                    <a:pt x="4" y="95"/>
                    <a:pt x="4" y="95"/>
                    <a:pt x="4" y="95"/>
                  </a:cubicBezTo>
                  <a:cubicBezTo>
                    <a:pt x="5" y="95"/>
                    <a:pt x="5" y="95"/>
                    <a:pt x="5" y="95"/>
                  </a:cubicBezTo>
                  <a:cubicBezTo>
                    <a:pt x="5" y="95"/>
                    <a:pt x="5" y="95"/>
                    <a:pt x="5" y="95"/>
                  </a:cubicBezTo>
                  <a:cubicBezTo>
                    <a:pt x="5" y="95"/>
                    <a:pt x="5" y="95"/>
                    <a:pt x="6" y="96"/>
                  </a:cubicBezTo>
                  <a:cubicBezTo>
                    <a:pt x="6" y="96"/>
                    <a:pt x="6" y="96"/>
                    <a:pt x="6" y="96"/>
                  </a:cubicBezTo>
                  <a:cubicBezTo>
                    <a:pt x="6" y="96"/>
                    <a:pt x="7" y="96"/>
                    <a:pt x="7" y="96"/>
                  </a:cubicBezTo>
                  <a:cubicBezTo>
                    <a:pt x="8" y="96"/>
                    <a:pt x="9" y="96"/>
                    <a:pt x="9" y="96"/>
                  </a:cubicBezTo>
                  <a:cubicBezTo>
                    <a:pt x="10" y="96"/>
                    <a:pt x="10" y="96"/>
                    <a:pt x="11" y="96"/>
                  </a:cubicBezTo>
                  <a:cubicBezTo>
                    <a:pt x="11" y="96"/>
                    <a:pt x="12" y="96"/>
                    <a:pt x="12" y="96"/>
                  </a:cubicBezTo>
                  <a:cubicBezTo>
                    <a:pt x="13" y="96"/>
                    <a:pt x="14" y="96"/>
                    <a:pt x="15" y="96"/>
                  </a:cubicBezTo>
                  <a:cubicBezTo>
                    <a:pt x="16" y="96"/>
                    <a:pt x="17" y="96"/>
                    <a:pt x="18" y="96"/>
                  </a:cubicBezTo>
                  <a:cubicBezTo>
                    <a:pt x="18" y="96"/>
                    <a:pt x="18" y="96"/>
                    <a:pt x="19" y="96"/>
                  </a:cubicBezTo>
                  <a:cubicBezTo>
                    <a:pt x="19" y="96"/>
                    <a:pt x="20" y="96"/>
                    <a:pt x="20" y="96"/>
                  </a:cubicBezTo>
                  <a:cubicBezTo>
                    <a:pt x="20" y="96"/>
                    <a:pt x="21" y="96"/>
                    <a:pt x="21" y="96"/>
                  </a:cubicBezTo>
                  <a:cubicBezTo>
                    <a:pt x="21" y="96"/>
                    <a:pt x="21" y="95"/>
                    <a:pt x="21" y="95"/>
                  </a:cubicBezTo>
                  <a:cubicBezTo>
                    <a:pt x="21" y="95"/>
                    <a:pt x="21"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3" y="95"/>
                    <a:pt x="23" y="95"/>
                  </a:cubicBezTo>
                  <a:cubicBezTo>
                    <a:pt x="23" y="95"/>
                    <a:pt x="23" y="95"/>
                    <a:pt x="23" y="95"/>
                  </a:cubicBezTo>
                  <a:cubicBezTo>
                    <a:pt x="23" y="95"/>
                    <a:pt x="23" y="95"/>
                    <a:pt x="24" y="95"/>
                  </a:cubicBezTo>
                  <a:cubicBezTo>
                    <a:pt x="25" y="94"/>
                    <a:pt x="26" y="94"/>
                    <a:pt x="28" y="93"/>
                  </a:cubicBezTo>
                  <a:cubicBezTo>
                    <a:pt x="28" y="93"/>
                    <a:pt x="28" y="93"/>
                    <a:pt x="28" y="93"/>
                  </a:cubicBezTo>
                  <a:cubicBezTo>
                    <a:pt x="28" y="93"/>
                    <a:pt x="28" y="92"/>
                    <a:pt x="28" y="92"/>
                  </a:cubicBezTo>
                  <a:cubicBezTo>
                    <a:pt x="28" y="92"/>
                    <a:pt x="28" y="92"/>
                    <a:pt x="28" y="92"/>
                  </a:cubicBezTo>
                  <a:cubicBezTo>
                    <a:pt x="28" y="92"/>
                    <a:pt x="29" y="92"/>
                    <a:pt x="29" y="92"/>
                  </a:cubicBezTo>
                  <a:cubicBezTo>
                    <a:pt x="29" y="92"/>
                    <a:pt x="29" y="92"/>
                    <a:pt x="29" y="92"/>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30" y="91"/>
                    <a:pt x="30" y="91"/>
                  </a:cubicBezTo>
                  <a:cubicBezTo>
                    <a:pt x="30" y="90"/>
                    <a:pt x="30" y="90"/>
                    <a:pt x="30" y="90"/>
                  </a:cubicBezTo>
                  <a:cubicBezTo>
                    <a:pt x="30" y="90"/>
                    <a:pt x="30" y="90"/>
                    <a:pt x="30" y="90"/>
                  </a:cubicBezTo>
                  <a:cubicBezTo>
                    <a:pt x="30" y="90"/>
                    <a:pt x="30" y="90"/>
                    <a:pt x="30" y="90"/>
                  </a:cubicBezTo>
                  <a:cubicBezTo>
                    <a:pt x="30" y="90"/>
                    <a:pt x="30" y="90"/>
                    <a:pt x="30" y="90"/>
                  </a:cubicBezTo>
                  <a:cubicBezTo>
                    <a:pt x="30" y="89"/>
                    <a:pt x="30" y="88"/>
                    <a:pt x="31" y="87"/>
                  </a:cubicBezTo>
                  <a:cubicBezTo>
                    <a:pt x="31" y="87"/>
                    <a:pt x="31" y="86"/>
                    <a:pt x="31" y="85"/>
                  </a:cubicBezTo>
                  <a:cubicBezTo>
                    <a:pt x="31" y="85"/>
                    <a:pt x="31" y="84"/>
                    <a:pt x="31" y="83"/>
                  </a:cubicBezTo>
                  <a:cubicBezTo>
                    <a:pt x="31" y="81"/>
                    <a:pt x="31" y="80"/>
                    <a:pt x="31" y="78"/>
                  </a:cubicBezTo>
                  <a:cubicBezTo>
                    <a:pt x="31" y="77"/>
                    <a:pt x="31" y="76"/>
                    <a:pt x="31" y="75"/>
                  </a:cubicBezTo>
                  <a:cubicBezTo>
                    <a:pt x="31" y="74"/>
                    <a:pt x="31" y="73"/>
                    <a:pt x="31" y="73"/>
                  </a:cubicBezTo>
                  <a:cubicBezTo>
                    <a:pt x="31" y="70"/>
                    <a:pt x="31" y="67"/>
                    <a:pt x="30" y="64"/>
                  </a:cubicBezTo>
                  <a:cubicBezTo>
                    <a:pt x="30" y="62"/>
                    <a:pt x="30" y="60"/>
                    <a:pt x="30" y="57"/>
                  </a:cubicBezTo>
                  <a:cubicBezTo>
                    <a:pt x="30" y="57"/>
                    <a:pt x="30" y="57"/>
                    <a:pt x="30" y="57"/>
                  </a:cubicBezTo>
                  <a:cubicBezTo>
                    <a:pt x="30" y="56"/>
                    <a:pt x="30" y="55"/>
                    <a:pt x="30" y="53"/>
                  </a:cubicBezTo>
                  <a:cubicBezTo>
                    <a:pt x="30" y="51"/>
                    <a:pt x="30" y="48"/>
                    <a:pt x="30" y="45"/>
                  </a:cubicBezTo>
                  <a:cubicBezTo>
                    <a:pt x="31" y="45"/>
                    <a:pt x="31" y="45"/>
                    <a:pt x="31" y="45"/>
                  </a:cubicBezTo>
                  <a:cubicBezTo>
                    <a:pt x="31" y="45"/>
                    <a:pt x="31" y="45"/>
                    <a:pt x="31" y="45"/>
                  </a:cubicBezTo>
                  <a:cubicBezTo>
                    <a:pt x="31" y="45"/>
                    <a:pt x="31" y="46"/>
                    <a:pt x="31" y="46"/>
                  </a:cubicBezTo>
                  <a:cubicBezTo>
                    <a:pt x="31" y="46"/>
                    <a:pt x="31" y="46"/>
                    <a:pt x="31"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7"/>
                  </a:cubicBezTo>
                  <a:cubicBezTo>
                    <a:pt x="32" y="47"/>
                    <a:pt x="32" y="47"/>
                    <a:pt x="32" y="47"/>
                  </a:cubicBezTo>
                  <a:cubicBezTo>
                    <a:pt x="32" y="47"/>
                    <a:pt x="32" y="47"/>
                    <a:pt x="32" y="47"/>
                  </a:cubicBezTo>
                  <a:cubicBezTo>
                    <a:pt x="32" y="47"/>
                    <a:pt x="32" y="47"/>
                    <a:pt x="32" y="47"/>
                  </a:cubicBezTo>
                  <a:cubicBezTo>
                    <a:pt x="32" y="47"/>
                    <a:pt x="33" y="47"/>
                    <a:pt x="33" y="47"/>
                  </a:cubicBezTo>
                  <a:cubicBezTo>
                    <a:pt x="33" y="47"/>
                    <a:pt x="33" y="47"/>
                    <a:pt x="33" y="47"/>
                  </a:cubicBezTo>
                  <a:cubicBezTo>
                    <a:pt x="33" y="47"/>
                    <a:pt x="33" y="47"/>
                    <a:pt x="33" y="47"/>
                  </a:cubicBezTo>
                  <a:cubicBezTo>
                    <a:pt x="33" y="47"/>
                    <a:pt x="33" y="47"/>
                    <a:pt x="33" y="47"/>
                  </a:cubicBezTo>
                  <a:cubicBezTo>
                    <a:pt x="33" y="47"/>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4" y="48"/>
                  </a:cubicBezTo>
                  <a:cubicBezTo>
                    <a:pt x="34" y="48"/>
                    <a:pt x="34" y="48"/>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50"/>
                    <a:pt x="34" y="50"/>
                  </a:cubicBezTo>
                  <a:cubicBezTo>
                    <a:pt x="34" y="50"/>
                    <a:pt x="34" y="50"/>
                    <a:pt x="34" y="50"/>
                  </a:cubicBezTo>
                  <a:cubicBezTo>
                    <a:pt x="34" y="50"/>
                    <a:pt x="35" y="50"/>
                    <a:pt x="35" y="50"/>
                  </a:cubicBezTo>
                  <a:cubicBezTo>
                    <a:pt x="35" y="50"/>
                    <a:pt x="35" y="50"/>
                    <a:pt x="35" y="50"/>
                  </a:cubicBezTo>
                  <a:cubicBezTo>
                    <a:pt x="35" y="50"/>
                    <a:pt x="35" y="50"/>
                    <a:pt x="35" y="50"/>
                  </a:cubicBezTo>
                  <a:cubicBezTo>
                    <a:pt x="35" y="50"/>
                    <a:pt x="35" y="51"/>
                    <a:pt x="35" y="51"/>
                  </a:cubicBezTo>
                  <a:cubicBezTo>
                    <a:pt x="35" y="51"/>
                    <a:pt x="35" y="51"/>
                    <a:pt x="35" y="51"/>
                  </a:cubicBezTo>
                  <a:cubicBezTo>
                    <a:pt x="35" y="51"/>
                    <a:pt x="35" y="51"/>
                    <a:pt x="35" y="51"/>
                  </a:cubicBezTo>
                  <a:cubicBezTo>
                    <a:pt x="35" y="51"/>
                    <a:pt x="36" y="51"/>
                    <a:pt x="36" y="51"/>
                  </a:cubicBezTo>
                  <a:cubicBezTo>
                    <a:pt x="36" y="51"/>
                    <a:pt x="36" y="51"/>
                    <a:pt x="36" y="51"/>
                  </a:cubicBezTo>
                  <a:cubicBezTo>
                    <a:pt x="36" y="51"/>
                    <a:pt x="36" y="51"/>
                    <a:pt x="36" y="51"/>
                  </a:cubicBezTo>
                  <a:cubicBezTo>
                    <a:pt x="36" y="51"/>
                    <a:pt x="36" y="52"/>
                    <a:pt x="36" y="52"/>
                  </a:cubicBezTo>
                  <a:cubicBezTo>
                    <a:pt x="36" y="52"/>
                    <a:pt x="36" y="52"/>
                    <a:pt x="36" y="52"/>
                  </a:cubicBezTo>
                  <a:cubicBezTo>
                    <a:pt x="36" y="52"/>
                    <a:pt x="36" y="52"/>
                    <a:pt x="36" y="52"/>
                  </a:cubicBezTo>
                  <a:cubicBezTo>
                    <a:pt x="36" y="52"/>
                    <a:pt x="36" y="52"/>
                    <a:pt x="36" y="52"/>
                  </a:cubicBezTo>
                  <a:cubicBezTo>
                    <a:pt x="36" y="52"/>
                    <a:pt x="36" y="52"/>
                    <a:pt x="36" y="52"/>
                  </a:cubicBezTo>
                  <a:cubicBezTo>
                    <a:pt x="36" y="52"/>
                    <a:pt x="37" y="52"/>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4"/>
                  </a:cubicBezTo>
                  <a:cubicBezTo>
                    <a:pt x="37" y="54"/>
                    <a:pt x="38" y="54"/>
                    <a:pt x="38" y="54"/>
                  </a:cubicBezTo>
                  <a:cubicBezTo>
                    <a:pt x="38" y="54"/>
                    <a:pt x="38" y="54"/>
                    <a:pt x="38" y="54"/>
                  </a:cubicBezTo>
                  <a:cubicBezTo>
                    <a:pt x="38" y="54"/>
                    <a:pt x="38" y="54"/>
                    <a:pt x="38" y="54"/>
                  </a:cubicBezTo>
                  <a:cubicBezTo>
                    <a:pt x="38" y="54"/>
                    <a:pt x="38" y="54"/>
                    <a:pt x="38" y="54"/>
                  </a:cubicBezTo>
                  <a:cubicBezTo>
                    <a:pt x="38" y="54"/>
                    <a:pt x="38" y="55"/>
                    <a:pt x="38" y="55"/>
                  </a:cubicBezTo>
                  <a:cubicBezTo>
                    <a:pt x="38" y="55"/>
                    <a:pt x="38" y="55"/>
                    <a:pt x="38" y="55"/>
                  </a:cubicBezTo>
                  <a:cubicBezTo>
                    <a:pt x="39" y="55"/>
                    <a:pt x="39" y="55"/>
                    <a:pt x="39" y="55"/>
                  </a:cubicBezTo>
                  <a:cubicBezTo>
                    <a:pt x="39" y="55"/>
                    <a:pt x="39" y="55"/>
                    <a:pt x="39" y="56"/>
                  </a:cubicBezTo>
                  <a:cubicBezTo>
                    <a:pt x="39" y="56"/>
                    <a:pt x="39" y="56"/>
                    <a:pt x="40" y="56"/>
                  </a:cubicBezTo>
                  <a:cubicBezTo>
                    <a:pt x="40" y="56"/>
                    <a:pt x="40" y="56"/>
                    <a:pt x="40" y="56"/>
                  </a:cubicBezTo>
                  <a:cubicBezTo>
                    <a:pt x="40" y="56"/>
                    <a:pt x="40" y="56"/>
                    <a:pt x="40" y="57"/>
                  </a:cubicBezTo>
                  <a:cubicBezTo>
                    <a:pt x="40" y="57"/>
                    <a:pt x="40" y="57"/>
                    <a:pt x="40" y="57"/>
                  </a:cubicBezTo>
                  <a:cubicBezTo>
                    <a:pt x="41" y="57"/>
                    <a:pt x="42" y="58"/>
                    <a:pt x="42" y="59"/>
                  </a:cubicBezTo>
                  <a:cubicBezTo>
                    <a:pt x="43" y="60"/>
                    <a:pt x="44" y="60"/>
                    <a:pt x="44" y="61"/>
                  </a:cubicBezTo>
                  <a:cubicBezTo>
                    <a:pt x="45" y="62"/>
                    <a:pt x="46" y="62"/>
                    <a:pt x="47" y="63"/>
                  </a:cubicBezTo>
                  <a:cubicBezTo>
                    <a:pt x="47" y="64"/>
                    <a:pt x="48" y="64"/>
                    <a:pt x="48" y="65"/>
                  </a:cubicBezTo>
                  <a:cubicBezTo>
                    <a:pt x="48" y="65"/>
                    <a:pt x="49" y="65"/>
                    <a:pt x="49" y="65"/>
                  </a:cubicBezTo>
                  <a:cubicBezTo>
                    <a:pt x="49" y="65"/>
                    <a:pt x="49" y="65"/>
                    <a:pt x="49" y="66"/>
                  </a:cubicBezTo>
                  <a:cubicBezTo>
                    <a:pt x="49" y="66"/>
                    <a:pt x="49" y="66"/>
                    <a:pt x="49" y="66"/>
                  </a:cubicBezTo>
                  <a:cubicBezTo>
                    <a:pt x="49" y="66"/>
                    <a:pt x="50" y="66"/>
                    <a:pt x="50" y="66"/>
                  </a:cubicBezTo>
                  <a:cubicBezTo>
                    <a:pt x="50" y="66"/>
                    <a:pt x="50" y="66"/>
                    <a:pt x="50" y="66"/>
                  </a:cubicBezTo>
                  <a:cubicBezTo>
                    <a:pt x="50" y="66"/>
                    <a:pt x="50" y="66"/>
                    <a:pt x="50" y="66"/>
                  </a:cubicBezTo>
                  <a:cubicBezTo>
                    <a:pt x="50" y="66"/>
                    <a:pt x="50" y="66"/>
                    <a:pt x="50" y="66"/>
                  </a:cubicBezTo>
                  <a:cubicBezTo>
                    <a:pt x="50" y="67"/>
                    <a:pt x="51" y="67"/>
                    <a:pt x="51" y="67"/>
                  </a:cubicBezTo>
                  <a:cubicBezTo>
                    <a:pt x="51" y="67"/>
                    <a:pt x="51" y="67"/>
                    <a:pt x="51" y="67"/>
                  </a:cubicBezTo>
                  <a:cubicBezTo>
                    <a:pt x="51" y="67"/>
                    <a:pt x="51" y="67"/>
                    <a:pt x="51" y="67"/>
                  </a:cubicBezTo>
                  <a:cubicBezTo>
                    <a:pt x="51" y="67"/>
                    <a:pt x="51" y="67"/>
                    <a:pt x="51" y="67"/>
                  </a:cubicBezTo>
                  <a:cubicBezTo>
                    <a:pt x="51" y="67"/>
                    <a:pt x="51" y="68"/>
                    <a:pt x="52" y="68"/>
                  </a:cubicBezTo>
                  <a:cubicBezTo>
                    <a:pt x="52" y="68"/>
                    <a:pt x="52" y="68"/>
                    <a:pt x="52" y="68"/>
                  </a:cubicBezTo>
                  <a:cubicBezTo>
                    <a:pt x="52" y="68"/>
                    <a:pt x="52" y="68"/>
                    <a:pt x="52" y="68"/>
                  </a:cubicBezTo>
                  <a:cubicBezTo>
                    <a:pt x="52" y="68"/>
                    <a:pt x="52" y="68"/>
                    <a:pt x="52" y="68"/>
                  </a:cubicBezTo>
                  <a:cubicBezTo>
                    <a:pt x="52" y="68"/>
                    <a:pt x="52" y="68"/>
                    <a:pt x="52" y="68"/>
                  </a:cubicBezTo>
                  <a:cubicBezTo>
                    <a:pt x="52" y="68"/>
                    <a:pt x="52" y="68"/>
                    <a:pt x="53" y="68"/>
                  </a:cubicBezTo>
                  <a:cubicBezTo>
                    <a:pt x="53" y="68"/>
                    <a:pt x="53" y="68"/>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4" y="69"/>
                    <a:pt x="54" y="69"/>
                    <a:pt x="54" y="69"/>
                  </a:cubicBezTo>
                  <a:cubicBezTo>
                    <a:pt x="54" y="69"/>
                    <a:pt x="54" y="69"/>
                    <a:pt x="54" y="69"/>
                  </a:cubicBezTo>
                  <a:cubicBezTo>
                    <a:pt x="54" y="69"/>
                    <a:pt x="54" y="69"/>
                    <a:pt x="54" y="69"/>
                  </a:cubicBezTo>
                  <a:cubicBezTo>
                    <a:pt x="54" y="69"/>
                    <a:pt x="54" y="69"/>
                    <a:pt x="54" y="70"/>
                  </a:cubicBezTo>
                  <a:cubicBezTo>
                    <a:pt x="54" y="70"/>
                    <a:pt x="54" y="70"/>
                    <a:pt x="54" y="70"/>
                  </a:cubicBezTo>
                  <a:cubicBezTo>
                    <a:pt x="54" y="70"/>
                    <a:pt x="54" y="70"/>
                    <a:pt x="54" y="70"/>
                  </a:cubicBezTo>
                  <a:cubicBezTo>
                    <a:pt x="54" y="70"/>
                    <a:pt x="55" y="70"/>
                    <a:pt x="55" y="70"/>
                  </a:cubicBezTo>
                  <a:cubicBezTo>
                    <a:pt x="55" y="70"/>
                    <a:pt x="55" y="70"/>
                    <a:pt x="55" y="70"/>
                  </a:cubicBezTo>
                  <a:cubicBezTo>
                    <a:pt x="55" y="70"/>
                    <a:pt x="55" y="70"/>
                    <a:pt x="55" y="70"/>
                  </a:cubicBezTo>
                  <a:cubicBezTo>
                    <a:pt x="55" y="70"/>
                    <a:pt x="55" y="70"/>
                    <a:pt x="55" y="70"/>
                  </a:cubicBezTo>
                  <a:cubicBezTo>
                    <a:pt x="55" y="70"/>
                    <a:pt x="55" y="70"/>
                    <a:pt x="55" y="70"/>
                  </a:cubicBezTo>
                  <a:cubicBezTo>
                    <a:pt x="55" y="70"/>
                    <a:pt x="55" y="70"/>
                    <a:pt x="55" y="71"/>
                  </a:cubicBezTo>
                  <a:cubicBezTo>
                    <a:pt x="55" y="71"/>
                    <a:pt x="55" y="71"/>
                    <a:pt x="55"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7" y="71"/>
                    <a:pt x="57" y="71"/>
                    <a:pt x="57" y="72"/>
                  </a:cubicBezTo>
                  <a:cubicBezTo>
                    <a:pt x="57" y="72"/>
                    <a:pt x="57" y="72"/>
                    <a:pt x="57" y="72"/>
                  </a:cubicBezTo>
                  <a:cubicBezTo>
                    <a:pt x="57" y="72"/>
                    <a:pt x="57" y="72"/>
                    <a:pt x="57" y="72"/>
                  </a:cubicBezTo>
                  <a:cubicBezTo>
                    <a:pt x="57" y="72"/>
                    <a:pt x="57" y="72"/>
                    <a:pt x="57" y="72"/>
                  </a:cubicBezTo>
                  <a:cubicBezTo>
                    <a:pt x="57" y="72"/>
                    <a:pt x="57" y="72"/>
                    <a:pt x="57" y="72"/>
                  </a:cubicBezTo>
                  <a:cubicBezTo>
                    <a:pt x="57" y="72"/>
                    <a:pt x="57"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3"/>
                    <a:pt x="58" y="73"/>
                  </a:cubicBezTo>
                  <a:cubicBezTo>
                    <a:pt x="58" y="73"/>
                    <a:pt x="58"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1" y="74"/>
                    <a:pt x="61" y="74"/>
                  </a:cubicBezTo>
                  <a:cubicBezTo>
                    <a:pt x="61" y="74"/>
                    <a:pt x="61" y="74"/>
                    <a:pt x="61" y="74"/>
                  </a:cubicBezTo>
                  <a:cubicBezTo>
                    <a:pt x="61" y="74"/>
                    <a:pt x="61" y="74"/>
                    <a:pt x="61" y="74"/>
                  </a:cubicBezTo>
                  <a:cubicBezTo>
                    <a:pt x="61" y="74"/>
                    <a:pt x="61" y="75"/>
                    <a:pt x="61" y="75"/>
                  </a:cubicBezTo>
                  <a:cubicBezTo>
                    <a:pt x="61" y="75"/>
                    <a:pt x="61" y="75"/>
                    <a:pt x="61" y="75"/>
                  </a:cubicBezTo>
                  <a:cubicBezTo>
                    <a:pt x="61" y="75"/>
                    <a:pt x="61" y="75"/>
                    <a:pt x="61" y="75"/>
                  </a:cubicBezTo>
                  <a:cubicBezTo>
                    <a:pt x="61" y="75"/>
                    <a:pt x="61"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3" y="75"/>
                    <a:pt x="63" y="75"/>
                    <a:pt x="63" y="75"/>
                  </a:cubicBezTo>
                  <a:cubicBezTo>
                    <a:pt x="63" y="75"/>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4" y="76"/>
                    <a:pt x="64" y="76"/>
                    <a:pt x="64" y="76"/>
                  </a:cubicBezTo>
                  <a:cubicBezTo>
                    <a:pt x="64" y="76"/>
                    <a:pt x="64" y="76"/>
                    <a:pt x="64" y="76"/>
                  </a:cubicBezTo>
                  <a:cubicBezTo>
                    <a:pt x="64" y="76"/>
                    <a:pt x="64" y="76"/>
                    <a:pt x="64" y="76"/>
                  </a:cubicBezTo>
                  <a:cubicBezTo>
                    <a:pt x="64" y="76"/>
                    <a:pt x="64" y="76"/>
                    <a:pt x="64" y="76"/>
                  </a:cubicBezTo>
                  <a:cubicBezTo>
                    <a:pt x="64" y="76"/>
                    <a:pt x="64" y="77"/>
                    <a:pt x="64" y="77"/>
                  </a:cubicBezTo>
                  <a:cubicBezTo>
                    <a:pt x="64" y="77"/>
                    <a:pt x="65" y="77"/>
                    <a:pt x="65" y="77"/>
                  </a:cubicBezTo>
                  <a:cubicBezTo>
                    <a:pt x="65" y="77"/>
                    <a:pt x="65" y="77"/>
                    <a:pt x="65" y="77"/>
                  </a:cubicBezTo>
                  <a:cubicBezTo>
                    <a:pt x="65" y="77"/>
                    <a:pt x="65" y="77"/>
                    <a:pt x="65" y="77"/>
                  </a:cubicBezTo>
                  <a:cubicBezTo>
                    <a:pt x="65" y="77"/>
                    <a:pt x="65" y="77"/>
                    <a:pt x="65" y="77"/>
                  </a:cubicBezTo>
                  <a:cubicBezTo>
                    <a:pt x="65" y="77"/>
                    <a:pt x="65" y="77"/>
                    <a:pt x="65" y="77"/>
                  </a:cubicBezTo>
                  <a:cubicBezTo>
                    <a:pt x="65" y="77"/>
                    <a:pt x="66" y="77"/>
                    <a:pt x="66" y="77"/>
                  </a:cubicBezTo>
                  <a:cubicBezTo>
                    <a:pt x="66" y="77"/>
                    <a:pt x="66" y="77"/>
                    <a:pt x="66" y="77"/>
                  </a:cubicBezTo>
                  <a:cubicBezTo>
                    <a:pt x="66" y="77"/>
                    <a:pt x="66" y="77"/>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8" y="78"/>
                    <a:pt x="68" y="78"/>
                  </a:cubicBezTo>
                  <a:cubicBezTo>
                    <a:pt x="68" y="78"/>
                    <a:pt x="68" y="78"/>
                    <a:pt x="68" y="78"/>
                  </a:cubicBezTo>
                  <a:cubicBezTo>
                    <a:pt x="68" y="78"/>
                    <a:pt x="68" y="78"/>
                    <a:pt x="68" y="78"/>
                  </a:cubicBezTo>
                  <a:cubicBezTo>
                    <a:pt x="68" y="78"/>
                    <a:pt x="68" y="78"/>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9" y="79"/>
                    <a:pt x="69" y="79"/>
                    <a:pt x="69" y="79"/>
                  </a:cubicBezTo>
                  <a:cubicBezTo>
                    <a:pt x="69" y="79"/>
                    <a:pt x="69" y="79"/>
                    <a:pt x="69" y="79"/>
                  </a:cubicBezTo>
                  <a:cubicBezTo>
                    <a:pt x="69" y="79"/>
                    <a:pt x="69" y="79"/>
                    <a:pt x="69" y="79"/>
                  </a:cubicBezTo>
                  <a:cubicBezTo>
                    <a:pt x="69" y="79"/>
                    <a:pt x="69" y="79"/>
                    <a:pt x="69" y="79"/>
                  </a:cubicBezTo>
                  <a:cubicBezTo>
                    <a:pt x="70" y="79"/>
                    <a:pt x="70" y="80"/>
                    <a:pt x="70" y="80"/>
                  </a:cubicBezTo>
                  <a:cubicBezTo>
                    <a:pt x="70" y="80"/>
                    <a:pt x="70" y="80"/>
                    <a:pt x="70" y="80"/>
                  </a:cubicBezTo>
                  <a:cubicBezTo>
                    <a:pt x="70"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2" y="80"/>
                    <a:pt x="72" y="80"/>
                  </a:cubicBezTo>
                  <a:cubicBezTo>
                    <a:pt x="72" y="80"/>
                    <a:pt x="72" y="80"/>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2"/>
                    <a:pt x="74" y="82"/>
                  </a:cubicBezTo>
                  <a:cubicBezTo>
                    <a:pt x="74" y="82"/>
                    <a:pt x="74" y="82"/>
                    <a:pt x="74" y="82"/>
                  </a:cubicBezTo>
                  <a:cubicBezTo>
                    <a:pt x="74" y="82"/>
                    <a:pt x="74" y="82"/>
                    <a:pt x="74" y="82"/>
                  </a:cubicBezTo>
                  <a:cubicBezTo>
                    <a:pt x="75" y="82"/>
                    <a:pt x="76" y="82"/>
                    <a:pt x="76" y="82"/>
                  </a:cubicBezTo>
                  <a:cubicBezTo>
                    <a:pt x="76" y="82"/>
                    <a:pt x="76" y="82"/>
                    <a:pt x="76" y="82"/>
                  </a:cubicBezTo>
                  <a:cubicBezTo>
                    <a:pt x="76" y="82"/>
                    <a:pt x="76" y="82"/>
                    <a:pt x="76" y="82"/>
                  </a:cubicBezTo>
                  <a:cubicBezTo>
                    <a:pt x="77" y="82"/>
                    <a:pt x="77" y="82"/>
                    <a:pt x="77" y="81"/>
                  </a:cubicBezTo>
                  <a:cubicBezTo>
                    <a:pt x="77" y="81"/>
                    <a:pt x="77" y="81"/>
                    <a:pt x="77" y="81"/>
                  </a:cubicBezTo>
                  <a:cubicBezTo>
                    <a:pt x="77" y="81"/>
                    <a:pt x="78" y="81"/>
                    <a:pt x="78" y="81"/>
                  </a:cubicBezTo>
                  <a:cubicBezTo>
                    <a:pt x="78" y="81"/>
                    <a:pt x="78" y="81"/>
                    <a:pt x="78" y="81"/>
                  </a:cubicBezTo>
                  <a:cubicBezTo>
                    <a:pt x="78" y="81"/>
                    <a:pt x="78" y="81"/>
                    <a:pt x="78" y="81"/>
                  </a:cubicBezTo>
                  <a:cubicBezTo>
                    <a:pt x="78" y="81"/>
                    <a:pt x="78" y="81"/>
                    <a:pt x="78" y="81"/>
                  </a:cubicBezTo>
                  <a:cubicBezTo>
                    <a:pt x="78" y="81"/>
                    <a:pt x="78" y="81"/>
                    <a:pt x="78" y="81"/>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80" y="80"/>
                    <a:pt x="80" y="80"/>
                  </a:cubicBezTo>
                  <a:cubicBezTo>
                    <a:pt x="80" y="80"/>
                    <a:pt x="80" y="80"/>
                    <a:pt x="80" y="80"/>
                  </a:cubicBezTo>
                  <a:cubicBezTo>
                    <a:pt x="80" y="80"/>
                    <a:pt x="80" y="80"/>
                    <a:pt x="80" y="80"/>
                  </a:cubicBezTo>
                  <a:cubicBezTo>
                    <a:pt x="80" y="79"/>
                    <a:pt x="80" y="79"/>
                    <a:pt x="80" y="79"/>
                  </a:cubicBezTo>
                  <a:cubicBezTo>
                    <a:pt x="80" y="79"/>
                    <a:pt x="80" y="79"/>
                    <a:pt x="80" y="79"/>
                  </a:cubicBezTo>
                  <a:cubicBezTo>
                    <a:pt x="80" y="79"/>
                    <a:pt x="80" y="79"/>
                    <a:pt x="80" y="79"/>
                  </a:cubicBezTo>
                  <a:cubicBezTo>
                    <a:pt x="80" y="79"/>
                    <a:pt x="80" y="79"/>
                    <a:pt x="80" y="79"/>
                  </a:cubicBezTo>
                  <a:cubicBezTo>
                    <a:pt x="80" y="79"/>
                    <a:pt x="80" y="79"/>
                    <a:pt x="80"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8"/>
                    <a:pt x="81" y="78"/>
                  </a:cubicBezTo>
                  <a:cubicBezTo>
                    <a:pt x="81" y="78"/>
                    <a:pt x="81" y="78"/>
                    <a:pt x="81" y="78"/>
                  </a:cubicBezTo>
                  <a:cubicBezTo>
                    <a:pt x="81"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3" y="78"/>
                    <a:pt x="83" y="78"/>
                  </a:cubicBezTo>
                  <a:cubicBezTo>
                    <a:pt x="83" y="78"/>
                    <a:pt x="83" y="78"/>
                    <a:pt x="83" y="78"/>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4" y="77"/>
                    <a:pt x="84" y="77"/>
                  </a:cubicBezTo>
                  <a:cubicBezTo>
                    <a:pt x="84" y="77"/>
                    <a:pt x="84" y="77"/>
                    <a:pt x="84" y="77"/>
                  </a:cubicBezTo>
                  <a:cubicBezTo>
                    <a:pt x="84" y="77"/>
                    <a:pt x="84" y="77"/>
                    <a:pt x="84" y="77"/>
                  </a:cubicBezTo>
                  <a:cubicBezTo>
                    <a:pt x="84" y="77"/>
                    <a:pt x="84" y="77"/>
                    <a:pt x="84" y="76"/>
                  </a:cubicBezTo>
                  <a:cubicBezTo>
                    <a:pt x="84" y="76"/>
                    <a:pt x="84" y="76"/>
                    <a:pt x="84" y="76"/>
                  </a:cubicBezTo>
                  <a:cubicBezTo>
                    <a:pt x="84" y="76"/>
                    <a:pt x="84" y="76"/>
                    <a:pt x="84" y="76"/>
                  </a:cubicBezTo>
                  <a:cubicBezTo>
                    <a:pt x="84" y="76"/>
                    <a:pt x="84" y="76"/>
                    <a:pt x="84" y="76"/>
                  </a:cubicBezTo>
                  <a:cubicBezTo>
                    <a:pt x="84"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7" y="75"/>
                  </a:cubicBezTo>
                  <a:cubicBezTo>
                    <a:pt x="87" y="75"/>
                    <a:pt x="87" y="75"/>
                    <a:pt x="87" y="75"/>
                  </a:cubicBezTo>
                  <a:cubicBezTo>
                    <a:pt x="87" y="74"/>
                    <a:pt x="87" y="74"/>
                    <a:pt x="87" y="74"/>
                  </a:cubicBezTo>
                  <a:cubicBezTo>
                    <a:pt x="87" y="74"/>
                    <a:pt x="87" y="73"/>
                    <a:pt x="87" y="73"/>
                  </a:cubicBezTo>
                  <a:cubicBezTo>
                    <a:pt x="87" y="73"/>
                    <a:pt x="87" y="73"/>
                    <a:pt x="87" y="73"/>
                  </a:cubicBezTo>
                  <a:cubicBezTo>
                    <a:pt x="87" y="73"/>
                    <a:pt x="87" y="73"/>
                    <a:pt x="87" y="72"/>
                  </a:cubicBezTo>
                  <a:cubicBezTo>
                    <a:pt x="87" y="72"/>
                    <a:pt x="87" y="72"/>
                    <a:pt x="87" y="7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8" name="Freeform 14">
              <a:extLst>
                <a:ext uri="{FF2B5EF4-FFF2-40B4-BE49-F238E27FC236}">
                  <a16:creationId xmlns:a16="http://schemas.microsoft.com/office/drawing/2014/main" id="{E825E3E1-8E1B-42F4-95B9-0B932A0BBCF2}"/>
                </a:ext>
              </a:extLst>
            </p:cNvPr>
            <p:cNvSpPr>
              <a:spLocks/>
            </p:cNvSpPr>
            <p:nvPr/>
          </p:nvSpPr>
          <p:spPr bwMode="auto">
            <a:xfrm>
              <a:off x="5830888" y="3271838"/>
              <a:ext cx="115887" cy="76200"/>
            </a:xfrm>
            <a:custGeom>
              <a:avLst/>
              <a:gdLst>
                <a:gd name="T0" fmla="*/ 31 w 31"/>
                <a:gd name="T1" fmla="*/ 13 h 20"/>
                <a:gd name="T2" fmla="*/ 30 w 31"/>
                <a:gd name="T3" fmla="*/ 11 h 20"/>
                <a:gd name="T4" fmla="*/ 29 w 31"/>
                <a:gd name="T5" fmla="*/ 11 h 20"/>
                <a:gd name="T6" fmla="*/ 27 w 31"/>
                <a:gd name="T7" fmla="*/ 10 h 20"/>
                <a:gd name="T8" fmla="*/ 26 w 31"/>
                <a:gd name="T9" fmla="*/ 9 h 20"/>
                <a:gd name="T10" fmla="*/ 25 w 31"/>
                <a:gd name="T11" fmla="*/ 9 h 20"/>
                <a:gd name="T12" fmla="*/ 24 w 31"/>
                <a:gd name="T13" fmla="*/ 8 h 20"/>
                <a:gd name="T14" fmla="*/ 23 w 31"/>
                <a:gd name="T15" fmla="*/ 7 h 20"/>
                <a:gd name="T16" fmla="*/ 22 w 31"/>
                <a:gd name="T17" fmla="*/ 7 h 20"/>
                <a:gd name="T18" fmla="*/ 21 w 31"/>
                <a:gd name="T19" fmla="*/ 6 h 20"/>
                <a:gd name="T20" fmla="*/ 21 w 31"/>
                <a:gd name="T21" fmla="*/ 6 h 20"/>
                <a:gd name="T22" fmla="*/ 20 w 31"/>
                <a:gd name="T23" fmla="*/ 6 h 20"/>
                <a:gd name="T24" fmla="*/ 19 w 31"/>
                <a:gd name="T25" fmla="*/ 5 h 20"/>
                <a:gd name="T26" fmla="*/ 18 w 31"/>
                <a:gd name="T27" fmla="*/ 5 h 20"/>
                <a:gd name="T28" fmla="*/ 17 w 31"/>
                <a:gd name="T29" fmla="*/ 4 h 20"/>
                <a:gd name="T30" fmla="*/ 17 w 31"/>
                <a:gd name="T31" fmla="*/ 4 h 20"/>
                <a:gd name="T32" fmla="*/ 16 w 31"/>
                <a:gd name="T33" fmla="*/ 4 h 20"/>
                <a:gd name="T34" fmla="*/ 15 w 31"/>
                <a:gd name="T35" fmla="*/ 3 h 20"/>
                <a:gd name="T36" fmla="*/ 13 w 31"/>
                <a:gd name="T37" fmla="*/ 2 h 20"/>
                <a:gd name="T38" fmla="*/ 12 w 31"/>
                <a:gd name="T39" fmla="*/ 2 h 20"/>
                <a:gd name="T40" fmla="*/ 11 w 31"/>
                <a:gd name="T41" fmla="*/ 2 h 20"/>
                <a:gd name="T42" fmla="*/ 10 w 31"/>
                <a:gd name="T43" fmla="*/ 1 h 20"/>
                <a:gd name="T44" fmla="*/ 8 w 31"/>
                <a:gd name="T45" fmla="*/ 1 h 20"/>
                <a:gd name="T46" fmla="*/ 5 w 31"/>
                <a:gd name="T47" fmla="*/ 1 h 20"/>
                <a:gd name="T48" fmla="*/ 4 w 31"/>
                <a:gd name="T49" fmla="*/ 2 h 20"/>
                <a:gd name="T50" fmla="*/ 3 w 31"/>
                <a:gd name="T51" fmla="*/ 3 h 20"/>
                <a:gd name="T52" fmla="*/ 2 w 31"/>
                <a:gd name="T53" fmla="*/ 3 h 20"/>
                <a:gd name="T54" fmla="*/ 0 w 31"/>
                <a:gd name="T55" fmla="*/ 4 h 20"/>
                <a:gd name="T56" fmla="*/ 0 w 31"/>
                <a:gd name="T57" fmla="*/ 6 h 20"/>
                <a:gd name="T58" fmla="*/ 1 w 31"/>
                <a:gd name="T59" fmla="*/ 8 h 20"/>
                <a:gd name="T60" fmla="*/ 3 w 31"/>
                <a:gd name="T61" fmla="*/ 8 h 20"/>
                <a:gd name="T62" fmla="*/ 3 w 31"/>
                <a:gd name="T63" fmla="*/ 8 h 20"/>
                <a:gd name="T64" fmla="*/ 4 w 31"/>
                <a:gd name="T65" fmla="*/ 9 h 20"/>
                <a:gd name="T66" fmla="*/ 4 w 31"/>
                <a:gd name="T67" fmla="*/ 9 h 20"/>
                <a:gd name="T68" fmla="*/ 5 w 31"/>
                <a:gd name="T69" fmla="*/ 9 h 20"/>
                <a:gd name="T70" fmla="*/ 6 w 31"/>
                <a:gd name="T71" fmla="*/ 10 h 20"/>
                <a:gd name="T72" fmla="*/ 7 w 31"/>
                <a:gd name="T73" fmla="*/ 10 h 20"/>
                <a:gd name="T74" fmla="*/ 7 w 31"/>
                <a:gd name="T75" fmla="*/ 10 h 20"/>
                <a:gd name="T76" fmla="*/ 8 w 31"/>
                <a:gd name="T77" fmla="*/ 11 h 20"/>
                <a:gd name="T78" fmla="*/ 9 w 31"/>
                <a:gd name="T79" fmla="*/ 11 h 20"/>
                <a:gd name="T80" fmla="*/ 10 w 31"/>
                <a:gd name="T81" fmla="*/ 12 h 20"/>
                <a:gd name="T82" fmla="*/ 11 w 31"/>
                <a:gd name="T83" fmla="*/ 12 h 20"/>
                <a:gd name="T84" fmla="*/ 12 w 31"/>
                <a:gd name="T85" fmla="*/ 13 h 20"/>
                <a:gd name="T86" fmla="*/ 12 w 31"/>
                <a:gd name="T87" fmla="*/ 13 h 20"/>
                <a:gd name="T88" fmla="*/ 13 w 31"/>
                <a:gd name="T89" fmla="*/ 14 h 20"/>
                <a:gd name="T90" fmla="*/ 14 w 31"/>
                <a:gd name="T91" fmla="*/ 14 h 20"/>
                <a:gd name="T92" fmla="*/ 15 w 31"/>
                <a:gd name="T93" fmla="*/ 15 h 20"/>
                <a:gd name="T94" fmla="*/ 17 w 31"/>
                <a:gd name="T95" fmla="*/ 16 h 20"/>
                <a:gd name="T96" fmla="*/ 18 w 31"/>
                <a:gd name="T97" fmla="*/ 16 h 20"/>
                <a:gd name="T98" fmla="*/ 19 w 31"/>
                <a:gd name="T99" fmla="*/ 17 h 20"/>
                <a:gd name="T100" fmla="*/ 20 w 31"/>
                <a:gd name="T101" fmla="*/ 18 h 20"/>
                <a:gd name="T102" fmla="*/ 21 w 31"/>
                <a:gd name="T103" fmla="*/ 18 h 20"/>
                <a:gd name="T104" fmla="*/ 22 w 31"/>
                <a:gd name="T105" fmla="*/ 19 h 20"/>
                <a:gd name="T106" fmla="*/ 25 w 31"/>
                <a:gd name="T107" fmla="*/ 20 h 20"/>
                <a:gd name="T108" fmla="*/ 26 w 31"/>
                <a:gd name="T109" fmla="*/ 19 h 20"/>
                <a:gd name="T110" fmla="*/ 29 w 31"/>
                <a:gd name="T111" fmla="*/ 16 h 20"/>
                <a:gd name="T112" fmla="*/ 31 w 31"/>
                <a:gd name="T11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1" h="20">
                  <a:moveTo>
                    <a:pt x="31" y="13"/>
                  </a:move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2"/>
                    <a:pt x="31" y="12"/>
                    <a:pt x="31" y="12"/>
                  </a:cubicBezTo>
                  <a:cubicBezTo>
                    <a:pt x="31" y="12"/>
                    <a:pt x="31" y="12"/>
                    <a:pt x="31" y="12"/>
                  </a:cubicBezTo>
                  <a:cubicBezTo>
                    <a:pt x="31" y="12"/>
                    <a:pt x="31" y="12"/>
                    <a:pt x="30" y="12"/>
                  </a:cubicBezTo>
                  <a:cubicBezTo>
                    <a:pt x="30" y="12"/>
                    <a:pt x="30" y="12"/>
                    <a:pt x="30" y="12"/>
                  </a:cubicBezTo>
                  <a:cubicBezTo>
                    <a:pt x="30" y="12"/>
                    <a:pt x="30" y="12"/>
                    <a:pt x="30" y="12"/>
                  </a:cubicBezTo>
                  <a:cubicBezTo>
                    <a:pt x="30" y="12"/>
                    <a:pt x="30" y="12"/>
                    <a:pt x="30" y="11"/>
                  </a:cubicBezTo>
                  <a:cubicBezTo>
                    <a:pt x="30" y="11"/>
                    <a:pt x="30" y="11"/>
                    <a:pt x="30" y="11"/>
                  </a:cubicBezTo>
                  <a:cubicBezTo>
                    <a:pt x="30" y="11"/>
                    <a:pt x="30"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8" y="11"/>
                    <a:pt x="28" y="11"/>
                    <a:pt x="28" y="11"/>
                  </a:cubicBezTo>
                  <a:cubicBezTo>
                    <a:pt x="28" y="10"/>
                    <a:pt x="28" y="10"/>
                    <a:pt x="28" y="10"/>
                  </a:cubicBezTo>
                  <a:cubicBezTo>
                    <a:pt x="28" y="10"/>
                    <a:pt x="28" y="10"/>
                    <a:pt x="28" y="10"/>
                  </a:cubicBezTo>
                  <a:cubicBezTo>
                    <a:pt x="28" y="10"/>
                    <a:pt x="28" y="10"/>
                    <a:pt x="28" y="10"/>
                  </a:cubicBezTo>
                  <a:cubicBezTo>
                    <a:pt x="28" y="10"/>
                    <a:pt x="27"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10"/>
                    <a:pt x="27" y="10"/>
                    <a:pt x="27" y="9"/>
                  </a:cubicBezTo>
                  <a:cubicBezTo>
                    <a:pt x="27" y="9"/>
                    <a:pt x="27" y="9"/>
                    <a:pt x="27" y="9"/>
                  </a:cubicBezTo>
                  <a:cubicBezTo>
                    <a:pt x="27" y="9"/>
                    <a:pt x="27" y="9"/>
                    <a:pt x="27"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5" y="9"/>
                    <a:pt x="25" y="9"/>
                  </a:cubicBezTo>
                  <a:cubicBezTo>
                    <a:pt x="25" y="9"/>
                    <a:pt x="25" y="9"/>
                    <a:pt x="25" y="9"/>
                  </a:cubicBezTo>
                  <a:cubicBezTo>
                    <a:pt x="25" y="9"/>
                    <a:pt x="25" y="9"/>
                    <a:pt x="25" y="9"/>
                  </a:cubicBezTo>
                  <a:cubicBezTo>
                    <a:pt x="25" y="9"/>
                    <a:pt x="25" y="9"/>
                    <a:pt x="25" y="9"/>
                  </a:cubicBezTo>
                  <a:cubicBezTo>
                    <a:pt x="25" y="9"/>
                    <a:pt x="25" y="8"/>
                    <a:pt x="25" y="8"/>
                  </a:cubicBezTo>
                  <a:cubicBezTo>
                    <a:pt x="25" y="8"/>
                    <a:pt x="25" y="8"/>
                    <a:pt x="25" y="8"/>
                  </a:cubicBezTo>
                  <a:cubicBezTo>
                    <a:pt x="25" y="8"/>
                    <a:pt x="24" y="8"/>
                    <a:pt x="24" y="8"/>
                  </a:cubicBezTo>
                  <a:cubicBezTo>
                    <a:pt x="24" y="8"/>
                    <a:pt x="24" y="8"/>
                    <a:pt x="24" y="8"/>
                  </a:cubicBezTo>
                  <a:cubicBezTo>
                    <a:pt x="24" y="8"/>
                    <a:pt x="24" y="8"/>
                    <a:pt x="24" y="8"/>
                  </a:cubicBezTo>
                  <a:cubicBezTo>
                    <a:pt x="24" y="8"/>
                    <a:pt x="24" y="8"/>
                    <a:pt x="24" y="8"/>
                  </a:cubicBezTo>
                  <a:cubicBezTo>
                    <a:pt x="24" y="8"/>
                    <a:pt x="24" y="8"/>
                    <a:pt x="24" y="8"/>
                  </a:cubicBezTo>
                  <a:cubicBezTo>
                    <a:pt x="24" y="8"/>
                    <a:pt x="24" y="8"/>
                    <a:pt x="23" y="8"/>
                  </a:cubicBezTo>
                  <a:cubicBezTo>
                    <a:pt x="23" y="8"/>
                    <a:pt x="23" y="8"/>
                    <a:pt x="23" y="8"/>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19" y="6"/>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8" y="5"/>
                  </a:cubicBezTo>
                  <a:cubicBezTo>
                    <a:pt x="18" y="5"/>
                    <a:pt x="18" y="5"/>
                    <a:pt x="18" y="5"/>
                  </a:cubicBezTo>
                  <a:cubicBezTo>
                    <a:pt x="18" y="5"/>
                    <a:pt x="18" y="5"/>
                    <a:pt x="18" y="5"/>
                  </a:cubicBezTo>
                  <a:cubicBezTo>
                    <a:pt x="18" y="5"/>
                    <a:pt x="18" y="5"/>
                    <a:pt x="18" y="5"/>
                  </a:cubicBezTo>
                  <a:cubicBezTo>
                    <a:pt x="18" y="5"/>
                    <a:pt x="18" y="5"/>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5" y="4"/>
                    <a:pt x="15" y="4"/>
                    <a:pt x="15" y="4"/>
                  </a:cubicBezTo>
                  <a:cubicBezTo>
                    <a:pt x="15" y="4"/>
                    <a:pt x="15" y="3"/>
                    <a:pt x="15" y="3"/>
                  </a:cubicBezTo>
                  <a:cubicBezTo>
                    <a:pt x="15" y="3"/>
                    <a:pt x="15" y="3"/>
                    <a:pt x="15" y="3"/>
                  </a:cubicBezTo>
                  <a:cubicBezTo>
                    <a:pt x="15" y="3"/>
                    <a:pt x="15" y="3"/>
                    <a:pt x="15" y="3"/>
                  </a:cubicBezTo>
                  <a:cubicBezTo>
                    <a:pt x="15" y="3"/>
                    <a:pt x="15" y="3"/>
                    <a:pt x="15" y="3"/>
                  </a:cubicBezTo>
                  <a:cubicBezTo>
                    <a:pt x="15" y="3"/>
                    <a:pt x="15" y="3"/>
                    <a:pt x="15" y="3"/>
                  </a:cubicBezTo>
                  <a:cubicBezTo>
                    <a:pt x="14" y="3"/>
                    <a:pt x="14" y="3"/>
                    <a:pt x="14" y="3"/>
                  </a:cubicBezTo>
                  <a:cubicBezTo>
                    <a:pt x="14" y="3"/>
                    <a:pt x="14" y="3"/>
                    <a:pt x="14" y="3"/>
                  </a:cubicBezTo>
                  <a:cubicBezTo>
                    <a:pt x="14" y="3"/>
                    <a:pt x="14" y="3"/>
                    <a:pt x="13" y="3"/>
                  </a:cubicBezTo>
                  <a:cubicBezTo>
                    <a:pt x="13" y="3"/>
                    <a:pt x="13" y="3"/>
                    <a:pt x="13" y="3"/>
                  </a:cubicBezTo>
                  <a:cubicBezTo>
                    <a:pt x="13" y="3"/>
                    <a:pt x="13" y="3"/>
                    <a:pt x="13" y="3"/>
                  </a:cubicBezTo>
                  <a:cubicBezTo>
                    <a:pt x="13" y="3"/>
                    <a:pt x="13" y="2"/>
                    <a:pt x="13" y="2"/>
                  </a:cubicBezTo>
                  <a:cubicBezTo>
                    <a:pt x="13" y="2"/>
                    <a:pt x="13" y="2"/>
                    <a:pt x="13" y="2"/>
                  </a:cubicBezTo>
                  <a:cubicBezTo>
                    <a:pt x="13" y="2"/>
                    <a:pt x="13" y="2"/>
                    <a:pt x="13" y="2"/>
                  </a:cubicBezTo>
                  <a:cubicBezTo>
                    <a:pt x="13" y="2"/>
                    <a:pt x="13" y="2"/>
                    <a:pt x="13" y="2"/>
                  </a:cubicBezTo>
                  <a:cubicBezTo>
                    <a:pt x="13" y="2"/>
                    <a:pt x="13" y="2"/>
                    <a:pt x="13"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1"/>
                    <a:pt x="11" y="1"/>
                    <a:pt x="11" y="1"/>
                  </a:cubicBezTo>
                  <a:cubicBezTo>
                    <a:pt x="11"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9" y="1"/>
                    <a:pt x="9" y="1"/>
                    <a:pt x="8" y="1"/>
                  </a:cubicBezTo>
                  <a:cubicBezTo>
                    <a:pt x="8" y="1"/>
                    <a:pt x="8" y="1"/>
                    <a:pt x="8" y="1"/>
                  </a:cubicBezTo>
                  <a:cubicBezTo>
                    <a:pt x="8" y="1"/>
                    <a:pt x="8" y="1"/>
                    <a:pt x="8" y="1"/>
                  </a:cubicBezTo>
                  <a:cubicBezTo>
                    <a:pt x="8" y="0"/>
                    <a:pt x="7" y="0"/>
                    <a:pt x="6" y="0"/>
                  </a:cubicBezTo>
                  <a:cubicBezTo>
                    <a:pt x="6" y="0"/>
                    <a:pt x="6" y="0"/>
                    <a:pt x="6" y="0"/>
                  </a:cubicBezTo>
                  <a:cubicBezTo>
                    <a:pt x="6" y="0"/>
                    <a:pt x="6" y="0"/>
                    <a:pt x="5" y="1"/>
                  </a:cubicBezTo>
                  <a:cubicBezTo>
                    <a:pt x="5" y="1"/>
                    <a:pt x="5" y="1"/>
                    <a:pt x="5" y="1"/>
                  </a:cubicBezTo>
                  <a:cubicBezTo>
                    <a:pt x="5" y="1"/>
                    <a:pt x="5" y="1"/>
                    <a:pt x="5" y="1"/>
                  </a:cubicBezTo>
                  <a:cubicBezTo>
                    <a:pt x="5" y="1"/>
                    <a:pt x="5" y="1"/>
                    <a:pt x="5" y="1"/>
                  </a:cubicBezTo>
                  <a:cubicBezTo>
                    <a:pt x="5" y="1"/>
                    <a:pt x="5" y="1"/>
                    <a:pt x="5" y="1"/>
                  </a:cubicBezTo>
                  <a:cubicBezTo>
                    <a:pt x="5" y="1"/>
                    <a:pt x="5" y="1"/>
                    <a:pt x="5" y="1"/>
                  </a:cubicBezTo>
                  <a:cubicBezTo>
                    <a:pt x="5" y="1"/>
                    <a:pt x="4" y="1"/>
                    <a:pt x="4" y="1"/>
                  </a:cubicBezTo>
                  <a:cubicBezTo>
                    <a:pt x="4" y="1"/>
                    <a:pt x="4" y="1"/>
                    <a:pt x="4" y="1"/>
                  </a:cubicBezTo>
                  <a:cubicBezTo>
                    <a:pt x="4" y="1"/>
                    <a:pt x="4" y="1"/>
                    <a:pt x="4" y="1"/>
                  </a:cubicBezTo>
                  <a:cubicBezTo>
                    <a:pt x="4" y="1"/>
                    <a:pt x="4" y="2"/>
                    <a:pt x="4" y="2"/>
                  </a:cubicBezTo>
                  <a:cubicBezTo>
                    <a:pt x="4" y="2"/>
                    <a:pt x="4" y="2"/>
                    <a:pt x="4" y="2"/>
                  </a:cubicBezTo>
                  <a:cubicBezTo>
                    <a:pt x="4" y="2"/>
                    <a:pt x="4" y="2"/>
                    <a:pt x="4" y="2"/>
                  </a:cubicBezTo>
                  <a:cubicBezTo>
                    <a:pt x="4" y="2"/>
                    <a:pt x="3" y="2"/>
                    <a:pt x="3" y="2"/>
                  </a:cubicBezTo>
                  <a:cubicBezTo>
                    <a:pt x="3" y="2"/>
                    <a:pt x="3" y="2"/>
                    <a:pt x="3" y="2"/>
                  </a:cubicBezTo>
                  <a:cubicBezTo>
                    <a:pt x="3" y="2"/>
                    <a:pt x="3" y="2"/>
                    <a:pt x="3" y="2"/>
                  </a:cubicBezTo>
                  <a:cubicBezTo>
                    <a:pt x="3" y="2"/>
                    <a:pt x="3" y="2"/>
                    <a:pt x="3" y="3"/>
                  </a:cubicBezTo>
                  <a:cubicBezTo>
                    <a:pt x="3" y="3"/>
                    <a:pt x="3" y="3"/>
                    <a:pt x="3" y="3"/>
                  </a:cubicBezTo>
                  <a:cubicBezTo>
                    <a:pt x="3" y="3"/>
                    <a:pt x="3" y="3"/>
                    <a:pt x="3" y="3"/>
                  </a:cubicBezTo>
                  <a:cubicBezTo>
                    <a:pt x="3"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1" y="3"/>
                    <a:pt x="1" y="4"/>
                  </a:cubicBezTo>
                  <a:cubicBezTo>
                    <a:pt x="1" y="4"/>
                    <a:pt x="1" y="4"/>
                    <a:pt x="1" y="4"/>
                  </a:cubicBezTo>
                  <a:cubicBezTo>
                    <a:pt x="1" y="4"/>
                    <a:pt x="1" y="4"/>
                    <a:pt x="1" y="4"/>
                  </a:cubicBezTo>
                  <a:cubicBezTo>
                    <a:pt x="1" y="4"/>
                    <a:pt x="1" y="4"/>
                    <a:pt x="1" y="4"/>
                  </a:cubicBezTo>
                  <a:cubicBezTo>
                    <a:pt x="1" y="4"/>
                    <a:pt x="1" y="4"/>
                    <a:pt x="1" y="4"/>
                  </a:cubicBezTo>
                  <a:cubicBezTo>
                    <a:pt x="1" y="4"/>
                    <a:pt x="1" y="4"/>
                    <a:pt x="1" y="4"/>
                  </a:cubicBezTo>
                  <a:cubicBezTo>
                    <a:pt x="1" y="4"/>
                    <a:pt x="0" y="4"/>
                    <a:pt x="0" y="4"/>
                  </a:cubicBezTo>
                  <a:cubicBezTo>
                    <a:pt x="0" y="4"/>
                    <a:pt x="0" y="5"/>
                    <a:pt x="0" y="5"/>
                  </a:cubicBezTo>
                  <a:cubicBezTo>
                    <a:pt x="0" y="5"/>
                    <a:pt x="0" y="5"/>
                    <a:pt x="0" y="5"/>
                  </a:cubicBezTo>
                  <a:cubicBezTo>
                    <a:pt x="0" y="5"/>
                    <a:pt x="0" y="5"/>
                    <a:pt x="0" y="5"/>
                  </a:cubicBezTo>
                  <a:cubicBezTo>
                    <a:pt x="0" y="5"/>
                    <a:pt x="0" y="6"/>
                    <a:pt x="0" y="6"/>
                  </a:cubicBezTo>
                  <a:cubicBezTo>
                    <a:pt x="0" y="6"/>
                    <a:pt x="0" y="6"/>
                    <a:pt x="0" y="6"/>
                  </a:cubicBezTo>
                  <a:cubicBezTo>
                    <a:pt x="0" y="6"/>
                    <a:pt x="0" y="6"/>
                    <a:pt x="0" y="6"/>
                  </a:cubicBezTo>
                  <a:cubicBezTo>
                    <a:pt x="0" y="6"/>
                    <a:pt x="0" y="6"/>
                    <a:pt x="0" y="6"/>
                  </a:cubicBezTo>
                  <a:cubicBezTo>
                    <a:pt x="0" y="6"/>
                    <a:pt x="0" y="6"/>
                    <a:pt x="0" y="6"/>
                  </a:cubicBezTo>
                  <a:cubicBezTo>
                    <a:pt x="0" y="7"/>
                    <a:pt x="0" y="7"/>
                    <a:pt x="1" y="7"/>
                  </a:cubicBezTo>
                  <a:cubicBezTo>
                    <a:pt x="1" y="7"/>
                    <a:pt x="1" y="7"/>
                    <a:pt x="1" y="7"/>
                  </a:cubicBezTo>
                  <a:cubicBezTo>
                    <a:pt x="1" y="7"/>
                    <a:pt x="1" y="7"/>
                    <a:pt x="1" y="7"/>
                  </a:cubicBezTo>
                  <a:cubicBezTo>
                    <a:pt x="1" y="7"/>
                    <a:pt x="1" y="7"/>
                    <a:pt x="1" y="7"/>
                  </a:cubicBezTo>
                  <a:cubicBezTo>
                    <a:pt x="1" y="7"/>
                    <a:pt x="1" y="7"/>
                    <a:pt x="1" y="7"/>
                  </a:cubicBezTo>
                  <a:cubicBezTo>
                    <a:pt x="1" y="7"/>
                    <a:pt x="1" y="8"/>
                    <a:pt x="1" y="8"/>
                  </a:cubicBezTo>
                  <a:cubicBezTo>
                    <a:pt x="1"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6" y="9"/>
                    <a:pt x="6" y="9"/>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1"/>
                    <a:pt x="7" y="11"/>
                    <a:pt x="7"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3"/>
                    <a:pt x="11" y="13"/>
                  </a:cubicBezTo>
                  <a:cubicBezTo>
                    <a:pt x="11" y="13"/>
                    <a:pt x="11" y="13"/>
                    <a:pt x="11" y="13"/>
                  </a:cubicBezTo>
                  <a:cubicBezTo>
                    <a:pt x="11" y="13"/>
                    <a:pt x="11" y="13"/>
                    <a:pt x="11"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3" y="13"/>
                    <a:pt x="13" y="13"/>
                  </a:cubicBezTo>
                  <a:cubicBezTo>
                    <a:pt x="13" y="13"/>
                    <a:pt x="13" y="13"/>
                    <a:pt x="13" y="13"/>
                  </a:cubicBezTo>
                  <a:cubicBezTo>
                    <a:pt x="13"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5"/>
                    <a:pt x="15" y="15"/>
                    <a:pt x="15" y="15"/>
                  </a:cubicBezTo>
                  <a:cubicBezTo>
                    <a:pt x="15" y="15"/>
                    <a:pt x="15" y="15"/>
                    <a:pt x="15" y="15"/>
                  </a:cubicBezTo>
                  <a:cubicBezTo>
                    <a:pt x="15" y="15"/>
                    <a:pt x="15" y="15"/>
                    <a:pt x="15" y="15"/>
                  </a:cubicBezTo>
                  <a:cubicBezTo>
                    <a:pt x="15" y="15"/>
                    <a:pt x="16" y="15"/>
                    <a:pt x="16" y="15"/>
                  </a:cubicBezTo>
                  <a:cubicBezTo>
                    <a:pt x="16" y="15"/>
                    <a:pt x="16" y="15"/>
                    <a:pt x="16" y="15"/>
                  </a:cubicBezTo>
                  <a:cubicBezTo>
                    <a:pt x="16" y="15"/>
                    <a:pt x="16" y="15"/>
                    <a:pt x="16" y="15"/>
                  </a:cubicBezTo>
                  <a:cubicBezTo>
                    <a:pt x="16" y="15"/>
                    <a:pt x="16" y="15"/>
                    <a:pt x="16" y="15"/>
                  </a:cubicBezTo>
                  <a:cubicBezTo>
                    <a:pt x="16" y="15"/>
                    <a:pt x="16" y="15"/>
                    <a:pt x="16" y="15"/>
                  </a:cubicBezTo>
                  <a:cubicBezTo>
                    <a:pt x="16" y="15"/>
                    <a:pt x="17" y="15"/>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8" y="16"/>
                  </a:cubicBezTo>
                  <a:cubicBezTo>
                    <a:pt x="18" y="16"/>
                    <a:pt x="18" y="16"/>
                    <a:pt x="18" y="16"/>
                  </a:cubicBezTo>
                  <a:cubicBezTo>
                    <a:pt x="18" y="16"/>
                    <a:pt x="18" y="16"/>
                    <a:pt x="18" y="16"/>
                  </a:cubicBezTo>
                  <a:cubicBezTo>
                    <a:pt x="18" y="16"/>
                    <a:pt x="18" y="16"/>
                    <a:pt x="18" y="17"/>
                  </a:cubicBezTo>
                  <a:cubicBezTo>
                    <a:pt x="18" y="17"/>
                    <a:pt x="18"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20" y="17"/>
                    <a:pt x="20" y="17"/>
                    <a:pt x="20" y="17"/>
                  </a:cubicBezTo>
                  <a:cubicBezTo>
                    <a:pt x="20" y="17"/>
                    <a:pt x="20" y="17"/>
                    <a:pt x="20" y="17"/>
                  </a:cubicBezTo>
                  <a:cubicBezTo>
                    <a:pt x="20" y="17"/>
                    <a:pt x="20" y="17"/>
                    <a:pt x="20" y="17"/>
                  </a:cubicBezTo>
                  <a:cubicBezTo>
                    <a:pt x="20" y="18"/>
                    <a:pt x="20" y="18"/>
                    <a:pt x="20" y="18"/>
                  </a:cubicBezTo>
                  <a:cubicBezTo>
                    <a:pt x="20" y="18"/>
                    <a:pt x="20" y="18"/>
                    <a:pt x="20" y="18"/>
                  </a:cubicBezTo>
                  <a:cubicBezTo>
                    <a:pt x="20" y="18"/>
                    <a:pt x="20" y="18"/>
                    <a:pt x="20" y="18"/>
                  </a:cubicBezTo>
                  <a:cubicBezTo>
                    <a:pt x="20" y="18"/>
                    <a:pt x="20" y="18"/>
                    <a:pt x="20" y="18"/>
                  </a:cubicBezTo>
                  <a:cubicBezTo>
                    <a:pt x="20"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9"/>
                    <a:pt x="21" y="19"/>
                    <a:pt x="21" y="19"/>
                  </a:cubicBezTo>
                  <a:cubicBezTo>
                    <a:pt x="21"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3" y="19"/>
                    <a:pt x="23" y="19"/>
                    <a:pt x="23" y="19"/>
                  </a:cubicBezTo>
                  <a:cubicBezTo>
                    <a:pt x="23" y="19"/>
                    <a:pt x="23" y="19"/>
                    <a:pt x="23" y="19"/>
                  </a:cubicBezTo>
                  <a:cubicBezTo>
                    <a:pt x="23" y="20"/>
                    <a:pt x="23" y="20"/>
                    <a:pt x="23" y="20"/>
                  </a:cubicBezTo>
                  <a:cubicBezTo>
                    <a:pt x="23" y="20"/>
                    <a:pt x="23" y="20"/>
                    <a:pt x="23" y="20"/>
                  </a:cubicBezTo>
                  <a:cubicBezTo>
                    <a:pt x="23" y="20"/>
                    <a:pt x="23" y="20"/>
                    <a:pt x="24" y="20"/>
                  </a:cubicBezTo>
                  <a:cubicBezTo>
                    <a:pt x="24" y="20"/>
                    <a:pt x="24" y="20"/>
                    <a:pt x="25" y="20"/>
                  </a:cubicBezTo>
                  <a:cubicBezTo>
                    <a:pt x="25" y="20"/>
                    <a:pt x="25" y="20"/>
                    <a:pt x="25" y="20"/>
                  </a:cubicBezTo>
                  <a:cubicBezTo>
                    <a:pt x="25" y="20"/>
                    <a:pt x="25" y="20"/>
                    <a:pt x="25" y="20"/>
                  </a:cubicBezTo>
                  <a:cubicBezTo>
                    <a:pt x="25" y="20"/>
                    <a:pt x="25" y="20"/>
                    <a:pt x="25" y="20"/>
                  </a:cubicBezTo>
                  <a:cubicBezTo>
                    <a:pt x="25" y="20"/>
                    <a:pt x="25" y="20"/>
                    <a:pt x="26" y="20"/>
                  </a:cubicBezTo>
                  <a:cubicBezTo>
                    <a:pt x="26" y="20"/>
                    <a:pt x="26" y="20"/>
                    <a:pt x="26" y="20"/>
                  </a:cubicBezTo>
                  <a:cubicBezTo>
                    <a:pt x="26" y="20"/>
                    <a:pt x="26" y="20"/>
                    <a:pt x="26" y="20"/>
                  </a:cubicBezTo>
                  <a:cubicBezTo>
                    <a:pt x="26" y="20"/>
                    <a:pt x="26" y="19"/>
                    <a:pt x="26" y="19"/>
                  </a:cubicBezTo>
                  <a:cubicBezTo>
                    <a:pt x="26" y="19"/>
                    <a:pt x="26" y="19"/>
                    <a:pt x="26" y="19"/>
                  </a:cubicBezTo>
                  <a:cubicBezTo>
                    <a:pt x="26" y="19"/>
                    <a:pt x="26" y="19"/>
                    <a:pt x="26" y="19"/>
                  </a:cubicBezTo>
                  <a:cubicBezTo>
                    <a:pt x="26" y="19"/>
                    <a:pt x="27" y="19"/>
                    <a:pt x="27" y="19"/>
                  </a:cubicBezTo>
                  <a:cubicBezTo>
                    <a:pt x="27" y="19"/>
                    <a:pt x="27" y="19"/>
                    <a:pt x="27" y="19"/>
                  </a:cubicBezTo>
                  <a:cubicBezTo>
                    <a:pt x="27" y="19"/>
                    <a:pt x="27" y="18"/>
                    <a:pt x="27" y="18"/>
                  </a:cubicBezTo>
                  <a:cubicBezTo>
                    <a:pt x="27" y="18"/>
                    <a:pt x="28" y="18"/>
                    <a:pt x="28" y="18"/>
                  </a:cubicBezTo>
                  <a:cubicBezTo>
                    <a:pt x="28" y="17"/>
                    <a:pt x="29" y="17"/>
                    <a:pt x="29" y="16"/>
                  </a:cubicBezTo>
                  <a:cubicBezTo>
                    <a:pt x="29" y="16"/>
                    <a:pt x="29" y="16"/>
                    <a:pt x="30" y="16"/>
                  </a:cubicBezTo>
                  <a:cubicBezTo>
                    <a:pt x="30" y="16"/>
                    <a:pt x="30" y="16"/>
                    <a:pt x="30" y="16"/>
                  </a:cubicBezTo>
                  <a:cubicBezTo>
                    <a:pt x="30" y="16"/>
                    <a:pt x="30" y="16"/>
                    <a:pt x="30" y="16"/>
                  </a:cubicBezTo>
                  <a:cubicBezTo>
                    <a:pt x="30" y="16"/>
                    <a:pt x="30" y="15"/>
                    <a:pt x="31" y="15"/>
                  </a:cubicBezTo>
                  <a:cubicBezTo>
                    <a:pt x="31" y="15"/>
                    <a:pt x="31" y="15"/>
                    <a:pt x="31" y="15"/>
                  </a:cubicBezTo>
                  <a:cubicBezTo>
                    <a:pt x="31" y="15"/>
                    <a:pt x="31" y="15"/>
                    <a:pt x="31" y="15"/>
                  </a:cubicBezTo>
                  <a:cubicBezTo>
                    <a:pt x="31" y="15"/>
                    <a:pt x="31" y="15"/>
                    <a:pt x="31" y="15"/>
                  </a:cubicBezTo>
                  <a:cubicBezTo>
                    <a:pt x="31" y="14"/>
                    <a:pt x="31" y="14"/>
                    <a:pt x="31"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79" name="Freeform 15">
              <a:extLst>
                <a:ext uri="{FF2B5EF4-FFF2-40B4-BE49-F238E27FC236}">
                  <a16:creationId xmlns:a16="http://schemas.microsoft.com/office/drawing/2014/main" id="{20177E44-C771-4B5F-B398-35DB45573BCF}"/>
                </a:ext>
              </a:extLst>
            </p:cNvPr>
            <p:cNvSpPr>
              <a:spLocks/>
            </p:cNvSpPr>
            <p:nvPr/>
          </p:nvSpPr>
          <p:spPr bwMode="auto">
            <a:xfrm>
              <a:off x="5534025" y="3276600"/>
              <a:ext cx="128587" cy="71437"/>
            </a:xfrm>
            <a:custGeom>
              <a:avLst/>
              <a:gdLst>
                <a:gd name="T0" fmla="*/ 1 w 34"/>
                <a:gd name="T1" fmla="*/ 15 h 19"/>
                <a:gd name="T2" fmla="*/ 2 w 34"/>
                <a:gd name="T3" fmla="*/ 16 h 19"/>
                <a:gd name="T4" fmla="*/ 3 w 34"/>
                <a:gd name="T5" fmla="*/ 17 h 19"/>
                <a:gd name="T6" fmla="*/ 4 w 34"/>
                <a:gd name="T7" fmla="*/ 17 h 19"/>
                <a:gd name="T8" fmla="*/ 5 w 34"/>
                <a:gd name="T9" fmla="*/ 18 h 19"/>
                <a:gd name="T10" fmla="*/ 6 w 34"/>
                <a:gd name="T11" fmla="*/ 19 h 19"/>
                <a:gd name="T12" fmla="*/ 7 w 34"/>
                <a:gd name="T13" fmla="*/ 19 h 19"/>
                <a:gd name="T14" fmla="*/ 10 w 34"/>
                <a:gd name="T15" fmla="*/ 19 h 19"/>
                <a:gd name="T16" fmla="*/ 11 w 34"/>
                <a:gd name="T17" fmla="*/ 19 h 19"/>
                <a:gd name="T18" fmla="*/ 11 w 34"/>
                <a:gd name="T19" fmla="*/ 18 h 19"/>
                <a:gd name="T20" fmla="*/ 12 w 34"/>
                <a:gd name="T21" fmla="*/ 18 h 19"/>
                <a:gd name="T22" fmla="*/ 14 w 34"/>
                <a:gd name="T23" fmla="*/ 17 h 19"/>
                <a:gd name="T24" fmla="*/ 14 w 34"/>
                <a:gd name="T25" fmla="*/ 17 h 19"/>
                <a:gd name="T26" fmla="*/ 15 w 34"/>
                <a:gd name="T27" fmla="*/ 17 h 19"/>
                <a:gd name="T28" fmla="*/ 16 w 34"/>
                <a:gd name="T29" fmla="*/ 16 h 19"/>
                <a:gd name="T30" fmla="*/ 17 w 34"/>
                <a:gd name="T31" fmla="*/ 16 h 19"/>
                <a:gd name="T32" fmla="*/ 18 w 34"/>
                <a:gd name="T33" fmla="*/ 15 h 19"/>
                <a:gd name="T34" fmla="*/ 19 w 34"/>
                <a:gd name="T35" fmla="*/ 15 h 19"/>
                <a:gd name="T36" fmla="*/ 20 w 34"/>
                <a:gd name="T37" fmla="*/ 14 h 19"/>
                <a:gd name="T38" fmla="*/ 21 w 34"/>
                <a:gd name="T39" fmla="*/ 13 h 19"/>
                <a:gd name="T40" fmla="*/ 22 w 34"/>
                <a:gd name="T41" fmla="*/ 13 h 19"/>
                <a:gd name="T42" fmla="*/ 23 w 34"/>
                <a:gd name="T43" fmla="*/ 12 h 19"/>
                <a:gd name="T44" fmla="*/ 24 w 34"/>
                <a:gd name="T45" fmla="*/ 11 h 19"/>
                <a:gd name="T46" fmla="*/ 25 w 34"/>
                <a:gd name="T47" fmla="*/ 11 h 19"/>
                <a:gd name="T48" fmla="*/ 27 w 34"/>
                <a:gd name="T49" fmla="*/ 10 h 19"/>
                <a:gd name="T50" fmla="*/ 28 w 34"/>
                <a:gd name="T51" fmla="*/ 9 h 19"/>
                <a:gd name="T52" fmla="*/ 29 w 34"/>
                <a:gd name="T53" fmla="*/ 8 h 19"/>
                <a:gd name="T54" fmla="*/ 29 w 34"/>
                <a:gd name="T55" fmla="*/ 8 h 19"/>
                <a:gd name="T56" fmla="*/ 30 w 34"/>
                <a:gd name="T57" fmla="*/ 7 h 19"/>
                <a:gd name="T58" fmla="*/ 32 w 34"/>
                <a:gd name="T59" fmla="*/ 7 h 19"/>
                <a:gd name="T60" fmla="*/ 34 w 34"/>
                <a:gd name="T61" fmla="*/ 5 h 19"/>
                <a:gd name="T62" fmla="*/ 25 w 34"/>
                <a:gd name="T63" fmla="*/ 1 h 19"/>
                <a:gd name="T64" fmla="*/ 21 w 34"/>
                <a:gd name="T65" fmla="*/ 1 h 19"/>
                <a:gd name="T66" fmla="*/ 20 w 34"/>
                <a:gd name="T67" fmla="*/ 1 h 19"/>
                <a:gd name="T68" fmla="*/ 19 w 34"/>
                <a:gd name="T69" fmla="*/ 3 h 19"/>
                <a:gd name="T70" fmla="*/ 17 w 34"/>
                <a:gd name="T71" fmla="*/ 4 h 19"/>
                <a:gd name="T72" fmla="*/ 16 w 34"/>
                <a:gd name="T73" fmla="*/ 4 h 19"/>
                <a:gd name="T74" fmla="*/ 15 w 34"/>
                <a:gd name="T75" fmla="*/ 5 h 19"/>
                <a:gd name="T76" fmla="*/ 15 w 34"/>
                <a:gd name="T77" fmla="*/ 5 h 19"/>
                <a:gd name="T78" fmla="*/ 14 w 34"/>
                <a:gd name="T79" fmla="*/ 6 h 19"/>
                <a:gd name="T80" fmla="*/ 12 w 34"/>
                <a:gd name="T81" fmla="*/ 7 h 19"/>
                <a:gd name="T82" fmla="*/ 12 w 34"/>
                <a:gd name="T83" fmla="*/ 7 h 19"/>
                <a:gd name="T84" fmla="*/ 11 w 34"/>
                <a:gd name="T85" fmla="*/ 8 h 19"/>
                <a:gd name="T86" fmla="*/ 10 w 34"/>
                <a:gd name="T87" fmla="*/ 8 h 19"/>
                <a:gd name="T88" fmla="*/ 9 w 34"/>
                <a:gd name="T89" fmla="*/ 8 h 19"/>
                <a:gd name="T90" fmla="*/ 8 w 34"/>
                <a:gd name="T91" fmla="*/ 9 h 19"/>
                <a:gd name="T92" fmla="*/ 8 w 34"/>
                <a:gd name="T93" fmla="*/ 9 h 19"/>
                <a:gd name="T94" fmla="*/ 7 w 34"/>
                <a:gd name="T95" fmla="*/ 10 h 19"/>
                <a:gd name="T96" fmla="*/ 6 w 34"/>
                <a:gd name="T97" fmla="*/ 10 h 19"/>
                <a:gd name="T98" fmla="*/ 5 w 34"/>
                <a:gd name="T99" fmla="*/ 10 h 19"/>
                <a:gd name="T100" fmla="*/ 5 w 34"/>
                <a:gd name="T101" fmla="*/ 11 h 19"/>
                <a:gd name="T102" fmla="*/ 3 w 34"/>
                <a:gd name="T103" fmla="*/ 11 h 19"/>
                <a:gd name="T104" fmla="*/ 2 w 34"/>
                <a:gd name="T105" fmla="*/ 12 h 19"/>
                <a:gd name="T106" fmla="*/ 1 w 34"/>
                <a:gd name="T107"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 h="19">
                  <a:moveTo>
                    <a:pt x="0" y="14"/>
                  </a:moveTo>
                  <a:cubicBezTo>
                    <a:pt x="0" y="14"/>
                    <a:pt x="0" y="14"/>
                    <a:pt x="0" y="14"/>
                  </a:cubicBezTo>
                  <a:cubicBezTo>
                    <a:pt x="0" y="14"/>
                    <a:pt x="0" y="14"/>
                    <a:pt x="0" y="14"/>
                  </a:cubicBezTo>
                  <a:cubicBezTo>
                    <a:pt x="0" y="14"/>
                    <a:pt x="0" y="15"/>
                    <a:pt x="0" y="15"/>
                  </a:cubicBezTo>
                  <a:cubicBezTo>
                    <a:pt x="0" y="15"/>
                    <a:pt x="1" y="15"/>
                    <a:pt x="1" y="15"/>
                  </a:cubicBezTo>
                  <a:cubicBezTo>
                    <a:pt x="1" y="15"/>
                    <a:pt x="1" y="15"/>
                    <a:pt x="1" y="15"/>
                  </a:cubicBezTo>
                  <a:cubicBezTo>
                    <a:pt x="1" y="15"/>
                    <a:pt x="1" y="15"/>
                    <a:pt x="1" y="15"/>
                  </a:cubicBezTo>
                  <a:cubicBezTo>
                    <a:pt x="1" y="15"/>
                    <a:pt x="1" y="15"/>
                    <a:pt x="1" y="15"/>
                  </a:cubicBezTo>
                  <a:cubicBezTo>
                    <a:pt x="1" y="15"/>
                    <a:pt x="1" y="15"/>
                    <a:pt x="1" y="15"/>
                  </a:cubicBezTo>
                  <a:cubicBezTo>
                    <a:pt x="1" y="16"/>
                    <a:pt x="1" y="16"/>
                    <a:pt x="1" y="16"/>
                  </a:cubicBezTo>
                  <a:cubicBezTo>
                    <a:pt x="1" y="16"/>
                    <a:pt x="2" y="16"/>
                    <a:pt x="2" y="16"/>
                  </a:cubicBezTo>
                  <a:cubicBezTo>
                    <a:pt x="2" y="16"/>
                    <a:pt x="2" y="16"/>
                    <a:pt x="2" y="16"/>
                  </a:cubicBezTo>
                  <a:cubicBezTo>
                    <a:pt x="2" y="16"/>
                    <a:pt x="2" y="16"/>
                    <a:pt x="2" y="16"/>
                  </a:cubicBezTo>
                  <a:cubicBezTo>
                    <a:pt x="2" y="16"/>
                    <a:pt x="2" y="16"/>
                    <a:pt x="2" y="16"/>
                  </a:cubicBezTo>
                  <a:cubicBezTo>
                    <a:pt x="2" y="16"/>
                    <a:pt x="2" y="16"/>
                    <a:pt x="3" y="16"/>
                  </a:cubicBezTo>
                  <a:cubicBezTo>
                    <a:pt x="3" y="16"/>
                    <a:pt x="3" y="16"/>
                    <a:pt x="3" y="16"/>
                  </a:cubicBezTo>
                  <a:cubicBezTo>
                    <a:pt x="3" y="16"/>
                    <a:pt x="3" y="16"/>
                    <a:pt x="3" y="16"/>
                  </a:cubicBezTo>
                  <a:cubicBezTo>
                    <a:pt x="3" y="16"/>
                    <a:pt x="3" y="17"/>
                    <a:pt x="3" y="17"/>
                  </a:cubicBezTo>
                  <a:cubicBezTo>
                    <a:pt x="3" y="17"/>
                    <a:pt x="3" y="17"/>
                    <a:pt x="3" y="17"/>
                  </a:cubicBezTo>
                  <a:cubicBezTo>
                    <a:pt x="3" y="17"/>
                    <a:pt x="3" y="17"/>
                    <a:pt x="3" y="17"/>
                  </a:cubicBezTo>
                  <a:cubicBezTo>
                    <a:pt x="3" y="17"/>
                    <a:pt x="3" y="17"/>
                    <a:pt x="3" y="17"/>
                  </a:cubicBezTo>
                  <a:cubicBezTo>
                    <a:pt x="3" y="17"/>
                    <a:pt x="3" y="17"/>
                    <a:pt x="3" y="17"/>
                  </a:cubicBezTo>
                  <a:cubicBezTo>
                    <a:pt x="3"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8"/>
                    <a:pt x="4"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6" y="18"/>
                    <a:pt x="6" y="18"/>
                  </a:cubicBezTo>
                  <a:cubicBezTo>
                    <a:pt x="6" y="18"/>
                    <a:pt x="6" y="18"/>
                    <a:pt x="6" y="18"/>
                  </a:cubicBezTo>
                  <a:cubicBezTo>
                    <a:pt x="6" y="18"/>
                    <a:pt x="6" y="18"/>
                    <a:pt x="6" y="18"/>
                  </a:cubicBezTo>
                  <a:cubicBezTo>
                    <a:pt x="6" y="18"/>
                    <a:pt x="6" y="19"/>
                    <a:pt x="6" y="19"/>
                  </a:cubicBezTo>
                  <a:cubicBezTo>
                    <a:pt x="6" y="19"/>
                    <a:pt x="6" y="19"/>
                    <a:pt x="6" y="19"/>
                  </a:cubicBezTo>
                  <a:cubicBezTo>
                    <a:pt x="6" y="19"/>
                    <a:pt x="6" y="19"/>
                    <a:pt x="6" y="19"/>
                  </a:cubicBezTo>
                  <a:cubicBezTo>
                    <a:pt x="6" y="19"/>
                    <a:pt x="6" y="19"/>
                    <a:pt x="6" y="19"/>
                  </a:cubicBezTo>
                  <a:cubicBezTo>
                    <a:pt x="6" y="19"/>
                    <a:pt x="6"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8" y="19"/>
                    <a:pt x="8" y="19"/>
                  </a:cubicBezTo>
                  <a:cubicBezTo>
                    <a:pt x="8" y="19"/>
                    <a:pt x="8" y="19"/>
                    <a:pt x="8" y="19"/>
                  </a:cubicBezTo>
                  <a:cubicBezTo>
                    <a:pt x="8" y="19"/>
                    <a:pt x="9"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8"/>
                  </a:cubicBezTo>
                  <a:cubicBezTo>
                    <a:pt x="11" y="18"/>
                    <a:pt x="11" y="18"/>
                    <a:pt x="11" y="18"/>
                  </a:cubicBezTo>
                  <a:cubicBezTo>
                    <a:pt x="11" y="18"/>
                    <a:pt x="11" y="18"/>
                    <a:pt x="11" y="18"/>
                  </a:cubicBezTo>
                  <a:cubicBezTo>
                    <a:pt x="11" y="18"/>
                    <a:pt x="11" y="18"/>
                    <a:pt x="11" y="18"/>
                  </a:cubicBezTo>
                  <a:cubicBezTo>
                    <a:pt x="11" y="18"/>
                    <a:pt x="11" y="18"/>
                    <a:pt x="11"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3" y="18"/>
                    <a:pt x="13" y="18"/>
                    <a:pt x="13" y="18"/>
                  </a:cubicBezTo>
                  <a:cubicBezTo>
                    <a:pt x="13" y="18"/>
                    <a:pt x="13" y="18"/>
                    <a:pt x="13" y="18"/>
                  </a:cubicBezTo>
                  <a:cubicBezTo>
                    <a:pt x="13" y="18"/>
                    <a:pt x="13"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6"/>
                    <a:pt x="15" y="16"/>
                  </a:cubicBezTo>
                  <a:cubicBezTo>
                    <a:pt x="15"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5"/>
                    <a:pt x="17" y="15"/>
                  </a:cubicBezTo>
                  <a:cubicBezTo>
                    <a:pt x="17" y="15"/>
                    <a:pt x="17" y="15"/>
                    <a:pt x="17" y="15"/>
                  </a:cubicBezTo>
                  <a:cubicBezTo>
                    <a:pt x="17" y="15"/>
                    <a:pt x="17" y="15"/>
                    <a:pt x="17" y="15"/>
                  </a:cubicBezTo>
                  <a:cubicBezTo>
                    <a:pt x="18" y="15"/>
                    <a:pt x="18" y="15"/>
                    <a:pt x="18" y="15"/>
                  </a:cubicBezTo>
                  <a:cubicBezTo>
                    <a:pt x="18" y="15"/>
                    <a:pt x="18" y="15"/>
                    <a:pt x="18" y="15"/>
                  </a:cubicBezTo>
                  <a:cubicBezTo>
                    <a:pt x="18" y="15"/>
                    <a:pt x="18" y="15"/>
                    <a:pt x="18" y="15"/>
                  </a:cubicBezTo>
                  <a:cubicBezTo>
                    <a:pt x="18" y="15"/>
                    <a:pt x="18" y="15"/>
                    <a:pt x="18" y="15"/>
                  </a:cubicBezTo>
                  <a:cubicBezTo>
                    <a:pt x="18" y="15"/>
                    <a:pt x="19" y="15"/>
                    <a:pt x="19" y="15"/>
                  </a:cubicBezTo>
                  <a:cubicBezTo>
                    <a:pt x="19" y="15"/>
                    <a:pt x="19" y="15"/>
                    <a:pt x="19" y="15"/>
                  </a:cubicBezTo>
                  <a:cubicBezTo>
                    <a:pt x="19" y="15"/>
                    <a:pt x="19" y="15"/>
                    <a:pt x="19" y="15"/>
                  </a:cubicBezTo>
                  <a:cubicBezTo>
                    <a:pt x="19" y="15"/>
                    <a:pt x="19" y="15"/>
                    <a:pt x="19" y="15"/>
                  </a:cubicBezTo>
                  <a:cubicBezTo>
                    <a:pt x="19" y="15"/>
                    <a:pt x="19" y="15"/>
                    <a:pt x="19" y="15"/>
                  </a:cubicBezTo>
                  <a:cubicBezTo>
                    <a:pt x="19" y="15"/>
                    <a:pt x="19" y="14"/>
                    <a:pt x="19" y="14"/>
                  </a:cubicBezTo>
                  <a:cubicBezTo>
                    <a:pt x="19" y="14"/>
                    <a:pt x="19" y="14"/>
                    <a:pt x="19" y="14"/>
                  </a:cubicBezTo>
                  <a:cubicBezTo>
                    <a:pt x="19" y="14"/>
                    <a:pt x="19" y="14"/>
                    <a:pt x="19" y="14"/>
                  </a:cubicBezTo>
                  <a:cubicBezTo>
                    <a:pt x="19" y="14"/>
                    <a:pt x="19" y="14"/>
                    <a:pt x="19"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1" y="14"/>
                    <a:pt x="21" y="14"/>
                  </a:cubicBezTo>
                  <a:cubicBezTo>
                    <a:pt x="21" y="14"/>
                    <a:pt x="21" y="14"/>
                    <a:pt x="21" y="13"/>
                  </a:cubicBezTo>
                  <a:cubicBezTo>
                    <a:pt x="21" y="13"/>
                    <a:pt x="21" y="13"/>
                    <a:pt x="21" y="13"/>
                  </a:cubicBezTo>
                  <a:cubicBezTo>
                    <a:pt x="21" y="13"/>
                    <a:pt x="21" y="13"/>
                    <a:pt x="21" y="13"/>
                  </a:cubicBezTo>
                  <a:cubicBezTo>
                    <a:pt x="21" y="13"/>
                    <a:pt x="21" y="13"/>
                    <a:pt x="21" y="13"/>
                  </a:cubicBezTo>
                  <a:cubicBezTo>
                    <a:pt x="21" y="13"/>
                    <a:pt x="21"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2"/>
                    <a:pt x="22" y="12"/>
                  </a:cubicBezTo>
                  <a:cubicBezTo>
                    <a:pt x="22" y="12"/>
                    <a:pt x="22"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4" y="12"/>
                    <a:pt x="24" y="12"/>
                  </a:cubicBezTo>
                  <a:cubicBezTo>
                    <a:pt x="24" y="12"/>
                    <a:pt x="24" y="12"/>
                    <a:pt x="24" y="12"/>
                  </a:cubicBezTo>
                  <a:cubicBezTo>
                    <a:pt x="24" y="12"/>
                    <a:pt x="24" y="12"/>
                    <a:pt x="24" y="12"/>
                  </a:cubicBezTo>
                  <a:cubicBezTo>
                    <a:pt x="24" y="12"/>
                    <a:pt x="24" y="12"/>
                    <a:pt x="24" y="12"/>
                  </a:cubicBezTo>
                  <a:cubicBezTo>
                    <a:pt x="24" y="11"/>
                    <a:pt x="24"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6" y="11"/>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9"/>
                    <a:pt x="27" y="9"/>
                    <a:pt x="27" y="9"/>
                  </a:cubicBezTo>
                  <a:cubicBezTo>
                    <a:pt x="27" y="9"/>
                    <a:pt x="27" y="9"/>
                    <a:pt x="27" y="9"/>
                  </a:cubicBezTo>
                  <a:cubicBezTo>
                    <a:pt x="27"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8"/>
                    <a:pt x="28"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30" y="8"/>
                    <a:pt x="30" y="8"/>
                  </a:cubicBezTo>
                  <a:cubicBezTo>
                    <a:pt x="30" y="8"/>
                    <a:pt x="30" y="8"/>
                    <a:pt x="30" y="8"/>
                  </a:cubicBezTo>
                  <a:cubicBezTo>
                    <a:pt x="30" y="8"/>
                    <a:pt x="30" y="8"/>
                    <a:pt x="30" y="8"/>
                  </a:cubicBezTo>
                  <a:cubicBezTo>
                    <a:pt x="30" y="8"/>
                    <a:pt x="30" y="8"/>
                    <a:pt x="30" y="7"/>
                  </a:cubicBezTo>
                  <a:cubicBezTo>
                    <a:pt x="30" y="7"/>
                    <a:pt x="30" y="7"/>
                    <a:pt x="30" y="7"/>
                  </a:cubicBezTo>
                  <a:cubicBezTo>
                    <a:pt x="30" y="7"/>
                    <a:pt x="30" y="7"/>
                    <a:pt x="30" y="7"/>
                  </a:cubicBezTo>
                  <a:cubicBezTo>
                    <a:pt x="30" y="7"/>
                    <a:pt x="30" y="7"/>
                    <a:pt x="30" y="7"/>
                  </a:cubicBezTo>
                  <a:cubicBezTo>
                    <a:pt x="30" y="7"/>
                    <a:pt x="30" y="7"/>
                    <a:pt x="30" y="7"/>
                  </a:cubicBezTo>
                  <a:cubicBezTo>
                    <a:pt x="31" y="7"/>
                    <a:pt x="31" y="7"/>
                    <a:pt x="31" y="7"/>
                  </a:cubicBezTo>
                  <a:cubicBezTo>
                    <a:pt x="31" y="7"/>
                    <a:pt x="31" y="7"/>
                    <a:pt x="31" y="7"/>
                  </a:cubicBezTo>
                  <a:cubicBezTo>
                    <a:pt x="31" y="7"/>
                    <a:pt x="31" y="7"/>
                    <a:pt x="32" y="7"/>
                  </a:cubicBezTo>
                  <a:cubicBezTo>
                    <a:pt x="32" y="7"/>
                    <a:pt x="32" y="7"/>
                    <a:pt x="32" y="7"/>
                  </a:cubicBezTo>
                  <a:cubicBezTo>
                    <a:pt x="32" y="7"/>
                    <a:pt x="32" y="7"/>
                    <a:pt x="32" y="7"/>
                  </a:cubicBezTo>
                  <a:cubicBezTo>
                    <a:pt x="32" y="7"/>
                    <a:pt x="32" y="7"/>
                    <a:pt x="32" y="7"/>
                  </a:cubicBezTo>
                  <a:cubicBezTo>
                    <a:pt x="32" y="7"/>
                    <a:pt x="32" y="7"/>
                    <a:pt x="33" y="7"/>
                  </a:cubicBezTo>
                  <a:cubicBezTo>
                    <a:pt x="33" y="7"/>
                    <a:pt x="33" y="7"/>
                    <a:pt x="33" y="7"/>
                  </a:cubicBezTo>
                  <a:cubicBezTo>
                    <a:pt x="33" y="7"/>
                    <a:pt x="33" y="7"/>
                    <a:pt x="33" y="7"/>
                  </a:cubicBezTo>
                  <a:cubicBezTo>
                    <a:pt x="33" y="7"/>
                    <a:pt x="33" y="7"/>
                    <a:pt x="34" y="7"/>
                  </a:cubicBezTo>
                  <a:cubicBezTo>
                    <a:pt x="34" y="7"/>
                    <a:pt x="34" y="6"/>
                    <a:pt x="34" y="6"/>
                  </a:cubicBezTo>
                  <a:cubicBezTo>
                    <a:pt x="34" y="6"/>
                    <a:pt x="34" y="6"/>
                    <a:pt x="34" y="6"/>
                  </a:cubicBezTo>
                  <a:cubicBezTo>
                    <a:pt x="34" y="6"/>
                    <a:pt x="34" y="6"/>
                    <a:pt x="34" y="5"/>
                  </a:cubicBezTo>
                  <a:cubicBezTo>
                    <a:pt x="34" y="4"/>
                    <a:pt x="33" y="4"/>
                    <a:pt x="32" y="3"/>
                  </a:cubicBezTo>
                  <a:cubicBezTo>
                    <a:pt x="30" y="2"/>
                    <a:pt x="28" y="2"/>
                    <a:pt x="26" y="1"/>
                  </a:cubicBezTo>
                  <a:cubicBezTo>
                    <a:pt x="26" y="1"/>
                    <a:pt x="26" y="1"/>
                    <a:pt x="26" y="1"/>
                  </a:cubicBezTo>
                  <a:cubicBezTo>
                    <a:pt x="26" y="1"/>
                    <a:pt x="26" y="1"/>
                    <a:pt x="26" y="1"/>
                  </a:cubicBezTo>
                  <a:cubicBezTo>
                    <a:pt x="26" y="1"/>
                    <a:pt x="26" y="1"/>
                    <a:pt x="25" y="1"/>
                  </a:cubicBezTo>
                  <a:cubicBezTo>
                    <a:pt x="25" y="1"/>
                    <a:pt x="25" y="1"/>
                    <a:pt x="25" y="1"/>
                  </a:cubicBezTo>
                  <a:cubicBezTo>
                    <a:pt x="25" y="1"/>
                    <a:pt x="25" y="1"/>
                    <a:pt x="25" y="1"/>
                  </a:cubicBezTo>
                  <a:cubicBezTo>
                    <a:pt x="25" y="1"/>
                    <a:pt x="25" y="1"/>
                    <a:pt x="25" y="1"/>
                  </a:cubicBezTo>
                  <a:cubicBezTo>
                    <a:pt x="25" y="1"/>
                    <a:pt x="25" y="1"/>
                    <a:pt x="25" y="1"/>
                  </a:cubicBezTo>
                  <a:cubicBezTo>
                    <a:pt x="24" y="0"/>
                    <a:pt x="24" y="0"/>
                    <a:pt x="22" y="0"/>
                  </a:cubicBezTo>
                  <a:cubicBezTo>
                    <a:pt x="22" y="0"/>
                    <a:pt x="22" y="0"/>
                    <a:pt x="22" y="0"/>
                  </a:cubicBezTo>
                  <a:cubicBezTo>
                    <a:pt x="22" y="0"/>
                    <a:pt x="22" y="0"/>
                    <a:pt x="22" y="0"/>
                  </a:cubicBezTo>
                  <a:cubicBezTo>
                    <a:pt x="22" y="0"/>
                    <a:pt x="22" y="0"/>
                    <a:pt x="21" y="0"/>
                  </a:cubicBezTo>
                  <a:cubicBezTo>
                    <a:pt x="21" y="0"/>
                    <a:pt x="21" y="0"/>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0" y="1"/>
                    <a:pt x="20" y="1"/>
                  </a:cubicBezTo>
                  <a:cubicBezTo>
                    <a:pt x="20" y="1"/>
                    <a:pt x="20" y="2"/>
                    <a:pt x="20" y="2"/>
                  </a:cubicBezTo>
                  <a:cubicBezTo>
                    <a:pt x="20" y="2"/>
                    <a:pt x="20" y="2"/>
                    <a:pt x="20" y="2"/>
                  </a:cubicBezTo>
                  <a:cubicBezTo>
                    <a:pt x="19" y="2"/>
                    <a:pt x="19" y="2"/>
                    <a:pt x="19" y="2"/>
                  </a:cubicBezTo>
                  <a:cubicBezTo>
                    <a:pt x="19" y="2"/>
                    <a:pt x="19" y="2"/>
                    <a:pt x="19" y="2"/>
                  </a:cubicBezTo>
                  <a:cubicBezTo>
                    <a:pt x="19" y="2"/>
                    <a:pt x="19" y="3"/>
                    <a:pt x="19" y="3"/>
                  </a:cubicBezTo>
                  <a:cubicBezTo>
                    <a:pt x="19" y="3"/>
                    <a:pt x="19" y="3"/>
                    <a:pt x="19" y="3"/>
                  </a:cubicBezTo>
                  <a:cubicBezTo>
                    <a:pt x="19" y="3"/>
                    <a:pt x="19" y="3"/>
                    <a:pt x="19"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4"/>
                  </a:cubicBezTo>
                  <a:cubicBezTo>
                    <a:pt x="18"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5"/>
                    <a:pt x="16" y="5"/>
                    <a:pt x="16" y="5"/>
                  </a:cubicBezTo>
                  <a:cubicBezTo>
                    <a:pt x="16" y="5"/>
                    <a:pt x="16" y="5"/>
                    <a:pt x="16" y="5"/>
                  </a:cubicBezTo>
                  <a:cubicBezTo>
                    <a:pt x="16" y="5"/>
                    <a:pt x="16" y="5"/>
                    <a:pt x="16" y="5"/>
                  </a:cubicBezTo>
                  <a:cubicBezTo>
                    <a:pt x="16" y="5"/>
                    <a:pt x="16"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6"/>
                    <a:pt x="15" y="6"/>
                  </a:cubicBezTo>
                  <a:cubicBezTo>
                    <a:pt x="15" y="6"/>
                    <a:pt x="14" y="6"/>
                    <a:pt x="14" y="6"/>
                  </a:cubicBezTo>
                  <a:cubicBezTo>
                    <a:pt x="14" y="6"/>
                    <a:pt x="14" y="6"/>
                    <a:pt x="14" y="6"/>
                  </a:cubicBezTo>
                  <a:cubicBezTo>
                    <a:pt x="14" y="6"/>
                    <a:pt x="14" y="6"/>
                    <a:pt x="14" y="6"/>
                  </a:cubicBezTo>
                  <a:cubicBezTo>
                    <a:pt x="14" y="6"/>
                    <a:pt x="14" y="6"/>
                    <a:pt x="14" y="6"/>
                  </a:cubicBezTo>
                  <a:cubicBezTo>
                    <a:pt x="14" y="6"/>
                    <a:pt x="14" y="6"/>
                    <a:pt x="14" y="6"/>
                  </a:cubicBezTo>
                  <a:cubicBezTo>
                    <a:pt x="14" y="6"/>
                    <a:pt x="13" y="6"/>
                    <a:pt x="13" y="6"/>
                  </a:cubicBezTo>
                  <a:cubicBezTo>
                    <a:pt x="13" y="6"/>
                    <a:pt x="13" y="6"/>
                    <a:pt x="13" y="6"/>
                  </a:cubicBezTo>
                  <a:cubicBezTo>
                    <a:pt x="13" y="6"/>
                    <a:pt x="13" y="7"/>
                    <a:pt x="13" y="7"/>
                  </a:cubicBezTo>
                  <a:cubicBezTo>
                    <a:pt x="13" y="7"/>
                    <a:pt x="13" y="7"/>
                    <a:pt x="13" y="7"/>
                  </a:cubicBezTo>
                  <a:cubicBezTo>
                    <a:pt x="13" y="7"/>
                    <a:pt x="13" y="7"/>
                    <a:pt x="13" y="7"/>
                  </a:cubicBezTo>
                  <a:cubicBezTo>
                    <a:pt x="13" y="7"/>
                    <a:pt x="13"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1" y="7"/>
                    <a:pt x="11" y="7"/>
                    <a:pt x="11" y="7"/>
                  </a:cubicBezTo>
                  <a:cubicBezTo>
                    <a:pt x="11" y="7"/>
                    <a:pt x="11" y="7"/>
                    <a:pt x="11" y="7"/>
                  </a:cubicBezTo>
                  <a:cubicBezTo>
                    <a:pt x="11" y="7"/>
                    <a:pt x="11" y="7"/>
                    <a:pt x="11" y="7"/>
                  </a:cubicBezTo>
                  <a:cubicBezTo>
                    <a:pt x="11" y="7"/>
                    <a:pt x="11" y="7"/>
                    <a:pt x="11" y="7"/>
                  </a:cubicBezTo>
                  <a:cubicBezTo>
                    <a:pt x="11" y="8"/>
                    <a:pt x="11" y="8"/>
                    <a:pt x="11" y="8"/>
                  </a:cubicBezTo>
                  <a:cubicBezTo>
                    <a:pt x="11" y="8"/>
                    <a:pt x="11" y="8"/>
                    <a:pt x="11" y="8"/>
                  </a:cubicBezTo>
                  <a:cubicBezTo>
                    <a:pt x="11" y="8"/>
                    <a:pt x="11" y="8"/>
                    <a:pt x="11" y="8"/>
                  </a:cubicBezTo>
                  <a:cubicBezTo>
                    <a:pt x="11" y="8"/>
                    <a:pt x="11"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9" y="8"/>
                    <a:pt x="9" y="8"/>
                    <a:pt x="9" y="8"/>
                  </a:cubicBezTo>
                  <a:cubicBezTo>
                    <a:pt x="9" y="8"/>
                    <a:pt x="9" y="8"/>
                    <a:pt x="9" y="8"/>
                  </a:cubicBezTo>
                  <a:cubicBezTo>
                    <a:pt x="9" y="8"/>
                    <a:pt x="9" y="8"/>
                    <a:pt x="9" y="8"/>
                  </a:cubicBezTo>
                  <a:cubicBezTo>
                    <a:pt x="9" y="8"/>
                    <a:pt x="9" y="9"/>
                    <a:pt x="9" y="9"/>
                  </a:cubicBezTo>
                  <a:cubicBezTo>
                    <a:pt x="9" y="9"/>
                    <a:pt x="9" y="9"/>
                    <a:pt x="9" y="9"/>
                  </a:cubicBezTo>
                  <a:cubicBezTo>
                    <a:pt x="9" y="9"/>
                    <a:pt x="9" y="9"/>
                    <a:pt x="9" y="9"/>
                  </a:cubicBezTo>
                  <a:cubicBezTo>
                    <a:pt x="9" y="9"/>
                    <a:pt x="9" y="9"/>
                    <a:pt x="9" y="9"/>
                  </a:cubicBezTo>
                  <a:cubicBezTo>
                    <a:pt x="9" y="9"/>
                    <a:pt x="9" y="9"/>
                    <a:pt x="9"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7" y="9"/>
                    <a:pt x="7" y="9"/>
                    <a:pt x="7" y="9"/>
                  </a:cubicBezTo>
                  <a:cubicBezTo>
                    <a:pt x="7" y="9"/>
                    <a:pt x="7" y="9"/>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1"/>
                  </a:cubicBezTo>
                  <a:cubicBezTo>
                    <a:pt x="5" y="11"/>
                    <a:pt x="5" y="11"/>
                    <a:pt x="5" y="11"/>
                  </a:cubicBezTo>
                  <a:cubicBezTo>
                    <a:pt x="5" y="11"/>
                    <a:pt x="5" y="11"/>
                    <a:pt x="5" y="11"/>
                  </a:cubicBezTo>
                  <a:cubicBezTo>
                    <a:pt x="5" y="11"/>
                    <a:pt x="5" y="11"/>
                    <a:pt x="5" y="11"/>
                  </a:cubicBezTo>
                  <a:cubicBezTo>
                    <a:pt x="4" y="11"/>
                    <a:pt x="4" y="11"/>
                    <a:pt x="4" y="11"/>
                  </a:cubicBezTo>
                  <a:cubicBezTo>
                    <a:pt x="4" y="11"/>
                    <a:pt x="4" y="11"/>
                    <a:pt x="4" y="11"/>
                  </a:cubicBezTo>
                  <a:cubicBezTo>
                    <a:pt x="4" y="11"/>
                    <a:pt x="4" y="11"/>
                    <a:pt x="4" y="11"/>
                  </a:cubicBezTo>
                  <a:cubicBezTo>
                    <a:pt x="4" y="11"/>
                    <a:pt x="4" y="11"/>
                    <a:pt x="4"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2"/>
                  </a:cubicBezTo>
                  <a:cubicBezTo>
                    <a:pt x="3"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3"/>
                  </a:cubicBezTo>
                  <a:cubicBezTo>
                    <a:pt x="1" y="13"/>
                    <a:pt x="1" y="13"/>
                    <a:pt x="0" y="13"/>
                  </a:cubicBezTo>
                  <a:cubicBezTo>
                    <a:pt x="0" y="13"/>
                    <a:pt x="0" y="14"/>
                    <a:pt x="0" y="14"/>
                  </a:cubicBezTo>
                  <a:cubicBezTo>
                    <a:pt x="0" y="14"/>
                    <a:pt x="0" y="14"/>
                    <a:pt x="0"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0" name="Freeform 16">
              <a:extLst>
                <a:ext uri="{FF2B5EF4-FFF2-40B4-BE49-F238E27FC236}">
                  <a16:creationId xmlns:a16="http://schemas.microsoft.com/office/drawing/2014/main" id="{081B735B-E24C-45DF-BA67-50891E8EDAE9}"/>
                </a:ext>
              </a:extLst>
            </p:cNvPr>
            <p:cNvSpPr>
              <a:spLocks/>
            </p:cNvSpPr>
            <p:nvPr/>
          </p:nvSpPr>
          <p:spPr bwMode="auto">
            <a:xfrm>
              <a:off x="4357688" y="3328988"/>
              <a:ext cx="223837" cy="225425"/>
            </a:xfrm>
            <a:custGeom>
              <a:avLst/>
              <a:gdLst>
                <a:gd name="T0" fmla="*/ 46 w 60"/>
                <a:gd name="T1" fmla="*/ 31 h 60"/>
                <a:gd name="T2" fmla="*/ 47 w 60"/>
                <a:gd name="T3" fmla="*/ 29 h 60"/>
                <a:gd name="T4" fmla="*/ 49 w 60"/>
                <a:gd name="T5" fmla="*/ 27 h 60"/>
                <a:gd name="T6" fmla="*/ 50 w 60"/>
                <a:gd name="T7" fmla="*/ 25 h 60"/>
                <a:gd name="T8" fmla="*/ 52 w 60"/>
                <a:gd name="T9" fmla="*/ 22 h 60"/>
                <a:gd name="T10" fmla="*/ 53 w 60"/>
                <a:gd name="T11" fmla="*/ 20 h 60"/>
                <a:gd name="T12" fmla="*/ 54 w 60"/>
                <a:gd name="T13" fmla="*/ 18 h 60"/>
                <a:gd name="T14" fmla="*/ 55 w 60"/>
                <a:gd name="T15" fmla="*/ 16 h 60"/>
                <a:gd name="T16" fmla="*/ 56 w 60"/>
                <a:gd name="T17" fmla="*/ 15 h 60"/>
                <a:gd name="T18" fmla="*/ 56 w 60"/>
                <a:gd name="T19" fmla="*/ 13 h 60"/>
                <a:gd name="T20" fmla="*/ 57 w 60"/>
                <a:gd name="T21" fmla="*/ 12 h 60"/>
                <a:gd name="T22" fmla="*/ 58 w 60"/>
                <a:gd name="T23" fmla="*/ 10 h 60"/>
                <a:gd name="T24" fmla="*/ 59 w 60"/>
                <a:gd name="T25" fmla="*/ 9 h 60"/>
                <a:gd name="T26" fmla="*/ 59 w 60"/>
                <a:gd name="T27" fmla="*/ 7 h 60"/>
                <a:gd name="T28" fmla="*/ 59 w 60"/>
                <a:gd name="T29" fmla="*/ 3 h 60"/>
                <a:gd name="T30" fmla="*/ 57 w 60"/>
                <a:gd name="T31" fmla="*/ 1 h 60"/>
                <a:gd name="T32" fmla="*/ 49 w 60"/>
                <a:gd name="T33" fmla="*/ 0 h 60"/>
                <a:gd name="T34" fmla="*/ 29 w 60"/>
                <a:gd name="T35" fmla="*/ 1 h 60"/>
                <a:gd name="T36" fmla="*/ 19 w 60"/>
                <a:gd name="T37" fmla="*/ 1 h 60"/>
                <a:gd name="T38" fmla="*/ 17 w 60"/>
                <a:gd name="T39" fmla="*/ 10 h 60"/>
                <a:gd name="T40" fmla="*/ 21 w 60"/>
                <a:gd name="T41" fmla="*/ 12 h 60"/>
                <a:gd name="T42" fmla="*/ 30 w 60"/>
                <a:gd name="T43" fmla="*/ 11 h 60"/>
                <a:gd name="T44" fmla="*/ 41 w 60"/>
                <a:gd name="T45" fmla="*/ 10 h 60"/>
                <a:gd name="T46" fmla="*/ 45 w 60"/>
                <a:gd name="T47" fmla="*/ 12 h 60"/>
                <a:gd name="T48" fmla="*/ 44 w 60"/>
                <a:gd name="T49" fmla="*/ 13 h 60"/>
                <a:gd name="T50" fmla="*/ 43 w 60"/>
                <a:gd name="T51" fmla="*/ 15 h 60"/>
                <a:gd name="T52" fmla="*/ 43 w 60"/>
                <a:gd name="T53" fmla="*/ 16 h 60"/>
                <a:gd name="T54" fmla="*/ 42 w 60"/>
                <a:gd name="T55" fmla="*/ 18 h 60"/>
                <a:gd name="T56" fmla="*/ 40 w 60"/>
                <a:gd name="T57" fmla="*/ 20 h 60"/>
                <a:gd name="T58" fmla="*/ 38 w 60"/>
                <a:gd name="T59" fmla="*/ 24 h 60"/>
                <a:gd name="T60" fmla="*/ 35 w 60"/>
                <a:gd name="T61" fmla="*/ 27 h 60"/>
                <a:gd name="T62" fmla="*/ 29 w 60"/>
                <a:gd name="T63" fmla="*/ 33 h 60"/>
                <a:gd name="T64" fmla="*/ 27 w 60"/>
                <a:gd name="T65" fmla="*/ 35 h 60"/>
                <a:gd name="T66" fmla="*/ 25 w 60"/>
                <a:gd name="T67" fmla="*/ 37 h 60"/>
                <a:gd name="T68" fmla="*/ 22 w 60"/>
                <a:gd name="T69" fmla="*/ 38 h 60"/>
                <a:gd name="T70" fmla="*/ 20 w 60"/>
                <a:gd name="T71" fmla="*/ 40 h 60"/>
                <a:gd name="T72" fmla="*/ 18 w 60"/>
                <a:gd name="T73" fmla="*/ 41 h 60"/>
                <a:gd name="T74" fmla="*/ 17 w 60"/>
                <a:gd name="T75" fmla="*/ 42 h 60"/>
                <a:gd name="T76" fmla="*/ 15 w 60"/>
                <a:gd name="T77" fmla="*/ 43 h 60"/>
                <a:gd name="T78" fmla="*/ 13 w 60"/>
                <a:gd name="T79" fmla="*/ 44 h 60"/>
                <a:gd name="T80" fmla="*/ 11 w 60"/>
                <a:gd name="T81" fmla="*/ 45 h 60"/>
                <a:gd name="T82" fmla="*/ 9 w 60"/>
                <a:gd name="T83" fmla="*/ 46 h 60"/>
                <a:gd name="T84" fmla="*/ 8 w 60"/>
                <a:gd name="T85" fmla="*/ 46 h 60"/>
                <a:gd name="T86" fmla="*/ 6 w 60"/>
                <a:gd name="T87" fmla="*/ 47 h 60"/>
                <a:gd name="T88" fmla="*/ 4 w 60"/>
                <a:gd name="T89" fmla="*/ 48 h 60"/>
                <a:gd name="T90" fmla="*/ 2 w 60"/>
                <a:gd name="T91" fmla="*/ 49 h 60"/>
                <a:gd name="T92" fmla="*/ 0 w 60"/>
                <a:gd name="T93" fmla="*/ 52 h 60"/>
                <a:gd name="T94" fmla="*/ 2 w 60"/>
                <a:gd name="T95" fmla="*/ 54 h 60"/>
                <a:gd name="T96" fmla="*/ 4 w 60"/>
                <a:gd name="T97" fmla="*/ 55 h 60"/>
                <a:gd name="T98" fmla="*/ 7 w 60"/>
                <a:gd name="T99" fmla="*/ 57 h 60"/>
                <a:gd name="T100" fmla="*/ 9 w 60"/>
                <a:gd name="T101" fmla="*/ 58 h 60"/>
                <a:gd name="T102" fmla="*/ 11 w 60"/>
                <a:gd name="T103" fmla="*/ 59 h 60"/>
                <a:gd name="T104" fmla="*/ 14 w 60"/>
                <a:gd name="T105" fmla="*/ 59 h 60"/>
                <a:gd name="T106" fmla="*/ 16 w 60"/>
                <a:gd name="T107" fmla="*/ 58 h 60"/>
                <a:gd name="T108" fmla="*/ 17 w 60"/>
                <a:gd name="T109" fmla="*/ 57 h 60"/>
                <a:gd name="T110" fmla="*/ 19 w 60"/>
                <a:gd name="T111" fmla="*/ 56 h 60"/>
                <a:gd name="T112" fmla="*/ 21 w 60"/>
                <a:gd name="T113" fmla="*/ 55 h 60"/>
                <a:gd name="T114" fmla="*/ 23 w 60"/>
                <a:gd name="T115" fmla="*/ 54 h 60"/>
                <a:gd name="T116" fmla="*/ 25 w 60"/>
                <a:gd name="T117" fmla="*/ 52 h 60"/>
                <a:gd name="T118" fmla="*/ 27 w 60"/>
                <a:gd name="T119" fmla="*/ 51 h 60"/>
                <a:gd name="T120" fmla="*/ 30 w 60"/>
                <a:gd name="T121" fmla="*/ 49 h 60"/>
                <a:gd name="T122" fmla="*/ 41 w 60"/>
                <a:gd name="T123" fmla="*/ 38 h 60"/>
                <a:gd name="T124" fmla="*/ 43 w 60"/>
                <a:gd name="T125" fmla="*/ 3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 h="60">
                  <a:moveTo>
                    <a:pt x="44" y="34"/>
                  </a:moveTo>
                  <a:cubicBezTo>
                    <a:pt x="44" y="34"/>
                    <a:pt x="44" y="34"/>
                    <a:pt x="44" y="34"/>
                  </a:cubicBezTo>
                  <a:cubicBezTo>
                    <a:pt x="44" y="34"/>
                    <a:pt x="44" y="33"/>
                    <a:pt x="44" y="33"/>
                  </a:cubicBezTo>
                  <a:cubicBezTo>
                    <a:pt x="44" y="33"/>
                    <a:pt x="44" y="33"/>
                    <a:pt x="44" y="33"/>
                  </a:cubicBezTo>
                  <a:cubicBezTo>
                    <a:pt x="44" y="33"/>
                    <a:pt x="44" y="33"/>
                    <a:pt x="44" y="33"/>
                  </a:cubicBezTo>
                  <a:cubicBezTo>
                    <a:pt x="44" y="33"/>
                    <a:pt x="45" y="33"/>
                    <a:pt x="45" y="33"/>
                  </a:cubicBezTo>
                  <a:cubicBezTo>
                    <a:pt x="45" y="33"/>
                    <a:pt x="45" y="33"/>
                    <a:pt x="45" y="33"/>
                  </a:cubicBezTo>
                  <a:cubicBezTo>
                    <a:pt x="45" y="33"/>
                    <a:pt x="45" y="33"/>
                    <a:pt x="45" y="33"/>
                  </a:cubicBezTo>
                  <a:cubicBezTo>
                    <a:pt x="45" y="32"/>
                    <a:pt x="45" y="32"/>
                    <a:pt x="45" y="32"/>
                  </a:cubicBezTo>
                  <a:cubicBezTo>
                    <a:pt x="45" y="32"/>
                    <a:pt x="45" y="32"/>
                    <a:pt x="45" y="32"/>
                  </a:cubicBezTo>
                  <a:cubicBezTo>
                    <a:pt x="45" y="32"/>
                    <a:pt x="45" y="32"/>
                    <a:pt x="45" y="32"/>
                  </a:cubicBezTo>
                  <a:cubicBezTo>
                    <a:pt x="45" y="32"/>
                    <a:pt x="45" y="32"/>
                    <a:pt x="45" y="32"/>
                  </a:cubicBezTo>
                  <a:cubicBezTo>
                    <a:pt x="45" y="32"/>
                    <a:pt x="46" y="32"/>
                    <a:pt x="46" y="32"/>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0"/>
                    <a:pt x="46" y="30"/>
                  </a:cubicBezTo>
                  <a:cubicBezTo>
                    <a:pt x="46" y="30"/>
                    <a:pt x="46" y="30"/>
                    <a:pt x="47" y="30"/>
                  </a:cubicBezTo>
                  <a:cubicBezTo>
                    <a:pt x="47" y="30"/>
                    <a:pt x="47" y="30"/>
                    <a:pt x="47" y="30"/>
                  </a:cubicBezTo>
                  <a:cubicBezTo>
                    <a:pt x="47" y="30"/>
                    <a:pt x="47" y="30"/>
                    <a:pt x="47" y="30"/>
                  </a:cubicBezTo>
                  <a:cubicBezTo>
                    <a:pt x="47" y="30"/>
                    <a:pt x="47" y="30"/>
                    <a:pt x="47" y="30"/>
                  </a:cubicBezTo>
                  <a:cubicBezTo>
                    <a:pt x="47" y="30"/>
                    <a:pt x="47" y="30"/>
                    <a:pt x="47" y="30"/>
                  </a:cubicBezTo>
                  <a:cubicBezTo>
                    <a:pt x="47" y="30"/>
                    <a:pt x="47" y="29"/>
                    <a:pt x="47" y="29"/>
                  </a:cubicBezTo>
                  <a:cubicBezTo>
                    <a:pt x="47" y="29"/>
                    <a:pt x="47" y="29"/>
                    <a:pt x="47" y="29"/>
                  </a:cubicBezTo>
                  <a:cubicBezTo>
                    <a:pt x="47" y="29"/>
                    <a:pt x="47" y="29"/>
                    <a:pt x="47" y="29"/>
                  </a:cubicBezTo>
                  <a:cubicBezTo>
                    <a:pt x="47" y="29"/>
                    <a:pt x="47" y="29"/>
                    <a:pt x="47" y="29"/>
                  </a:cubicBezTo>
                  <a:cubicBezTo>
                    <a:pt x="47" y="29"/>
                    <a:pt x="47" y="29"/>
                    <a:pt x="47" y="29"/>
                  </a:cubicBezTo>
                  <a:cubicBezTo>
                    <a:pt x="48" y="29"/>
                    <a:pt x="48" y="29"/>
                    <a:pt x="48" y="29"/>
                  </a:cubicBezTo>
                  <a:cubicBezTo>
                    <a:pt x="48" y="29"/>
                    <a:pt x="48" y="28"/>
                    <a:pt x="48" y="28"/>
                  </a:cubicBezTo>
                  <a:cubicBezTo>
                    <a:pt x="48" y="28"/>
                    <a:pt x="48" y="28"/>
                    <a:pt x="48" y="28"/>
                  </a:cubicBezTo>
                  <a:cubicBezTo>
                    <a:pt x="48" y="28"/>
                    <a:pt x="48" y="28"/>
                    <a:pt x="48" y="28"/>
                  </a:cubicBezTo>
                  <a:cubicBezTo>
                    <a:pt x="48" y="28"/>
                    <a:pt x="48" y="28"/>
                    <a:pt x="48" y="28"/>
                  </a:cubicBezTo>
                  <a:cubicBezTo>
                    <a:pt x="48" y="28"/>
                    <a:pt x="48" y="28"/>
                    <a:pt x="48" y="27"/>
                  </a:cubicBezTo>
                  <a:cubicBezTo>
                    <a:pt x="48" y="27"/>
                    <a:pt x="48" y="27"/>
                    <a:pt x="48" y="27"/>
                  </a:cubicBezTo>
                  <a:cubicBezTo>
                    <a:pt x="48" y="27"/>
                    <a:pt x="48" y="27"/>
                    <a:pt x="48" y="27"/>
                  </a:cubicBezTo>
                  <a:cubicBezTo>
                    <a:pt x="49" y="27"/>
                    <a:pt x="49" y="27"/>
                    <a:pt x="49" y="27"/>
                  </a:cubicBezTo>
                  <a:cubicBezTo>
                    <a:pt x="49" y="27"/>
                    <a:pt x="49" y="27"/>
                    <a:pt x="49" y="27"/>
                  </a:cubicBezTo>
                  <a:cubicBezTo>
                    <a:pt x="49" y="27"/>
                    <a:pt x="49" y="27"/>
                    <a:pt x="49" y="27"/>
                  </a:cubicBezTo>
                  <a:cubicBezTo>
                    <a:pt x="49" y="27"/>
                    <a:pt x="49" y="27"/>
                    <a:pt x="49" y="27"/>
                  </a:cubicBezTo>
                  <a:cubicBezTo>
                    <a:pt x="49" y="27"/>
                    <a:pt x="49" y="27"/>
                    <a:pt x="49" y="27"/>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50" y="26"/>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4"/>
                    <a:pt x="50" y="24"/>
                    <a:pt x="50" y="24"/>
                  </a:cubicBezTo>
                  <a:cubicBezTo>
                    <a:pt x="50" y="24"/>
                    <a:pt x="50" y="24"/>
                    <a:pt x="50" y="24"/>
                  </a:cubicBezTo>
                  <a:cubicBezTo>
                    <a:pt x="51" y="24"/>
                    <a:pt x="51" y="24"/>
                    <a:pt x="51" y="24"/>
                  </a:cubicBezTo>
                  <a:cubicBezTo>
                    <a:pt x="51" y="24"/>
                    <a:pt x="51" y="24"/>
                    <a:pt x="51" y="24"/>
                  </a:cubicBezTo>
                  <a:cubicBezTo>
                    <a:pt x="51" y="24"/>
                    <a:pt x="51" y="24"/>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2"/>
                    <a:pt x="51" y="22"/>
                    <a:pt x="51" y="22"/>
                  </a:cubicBezTo>
                  <a:cubicBezTo>
                    <a:pt x="52" y="22"/>
                    <a:pt x="52" y="22"/>
                    <a:pt x="52" y="22"/>
                  </a:cubicBezTo>
                  <a:cubicBezTo>
                    <a:pt x="52" y="22"/>
                    <a:pt x="52" y="22"/>
                    <a:pt x="52" y="22"/>
                  </a:cubicBezTo>
                  <a:cubicBezTo>
                    <a:pt x="52" y="22"/>
                    <a:pt x="52" y="22"/>
                    <a:pt x="52" y="22"/>
                  </a:cubicBezTo>
                  <a:cubicBezTo>
                    <a:pt x="52" y="22"/>
                    <a:pt x="52" y="22"/>
                    <a:pt x="52" y="22"/>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3" y="21"/>
                    <a:pt x="53" y="21"/>
                    <a:pt x="53" y="21"/>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19"/>
                    <a:pt x="53" y="19"/>
                  </a:cubicBezTo>
                  <a:cubicBezTo>
                    <a:pt x="53" y="19"/>
                    <a:pt x="53" y="19"/>
                    <a:pt x="53" y="19"/>
                  </a:cubicBezTo>
                  <a:cubicBezTo>
                    <a:pt x="53" y="19"/>
                    <a:pt x="53" y="19"/>
                    <a:pt x="53" y="19"/>
                  </a:cubicBezTo>
                  <a:cubicBezTo>
                    <a:pt x="53" y="19"/>
                    <a:pt x="54" y="19"/>
                    <a:pt x="54" y="19"/>
                  </a:cubicBezTo>
                  <a:cubicBezTo>
                    <a:pt x="54" y="19"/>
                    <a:pt x="54" y="19"/>
                    <a:pt x="54" y="19"/>
                  </a:cubicBezTo>
                  <a:cubicBezTo>
                    <a:pt x="54" y="19"/>
                    <a:pt x="54" y="19"/>
                    <a:pt x="54" y="19"/>
                  </a:cubicBezTo>
                  <a:cubicBezTo>
                    <a:pt x="54" y="19"/>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7"/>
                    <a:pt x="54" y="17"/>
                  </a:cubicBezTo>
                  <a:cubicBezTo>
                    <a:pt x="54" y="17"/>
                    <a:pt x="54" y="17"/>
                    <a:pt x="54" y="17"/>
                  </a:cubicBezTo>
                  <a:cubicBezTo>
                    <a:pt x="54" y="17"/>
                    <a:pt x="54" y="17"/>
                    <a:pt x="54" y="17"/>
                  </a:cubicBezTo>
                  <a:cubicBezTo>
                    <a:pt x="54" y="17"/>
                    <a:pt x="55" y="17"/>
                    <a:pt x="55" y="17"/>
                  </a:cubicBezTo>
                  <a:cubicBezTo>
                    <a:pt x="55" y="17"/>
                    <a:pt x="55" y="17"/>
                    <a:pt x="55" y="17"/>
                  </a:cubicBezTo>
                  <a:cubicBezTo>
                    <a:pt x="55" y="17"/>
                    <a:pt x="55" y="17"/>
                    <a:pt x="55" y="17"/>
                  </a:cubicBezTo>
                  <a:cubicBezTo>
                    <a:pt x="55" y="17"/>
                    <a:pt x="55" y="17"/>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5"/>
                    <a:pt x="55" y="15"/>
                  </a:cubicBezTo>
                  <a:cubicBezTo>
                    <a:pt x="55" y="15"/>
                    <a:pt x="55" y="15"/>
                    <a:pt x="55" y="15"/>
                  </a:cubicBezTo>
                  <a:cubicBezTo>
                    <a:pt x="55" y="15"/>
                    <a:pt x="55" y="15"/>
                    <a:pt x="55" y="15"/>
                  </a:cubicBezTo>
                  <a:cubicBezTo>
                    <a:pt x="55" y="15"/>
                    <a:pt x="55" y="15"/>
                    <a:pt x="55" y="15"/>
                  </a:cubicBezTo>
                  <a:cubicBezTo>
                    <a:pt x="55" y="15"/>
                    <a:pt x="55" y="15"/>
                    <a:pt x="56" y="15"/>
                  </a:cubicBezTo>
                  <a:cubicBezTo>
                    <a:pt x="56" y="15"/>
                    <a:pt x="56" y="15"/>
                    <a:pt x="56" y="15"/>
                  </a:cubicBezTo>
                  <a:cubicBezTo>
                    <a:pt x="56" y="15"/>
                    <a:pt x="56" y="15"/>
                    <a:pt x="56" y="15"/>
                  </a:cubicBezTo>
                  <a:cubicBezTo>
                    <a:pt x="56" y="15"/>
                    <a:pt x="56" y="15"/>
                    <a:pt x="56" y="15"/>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1"/>
                    <a:pt x="57" y="11"/>
                    <a:pt x="57" y="11"/>
                  </a:cubicBezTo>
                  <a:cubicBezTo>
                    <a:pt x="57" y="11"/>
                    <a:pt x="57" y="11"/>
                    <a:pt x="57" y="11"/>
                  </a:cubicBezTo>
                  <a:cubicBezTo>
                    <a:pt x="57" y="11"/>
                    <a:pt x="57" y="11"/>
                    <a:pt x="57" y="11"/>
                  </a:cubicBezTo>
                  <a:cubicBezTo>
                    <a:pt x="57" y="11"/>
                    <a:pt x="57" y="11"/>
                    <a:pt x="58" y="11"/>
                  </a:cubicBezTo>
                  <a:cubicBezTo>
                    <a:pt x="58" y="11"/>
                    <a:pt x="58" y="11"/>
                    <a:pt x="58" y="11"/>
                  </a:cubicBezTo>
                  <a:cubicBezTo>
                    <a:pt x="58" y="11"/>
                    <a:pt x="58" y="11"/>
                    <a:pt x="58" y="11"/>
                  </a:cubicBezTo>
                  <a:cubicBezTo>
                    <a:pt x="58" y="11"/>
                    <a:pt x="58" y="11"/>
                    <a:pt x="58" y="11"/>
                  </a:cubicBezTo>
                  <a:cubicBezTo>
                    <a:pt x="58" y="11"/>
                    <a:pt x="58" y="11"/>
                    <a:pt x="58" y="11"/>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9" y="9"/>
                    <a:pt x="59" y="9"/>
                  </a:cubicBezTo>
                  <a:cubicBezTo>
                    <a:pt x="59" y="9"/>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6"/>
                    <a:pt x="59" y="6"/>
                  </a:cubicBezTo>
                  <a:cubicBezTo>
                    <a:pt x="59" y="6"/>
                    <a:pt x="59" y="6"/>
                    <a:pt x="59" y="6"/>
                  </a:cubicBezTo>
                  <a:cubicBezTo>
                    <a:pt x="59" y="6"/>
                    <a:pt x="59" y="6"/>
                    <a:pt x="59" y="6"/>
                  </a:cubicBezTo>
                  <a:cubicBezTo>
                    <a:pt x="59" y="6"/>
                    <a:pt x="60" y="6"/>
                    <a:pt x="60" y="6"/>
                  </a:cubicBezTo>
                  <a:cubicBezTo>
                    <a:pt x="60" y="6"/>
                    <a:pt x="60" y="6"/>
                    <a:pt x="60" y="6"/>
                  </a:cubicBezTo>
                  <a:cubicBezTo>
                    <a:pt x="60" y="6"/>
                    <a:pt x="60" y="6"/>
                    <a:pt x="60" y="6"/>
                  </a:cubicBezTo>
                  <a:cubicBezTo>
                    <a:pt x="60" y="6"/>
                    <a:pt x="60" y="6"/>
                    <a:pt x="60" y="6"/>
                  </a:cubicBezTo>
                  <a:cubicBezTo>
                    <a:pt x="60" y="6"/>
                    <a:pt x="60" y="6"/>
                    <a:pt x="60" y="6"/>
                  </a:cubicBezTo>
                  <a:cubicBezTo>
                    <a:pt x="60" y="5"/>
                    <a:pt x="60" y="5"/>
                    <a:pt x="60" y="5"/>
                  </a:cubicBezTo>
                  <a:cubicBezTo>
                    <a:pt x="60" y="5"/>
                    <a:pt x="60" y="5"/>
                    <a:pt x="60" y="5"/>
                  </a:cubicBezTo>
                  <a:cubicBezTo>
                    <a:pt x="60" y="4"/>
                    <a:pt x="60" y="4"/>
                    <a:pt x="60" y="4"/>
                  </a:cubicBezTo>
                  <a:cubicBezTo>
                    <a:pt x="60" y="4"/>
                    <a:pt x="59" y="3"/>
                    <a:pt x="59" y="3"/>
                  </a:cubicBezTo>
                  <a:cubicBezTo>
                    <a:pt x="59" y="3"/>
                    <a:pt x="59" y="3"/>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7" y="2"/>
                    <a:pt x="57" y="2"/>
                  </a:cubicBezTo>
                  <a:cubicBezTo>
                    <a:pt x="57" y="2"/>
                    <a:pt x="57" y="2"/>
                    <a:pt x="57" y="2"/>
                  </a:cubicBezTo>
                  <a:cubicBezTo>
                    <a:pt x="57" y="2"/>
                    <a:pt x="57" y="2"/>
                    <a:pt x="57" y="2"/>
                  </a:cubicBezTo>
                  <a:cubicBezTo>
                    <a:pt x="57" y="2"/>
                    <a:pt x="57" y="2"/>
                    <a:pt x="57" y="2"/>
                  </a:cubicBezTo>
                  <a:cubicBezTo>
                    <a:pt x="57" y="2"/>
                    <a:pt x="57" y="2"/>
                    <a:pt x="57" y="2"/>
                  </a:cubicBezTo>
                  <a:cubicBezTo>
                    <a:pt x="57" y="1"/>
                    <a:pt x="57" y="1"/>
                    <a:pt x="57" y="1"/>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0"/>
                    <a:pt x="56" y="0"/>
                    <a:pt x="56" y="0"/>
                  </a:cubicBezTo>
                  <a:cubicBezTo>
                    <a:pt x="55" y="0"/>
                    <a:pt x="55" y="0"/>
                    <a:pt x="55" y="0"/>
                  </a:cubicBezTo>
                  <a:cubicBezTo>
                    <a:pt x="55" y="0"/>
                    <a:pt x="55" y="0"/>
                    <a:pt x="55" y="0"/>
                  </a:cubicBezTo>
                  <a:cubicBezTo>
                    <a:pt x="54" y="0"/>
                    <a:pt x="53" y="0"/>
                    <a:pt x="51" y="0"/>
                  </a:cubicBezTo>
                  <a:cubicBezTo>
                    <a:pt x="51" y="0"/>
                    <a:pt x="51" y="0"/>
                    <a:pt x="51" y="0"/>
                  </a:cubicBezTo>
                  <a:cubicBezTo>
                    <a:pt x="50" y="0"/>
                    <a:pt x="50" y="0"/>
                    <a:pt x="49" y="0"/>
                  </a:cubicBezTo>
                  <a:cubicBezTo>
                    <a:pt x="48" y="0"/>
                    <a:pt x="47" y="0"/>
                    <a:pt x="45" y="0"/>
                  </a:cubicBezTo>
                  <a:cubicBezTo>
                    <a:pt x="45" y="0"/>
                    <a:pt x="45" y="0"/>
                    <a:pt x="45" y="0"/>
                  </a:cubicBezTo>
                  <a:cubicBezTo>
                    <a:pt x="45" y="0"/>
                    <a:pt x="44" y="0"/>
                    <a:pt x="43" y="0"/>
                  </a:cubicBezTo>
                  <a:cubicBezTo>
                    <a:pt x="42" y="0"/>
                    <a:pt x="42" y="0"/>
                    <a:pt x="41" y="0"/>
                  </a:cubicBezTo>
                  <a:cubicBezTo>
                    <a:pt x="41" y="0"/>
                    <a:pt x="41" y="1"/>
                    <a:pt x="41" y="1"/>
                  </a:cubicBezTo>
                  <a:cubicBezTo>
                    <a:pt x="40" y="1"/>
                    <a:pt x="40" y="1"/>
                    <a:pt x="39" y="1"/>
                  </a:cubicBezTo>
                  <a:cubicBezTo>
                    <a:pt x="38" y="1"/>
                    <a:pt x="37" y="1"/>
                    <a:pt x="37" y="1"/>
                  </a:cubicBezTo>
                  <a:cubicBezTo>
                    <a:pt x="37" y="1"/>
                    <a:pt x="37" y="1"/>
                    <a:pt x="37" y="1"/>
                  </a:cubicBezTo>
                  <a:cubicBezTo>
                    <a:pt x="36" y="1"/>
                    <a:pt x="36" y="1"/>
                    <a:pt x="35" y="1"/>
                  </a:cubicBezTo>
                  <a:cubicBezTo>
                    <a:pt x="35" y="1"/>
                    <a:pt x="34" y="1"/>
                    <a:pt x="33" y="1"/>
                  </a:cubicBezTo>
                  <a:cubicBezTo>
                    <a:pt x="33" y="1"/>
                    <a:pt x="33" y="1"/>
                    <a:pt x="33" y="1"/>
                  </a:cubicBezTo>
                  <a:cubicBezTo>
                    <a:pt x="32" y="1"/>
                    <a:pt x="32" y="1"/>
                    <a:pt x="31" y="1"/>
                  </a:cubicBezTo>
                  <a:cubicBezTo>
                    <a:pt x="31" y="1"/>
                    <a:pt x="31" y="1"/>
                    <a:pt x="31" y="1"/>
                  </a:cubicBezTo>
                  <a:cubicBezTo>
                    <a:pt x="30" y="1"/>
                    <a:pt x="30" y="1"/>
                    <a:pt x="29" y="1"/>
                  </a:cubicBezTo>
                  <a:cubicBezTo>
                    <a:pt x="28" y="1"/>
                    <a:pt x="27" y="1"/>
                    <a:pt x="27" y="1"/>
                  </a:cubicBezTo>
                  <a:cubicBezTo>
                    <a:pt x="27" y="1"/>
                    <a:pt x="26" y="1"/>
                    <a:pt x="26" y="1"/>
                  </a:cubicBezTo>
                  <a:cubicBezTo>
                    <a:pt x="26" y="1"/>
                    <a:pt x="25" y="1"/>
                    <a:pt x="25" y="1"/>
                  </a:cubicBezTo>
                  <a:cubicBezTo>
                    <a:pt x="25" y="1"/>
                    <a:pt x="25" y="1"/>
                    <a:pt x="25" y="1"/>
                  </a:cubicBezTo>
                  <a:cubicBezTo>
                    <a:pt x="24" y="1"/>
                    <a:pt x="23" y="1"/>
                    <a:pt x="23" y="1"/>
                  </a:cubicBezTo>
                  <a:cubicBezTo>
                    <a:pt x="23" y="1"/>
                    <a:pt x="23" y="0"/>
                    <a:pt x="23" y="0"/>
                  </a:cubicBezTo>
                  <a:cubicBezTo>
                    <a:pt x="22" y="0"/>
                    <a:pt x="22" y="0"/>
                    <a:pt x="21" y="0"/>
                  </a:cubicBezTo>
                  <a:cubicBezTo>
                    <a:pt x="21" y="0"/>
                    <a:pt x="21" y="0"/>
                    <a:pt x="21" y="0"/>
                  </a:cubicBezTo>
                  <a:cubicBezTo>
                    <a:pt x="21" y="0"/>
                    <a:pt x="21" y="0"/>
                    <a:pt x="21" y="0"/>
                  </a:cubicBezTo>
                  <a:cubicBezTo>
                    <a:pt x="20" y="0"/>
                    <a:pt x="19" y="0"/>
                    <a:pt x="19" y="0"/>
                  </a:cubicBezTo>
                  <a:cubicBezTo>
                    <a:pt x="19" y="0"/>
                    <a:pt x="19" y="0"/>
                    <a:pt x="19" y="0"/>
                  </a:cubicBezTo>
                  <a:cubicBezTo>
                    <a:pt x="19" y="0"/>
                    <a:pt x="19" y="1"/>
                    <a:pt x="19" y="1"/>
                  </a:cubicBezTo>
                  <a:cubicBezTo>
                    <a:pt x="19" y="1"/>
                    <a:pt x="19" y="1"/>
                    <a:pt x="19" y="1"/>
                  </a:cubicBezTo>
                  <a:cubicBezTo>
                    <a:pt x="19" y="1"/>
                    <a:pt x="19" y="1"/>
                    <a:pt x="19" y="1"/>
                  </a:cubicBezTo>
                  <a:cubicBezTo>
                    <a:pt x="18" y="1"/>
                    <a:pt x="18" y="1"/>
                    <a:pt x="18" y="1"/>
                  </a:cubicBezTo>
                  <a:cubicBezTo>
                    <a:pt x="18" y="1"/>
                    <a:pt x="18" y="1"/>
                    <a:pt x="18" y="1"/>
                  </a:cubicBezTo>
                  <a:cubicBezTo>
                    <a:pt x="18" y="1"/>
                    <a:pt x="18" y="1"/>
                    <a:pt x="18" y="1"/>
                  </a:cubicBezTo>
                  <a:cubicBezTo>
                    <a:pt x="18" y="1"/>
                    <a:pt x="18" y="2"/>
                    <a:pt x="18" y="2"/>
                  </a:cubicBezTo>
                  <a:cubicBezTo>
                    <a:pt x="18" y="2"/>
                    <a:pt x="18" y="2"/>
                    <a:pt x="18" y="2"/>
                  </a:cubicBezTo>
                  <a:cubicBezTo>
                    <a:pt x="18" y="2"/>
                    <a:pt x="18" y="2"/>
                    <a:pt x="18" y="2"/>
                  </a:cubicBezTo>
                  <a:cubicBezTo>
                    <a:pt x="18" y="2"/>
                    <a:pt x="18" y="2"/>
                    <a:pt x="18" y="2"/>
                  </a:cubicBezTo>
                  <a:cubicBezTo>
                    <a:pt x="17" y="2"/>
                    <a:pt x="17" y="2"/>
                    <a:pt x="17" y="2"/>
                  </a:cubicBezTo>
                  <a:cubicBezTo>
                    <a:pt x="17" y="2"/>
                    <a:pt x="17" y="2"/>
                    <a:pt x="17" y="3"/>
                  </a:cubicBezTo>
                  <a:cubicBezTo>
                    <a:pt x="17" y="3"/>
                    <a:pt x="17" y="5"/>
                    <a:pt x="17" y="6"/>
                  </a:cubicBezTo>
                  <a:cubicBezTo>
                    <a:pt x="17" y="7"/>
                    <a:pt x="17" y="8"/>
                    <a:pt x="17" y="10"/>
                  </a:cubicBezTo>
                  <a:cubicBezTo>
                    <a:pt x="17" y="10"/>
                    <a:pt x="17" y="10"/>
                    <a:pt x="17" y="10"/>
                  </a:cubicBezTo>
                  <a:cubicBezTo>
                    <a:pt x="17" y="10"/>
                    <a:pt x="17" y="10"/>
                    <a:pt x="17" y="10"/>
                  </a:cubicBezTo>
                  <a:cubicBezTo>
                    <a:pt x="17" y="10"/>
                    <a:pt x="17" y="10"/>
                    <a:pt x="17" y="10"/>
                  </a:cubicBezTo>
                  <a:cubicBezTo>
                    <a:pt x="17" y="10"/>
                    <a:pt x="17" y="10"/>
                    <a:pt x="18" y="10"/>
                  </a:cubicBezTo>
                  <a:cubicBezTo>
                    <a:pt x="18" y="10"/>
                    <a:pt x="18" y="10"/>
                    <a:pt x="18" y="10"/>
                  </a:cubicBezTo>
                  <a:cubicBezTo>
                    <a:pt x="18" y="10"/>
                    <a:pt x="18" y="10"/>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9" y="11"/>
                  </a:cubicBezTo>
                  <a:cubicBezTo>
                    <a:pt x="19" y="11"/>
                    <a:pt x="19" y="11"/>
                    <a:pt x="19" y="11"/>
                  </a:cubicBezTo>
                  <a:cubicBezTo>
                    <a:pt x="19" y="11"/>
                    <a:pt x="19" y="11"/>
                    <a:pt x="19" y="11"/>
                  </a:cubicBezTo>
                  <a:cubicBezTo>
                    <a:pt x="19" y="11"/>
                    <a:pt x="19" y="12"/>
                    <a:pt x="19" y="12"/>
                  </a:cubicBezTo>
                  <a:cubicBezTo>
                    <a:pt x="19" y="12"/>
                    <a:pt x="20" y="12"/>
                    <a:pt x="21" y="12"/>
                  </a:cubicBezTo>
                  <a:cubicBezTo>
                    <a:pt x="21" y="12"/>
                    <a:pt x="21" y="12"/>
                    <a:pt x="21" y="12"/>
                  </a:cubicBezTo>
                  <a:cubicBezTo>
                    <a:pt x="21" y="12"/>
                    <a:pt x="21" y="12"/>
                    <a:pt x="22" y="12"/>
                  </a:cubicBezTo>
                  <a:cubicBezTo>
                    <a:pt x="22" y="12"/>
                    <a:pt x="22" y="12"/>
                    <a:pt x="22" y="12"/>
                  </a:cubicBezTo>
                  <a:cubicBezTo>
                    <a:pt x="22" y="12"/>
                    <a:pt x="22" y="12"/>
                    <a:pt x="23" y="12"/>
                  </a:cubicBezTo>
                  <a:cubicBezTo>
                    <a:pt x="23" y="12"/>
                    <a:pt x="23" y="11"/>
                    <a:pt x="23" y="11"/>
                  </a:cubicBezTo>
                  <a:cubicBezTo>
                    <a:pt x="23" y="11"/>
                    <a:pt x="23"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6" y="11"/>
                    <a:pt x="26" y="11"/>
                  </a:cubicBezTo>
                  <a:cubicBezTo>
                    <a:pt x="27" y="11"/>
                    <a:pt x="27" y="11"/>
                    <a:pt x="27" y="11"/>
                  </a:cubicBezTo>
                  <a:cubicBezTo>
                    <a:pt x="27" y="11"/>
                    <a:pt x="27" y="11"/>
                    <a:pt x="27" y="11"/>
                  </a:cubicBezTo>
                  <a:cubicBezTo>
                    <a:pt x="28" y="11"/>
                    <a:pt x="29" y="11"/>
                    <a:pt x="30" y="11"/>
                  </a:cubicBezTo>
                  <a:cubicBezTo>
                    <a:pt x="30" y="11"/>
                    <a:pt x="30" y="11"/>
                    <a:pt x="30" y="11"/>
                  </a:cubicBezTo>
                  <a:cubicBezTo>
                    <a:pt x="30" y="11"/>
                    <a:pt x="30" y="11"/>
                    <a:pt x="31" y="11"/>
                  </a:cubicBezTo>
                  <a:cubicBezTo>
                    <a:pt x="31" y="11"/>
                    <a:pt x="31" y="11"/>
                    <a:pt x="31" y="11"/>
                  </a:cubicBezTo>
                  <a:cubicBezTo>
                    <a:pt x="31" y="11"/>
                    <a:pt x="32" y="11"/>
                    <a:pt x="32" y="11"/>
                  </a:cubicBezTo>
                  <a:cubicBezTo>
                    <a:pt x="32" y="11"/>
                    <a:pt x="32" y="11"/>
                    <a:pt x="32" y="11"/>
                  </a:cubicBezTo>
                  <a:cubicBezTo>
                    <a:pt x="33" y="11"/>
                    <a:pt x="33" y="11"/>
                    <a:pt x="34" y="11"/>
                  </a:cubicBezTo>
                  <a:cubicBezTo>
                    <a:pt x="34" y="11"/>
                    <a:pt x="35" y="11"/>
                    <a:pt x="35" y="11"/>
                  </a:cubicBezTo>
                  <a:cubicBezTo>
                    <a:pt x="35" y="11"/>
                    <a:pt x="35" y="11"/>
                    <a:pt x="35" y="11"/>
                  </a:cubicBezTo>
                  <a:cubicBezTo>
                    <a:pt x="35" y="11"/>
                    <a:pt x="36" y="11"/>
                    <a:pt x="36" y="11"/>
                  </a:cubicBezTo>
                  <a:cubicBezTo>
                    <a:pt x="36" y="11"/>
                    <a:pt x="36" y="11"/>
                    <a:pt x="36" y="11"/>
                  </a:cubicBezTo>
                  <a:cubicBezTo>
                    <a:pt x="37" y="11"/>
                    <a:pt x="38" y="11"/>
                    <a:pt x="38" y="11"/>
                  </a:cubicBezTo>
                  <a:cubicBezTo>
                    <a:pt x="39" y="11"/>
                    <a:pt x="39" y="11"/>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2" y="10"/>
                    <a:pt x="42" y="10"/>
                  </a:cubicBezTo>
                  <a:cubicBezTo>
                    <a:pt x="42" y="10"/>
                    <a:pt x="42" y="10"/>
                    <a:pt x="42" y="10"/>
                  </a:cubicBezTo>
                  <a:cubicBezTo>
                    <a:pt x="42" y="10"/>
                    <a:pt x="43" y="10"/>
                    <a:pt x="43" y="10"/>
                  </a:cubicBezTo>
                  <a:cubicBezTo>
                    <a:pt x="43" y="10"/>
                    <a:pt x="43" y="10"/>
                    <a:pt x="43" y="10"/>
                  </a:cubicBezTo>
                  <a:cubicBezTo>
                    <a:pt x="43" y="10"/>
                    <a:pt x="43" y="10"/>
                    <a:pt x="44" y="10"/>
                  </a:cubicBezTo>
                  <a:cubicBezTo>
                    <a:pt x="44" y="10"/>
                    <a:pt x="44" y="10"/>
                    <a:pt x="45" y="10"/>
                  </a:cubicBezTo>
                  <a:cubicBezTo>
                    <a:pt x="45" y="10"/>
                    <a:pt x="45" y="10"/>
                    <a:pt x="45" y="11"/>
                  </a:cubicBezTo>
                  <a:cubicBezTo>
                    <a:pt x="45" y="11"/>
                    <a:pt x="45" y="11"/>
                    <a:pt x="45" y="11"/>
                  </a:cubicBezTo>
                  <a:cubicBezTo>
                    <a:pt x="45" y="11"/>
                    <a:pt x="45" y="11"/>
                    <a:pt x="45" y="11"/>
                  </a:cubicBezTo>
                  <a:cubicBezTo>
                    <a:pt x="45" y="11"/>
                    <a:pt x="45" y="11"/>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4" y="12"/>
                    <a:pt x="44" y="12"/>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9"/>
                    <a:pt x="42"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20"/>
                  </a:cubicBezTo>
                  <a:cubicBezTo>
                    <a:pt x="41" y="20"/>
                    <a:pt x="41" y="20"/>
                    <a:pt x="41" y="20"/>
                  </a:cubicBezTo>
                  <a:cubicBezTo>
                    <a:pt x="41" y="20"/>
                    <a:pt x="41" y="20"/>
                    <a:pt x="41" y="20"/>
                  </a:cubicBezTo>
                  <a:cubicBezTo>
                    <a:pt x="41" y="20"/>
                    <a:pt x="41" y="20"/>
                    <a:pt x="41" y="20"/>
                  </a:cubicBezTo>
                  <a:cubicBezTo>
                    <a:pt x="40" y="20"/>
                    <a:pt x="40" y="20"/>
                    <a:pt x="40" y="20"/>
                  </a:cubicBezTo>
                  <a:cubicBezTo>
                    <a:pt x="40" y="20"/>
                    <a:pt x="40" y="20"/>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2"/>
                    <a:pt x="40" y="22"/>
                    <a:pt x="39" y="22"/>
                  </a:cubicBezTo>
                  <a:cubicBezTo>
                    <a:pt x="39" y="22"/>
                    <a:pt x="39" y="22"/>
                    <a:pt x="39" y="22"/>
                  </a:cubicBezTo>
                  <a:cubicBezTo>
                    <a:pt x="39" y="23"/>
                    <a:pt x="39" y="23"/>
                    <a:pt x="39" y="23"/>
                  </a:cubicBezTo>
                  <a:cubicBezTo>
                    <a:pt x="39" y="23"/>
                    <a:pt x="39" y="23"/>
                    <a:pt x="39" y="23"/>
                  </a:cubicBezTo>
                  <a:cubicBezTo>
                    <a:pt x="39" y="23"/>
                    <a:pt x="39" y="23"/>
                    <a:pt x="39" y="23"/>
                  </a:cubicBezTo>
                  <a:cubicBezTo>
                    <a:pt x="39" y="23"/>
                    <a:pt x="39" y="24"/>
                    <a:pt x="38" y="24"/>
                  </a:cubicBezTo>
                  <a:cubicBezTo>
                    <a:pt x="38" y="24"/>
                    <a:pt x="38" y="24"/>
                    <a:pt x="38" y="24"/>
                  </a:cubicBezTo>
                  <a:cubicBezTo>
                    <a:pt x="38" y="24"/>
                    <a:pt x="38" y="24"/>
                    <a:pt x="38" y="24"/>
                  </a:cubicBezTo>
                  <a:cubicBezTo>
                    <a:pt x="38" y="24"/>
                    <a:pt x="38" y="24"/>
                    <a:pt x="38" y="24"/>
                  </a:cubicBezTo>
                  <a:cubicBezTo>
                    <a:pt x="38" y="24"/>
                    <a:pt x="38"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6"/>
                    <a:pt x="37" y="26"/>
                  </a:cubicBezTo>
                  <a:cubicBezTo>
                    <a:pt x="37" y="26"/>
                    <a:pt x="37" y="26"/>
                    <a:pt x="37" y="26"/>
                  </a:cubicBezTo>
                  <a:cubicBezTo>
                    <a:pt x="37" y="26"/>
                    <a:pt x="37" y="26"/>
                    <a:pt x="36" y="26"/>
                  </a:cubicBezTo>
                  <a:cubicBezTo>
                    <a:pt x="36" y="26"/>
                    <a:pt x="36" y="26"/>
                    <a:pt x="36" y="26"/>
                  </a:cubicBezTo>
                  <a:cubicBezTo>
                    <a:pt x="36" y="26"/>
                    <a:pt x="36" y="26"/>
                    <a:pt x="36" y="27"/>
                  </a:cubicBezTo>
                  <a:cubicBezTo>
                    <a:pt x="36" y="27"/>
                    <a:pt x="36" y="27"/>
                    <a:pt x="36" y="27"/>
                  </a:cubicBezTo>
                  <a:cubicBezTo>
                    <a:pt x="36" y="27"/>
                    <a:pt x="36" y="27"/>
                    <a:pt x="35" y="27"/>
                  </a:cubicBezTo>
                  <a:cubicBezTo>
                    <a:pt x="35" y="27"/>
                    <a:pt x="35" y="27"/>
                    <a:pt x="35" y="27"/>
                  </a:cubicBezTo>
                  <a:cubicBezTo>
                    <a:pt x="35" y="28"/>
                    <a:pt x="35" y="28"/>
                    <a:pt x="34" y="28"/>
                  </a:cubicBezTo>
                  <a:cubicBezTo>
                    <a:pt x="34" y="28"/>
                    <a:pt x="34" y="28"/>
                    <a:pt x="34" y="28"/>
                  </a:cubicBezTo>
                  <a:cubicBezTo>
                    <a:pt x="34" y="29"/>
                    <a:pt x="34" y="29"/>
                    <a:pt x="33" y="30"/>
                  </a:cubicBezTo>
                  <a:cubicBezTo>
                    <a:pt x="33" y="30"/>
                    <a:pt x="33" y="30"/>
                    <a:pt x="33" y="30"/>
                  </a:cubicBezTo>
                  <a:cubicBezTo>
                    <a:pt x="33" y="30"/>
                    <a:pt x="32" y="30"/>
                    <a:pt x="32" y="31"/>
                  </a:cubicBezTo>
                  <a:cubicBezTo>
                    <a:pt x="32" y="31"/>
                    <a:pt x="32" y="31"/>
                    <a:pt x="31" y="32"/>
                  </a:cubicBezTo>
                  <a:cubicBezTo>
                    <a:pt x="31" y="32"/>
                    <a:pt x="31" y="32"/>
                    <a:pt x="31" y="32"/>
                  </a:cubicBezTo>
                  <a:cubicBezTo>
                    <a:pt x="31" y="32"/>
                    <a:pt x="31" y="32"/>
                    <a:pt x="31" y="32"/>
                  </a:cubicBezTo>
                  <a:cubicBezTo>
                    <a:pt x="31" y="32"/>
                    <a:pt x="31" y="32"/>
                    <a:pt x="31" y="32"/>
                  </a:cubicBezTo>
                  <a:cubicBezTo>
                    <a:pt x="30" y="32"/>
                    <a:pt x="30" y="33"/>
                    <a:pt x="30" y="33"/>
                  </a:cubicBezTo>
                  <a:cubicBezTo>
                    <a:pt x="30" y="33"/>
                    <a:pt x="30" y="33"/>
                    <a:pt x="30" y="33"/>
                  </a:cubicBezTo>
                  <a:cubicBezTo>
                    <a:pt x="30" y="33"/>
                    <a:pt x="30" y="33"/>
                    <a:pt x="30" y="33"/>
                  </a:cubicBezTo>
                  <a:cubicBezTo>
                    <a:pt x="30" y="33"/>
                    <a:pt x="29" y="33"/>
                    <a:pt x="29" y="33"/>
                  </a:cubicBezTo>
                  <a:cubicBezTo>
                    <a:pt x="29" y="33"/>
                    <a:pt x="29" y="33"/>
                    <a:pt x="29" y="34"/>
                  </a:cubicBezTo>
                  <a:cubicBezTo>
                    <a:pt x="29" y="34"/>
                    <a:pt x="29" y="34"/>
                    <a:pt x="29" y="34"/>
                  </a:cubicBezTo>
                  <a:cubicBezTo>
                    <a:pt x="29" y="34"/>
                    <a:pt x="29" y="34"/>
                    <a:pt x="29" y="34"/>
                  </a:cubicBezTo>
                  <a:cubicBezTo>
                    <a:pt x="29" y="34"/>
                    <a:pt x="29" y="34"/>
                    <a:pt x="28" y="34"/>
                  </a:cubicBezTo>
                  <a:cubicBezTo>
                    <a:pt x="28" y="34"/>
                    <a:pt x="28" y="34"/>
                    <a:pt x="28" y="34"/>
                  </a:cubicBezTo>
                  <a:cubicBezTo>
                    <a:pt x="28" y="34"/>
                    <a:pt x="28" y="34"/>
                    <a:pt x="28" y="34"/>
                  </a:cubicBezTo>
                  <a:cubicBezTo>
                    <a:pt x="28" y="35"/>
                    <a:pt x="28" y="35"/>
                    <a:pt x="28" y="35"/>
                  </a:cubicBezTo>
                  <a:cubicBezTo>
                    <a:pt x="28"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6"/>
                    <a:pt x="27"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5" y="36"/>
                  </a:cubicBezTo>
                  <a:cubicBezTo>
                    <a:pt x="25" y="36"/>
                    <a:pt x="25" y="36"/>
                    <a:pt x="25" y="36"/>
                  </a:cubicBezTo>
                  <a:cubicBezTo>
                    <a:pt x="25" y="36"/>
                    <a:pt x="25" y="36"/>
                    <a:pt x="25" y="36"/>
                  </a:cubicBezTo>
                  <a:cubicBezTo>
                    <a:pt x="25" y="36"/>
                    <a:pt x="25" y="37"/>
                    <a:pt x="25" y="37"/>
                  </a:cubicBezTo>
                  <a:cubicBezTo>
                    <a:pt x="25" y="37"/>
                    <a:pt x="25" y="37"/>
                    <a:pt x="25" y="37"/>
                  </a:cubicBezTo>
                  <a:cubicBezTo>
                    <a:pt x="25" y="37"/>
                    <a:pt x="25" y="37"/>
                    <a:pt x="25" y="37"/>
                  </a:cubicBezTo>
                  <a:cubicBezTo>
                    <a:pt x="25" y="37"/>
                    <a:pt x="25" y="37"/>
                    <a:pt x="25" y="37"/>
                  </a:cubicBezTo>
                  <a:cubicBezTo>
                    <a:pt x="25" y="37"/>
                    <a:pt x="25" y="37"/>
                    <a:pt x="25" y="37"/>
                  </a:cubicBezTo>
                  <a:cubicBezTo>
                    <a:pt x="24" y="37"/>
                    <a:pt x="24" y="37"/>
                    <a:pt x="24" y="37"/>
                  </a:cubicBezTo>
                  <a:cubicBezTo>
                    <a:pt x="24" y="37"/>
                    <a:pt x="24" y="37"/>
                    <a:pt x="24" y="37"/>
                  </a:cubicBezTo>
                  <a:cubicBezTo>
                    <a:pt x="24" y="37"/>
                    <a:pt x="24" y="37"/>
                    <a:pt x="24" y="37"/>
                  </a:cubicBezTo>
                  <a:cubicBezTo>
                    <a:pt x="24" y="37"/>
                    <a:pt x="24" y="37"/>
                    <a:pt x="24" y="37"/>
                  </a:cubicBezTo>
                  <a:cubicBezTo>
                    <a:pt x="24" y="37"/>
                    <a:pt x="24" y="37"/>
                    <a:pt x="24" y="37"/>
                  </a:cubicBezTo>
                  <a:cubicBezTo>
                    <a:pt x="24" y="38"/>
                    <a:pt x="24" y="38"/>
                    <a:pt x="24" y="38"/>
                  </a:cubicBezTo>
                  <a:cubicBezTo>
                    <a:pt x="24" y="38"/>
                    <a:pt x="24" y="38"/>
                    <a:pt x="24"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2" y="38"/>
                  </a:cubicBezTo>
                  <a:cubicBezTo>
                    <a:pt x="22" y="38"/>
                    <a:pt x="22" y="38"/>
                    <a:pt x="22" y="38"/>
                  </a:cubicBezTo>
                  <a:cubicBezTo>
                    <a:pt x="22" y="38"/>
                    <a:pt x="22" y="38"/>
                    <a:pt x="22" y="38"/>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19" y="40"/>
                    <a:pt x="19" y="40"/>
                    <a:pt x="19" y="40"/>
                  </a:cubicBezTo>
                  <a:cubicBezTo>
                    <a:pt x="19" y="40"/>
                    <a:pt x="19" y="40"/>
                    <a:pt x="19" y="40"/>
                  </a:cubicBezTo>
                  <a:cubicBezTo>
                    <a:pt x="19" y="40"/>
                    <a:pt x="19" y="40"/>
                    <a:pt x="19" y="40"/>
                  </a:cubicBezTo>
                  <a:cubicBezTo>
                    <a:pt x="19" y="40"/>
                    <a:pt x="19" y="40"/>
                    <a:pt x="19" y="40"/>
                  </a:cubicBezTo>
                  <a:cubicBezTo>
                    <a:pt x="19" y="40"/>
                    <a:pt x="19" y="41"/>
                    <a:pt x="19" y="41"/>
                  </a:cubicBezTo>
                  <a:cubicBezTo>
                    <a:pt x="19" y="41"/>
                    <a:pt x="19" y="41"/>
                    <a:pt x="19" y="41"/>
                  </a:cubicBezTo>
                  <a:cubicBezTo>
                    <a:pt x="19"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7" y="41"/>
                    <a:pt x="17" y="41"/>
                    <a:pt x="17" y="41"/>
                  </a:cubicBezTo>
                  <a:cubicBezTo>
                    <a:pt x="17" y="41"/>
                    <a:pt x="17" y="41"/>
                    <a:pt x="17" y="41"/>
                  </a:cubicBezTo>
                  <a:cubicBezTo>
                    <a:pt x="17" y="41"/>
                    <a:pt x="17" y="41"/>
                    <a:pt x="17" y="41"/>
                  </a:cubicBezTo>
                  <a:cubicBezTo>
                    <a:pt x="17" y="42"/>
                    <a:pt x="17" y="42"/>
                    <a:pt x="17" y="42"/>
                  </a:cubicBezTo>
                  <a:cubicBezTo>
                    <a:pt x="17" y="42"/>
                    <a:pt x="17" y="42"/>
                    <a:pt x="17" y="42"/>
                  </a:cubicBezTo>
                  <a:cubicBezTo>
                    <a:pt x="17" y="42"/>
                    <a:pt x="17" y="42"/>
                    <a:pt x="17" y="42"/>
                  </a:cubicBezTo>
                  <a:cubicBezTo>
                    <a:pt x="17" y="42"/>
                    <a:pt x="17" y="42"/>
                    <a:pt x="17"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5" y="42"/>
                  </a:cubicBezTo>
                  <a:cubicBezTo>
                    <a:pt x="15" y="42"/>
                    <a:pt x="15" y="42"/>
                    <a:pt x="15" y="42"/>
                  </a:cubicBezTo>
                  <a:cubicBezTo>
                    <a:pt x="15" y="42"/>
                    <a:pt x="15" y="42"/>
                    <a:pt x="15" y="42"/>
                  </a:cubicBezTo>
                  <a:cubicBezTo>
                    <a:pt x="15" y="43"/>
                    <a:pt x="15" y="43"/>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3"/>
                    <a:pt x="14" y="43"/>
                  </a:cubicBezTo>
                  <a:cubicBezTo>
                    <a:pt x="14" y="43"/>
                    <a:pt x="14" y="43"/>
                    <a:pt x="14" y="43"/>
                  </a:cubicBezTo>
                  <a:cubicBezTo>
                    <a:pt x="14" y="43"/>
                    <a:pt x="14" y="43"/>
                    <a:pt x="14" y="43"/>
                  </a:cubicBezTo>
                  <a:cubicBezTo>
                    <a:pt x="14" y="43"/>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4"/>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6"/>
                  </a:cubicBezTo>
                  <a:cubicBezTo>
                    <a:pt x="10" y="46"/>
                    <a:pt x="10" y="46"/>
                    <a:pt x="10" y="46"/>
                  </a:cubicBezTo>
                  <a:cubicBezTo>
                    <a:pt x="10" y="46"/>
                    <a:pt x="10" y="46"/>
                    <a:pt x="10"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7"/>
                  </a:cubicBezTo>
                  <a:cubicBezTo>
                    <a:pt x="8"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6" y="47"/>
                    <a:pt x="6" y="47"/>
                    <a:pt x="6" y="47"/>
                  </a:cubicBezTo>
                  <a:cubicBezTo>
                    <a:pt x="6" y="47"/>
                    <a:pt x="6" y="47"/>
                    <a:pt x="6" y="47"/>
                  </a:cubicBezTo>
                  <a:cubicBezTo>
                    <a:pt x="6" y="47"/>
                    <a:pt x="6" y="47"/>
                    <a:pt x="6" y="47"/>
                  </a:cubicBezTo>
                  <a:cubicBezTo>
                    <a:pt x="6" y="47"/>
                    <a:pt x="6" y="47"/>
                    <a:pt x="6" y="47"/>
                  </a:cubicBezTo>
                  <a:cubicBezTo>
                    <a:pt x="6" y="47"/>
                    <a:pt x="6" y="47"/>
                    <a:pt x="6" y="48"/>
                  </a:cubicBezTo>
                  <a:cubicBezTo>
                    <a:pt x="6" y="48"/>
                    <a:pt x="6" y="48"/>
                    <a:pt x="6" y="48"/>
                  </a:cubicBezTo>
                  <a:cubicBezTo>
                    <a:pt x="6" y="48"/>
                    <a:pt x="6" y="48"/>
                    <a:pt x="6" y="48"/>
                  </a:cubicBezTo>
                  <a:cubicBezTo>
                    <a:pt x="5" y="48"/>
                    <a:pt x="5" y="48"/>
                    <a:pt x="5" y="48"/>
                  </a:cubicBezTo>
                  <a:cubicBezTo>
                    <a:pt x="5" y="48"/>
                    <a:pt x="5" y="48"/>
                    <a:pt x="5" y="48"/>
                  </a:cubicBezTo>
                  <a:cubicBezTo>
                    <a:pt x="5" y="48"/>
                    <a:pt x="5" y="48"/>
                    <a:pt x="5" y="48"/>
                  </a:cubicBezTo>
                  <a:cubicBezTo>
                    <a:pt x="5" y="48"/>
                    <a:pt x="5" y="48"/>
                    <a:pt x="5" y="48"/>
                  </a:cubicBezTo>
                  <a:cubicBezTo>
                    <a:pt x="5" y="48"/>
                    <a:pt x="5"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9"/>
                    <a:pt x="4" y="49"/>
                  </a:cubicBezTo>
                  <a:cubicBezTo>
                    <a:pt x="3" y="49"/>
                    <a:pt x="3" y="49"/>
                    <a:pt x="3" y="49"/>
                  </a:cubicBezTo>
                  <a:cubicBezTo>
                    <a:pt x="3" y="49"/>
                    <a:pt x="3" y="49"/>
                    <a:pt x="3" y="49"/>
                  </a:cubicBezTo>
                  <a:cubicBezTo>
                    <a:pt x="3" y="49"/>
                    <a:pt x="3" y="49"/>
                    <a:pt x="3" y="49"/>
                  </a:cubicBezTo>
                  <a:cubicBezTo>
                    <a:pt x="3" y="49"/>
                    <a:pt x="3" y="49"/>
                    <a:pt x="3" y="49"/>
                  </a:cubicBezTo>
                  <a:cubicBezTo>
                    <a:pt x="3" y="49"/>
                    <a:pt x="3"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50"/>
                    <a:pt x="1" y="50"/>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0" y="50"/>
                    <a:pt x="0" y="50"/>
                    <a:pt x="0" y="51"/>
                  </a:cubicBezTo>
                  <a:cubicBezTo>
                    <a:pt x="0" y="51"/>
                    <a:pt x="0" y="51"/>
                    <a:pt x="0" y="51"/>
                  </a:cubicBezTo>
                  <a:cubicBezTo>
                    <a:pt x="0" y="51"/>
                    <a:pt x="0" y="51"/>
                    <a:pt x="0" y="51"/>
                  </a:cubicBezTo>
                  <a:cubicBezTo>
                    <a:pt x="0" y="51"/>
                    <a:pt x="0" y="51"/>
                    <a:pt x="0" y="51"/>
                  </a:cubicBezTo>
                  <a:cubicBezTo>
                    <a:pt x="0" y="52"/>
                    <a:pt x="0" y="52"/>
                    <a:pt x="0" y="52"/>
                  </a:cubicBezTo>
                  <a:cubicBezTo>
                    <a:pt x="0" y="53"/>
                    <a:pt x="0" y="53"/>
                    <a:pt x="0" y="53"/>
                  </a:cubicBezTo>
                  <a:cubicBezTo>
                    <a:pt x="0" y="53"/>
                    <a:pt x="0" y="53"/>
                    <a:pt x="0" y="53"/>
                  </a:cubicBezTo>
                  <a:cubicBezTo>
                    <a:pt x="0"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3" y="54"/>
                    <a:pt x="3" y="54"/>
                    <a:pt x="3" y="54"/>
                  </a:cubicBezTo>
                  <a:cubicBezTo>
                    <a:pt x="3" y="54"/>
                    <a:pt x="3" y="54"/>
                    <a:pt x="3" y="54"/>
                  </a:cubicBezTo>
                  <a:cubicBezTo>
                    <a:pt x="3" y="54"/>
                    <a:pt x="3" y="54"/>
                    <a:pt x="3" y="54"/>
                  </a:cubicBezTo>
                  <a:cubicBezTo>
                    <a:pt x="3" y="55"/>
                    <a:pt x="3" y="55"/>
                    <a:pt x="3" y="55"/>
                  </a:cubicBezTo>
                  <a:cubicBezTo>
                    <a:pt x="3" y="55"/>
                    <a:pt x="3" y="55"/>
                    <a:pt x="3" y="55"/>
                  </a:cubicBezTo>
                  <a:cubicBezTo>
                    <a:pt x="3"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5" y="55"/>
                    <a:pt x="5" y="55"/>
                  </a:cubicBezTo>
                  <a:cubicBezTo>
                    <a:pt x="5" y="55"/>
                    <a:pt x="5" y="55"/>
                    <a:pt x="5" y="55"/>
                  </a:cubicBezTo>
                  <a:cubicBezTo>
                    <a:pt x="5" y="55"/>
                    <a:pt x="5" y="55"/>
                    <a:pt x="5" y="55"/>
                  </a:cubicBezTo>
                  <a:cubicBezTo>
                    <a:pt x="5" y="55"/>
                    <a:pt x="5" y="56"/>
                    <a:pt x="5" y="56"/>
                  </a:cubicBezTo>
                  <a:cubicBezTo>
                    <a:pt x="5" y="56"/>
                    <a:pt x="5" y="56"/>
                    <a:pt x="5" y="56"/>
                  </a:cubicBezTo>
                  <a:cubicBezTo>
                    <a:pt x="5" y="56"/>
                    <a:pt x="5" y="56"/>
                    <a:pt x="5" y="56"/>
                  </a:cubicBezTo>
                  <a:cubicBezTo>
                    <a:pt x="5" y="56"/>
                    <a:pt x="5" y="56"/>
                    <a:pt x="6" y="56"/>
                  </a:cubicBezTo>
                  <a:cubicBezTo>
                    <a:pt x="6" y="56"/>
                    <a:pt x="6" y="56"/>
                    <a:pt x="6" y="56"/>
                  </a:cubicBezTo>
                  <a:cubicBezTo>
                    <a:pt x="6" y="56"/>
                    <a:pt x="6" y="56"/>
                    <a:pt x="6" y="56"/>
                  </a:cubicBezTo>
                  <a:cubicBezTo>
                    <a:pt x="6" y="56"/>
                    <a:pt x="6" y="56"/>
                    <a:pt x="6" y="56"/>
                  </a:cubicBezTo>
                  <a:cubicBezTo>
                    <a:pt x="6" y="56"/>
                    <a:pt x="6" y="56"/>
                    <a:pt x="6" y="56"/>
                  </a:cubicBezTo>
                  <a:cubicBezTo>
                    <a:pt x="6" y="56"/>
                    <a:pt x="6" y="56"/>
                    <a:pt x="6" y="57"/>
                  </a:cubicBezTo>
                  <a:cubicBezTo>
                    <a:pt x="7" y="57"/>
                    <a:pt x="7" y="57"/>
                    <a:pt x="7" y="57"/>
                  </a:cubicBezTo>
                  <a:cubicBezTo>
                    <a:pt x="7" y="57"/>
                    <a:pt x="7" y="57"/>
                    <a:pt x="7" y="57"/>
                  </a:cubicBezTo>
                  <a:cubicBezTo>
                    <a:pt x="7" y="57"/>
                    <a:pt x="7" y="57"/>
                    <a:pt x="7" y="57"/>
                  </a:cubicBezTo>
                  <a:cubicBezTo>
                    <a:pt x="7" y="57"/>
                    <a:pt x="7" y="57"/>
                    <a:pt x="7" y="57"/>
                  </a:cubicBezTo>
                  <a:cubicBezTo>
                    <a:pt x="7" y="57"/>
                    <a:pt x="7" y="57"/>
                    <a:pt x="8" y="57"/>
                  </a:cubicBezTo>
                  <a:cubicBezTo>
                    <a:pt x="8" y="57"/>
                    <a:pt x="8" y="57"/>
                    <a:pt x="8" y="57"/>
                  </a:cubicBezTo>
                  <a:cubicBezTo>
                    <a:pt x="8" y="57"/>
                    <a:pt x="8" y="57"/>
                    <a:pt x="8" y="57"/>
                  </a:cubicBezTo>
                  <a:cubicBezTo>
                    <a:pt x="8" y="57"/>
                    <a:pt x="8" y="57"/>
                    <a:pt x="8" y="57"/>
                  </a:cubicBezTo>
                  <a:cubicBezTo>
                    <a:pt x="8" y="57"/>
                    <a:pt x="8" y="57"/>
                    <a:pt x="8" y="57"/>
                  </a:cubicBezTo>
                  <a:cubicBezTo>
                    <a:pt x="8" y="57"/>
                    <a:pt x="8" y="58"/>
                    <a:pt x="8" y="58"/>
                  </a:cubicBezTo>
                  <a:cubicBezTo>
                    <a:pt x="8" y="58"/>
                    <a:pt x="8" y="58"/>
                    <a:pt x="8" y="58"/>
                  </a:cubicBezTo>
                  <a:cubicBezTo>
                    <a:pt x="8" y="58"/>
                    <a:pt x="8"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10" y="58"/>
                    <a:pt x="10" y="58"/>
                    <a:pt x="10" y="58"/>
                  </a:cubicBezTo>
                  <a:cubicBezTo>
                    <a:pt x="10" y="58"/>
                    <a:pt x="10" y="58"/>
                    <a:pt x="10" y="58"/>
                  </a:cubicBezTo>
                  <a:cubicBezTo>
                    <a:pt x="10" y="58"/>
                    <a:pt x="10" y="58"/>
                    <a:pt x="10" y="58"/>
                  </a:cubicBezTo>
                  <a:cubicBezTo>
                    <a:pt x="10" y="58"/>
                    <a:pt x="10" y="59"/>
                    <a:pt x="10" y="59"/>
                  </a:cubicBezTo>
                  <a:cubicBezTo>
                    <a:pt x="10" y="59"/>
                    <a:pt x="10" y="59"/>
                    <a:pt x="10" y="59"/>
                  </a:cubicBezTo>
                  <a:cubicBezTo>
                    <a:pt x="10" y="59"/>
                    <a:pt x="10" y="59"/>
                    <a:pt x="10" y="59"/>
                  </a:cubicBezTo>
                  <a:cubicBezTo>
                    <a:pt x="10" y="59"/>
                    <a:pt x="10" y="59"/>
                    <a:pt x="10" y="59"/>
                  </a:cubicBezTo>
                  <a:cubicBezTo>
                    <a:pt x="10" y="59"/>
                    <a:pt x="10" y="59"/>
                    <a:pt x="10" y="59"/>
                  </a:cubicBezTo>
                  <a:cubicBezTo>
                    <a:pt x="10" y="59"/>
                    <a:pt x="10"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2" y="59"/>
                  </a:cubicBezTo>
                  <a:cubicBezTo>
                    <a:pt x="12" y="59"/>
                    <a:pt x="12" y="59"/>
                    <a:pt x="12" y="59"/>
                  </a:cubicBezTo>
                  <a:cubicBezTo>
                    <a:pt x="12" y="60"/>
                    <a:pt x="13" y="59"/>
                    <a:pt x="13" y="59"/>
                  </a:cubicBezTo>
                  <a:cubicBezTo>
                    <a:pt x="13" y="59"/>
                    <a:pt x="13" y="59"/>
                    <a:pt x="13" y="59"/>
                  </a:cubicBezTo>
                  <a:cubicBezTo>
                    <a:pt x="13" y="59"/>
                    <a:pt x="13" y="59"/>
                    <a:pt x="13" y="59"/>
                  </a:cubicBezTo>
                  <a:cubicBezTo>
                    <a:pt x="13" y="59"/>
                    <a:pt x="13" y="59"/>
                    <a:pt x="13"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5" y="59"/>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7" y="58"/>
                    <a:pt x="17" y="58"/>
                    <a:pt x="17" y="58"/>
                  </a:cubicBezTo>
                  <a:cubicBezTo>
                    <a:pt x="17" y="58"/>
                    <a:pt x="17" y="58"/>
                    <a:pt x="17" y="58"/>
                  </a:cubicBezTo>
                  <a:cubicBezTo>
                    <a:pt x="17" y="58"/>
                    <a:pt x="17" y="58"/>
                    <a:pt x="17" y="58"/>
                  </a:cubicBezTo>
                  <a:cubicBezTo>
                    <a:pt x="17" y="57"/>
                    <a:pt x="17" y="57"/>
                    <a:pt x="17" y="57"/>
                  </a:cubicBezTo>
                  <a:cubicBezTo>
                    <a:pt x="17" y="57"/>
                    <a:pt x="17" y="57"/>
                    <a:pt x="17" y="57"/>
                  </a:cubicBezTo>
                  <a:cubicBezTo>
                    <a:pt x="17" y="57"/>
                    <a:pt x="17" y="57"/>
                    <a:pt x="17" y="57"/>
                  </a:cubicBezTo>
                  <a:cubicBezTo>
                    <a:pt x="17" y="57"/>
                    <a:pt x="17"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9" y="57"/>
                    <a:pt x="19" y="57"/>
                    <a:pt x="19" y="57"/>
                  </a:cubicBezTo>
                  <a:cubicBezTo>
                    <a:pt x="19" y="57"/>
                    <a:pt x="19" y="57"/>
                    <a:pt x="19" y="57"/>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20" y="56"/>
                    <a:pt x="20" y="56"/>
                  </a:cubicBezTo>
                  <a:cubicBezTo>
                    <a:pt x="20" y="56"/>
                    <a:pt x="20" y="56"/>
                    <a:pt x="20" y="56"/>
                  </a:cubicBezTo>
                  <a:cubicBezTo>
                    <a:pt x="20" y="56"/>
                    <a:pt x="20" y="56"/>
                    <a:pt x="20" y="56"/>
                  </a:cubicBezTo>
                  <a:cubicBezTo>
                    <a:pt x="20" y="56"/>
                    <a:pt x="20" y="56"/>
                    <a:pt x="20" y="56"/>
                  </a:cubicBezTo>
                  <a:cubicBezTo>
                    <a:pt x="20" y="56"/>
                    <a:pt x="20" y="56"/>
                    <a:pt x="20" y="56"/>
                  </a:cubicBezTo>
                  <a:cubicBezTo>
                    <a:pt x="20" y="56"/>
                    <a:pt x="20" y="56"/>
                    <a:pt x="20" y="55"/>
                  </a:cubicBezTo>
                  <a:cubicBezTo>
                    <a:pt x="20" y="55"/>
                    <a:pt x="20" y="55"/>
                    <a:pt x="20" y="55"/>
                  </a:cubicBezTo>
                  <a:cubicBezTo>
                    <a:pt x="20" y="55"/>
                    <a:pt x="20" y="55"/>
                    <a:pt x="20" y="55"/>
                  </a:cubicBezTo>
                  <a:cubicBezTo>
                    <a:pt x="20"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2" y="55"/>
                  </a:cubicBezTo>
                  <a:cubicBezTo>
                    <a:pt x="22" y="55"/>
                    <a:pt x="22" y="55"/>
                    <a:pt x="22" y="55"/>
                  </a:cubicBezTo>
                  <a:cubicBezTo>
                    <a:pt x="22" y="55"/>
                    <a:pt x="22" y="55"/>
                    <a:pt x="22" y="55"/>
                  </a:cubicBezTo>
                  <a:cubicBezTo>
                    <a:pt x="22" y="55"/>
                    <a:pt x="22" y="55"/>
                    <a:pt x="22" y="54"/>
                  </a:cubicBezTo>
                  <a:cubicBezTo>
                    <a:pt x="22" y="54"/>
                    <a:pt x="22" y="54"/>
                    <a:pt x="22" y="54"/>
                  </a:cubicBezTo>
                  <a:cubicBezTo>
                    <a:pt x="22" y="54"/>
                    <a:pt x="22" y="54"/>
                    <a:pt x="22" y="54"/>
                  </a:cubicBezTo>
                  <a:cubicBezTo>
                    <a:pt x="22" y="54"/>
                    <a:pt x="22" y="54"/>
                    <a:pt x="22" y="54"/>
                  </a:cubicBezTo>
                  <a:cubicBezTo>
                    <a:pt x="22" y="54"/>
                    <a:pt x="22" y="54"/>
                    <a:pt x="22" y="54"/>
                  </a:cubicBezTo>
                  <a:cubicBezTo>
                    <a:pt x="22" y="54"/>
                    <a:pt x="23" y="54"/>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3" y="54"/>
                    <a:pt x="23"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5" y="53"/>
                    <a:pt x="25" y="53"/>
                    <a:pt x="25" y="53"/>
                  </a:cubicBezTo>
                  <a:cubicBezTo>
                    <a:pt x="25" y="53"/>
                    <a:pt x="25" y="53"/>
                    <a:pt x="25" y="53"/>
                  </a:cubicBezTo>
                  <a:cubicBezTo>
                    <a:pt x="25" y="53"/>
                    <a:pt x="25" y="53"/>
                    <a:pt x="25" y="52"/>
                  </a:cubicBezTo>
                  <a:cubicBezTo>
                    <a:pt x="25" y="52"/>
                    <a:pt x="25" y="52"/>
                    <a:pt x="25" y="52"/>
                  </a:cubicBezTo>
                  <a:cubicBezTo>
                    <a:pt x="25" y="52"/>
                    <a:pt x="25" y="52"/>
                    <a:pt x="25" y="52"/>
                  </a:cubicBezTo>
                  <a:cubicBezTo>
                    <a:pt x="25" y="52"/>
                    <a:pt x="25" y="52"/>
                    <a:pt x="25" y="52"/>
                  </a:cubicBezTo>
                  <a:cubicBezTo>
                    <a:pt x="25" y="52"/>
                    <a:pt x="25" y="52"/>
                    <a:pt x="25" y="52"/>
                  </a:cubicBezTo>
                  <a:cubicBezTo>
                    <a:pt x="25" y="52"/>
                    <a:pt x="26" y="52"/>
                    <a:pt x="26" y="52"/>
                  </a:cubicBezTo>
                  <a:cubicBezTo>
                    <a:pt x="26" y="52"/>
                    <a:pt x="26" y="52"/>
                    <a:pt x="26" y="52"/>
                  </a:cubicBezTo>
                  <a:cubicBezTo>
                    <a:pt x="26" y="52"/>
                    <a:pt x="26" y="52"/>
                    <a:pt x="26" y="52"/>
                  </a:cubicBezTo>
                  <a:cubicBezTo>
                    <a:pt x="26" y="52"/>
                    <a:pt x="26" y="52"/>
                    <a:pt x="26" y="51"/>
                  </a:cubicBezTo>
                  <a:cubicBezTo>
                    <a:pt x="26" y="51"/>
                    <a:pt x="26" y="51"/>
                    <a:pt x="26" y="51"/>
                  </a:cubicBezTo>
                  <a:cubicBezTo>
                    <a:pt x="26"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9" y="50"/>
                    <a:pt x="29" y="50"/>
                    <a:pt x="29" y="50"/>
                  </a:cubicBezTo>
                  <a:cubicBezTo>
                    <a:pt x="29" y="50"/>
                    <a:pt x="29" y="49"/>
                    <a:pt x="29" y="49"/>
                  </a:cubicBezTo>
                  <a:cubicBezTo>
                    <a:pt x="29" y="49"/>
                    <a:pt x="29" y="49"/>
                    <a:pt x="29" y="49"/>
                  </a:cubicBezTo>
                  <a:cubicBezTo>
                    <a:pt x="29" y="49"/>
                    <a:pt x="29" y="49"/>
                    <a:pt x="30" y="49"/>
                  </a:cubicBezTo>
                  <a:cubicBezTo>
                    <a:pt x="30" y="49"/>
                    <a:pt x="30" y="49"/>
                    <a:pt x="30" y="49"/>
                  </a:cubicBezTo>
                  <a:cubicBezTo>
                    <a:pt x="30" y="49"/>
                    <a:pt x="30" y="49"/>
                    <a:pt x="30" y="49"/>
                  </a:cubicBezTo>
                  <a:cubicBezTo>
                    <a:pt x="30" y="49"/>
                    <a:pt x="30" y="49"/>
                    <a:pt x="30" y="49"/>
                  </a:cubicBezTo>
                  <a:cubicBezTo>
                    <a:pt x="30" y="48"/>
                    <a:pt x="30" y="48"/>
                    <a:pt x="30" y="48"/>
                  </a:cubicBezTo>
                  <a:cubicBezTo>
                    <a:pt x="30" y="48"/>
                    <a:pt x="30" y="48"/>
                    <a:pt x="30" y="48"/>
                  </a:cubicBezTo>
                  <a:cubicBezTo>
                    <a:pt x="31" y="48"/>
                    <a:pt x="31" y="47"/>
                    <a:pt x="32" y="47"/>
                  </a:cubicBezTo>
                  <a:cubicBezTo>
                    <a:pt x="32" y="47"/>
                    <a:pt x="32" y="47"/>
                    <a:pt x="32" y="47"/>
                  </a:cubicBezTo>
                  <a:cubicBezTo>
                    <a:pt x="32" y="47"/>
                    <a:pt x="32" y="46"/>
                    <a:pt x="33" y="46"/>
                  </a:cubicBezTo>
                  <a:cubicBezTo>
                    <a:pt x="34" y="45"/>
                    <a:pt x="34" y="44"/>
                    <a:pt x="35" y="44"/>
                  </a:cubicBezTo>
                  <a:cubicBezTo>
                    <a:pt x="36" y="43"/>
                    <a:pt x="37" y="42"/>
                    <a:pt x="38" y="41"/>
                  </a:cubicBezTo>
                  <a:cubicBezTo>
                    <a:pt x="38" y="40"/>
                    <a:pt x="39" y="40"/>
                    <a:pt x="40" y="39"/>
                  </a:cubicBezTo>
                  <a:cubicBezTo>
                    <a:pt x="40" y="39"/>
                    <a:pt x="40" y="39"/>
                    <a:pt x="40" y="39"/>
                  </a:cubicBezTo>
                  <a:cubicBezTo>
                    <a:pt x="40" y="39"/>
                    <a:pt x="40" y="39"/>
                    <a:pt x="40" y="39"/>
                  </a:cubicBezTo>
                  <a:cubicBezTo>
                    <a:pt x="40" y="39"/>
                    <a:pt x="40" y="39"/>
                    <a:pt x="40" y="38"/>
                  </a:cubicBezTo>
                  <a:cubicBezTo>
                    <a:pt x="40" y="38"/>
                    <a:pt x="40" y="38"/>
                    <a:pt x="41" y="38"/>
                  </a:cubicBezTo>
                  <a:cubicBezTo>
                    <a:pt x="41" y="38"/>
                    <a:pt x="41" y="38"/>
                    <a:pt x="41" y="38"/>
                  </a:cubicBezTo>
                  <a:cubicBezTo>
                    <a:pt x="41" y="38"/>
                    <a:pt x="41" y="38"/>
                    <a:pt x="41" y="38"/>
                  </a:cubicBezTo>
                  <a:cubicBezTo>
                    <a:pt x="41" y="38"/>
                    <a:pt x="41" y="38"/>
                    <a:pt x="41" y="37"/>
                  </a:cubicBezTo>
                  <a:cubicBezTo>
                    <a:pt x="41" y="37"/>
                    <a:pt x="41" y="37"/>
                    <a:pt x="41" y="37"/>
                  </a:cubicBezTo>
                  <a:cubicBezTo>
                    <a:pt x="41" y="37"/>
                    <a:pt x="41" y="37"/>
                    <a:pt x="41" y="37"/>
                  </a:cubicBezTo>
                  <a:cubicBezTo>
                    <a:pt x="41" y="37"/>
                    <a:pt x="42" y="37"/>
                    <a:pt x="42" y="37"/>
                  </a:cubicBezTo>
                  <a:cubicBezTo>
                    <a:pt x="42" y="37"/>
                    <a:pt x="42" y="37"/>
                    <a:pt x="42" y="37"/>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4"/>
                    <a:pt x="43" y="34"/>
                  </a:cubicBezTo>
                  <a:cubicBezTo>
                    <a:pt x="43" y="34"/>
                    <a:pt x="43" y="34"/>
                    <a:pt x="44" y="34"/>
                  </a:cubicBezTo>
                  <a:cubicBezTo>
                    <a:pt x="44" y="34"/>
                    <a:pt x="44" y="34"/>
                    <a:pt x="44" y="34"/>
                  </a:cubicBezTo>
                  <a:cubicBezTo>
                    <a:pt x="44" y="34"/>
                    <a:pt x="44" y="34"/>
                    <a:pt x="44" y="34"/>
                  </a:cubicBezTo>
                  <a:cubicBezTo>
                    <a:pt x="44" y="34"/>
                    <a:pt x="44" y="34"/>
                    <a:pt x="44"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1" name="Freeform 17">
              <a:extLst>
                <a:ext uri="{FF2B5EF4-FFF2-40B4-BE49-F238E27FC236}">
                  <a16:creationId xmlns:a16="http://schemas.microsoft.com/office/drawing/2014/main" id="{A72BDFEA-0AA2-4A64-9BB2-5E453BA16353}"/>
                </a:ext>
              </a:extLst>
            </p:cNvPr>
            <p:cNvSpPr>
              <a:spLocks/>
            </p:cNvSpPr>
            <p:nvPr/>
          </p:nvSpPr>
          <p:spPr bwMode="auto">
            <a:xfrm>
              <a:off x="5002213" y="3384550"/>
              <a:ext cx="404812" cy="211137"/>
            </a:xfrm>
            <a:custGeom>
              <a:avLst/>
              <a:gdLst>
                <a:gd name="T0" fmla="*/ 107 w 108"/>
                <a:gd name="T1" fmla="*/ 47 h 56"/>
                <a:gd name="T2" fmla="*/ 106 w 108"/>
                <a:gd name="T3" fmla="*/ 46 h 56"/>
                <a:gd name="T4" fmla="*/ 96 w 108"/>
                <a:gd name="T5" fmla="*/ 46 h 56"/>
                <a:gd name="T6" fmla="*/ 62 w 108"/>
                <a:gd name="T7" fmla="*/ 47 h 56"/>
                <a:gd name="T8" fmla="*/ 82 w 108"/>
                <a:gd name="T9" fmla="*/ 36 h 56"/>
                <a:gd name="T10" fmla="*/ 90 w 108"/>
                <a:gd name="T11" fmla="*/ 29 h 56"/>
                <a:gd name="T12" fmla="*/ 80 w 108"/>
                <a:gd name="T13" fmla="*/ 27 h 56"/>
                <a:gd name="T14" fmla="*/ 61 w 108"/>
                <a:gd name="T15" fmla="*/ 27 h 56"/>
                <a:gd name="T16" fmla="*/ 61 w 108"/>
                <a:gd name="T17" fmla="*/ 19 h 56"/>
                <a:gd name="T18" fmla="*/ 85 w 108"/>
                <a:gd name="T19" fmla="*/ 19 h 56"/>
                <a:gd name="T20" fmla="*/ 91 w 108"/>
                <a:gd name="T21" fmla="*/ 19 h 56"/>
                <a:gd name="T22" fmla="*/ 92 w 108"/>
                <a:gd name="T23" fmla="*/ 18 h 56"/>
                <a:gd name="T24" fmla="*/ 92 w 108"/>
                <a:gd name="T25" fmla="*/ 15 h 56"/>
                <a:gd name="T26" fmla="*/ 92 w 108"/>
                <a:gd name="T27" fmla="*/ 11 h 56"/>
                <a:gd name="T28" fmla="*/ 77 w 108"/>
                <a:gd name="T29" fmla="*/ 10 h 56"/>
                <a:gd name="T30" fmla="*/ 60 w 108"/>
                <a:gd name="T31" fmla="*/ 3 h 56"/>
                <a:gd name="T32" fmla="*/ 50 w 108"/>
                <a:gd name="T33" fmla="*/ 1 h 56"/>
                <a:gd name="T34" fmla="*/ 47 w 108"/>
                <a:gd name="T35" fmla="*/ 1 h 56"/>
                <a:gd name="T36" fmla="*/ 46 w 108"/>
                <a:gd name="T37" fmla="*/ 7 h 56"/>
                <a:gd name="T38" fmla="*/ 34 w 108"/>
                <a:gd name="T39" fmla="*/ 10 h 56"/>
                <a:gd name="T40" fmla="*/ 31 w 108"/>
                <a:gd name="T41" fmla="*/ 8 h 56"/>
                <a:gd name="T42" fmla="*/ 31 w 108"/>
                <a:gd name="T43" fmla="*/ 5 h 56"/>
                <a:gd name="T44" fmla="*/ 30 w 108"/>
                <a:gd name="T45" fmla="*/ 4 h 56"/>
                <a:gd name="T46" fmla="*/ 28 w 108"/>
                <a:gd name="T47" fmla="*/ 3 h 56"/>
                <a:gd name="T48" fmla="*/ 25 w 108"/>
                <a:gd name="T49" fmla="*/ 2 h 56"/>
                <a:gd name="T50" fmla="*/ 19 w 108"/>
                <a:gd name="T51" fmla="*/ 4 h 56"/>
                <a:gd name="T52" fmla="*/ 18 w 108"/>
                <a:gd name="T53" fmla="*/ 6 h 56"/>
                <a:gd name="T54" fmla="*/ 18 w 108"/>
                <a:gd name="T55" fmla="*/ 7 h 56"/>
                <a:gd name="T56" fmla="*/ 17 w 108"/>
                <a:gd name="T57" fmla="*/ 9 h 56"/>
                <a:gd name="T58" fmla="*/ 16 w 108"/>
                <a:gd name="T59" fmla="*/ 10 h 56"/>
                <a:gd name="T60" fmla="*/ 16 w 108"/>
                <a:gd name="T61" fmla="*/ 11 h 56"/>
                <a:gd name="T62" fmla="*/ 15 w 108"/>
                <a:gd name="T63" fmla="*/ 13 h 56"/>
                <a:gd name="T64" fmla="*/ 14 w 108"/>
                <a:gd name="T65" fmla="*/ 14 h 56"/>
                <a:gd name="T66" fmla="*/ 13 w 108"/>
                <a:gd name="T67" fmla="*/ 16 h 56"/>
                <a:gd name="T68" fmla="*/ 5 w 108"/>
                <a:gd name="T69" fmla="*/ 23 h 56"/>
                <a:gd name="T70" fmla="*/ 4 w 108"/>
                <a:gd name="T71" fmla="*/ 26 h 56"/>
                <a:gd name="T72" fmla="*/ 6 w 108"/>
                <a:gd name="T73" fmla="*/ 28 h 56"/>
                <a:gd name="T74" fmla="*/ 7 w 108"/>
                <a:gd name="T75" fmla="*/ 28 h 56"/>
                <a:gd name="T76" fmla="*/ 9 w 108"/>
                <a:gd name="T77" fmla="*/ 29 h 56"/>
                <a:gd name="T78" fmla="*/ 10 w 108"/>
                <a:gd name="T79" fmla="*/ 29 h 56"/>
                <a:gd name="T80" fmla="*/ 11 w 108"/>
                <a:gd name="T81" fmla="*/ 30 h 56"/>
                <a:gd name="T82" fmla="*/ 16 w 108"/>
                <a:gd name="T83" fmla="*/ 30 h 56"/>
                <a:gd name="T84" fmla="*/ 19 w 108"/>
                <a:gd name="T85" fmla="*/ 26 h 56"/>
                <a:gd name="T86" fmla="*/ 22 w 108"/>
                <a:gd name="T87" fmla="*/ 24 h 56"/>
                <a:gd name="T88" fmla="*/ 23 w 108"/>
                <a:gd name="T89" fmla="*/ 22 h 56"/>
                <a:gd name="T90" fmla="*/ 24 w 108"/>
                <a:gd name="T91" fmla="*/ 21 h 56"/>
                <a:gd name="T92" fmla="*/ 25 w 108"/>
                <a:gd name="T93" fmla="*/ 19 h 56"/>
                <a:gd name="T94" fmla="*/ 47 w 108"/>
                <a:gd name="T95" fmla="*/ 27 h 56"/>
                <a:gd name="T96" fmla="*/ 36 w 108"/>
                <a:gd name="T97" fmla="*/ 27 h 56"/>
                <a:gd name="T98" fmla="*/ 22 w 108"/>
                <a:gd name="T99" fmla="*/ 28 h 56"/>
                <a:gd name="T100" fmla="*/ 21 w 108"/>
                <a:gd name="T101" fmla="*/ 29 h 56"/>
                <a:gd name="T102" fmla="*/ 21 w 108"/>
                <a:gd name="T103" fmla="*/ 36 h 56"/>
                <a:gd name="T104" fmla="*/ 33 w 108"/>
                <a:gd name="T105" fmla="*/ 36 h 56"/>
                <a:gd name="T106" fmla="*/ 47 w 108"/>
                <a:gd name="T107" fmla="*/ 39 h 56"/>
                <a:gd name="T108" fmla="*/ 24 w 108"/>
                <a:gd name="T109" fmla="*/ 47 h 56"/>
                <a:gd name="T110" fmla="*/ 2 w 108"/>
                <a:gd name="T111" fmla="*/ 46 h 56"/>
                <a:gd name="T112" fmla="*/ 0 w 108"/>
                <a:gd name="T113" fmla="*/ 52 h 56"/>
                <a:gd name="T114" fmla="*/ 1 w 108"/>
                <a:gd name="T115" fmla="*/ 56 h 56"/>
                <a:gd name="T116" fmla="*/ 3 w 108"/>
                <a:gd name="T117" fmla="*/ 56 h 56"/>
                <a:gd name="T118" fmla="*/ 44 w 108"/>
                <a:gd name="T119" fmla="*/ 56 h 56"/>
                <a:gd name="T120" fmla="*/ 101 w 108"/>
                <a:gd name="T121" fmla="*/ 56 h 56"/>
                <a:gd name="T122" fmla="*/ 107 w 108"/>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8" h="56">
                  <a:moveTo>
                    <a:pt x="108" y="52"/>
                  </a:moveTo>
                  <a:cubicBezTo>
                    <a:pt x="108" y="52"/>
                    <a:pt x="108" y="52"/>
                    <a:pt x="108" y="51"/>
                  </a:cubicBezTo>
                  <a:cubicBezTo>
                    <a:pt x="108" y="51"/>
                    <a:pt x="108" y="51"/>
                    <a:pt x="108" y="51"/>
                  </a:cubicBezTo>
                  <a:cubicBezTo>
                    <a:pt x="108" y="51"/>
                    <a:pt x="108" y="51"/>
                    <a:pt x="108" y="51"/>
                  </a:cubicBezTo>
                  <a:cubicBezTo>
                    <a:pt x="108" y="51"/>
                    <a:pt x="107" y="51"/>
                    <a:pt x="107" y="51"/>
                  </a:cubicBezTo>
                  <a:cubicBezTo>
                    <a:pt x="107" y="50"/>
                    <a:pt x="107" y="49"/>
                    <a:pt x="107" y="49"/>
                  </a:cubicBezTo>
                  <a:cubicBezTo>
                    <a:pt x="107" y="49"/>
                    <a:pt x="107" y="49"/>
                    <a:pt x="107" y="49"/>
                  </a:cubicBezTo>
                  <a:cubicBezTo>
                    <a:pt x="107" y="49"/>
                    <a:pt x="107" y="48"/>
                    <a:pt x="107" y="48"/>
                  </a:cubicBezTo>
                  <a:cubicBezTo>
                    <a:pt x="107" y="48"/>
                    <a:pt x="107" y="48"/>
                    <a:pt x="107" y="48"/>
                  </a:cubicBezTo>
                  <a:cubicBezTo>
                    <a:pt x="107" y="48"/>
                    <a:pt x="107" y="47"/>
                    <a:pt x="107" y="47"/>
                  </a:cubicBezTo>
                  <a:cubicBezTo>
                    <a:pt x="107" y="47"/>
                    <a:pt x="107" y="47"/>
                    <a:pt x="107" y="47"/>
                  </a:cubicBezTo>
                  <a:cubicBezTo>
                    <a:pt x="107" y="47"/>
                    <a:pt x="107" y="47"/>
                    <a:pt x="107" y="47"/>
                  </a:cubicBezTo>
                  <a:cubicBezTo>
                    <a:pt x="107" y="47"/>
                    <a:pt x="107" y="47"/>
                    <a:pt x="107" y="47"/>
                  </a:cubicBezTo>
                  <a:cubicBezTo>
                    <a:pt x="107" y="47"/>
                    <a:pt x="107" y="47"/>
                    <a:pt x="107" y="47"/>
                  </a:cubicBezTo>
                  <a:cubicBezTo>
                    <a:pt x="107" y="47"/>
                    <a:pt x="107"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5" y="46"/>
                  </a:cubicBezTo>
                  <a:cubicBezTo>
                    <a:pt x="105" y="46"/>
                    <a:pt x="105" y="46"/>
                    <a:pt x="105" y="46"/>
                  </a:cubicBezTo>
                  <a:cubicBezTo>
                    <a:pt x="105" y="46"/>
                    <a:pt x="104" y="46"/>
                    <a:pt x="103" y="46"/>
                  </a:cubicBezTo>
                  <a:cubicBezTo>
                    <a:pt x="103" y="46"/>
                    <a:pt x="103" y="46"/>
                    <a:pt x="103" y="46"/>
                  </a:cubicBezTo>
                  <a:cubicBezTo>
                    <a:pt x="102" y="46"/>
                    <a:pt x="101" y="46"/>
                    <a:pt x="101" y="46"/>
                  </a:cubicBezTo>
                  <a:cubicBezTo>
                    <a:pt x="100" y="46"/>
                    <a:pt x="100" y="46"/>
                    <a:pt x="99" y="46"/>
                  </a:cubicBezTo>
                  <a:cubicBezTo>
                    <a:pt x="99" y="46"/>
                    <a:pt x="98" y="46"/>
                    <a:pt x="97" y="46"/>
                  </a:cubicBezTo>
                  <a:cubicBezTo>
                    <a:pt x="97" y="46"/>
                    <a:pt x="96" y="46"/>
                    <a:pt x="96" y="46"/>
                  </a:cubicBezTo>
                  <a:cubicBezTo>
                    <a:pt x="95" y="46"/>
                    <a:pt x="94" y="46"/>
                    <a:pt x="94" y="46"/>
                  </a:cubicBezTo>
                  <a:cubicBezTo>
                    <a:pt x="94" y="46"/>
                    <a:pt x="94" y="46"/>
                    <a:pt x="94" y="46"/>
                  </a:cubicBezTo>
                  <a:cubicBezTo>
                    <a:pt x="93" y="46"/>
                    <a:pt x="92" y="46"/>
                    <a:pt x="92" y="46"/>
                  </a:cubicBezTo>
                  <a:cubicBezTo>
                    <a:pt x="91" y="46"/>
                    <a:pt x="90" y="46"/>
                    <a:pt x="90" y="46"/>
                  </a:cubicBezTo>
                  <a:cubicBezTo>
                    <a:pt x="89" y="46"/>
                    <a:pt x="88" y="46"/>
                    <a:pt x="87" y="46"/>
                  </a:cubicBezTo>
                  <a:cubicBezTo>
                    <a:pt x="84" y="46"/>
                    <a:pt x="82" y="46"/>
                    <a:pt x="79" y="46"/>
                  </a:cubicBezTo>
                  <a:cubicBezTo>
                    <a:pt x="79" y="46"/>
                    <a:pt x="78" y="46"/>
                    <a:pt x="77" y="47"/>
                  </a:cubicBezTo>
                  <a:cubicBezTo>
                    <a:pt x="77" y="47"/>
                    <a:pt x="77" y="46"/>
                    <a:pt x="76" y="47"/>
                  </a:cubicBezTo>
                  <a:cubicBezTo>
                    <a:pt x="73" y="47"/>
                    <a:pt x="70" y="47"/>
                    <a:pt x="67" y="47"/>
                  </a:cubicBezTo>
                  <a:cubicBezTo>
                    <a:pt x="65" y="47"/>
                    <a:pt x="63" y="47"/>
                    <a:pt x="62" y="47"/>
                  </a:cubicBezTo>
                  <a:cubicBezTo>
                    <a:pt x="62" y="47"/>
                    <a:pt x="62" y="47"/>
                    <a:pt x="62" y="46"/>
                  </a:cubicBezTo>
                  <a:cubicBezTo>
                    <a:pt x="62" y="46"/>
                    <a:pt x="62" y="46"/>
                    <a:pt x="62" y="46"/>
                  </a:cubicBezTo>
                  <a:cubicBezTo>
                    <a:pt x="62" y="46"/>
                    <a:pt x="62" y="46"/>
                    <a:pt x="62" y="46"/>
                  </a:cubicBezTo>
                  <a:cubicBezTo>
                    <a:pt x="62" y="46"/>
                    <a:pt x="61" y="46"/>
                    <a:pt x="61" y="46"/>
                  </a:cubicBezTo>
                  <a:cubicBezTo>
                    <a:pt x="61" y="46"/>
                    <a:pt x="61" y="46"/>
                    <a:pt x="61" y="46"/>
                  </a:cubicBezTo>
                  <a:cubicBezTo>
                    <a:pt x="61" y="43"/>
                    <a:pt x="61" y="40"/>
                    <a:pt x="60" y="37"/>
                  </a:cubicBezTo>
                  <a:cubicBezTo>
                    <a:pt x="61" y="37"/>
                    <a:pt x="61" y="37"/>
                    <a:pt x="61" y="36"/>
                  </a:cubicBezTo>
                  <a:cubicBezTo>
                    <a:pt x="61" y="36"/>
                    <a:pt x="63" y="36"/>
                    <a:pt x="63" y="36"/>
                  </a:cubicBezTo>
                  <a:cubicBezTo>
                    <a:pt x="64" y="36"/>
                    <a:pt x="66" y="36"/>
                    <a:pt x="68" y="36"/>
                  </a:cubicBezTo>
                  <a:cubicBezTo>
                    <a:pt x="72" y="36"/>
                    <a:pt x="77" y="36"/>
                    <a:pt x="82" y="36"/>
                  </a:cubicBezTo>
                  <a:cubicBezTo>
                    <a:pt x="82" y="36"/>
                    <a:pt x="82" y="37"/>
                    <a:pt x="82" y="37"/>
                  </a:cubicBezTo>
                  <a:cubicBezTo>
                    <a:pt x="82" y="37"/>
                    <a:pt x="83" y="37"/>
                    <a:pt x="83" y="37"/>
                  </a:cubicBezTo>
                  <a:cubicBezTo>
                    <a:pt x="83" y="37"/>
                    <a:pt x="83" y="37"/>
                    <a:pt x="83" y="37"/>
                  </a:cubicBezTo>
                  <a:cubicBezTo>
                    <a:pt x="84" y="37"/>
                    <a:pt x="84" y="37"/>
                    <a:pt x="84" y="37"/>
                  </a:cubicBezTo>
                  <a:cubicBezTo>
                    <a:pt x="85" y="37"/>
                    <a:pt x="86" y="37"/>
                    <a:pt x="87" y="37"/>
                  </a:cubicBezTo>
                  <a:cubicBezTo>
                    <a:pt x="87" y="37"/>
                    <a:pt x="87" y="37"/>
                    <a:pt x="87" y="37"/>
                  </a:cubicBezTo>
                  <a:cubicBezTo>
                    <a:pt x="87" y="37"/>
                    <a:pt x="88" y="37"/>
                    <a:pt x="88" y="37"/>
                  </a:cubicBezTo>
                  <a:cubicBezTo>
                    <a:pt x="89" y="37"/>
                    <a:pt x="90" y="36"/>
                    <a:pt x="90" y="35"/>
                  </a:cubicBezTo>
                  <a:cubicBezTo>
                    <a:pt x="90" y="35"/>
                    <a:pt x="90" y="33"/>
                    <a:pt x="90" y="32"/>
                  </a:cubicBezTo>
                  <a:cubicBezTo>
                    <a:pt x="90" y="31"/>
                    <a:pt x="90" y="30"/>
                    <a:pt x="90" y="29"/>
                  </a:cubicBezTo>
                  <a:cubicBezTo>
                    <a:pt x="90" y="29"/>
                    <a:pt x="90" y="28"/>
                    <a:pt x="90" y="28"/>
                  </a:cubicBezTo>
                  <a:cubicBezTo>
                    <a:pt x="89" y="28"/>
                    <a:pt x="89" y="28"/>
                    <a:pt x="89" y="28"/>
                  </a:cubicBezTo>
                  <a:cubicBezTo>
                    <a:pt x="89" y="28"/>
                    <a:pt x="89" y="28"/>
                    <a:pt x="89" y="27"/>
                  </a:cubicBezTo>
                  <a:cubicBezTo>
                    <a:pt x="88" y="27"/>
                    <a:pt x="87" y="27"/>
                    <a:pt x="86" y="27"/>
                  </a:cubicBezTo>
                  <a:cubicBezTo>
                    <a:pt x="85" y="27"/>
                    <a:pt x="85" y="27"/>
                    <a:pt x="84" y="27"/>
                  </a:cubicBezTo>
                  <a:cubicBezTo>
                    <a:pt x="84" y="27"/>
                    <a:pt x="83" y="27"/>
                    <a:pt x="83" y="27"/>
                  </a:cubicBezTo>
                  <a:cubicBezTo>
                    <a:pt x="83" y="27"/>
                    <a:pt x="83" y="27"/>
                    <a:pt x="83" y="27"/>
                  </a:cubicBezTo>
                  <a:cubicBezTo>
                    <a:pt x="82" y="27"/>
                    <a:pt x="82" y="27"/>
                    <a:pt x="81" y="27"/>
                  </a:cubicBezTo>
                  <a:cubicBezTo>
                    <a:pt x="81" y="27"/>
                    <a:pt x="81" y="27"/>
                    <a:pt x="81" y="27"/>
                  </a:cubicBezTo>
                  <a:cubicBezTo>
                    <a:pt x="81" y="27"/>
                    <a:pt x="81" y="27"/>
                    <a:pt x="80" y="27"/>
                  </a:cubicBezTo>
                  <a:cubicBezTo>
                    <a:pt x="79" y="27"/>
                    <a:pt x="78" y="27"/>
                    <a:pt x="77" y="27"/>
                  </a:cubicBezTo>
                  <a:cubicBezTo>
                    <a:pt x="77" y="27"/>
                    <a:pt x="76" y="27"/>
                    <a:pt x="76" y="27"/>
                  </a:cubicBezTo>
                  <a:cubicBezTo>
                    <a:pt x="76" y="27"/>
                    <a:pt x="76" y="27"/>
                    <a:pt x="76" y="27"/>
                  </a:cubicBezTo>
                  <a:cubicBezTo>
                    <a:pt x="76" y="27"/>
                    <a:pt x="75" y="27"/>
                    <a:pt x="75" y="27"/>
                  </a:cubicBezTo>
                  <a:cubicBezTo>
                    <a:pt x="75" y="27"/>
                    <a:pt x="75" y="27"/>
                    <a:pt x="75" y="27"/>
                  </a:cubicBezTo>
                  <a:cubicBezTo>
                    <a:pt x="74" y="27"/>
                    <a:pt x="72" y="27"/>
                    <a:pt x="71" y="27"/>
                  </a:cubicBezTo>
                  <a:cubicBezTo>
                    <a:pt x="67" y="28"/>
                    <a:pt x="64" y="28"/>
                    <a:pt x="61" y="28"/>
                  </a:cubicBezTo>
                  <a:cubicBezTo>
                    <a:pt x="61" y="27"/>
                    <a:pt x="61" y="27"/>
                    <a:pt x="61" y="27"/>
                  </a:cubicBezTo>
                  <a:cubicBezTo>
                    <a:pt x="61" y="27"/>
                    <a:pt x="61" y="27"/>
                    <a:pt x="61" y="27"/>
                  </a:cubicBezTo>
                  <a:cubicBezTo>
                    <a:pt x="61" y="27"/>
                    <a:pt x="61" y="27"/>
                    <a:pt x="61" y="27"/>
                  </a:cubicBezTo>
                  <a:cubicBezTo>
                    <a:pt x="60" y="27"/>
                    <a:pt x="60" y="27"/>
                    <a:pt x="60" y="27"/>
                  </a:cubicBezTo>
                  <a:cubicBezTo>
                    <a:pt x="60" y="27"/>
                    <a:pt x="60" y="26"/>
                    <a:pt x="60" y="26"/>
                  </a:cubicBezTo>
                  <a:cubicBezTo>
                    <a:pt x="60" y="26"/>
                    <a:pt x="60" y="26"/>
                    <a:pt x="60" y="26"/>
                  </a:cubicBezTo>
                  <a:cubicBezTo>
                    <a:pt x="60" y="25"/>
                    <a:pt x="60" y="25"/>
                    <a:pt x="60" y="25"/>
                  </a:cubicBezTo>
                  <a:cubicBezTo>
                    <a:pt x="60" y="24"/>
                    <a:pt x="60" y="24"/>
                    <a:pt x="60" y="24"/>
                  </a:cubicBezTo>
                  <a:cubicBezTo>
                    <a:pt x="60" y="24"/>
                    <a:pt x="60" y="24"/>
                    <a:pt x="60" y="24"/>
                  </a:cubicBezTo>
                  <a:cubicBezTo>
                    <a:pt x="60" y="23"/>
                    <a:pt x="60" y="22"/>
                    <a:pt x="60" y="21"/>
                  </a:cubicBezTo>
                  <a:cubicBezTo>
                    <a:pt x="60" y="21"/>
                    <a:pt x="60" y="21"/>
                    <a:pt x="60" y="21"/>
                  </a:cubicBezTo>
                  <a:cubicBezTo>
                    <a:pt x="60" y="21"/>
                    <a:pt x="60" y="20"/>
                    <a:pt x="60" y="20"/>
                  </a:cubicBezTo>
                  <a:cubicBezTo>
                    <a:pt x="60" y="19"/>
                    <a:pt x="60" y="19"/>
                    <a:pt x="61" y="19"/>
                  </a:cubicBezTo>
                  <a:cubicBezTo>
                    <a:pt x="61" y="19"/>
                    <a:pt x="62" y="19"/>
                    <a:pt x="62" y="19"/>
                  </a:cubicBezTo>
                  <a:cubicBezTo>
                    <a:pt x="64" y="19"/>
                    <a:pt x="66" y="19"/>
                    <a:pt x="67" y="19"/>
                  </a:cubicBezTo>
                  <a:cubicBezTo>
                    <a:pt x="70" y="19"/>
                    <a:pt x="73" y="19"/>
                    <a:pt x="75" y="19"/>
                  </a:cubicBezTo>
                  <a:cubicBezTo>
                    <a:pt x="75" y="19"/>
                    <a:pt x="75" y="19"/>
                    <a:pt x="75" y="19"/>
                  </a:cubicBezTo>
                  <a:cubicBezTo>
                    <a:pt x="76" y="19"/>
                    <a:pt x="76" y="19"/>
                    <a:pt x="76" y="19"/>
                  </a:cubicBezTo>
                  <a:cubicBezTo>
                    <a:pt x="77" y="19"/>
                    <a:pt x="78" y="19"/>
                    <a:pt x="79" y="19"/>
                  </a:cubicBezTo>
                  <a:cubicBezTo>
                    <a:pt x="80" y="19"/>
                    <a:pt x="81" y="19"/>
                    <a:pt x="81" y="19"/>
                  </a:cubicBezTo>
                  <a:cubicBezTo>
                    <a:pt x="81" y="19"/>
                    <a:pt x="81" y="19"/>
                    <a:pt x="81" y="19"/>
                  </a:cubicBezTo>
                  <a:cubicBezTo>
                    <a:pt x="82" y="19"/>
                    <a:pt x="82" y="19"/>
                    <a:pt x="83" y="19"/>
                  </a:cubicBezTo>
                  <a:cubicBezTo>
                    <a:pt x="84" y="19"/>
                    <a:pt x="85" y="19"/>
                    <a:pt x="85" y="19"/>
                  </a:cubicBezTo>
                  <a:cubicBezTo>
                    <a:pt x="85" y="19"/>
                    <a:pt x="85" y="19"/>
                    <a:pt x="85" y="19"/>
                  </a:cubicBezTo>
                  <a:cubicBezTo>
                    <a:pt x="85" y="19"/>
                    <a:pt x="85" y="19"/>
                    <a:pt x="85" y="19"/>
                  </a:cubicBezTo>
                  <a:cubicBezTo>
                    <a:pt x="86" y="19"/>
                    <a:pt x="87" y="19"/>
                    <a:pt x="88" y="19"/>
                  </a:cubicBezTo>
                  <a:cubicBezTo>
                    <a:pt x="88" y="19"/>
                    <a:pt x="89" y="19"/>
                    <a:pt x="89"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2" y="19"/>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7"/>
                    <a:pt x="92" y="17"/>
                  </a:cubicBezTo>
                  <a:cubicBezTo>
                    <a:pt x="92" y="17"/>
                    <a:pt x="92" y="17"/>
                    <a:pt x="92" y="17"/>
                  </a:cubicBezTo>
                  <a:cubicBezTo>
                    <a:pt x="92" y="17"/>
                    <a:pt x="92" y="17"/>
                    <a:pt x="92" y="17"/>
                  </a:cubicBezTo>
                  <a:cubicBezTo>
                    <a:pt x="92" y="17"/>
                    <a:pt x="92" y="17"/>
                    <a:pt x="92" y="17"/>
                  </a:cubicBezTo>
                  <a:cubicBezTo>
                    <a:pt x="92" y="17"/>
                    <a:pt x="92" y="16"/>
                    <a:pt x="92" y="16"/>
                  </a:cubicBezTo>
                  <a:cubicBezTo>
                    <a:pt x="92" y="16"/>
                    <a:pt x="92" y="16"/>
                    <a:pt x="92" y="16"/>
                  </a:cubicBezTo>
                  <a:cubicBezTo>
                    <a:pt x="92" y="16"/>
                    <a:pt x="92" y="16"/>
                    <a:pt x="92" y="16"/>
                  </a:cubicBezTo>
                  <a:cubicBezTo>
                    <a:pt x="92" y="16"/>
                    <a:pt x="92" y="16"/>
                    <a:pt x="92" y="16"/>
                  </a:cubicBezTo>
                  <a:cubicBezTo>
                    <a:pt x="92" y="15"/>
                    <a:pt x="92" y="15"/>
                    <a:pt x="92" y="15"/>
                  </a:cubicBezTo>
                  <a:cubicBezTo>
                    <a:pt x="92" y="15"/>
                    <a:pt x="92" y="15"/>
                    <a:pt x="92" y="15"/>
                  </a:cubicBezTo>
                  <a:cubicBezTo>
                    <a:pt x="92" y="14"/>
                    <a:pt x="92" y="14"/>
                    <a:pt x="92" y="13"/>
                  </a:cubicBezTo>
                  <a:cubicBezTo>
                    <a:pt x="92" y="13"/>
                    <a:pt x="92" y="13"/>
                    <a:pt x="92" y="13"/>
                  </a:cubicBezTo>
                  <a:cubicBezTo>
                    <a:pt x="92" y="13"/>
                    <a:pt x="92" y="13"/>
                    <a:pt x="92" y="13"/>
                  </a:cubicBezTo>
                  <a:cubicBezTo>
                    <a:pt x="92" y="13"/>
                    <a:pt x="92" y="13"/>
                    <a:pt x="92" y="13"/>
                  </a:cubicBezTo>
                  <a:cubicBezTo>
                    <a:pt x="92" y="13"/>
                    <a:pt x="92" y="13"/>
                    <a:pt x="92" y="12"/>
                  </a:cubicBezTo>
                  <a:cubicBezTo>
                    <a:pt x="92" y="12"/>
                    <a:pt x="92" y="12"/>
                    <a:pt x="92" y="12"/>
                  </a:cubicBezTo>
                  <a:cubicBezTo>
                    <a:pt x="92" y="12"/>
                    <a:pt x="92" y="12"/>
                    <a:pt x="92" y="11"/>
                  </a:cubicBezTo>
                  <a:cubicBezTo>
                    <a:pt x="92" y="11"/>
                    <a:pt x="92" y="11"/>
                    <a:pt x="92" y="11"/>
                  </a:cubicBezTo>
                  <a:cubicBezTo>
                    <a:pt x="92" y="11"/>
                    <a:pt x="92" y="11"/>
                    <a:pt x="92" y="11"/>
                  </a:cubicBezTo>
                  <a:cubicBezTo>
                    <a:pt x="92" y="11"/>
                    <a:pt x="92" y="11"/>
                    <a:pt x="92" y="11"/>
                  </a:cubicBezTo>
                  <a:cubicBezTo>
                    <a:pt x="92" y="11"/>
                    <a:pt x="92" y="11"/>
                    <a:pt x="92" y="11"/>
                  </a:cubicBezTo>
                  <a:cubicBezTo>
                    <a:pt x="92" y="11"/>
                    <a:pt x="92" y="10"/>
                    <a:pt x="92" y="10"/>
                  </a:cubicBezTo>
                  <a:cubicBezTo>
                    <a:pt x="92" y="10"/>
                    <a:pt x="92" y="10"/>
                    <a:pt x="92" y="10"/>
                  </a:cubicBezTo>
                  <a:cubicBezTo>
                    <a:pt x="91" y="10"/>
                    <a:pt x="91" y="10"/>
                    <a:pt x="91" y="10"/>
                  </a:cubicBezTo>
                  <a:cubicBezTo>
                    <a:pt x="91" y="10"/>
                    <a:pt x="91" y="10"/>
                    <a:pt x="91" y="10"/>
                  </a:cubicBezTo>
                  <a:cubicBezTo>
                    <a:pt x="90" y="9"/>
                    <a:pt x="89" y="9"/>
                    <a:pt x="88" y="9"/>
                  </a:cubicBezTo>
                  <a:cubicBezTo>
                    <a:pt x="86" y="9"/>
                    <a:pt x="85" y="10"/>
                    <a:pt x="83" y="10"/>
                  </a:cubicBezTo>
                  <a:cubicBezTo>
                    <a:pt x="81" y="10"/>
                    <a:pt x="80" y="10"/>
                    <a:pt x="79" y="10"/>
                  </a:cubicBezTo>
                  <a:cubicBezTo>
                    <a:pt x="79" y="10"/>
                    <a:pt x="79" y="10"/>
                    <a:pt x="79" y="10"/>
                  </a:cubicBezTo>
                  <a:cubicBezTo>
                    <a:pt x="78" y="10"/>
                    <a:pt x="77" y="10"/>
                    <a:pt x="77" y="10"/>
                  </a:cubicBezTo>
                  <a:cubicBezTo>
                    <a:pt x="77" y="10"/>
                    <a:pt x="77" y="10"/>
                    <a:pt x="77" y="10"/>
                  </a:cubicBezTo>
                  <a:cubicBezTo>
                    <a:pt x="76" y="10"/>
                    <a:pt x="75" y="10"/>
                    <a:pt x="74" y="10"/>
                  </a:cubicBezTo>
                  <a:cubicBezTo>
                    <a:pt x="74" y="10"/>
                    <a:pt x="74" y="10"/>
                    <a:pt x="74" y="10"/>
                  </a:cubicBezTo>
                  <a:cubicBezTo>
                    <a:pt x="70" y="10"/>
                    <a:pt x="65" y="10"/>
                    <a:pt x="61" y="10"/>
                  </a:cubicBezTo>
                  <a:cubicBezTo>
                    <a:pt x="60" y="10"/>
                    <a:pt x="60" y="10"/>
                    <a:pt x="60" y="9"/>
                  </a:cubicBezTo>
                  <a:cubicBezTo>
                    <a:pt x="60" y="9"/>
                    <a:pt x="60" y="9"/>
                    <a:pt x="60" y="9"/>
                  </a:cubicBezTo>
                  <a:cubicBezTo>
                    <a:pt x="60" y="9"/>
                    <a:pt x="60" y="9"/>
                    <a:pt x="60" y="9"/>
                  </a:cubicBezTo>
                  <a:cubicBezTo>
                    <a:pt x="60" y="8"/>
                    <a:pt x="60" y="6"/>
                    <a:pt x="60" y="5"/>
                  </a:cubicBezTo>
                  <a:cubicBezTo>
                    <a:pt x="60" y="4"/>
                    <a:pt x="60" y="4"/>
                    <a:pt x="60" y="3"/>
                  </a:cubicBezTo>
                  <a:cubicBezTo>
                    <a:pt x="60" y="3"/>
                    <a:pt x="60" y="3"/>
                    <a:pt x="60" y="3"/>
                  </a:cubicBezTo>
                  <a:cubicBezTo>
                    <a:pt x="60" y="3"/>
                    <a:pt x="60" y="3"/>
                    <a:pt x="60" y="3"/>
                  </a:cubicBezTo>
                  <a:cubicBezTo>
                    <a:pt x="60" y="3"/>
                    <a:pt x="60" y="3"/>
                    <a:pt x="60" y="3"/>
                  </a:cubicBezTo>
                  <a:cubicBezTo>
                    <a:pt x="60" y="2"/>
                    <a:pt x="59" y="2"/>
                    <a:pt x="59" y="2"/>
                  </a:cubicBezTo>
                  <a:cubicBezTo>
                    <a:pt x="59" y="2"/>
                    <a:pt x="59" y="2"/>
                    <a:pt x="59" y="2"/>
                  </a:cubicBezTo>
                  <a:cubicBezTo>
                    <a:pt x="59" y="1"/>
                    <a:pt x="58" y="1"/>
                    <a:pt x="58" y="1"/>
                  </a:cubicBezTo>
                  <a:cubicBezTo>
                    <a:pt x="57" y="1"/>
                    <a:pt x="56" y="1"/>
                    <a:pt x="55" y="1"/>
                  </a:cubicBezTo>
                  <a:cubicBezTo>
                    <a:pt x="55" y="1"/>
                    <a:pt x="54" y="1"/>
                    <a:pt x="53" y="1"/>
                  </a:cubicBezTo>
                  <a:cubicBezTo>
                    <a:pt x="53" y="1"/>
                    <a:pt x="53" y="1"/>
                    <a:pt x="53" y="1"/>
                  </a:cubicBezTo>
                  <a:cubicBezTo>
                    <a:pt x="53" y="1"/>
                    <a:pt x="53" y="1"/>
                    <a:pt x="53" y="1"/>
                  </a:cubicBezTo>
                  <a:cubicBezTo>
                    <a:pt x="52" y="1"/>
                    <a:pt x="51" y="1"/>
                    <a:pt x="50" y="1"/>
                  </a:cubicBezTo>
                  <a:cubicBezTo>
                    <a:pt x="50" y="1"/>
                    <a:pt x="50" y="1"/>
                    <a:pt x="50" y="1"/>
                  </a:cubicBezTo>
                  <a:cubicBezTo>
                    <a:pt x="50" y="1"/>
                    <a:pt x="50" y="1"/>
                    <a:pt x="50" y="1"/>
                  </a:cubicBezTo>
                  <a:cubicBezTo>
                    <a:pt x="50" y="1"/>
                    <a:pt x="50" y="1"/>
                    <a:pt x="50" y="1"/>
                  </a:cubicBezTo>
                  <a:cubicBezTo>
                    <a:pt x="49" y="1"/>
                    <a:pt x="49" y="1"/>
                    <a:pt x="49" y="1"/>
                  </a:cubicBezTo>
                  <a:cubicBezTo>
                    <a:pt x="49" y="1"/>
                    <a:pt x="49" y="1"/>
                    <a:pt x="49" y="0"/>
                  </a:cubicBezTo>
                  <a:cubicBezTo>
                    <a:pt x="49" y="0"/>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6" y="1"/>
                    <a:pt x="46" y="1"/>
                  </a:cubicBezTo>
                  <a:cubicBezTo>
                    <a:pt x="46" y="2"/>
                    <a:pt x="46" y="2"/>
                    <a:pt x="46" y="2"/>
                  </a:cubicBezTo>
                  <a:cubicBezTo>
                    <a:pt x="46" y="2"/>
                    <a:pt x="46" y="3"/>
                    <a:pt x="46" y="4"/>
                  </a:cubicBezTo>
                  <a:cubicBezTo>
                    <a:pt x="46" y="5"/>
                    <a:pt x="46" y="5"/>
                    <a:pt x="46" y="6"/>
                  </a:cubicBezTo>
                  <a:cubicBezTo>
                    <a:pt x="46" y="6"/>
                    <a:pt x="46" y="6"/>
                    <a:pt x="46" y="6"/>
                  </a:cubicBezTo>
                  <a:cubicBezTo>
                    <a:pt x="46" y="6"/>
                    <a:pt x="46" y="7"/>
                    <a:pt x="46" y="7"/>
                  </a:cubicBezTo>
                  <a:cubicBezTo>
                    <a:pt x="46" y="7"/>
                    <a:pt x="46" y="7"/>
                    <a:pt x="46" y="7"/>
                  </a:cubicBezTo>
                  <a:cubicBezTo>
                    <a:pt x="46" y="7"/>
                    <a:pt x="46" y="7"/>
                    <a:pt x="46" y="7"/>
                  </a:cubicBezTo>
                  <a:cubicBezTo>
                    <a:pt x="46" y="7"/>
                    <a:pt x="46" y="7"/>
                    <a:pt x="46" y="7"/>
                  </a:cubicBezTo>
                  <a:cubicBezTo>
                    <a:pt x="46" y="8"/>
                    <a:pt x="46" y="8"/>
                    <a:pt x="46" y="8"/>
                  </a:cubicBezTo>
                  <a:cubicBezTo>
                    <a:pt x="46" y="8"/>
                    <a:pt x="46" y="8"/>
                    <a:pt x="46" y="8"/>
                  </a:cubicBezTo>
                  <a:cubicBezTo>
                    <a:pt x="46" y="8"/>
                    <a:pt x="46" y="9"/>
                    <a:pt x="46" y="9"/>
                  </a:cubicBezTo>
                  <a:cubicBezTo>
                    <a:pt x="46" y="9"/>
                    <a:pt x="46" y="9"/>
                    <a:pt x="46" y="9"/>
                  </a:cubicBezTo>
                  <a:cubicBezTo>
                    <a:pt x="46" y="9"/>
                    <a:pt x="46" y="10"/>
                    <a:pt x="46" y="10"/>
                  </a:cubicBezTo>
                  <a:cubicBezTo>
                    <a:pt x="45" y="10"/>
                    <a:pt x="45" y="10"/>
                    <a:pt x="45" y="10"/>
                  </a:cubicBezTo>
                  <a:cubicBezTo>
                    <a:pt x="44" y="10"/>
                    <a:pt x="44" y="10"/>
                    <a:pt x="43" y="10"/>
                  </a:cubicBezTo>
                  <a:cubicBezTo>
                    <a:pt x="41" y="10"/>
                    <a:pt x="39" y="10"/>
                    <a:pt x="36" y="10"/>
                  </a:cubicBezTo>
                  <a:cubicBezTo>
                    <a:pt x="36" y="10"/>
                    <a:pt x="35" y="10"/>
                    <a:pt x="34" y="10"/>
                  </a:cubicBezTo>
                  <a:cubicBezTo>
                    <a:pt x="34" y="10"/>
                    <a:pt x="34" y="10"/>
                    <a:pt x="34" y="10"/>
                  </a:cubicBezTo>
                  <a:cubicBezTo>
                    <a:pt x="33" y="10"/>
                    <a:pt x="32"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0" y="9"/>
                    <a:pt x="31" y="9"/>
                    <a:pt x="30" y="9"/>
                  </a:cubicBezTo>
                  <a:cubicBezTo>
                    <a:pt x="30" y="9"/>
                    <a:pt x="31" y="8"/>
                    <a:pt x="31" y="8"/>
                  </a:cubicBezTo>
                  <a:cubicBezTo>
                    <a:pt x="31" y="8"/>
                    <a:pt x="31" y="8"/>
                    <a:pt x="31" y="8"/>
                  </a:cubicBezTo>
                  <a:cubicBezTo>
                    <a:pt x="31" y="8"/>
                    <a:pt x="31" y="8"/>
                    <a:pt x="31" y="8"/>
                  </a:cubicBezTo>
                  <a:cubicBezTo>
                    <a:pt x="31" y="7"/>
                    <a:pt x="31" y="7"/>
                    <a:pt x="31" y="7"/>
                  </a:cubicBezTo>
                  <a:cubicBezTo>
                    <a:pt x="31" y="7"/>
                    <a:pt x="31" y="7"/>
                    <a:pt x="31" y="7"/>
                  </a:cubicBezTo>
                  <a:cubicBezTo>
                    <a:pt x="31" y="7"/>
                    <a:pt x="31" y="7"/>
                    <a:pt x="31" y="7"/>
                  </a:cubicBezTo>
                  <a:cubicBezTo>
                    <a:pt x="31" y="7"/>
                    <a:pt x="31" y="7"/>
                    <a:pt x="31" y="7"/>
                  </a:cubicBezTo>
                  <a:cubicBezTo>
                    <a:pt x="31" y="7"/>
                    <a:pt x="31" y="7"/>
                    <a:pt x="31" y="7"/>
                  </a:cubicBezTo>
                  <a:cubicBezTo>
                    <a:pt x="31" y="7"/>
                    <a:pt x="32" y="7"/>
                    <a:pt x="32" y="7"/>
                  </a:cubicBezTo>
                  <a:cubicBezTo>
                    <a:pt x="32" y="6"/>
                    <a:pt x="32" y="5"/>
                    <a:pt x="32" y="5"/>
                  </a:cubicBezTo>
                  <a:cubicBezTo>
                    <a:pt x="32"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ubicBezTo>
                    <a:pt x="31" y="4"/>
                    <a:pt x="30" y="4"/>
                    <a:pt x="30" y="4"/>
                  </a:cubicBezTo>
                  <a:cubicBezTo>
                    <a:pt x="30" y="4"/>
                    <a:pt x="30" y="4"/>
                    <a:pt x="30" y="4"/>
                  </a:cubicBezTo>
                  <a:cubicBezTo>
                    <a:pt x="30" y="4"/>
                    <a:pt x="30" y="4"/>
                    <a:pt x="30" y="4"/>
                  </a:cubicBezTo>
                  <a:cubicBezTo>
                    <a:pt x="30" y="4"/>
                    <a:pt x="30" y="4"/>
                    <a:pt x="30" y="3"/>
                  </a:cubicBezTo>
                  <a:cubicBezTo>
                    <a:pt x="30" y="3"/>
                    <a:pt x="30" y="3"/>
                    <a:pt x="30" y="3"/>
                  </a:cubicBezTo>
                  <a:cubicBezTo>
                    <a:pt x="30" y="3"/>
                    <a:pt x="30" y="3"/>
                    <a:pt x="30" y="3"/>
                  </a:cubicBezTo>
                  <a:cubicBezTo>
                    <a:pt x="30" y="3"/>
                    <a:pt x="30" y="3"/>
                    <a:pt x="30" y="3"/>
                  </a:cubicBezTo>
                  <a:cubicBezTo>
                    <a:pt x="30" y="3"/>
                    <a:pt x="30" y="3"/>
                    <a:pt x="30" y="3"/>
                  </a:cubicBezTo>
                  <a:cubicBezTo>
                    <a:pt x="29" y="3"/>
                    <a:pt x="29" y="3"/>
                    <a:pt x="29" y="3"/>
                  </a:cubicBezTo>
                  <a:cubicBezTo>
                    <a:pt x="29" y="3"/>
                    <a:pt x="29" y="3"/>
                    <a:pt x="29" y="3"/>
                  </a:cubicBezTo>
                  <a:cubicBezTo>
                    <a:pt x="28" y="3"/>
                    <a:pt x="28" y="3"/>
                    <a:pt x="28" y="3"/>
                  </a:cubicBezTo>
                  <a:cubicBezTo>
                    <a:pt x="28" y="3"/>
                    <a:pt x="28" y="3"/>
                    <a:pt x="28"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6" y="3"/>
                    <a:pt x="26" y="3"/>
                    <a:pt x="26" y="3"/>
                  </a:cubicBezTo>
                  <a:cubicBezTo>
                    <a:pt x="26" y="3"/>
                    <a:pt x="26" y="3"/>
                    <a:pt x="26" y="3"/>
                  </a:cubicBezTo>
                  <a:cubicBezTo>
                    <a:pt x="26" y="3"/>
                    <a:pt x="26" y="3"/>
                    <a:pt x="25" y="2"/>
                  </a:cubicBezTo>
                  <a:cubicBezTo>
                    <a:pt x="25" y="2"/>
                    <a:pt x="24" y="2"/>
                    <a:pt x="24" y="2"/>
                  </a:cubicBezTo>
                  <a:cubicBezTo>
                    <a:pt x="23" y="2"/>
                    <a:pt x="23" y="2"/>
                    <a:pt x="23" y="2"/>
                  </a:cubicBezTo>
                  <a:cubicBezTo>
                    <a:pt x="22" y="2"/>
                    <a:pt x="21" y="2"/>
                    <a:pt x="20" y="2"/>
                  </a:cubicBezTo>
                  <a:cubicBezTo>
                    <a:pt x="20" y="2"/>
                    <a:pt x="20" y="2"/>
                    <a:pt x="20" y="2"/>
                  </a:cubicBezTo>
                  <a:cubicBezTo>
                    <a:pt x="20" y="2"/>
                    <a:pt x="20" y="3"/>
                    <a:pt x="20" y="3"/>
                  </a:cubicBezTo>
                  <a:cubicBezTo>
                    <a:pt x="20" y="3"/>
                    <a:pt x="19" y="3"/>
                    <a:pt x="19" y="3"/>
                  </a:cubicBezTo>
                  <a:cubicBezTo>
                    <a:pt x="19" y="3"/>
                    <a:pt x="19" y="3"/>
                    <a:pt x="19" y="3"/>
                  </a:cubicBezTo>
                  <a:cubicBezTo>
                    <a:pt x="19" y="3"/>
                    <a:pt x="19" y="3"/>
                    <a:pt x="19" y="3"/>
                  </a:cubicBezTo>
                  <a:cubicBezTo>
                    <a:pt x="19" y="3"/>
                    <a:pt x="19" y="3"/>
                    <a:pt x="19" y="3"/>
                  </a:cubicBezTo>
                  <a:cubicBezTo>
                    <a:pt x="19" y="3"/>
                    <a:pt x="19" y="4"/>
                    <a:pt x="19" y="4"/>
                  </a:cubicBezTo>
                  <a:cubicBezTo>
                    <a:pt x="19" y="4"/>
                    <a:pt x="19" y="4"/>
                    <a:pt x="19" y="4"/>
                  </a:cubicBezTo>
                  <a:cubicBezTo>
                    <a:pt x="19" y="4"/>
                    <a:pt x="19" y="4"/>
                    <a:pt x="19" y="4"/>
                  </a:cubicBezTo>
                  <a:cubicBezTo>
                    <a:pt x="19" y="4"/>
                    <a:pt x="19" y="4"/>
                    <a:pt x="19" y="4"/>
                  </a:cubicBezTo>
                  <a:cubicBezTo>
                    <a:pt x="19" y="5"/>
                    <a:pt x="19" y="5"/>
                    <a:pt x="19" y="5"/>
                  </a:cubicBezTo>
                  <a:cubicBezTo>
                    <a:pt x="19" y="5"/>
                    <a:pt x="19" y="5"/>
                    <a:pt x="19" y="5"/>
                  </a:cubicBezTo>
                  <a:cubicBezTo>
                    <a:pt x="19" y="5"/>
                    <a:pt x="19" y="5"/>
                    <a:pt x="19" y="5"/>
                  </a:cubicBezTo>
                  <a:cubicBezTo>
                    <a:pt x="19" y="5"/>
                    <a:pt x="18" y="5"/>
                    <a:pt x="18" y="5"/>
                  </a:cubicBezTo>
                  <a:cubicBezTo>
                    <a:pt x="18" y="5"/>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8"/>
                  </a:cubicBezTo>
                  <a:cubicBezTo>
                    <a:pt x="18" y="8"/>
                    <a:pt x="18" y="8"/>
                    <a:pt x="18"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10"/>
                    <a:pt x="17" y="10"/>
                  </a:cubicBezTo>
                  <a:cubicBezTo>
                    <a:pt x="17" y="10"/>
                    <a:pt x="17" y="10"/>
                    <a:pt x="17"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3"/>
                    <a:pt x="15" y="13"/>
                    <a:pt x="15" y="13"/>
                  </a:cubicBezTo>
                  <a:cubicBezTo>
                    <a:pt x="15" y="13"/>
                    <a:pt x="15" y="13"/>
                    <a:pt x="15" y="13"/>
                  </a:cubicBezTo>
                  <a:cubicBezTo>
                    <a:pt x="15" y="13"/>
                    <a:pt x="15" y="13"/>
                    <a:pt x="15" y="13"/>
                  </a:cubicBezTo>
                  <a:cubicBezTo>
                    <a:pt x="15" y="13"/>
                    <a:pt x="15" y="13"/>
                    <a:pt x="14" y="13"/>
                  </a:cubicBezTo>
                  <a:cubicBezTo>
                    <a:pt x="14" y="13"/>
                    <a:pt x="14" y="13"/>
                    <a:pt x="14" y="13"/>
                  </a:cubicBezTo>
                  <a:cubicBezTo>
                    <a:pt x="14" y="13"/>
                    <a:pt x="14" y="13"/>
                    <a:pt x="14" y="13"/>
                  </a:cubicBezTo>
                  <a:cubicBezTo>
                    <a:pt x="14" y="13"/>
                    <a:pt x="14" y="13"/>
                    <a:pt x="14" y="13"/>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3" y="14"/>
                    <a:pt x="13" y="14"/>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6"/>
                    <a:pt x="13" y="16"/>
                  </a:cubicBezTo>
                  <a:cubicBezTo>
                    <a:pt x="13" y="16"/>
                    <a:pt x="13" y="16"/>
                    <a:pt x="13" y="16"/>
                  </a:cubicBezTo>
                  <a:cubicBezTo>
                    <a:pt x="12" y="16"/>
                    <a:pt x="12" y="16"/>
                    <a:pt x="12" y="16"/>
                  </a:cubicBezTo>
                  <a:cubicBezTo>
                    <a:pt x="12" y="16"/>
                    <a:pt x="12" y="16"/>
                    <a:pt x="12" y="16"/>
                  </a:cubicBezTo>
                  <a:cubicBezTo>
                    <a:pt x="12" y="16"/>
                    <a:pt x="12" y="16"/>
                    <a:pt x="12" y="16"/>
                  </a:cubicBezTo>
                  <a:cubicBezTo>
                    <a:pt x="12" y="16"/>
                    <a:pt x="12" y="17"/>
                    <a:pt x="12" y="17"/>
                  </a:cubicBezTo>
                  <a:cubicBezTo>
                    <a:pt x="12" y="17"/>
                    <a:pt x="11" y="17"/>
                    <a:pt x="11" y="17"/>
                  </a:cubicBezTo>
                  <a:cubicBezTo>
                    <a:pt x="11" y="18"/>
                    <a:pt x="11" y="18"/>
                    <a:pt x="10" y="18"/>
                  </a:cubicBezTo>
                  <a:cubicBezTo>
                    <a:pt x="10" y="18"/>
                    <a:pt x="10" y="18"/>
                    <a:pt x="10" y="19"/>
                  </a:cubicBezTo>
                  <a:cubicBezTo>
                    <a:pt x="9" y="19"/>
                    <a:pt x="9" y="20"/>
                    <a:pt x="8" y="21"/>
                  </a:cubicBezTo>
                  <a:cubicBezTo>
                    <a:pt x="7" y="22"/>
                    <a:pt x="6" y="22"/>
                    <a:pt x="5" y="23"/>
                  </a:cubicBezTo>
                  <a:cubicBezTo>
                    <a:pt x="5" y="23"/>
                    <a:pt x="5" y="23"/>
                    <a:pt x="5" y="23"/>
                  </a:cubicBezTo>
                  <a:cubicBezTo>
                    <a:pt x="5" y="23"/>
                    <a:pt x="5" y="23"/>
                    <a:pt x="5" y="23"/>
                  </a:cubicBezTo>
                  <a:cubicBezTo>
                    <a:pt x="5" y="23"/>
                    <a:pt x="5" y="24"/>
                    <a:pt x="5" y="24"/>
                  </a:cubicBezTo>
                  <a:cubicBezTo>
                    <a:pt x="5" y="24"/>
                    <a:pt x="5" y="24"/>
                    <a:pt x="5" y="24"/>
                  </a:cubicBez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5"/>
                    <a:pt x="4" y="25"/>
                    <a:pt x="4" y="25"/>
                  </a:cubicBezTo>
                  <a:cubicBezTo>
                    <a:pt x="4" y="25"/>
                    <a:pt x="4" y="26"/>
                    <a:pt x="4" y="26"/>
                  </a:cubicBezTo>
                  <a:cubicBezTo>
                    <a:pt x="4" y="27"/>
                    <a:pt x="5" y="27"/>
                    <a:pt x="5" y="27"/>
                  </a:cubicBezTo>
                  <a:cubicBezTo>
                    <a:pt x="5" y="27"/>
                    <a:pt x="5" y="27"/>
                    <a:pt x="5" y="27"/>
                  </a:cubicBezTo>
                  <a:cubicBezTo>
                    <a:pt x="5" y="27"/>
                    <a:pt x="5" y="27"/>
                    <a:pt x="5" y="27"/>
                  </a:cubicBezTo>
                  <a:cubicBezTo>
                    <a:pt x="5" y="27"/>
                    <a:pt x="5" y="27"/>
                    <a:pt x="5" y="27"/>
                  </a:cubicBezTo>
                  <a:cubicBezTo>
                    <a:pt x="5" y="27"/>
                    <a:pt x="5" y="27"/>
                    <a:pt x="6" y="27"/>
                  </a:cubicBezTo>
                  <a:cubicBezTo>
                    <a:pt x="6" y="27"/>
                    <a:pt x="6" y="27"/>
                    <a:pt x="6" y="27"/>
                  </a:cubicBezTo>
                  <a:cubicBezTo>
                    <a:pt x="6" y="27"/>
                    <a:pt x="6" y="27"/>
                    <a:pt x="6" y="27"/>
                  </a:cubicBezTo>
                  <a:cubicBezTo>
                    <a:pt x="6" y="28"/>
                    <a:pt x="6" y="28"/>
                    <a:pt x="6" y="28"/>
                  </a:cubicBezTo>
                  <a:cubicBezTo>
                    <a:pt x="6" y="28"/>
                    <a:pt x="6" y="28"/>
                    <a:pt x="6" y="28"/>
                  </a:cubicBezTo>
                  <a:cubicBezTo>
                    <a:pt x="6" y="28"/>
                    <a:pt x="6" y="28"/>
                    <a:pt x="6" y="28"/>
                  </a:cubicBezTo>
                  <a:cubicBezTo>
                    <a:pt x="6" y="28"/>
                    <a:pt x="6" y="28"/>
                    <a:pt x="6" y="28"/>
                  </a:cubicBezTo>
                  <a:cubicBezTo>
                    <a:pt x="6" y="28"/>
                    <a:pt x="6" y="28"/>
                    <a:pt x="6" y="28"/>
                  </a:cubicBezTo>
                  <a:cubicBezTo>
                    <a:pt x="6"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9"/>
                    <a:pt x="8" y="29"/>
                    <a:pt x="8"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1" y="29"/>
                  </a:cubicBezTo>
                  <a:cubicBezTo>
                    <a:pt x="11" y="29"/>
                    <a:pt x="11" y="29"/>
                    <a:pt x="11" y="29"/>
                  </a:cubicBezTo>
                  <a:cubicBezTo>
                    <a:pt x="11" y="29"/>
                    <a:pt x="11" y="29"/>
                    <a:pt x="11" y="29"/>
                  </a:cubicBezTo>
                  <a:cubicBezTo>
                    <a:pt x="11" y="29"/>
                    <a:pt x="11" y="29"/>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2" y="30"/>
                    <a:pt x="12" y="30"/>
                  </a:cubicBezTo>
                  <a:cubicBezTo>
                    <a:pt x="12" y="30"/>
                    <a:pt x="12" y="30"/>
                    <a:pt x="12" y="30"/>
                  </a:cubicBezTo>
                  <a:cubicBezTo>
                    <a:pt x="12" y="30"/>
                    <a:pt x="12" y="30"/>
                    <a:pt x="12" y="30"/>
                  </a:cubicBezTo>
                  <a:cubicBezTo>
                    <a:pt x="13" y="30"/>
                    <a:pt x="14" y="31"/>
                    <a:pt x="15" y="30"/>
                  </a:cubicBezTo>
                  <a:cubicBezTo>
                    <a:pt x="15" y="30"/>
                    <a:pt x="15" y="30"/>
                    <a:pt x="15" y="30"/>
                  </a:cubicBezTo>
                  <a:cubicBezTo>
                    <a:pt x="15" y="30"/>
                    <a:pt x="15" y="30"/>
                    <a:pt x="15" y="30"/>
                  </a:cubicBezTo>
                  <a:cubicBezTo>
                    <a:pt x="15" y="30"/>
                    <a:pt x="15" y="30"/>
                    <a:pt x="15" y="30"/>
                  </a:cubicBezTo>
                  <a:cubicBezTo>
                    <a:pt x="15" y="30"/>
                    <a:pt x="15" y="30"/>
                    <a:pt x="16" y="30"/>
                  </a:cubicBezTo>
                  <a:cubicBezTo>
                    <a:pt x="16" y="30"/>
                    <a:pt x="16" y="30"/>
                    <a:pt x="16" y="30"/>
                  </a:cubicBezTo>
                  <a:cubicBezTo>
                    <a:pt x="16" y="30"/>
                    <a:pt x="16" y="30"/>
                    <a:pt x="16" y="30"/>
                  </a:cubicBezTo>
                  <a:cubicBezTo>
                    <a:pt x="16" y="30"/>
                    <a:pt x="16" y="30"/>
                    <a:pt x="16" y="30"/>
                  </a:cubicBezTo>
                  <a:cubicBezTo>
                    <a:pt x="16" y="30"/>
                    <a:pt x="16" y="30"/>
                    <a:pt x="16" y="30"/>
                  </a:cubicBezTo>
                  <a:cubicBezTo>
                    <a:pt x="16" y="30"/>
                    <a:pt x="16" y="29"/>
                    <a:pt x="17" y="29"/>
                  </a:cubicBezTo>
                  <a:cubicBezTo>
                    <a:pt x="17" y="29"/>
                    <a:pt x="17" y="29"/>
                    <a:pt x="17" y="29"/>
                  </a:cubicBezTo>
                  <a:cubicBezTo>
                    <a:pt x="17" y="29"/>
                    <a:pt x="17" y="29"/>
                    <a:pt x="17" y="29"/>
                  </a:cubicBezTo>
                  <a:cubicBezTo>
                    <a:pt x="17" y="29"/>
                    <a:pt x="17" y="29"/>
                    <a:pt x="17" y="29"/>
                  </a:cubicBezTo>
                  <a:cubicBezTo>
                    <a:pt x="17" y="29"/>
                    <a:pt x="17" y="29"/>
                    <a:pt x="18" y="28"/>
                  </a:cubicBezTo>
                  <a:cubicBezTo>
                    <a:pt x="18" y="28"/>
                    <a:pt x="18" y="28"/>
                    <a:pt x="18" y="28"/>
                  </a:cubicBezTo>
                  <a:cubicBezTo>
                    <a:pt x="18" y="28"/>
                    <a:pt x="18" y="28"/>
                    <a:pt x="18" y="28"/>
                  </a:cubicBezTo>
                  <a:cubicBezTo>
                    <a:pt x="19" y="27"/>
                    <a:pt x="19" y="27"/>
                    <a:pt x="19" y="26"/>
                  </a:cubicBezTo>
                  <a:cubicBezTo>
                    <a:pt x="19" y="26"/>
                    <a:pt x="19" y="26"/>
                    <a:pt x="19" y="26"/>
                  </a:cubicBezTo>
                  <a:cubicBezTo>
                    <a:pt x="20" y="26"/>
                    <a:pt x="20" y="26"/>
                    <a:pt x="20" y="26"/>
                  </a:cubicBezTo>
                  <a:cubicBezTo>
                    <a:pt x="20" y="26"/>
                    <a:pt x="20" y="26"/>
                    <a:pt x="20" y="26"/>
                  </a:cubicBezTo>
                  <a:cubicBezTo>
                    <a:pt x="20" y="25"/>
                    <a:pt x="20" y="25"/>
                    <a:pt x="21" y="25"/>
                  </a:cubicBezTo>
                  <a:cubicBezTo>
                    <a:pt x="21" y="25"/>
                    <a:pt x="21" y="25"/>
                    <a:pt x="21" y="25"/>
                  </a:cubicBezTo>
                  <a:cubicBezTo>
                    <a:pt x="21" y="25"/>
                    <a:pt x="21" y="25"/>
                    <a:pt x="21" y="25"/>
                  </a:cubicBezTo>
                  <a:cubicBezTo>
                    <a:pt x="21" y="24"/>
                    <a:pt x="21" y="24"/>
                    <a:pt x="21" y="24"/>
                  </a:cubicBezTo>
                  <a:cubicBezTo>
                    <a:pt x="21" y="24"/>
                    <a:pt x="21" y="24"/>
                    <a:pt x="21" y="24"/>
                  </a:cubicBezTo>
                  <a:cubicBezTo>
                    <a:pt x="21" y="24"/>
                    <a:pt x="21" y="24"/>
                    <a:pt x="21" y="24"/>
                  </a:cubicBezTo>
                  <a:cubicBezTo>
                    <a:pt x="21" y="24"/>
                    <a:pt x="22" y="24"/>
                    <a:pt x="22" y="24"/>
                  </a:cubicBezTo>
                  <a:cubicBezTo>
                    <a:pt x="22" y="24"/>
                    <a:pt x="22" y="24"/>
                    <a:pt x="22" y="24"/>
                  </a:cubicBezTo>
                  <a:cubicBezTo>
                    <a:pt x="22" y="24"/>
                    <a:pt x="22" y="24"/>
                    <a:pt x="22" y="24"/>
                  </a:cubicBezTo>
                  <a:cubicBezTo>
                    <a:pt x="22" y="24"/>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3" y="23"/>
                    <a:pt x="23" y="23"/>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1"/>
                    <a:pt x="23" y="21"/>
                    <a:pt x="23" y="21"/>
                  </a:cubicBezTo>
                  <a:cubicBezTo>
                    <a:pt x="23" y="21"/>
                    <a:pt x="24" y="21"/>
                    <a:pt x="24" y="21"/>
                  </a:cubicBezTo>
                  <a:cubicBezTo>
                    <a:pt x="24" y="21"/>
                    <a:pt x="24" y="21"/>
                    <a:pt x="24" y="21"/>
                  </a:cubicBezTo>
                  <a:cubicBezTo>
                    <a:pt x="24" y="21"/>
                    <a:pt x="24" y="21"/>
                    <a:pt x="24" y="21"/>
                  </a:cubicBezTo>
                  <a:cubicBezTo>
                    <a:pt x="24" y="21"/>
                    <a:pt x="24" y="21"/>
                    <a:pt x="24" y="21"/>
                  </a:cubicBezTo>
                  <a:cubicBezTo>
                    <a:pt x="24" y="21"/>
                    <a:pt x="24" y="21"/>
                    <a:pt x="24" y="21"/>
                  </a:cubicBezTo>
                  <a:cubicBezTo>
                    <a:pt x="24" y="21"/>
                    <a:pt x="24" y="20"/>
                    <a:pt x="24" y="20"/>
                  </a:cubicBezTo>
                  <a:cubicBezTo>
                    <a:pt x="24" y="20"/>
                    <a:pt x="24" y="20"/>
                    <a:pt x="24" y="20"/>
                  </a:cubicBezTo>
                  <a:cubicBezTo>
                    <a:pt x="24" y="20"/>
                    <a:pt x="24" y="20"/>
                    <a:pt x="24" y="20"/>
                  </a:cubicBezTo>
                  <a:cubicBezTo>
                    <a:pt x="24" y="20"/>
                    <a:pt x="24" y="20"/>
                    <a:pt x="24" y="20"/>
                  </a:cubicBezTo>
                  <a:cubicBezTo>
                    <a:pt x="24" y="20"/>
                    <a:pt x="24" y="20"/>
                    <a:pt x="24" y="20"/>
                  </a:cubicBezTo>
                  <a:cubicBezTo>
                    <a:pt x="25" y="20"/>
                    <a:pt x="25" y="19"/>
                    <a:pt x="25" y="19"/>
                  </a:cubicBezTo>
                  <a:cubicBezTo>
                    <a:pt x="25" y="19"/>
                    <a:pt x="25" y="19"/>
                    <a:pt x="25" y="19"/>
                  </a:cubicBezTo>
                  <a:cubicBezTo>
                    <a:pt x="25" y="19"/>
                    <a:pt x="25" y="19"/>
                    <a:pt x="25" y="19"/>
                  </a:cubicBezTo>
                  <a:cubicBezTo>
                    <a:pt x="26" y="19"/>
                    <a:pt x="27" y="19"/>
                    <a:pt x="27" y="19"/>
                  </a:cubicBezTo>
                  <a:cubicBezTo>
                    <a:pt x="29" y="19"/>
                    <a:pt x="30" y="19"/>
                    <a:pt x="31" y="19"/>
                  </a:cubicBezTo>
                  <a:cubicBezTo>
                    <a:pt x="36" y="19"/>
                    <a:pt x="41" y="19"/>
                    <a:pt x="46" y="19"/>
                  </a:cubicBezTo>
                  <a:cubicBezTo>
                    <a:pt x="46" y="19"/>
                    <a:pt x="46" y="19"/>
                    <a:pt x="46" y="19"/>
                  </a:cubicBezTo>
                  <a:cubicBezTo>
                    <a:pt x="46" y="19"/>
                    <a:pt x="46" y="19"/>
                    <a:pt x="46" y="19"/>
                  </a:cubicBezTo>
                  <a:cubicBezTo>
                    <a:pt x="46" y="19"/>
                    <a:pt x="46" y="19"/>
                    <a:pt x="46" y="19"/>
                  </a:cubicBezTo>
                  <a:cubicBezTo>
                    <a:pt x="46" y="19"/>
                    <a:pt x="46" y="19"/>
                    <a:pt x="46" y="19"/>
                  </a:cubicBezTo>
                  <a:cubicBezTo>
                    <a:pt x="47" y="20"/>
                    <a:pt x="46" y="21"/>
                    <a:pt x="46" y="22"/>
                  </a:cubicBezTo>
                  <a:cubicBezTo>
                    <a:pt x="46" y="22"/>
                    <a:pt x="46" y="23"/>
                    <a:pt x="47" y="23"/>
                  </a:cubicBezTo>
                  <a:cubicBezTo>
                    <a:pt x="47" y="24"/>
                    <a:pt x="47" y="26"/>
                    <a:pt x="47" y="27"/>
                  </a:cubicBezTo>
                  <a:cubicBezTo>
                    <a:pt x="46" y="27"/>
                    <a:pt x="46" y="27"/>
                    <a:pt x="46" y="27"/>
                  </a:cubicBezTo>
                  <a:cubicBezTo>
                    <a:pt x="46" y="27"/>
                    <a:pt x="46" y="27"/>
                    <a:pt x="46" y="27"/>
                  </a:cubicBezTo>
                  <a:cubicBezTo>
                    <a:pt x="46" y="27"/>
                    <a:pt x="46" y="27"/>
                    <a:pt x="46" y="27"/>
                  </a:cubicBezTo>
                  <a:cubicBezTo>
                    <a:pt x="46" y="27"/>
                    <a:pt x="46" y="27"/>
                    <a:pt x="46" y="27"/>
                  </a:cubicBezTo>
                  <a:cubicBezTo>
                    <a:pt x="46" y="27"/>
                    <a:pt x="46" y="27"/>
                    <a:pt x="45" y="27"/>
                  </a:cubicBezTo>
                  <a:cubicBezTo>
                    <a:pt x="45" y="28"/>
                    <a:pt x="45" y="28"/>
                    <a:pt x="45" y="28"/>
                  </a:cubicBezTo>
                  <a:cubicBezTo>
                    <a:pt x="44" y="28"/>
                    <a:pt x="43" y="28"/>
                    <a:pt x="41" y="27"/>
                  </a:cubicBezTo>
                  <a:cubicBezTo>
                    <a:pt x="40" y="27"/>
                    <a:pt x="40" y="27"/>
                    <a:pt x="39" y="27"/>
                  </a:cubicBezTo>
                  <a:cubicBezTo>
                    <a:pt x="39" y="27"/>
                    <a:pt x="39" y="27"/>
                    <a:pt x="39" y="27"/>
                  </a:cubicBezTo>
                  <a:cubicBezTo>
                    <a:pt x="38" y="27"/>
                    <a:pt x="37" y="27"/>
                    <a:pt x="36" y="27"/>
                  </a:cubicBezTo>
                  <a:cubicBezTo>
                    <a:pt x="35" y="27"/>
                    <a:pt x="33" y="27"/>
                    <a:pt x="31" y="27"/>
                  </a:cubicBezTo>
                  <a:cubicBezTo>
                    <a:pt x="31" y="27"/>
                    <a:pt x="31" y="27"/>
                    <a:pt x="31" y="27"/>
                  </a:cubicBezTo>
                  <a:cubicBezTo>
                    <a:pt x="31" y="27"/>
                    <a:pt x="30" y="27"/>
                    <a:pt x="29" y="27"/>
                  </a:cubicBezTo>
                  <a:cubicBezTo>
                    <a:pt x="29" y="27"/>
                    <a:pt x="29" y="27"/>
                    <a:pt x="29" y="27"/>
                  </a:cubicBezTo>
                  <a:cubicBezTo>
                    <a:pt x="29" y="27"/>
                    <a:pt x="29" y="27"/>
                    <a:pt x="29" y="27"/>
                  </a:cubicBezTo>
                  <a:cubicBezTo>
                    <a:pt x="27" y="27"/>
                    <a:pt x="25" y="27"/>
                    <a:pt x="23" y="27"/>
                  </a:cubicBezTo>
                  <a:cubicBezTo>
                    <a:pt x="23" y="27"/>
                    <a:pt x="22" y="27"/>
                    <a:pt x="22" y="27"/>
                  </a:cubicBezTo>
                  <a:cubicBezTo>
                    <a:pt x="22" y="27"/>
                    <a:pt x="22" y="27"/>
                    <a:pt x="22" y="27"/>
                  </a:cubicBezTo>
                  <a:cubicBezTo>
                    <a:pt x="22" y="27"/>
                    <a:pt x="22" y="27"/>
                    <a:pt x="22" y="27"/>
                  </a:cubicBezTo>
                  <a:cubicBezTo>
                    <a:pt x="22" y="27"/>
                    <a:pt x="22" y="27"/>
                    <a:pt x="22" y="28"/>
                  </a:cubicBezTo>
                  <a:cubicBezTo>
                    <a:pt x="22" y="28"/>
                    <a:pt x="22" y="28"/>
                    <a:pt x="22" y="28"/>
                  </a:cubicBezTo>
                  <a:cubicBezTo>
                    <a:pt x="22" y="28"/>
                    <a:pt x="22" y="28"/>
                    <a:pt x="22" y="28"/>
                  </a:cubicBezTo>
                  <a:cubicBezTo>
                    <a:pt x="22" y="28"/>
                    <a:pt x="21" y="28"/>
                    <a:pt x="21" y="28"/>
                  </a:cubicBezTo>
                  <a:cubicBezTo>
                    <a:pt x="21" y="28"/>
                    <a:pt x="21" y="28"/>
                    <a:pt x="21" y="28"/>
                  </a:cubicBezTo>
                  <a:cubicBezTo>
                    <a:pt x="21" y="28"/>
                    <a:pt x="21" y="28"/>
                    <a:pt x="21" y="28"/>
                  </a:cubicBezTo>
                  <a:cubicBezTo>
                    <a:pt x="21" y="28"/>
                    <a:pt x="21" y="28"/>
                    <a:pt x="21" y="28"/>
                  </a:cubicBezTo>
                  <a:cubicBezTo>
                    <a:pt x="21" y="28"/>
                    <a:pt x="21" y="28"/>
                    <a:pt x="21" y="28"/>
                  </a:cubicBezTo>
                  <a:cubicBezTo>
                    <a:pt x="21" y="28"/>
                    <a:pt x="21" y="28"/>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30"/>
                  </a:cubicBezTo>
                  <a:cubicBezTo>
                    <a:pt x="21" y="30"/>
                    <a:pt x="21" y="30"/>
                    <a:pt x="21" y="30"/>
                  </a:cubicBezTo>
                  <a:cubicBezTo>
                    <a:pt x="21" y="31"/>
                    <a:pt x="21" y="32"/>
                    <a:pt x="21" y="33"/>
                  </a:cubicBezTo>
                  <a:cubicBezTo>
                    <a:pt x="21" y="34"/>
                    <a:pt x="21" y="34"/>
                    <a:pt x="21" y="35"/>
                  </a:cubicBezTo>
                  <a:cubicBezTo>
                    <a:pt x="21" y="35"/>
                    <a:pt x="21" y="35"/>
                    <a:pt x="21" y="36"/>
                  </a:cubicBezTo>
                  <a:cubicBezTo>
                    <a:pt x="21" y="36"/>
                    <a:pt x="21" y="36"/>
                    <a:pt x="21" y="36"/>
                  </a:cubicBezTo>
                  <a:cubicBezTo>
                    <a:pt x="21" y="36"/>
                    <a:pt x="21" y="36"/>
                    <a:pt x="21" y="36"/>
                  </a:cubicBezTo>
                  <a:cubicBezTo>
                    <a:pt x="21" y="36"/>
                    <a:pt x="21" y="36"/>
                    <a:pt x="21" y="36"/>
                  </a:cubicBezTo>
                  <a:cubicBezTo>
                    <a:pt x="21" y="36"/>
                    <a:pt x="21" y="36"/>
                    <a:pt x="21" y="36"/>
                  </a:cubicBezTo>
                  <a:cubicBezTo>
                    <a:pt x="22" y="36"/>
                    <a:pt x="22" y="36"/>
                    <a:pt x="22" y="36"/>
                  </a:cubicBezTo>
                  <a:cubicBezTo>
                    <a:pt x="22" y="36"/>
                    <a:pt x="22" y="36"/>
                    <a:pt x="22" y="36"/>
                  </a:cubicBezTo>
                  <a:cubicBezTo>
                    <a:pt x="22" y="36"/>
                    <a:pt x="22" y="37"/>
                    <a:pt x="22" y="37"/>
                  </a:cubicBezTo>
                  <a:cubicBezTo>
                    <a:pt x="22" y="37"/>
                    <a:pt x="22" y="37"/>
                    <a:pt x="22" y="37"/>
                  </a:cubicBezTo>
                  <a:cubicBezTo>
                    <a:pt x="22" y="37"/>
                    <a:pt x="22" y="37"/>
                    <a:pt x="22" y="37"/>
                  </a:cubicBezTo>
                  <a:cubicBezTo>
                    <a:pt x="23" y="37"/>
                    <a:pt x="23" y="37"/>
                    <a:pt x="24" y="37"/>
                  </a:cubicBezTo>
                  <a:cubicBezTo>
                    <a:pt x="25" y="37"/>
                    <a:pt x="26" y="37"/>
                    <a:pt x="28" y="37"/>
                  </a:cubicBezTo>
                  <a:cubicBezTo>
                    <a:pt x="29" y="37"/>
                    <a:pt x="31" y="37"/>
                    <a:pt x="33" y="36"/>
                  </a:cubicBezTo>
                  <a:cubicBezTo>
                    <a:pt x="34" y="36"/>
                    <a:pt x="35" y="37"/>
                    <a:pt x="36" y="36"/>
                  </a:cubicBezTo>
                  <a:cubicBezTo>
                    <a:pt x="36" y="36"/>
                    <a:pt x="37" y="36"/>
                    <a:pt x="38" y="36"/>
                  </a:cubicBezTo>
                  <a:cubicBezTo>
                    <a:pt x="40" y="36"/>
                    <a:pt x="43" y="36"/>
                    <a:pt x="46" y="36"/>
                  </a:cubicBezTo>
                  <a:cubicBezTo>
                    <a:pt x="46" y="36"/>
                    <a:pt x="46" y="36"/>
                    <a:pt x="46" y="36"/>
                  </a:cubicBezTo>
                  <a:cubicBezTo>
                    <a:pt x="46" y="36"/>
                    <a:pt x="46" y="37"/>
                    <a:pt x="46" y="37"/>
                  </a:cubicBezTo>
                  <a:cubicBezTo>
                    <a:pt x="46" y="37"/>
                    <a:pt x="46" y="37"/>
                    <a:pt x="46" y="37"/>
                  </a:cubicBezTo>
                  <a:cubicBezTo>
                    <a:pt x="46" y="37"/>
                    <a:pt x="47" y="37"/>
                    <a:pt x="47" y="37"/>
                  </a:cubicBezTo>
                  <a:cubicBezTo>
                    <a:pt x="47" y="37"/>
                    <a:pt x="47" y="37"/>
                    <a:pt x="47" y="37"/>
                  </a:cubicBezTo>
                  <a:cubicBezTo>
                    <a:pt x="47" y="37"/>
                    <a:pt x="47" y="37"/>
                    <a:pt x="47" y="37"/>
                  </a:cubicBezTo>
                  <a:cubicBezTo>
                    <a:pt x="47" y="38"/>
                    <a:pt x="47" y="39"/>
                    <a:pt x="47" y="39"/>
                  </a:cubicBezTo>
                  <a:cubicBezTo>
                    <a:pt x="46" y="42"/>
                    <a:pt x="46" y="44"/>
                    <a:pt x="46" y="46"/>
                  </a:cubicBezTo>
                  <a:cubicBezTo>
                    <a:pt x="46" y="46"/>
                    <a:pt x="46" y="46"/>
                    <a:pt x="46" y="46"/>
                  </a:cubicBezTo>
                  <a:cubicBezTo>
                    <a:pt x="46" y="47"/>
                    <a:pt x="46" y="46"/>
                    <a:pt x="46" y="47"/>
                  </a:cubicBezTo>
                  <a:cubicBezTo>
                    <a:pt x="42" y="47"/>
                    <a:pt x="37" y="47"/>
                    <a:pt x="33" y="47"/>
                  </a:cubicBezTo>
                  <a:cubicBezTo>
                    <a:pt x="32" y="47"/>
                    <a:pt x="31" y="47"/>
                    <a:pt x="30" y="47"/>
                  </a:cubicBezTo>
                  <a:cubicBezTo>
                    <a:pt x="30" y="47"/>
                    <a:pt x="29" y="47"/>
                    <a:pt x="28" y="47"/>
                  </a:cubicBezTo>
                  <a:cubicBezTo>
                    <a:pt x="28" y="47"/>
                    <a:pt x="27" y="47"/>
                    <a:pt x="27" y="47"/>
                  </a:cubicBezTo>
                  <a:cubicBezTo>
                    <a:pt x="27" y="47"/>
                    <a:pt x="27" y="46"/>
                    <a:pt x="27" y="46"/>
                  </a:cubicBezTo>
                  <a:cubicBezTo>
                    <a:pt x="27" y="46"/>
                    <a:pt x="25" y="46"/>
                    <a:pt x="25" y="47"/>
                  </a:cubicBezTo>
                  <a:cubicBezTo>
                    <a:pt x="25" y="47"/>
                    <a:pt x="24" y="47"/>
                    <a:pt x="24" y="47"/>
                  </a:cubicBezTo>
                  <a:cubicBezTo>
                    <a:pt x="23" y="47"/>
                    <a:pt x="22" y="47"/>
                    <a:pt x="22" y="46"/>
                  </a:cubicBezTo>
                  <a:cubicBezTo>
                    <a:pt x="21" y="46"/>
                    <a:pt x="20" y="46"/>
                    <a:pt x="19" y="46"/>
                  </a:cubicBezTo>
                  <a:cubicBezTo>
                    <a:pt x="19" y="46"/>
                    <a:pt x="18" y="46"/>
                    <a:pt x="17" y="46"/>
                  </a:cubicBezTo>
                  <a:cubicBezTo>
                    <a:pt x="16" y="46"/>
                    <a:pt x="15" y="46"/>
                    <a:pt x="14" y="46"/>
                  </a:cubicBezTo>
                  <a:cubicBezTo>
                    <a:pt x="12" y="46"/>
                    <a:pt x="11" y="46"/>
                    <a:pt x="9" y="46"/>
                  </a:cubicBezTo>
                  <a:cubicBezTo>
                    <a:pt x="9" y="46"/>
                    <a:pt x="8" y="46"/>
                    <a:pt x="8" y="46"/>
                  </a:cubicBezTo>
                  <a:cubicBezTo>
                    <a:pt x="8" y="46"/>
                    <a:pt x="8" y="46"/>
                    <a:pt x="8" y="46"/>
                  </a:cubicBezTo>
                  <a:cubicBezTo>
                    <a:pt x="7" y="46"/>
                    <a:pt x="6" y="46"/>
                    <a:pt x="6" y="46"/>
                  </a:cubicBezTo>
                  <a:cubicBezTo>
                    <a:pt x="4" y="46"/>
                    <a:pt x="3" y="45"/>
                    <a:pt x="2" y="46"/>
                  </a:cubicBezTo>
                  <a:cubicBezTo>
                    <a:pt x="2" y="46"/>
                    <a:pt x="2" y="46"/>
                    <a:pt x="2" y="46"/>
                  </a:cubicBezTo>
                  <a:cubicBezTo>
                    <a:pt x="1" y="46"/>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8"/>
                  </a:cubicBezTo>
                  <a:cubicBezTo>
                    <a:pt x="1" y="48"/>
                    <a:pt x="1" y="48"/>
                    <a:pt x="1" y="48"/>
                  </a:cubicBezTo>
                  <a:cubicBezTo>
                    <a:pt x="1" y="48"/>
                    <a:pt x="1" y="48"/>
                    <a:pt x="1" y="48"/>
                  </a:cubicBezTo>
                  <a:cubicBezTo>
                    <a:pt x="0" y="49"/>
                    <a:pt x="1" y="51"/>
                    <a:pt x="0" y="51"/>
                  </a:cubicBezTo>
                  <a:cubicBezTo>
                    <a:pt x="0" y="52"/>
                    <a:pt x="0" y="52"/>
                    <a:pt x="0" y="52"/>
                  </a:cubicBezTo>
                  <a:cubicBezTo>
                    <a:pt x="0" y="52"/>
                    <a:pt x="0" y="54"/>
                    <a:pt x="0" y="54"/>
                  </a:cubicBezTo>
                  <a:cubicBezTo>
                    <a:pt x="0" y="54"/>
                    <a:pt x="0" y="54"/>
                    <a:pt x="0" y="54"/>
                  </a:cubicBezTo>
                  <a:cubicBezTo>
                    <a:pt x="0" y="54"/>
                    <a:pt x="0" y="54"/>
                    <a:pt x="0" y="55"/>
                  </a:cubicBezTo>
                  <a:cubicBezTo>
                    <a:pt x="0" y="55"/>
                    <a:pt x="0" y="55"/>
                    <a:pt x="0" y="55"/>
                  </a:cubicBezTo>
                  <a:cubicBezTo>
                    <a:pt x="0" y="55"/>
                    <a:pt x="0" y="55"/>
                    <a:pt x="0" y="55"/>
                  </a:cubicBezTo>
                  <a:cubicBezTo>
                    <a:pt x="1" y="55"/>
                    <a:pt x="1" y="55"/>
                    <a:pt x="1" y="55"/>
                  </a:cubicBezTo>
                  <a:cubicBezTo>
                    <a:pt x="1" y="55"/>
                    <a:pt x="1" y="55"/>
                    <a:pt x="1" y="55"/>
                  </a:cubicBezTo>
                  <a:cubicBezTo>
                    <a:pt x="1" y="55"/>
                    <a:pt x="1" y="55"/>
                    <a:pt x="1" y="55"/>
                  </a:cubicBezTo>
                  <a:cubicBezTo>
                    <a:pt x="1" y="55"/>
                    <a:pt x="1" y="55"/>
                    <a:pt x="1" y="55"/>
                  </a:cubicBezTo>
                  <a:cubicBezTo>
                    <a:pt x="1" y="55"/>
                    <a:pt x="1" y="56"/>
                    <a:pt x="1" y="56"/>
                  </a:cubicBezTo>
                  <a:cubicBezTo>
                    <a:pt x="1" y="56"/>
                    <a:pt x="1" y="56"/>
                    <a:pt x="1" y="56"/>
                  </a:cubicBezTo>
                  <a:cubicBezTo>
                    <a:pt x="1" y="56"/>
                    <a:pt x="1" y="56"/>
                    <a:pt x="1" y="56"/>
                  </a:cubicBezTo>
                  <a:cubicBezTo>
                    <a:pt x="1" y="56"/>
                    <a:pt x="1" y="56"/>
                    <a:pt x="1"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3" y="56"/>
                    <a:pt x="3" y="56"/>
                    <a:pt x="3" y="56"/>
                  </a:cubicBezTo>
                  <a:cubicBezTo>
                    <a:pt x="3" y="56"/>
                    <a:pt x="5" y="56"/>
                    <a:pt x="5" y="56"/>
                  </a:cubicBezTo>
                  <a:cubicBezTo>
                    <a:pt x="5" y="56"/>
                    <a:pt x="5" y="56"/>
                    <a:pt x="5" y="56"/>
                  </a:cubicBezTo>
                  <a:cubicBezTo>
                    <a:pt x="6" y="56"/>
                    <a:pt x="7" y="56"/>
                    <a:pt x="8" y="56"/>
                  </a:cubicBezTo>
                  <a:cubicBezTo>
                    <a:pt x="8" y="56"/>
                    <a:pt x="8" y="56"/>
                    <a:pt x="8" y="56"/>
                  </a:cubicBezTo>
                  <a:cubicBezTo>
                    <a:pt x="11" y="56"/>
                    <a:pt x="15" y="56"/>
                    <a:pt x="18" y="56"/>
                  </a:cubicBezTo>
                  <a:cubicBezTo>
                    <a:pt x="20" y="56"/>
                    <a:pt x="21" y="56"/>
                    <a:pt x="23" y="56"/>
                  </a:cubicBezTo>
                  <a:cubicBezTo>
                    <a:pt x="23" y="56"/>
                    <a:pt x="23" y="56"/>
                    <a:pt x="23" y="56"/>
                  </a:cubicBezTo>
                  <a:cubicBezTo>
                    <a:pt x="23" y="56"/>
                    <a:pt x="23" y="56"/>
                    <a:pt x="24" y="56"/>
                  </a:cubicBezTo>
                  <a:cubicBezTo>
                    <a:pt x="25" y="56"/>
                    <a:pt x="26" y="56"/>
                    <a:pt x="27" y="56"/>
                  </a:cubicBezTo>
                  <a:cubicBezTo>
                    <a:pt x="33" y="56"/>
                    <a:pt x="38" y="56"/>
                    <a:pt x="44" y="56"/>
                  </a:cubicBezTo>
                  <a:cubicBezTo>
                    <a:pt x="56" y="56"/>
                    <a:pt x="68" y="56"/>
                    <a:pt x="80" y="56"/>
                  </a:cubicBezTo>
                  <a:cubicBezTo>
                    <a:pt x="81" y="56"/>
                    <a:pt x="81" y="56"/>
                    <a:pt x="82" y="56"/>
                  </a:cubicBezTo>
                  <a:cubicBezTo>
                    <a:pt x="85" y="56"/>
                    <a:pt x="87" y="56"/>
                    <a:pt x="90" y="56"/>
                  </a:cubicBezTo>
                  <a:cubicBezTo>
                    <a:pt x="92" y="56"/>
                    <a:pt x="93" y="56"/>
                    <a:pt x="94" y="56"/>
                  </a:cubicBezTo>
                  <a:cubicBezTo>
                    <a:pt x="94" y="56"/>
                    <a:pt x="94" y="56"/>
                    <a:pt x="94" y="56"/>
                  </a:cubicBezTo>
                  <a:cubicBezTo>
                    <a:pt x="95" y="56"/>
                    <a:pt x="96" y="56"/>
                    <a:pt x="96" y="56"/>
                  </a:cubicBezTo>
                  <a:cubicBezTo>
                    <a:pt x="97" y="56"/>
                    <a:pt x="98" y="56"/>
                    <a:pt x="98" y="56"/>
                  </a:cubicBezTo>
                  <a:cubicBezTo>
                    <a:pt x="98" y="56"/>
                    <a:pt x="98" y="56"/>
                    <a:pt x="98" y="56"/>
                  </a:cubicBezTo>
                  <a:cubicBezTo>
                    <a:pt x="99" y="56"/>
                    <a:pt x="99" y="56"/>
                    <a:pt x="99" y="56"/>
                  </a:cubicBezTo>
                  <a:cubicBezTo>
                    <a:pt x="100" y="56"/>
                    <a:pt x="100" y="56"/>
                    <a:pt x="101" y="56"/>
                  </a:cubicBezTo>
                  <a:cubicBezTo>
                    <a:pt x="102" y="56"/>
                    <a:pt x="102" y="56"/>
                    <a:pt x="103" y="56"/>
                  </a:cubicBezTo>
                  <a:cubicBezTo>
                    <a:pt x="103" y="56"/>
                    <a:pt x="103" y="56"/>
                    <a:pt x="103" y="56"/>
                  </a:cubicBezTo>
                  <a:cubicBezTo>
                    <a:pt x="103" y="56"/>
                    <a:pt x="103" y="56"/>
                    <a:pt x="103" y="56"/>
                  </a:cubicBezTo>
                  <a:cubicBezTo>
                    <a:pt x="104" y="56"/>
                    <a:pt x="105" y="56"/>
                    <a:pt x="105" y="56"/>
                  </a:cubicBezTo>
                  <a:cubicBezTo>
                    <a:pt x="105" y="56"/>
                    <a:pt x="106" y="56"/>
                    <a:pt x="106" y="56"/>
                  </a:cubicBezTo>
                  <a:cubicBezTo>
                    <a:pt x="106" y="56"/>
                    <a:pt x="106" y="56"/>
                    <a:pt x="106" y="56"/>
                  </a:cubicBezTo>
                  <a:cubicBezTo>
                    <a:pt x="106" y="56"/>
                    <a:pt x="106" y="56"/>
                    <a:pt x="106" y="56"/>
                  </a:cubicBezTo>
                  <a:cubicBezTo>
                    <a:pt x="106" y="56"/>
                    <a:pt x="106" y="56"/>
                    <a:pt x="106" y="56"/>
                  </a:cubicBezTo>
                  <a:cubicBezTo>
                    <a:pt x="106" y="56"/>
                    <a:pt x="106" y="56"/>
                    <a:pt x="107" y="56"/>
                  </a:cubicBezTo>
                  <a:cubicBezTo>
                    <a:pt x="107" y="56"/>
                    <a:pt x="107" y="56"/>
                    <a:pt x="107" y="56"/>
                  </a:cubicBezTo>
                  <a:cubicBezTo>
                    <a:pt x="107" y="56"/>
                    <a:pt x="107" y="56"/>
                    <a:pt x="107" y="56"/>
                  </a:cubicBezTo>
                  <a:cubicBezTo>
                    <a:pt x="107" y="56"/>
                    <a:pt x="107" y="56"/>
                    <a:pt x="107" y="55"/>
                  </a:cubicBezTo>
                  <a:cubicBezTo>
                    <a:pt x="107" y="55"/>
                    <a:pt x="107" y="55"/>
                    <a:pt x="107" y="55"/>
                  </a:cubicBezTo>
                  <a:cubicBezTo>
                    <a:pt x="107" y="55"/>
                    <a:pt x="107" y="55"/>
                    <a:pt x="107" y="55"/>
                  </a:cubicBezTo>
                  <a:cubicBezTo>
                    <a:pt x="107" y="55"/>
                    <a:pt x="107" y="55"/>
                    <a:pt x="107" y="55"/>
                  </a:cubicBezTo>
                  <a:cubicBezTo>
                    <a:pt x="108" y="55"/>
                    <a:pt x="108" y="55"/>
                    <a:pt x="108" y="54"/>
                  </a:cubicBezTo>
                  <a:cubicBezTo>
                    <a:pt x="108" y="54"/>
                    <a:pt x="108" y="54"/>
                    <a:pt x="108" y="54"/>
                  </a:cubicBezTo>
                  <a:cubicBezTo>
                    <a:pt x="108" y="54"/>
                    <a:pt x="108" y="53"/>
                    <a:pt x="108" y="52"/>
                  </a:cubicBezTo>
                  <a:cubicBezTo>
                    <a:pt x="108" y="52"/>
                    <a:pt x="108" y="52"/>
                    <a:pt x="108"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2" name="Freeform 18">
              <a:extLst>
                <a:ext uri="{FF2B5EF4-FFF2-40B4-BE49-F238E27FC236}">
                  <a16:creationId xmlns:a16="http://schemas.microsoft.com/office/drawing/2014/main" id="{15FB6ECB-A1F0-480F-B251-8A561D29F98C}"/>
                </a:ext>
              </a:extLst>
            </p:cNvPr>
            <p:cNvSpPr>
              <a:spLocks noEditPoints="1"/>
            </p:cNvSpPr>
            <p:nvPr/>
          </p:nvSpPr>
          <p:spPr bwMode="auto">
            <a:xfrm>
              <a:off x="3201988" y="3389313"/>
              <a:ext cx="476250" cy="220662"/>
            </a:xfrm>
            <a:custGeom>
              <a:avLst/>
              <a:gdLst>
                <a:gd name="T0" fmla="*/ 94 w 127"/>
                <a:gd name="T1" fmla="*/ 33 h 59"/>
                <a:gd name="T2" fmla="*/ 91 w 127"/>
                <a:gd name="T3" fmla="*/ 36 h 59"/>
                <a:gd name="T4" fmla="*/ 88 w 127"/>
                <a:gd name="T5" fmla="*/ 36 h 59"/>
                <a:gd name="T6" fmla="*/ 85 w 127"/>
                <a:gd name="T7" fmla="*/ 33 h 59"/>
                <a:gd name="T8" fmla="*/ 82 w 127"/>
                <a:gd name="T9" fmla="*/ 30 h 59"/>
                <a:gd name="T10" fmla="*/ 126 w 127"/>
                <a:gd name="T11" fmla="*/ 46 h 59"/>
                <a:gd name="T12" fmla="*/ 113 w 127"/>
                <a:gd name="T13" fmla="*/ 45 h 59"/>
                <a:gd name="T14" fmla="*/ 104 w 127"/>
                <a:gd name="T15" fmla="*/ 43 h 59"/>
                <a:gd name="T16" fmla="*/ 102 w 127"/>
                <a:gd name="T17" fmla="*/ 41 h 59"/>
                <a:gd name="T18" fmla="*/ 106 w 127"/>
                <a:gd name="T19" fmla="*/ 38 h 59"/>
                <a:gd name="T20" fmla="*/ 110 w 127"/>
                <a:gd name="T21" fmla="*/ 33 h 59"/>
                <a:gd name="T22" fmla="*/ 122 w 127"/>
                <a:gd name="T23" fmla="*/ 29 h 59"/>
                <a:gd name="T24" fmla="*/ 121 w 127"/>
                <a:gd name="T25" fmla="*/ 23 h 59"/>
                <a:gd name="T26" fmla="*/ 58 w 127"/>
                <a:gd name="T27" fmla="*/ 22 h 59"/>
                <a:gd name="T28" fmla="*/ 18 w 127"/>
                <a:gd name="T29" fmla="*/ 22 h 59"/>
                <a:gd name="T30" fmla="*/ 18 w 127"/>
                <a:gd name="T31" fmla="*/ 11 h 59"/>
                <a:gd name="T32" fmla="*/ 94 w 127"/>
                <a:gd name="T33" fmla="*/ 9 h 59"/>
                <a:gd name="T34" fmla="*/ 117 w 127"/>
                <a:gd name="T35" fmla="*/ 2 h 59"/>
                <a:gd name="T36" fmla="*/ 115 w 127"/>
                <a:gd name="T37" fmla="*/ 1 h 59"/>
                <a:gd name="T38" fmla="*/ 18 w 127"/>
                <a:gd name="T39" fmla="*/ 1 h 59"/>
                <a:gd name="T40" fmla="*/ 6 w 127"/>
                <a:gd name="T41" fmla="*/ 2 h 59"/>
                <a:gd name="T42" fmla="*/ 5 w 127"/>
                <a:gd name="T43" fmla="*/ 10 h 59"/>
                <a:gd name="T44" fmla="*/ 5 w 127"/>
                <a:gd name="T45" fmla="*/ 19 h 59"/>
                <a:gd name="T46" fmla="*/ 3 w 127"/>
                <a:gd name="T47" fmla="*/ 41 h 59"/>
                <a:gd name="T48" fmla="*/ 1 w 127"/>
                <a:gd name="T49" fmla="*/ 58 h 59"/>
                <a:gd name="T50" fmla="*/ 14 w 127"/>
                <a:gd name="T51" fmla="*/ 57 h 59"/>
                <a:gd name="T52" fmla="*/ 16 w 127"/>
                <a:gd name="T53" fmla="*/ 45 h 59"/>
                <a:gd name="T54" fmla="*/ 16 w 127"/>
                <a:gd name="T55" fmla="*/ 39 h 59"/>
                <a:gd name="T56" fmla="*/ 17 w 127"/>
                <a:gd name="T57" fmla="*/ 32 h 59"/>
                <a:gd name="T58" fmla="*/ 32 w 127"/>
                <a:gd name="T59" fmla="*/ 32 h 59"/>
                <a:gd name="T60" fmla="*/ 25 w 127"/>
                <a:gd name="T61" fmla="*/ 46 h 59"/>
                <a:gd name="T62" fmla="*/ 16 w 127"/>
                <a:gd name="T63" fmla="*/ 49 h 59"/>
                <a:gd name="T64" fmla="*/ 19 w 127"/>
                <a:gd name="T65" fmla="*/ 58 h 59"/>
                <a:gd name="T66" fmla="*/ 24 w 127"/>
                <a:gd name="T67" fmla="*/ 58 h 59"/>
                <a:gd name="T68" fmla="*/ 31 w 127"/>
                <a:gd name="T69" fmla="*/ 56 h 59"/>
                <a:gd name="T70" fmla="*/ 52 w 127"/>
                <a:gd name="T71" fmla="*/ 52 h 59"/>
                <a:gd name="T72" fmla="*/ 55 w 127"/>
                <a:gd name="T73" fmla="*/ 51 h 59"/>
                <a:gd name="T74" fmla="*/ 58 w 127"/>
                <a:gd name="T75" fmla="*/ 50 h 59"/>
                <a:gd name="T76" fmla="*/ 65 w 127"/>
                <a:gd name="T77" fmla="*/ 48 h 59"/>
                <a:gd name="T78" fmla="*/ 64 w 127"/>
                <a:gd name="T79" fmla="*/ 42 h 59"/>
                <a:gd name="T80" fmla="*/ 45 w 127"/>
                <a:gd name="T81" fmla="*/ 43 h 59"/>
                <a:gd name="T82" fmla="*/ 65 w 127"/>
                <a:gd name="T83" fmla="*/ 30 h 59"/>
                <a:gd name="T84" fmla="*/ 67 w 127"/>
                <a:gd name="T85" fmla="*/ 33 h 59"/>
                <a:gd name="T86" fmla="*/ 70 w 127"/>
                <a:gd name="T87" fmla="*/ 36 h 59"/>
                <a:gd name="T88" fmla="*/ 75 w 127"/>
                <a:gd name="T89" fmla="*/ 41 h 59"/>
                <a:gd name="T90" fmla="*/ 78 w 127"/>
                <a:gd name="T91" fmla="*/ 43 h 59"/>
                <a:gd name="T92" fmla="*/ 79 w 127"/>
                <a:gd name="T93" fmla="*/ 44 h 59"/>
                <a:gd name="T94" fmla="*/ 83 w 127"/>
                <a:gd name="T95" fmla="*/ 46 h 59"/>
                <a:gd name="T96" fmla="*/ 85 w 127"/>
                <a:gd name="T97" fmla="*/ 47 h 59"/>
                <a:gd name="T98" fmla="*/ 87 w 127"/>
                <a:gd name="T99" fmla="*/ 48 h 59"/>
                <a:gd name="T100" fmla="*/ 88 w 127"/>
                <a:gd name="T101" fmla="*/ 49 h 59"/>
                <a:gd name="T102" fmla="*/ 90 w 127"/>
                <a:gd name="T103" fmla="*/ 50 h 59"/>
                <a:gd name="T104" fmla="*/ 92 w 127"/>
                <a:gd name="T105" fmla="*/ 51 h 59"/>
                <a:gd name="T106" fmla="*/ 95 w 127"/>
                <a:gd name="T107" fmla="*/ 52 h 59"/>
                <a:gd name="T108" fmla="*/ 98 w 127"/>
                <a:gd name="T109" fmla="*/ 53 h 59"/>
                <a:gd name="T110" fmla="*/ 102 w 127"/>
                <a:gd name="T111" fmla="*/ 54 h 59"/>
                <a:gd name="T112" fmla="*/ 114 w 127"/>
                <a:gd name="T113" fmla="*/ 57 h 59"/>
                <a:gd name="T114" fmla="*/ 120 w 127"/>
                <a:gd name="T115" fmla="*/ 57 h 59"/>
                <a:gd name="T116" fmla="*/ 123 w 127"/>
                <a:gd name="T117" fmla="*/ 54 h 59"/>
                <a:gd name="T118" fmla="*/ 126 w 127"/>
                <a:gd name="T11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 h="59">
                  <a:moveTo>
                    <a:pt x="97" y="31"/>
                  </a:moveTo>
                  <a:cubicBezTo>
                    <a:pt x="97" y="31"/>
                    <a:pt x="97" y="31"/>
                    <a:pt x="97" y="31"/>
                  </a:cubicBezTo>
                  <a:cubicBezTo>
                    <a:pt x="97" y="31"/>
                    <a:pt x="97" y="31"/>
                    <a:pt x="97" y="31"/>
                  </a:cubicBezTo>
                  <a:cubicBezTo>
                    <a:pt x="97" y="31"/>
                    <a:pt x="97" y="31"/>
                    <a:pt x="97" y="31"/>
                  </a:cubicBezTo>
                  <a:cubicBezTo>
                    <a:pt x="97" y="31"/>
                    <a:pt x="97" y="31"/>
                    <a:pt x="97" y="31"/>
                  </a:cubicBezTo>
                  <a:cubicBezTo>
                    <a:pt x="96" y="31"/>
                    <a:pt x="96" y="31"/>
                    <a:pt x="96" y="31"/>
                  </a:cubicBezTo>
                  <a:cubicBezTo>
                    <a:pt x="96" y="32"/>
                    <a:pt x="96" y="32"/>
                    <a:pt x="96" y="32"/>
                  </a:cubicBezTo>
                  <a:cubicBezTo>
                    <a:pt x="96" y="32"/>
                    <a:pt x="96" y="32"/>
                    <a:pt x="96" y="32"/>
                  </a:cubicBezTo>
                  <a:cubicBezTo>
                    <a:pt x="96" y="32"/>
                    <a:pt x="96" y="32"/>
                    <a:pt x="96" y="32"/>
                  </a:cubicBezTo>
                  <a:cubicBezTo>
                    <a:pt x="95" y="32"/>
                    <a:pt x="95" y="32"/>
                    <a:pt x="95" y="33"/>
                  </a:cubicBezTo>
                  <a:cubicBezTo>
                    <a:pt x="95" y="33"/>
                    <a:pt x="95" y="33"/>
                    <a:pt x="95" y="33"/>
                  </a:cubicBezTo>
                  <a:cubicBezTo>
                    <a:pt x="95" y="33"/>
                    <a:pt x="95" y="33"/>
                    <a:pt x="95" y="33"/>
                  </a:cubicBezTo>
                  <a:cubicBezTo>
                    <a:pt x="95" y="33"/>
                    <a:pt x="95" y="33"/>
                    <a:pt x="95" y="33"/>
                  </a:cubicBezTo>
                  <a:cubicBezTo>
                    <a:pt x="94" y="33"/>
                    <a:pt x="94" y="33"/>
                    <a:pt x="94" y="33"/>
                  </a:cubicBezTo>
                  <a:cubicBezTo>
                    <a:pt x="94" y="33"/>
                    <a:pt x="94" y="33"/>
                    <a:pt x="94" y="33"/>
                  </a:cubicBezTo>
                  <a:cubicBezTo>
                    <a:pt x="94" y="33"/>
                    <a:pt x="94" y="33"/>
                    <a:pt x="94" y="33"/>
                  </a:cubicBezTo>
                  <a:cubicBezTo>
                    <a:pt x="94" y="33"/>
                    <a:pt x="94" y="33"/>
                    <a:pt x="94" y="33"/>
                  </a:cubicBezTo>
                  <a:cubicBezTo>
                    <a:pt x="94" y="34"/>
                    <a:pt x="94" y="34"/>
                    <a:pt x="94" y="34"/>
                  </a:cubicBezTo>
                  <a:cubicBezTo>
                    <a:pt x="94" y="34"/>
                    <a:pt x="94" y="34"/>
                    <a:pt x="94" y="34"/>
                  </a:cubicBezTo>
                  <a:cubicBezTo>
                    <a:pt x="94" y="34"/>
                    <a:pt x="93" y="34"/>
                    <a:pt x="93" y="34"/>
                  </a:cubicBezTo>
                  <a:cubicBezTo>
                    <a:pt x="93" y="34"/>
                    <a:pt x="93" y="34"/>
                    <a:pt x="93" y="34"/>
                  </a:cubicBezTo>
                  <a:cubicBezTo>
                    <a:pt x="93" y="34"/>
                    <a:pt x="93" y="34"/>
                    <a:pt x="93" y="34"/>
                  </a:cubicBezTo>
                  <a:cubicBezTo>
                    <a:pt x="93" y="34"/>
                    <a:pt x="93" y="34"/>
                    <a:pt x="93" y="34"/>
                  </a:cubicBezTo>
                  <a:cubicBezTo>
                    <a:pt x="93" y="34"/>
                    <a:pt x="93"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1" y="35"/>
                  </a:cubicBezTo>
                  <a:cubicBezTo>
                    <a:pt x="91" y="35"/>
                    <a:pt x="91" y="35"/>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89" y="37"/>
                    <a:pt x="89" y="36"/>
                  </a:cubicBezTo>
                  <a:cubicBezTo>
                    <a:pt x="89" y="36"/>
                    <a:pt x="88" y="36"/>
                    <a:pt x="88" y="36"/>
                  </a:cubicBezTo>
                  <a:cubicBezTo>
                    <a:pt x="88" y="36"/>
                    <a:pt x="88" y="36"/>
                    <a:pt x="88" y="36"/>
                  </a:cubicBezTo>
                  <a:cubicBezTo>
                    <a:pt x="88" y="36"/>
                    <a:pt x="88" y="36"/>
                    <a:pt x="88" y="36"/>
                  </a:cubicBezTo>
                  <a:cubicBezTo>
                    <a:pt x="88" y="36"/>
                    <a:pt x="88" y="36"/>
                    <a:pt x="88" y="36"/>
                  </a:cubicBezTo>
                  <a:cubicBezTo>
                    <a:pt x="87" y="36"/>
                    <a:pt x="87" y="36"/>
                    <a:pt x="87" y="36"/>
                  </a:cubicBezTo>
                  <a:cubicBezTo>
                    <a:pt x="87" y="36"/>
                    <a:pt x="87" y="35"/>
                    <a:pt x="87" y="35"/>
                  </a:cubicBezTo>
                  <a:cubicBezTo>
                    <a:pt x="87" y="35"/>
                    <a:pt x="87" y="35"/>
                    <a:pt x="87" y="35"/>
                  </a:cubicBezTo>
                  <a:cubicBezTo>
                    <a:pt x="87" y="35"/>
                    <a:pt x="87" y="35"/>
                    <a:pt x="87" y="35"/>
                  </a:cubicBezTo>
                  <a:cubicBezTo>
                    <a:pt x="87" y="35"/>
                    <a:pt x="87" y="35"/>
                    <a:pt x="87" y="35"/>
                  </a:cubicBezTo>
                  <a:cubicBezTo>
                    <a:pt x="87" y="35"/>
                    <a:pt x="87" y="35"/>
                    <a:pt x="87" y="35"/>
                  </a:cubicBezTo>
                  <a:cubicBezTo>
                    <a:pt x="87" y="35"/>
                    <a:pt x="87" y="35"/>
                    <a:pt x="86" y="35"/>
                  </a:cubicBezTo>
                  <a:cubicBezTo>
                    <a:pt x="86" y="35"/>
                    <a:pt x="86" y="35"/>
                    <a:pt x="86" y="35"/>
                  </a:cubicBezTo>
                  <a:cubicBezTo>
                    <a:pt x="86" y="35"/>
                    <a:pt x="86" y="35"/>
                    <a:pt x="86" y="35"/>
                  </a:cubicBezTo>
                  <a:cubicBezTo>
                    <a:pt x="86" y="35"/>
                    <a:pt x="86" y="35"/>
                    <a:pt x="86" y="35"/>
                  </a:cubicBezTo>
                  <a:cubicBezTo>
                    <a:pt x="86" y="35"/>
                    <a:pt x="86" y="35"/>
                    <a:pt x="86" y="35"/>
                  </a:cubicBezTo>
                  <a:cubicBezTo>
                    <a:pt x="86" y="34"/>
                    <a:pt x="86" y="34"/>
                    <a:pt x="86" y="34"/>
                  </a:cubicBezTo>
                  <a:cubicBezTo>
                    <a:pt x="86" y="34"/>
                    <a:pt x="85" y="34"/>
                    <a:pt x="85" y="34"/>
                  </a:cubicBezTo>
                  <a:cubicBezTo>
                    <a:pt x="85" y="34"/>
                    <a:pt x="85" y="34"/>
                    <a:pt x="85" y="34"/>
                  </a:cubicBezTo>
                  <a:cubicBezTo>
                    <a:pt x="85" y="34"/>
                    <a:pt x="85" y="34"/>
                    <a:pt x="85" y="34"/>
                  </a:cubicBezTo>
                  <a:cubicBezTo>
                    <a:pt x="85" y="34"/>
                    <a:pt x="85" y="34"/>
                    <a:pt x="85" y="33"/>
                  </a:cubicBezTo>
                  <a:cubicBezTo>
                    <a:pt x="85" y="33"/>
                    <a:pt x="85" y="33"/>
                    <a:pt x="85" y="33"/>
                  </a:cubicBezTo>
                  <a:cubicBezTo>
                    <a:pt x="84" y="33"/>
                    <a:pt x="84" y="33"/>
                    <a:pt x="84" y="33"/>
                  </a:cubicBezTo>
                  <a:cubicBezTo>
                    <a:pt x="84" y="33"/>
                    <a:pt x="84" y="33"/>
                    <a:pt x="84" y="33"/>
                  </a:cubicBezTo>
                  <a:cubicBezTo>
                    <a:pt x="84" y="33"/>
                    <a:pt x="84" y="33"/>
                    <a:pt x="84" y="32"/>
                  </a:cubicBezTo>
                  <a:cubicBezTo>
                    <a:pt x="83" y="32"/>
                    <a:pt x="83" y="32"/>
                    <a:pt x="83" y="32"/>
                  </a:cubicBezTo>
                  <a:cubicBezTo>
                    <a:pt x="83" y="32"/>
                    <a:pt x="83" y="32"/>
                    <a:pt x="83" y="32"/>
                  </a:cubicBezTo>
                  <a:cubicBezTo>
                    <a:pt x="83" y="32"/>
                    <a:pt x="83" y="32"/>
                    <a:pt x="83" y="32"/>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0"/>
                    <a:pt x="82" y="30"/>
                    <a:pt x="82" y="30"/>
                  </a:cubicBezTo>
                  <a:cubicBezTo>
                    <a:pt x="82" y="30"/>
                    <a:pt x="82" y="30"/>
                    <a:pt x="82" y="30"/>
                  </a:cubicBezTo>
                  <a:cubicBezTo>
                    <a:pt x="82" y="30"/>
                    <a:pt x="82" y="30"/>
                    <a:pt x="82" y="30"/>
                  </a:cubicBezTo>
                  <a:cubicBezTo>
                    <a:pt x="86" y="30"/>
                    <a:pt x="89" y="30"/>
                    <a:pt x="93" y="30"/>
                  </a:cubicBezTo>
                  <a:cubicBezTo>
                    <a:pt x="94" y="30"/>
                    <a:pt x="95" y="30"/>
                    <a:pt x="96" y="30"/>
                  </a:cubicBezTo>
                  <a:cubicBezTo>
                    <a:pt x="96" y="30"/>
                    <a:pt x="96" y="30"/>
                    <a:pt x="97" y="30"/>
                  </a:cubicBezTo>
                  <a:cubicBezTo>
                    <a:pt x="97" y="30"/>
                    <a:pt x="97" y="31"/>
                    <a:pt x="97" y="31"/>
                  </a:cubicBezTo>
                  <a:cubicBezTo>
                    <a:pt x="97" y="31"/>
                    <a:pt x="97" y="31"/>
                    <a:pt x="97" y="31"/>
                  </a:cubicBezTo>
                  <a:close/>
                  <a:moveTo>
                    <a:pt x="127" y="47"/>
                  </a:move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5" y="46"/>
                    <a:pt x="125" y="46"/>
                  </a:cubicBezTo>
                  <a:cubicBezTo>
                    <a:pt x="125" y="46"/>
                    <a:pt x="125" y="46"/>
                    <a:pt x="125" y="46"/>
                  </a:cubicBezTo>
                  <a:cubicBezTo>
                    <a:pt x="124" y="46"/>
                    <a:pt x="123" y="46"/>
                    <a:pt x="122" y="46"/>
                  </a:cubicBezTo>
                  <a:cubicBezTo>
                    <a:pt x="121" y="45"/>
                    <a:pt x="120" y="45"/>
                    <a:pt x="119" y="45"/>
                  </a:cubicBezTo>
                  <a:cubicBezTo>
                    <a:pt x="119" y="45"/>
                    <a:pt x="119" y="45"/>
                    <a:pt x="119" y="45"/>
                  </a:cubicBezTo>
                  <a:cubicBezTo>
                    <a:pt x="119" y="45"/>
                    <a:pt x="118" y="45"/>
                    <a:pt x="118" y="45"/>
                  </a:cubicBezTo>
                  <a:cubicBezTo>
                    <a:pt x="117" y="45"/>
                    <a:pt x="117" y="45"/>
                    <a:pt x="116" y="45"/>
                  </a:cubicBezTo>
                  <a:cubicBezTo>
                    <a:pt x="116" y="45"/>
                    <a:pt x="116" y="45"/>
                    <a:pt x="116" y="45"/>
                  </a:cubicBezTo>
                  <a:cubicBezTo>
                    <a:pt x="116" y="45"/>
                    <a:pt x="116" y="45"/>
                    <a:pt x="115" y="45"/>
                  </a:cubicBezTo>
                  <a:cubicBezTo>
                    <a:pt x="115" y="45"/>
                    <a:pt x="115" y="45"/>
                    <a:pt x="115" y="45"/>
                  </a:cubicBezTo>
                  <a:cubicBezTo>
                    <a:pt x="115" y="45"/>
                    <a:pt x="115" y="45"/>
                    <a:pt x="114" y="45"/>
                  </a:cubicBezTo>
                  <a:cubicBezTo>
                    <a:pt x="114" y="45"/>
                    <a:pt x="114" y="45"/>
                    <a:pt x="114" y="45"/>
                  </a:cubicBezTo>
                  <a:cubicBezTo>
                    <a:pt x="114" y="45"/>
                    <a:pt x="114" y="45"/>
                    <a:pt x="114" y="45"/>
                  </a:cubicBezTo>
                  <a:cubicBezTo>
                    <a:pt x="114" y="45"/>
                    <a:pt x="114" y="45"/>
                    <a:pt x="114" y="45"/>
                  </a:cubicBezTo>
                  <a:cubicBezTo>
                    <a:pt x="113" y="45"/>
                    <a:pt x="113" y="45"/>
                    <a:pt x="113" y="45"/>
                  </a:cubicBezTo>
                  <a:cubicBezTo>
                    <a:pt x="113" y="45"/>
                    <a:pt x="113" y="45"/>
                    <a:pt x="113" y="45"/>
                  </a:cubicBezTo>
                  <a:cubicBezTo>
                    <a:pt x="113" y="45"/>
                    <a:pt x="112" y="45"/>
                    <a:pt x="112" y="45"/>
                  </a:cubicBezTo>
                  <a:cubicBezTo>
                    <a:pt x="112" y="45"/>
                    <a:pt x="112" y="45"/>
                    <a:pt x="112" y="45"/>
                  </a:cubicBezTo>
                  <a:cubicBezTo>
                    <a:pt x="112" y="45"/>
                    <a:pt x="112" y="45"/>
                    <a:pt x="112" y="45"/>
                  </a:cubicBezTo>
                  <a:cubicBezTo>
                    <a:pt x="112" y="45"/>
                    <a:pt x="112" y="45"/>
                    <a:pt x="112" y="45"/>
                  </a:cubicBezTo>
                  <a:cubicBezTo>
                    <a:pt x="112" y="45"/>
                    <a:pt x="111" y="45"/>
                    <a:pt x="111" y="45"/>
                  </a:cubicBezTo>
                  <a:cubicBezTo>
                    <a:pt x="111" y="45"/>
                    <a:pt x="111" y="45"/>
                    <a:pt x="111" y="45"/>
                  </a:cubicBezTo>
                  <a:cubicBezTo>
                    <a:pt x="111" y="45"/>
                    <a:pt x="111" y="45"/>
                    <a:pt x="111" y="45"/>
                  </a:cubicBezTo>
                  <a:cubicBezTo>
                    <a:pt x="110" y="44"/>
                    <a:pt x="108" y="44"/>
                    <a:pt x="107" y="44"/>
                  </a:cubicBezTo>
                  <a:cubicBezTo>
                    <a:pt x="107" y="44"/>
                    <a:pt x="106" y="44"/>
                    <a:pt x="106" y="44"/>
                  </a:cubicBezTo>
                  <a:cubicBezTo>
                    <a:pt x="106" y="44"/>
                    <a:pt x="106" y="44"/>
                    <a:pt x="106" y="44"/>
                  </a:cubicBezTo>
                  <a:cubicBezTo>
                    <a:pt x="106" y="44"/>
                    <a:pt x="105" y="44"/>
                    <a:pt x="105" y="44"/>
                  </a:cubicBezTo>
                  <a:cubicBezTo>
                    <a:pt x="105" y="44"/>
                    <a:pt x="105" y="44"/>
                    <a:pt x="105" y="44"/>
                  </a:cubicBezTo>
                  <a:cubicBezTo>
                    <a:pt x="105" y="44"/>
                    <a:pt x="105" y="44"/>
                    <a:pt x="105" y="44"/>
                  </a:cubicBezTo>
                  <a:cubicBezTo>
                    <a:pt x="105" y="44"/>
                    <a:pt x="105" y="44"/>
                    <a:pt x="105" y="44"/>
                  </a:cubicBezTo>
                  <a:cubicBezTo>
                    <a:pt x="105" y="43"/>
                    <a:pt x="104" y="43"/>
                    <a:pt x="104" y="43"/>
                  </a:cubicBezTo>
                  <a:cubicBezTo>
                    <a:pt x="104" y="43"/>
                    <a:pt x="104" y="43"/>
                    <a:pt x="104" y="43"/>
                  </a:cubicBezTo>
                  <a:cubicBezTo>
                    <a:pt x="104" y="43"/>
                    <a:pt x="104" y="43"/>
                    <a:pt x="104" y="43"/>
                  </a:cubicBezTo>
                  <a:cubicBezTo>
                    <a:pt x="104" y="43"/>
                    <a:pt x="104" y="43"/>
                    <a:pt x="104" y="43"/>
                  </a:cubicBezTo>
                  <a:cubicBezTo>
                    <a:pt x="104" y="43"/>
                    <a:pt x="104"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2" y="43"/>
                  </a:cubicBezTo>
                  <a:cubicBezTo>
                    <a:pt x="102" y="43"/>
                    <a:pt x="102" y="43"/>
                    <a:pt x="102" y="43"/>
                  </a:cubicBezTo>
                  <a:cubicBezTo>
                    <a:pt x="102" y="43"/>
                    <a:pt x="102" y="43"/>
                    <a:pt x="102" y="43"/>
                  </a:cubicBezTo>
                  <a:cubicBezTo>
                    <a:pt x="102" y="43"/>
                    <a:pt x="102" y="42"/>
                    <a:pt x="101" y="42"/>
                  </a:cubicBezTo>
                  <a:cubicBezTo>
                    <a:pt x="101" y="42"/>
                    <a:pt x="101" y="42"/>
                    <a:pt x="101" y="42"/>
                  </a:cubicBezTo>
                  <a:cubicBezTo>
                    <a:pt x="102" y="42"/>
                    <a:pt x="102" y="42"/>
                    <a:pt x="102" y="41"/>
                  </a:cubicBezTo>
                  <a:cubicBezTo>
                    <a:pt x="102" y="41"/>
                    <a:pt x="102" y="41"/>
                    <a:pt x="102" y="41"/>
                  </a:cubicBezTo>
                  <a:cubicBezTo>
                    <a:pt x="102" y="41"/>
                    <a:pt x="103" y="41"/>
                    <a:pt x="103" y="41"/>
                  </a:cubicBezTo>
                  <a:cubicBezTo>
                    <a:pt x="103" y="41"/>
                    <a:pt x="103" y="41"/>
                    <a:pt x="103" y="41"/>
                  </a:cubicBezTo>
                  <a:cubicBezTo>
                    <a:pt x="103" y="41"/>
                    <a:pt x="103" y="41"/>
                    <a:pt x="103" y="41"/>
                  </a:cubicBezTo>
                  <a:cubicBezTo>
                    <a:pt x="103" y="41"/>
                    <a:pt x="103" y="40"/>
                    <a:pt x="103" y="40"/>
                  </a:cubicBezTo>
                  <a:cubicBezTo>
                    <a:pt x="103" y="40"/>
                    <a:pt x="103" y="40"/>
                    <a:pt x="103" y="40"/>
                  </a:cubicBezTo>
                  <a:cubicBezTo>
                    <a:pt x="104" y="40"/>
                    <a:pt x="104" y="40"/>
                    <a:pt x="104" y="40"/>
                  </a:cubicBezTo>
                  <a:cubicBezTo>
                    <a:pt x="104" y="40"/>
                    <a:pt x="104" y="40"/>
                    <a:pt x="104" y="40"/>
                  </a:cubicBezTo>
                  <a:cubicBezTo>
                    <a:pt x="104" y="40"/>
                    <a:pt x="104" y="40"/>
                    <a:pt x="104" y="40"/>
                  </a:cubicBezTo>
                  <a:cubicBezTo>
                    <a:pt x="104" y="39"/>
                    <a:pt x="104" y="39"/>
                    <a:pt x="104" y="39"/>
                  </a:cubicBezTo>
                  <a:cubicBezTo>
                    <a:pt x="104" y="39"/>
                    <a:pt x="104" y="39"/>
                    <a:pt x="104" y="39"/>
                  </a:cubicBezTo>
                  <a:cubicBezTo>
                    <a:pt x="105" y="39"/>
                    <a:pt x="105" y="39"/>
                    <a:pt x="105" y="39"/>
                  </a:cubicBezTo>
                  <a:cubicBezTo>
                    <a:pt x="105" y="39"/>
                    <a:pt x="105" y="39"/>
                    <a:pt x="105" y="39"/>
                  </a:cubicBezTo>
                  <a:cubicBezTo>
                    <a:pt x="105" y="39"/>
                    <a:pt x="105" y="39"/>
                    <a:pt x="105" y="39"/>
                  </a:cubicBezTo>
                  <a:cubicBezTo>
                    <a:pt x="105" y="39"/>
                    <a:pt x="105" y="39"/>
                    <a:pt x="105" y="39"/>
                  </a:cubicBezTo>
                  <a:cubicBezTo>
                    <a:pt x="105" y="39"/>
                    <a:pt x="105" y="38"/>
                    <a:pt x="105"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7" y="38"/>
                    <a:pt x="107" y="38"/>
                  </a:cubicBezTo>
                  <a:cubicBezTo>
                    <a:pt x="107" y="38"/>
                    <a:pt x="107" y="37"/>
                    <a:pt x="107" y="37"/>
                  </a:cubicBezTo>
                  <a:cubicBezTo>
                    <a:pt x="107" y="37"/>
                    <a:pt x="107" y="37"/>
                    <a:pt x="107" y="37"/>
                  </a:cubicBezTo>
                  <a:cubicBezTo>
                    <a:pt x="107" y="37"/>
                    <a:pt x="107" y="37"/>
                    <a:pt x="107" y="37"/>
                  </a:cubicBezTo>
                  <a:cubicBezTo>
                    <a:pt x="107" y="37"/>
                    <a:pt x="107" y="37"/>
                    <a:pt x="107" y="37"/>
                  </a:cubicBezTo>
                  <a:cubicBezTo>
                    <a:pt x="108" y="37"/>
                    <a:pt x="108" y="37"/>
                    <a:pt x="108" y="37"/>
                  </a:cubicBezTo>
                  <a:cubicBezTo>
                    <a:pt x="108" y="37"/>
                    <a:pt x="108" y="37"/>
                    <a:pt x="108" y="37"/>
                  </a:cubicBezTo>
                  <a:cubicBezTo>
                    <a:pt x="108" y="36"/>
                    <a:pt x="108" y="36"/>
                    <a:pt x="108" y="36"/>
                  </a:cubicBezTo>
                  <a:cubicBezTo>
                    <a:pt x="108" y="36"/>
                    <a:pt x="108" y="36"/>
                    <a:pt x="108" y="36"/>
                  </a:cubicBezTo>
                  <a:cubicBezTo>
                    <a:pt x="109" y="36"/>
                    <a:pt x="110" y="35"/>
                    <a:pt x="110" y="35"/>
                  </a:cubicBezTo>
                  <a:cubicBezTo>
                    <a:pt x="110" y="35"/>
                    <a:pt x="110" y="34"/>
                    <a:pt x="110" y="33"/>
                  </a:cubicBezTo>
                  <a:cubicBezTo>
                    <a:pt x="109" y="33"/>
                    <a:pt x="108" y="32"/>
                    <a:pt x="108" y="31"/>
                  </a:cubicBezTo>
                  <a:cubicBezTo>
                    <a:pt x="108" y="31"/>
                    <a:pt x="108" y="31"/>
                    <a:pt x="108" y="31"/>
                  </a:cubicBezTo>
                  <a:cubicBezTo>
                    <a:pt x="109" y="31"/>
                    <a:pt x="111" y="30"/>
                    <a:pt x="112" y="31"/>
                  </a:cubicBezTo>
                  <a:cubicBezTo>
                    <a:pt x="114" y="31"/>
                    <a:pt x="115" y="31"/>
                    <a:pt x="117" y="31"/>
                  </a:cubicBezTo>
                  <a:cubicBezTo>
                    <a:pt x="118" y="31"/>
                    <a:pt x="120" y="31"/>
                    <a:pt x="121" y="31"/>
                  </a:cubicBezTo>
                  <a:cubicBezTo>
                    <a:pt x="121" y="31"/>
                    <a:pt x="121" y="31"/>
                    <a:pt x="121" y="31"/>
                  </a:cubicBezTo>
                  <a:cubicBezTo>
                    <a:pt x="121" y="31"/>
                    <a:pt x="121" y="31"/>
                    <a:pt x="121" y="31"/>
                  </a:cubicBezTo>
                  <a:cubicBezTo>
                    <a:pt x="121" y="30"/>
                    <a:pt x="121" y="30"/>
                    <a:pt x="121" y="30"/>
                  </a:cubicBezTo>
                  <a:cubicBezTo>
                    <a:pt x="121" y="30"/>
                    <a:pt x="121" y="30"/>
                    <a:pt x="121" y="30"/>
                  </a:cubicBezTo>
                  <a:cubicBezTo>
                    <a:pt x="121" y="30"/>
                    <a:pt x="122" y="30"/>
                    <a:pt x="122" y="30"/>
                  </a:cubicBezTo>
                  <a:cubicBezTo>
                    <a:pt x="122" y="30"/>
                    <a:pt x="122" y="30"/>
                    <a:pt x="122" y="30"/>
                  </a:cubicBezTo>
                  <a:cubicBezTo>
                    <a:pt x="122" y="30"/>
                    <a:pt x="122" y="30"/>
                    <a:pt x="122" y="30"/>
                  </a:cubicBezTo>
                  <a:cubicBezTo>
                    <a:pt x="122" y="30"/>
                    <a:pt x="122" y="30"/>
                    <a:pt x="122" y="30"/>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8"/>
                    <a:pt x="122" y="27"/>
                    <a:pt x="122" y="27"/>
                  </a:cubicBezTo>
                  <a:cubicBezTo>
                    <a:pt x="122" y="26"/>
                    <a:pt x="122" y="25"/>
                    <a:pt x="122" y="24"/>
                  </a:cubicBezTo>
                  <a:cubicBezTo>
                    <a:pt x="122" y="24"/>
                    <a:pt x="122" y="24"/>
                    <a:pt x="122" y="24"/>
                  </a:cubicBezTo>
                  <a:cubicBezTo>
                    <a:pt x="122" y="24"/>
                    <a:pt x="122" y="24"/>
                    <a:pt x="122" y="24"/>
                  </a:cubicBezTo>
                  <a:cubicBezTo>
                    <a:pt x="122" y="24"/>
                    <a:pt x="122" y="24"/>
                    <a:pt x="122" y="24"/>
                  </a:cubicBezTo>
                  <a:cubicBezTo>
                    <a:pt x="122" y="23"/>
                    <a:pt x="122" y="23"/>
                    <a:pt x="122" y="23"/>
                  </a:cubicBezTo>
                  <a:cubicBezTo>
                    <a:pt x="122" y="23"/>
                    <a:pt x="122" y="23"/>
                    <a:pt x="122" y="23"/>
                  </a:cubicBezTo>
                  <a:cubicBezTo>
                    <a:pt x="122" y="23"/>
                    <a:pt x="122" y="23"/>
                    <a:pt x="122" y="23"/>
                  </a:cubicBezTo>
                  <a:cubicBezTo>
                    <a:pt x="122" y="23"/>
                    <a:pt x="122" y="23"/>
                    <a:pt x="122" y="23"/>
                  </a:cubicBezTo>
                  <a:cubicBezTo>
                    <a:pt x="121" y="23"/>
                    <a:pt x="121" y="23"/>
                    <a:pt x="121" y="23"/>
                  </a:cubicBezTo>
                  <a:cubicBezTo>
                    <a:pt x="121" y="23"/>
                    <a:pt x="121" y="23"/>
                    <a:pt x="121" y="23"/>
                  </a:cubicBezTo>
                  <a:cubicBezTo>
                    <a:pt x="121" y="23"/>
                    <a:pt x="121" y="23"/>
                    <a:pt x="121" y="23"/>
                  </a:cubicBezTo>
                  <a:cubicBezTo>
                    <a:pt x="121" y="23"/>
                    <a:pt x="121" y="23"/>
                    <a:pt x="121" y="23"/>
                  </a:cubicBezTo>
                  <a:cubicBezTo>
                    <a:pt x="121" y="23"/>
                    <a:pt x="121" y="22"/>
                    <a:pt x="121" y="22"/>
                  </a:cubicBezTo>
                  <a:cubicBezTo>
                    <a:pt x="121" y="22"/>
                    <a:pt x="121" y="22"/>
                    <a:pt x="120" y="22"/>
                  </a:cubicBezTo>
                  <a:cubicBezTo>
                    <a:pt x="120" y="22"/>
                    <a:pt x="120" y="22"/>
                    <a:pt x="120" y="22"/>
                  </a:cubicBezTo>
                  <a:cubicBezTo>
                    <a:pt x="120" y="22"/>
                    <a:pt x="120" y="22"/>
                    <a:pt x="120" y="22"/>
                  </a:cubicBezTo>
                  <a:cubicBezTo>
                    <a:pt x="120" y="22"/>
                    <a:pt x="120" y="22"/>
                    <a:pt x="120" y="22"/>
                  </a:cubicBezTo>
                  <a:cubicBezTo>
                    <a:pt x="120" y="22"/>
                    <a:pt x="118" y="22"/>
                    <a:pt x="117" y="22"/>
                  </a:cubicBezTo>
                  <a:cubicBezTo>
                    <a:pt x="116" y="22"/>
                    <a:pt x="116" y="22"/>
                    <a:pt x="115" y="22"/>
                  </a:cubicBezTo>
                  <a:cubicBezTo>
                    <a:pt x="114" y="22"/>
                    <a:pt x="113" y="22"/>
                    <a:pt x="112" y="22"/>
                  </a:cubicBezTo>
                  <a:cubicBezTo>
                    <a:pt x="112" y="22"/>
                    <a:pt x="112" y="22"/>
                    <a:pt x="112" y="22"/>
                  </a:cubicBezTo>
                  <a:cubicBezTo>
                    <a:pt x="108" y="22"/>
                    <a:pt x="104" y="22"/>
                    <a:pt x="99" y="22"/>
                  </a:cubicBezTo>
                  <a:cubicBezTo>
                    <a:pt x="98" y="22"/>
                    <a:pt x="97" y="22"/>
                    <a:pt x="96" y="22"/>
                  </a:cubicBezTo>
                  <a:cubicBezTo>
                    <a:pt x="96" y="22"/>
                    <a:pt x="96" y="22"/>
                    <a:pt x="96" y="22"/>
                  </a:cubicBezTo>
                  <a:cubicBezTo>
                    <a:pt x="88" y="22"/>
                    <a:pt x="81" y="22"/>
                    <a:pt x="74" y="22"/>
                  </a:cubicBezTo>
                  <a:cubicBezTo>
                    <a:pt x="70" y="22"/>
                    <a:pt x="67" y="22"/>
                    <a:pt x="63" y="22"/>
                  </a:cubicBezTo>
                  <a:cubicBezTo>
                    <a:pt x="63" y="22"/>
                    <a:pt x="62" y="22"/>
                    <a:pt x="61" y="22"/>
                  </a:cubicBezTo>
                  <a:cubicBezTo>
                    <a:pt x="60" y="22"/>
                    <a:pt x="59" y="22"/>
                    <a:pt x="58" y="22"/>
                  </a:cubicBezTo>
                  <a:cubicBezTo>
                    <a:pt x="58" y="22"/>
                    <a:pt x="57" y="22"/>
                    <a:pt x="57" y="22"/>
                  </a:cubicBezTo>
                  <a:cubicBezTo>
                    <a:pt x="56" y="22"/>
                    <a:pt x="54" y="22"/>
                    <a:pt x="53" y="22"/>
                  </a:cubicBezTo>
                  <a:cubicBezTo>
                    <a:pt x="53" y="22"/>
                    <a:pt x="53" y="22"/>
                    <a:pt x="52" y="22"/>
                  </a:cubicBezTo>
                  <a:cubicBezTo>
                    <a:pt x="52" y="22"/>
                    <a:pt x="52" y="22"/>
                    <a:pt x="52" y="22"/>
                  </a:cubicBezTo>
                  <a:cubicBezTo>
                    <a:pt x="51" y="22"/>
                    <a:pt x="50" y="22"/>
                    <a:pt x="49" y="22"/>
                  </a:cubicBezTo>
                  <a:cubicBezTo>
                    <a:pt x="46" y="22"/>
                    <a:pt x="44" y="22"/>
                    <a:pt x="41" y="22"/>
                  </a:cubicBezTo>
                  <a:cubicBezTo>
                    <a:pt x="39" y="22"/>
                    <a:pt x="36" y="22"/>
                    <a:pt x="34" y="22"/>
                  </a:cubicBezTo>
                  <a:cubicBezTo>
                    <a:pt x="32" y="22"/>
                    <a:pt x="31" y="22"/>
                    <a:pt x="29" y="22"/>
                  </a:cubicBezTo>
                  <a:cubicBezTo>
                    <a:pt x="29" y="22"/>
                    <a:pt x="29" y="22"/>
                    <a:pt x="29" y="22"/>
                  </a:cubicBezTo>
                  <a:cubicBezTo>
                    <a:pt x="29" y="22"/>
                    <a:pt x="29" y="22"/>
                    <a:pt x="28" y="22"/>
                  </a:cubicBezTo>
                  <a:cubicBezTo>
                    <a:pt x="27" y="22"/>
                    <a:pt x="25" y="22"/>
                    <a:pt x="24" y="22"/>
                  </a:cubicBezTo>
                  <a:cubicBezTo>
                    <a:pt x="24" y="22"/>
                    <a:pt x="24" y="22"/>
                    <a:pt x="24" y="22"/>
                  </a:cubicBezTo>
                  <a:cubicBezTo>
                    <a:pt x="22" y="22"/>
                    <a:pt x="21" y="22"/>
                    <a:pt x="19" y="22"/>
                  </a:cubicBezTo>
                  <a:cubicBezTo>
                    <a:pt x="19"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1"/>
                    <a:pt x="18" y="21"/>
                    <a:pt x="18" y="20"/>
                  </a:cubicBezTo>
                  <a:cubicBezTo>
                    <a:pt x="18" y="20"/>
                    <a:pt x="18" y="20"/>
                    <a:pt x="18" y="20"/>
                  </a:cubicBezTo>
                  <a:cubicBezTo>
                    <a:pt x="18" y="20"/>
                    <a:pt x="18" y="19"/>
                    <a:pt x="18" y="18"/>
                  </a:cubicBezTo>
                  <a:cubicBezTo>
                    <a:pt x="18" y="18"/>
                    <a:pt x="18" y="18"/>
                    <a:pt x="18" y="18"/>
                  </a:cubicBezTo>
                  <a:cubicBezTo>
                    <a:pt x="18" y="18"/>
                    <a:pt x="18" y="18"/>
                    <a:pt x="18" y="17"/>
                  </a:cubicBezTo>
                  <a:cubicBezTo>
                    <a:pt x="18" y="17"/>
                    <a:pt x="18" y="17"/>
                    <a:pt x="18" y="17"/>
                  </a:cubicBezTo>
                  <a:cubicBezTo>
                    <a:pt x="18" y="16"/>
                    <a:pt x="18" y="16"/>
                    <a:pt x="18" y="15"/>
                  </a:cubicBezTo>
                  <a:cubicBezTo>
                    <a:pt x="18" y="15"/>
                    <a:pt x="18" y="15"/>
                    <a:pt x="18" y="15"/>
                  </a:cubicBezTo>
                  <a:cubicBezTo>
                    <a:pt x="18" y="15"/>
                    <a:pt x="18" y="14"/>
                    <a:pt x="18" y="13"/>
                  </a:cubicBezTo>
                  <a:cubicBezTo>
                    <a:pt x="18" y="13"/>
                    <a:pt x="18" y="12"/>
                    <a:pt x="18" y="11"/>
                  </a:cubicBezTo>
                  <a:cubicBezTo>
                    <a:pt x="18" y="11"/>
                    <a:pt x="18" y="11"/>
                    <a:pt x="18" y="11"/>
                  </a:cubicBezTo>
                  <a:cubicBezTo>
                    <a:pt x="18" y="10"/>
                    <a:pt x="18" y="10"/>
                    <a:pt x="18" y="10"/>
                  </a:cubicBezTo>
                  <a:cubicBezTo>
                    <a:pt x="18" y="10"/>
                    <a:pt x="18" y="10"/>
                    <a:pt x="18" y="10"/>
                  </a:cubicBezTo>
                  <a:cubicBezTo>
                    <a:pt x="18" y="10"/>
                    <a:pt x="18" y="10"/>
                    <a:pt x="18" y="10"/>
                  </a:cubicBezTo>
                  <a:cubicBezTo>
                    <a:pt x="19" y="10"/>
                    <a:pt x="19" y="9"/>
                    <a:pt x="19" y="9"/>
                  </a:cubicBezTo>
                  <a:cubicBezTo>
                    <a:pt x="19" y="9"/>
                    <a:pt x="20" y="9"/>
                    <a:pt x="20" y="9"/>
                  </a:cubicBezTo>
                  <a:cubicBezTo>
                    <a:pt x="21" y="9"/>
                    <a:pt x="22" y="9"/>
                    <a:pt x="23" y="9"/>
                  </a:cubicBezTo>
                  <a:cubicBezTo>
                    <a:pt x="23" y="9"/>
                    <a:pt x="24" y="9"/>
                    <a:pt x="25" y="9"/>
                  </a:cubicBezTo>
                  <a:cubicBezTo>
                    <a:pt x="26" y="9"/>
                    <a:pt x="27" y="9"/>
                    <a:pt x="28" y="9"/>
                  </a:cubicBezTo>
                  <a:cubicBezTo>
                    <a:pt x="32" y="9"/>
                    <a:pt x="35" y="9"/>
                    <a:pt x="39" y="9"/>
                  </a:cubicBezTo>
                  <a:cubicBezTo>
                    <a:pt x="46" y="9"/>
                    <a:pt x="54" y="9"/>
                    <a:pt x="61" y="9"/>
                  </a:cubicBezTo>
                  <a:cubicBezTo>
                    <a:pt x="64" y="9"/>
                    <a:pt x="66" y="9"/>
                    <a:pt x="68" y="9"/>
                  </a:cubicBezTo>
                  <a:cubicBezTo>
                    <a:pt x="69" y="9"/>
                    <a:pt x="71" y="9"/>
                    <a:pt x="72" y="9"/>
                  </a:cubicBezTo>
                  <a:cubicBezTo>
                    <a:pt x="72" y="9"/>
                    <a:pt x="73" y="9"/>
                    <a:pt x="74" y="9"/>
                  </a:cubicBezTo>
                  <a:cubicBezTo>
                    <a:pt x="75" y="9"/>
                    <a:pt x="77" y="9"/>
                    <a:pt x="78" y="9"/>
                  </a:cubicBezTo>
                  <a:cubicBezTo>
                    <a:pt x="84" y="9"/>
                    <a:pt x="89" y="9"/>
                    <a:pt x="94" y="9"/>
                  </a:cubicBezTo>
                  <a:cubicBezTo>
                    <a:pt x="94" y="9"/>
                    <a:pt x="94" y="9"/>
                    <a:pt x="94" y="9"/>
                  </a:cubicBezTo>
                  <a:cubicBezTo>
                    <a:pt x="94" y="9"/>
                    <a:pt x="95" y="9"/>
                    <a:pt x="95" y="9"/>
                  </a:cubicBezTo>
                  <a:cubicBezTo>
                    <a:pt x="97" y="9"/>
                    <a:pt x="100" y="9"/>
                    <a:pt x="102" y="9"/>
                  </a:cubicBezTo>
                  <a:cubicBezTo>
                    <a:pt x="102" y="9"/>
                    <a:pt x="102" y="9"/>
                    <a:pt x="102" y="9"/>
                  </a:cubicBezTo>
                  <a:cubicBezTo>
                    <a:pt x="102" y="9"/>
                    <a:pt x="102" y="9"/>
                    <a:pt x="102" y="9"/>
                  </a:cubicBezTo>
                  <a:cubicBezTo>
                    <a:pt x="104" y="9"/>
                    <a:pt x="105" y="9"/>
                    <a:pt x="106" y="9"/>
                  </a:cubicBezTo>
                  <a:cubicBezTo>
                    <a:pt x="106" y="9"/>
                    <a:pt x="106" y="9"/>
                    <a:pt x="106" y="9"/>
                  </a:cubicBezTo>
                  <a:cubicBezTo>
                    <a:pt x="107" y="9"/>
                    <a:pt x="107" y="9"/>
                    <a:pt x="107" y="9"/>
                  </a:cubicBezTo>
                  <a:cubicBezTo>
                    <a:pt x="108" y="9"/>
                    <a:pt x="109" y="9"/>
                    <a:pt x="110" y="9"/>
                  </a:cubicBezTo>
                  <a:cubicBezTo>
                    <a:pt x="110" y="9"/>
                    <a:pt x="110" y="9"/>
                    <a:pt x="111" y="9"/>
                  </a:cubicBezTo>
                  <a:cubicBezTo>
                    <a:pt x="111" y="10"/>
                    <a:pt x="112" y="10"/>
                    <a:pt x="112" y="10"/>
                  </a:cubicBezTo>
                  <a:cubicBezTo>
                    <a:pt x="114" y="10"/>
                    <a:pt x="115" y="10"/>
                    <a:pt x="116" y="9"/>
                  </a:cubicBezTo>
                  <a:cubicBezTo>
                    <a:pt x="117" y="8"/>
                    <a:pt x="117" y="7"/>
                    <a:pt x="117" y="5"/>
                  </a:cubicBezTo>
                  <a:cubicBezTo>
                    <a:pt x="117" y="4"/>
                    <a:pt x="117" y="3"/>
                    <a:pt x="117" y="3"/>
                  </a:cubicBezTo>
                  <a:cubicBezTo>
                    <a:pt x="117" y="3"/>
                    <a:pt x="117" y="3"/>
                    <a:pt x="117" y="3"/>
                  </a:cubicBezTo>
                  <a:cubicBezTo>
                    <a:pt x="117" y="3"/>
                    <a:pt x="117" y="3"/>
                    <a:pt x="117" y="2"/>
                  </a:cubicBezTo>
                  <a:cubicBezTo>
                    <a:pt x="117" y="2"/>
                    <a:pt x="117" y="2"/>
                    <a:pt x="117" y="2"/>
                  </a:cubicBezTo>
                  <a:cubicBezTo>
                    <a:pt x="117" y="2"/>
                    <a:pt x="117" y="2"/>
                    <a:pt x="117" y="2"/>
                  </a:cubicBezTo>
                  <a:cubicBezTo>
                    <a:pt x="117" y="2"/>
                    <a:pt x="117"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1"/>
                    <a:pt x="116" y="1"/>
                  </a:cubicBezTo>
                  <a:cubicBezTo>
                    <a:pt x="116" y="1"/>
                    <a:pt x="116" y="1"/>
                    <a:pt x="116" y="1"/>
                  </a:cubicBezTo>
                  <a:cubicBezTo>
                    <a:pt x="116" y="1"/>
                    <a:pt x="116" y="1"/>
                    <a:pt x="116" y="1"/>
                  </a:cubicBezTo>
                  <a:cubicBezTo>
                    <a:pt x="116"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4" y="1"/>
                    <a:pt x="114" y="1"/>
                  </a:cubicBezTo>
                  <a:cubicBezTo>
                    <a:pt x="114" y="1"/>
                    <a:pt x="113" y="1"/>
                    <a:pt x="113" y="1"/>
                  </a:cubicBezTo>
                  <a:cubicBezTo>
                    <a:pt x="112" y="1"/>
                    <a:pt x="111" y="1"/>
                    <a:pt x="110" y="1"/>
                  </a:cubicBezTo>
                  <a:cubicBezTo>
                    <a:pt x="109" y="1"/>
                    <a:pt x="108" y="1"/>
                    <a:pt x="107" y="1"/>
                  </a:cubicBezTo>
                  <a:cubicBezTo>
                    <a:pt x="107" y="1"/>
                    <a:pt x="107" y="1"/>
                    <a:pt x="107" y="1"/>
                  </a:cubicBezTo>
                  <a:cubicBezTo>
                    <a:pt x="102" y="1"/>
                    <a:pt x="97" y="1"/>
                    <a:pt x="91" y="1"/>
                  </a:cubicBezTo>
                  <a:cubicBezTo>
                    <a:pt x="90" y="1"/>
                    <a:pt x="88" y="1"/>
                    <a:pt x="86" y="1"/>
                  </a:cubicBezTo>
                  <a:cubicBezTo>
                    <a:pt x="68" y="1"/>
                    <a:pt x="49" y="1"/>
                    <a:pt x="31" y="1"/>
                  </a:cubicBezTo>
                  <a:cubicBezTo>
                    <a:pt x="29" y="1"/>
                    <a:pt x="27" y="1"/>
                    <a:pt x="26" y="1"/>
                  </a:cubicBezTo>
                  <a:cubicBezTo>
                    <a:pt x="26" y="1"/>
                    <a:pt x="26" y="1"/>
                    <a:pt x="26" y="1"/>
                  </a:cubicBezTo>
                  <a:cubicBezTo>
                    <a:pt x="25" y="1"/>
                    <a:pt x="25" y="1"/>
                    <a:pt x="25" y="1"/>
                  </a:cubicBezTo>
                  <a:cubicBezTo>
                    <a:pt x="24" y="1"/>
                    <a:pt x="22" y="1"/>
                    <a:pt x="21" y="1"/>
                  </a:cubicBezTo>
                  <a:cubicBezTo>
                    <a:pt x="21" y="1"/>
                    <a:pt x="21" y="1"/>
                    <a:pt x="20" y="1"/>
                  </a:cubicBezTo>
                  <a:cubicBezTo>
                    <a:pt x="20" y="1"/>
                    <a:pt x="18" y="1"/>
                    <a:pt x="18" y="1"/>
                  </a:cubicBezTo>
                  <a:cubicBezTo>
                    <a:pt x="18" y="1"/>
                    <a:pt x="17" y="1"/>
                    <a:pt x="17" y="1"/>
                  </a:cubicBezTo>
                  <a:cubicBezTo>
                    <a:pt x="17" y="1"/>
                    <a:pt x="16" y="1"/>
                    <a:pt x="15" y="0"/>
                  </a:cubicBezTo>
                  <a:cubicBezTo>
                    <a:pt x="15" y="0"/>
                    <a:pt x="15" y="0"/>
                    <a:pt x="14" y="0"/>
                  </a:cubicBezTo>
                  <a:cubicBezTo>
                    <a:pt x="14" y="0"/>
                    <a:pt x="14" y="0"/>
                    <a:pt x="14" y="0"/>
                  </a:cubicBezTo>
                  <a:cubicBezTo>
                    <a:pt x="14" y="0"/>
                    <a:pt x="14" y="0"/>
                    <a:pt x="13" y="0"/>
                  </a:cubicBezTo>
                  <a:cubicBezTo>
                    <a:pt x="13" y="0"/>
                    <a:pt x="13" y="0"/>
                    <a:pt x="13" y="0"/>
                  </a:cubicBezTo>
                  <a:cubicBezTo>
                    <a:pt x="12" y="0"/>
                    <a:pt x="12" y="0"/>
                    <a:pt x="11" y="0"/>
                  </a:cubicBezTo>
                  <a:cubicBezTo>
                    <a:pt x="10" y="0"/>
                    <a:pt x="9" y="0"/>
                    <a:pt x="9" y="0"/>
                  </a:cubicBezTo>
                  <a:cubicBezTo>
                    <a:pt x="8" y="0"/>
                    <a:pt x="8" y="0"/>
                    <a:pt x="7" y="0"/>
                  </a:cubicBezTo>
                  <a:cubicBezTo>
                    <a:pt x="7" y="0"/>
                    <a:pt x="7" y="0"/>
                    <a:pt x="7" y="0"/>
                  </a:cubicBezTo>
                  <a:cubicBezTo>
                    <a:pt x="7" y="0"/>
                    <a:pt x="7" y="0"/>
                    <a:pt x="7" y="0"/>
                  </a:cubicBezTo>
                  <a:cubicBezTo>
                    <a:pt x="7" y="0"/>
                    <a:pt x="7" y="0"/>
                    <a:pt x="7" y="0"/>
                  </a:cubicBezTo>
                  <a:cubicBezTo>
                    <a:pt x="7" y="0"/>
                    <a:pt x="7" y="0"/>
                    <a:pt x="7" y="0"/>
                  </a:cubicBezTo>
                  <a:cubicBezTo>
                    <a:pt x="7" y="0"/>
                    <a:pt x="7" y="0"/>
                    <a:pt x="7" y="1"/>
                  </a:cubicBezTo>
                  <a:cubicBezTo>
                    <a:pt x="6" y="1"/>
                    <a:pt x="6" y="1"/>
                    <a:pt x="6" y="1"/>
                  </a:cubicBezTo>
                  <a:cubicBezTo>
                    <a:pt x="6" y="1"/>
                    <a:pt x="6" y="1"/>
                    <a:pt x="6" y="2"/>
                  </a:cubicBezTo>
                  <a:cubicBezTo>
                    <a:pt x="6" y="2"/>
                    <a:pt x="6" y="2"/>
                    <a:pt x="6" y="2"/>
                  </a:cubicBezTo>
                  <a:cubicBezTo>
                    <a:pt x="6" y="2"/>
                    <a:pt x="6" y="2"/>
                    <a:pt x="6" y="2"/>
                  </a:cubicBezTo>
                  <a:cubicBezTo>
                    <a:pt x="6" y="2"/>
                    <a:pt x="6" y="2"/>
                    <a:pt x="6" y="2"/>
                  </a:cubicBezTo>
                  <a:cubicBezTo>
                    <a:pt x="6" y="2"/>
                    <a:pt x="6" y="2"/>
                    <a:pt x="6" y="2"/>
                  </a:cubicBezTo>
                  <a:cubicBezTo>
                    <a:pt x="5" y="3"/>
                    <a:pt x="5" y="3"/>
                    <a:pt x="6" y="4"/>
                  </a:cubicBezTo>
                  <a:cubicBezTo>
                    <a:pt x="6" y="4"/>
                    <a:pt x="6" y="4"/>
                    <a:pt x="6" y="4"/>
                  </a:cubicBezTo>
                  <a:cubicBezTo>
                    <a:pt x="6" y="4"/>
                    <a:pt x="6" y="4"/>
                    <a:pt x="6" y="4"/>
                  </a:cubicBezTo>
                  <a:cubicBezTo>
                    <a:pt x="6" y="5"/>
                    <a:pt x="6" y="5"/>
                    <a:pt x="6" y="5"/>
                  </a:cubicBezTo>
                  <a:cubicBezTo>
                    <a:pt x="6" y="5"/>
                    <a:pt x="6" y="5"/>
                    <a:pt x="6" y="5"/>
                  </a:cubicBezTo>
                  <a:cubicBezTo>
                    <a:pt x="6" y="5"/>
                    <a:pt x="6" y="6"/>
                    <a:pt x="6" y="6"/>
                  </a:cubicBezTo>
                  <a:cubicBezTo>
                    <a:pt x="6" y="6"/>
                    <a:pt x="6" y="6"/>
                    <a:pt x="6" y="6"/>
                  </a:cubicBezTo>
                  <a:cubicBezTo>
                    <a:pt x="6" y="6"/>
                    <a:pt x="6" y="7"/>
                    <a:pt x="6" y="8"/>
                  </a:cubicBezTo>
                  <a:cubicBezTo>
                    <a:pt x="6" y="8"/>
                    <a:pt x="6" y="8"/>
                    <a:pt x="6" y="8"/>
                  </a:cubicBezTo>
                  <a:cubicBezTo>
                    <a:pt x="6" y="8"/>
                    <a:pt x="6" y="8"/>
                    <a:pt x="6" y="9"/>
                  </a:cubicBezTo>
                  <a:cubicBezTo>
                    <a:pt x="6" y="9"/>
                    <a:pt x="6" y="9"/>
                    <a:pt x="6" y="9"/>
                  </a:cubicBezTo>
                  <a:cubicBezTo>
                    <a:pt x="5" y="9"/>
                    <a:pt x="6" y="10"/>
                    <a:pt x="5" y="10"/>
                  </a:cubicBezTo>
                  <a:cubicBezTo>
                    <a:pt x="5" y="11"/>
                    <a:pt x="5" y="11"/>
                    <a:pt x="5" y="12"/>
                  </a:cubicBezTo>
                  <a:cubicBezTo>
                    <a:pt x="5" y="12"/>
                    <a:pt x="5" y="12"/>
                    <a:pt x="5" y="12"/>
                  </a:cubicBezTo>
                  <a:cubicBezTo>
                    <a:pt x="5" y="12"/>
                    <a:pt x="5" y="13"/>
                    <a:pt x="5" y="13"/>
                  </a:cubicBezTo>
                  <a:cubicBezTo>
                    <a:pt x="5" y="14"/>
                    <a:pt x="5" y="14"/>
                    <a:pt x="5" y="14"/>
                  </a:cubicBezTo>
                  <a:cubicBezTo>
                    <a:pt x="5" y="14"/>
                    <a:pt x="5" y="14"/>
                    <a:pt x="5" y="14"/>
                  </a:cubicBezTo>
                  <a:cubicBezTo>
                    <a:pt x="5" y="15"/>
                    <a:pt x="5" y="15"/>
                    <a:pt x="5" y="15"/>
                  </a:cubicBezTo>
                  <a:cubicBezTo>
                    <a:pt x="5" y="15"/>
                    <a:pt x="5" y="15"/>
                    <a:pt x="5" y="15"/>
                  </a:cubicBezTo>
                  <a:cubicBezTo>
                    <a:pt x="5" y="15"/>
                    <a:pt x="5" y="16"/>
                    <a:pt x="5" y="16"/>
                  </a:cubicBezTo>
                  <a:cubicBezTo>
                    <a:pt x="5" y="16"/>
                    <a:pt x="5" y="16"/>
                    <a:pt x="5" y="16"/>
                  </a:cubicBezTo>
                  <a:cubicBezTo>
                    <a:pt x="5" y="16"/>
                    <a:pt x="5" y="17"/>
                    <a:pt x="5" y="17"/>
                  </a:cubicBezTo>
                  <a:cubicBezTo>
                    <a:pt x="5" y="17"/>
                    <a:pt x="5" y="17"/>
                    <a:pt x="5" y="17"/>
                  </a:cubicBezTo>
                  <a:cubicBezTo>
                    <a:pt x="5" y="17"/>
                    <a:pt x="5" y="17"/>
                    <a:pt x="5" y="18"/>
                  </a:cubicBezTo>
                  <a:cubicBezTo>
                    <a:pt x="5" y="18"/>
                    <a:pt x="5" y="18"/>
                    <a:pt x="5" y="18"/>
                  </a:cubicBezTo>
                  <a:cubicBezTo>
                    <a:pt x="5" y="18"/>
                    <a:pt x="5" y="18"/>
                    <a:pt x="5" y="18"/>
                  </a:cubicBezTo>
                  <a:cubicBezTo>
                    <a:pt x="5" y="18"/>
                    <a:pt x="5" y="18"/>
                    <a:pt x="5" y="18"/>
                  </a:cubicBezTo>
                  <a:cubicBezTo>
                    <a:pt x="5" y="19"/>
                    <a:pt x="5" y="19"/>
                    <a:pt x="5" y="19"/>
                  </a:cubicBezTo>
                  <a:cubicBezTo>
                    <a:pt x="5" y="19"/>
                    <a:pt x="5" y="19"/>
                    <a:pt x="5" y="19"/>
                  </a:cubicBezTo>
                  <a:cubicBezTo>
                    <a:pt x="5" y="20"/>
                    <a:pt x="5" y="20"/>
                    <a:pt x="5" y="21"/>
                  </a:cubicBezTo>
                  <a:cubicBezTo>
                    <a:pt x="5" y="21"/>
                    <a:pt x="5" y="21"/>
                    <a:pt x="5" y="21"/>
                  </a:cubicBezTo>
                  <a:cubicBezTo>
                    <a:pt x="5" y="21"/>
                    <a:pt x="5" y="21"/>
                    <a:pt x="5" y="21"/>
                  </a:cubicBezTo>
                  <a:cubicBezTo>
                    <a:pt x="5" y="21"/>
                    <a:pt x="5" y="21"/>
                    <a:pt x="5" y="21"/>
                  </a:cubicBezTo>
                  <a:cubicBezTo>
                    <a:pt x="5" y="22"/>
                    <a:pt x="5" y="22"/>
                    <a:pt x="5" y="22"/>
                  </a:cubicBezTo>
                  <a:cubicBezTo>
                    <a:pt x="4" y="23"/>
                    <a:pt x="4" y="24"/>
                    <a:pt x="4" y="25"/>
                  </a:cubicBezTo>
                  <a:cubicBezTo>
                    <a:pt x="4" y="26"/>
                    <a:pt x="4" y="27"/>
                    <a:pt x="4" y="27"/>
                  </a:cubicBezTo>
                  <a:cubicBezTo>
                    <a:pt x="4" y="28"/>
                    <a:pt x="4" y="29"/>
                    <a:pt x="4" y="30"/>
                  </a:cubicBezTo>
                  <a:cubicBezTo>
                    <a:pt x="4" y="31"/>
                    <a:pt x="4" y="31"/>
                    <a:pt x="4" y="32"/>
                  </a:cubicBezTo>
                  <a:cubicBezTo>
                    <a:pt x="3" y="33"/>
                    <a:pt x="3" y="34"/>
                    <a:pt x="3" y="35"/>
                  </a:cubicBezTo>
                  <a:cubicBezTo>
                    <a:pt x="3" y="36"/>
                    <a:pt x="3" y="36"/>
                    <a:pt x="3" y="37"/>
                  </a:cubicBezTo>
                  <a:cubicBezTo>
                    <a:pt x="3" y="38"/>
                    <a:pt x="3" y="39"/>
                    <a:pt x="3" y="39"/>
                  </a:cubicBezTo>
                  <a:cubicBezTo>
                    <a:pt x="3" y="40"/>
                    <a:pt x="3" y="40"/>
                    <a:pt x="3" y="40"/>
                  </a:cubicBezTo>
                  <a:cubicBezTo>
                    <a:pt x="3" y="40"/>
                    <a:pt x="3" y="40"/>
                    <a:pt x="3" y="40"/>
                  </a:cubicBezTo>
                  <a:cubicBezTo>
                    <a:pt x="3" y="40"/>
                    <a:pt x="3" y="40"/>
                    <a:pt x="3" y="41"/>
                  </a:cubicBezTo>
                  <a:cubicBezTo>
                    <a:pt x="3" y="41"/>
                    <a:pt x="2" y="41"/>
                    <a:pt x="2" y="41"/>
                  </a:cubicBezTo>
                  <a:cubicBezTo>
                    <a:pt x="2" y="41"/>
                    <a:pt x="2" y="41"/>
                    <a:pt x="2" y="41"/>
                  </a:cubicBezTo>
                  <a:cubicBezTo>
                    <a:pt x="2" y="41"/>
                    <a:pt x="2" y="41"/>
                    <a:pt x="2" y="41"/>
                  </a:cubicBezTo>
                  <a:cubicBezTo>
                    <a:pt x="2" y="41"/>
                    <a:pt x="2" y="41"/>
                    <a:pt x="2" y="42"/>
                  </a:cubicBezTo>
                  <a:cubicBezTo>
                    <a:pt x="2" y="43"/>
                    <a:pt x="2" y="45"/>
                    <a:pt x="2" y="46"/>
                  </a:cubicBezTo>
                  <a:cubicBezTo>
                    <a:pt x="1" y="46"/>
                    <a:pt x="1" y="47"/>
                    <a:pt x="1" y="48"/>
                  </a:cubicBezTo>
                  <a:cubicBezTo>
                    <a:pt x="1" y="48"/>
                    <a:pt x="1" y="49"/>
                    <a:pt x="1" y="49"/>
                  </a:cubicBezTo>
                  <a:cubicBezTo>
                    <a:pt x="1" y="49"/>
                    <a:pt x="1" y="49"/>
                    <a:pt x="1" y="49"/>
                  </a:cubicBezTo>
                  <a:cubicBezTo>
                    <a:pt x="1" y="49"/>
                    <a:pt x="1" y="49"/>
                    <a:pt x="1" y="49"/>
                  </a:cubicBezTo>
                  <a:cubicBezTo>
                    <a:pt x="1" y="50"/>
                    <a:pt x="1" y="50"/>
                    <a:pt x="1" y="50"/>
                  </a:cubicBezTo>
                  <a:cubicBezTo>
                    <a:pt x="1" y="51"/>
                    <a:pt x="0" y="52"/>
                    <a:pt x="0" y="53"/>
                  </a:cubicBezTo>
                  <a:cubicBezTo>
                    <a:pt x="0" y="54"/>
                    <a:pt x="0" y="54"/>
                    <a:pt x="0" y="54"/>
                  </a:cubicBezTo>
                  <a:cubicBezTo>
                    <a:pt x="0" y="54"/>
                    <a:pt x="0" y="54"/>
                    <a:pt x="0" y="54"/>
                  </a:cubicBezTo>
                  <a:cubicBezTo>
                    <a:pt x="0" y="55"/>
                    <a:pt x="0" y="55"/>
                    <a:pt x="0" y="56"/>
                  </a:cubicBezTo>
                  <a:cubicBezTo>
                    <a:pt x="0" y="57"/>
                    <a:pt x="0" y="57"/>
                    <a:pt x="0" y="58"/>
                  </a:cubicBezTo>
                  <a:cubicBezTo>
                    <a:pt x="1" y="58"/>
                    <a:pt x="1" y="58"/>
                    <a:pt x="1" y="58"/>
                  </a:cubicBezTo>
                  <a:cubicBezTo>
                    <a:pt x="1" y="58"/>
                    <a:pt x="1" y="58"/>
                    <a:pt x="1" y="58"/>
                  </a:cubicBezTo>
                  <a:cubicBezTo>
                    <a:pt x="1" y="58"/>
                    <a:pt x="1" y="58"/>
                    <a:pt x="1" y="58"/>
                  </a:cubicBezTo>
                  <a:cubicBezTo>
                    <a:pt x="1" y="58"/>
                    <a:pt x="1" y="59"/>
                    <a:pt x="1" y="59"/>
                  </a:cubicBezTo>
                  <a:cubicBezTo>
                    <a:pt x="1" y="59"/>
                    <a:pt x="1" y="59"/>
                    <a:pt x="1" y="59"/>
                  </a:cubicBezTo>
                  <a:cubicBezTo>
                    <a:pt x="2" y="59"/>
                    <a:pt x="2" y="59"/>
                    <a:pt x="3" y="59"/>
                  </a:cubicBezTo>
                  <a:cubicBezTo>
                    <a:pt x="4" y="59"/>
                    <a:pt x="5" y="59"/>
                    <a:pt x="6" y="59"/>
                  </a:cubicBezTo>
                  <a:cubicBezTo>
                    <a:pt x="9" y="59"/>
                    <a:pt x="12" y="59"/>
                    <a:pt x="14" y="58"/>
                  </a:cubicBezTo>
                  <a:cubicBezTo>
                    <a:pt x="14" y="58"/>
                    <a:pt x="14" y="58"/>
                    <a:pt x="14" y="58"/>
                  </a:cubicBezTo>
                  <a:cubicBezTo>
                    <a:pt x="14" y="58"/>
                    <a:pt x="14" y="58"/>
                    <a:pt x="14" y="58"/>
                  </a:cubicBezTo>
                  <a:cubicBezTo>
                    <a:pt x="14" y="58"/>
                    <a:pt x="14" y="58"/>
                    <a:pt x="14" y="58"/>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6"/>
                    <a:pt x="14" y="56"/>
                  </a:cubicBezTo>
                  <a:cubicBezTo>
                    <a:pt x="14" y="56"/>
                    <a:pt x="15" y="56"/>
                    <a:pt x="15" y="56"/>
                  </a:cubicBezTo>
                  <a:cubicBezTo>
                    <a:pt x="15" y="56"/>
                    <a:pt x="15" y="56"/>
                    <a:pt x="15" y="55"/>
                  </a:cubicBezTo>
                  <a:cubicBezTo>
                    <a:pt x="15" y="55"/>
                    <a:pt x="15" y="54"/>
                    <a:pt x="15" y="53"/>
                  </a:cubicBezTo>
                  <a:cubicBezTo>
                    <a:pt x="15" y="53"/>
                    <a:pt x="15" y="52"/>
                    <a:pt x="15" y="52"/>
                  </a:cubicBezTo>
                  <a:cubicBezTo>
                    <a:pt x="15" y="52"/>
                    <a:pt x="15" y="52"/>
                    <a:pt x="15" y="52"/>
                  </a:cubicBezTo>
                  <a:cubicBezTo>
                    <a:pt x="15" y="52"/>
                    <a:pt x="15" y="51"/>
                    <a:pt x="15" y="51"/>
                  </a:cubicBezTo>
                  <a:cubicBezTo>
                    <a:pt x="15" y="51"/>
                    <a:pt x="15" y="51"/>
                    <a:pt x="15" y="51"/>
                  </a:cubicBezTo>
                  <a:cubicBezTo>
                    <a:pt x="15" y="51"/>
                    <a:pt x="15" y="51"/>
                    <a:pt x="15" y="50"/>
                  </a:cubicBezTo>
                  <a:cubicBezTo>
                    <a:pt x="15" y="50"/>
                    <a:pt x="15" y="50"/>
                    <a:pt x="15" y="50"/>
                  </a:cubicBezTo>
                  <a:cubicBezTo>
                    <a:pt x="15" y="50"/>
                    <a:pt x="15" y="50"/>
                    <a:pt x="15" y="50"/>
                  </a:cubicBezTo>
                  <a:cubicBezTo>
                    <a:pt x="15" y="50"/>
                    <a:pt x="15" y="50"/>
                    <a:pt x="15" y="50"/>
                  </a:cubicBezTo>
                  <a:cubicBezTo>
                    <a:pt x="15" y="50"/>
                    <a:pt x="15" y="49"/>
                    <a:pt x="15" y="49"/>
                  </a:cubicBezTo>
                  <a:cubicBezTo>
                    <a:pt x="16" y="48"/>
                    <a:pt x="15" y="47"/>
                    <a:pt x="16" y="46"/>
                  </a:cubicBezTo>
                  <a:cubicBezTo>
                    <a:pt x="16" y="45"/>
                    <a:pt x="16" y="45"/>
                    <a:pt x="16" y="45"/>
                  </a:cubicBezTo>
                  <a:cubicBezTo>
                    <a:pt x="16" y="45"/>
                    <a:pt x="16" y="45"/>
                    <a:pt x="16" y="45"/>
                  </a:cubicBezTo>
                  <a:cubicBezTo>
                    <a:pt x="16" y="45"/>
                    <a:pt x="16" y="44"/>
                    <a:pt x="16" y="44"/>
                  </a:cubicBezTo>
                  <a:cubicBezTo>
                    <a:pt x="16" y="44"/>
                    <a:pt x="16" y="44"/>
                    <a:pt x="16" y="44"/>
                  </a:cubicBezTo>
                  <a:cubicBezTo>
                    <a:pt x="16" y="44"/>
                    <a:pt x="16" y="43"/>
                    <a:pt x="16" y="43"/>
                  </a:cubicBezTo>
                  <a:cubicBezTo>
                    <a:pt x="16" y="43"/>
                    <a:pt x="16" y="43"/>
                    <a:pt x="16" y="43"/>
                  </a:cubicBezTo>
                  <a:cubicBezTo>
                    <a:pt x="16" y="43"/>
                    <a:pt x="16" y="43"/>
                    <a:pt x="16" y="42"/>
                  </a:cubicBezTo>
                  <a:cubicBezTo>
                    <a:pt x="16" y="42"/>
                    <a:pt x="16" y="42"/>
                    <a:pt x="16" y="42"/>
                  </a:cubicBezTo>
                  <a:cubicBezTo>
                    <a:pt x="16" y="42"/>
                    <a:pt x="16" y="42"/>
                    <a:pt x="16" y="42"/>
                  </a:cubicBezTo>
                  <a:cubicBezTo>
                    <a:pt x="16" y="42"/>
                    <a:pt x="16" y="42"/>
                    <a:pt x="16" y="42"/>
                  </a:cubicBezTo>
                  <a:cubicBezTo>
                    <a:pt x="16" y="41"/>
                    <a:pt x="16" y="41"/>
                    <a:pt x="16" y="41"/>
                  </a:cubicBezTo>
                  <a:cubicBezTo>
                    <a:pt x="16" y="41"/>
                    <a:pt x="16" y="41"/>
                    <a:pt x="16" y="41"/>
                  </a:cubicBezTo>
                  <a:cubicBezTo>
                    <a:pt x="16" y="41"/>
                    <a:pt x="16" y="40"/>
                    <a:pt x="16" y="40"/>
                  </a:cubicBezTo>
                  <a:cubicBezTo>
                    <a:pt x="16" y="40"/>
                    <a:pt x="16" y="40"/>
                    <a:pt x="16" y="40"/>
                  </a:cubicBezTo>
                  <a:cubicBezTo>
                    <a:pt x="16" y="40"/>
                    <a:pt x="16" y="40"/>
                    <a:pt x="16" y="39"/>
                  </a:cubicBezTo>
                  <a:cubicBezTo>
                    <a:pt x="16" y="39"/>
                    <a:pt x="16" y="39"/>
                    <a:pt x="16" y="39"/>
                  </a:cubicBezTo>
                  <a:cubicBezTo>
                    <a:pt x="16" y="39"/>
                    <a:pt x="16" y="39"/>
                    <a:pt x="16" y="39"/>
                  </a:cubicBezTo>
                  <a:cubicBezTo>
                    <a:pt x="16" y="39"/>
                    <a:pt x="16" y="39"/>
                    <a:pt x="16" y="39"/>
                  </a:cubicBezTo>
                  <a:cubicBezTo>
                    <a:pt x="16" y="38"/>
                    <a:pt x="16" y="38"/>
                    <a:pt x="16" y="38"/>
                  </a:cubicBezTo>
                  <a:cubicBezTo>
                    <a:pt x="16" y="38"/>
                    <a:pt x="17" y="38"/>
                    <a:pt x="17" y="38"/>
                  </a:cubicBezTo>
                  <a:cubicBezTo>
                    <a:pt x="17" y="38"/>
                    <a:pt x="17" y="37"/>
                    <a:pt x="17" y="37"/>
                  </a:cubicBezTo>
                  <a:cubicBezTo>
                    <a:pt x="17" y="37"/>
                    <a:pt x="17" y="37"/>
                    <a:pt x="17" y="37"/>
                  </a:cubicBezTo>
                  <a:cubicBezTo>
                    <a:pt x="17" y="37"/>
                    <a:pt x="17" y="37"/>
                    <a:pt x="17" y="36"/>
                  </a:cubicBezTo>
                  <a:cubicBezTo>
                    <a:pt x="17" y="36"/>
                    <a:pt x="17" y="36"/>
                    <a:pt x="17" y="36"/>
                  </a:cubicBezTo>
                  <a:cubicBezTo>
                    <a:pt x="17" y="36"/>
                    <a:pt x="17" y="36"/>
                    <a:pt x="17" y="36"/>
                  </a:cubicBezTo>
                  <a:cubicBezTo>
                    <a:pt x="17" y="36"/>
                    <a:pt x="17" y="36"/>
                    <a:pt x="17" y="36"/>
                  </a:cubicBezTo>
                  <a:cubicBezTo>
                    <a:pt x="17" y="36"/>
                    <a:pt x="17" y="35"/>
                    <a:pt x="17" y="35"/>
                  </a:cubicBezTo>
                  <a:cubicBezTo>
                    <a:pt x="17" y="35"/>
                    <a:pt x="17" y="35"/>
                    <a:pt x="17" y="35"/>
                  </a:cubicBezTo>
                  <a:cubicBezTo>
                    <a:pt x="17" y="35"/>
                    <a:pt x="17" y="34"/>
                    <a:pt x="17" y="34"/>
                  </a:cubicBezTo>
                  <a:cubicBezTo>
                    <a:pt x="17" y="34"/>
                    <a:pt x="17" y="34"/>
                    <a:pt x="17" y="34"/>
                  </a:cubicBezTo>
                  <a:cubicBezTo>
                    <a:pt x="17" y="34"/>
                    <a:pt x="17" y="34"/>
                    <a:pt x="17" y="33"/>
                  </a:cubicBezTo>
                  <a:cubicBezTo>
                    <a:pt x="17" y="33"/>
                    <a:pt x="17" y="33"/>
                    <a:pt x="17" y="33"/>
                  </a:cubicBezTo>
                  <a:cubicBezTo>
                    <a:pt x="17" y="33"/>
                    <a:pt x="17" y="33"/>
                    <a:pt x="17" y="32"/>
                  </a:cubicBezTo>
                  <a:cubicBezTo>
                    <a:pt x="17" y="32"/>
                    <a:pt x="17" y="32"/>
                    <a:pt x="17" y="32"/>
                  </a:cubicBezTo>
                  <a:cubicBezTo>
                    <a:pt x="17" y="32"/>
                    <a:pt x="17" y="32"/>
                    <a:pt x="17" y="32"/>
                  </a:cubicBezTo>
                  <a:cubicBezTo>
                    <a:pt x="17" y="32"/>
                    <a:pt x="17" y="32"/>
                    <a:pt x="17" y="32"/>
                  </a:cubicBezTo>
                  <a:cubicBezTo>
                    <a:pt x="17" y="31"/>
                    <a:pt x="17" y="30"/>
                    <a:pt x="17" y="30"/>
                  </a:cubicBezTo>
                  <a:cubicBezTo>
                    <a:pt x="17" y="30"/>
                    <a:pt x="17" y="30"/>
                    <a:pt x="17" y="30"/>
                  </a:cubicBezTo>
                  <a:cubicBezTo>
                    <a:pt x="18" y="30"/>
                    <a:pt x="18" y="30"/>
                    <a:pt x="18" y="30"/>
                  </a:cubicBezTo>
                  <a:cubicBezTo>
                    <a:pt x="18" y="30"/>
                    <a:pt x="18" y="30"/>
                    <a:pt x="18" y="30"/>
                  </a:cubicBezTo>
                  <a:cubicBezTo>
                    <a:pt x="18" y="30"/>
                    <a:pt x="18" y="30"/>
                    <a:pt x="18" y="30"/>
                  </a:cubicBezTo>
                  <a:cubicBezTo>
                    <a:pt x="18" y="30"/>
                    <a:pt x="18" y="30"/>
                    <a:pt x="19" y="30"/>
                  </a:cubicBezTo>
                  <a:cubicBezTo>
                    <a:pt x="19" y="30"/>
                    <a:pt x="19" y="30"/>
                    <a:pt x="19" y="30"/>
                  </a:cubicBezTo>
                  <a:cubicBezTo>
                    <a:pt x="19" y="30"/>
                    <a:pt x="19" y="30"/>
                    <a:pt x="19" y="30"/>
                  </a:cubicBezTo>
                  <a:cubicBezTo>
                    <a:pt x="19" y="30"/>
                    <a:pt x="19" y="30"/>
                    <a:pt x="19" y="30"/>
                  </a:cubicBezTo>
                  <a:cubicBezTo>
                    <a:pt x="19" y="30"/>
                    <a:pt x="20" y="30"/>
                    <a:pt x="21" y="30"/>
                  </a:cubicBezTo>
                  <a:cubicBezTo>
                    <a:pt x="24" y="30"/>
                    <a:pt x="28" y="30"/>
                    <a:pt x="32" y="30"/>
                  </a:cubicBezTo>
                  <a:cubicBezTo>
                    <a:pt x="32" y="30"/>
                    <a:pt x="32" y="31"/>
                    <a:pt x="32" y="31"/>
                  </a:cubicBezTo>
                  <a:cubicBezTo>
                    <a:pt x="32" y="31"/>
                    <a:pt x="32" y="32"/>
                    <a:pt x="32" y="32"/>
                  </a:cubicBezTo>
                  <a:cubicBezTo>
                    <a:pt x="32" y="33"/>
                    <a:pt x="32" y="34"/>
                    <a:pt x="32" y="34"/>
                  </a:cubicBezTo>
                  <a:cubicBezTo>
                    <a:pt x="32" y="38"/>
                    <a:pt x="32" y="41"/>
                    <a:pt x="32" y="44"/>
                  </a:cubicBezTo>
                  <a:cubicBezTo>
                    <a:pt x="32" y="45"/>
                    <a:pt x="32" y="45"/>
                    <a:pt x="31" y="45"/>
                  </a:cubicBezTo>
                  <a:cubicBezTo>
                    <a:pt x="31" y="45"/>
                    <a:pt x="31" y="45"/>
                    <a:pt x="30" y="45"/>
                  </a:cubicBezTo>
                  <a:cubicBezTo>
                    <a:pt x="30" y="45"/>
                    <a:pt x="30" y="45"/>
                    <a:pt x="30" y="45"/>
                  </a:cubicBezTo>
                  <a:cubicBezTo>
                    <a:pt x="30" y="45"/>
                    <a:pt x="30" y="45"/>
                    <a:pt x="29" y="45"/>
                  </a:cubicBezTo>
                  <a:cubicBezTo>
                    <a:pt x="29" y="45"/>
                    <a:pt x="29" y="45"/>
                    <a:pt x="29" y="45"/>
                  </a:cubicBezTo>
                  <a:cubicBezTo>
                    <a:pt x="29" y="45"/>
                    <a:pt x="29" y="45"/>
                    <a:pt x="29" y="45"/>
                  </a:cubicBezTo>
                  <a:cubicBezTo>
                    <a:pt x="29" y="45"/>
                    <a:pt x="29" y="46"/>
                    <a:pt x="29" y="46"/>
                  </a:cubicBezTo>
                  <a:cubicBezTo>
                    <a:pt x="28" y="46"/>
                    <a:pt x="28" y="46"/>
                    <a:pt x="28" y="46"/>
                  </a:cubicBezTo>
                  <a:cubicBezTo>
                    <a:pt x="28" y="46"/>
                    <a:pt x="28" y="46"/>
                    <a:pt x="28" y="46"/>
                  </a:cubicBezTo>
                  <a:cubicBezTo>
                    <a:pt x="28" y="46"/>
                    <a:pt x="27" y="46"/>
                    <a:pt x="27" y="46"/>
                  </a:cubicBezTo>
                  <a:cubicBezTo>
                    <a:pt x="27" y="46"/>
                    <a:pt x="27" y="46"/>
                    <a:pt x="27" y="46"/>
                  </a:cubicBezTo>
                  <a:cubicBezTo>
                    <a:pt x="27" y="46"/>
                    <a:pt x="26" y="46"/>
                    <a:pt x="26" y="46"/>
                  </a:cubicBezTo>
                  <a:cubicBezTo>
                    <a:pt x="26" y="46"/>
                    <a:pt x="26" y="46"/>
                    <a:pt x="26" y="46"/>
                  </a:cubicBezTo>
                  <a:cubicBezTo>
                    <a:pt x="26" y="46"/>
                    <a:pt x="26" y="46"/>
                    <a:pt x="25" y="46"/>
                  </a:cubicBezTo>
                  <a:cubicBezTo>
                    <a:pt x="25" y="46"/>
                    <a:pt x="25" y="46"/>
                    <a:pt x="25" y="46"/>
                  </a:cubicBezTo>
                  <a:cubicBezTo>
                    <a:pt x="25" y="46"/>
                    <a:pt x="25" y="46"/>
                    <a:pt x="24" y="46"/>
                  </a:cubicBezTo>
                  <a:cubicBezTo>
                    <a:pt x="24" y="46"/>
                    <a:pt x="24" y="46"/>
                    <a:pt x="24" y="46"/>
                  </a:cubicBezTo>
                  <a:cubicBezTo>
                    <a:pt x="24" y="46"/>
                    <a:pt x="24" y="46"/>
                    <a:pt x="24" y="46"/>
                  </a:cubicBezTo>
                  <a:cubicBezTo>
                    <a:pt x="24" y="46"/>
                    <a:pt x="24" y="46"/>
                    <a:pt x="24" y="46"/>
                  </a:cubicBezTo>
                  <a:cubicBezTo>
                    <a:pt x="23" y="46"/>
                    <a:pt x="23" y="46"/>
                    <a:pt x="23" y="46"/>
                  </a:cubicBezTo>
                  <a:cubicBezTo>
                    <a:pt x="23" y="46"/>
                    <a:pt x="23" y="46"/>
                    <a:pt x="23" y="46"/>
                  </a:cubicBezTo>
                  <a:cubicBezTo>
                    <a:pt x="22" y="46"/>
                    <a:pt x="22" y="46"/>
                    <a:pt x="22" y="46"/>
                  </a:cubicBezTo>
                  <a:cubicBezTo>
                    <a:pt x="22" y="46"/>
                    <a:pt x="22" y="46"/>
                    <a:pt x="22" y="46"/>
                  </a:cubicBezTo>
                  <a:cubicBezTo>
                    <a:pt x="21" y="46"/>
                    <a:pt x="21" y="46"/>
                    <a:pt x="21" y="46"/>
                  </a:cubicBezTo>
                  <a:cubicBezTo>
                    <a:pt x="21" y="46"/>
                    <a:pt x="21" y="46"/>
                    <a:pt x="21" y="46"/>
                  </a:cubicBezTo>
                  <a:cubicBezTo>
                    <a:pt x="20" y="46"/>
                    <a:pt x="20" y="46"/>
                    <a:pt x="20" y="46"/>
                  </a:cubicBezTo>
                  <a:cubicBezTo>
                    <a:pt x="20" y="46"/>
                    <a:pt x="20" y="46"/>
                    <a:pt x="20" y="46"/>
                  </a:cubicBezTo>
                  <a:cubicBezTo>
                    <a:pt x="19" y="46"/>
                    <a:pt x="19" y="46"/>
                    <a:pt x="18" y="46"/>
                  </a:cubicBezTo>
                  <a:cubicBezTo>
                    <a:pt x="18" y="47"/>
                    <a:pt x="17" y="47"/>
                    <a:pt x="17" y="48"/>
                  </a:cubicBezTo>
                  <a:cubicBezTo>
                    <a:pt x="16" y="48"/>
                    <a:pt x="16" y="48"/>
                    <a:pt x="16" y="49"/>
                  </a:cubicBezTo>
                  <a:cubicBezTo>
                    <a:pt x="16" y="50"/>
                    <a:pt x="17" y="51"/>
                    <a:pt x="17" y="51"/>
                  </a:cubicBezTo>
                  <a:cubicBezTo>
                    <a:pt x="17" y="52"/>
                    <a:pt x="17" y="52"/>
                    <a:pt x="17" y="53"/>
                  </a:cubicBezTo>
                  <a:cubicBezTo>
                    <a:pt x="17" y="54"/>
                    <a:pt x="17" y="54"/>
                    <a:pt x="17" y="55"/>
                  </a:cubicBezTo>
                  <a:cubicBezTo>
                    <a:pt x="17" y="55"/>
                    <a:pt x="18" y="56"/>
                    <a:pt x="18" y="56"/>
                  </a:cubicBezTo>
                  <a:cubicBezTo>
                    <a:pt x="18" y="56"/>
                    <a:pt x="18" y="56"/>
                    <a:pt x="18" y="56"/>
                  </a:cubicBezTo>
                  <a:cubicBezTo>
                    <a:pt x="18" y="56"/>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8"/>
                  </a:cubicBezTo>
                  <a:cubicBezTo>
                    <a:pt x="18" y="58"/>
                    <a:pt x="18" y="58"/>
                    <a:pt x="18" y="58"/>
                  </a:cubicBezTo>
                  <a:cubicBezTo>
                    <a:pt x="18" y="58"/>
                    <a:pt x="18" y="58"/>
                    <a:pt x="18" y="58"/>
                  </a:cubicBezTo>
                  <a:cubicBezTo>
                    <a:pt x="18" y="58"/>
                    <a:pt x="18" y="58"/>
                    <a:pt x="19" y="58"/>
                  </a:cubicBezTo>
                  <a:cubicBezTo>
                    <a:pt x="19" y="58"/>
                    <a:pt x="19" y="58"/>
                    <a:pt x="19" y="58"/>
                  </a:cubicBezTo>
                  <a:cubicBezTo>
                    <a:pt x="19" y="58"/>
                    <a:pt x="19" y="58"/>
                    <a:pt x="19" y="58"/>
                  </a:cubicBezTo>
                  <a:cubicBezTo>
                    <a:pt x="19" y="58"/>
                    <a:pt x="20" y="59"/>
                    <a:pt x="21" y="59"/>
                  </a:cubicBezTo>
                  <a:cubicBezTo>
                    <a:pt x="21" y="59"/>
                    <a:pt x="21" y="58"/>
                    <a:pt x="21" y="58"/>
                  </a:cubicBezTo>
                  <a:cubicBezTo>
                    <a:pt x="21" y="58"/>
                    <a:pt x="21"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3" y="58"/>
                    <a:pt x="23" y="58"/>
                    <a:pt x="23" y="58"/>
                  </a:cubicBezTo>
                  <a:cubicBezTo>
                    <a:pt x="23" y="58"/>
                    <a:pt x="23" y="58"/>
                    <a:pt x="23" y="58"/>
                  </a:cubicBezTo>
                  <a:cubicBezTo>
                    <a:pt x="23" y="58"/>
                    <a:pt x="23" y="58"/>
                    <a:pt x="23" y="58"/>
                  </a:cubicBezTo>
                  <a:cubicBezTo>
                    <a:pt x="23" y="58"/>
                    <a:pt x="23" y="58"/>
                    <a:pt x="23" y="58"/>
                  </a:cubicBezTo>
                  <a:cubicBezTo>
                    <a:pt x="23" y="58"/>
                    <a:pt x="23"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5" y="58"/>
                    <a:pt x="25" y="58"/>
                  </a:cubicBezTo>
                  <a:cubicBezTo>
                    <a:pt x="25" y="57"/>
                    <a:pt x="26" y="57"/>
                    <a:pt x="26" y="57"/>
                  </a:cubicBezTo>
                  <a:cubicBezTo>
                    <a:pt x="27" y="57"/>
                    <a:pt x="27" y="57"/>
                    <a:pt x="27" y="57"/>
                  </a:cubicBezTo>
                  <a:cubicBezTo>
                    <a:pt x="28" y="57"/>
                    <a:pt x="28" y="57"/>
                    <a:pt x="29" y="57"/>
                  </a:cubicBezTo>
                  <a:cubicBezTo>
                    <a:pt x="29" y="57"/>
                    <a:pt x="29"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1" y="56"/>
                    <a:pt x="31" y="56"/>
                    <a:pt x="31" y="56"/>
                  </a:cubicBezTo>
                  <a:cubicBezTo>
                    <a:pt x="31" y="56"/>
                    <a:pt x="31" y="56"/>
                    <a:pt x="31" y="56"/>
                  </a:cubicBezTo>
                  <a:cubicBezTo>
                    <a:pt x="31" y="56"/>
                    <a:pt x="31" y="56"/>
                    <a:pt x="31" y="56"/>
                  </a:cubicBezTo>
                  <a:cubicBezTo>
                    <a:pt x="31" y="56"/>
                    <a:pt x="31" y="56"/>
                    <a:pt x="31" y="56"/>
                  </a:cubicBezTo>
                  <a:cubicBezTo>
                    <a:pt x="32" y="56"/>
                    <a:pt x="32" y="56"/>
                    <a:pt x="33" y="56"/>
                  </a:cubicBezTo>
                  <a:cubicBezTo>
                    <a:pt x="34" y="55"/>
                    <a:pt x="35" y="55"/>
                    <a:pt x="36" y="55"/>
                  </a:cubicBezTo>
                  <a:cubicBezTo>
                    <a:pt x="36" y="55"/>
                    <a:pt x="37" y="55"/>
                    <a:pt x="37" y="55"/>
                  </a:cubicBezTo>
                  <a:cubicBezTo>
                    <a:pt x="38" y="55"/>
                    <a:pt x="39" y="55"/>
                    <a:pt x="39" y="54"/>
                  </a:cubicBezTo>
                  <a:cubicBezTo>
                    <a:pt x="40" y="54"/>
                    <a:pt x="40" y="54"/>
                    <a:pt x="40" y="54"/>
                  </a:cubicBezTo>
                  <a:cubicBezTo>
                    <a:pt x="41" y="54"/>
                    <a:pt x="42" y="54"/>
                    <a:pt x="43" y="54"/>
                  </a:cubicBezTo>
                  <a:cubicBezTo>
                    <a:pt x="43" y="54"/>
                    <a:pt x="44" y="54"/>
                    <a:pt x="44" y="54"/>
                  </a:cubicBezTo>
                  <a:cubicBezTo>
                    <a:pt x="45" y="53"/>
                    <a:pt x="46" y="53"/>
                    <a:pt x="47" y="53"/>
                  </a:cubicBezTo>
                  <a:cubicBezTo>
                    <a:pt x="47" y="53"/>
                    <a:pt x="47" y="53"/>
                    <a:pt x="47" y="53"/>
                  </a:cubicBezTo>
                  <a:cubicBezTo>
                    <a:pt x="48" y="53"/>
                    <a:pt x="50" y="52"/>
                    <a:pt x="51" y="52"/>
                  </a:cubicBezTo>
                  <a:cubicBezTo>
                    <a:pt x="51" y="52"/>
                    <a:pt x="51"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1"/>
                  </a:cubicBezTo>
                  <a:cubicBezTo>
                    <a:pt x="52" y="51"/>
                    <a:pt x="52" y="51"/>
                    <a:pt x="53" y="51"/>
                  </a:cubicBezTo>
                  <a:cubicBezTo>
                    <a:pt x="53" y="51"/>
                    <a:pt x="53" y="51"/>
                    <a:pt x="53" y="51"/>
                  </a:cubicBezTo>
                  <a:cubicBezTo>
                    <a:pt x="53" y="51"/>
                    <a:pt x="53" y="51"/>
                    <a:pt x="53" y="51"/>
                  </a:cubicBezTo>
                  <a:cubicBezTo>
                    <a:pt x="53" y="51"/>
                    <a:pt x="53" y="51"/>
                    <a:pt x="53" y="51"/>
                  </a:cubicBezTo>
                  <a:cubicBezTo>
                    <a:pt x="53" y="51"/>
                    <a:pt x="53" y="51"/>
                    <a:pt x="54" y="51"/>
                  </a:cubicBezTo>
                  <a:cubicBezTo>
                    <a:pt x="54" y="51"/>
                    <a:pt x="54" y="51"/>
                    <a:pt x="54" y="51"/>
                  </a:cubicBezTo>
                  <a:cubicBezTo>
                    <a:pt x="54" y="51"/>
                    <a:pt x="54" y="51"/>
                    <a:pt x="54" y="51"/>
                  </a:cubicBezTo>
                  <a:cubicBezTo>
                    <a:pt x="54" y="51"/>
                    <a:pt x="54" y="51"/>
                    <a:pt x="54" y="51"/>
                  </a:cubicBezTo>
                  <a:cubicBezTo>
                    <a:pt x="54"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6" y="51"/>
                    <a:pt x="56" y="51"/>
                    <a:pt x="56" y="51"/>
                  </a:cubicBezTo>
                  <a:cubicBezTo>
                    <a:pt x="56" y="51"/>
                    <a:pt x="56" y="51"/>
                    <a:pt x="56" y="51"/>
                  </a:cubicBezTo>
                  <a:cubicBezTo>
                    <a:pt x="56" y="51"/>
                    <a:pt x="56" y="51"/>
                    <a:pt x="56" y="51"/>
                  </a:cubicBezTo>
                  <a:cubicBezTo>
                    <a:pt x="56" y="51"/>
                    <a:pt x="56" y="51"/>
                    <a:pt x="56" y="50"/>
                  </a:cubicBezTo>
                  <a:cubicBezTo>
                    <a:pt x="56" y="50"/>
                    <a:pt x="56" y="50"/>
                    <a:pt x="56" y="50"/>
                  </a:cubicBezTo>
                  <a:cubicBezTo>
                    <a:pt x="56" y="50"/>
                    <a:pt x="56" y="50"/>
                    <a:pt x="56"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9" y="50"/>
                  </a:cubicBezTo>
                  <a:cubicBezTo>
                    <a:pt x="59" y="50"/>
                    <a:pt x="59" y="50"/>
                    <a:pt x="59" y="50"/>
                  </a:cubicBezTo>
                  <a:cubicBezTo>
                    <a:pt x="59" y="50"/>
                    <a:pt x="59" y="50"/>
                    <a:pt x="59" y="50"/>
                  </a:cubicBezTo>
                  <a:cubicBezTo>
                    <a:pt x="59" y="50"/>
                    <a:pt x="59" y="50"/>
                    <a:pt x="59" y="50"/>
                  </a:cubicBezTo>
                  <a:cubicBezTo>
                    <a:pt x="59" y="50"/>
                    <a:pt x="59" y="50"/>
                    <a:pt x="59" y="50"/>
                  </a:cubicBezTo>
                  <a:cubicBezTo>
                    <a:pt x="60" y="49"/>
                    <a:pt x="61" y="49"/>
                    <a:pt x="62" y="49"/>
                  </a:cubicBezTo>
                  <a:cubicBezTo>
                    <a:pt x="63" y="49"/>
                    <a:pt x="64" y="49"/>
                    <a:pt x="64" y="48"/>
                  </a:cubicBezTo>
                  <a:cubicBezTo>
                    <a:pt x="64" y="48"/>
                    <a:pt x="64" y="48"/>
                    <a:pt x="64" y="48"/>
                  </a:cubicBezTo>
                  <a:cubicBezTo>
                    <a:pt x="64" y="48"/>
                    <a:pt x="64" y="48"/>
                    <a:pt x="64" y="48"/>
                  </a:cubicBezTo>
                  <a:cubicBezTo>
                    <a:pt x="64" y="48"/>
                    <a:pt x="64" y="48"/>
                    <a:pt x="64" y="48"/>
                  </a:cubicBezTo>
                  <a:cubicBezTo>
                    <a:pt x="64" y="48"/>
                    <a:pt x="64" y="48"/>
                    <a:pt x="65" y="48"/>
                  </a:cubicBezTo>
                  <a:cubicBezTo>
                    <a:pt x="65" y="48"/>
                    <a:pt x="65" y="48"/>
                    <a:pt x="65" y="48"/>
                  </a:cubicBezTo>
                  <a:cubicBezTo>
                    <a:pt x="65" y="48"/>
                    <a:pt x="65" y="48"/>
                    <a:pt x="65" y="48"/>
                  </a:cubicBezTo>
                  <a:cubicBezTo>
                    <a:pt x="65" y="48"/>
                    <a:pt x="65" y="48"/>
                    <a:pt x="65" y="48"/>
                  </a:cubicBezTo>
                  <a:cubicBezTo>
                    <a:pt x="65" y="48"/>
                    <a:pt x="65" y="48"/>
                    <a:pt x="65" y="48"/>
                  </a:cubicBezTo>
                  <a:cubicBezTo>
                    <a:pt x="65" y="48"/>
                    <a:pt x="66" y="48"/>
                    <a:pt x="66" y="47"/>
                  </a:cubicBezTo>
                  <a:cubicBezTo>
                    <a:pt x="66" y="47"/>
                    <a:pt x="66" y="47"/>
                    <a:pt x="66" y="47"/>
                  </a:cubicBezTo>
                  <a:cubicBezTo>
                    <a:pt x="66" y="47"/>
                    <a:pt x="66" y="47"/>
                    <a:pt x="66" y="47"/>
                  </a:cubicBezTo>
                  <a:cubicBezTo>
                    <a:pt x="66" y="47"/>
                    <a:pt x="66" y="46"/>
                    <a:pt x="67" y="46"/>
                  </a:cubicBezTo>
                  <a:cubicBezTo>
                    <a:pt x="67" y="45"/>
                    <a:pt x="67" y="45"/>
                    <a:pt x="67" y="45"/>
                  </a:cubicBezTo>
                  <a:cubicBezTo>
                    <a:pt x="67" y="45"/>
                    <a:pt x="67" y="45"/>
                    <a:pt x="67" y="45"/>
                  </a:cubicBezTo>
                  <a:cubicBezTo>
                    <a:pt x="67" y="45"/>
                    <a:pt x="67" y="44"/>
                    <a:pt x="67" y="44"/>
                  </a:cubicBezTo>
                  <a:cubicBezTo>
                    <a:pt x="67" y="44"/>
                    <a:pt x="67" y="44"/>
                    <a:pt x="67" y="44"/>
                  </a:cubicBezTo>
                  <a:cubicBezTo>
                    <a:pt x="67" y="44"/>
                    <a:pt x="67" y="43"/>
                    <a:pt x="67" y="43"/>
                  </a:cubicBezTo>
                  <a:cubicBezTo>
                    <a:pt x="67" y="43"/>
                    <a:pt x="67" y="43"/>
                    <a:pt x="67" y="43"/>
                  </a:cubicBezTo>
                  <a:cubicBezTo>
                    <a:pt x="67" y="43"/>
                    <a:pt x="66" y="43"/>
                    <a:pt x="66" y="43"/>
                  </a:cubicBezTo>
                  <a:cubicBezTo>
                    <a:pt x="66" y="43"/>
                    <a:pt x="66" y="43"/>
                    <a:pt x="66" y="43"/>
                  </a:cubicBezTo>
                  <a:cubicBezTo>
                    <a:pt x="66" y="43"/>
                    <a:pt x="66" y="42"/>
                    <a:pt x="66" y="42"/>
                  </a:cubicBezTo>
                  <a:cubicBezTo>
                    <a:pt x="65" y="42"/>
                    <a:pt x="65" y="42"/>
                    <a:pt x="65" y="42"/>
                  </a:cubicBezTo>
                  <a:cubicBezTo>
                    <a:pt x="65" y="42"/>
                    <a:pt x="64" y="42"/>
                    <a:pt x="64" y="42"/>
                  </a:cubicBezTo>
                  <a:cubicBezTo>
                    <a:pt x="63" y="42"/>
                    <a:pt x="62" y="42"/>
                    <a:pt x="61" y="42"/>
                  </a:cubicBezTo>
                  <a:cubicBezTo>
                    <a:pt x="60" y="42"/>
                    <a:pt x="59" y="42"/>
                    <a:pt x="59" y="42"/>
                  </a:cubicBezTo>
                  <a:cubicBezTo>
                    <a:pt x="58" y="43"/>
                    <a:pt x="58" y="43"/>
                    <a:pt x="57" y="43"/>
                  </a:cubicBezTo>
                  <a:cubicBezTo>
                    <a:pt x="57" y="43"/>
                    <a:pt x="57" y="43"/>
                    <a:pt x="56" y="43"/>
                  </a:cubicBezTo>
                  <a:cubicBezTo>
                    <a:pt x="56" y="43"/>
                    <a:pt x="56" y="43"/>
                    <a:pt x="56" y="43"/>
                  </a:cubicBezTo>
                  <a:cubicBezTo>
                    <a:pt x="56" y="43"/>
                    <a:pt x="55" y="43"/>
                    <a:pt x="55" y="43"/>
                  </a:cubicBezTo>
                  <a:cubicBezTo>
                    <a:pt x="55" y="43"/>
                    <a:pt x="55" y="43"/>
                    <a:pt x="55" y="43"/>
                  </a:cubicBezTo>
                  <a:cubicBezTo>
                    <a:pt x="54" y="43"/>
                    <a:pt x="54" y="43"/>
                    <a:pt x="54" y="43"/>
                  </a:cubicBezTo>
                  <a:cubicBezTo>
                    <a:pt x="54" y="43"/>
                    <a:pt x="54" y="43"/>
                    <a:pt x="54" y="43"/>
                  </a:cubicBezTo>
                  <a:cubicBezTo>
                    <a:pt x="54" y="43"/>
                    <a:pt x="53" y="43"/>
                    <a:pt x="53" y="43"/>
                  </a:cubicBezTo>
                  <a:cubicBezTo>
                    <a:pt x="53" y="43"/>
                    <a:pt x="52" y="43"/>
                    <a:pt x="51" y="43"/>
                  </a:cubicBezTo>
                  <a:cubicBezTo>
                    <a:pt x="50" y="43"/>
                    <a:pt x="50" y="43"/>
                    <a:pt x="49" y="43"/>
                  </a:cubicBezTo>
                  <a:cubicBezTo>
                    <a:pt x="49" y="43"/>
                    <a:pt x="49" y="43"/>
                    <a:pt x="49" y="44"/>
                  </a:cubicBezTo>
                  <a:cubicBezTo>
                    <a:pt x="49" y="44"/>
                    <a:pt x="49" y="44"/>
                    <a:pt x="49" y="44"/>
                  </a:cubicBezTo>
                  <a:cubicBezTo>
                    <a:pt x="48" y="44"/>
                    <a:pt x="47" y="44"/>
                    <a:pt x="46" y="44"/>
                  </a:cubicBezTo>
                  <a:cubicBezTo>
                    <a:pt x="46" y="44"/>
                    <a:pt x="46" y="44"/>
                    <a:pt x="45" y="43"/>
                  </a:cubicBezTo>
                  <a:cubicBezTo>
                    <a:pt x="45" y="43"/>
                    <a:pt x="45" y="43"/>
                    <a:pt x="45" y="42"/>
                  </a:cubicBezTo>
                  <a:cubicBezTo>
                    <a:pt x="45" y="42"/>
                    <a:pt x="45" y="41"/>
                    <a:pt x="45" y="40"/>
                  </a:cubicBezTo>
                  <a:cubicBezTo>
                    <a:pt x="45" y="37"/>
                    <a:pt x="45" y="34"/>
                    <a:pt x="45" y="31"/>
                  </a:cubicBezTo>
                  <a:cubicBezTo>
                    <a:pt x="46" y="31"/>
                    <a:pt x="46" y="31"/>
                    <a:pt x="46" y="31"/>
                  </a:cubicBezTo>
                  <a:cubicBezTo>
                    <a:pt x="46" y="31"/>
                    <a:pt x="46" y="31"/>
                    <a:pt x="46" y="31"/>
                  </a:cubicBezTo>
                  <a:cubicBezTo>
                    <a:pt x="46" y="31"/>
                    <a:pt x="46" y="31"/>
                    <a:pt x="46" y="31"/>
                  </a:cubicBezTo>
                  <a:cubicBezTo>
                    <a:pt x="46" y="30"/>
                    <a:pt x="46" y="30"/>
                    <a:pt x="46" y="30"/>
                  </a:cubicBezTo>
                  <a:cubicBezTo>
                    <a:pt x="46" y="30"/>
                    <a:pt x="47" y="30"/>
                    <a:pt x="48" y="30"/>
                  </a:cubicBezTo>
                  <a:cubicBezTo>
                    <a:pt x="49" y="30"/>
                    <a:pt x="50" y="30"/>
                    <a:pt x="51" y="30"/>
                  </a:cubicBezTo>
                  <a:cubicBezTo>
                    <a:pt x="56" y="30"/>
                    <a:pt x="60"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1"/>
                  </a:cubicBezTo>
                  <a:cubicBezTo>
                    <a:pt x="65" y="31"/>
                    <a:pt x="65" y="31"/>
                    <a:pt x="66" y="31"/>
                  </a:cubicBezTo>
                  <a:cubicBezTo>
                    <a:pt x="66" y="31"/>
                    <a:pt x="66" y="31"/>
                    <a:pt x="66" y="31"/>
                  </a:cubicBezTo>
                  <a:cubicBezTo>
                    <a:pt x="66" y="31"/>
                    <a:pt x="66" y="31"/>
                    <a:pt x="66" y="31"/>
                  </a:cubicBezTo>
                  <a:cubicBezTo>
                    <a:pt x="66" y="31"/>
                    <a:pt x="66" y="31"/>
                    <a:pt x="66" y="31"/>
                  </a:cubicBezTo>
                  <a:cubicBezTo>
                    <a:pt x="66" y="31"/>
                    <a:pt x="66" y="31"/>
                    <a:pt x="66" y="31"/>
                  </a:cubicBezTo>
                  <a:cubicBezTo>
                    <a:pt x="66" y="31"/>
                    <a:pt x="66" y="32"/>
                    <a:pt x="66" y="32"/>
                  </a:cubicBezTo>
                  <a:cubicBezTo>
                    <a:pt x="66" y="32"/>
                    <a:pt x="66" y="32"/>
                    <a:pt x="66" y="32"/>
                  </a:cubicBezTo>
                  <a:cubicBezTo>
                    <a:pt x="66" y="32"/>
                    <a:pt x="66" y="32"/>
                    <a:pt x="66" y="32"/>
                  </a:cubicBezTo>
                  <a:cubicBezTo>
                    <a:pt x="66" y="32"/>
                    <a:pt x="66" y="32"/>
                    <a:pt x="66" y="32"/>
                  </a:cubicBezTo>
                  <a:cubicBezTo>
                    <a:pt x="66" y="32"/>
                    <a:pt x="66" y="32"/>
                    <a:pt x="66" y="32"/>
                  </a:cubicBezTo>
                  <a:cubicBezTo>
                    <a:pt x="66" y="32"/>
                    <a:pt x="67" y="32"/>
                    <a:pt x="67" y="32"/>
                  </a:cubicBezTo>
                  <a:cubicBezTo>
                    <a:pt x="67" y="32"/>
                    <a:pt x="67" y="32"/>
                    <a:pt x="67" y="32"/>
                  </a:cubicBezTo>
                  <a:cubicBezTo>
                    <a:pt x="67" y="32"/>
                    <a:pt x="67" y="32"/>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4"/>
                  </a:cubicBezTo>
                  <a:cubicBezTo>
                    <a:pt x="68" y="34"/>
                    <a:pt x="68" y="34"/>
                    <a:pt x="68" y="34"/>
                  </a:cubicBezTo>
                  <a:cubicBezTo>
                    <a:pt x="68" y="34"/>
                    <a:pt x="68" y="34"/>
                    <a:pt x="68" y="34"/>
                  </a:cubicBezTo>
                  <a:cubicBezTo>
                    <a:pt x="68" y="34"/>
                    <a:pt x="68" y="34"/>
                    <a:pt x="68" y="34"/>
                  </a:cubicBezTo>
                  <a:cubicBezTo>
                    <a:pt x="68" y="34"/>
                    <a:pt x="68" y="34"/>
                    <a:pt x="68" y="34"/>
                  </a:cubicBezTo>
                  <a:cubicBezTo>
                    <a:pt x="68" y="34"/>
                    <a:pt x="68" y="35"/>
                    <a:pt x="69" y="35"/>
                  </a:cubicBezTo>
                  <a:cubicBezTo>
                    <a:pt x="69" y="35"/>
                    <a:pt x="69" y="35"/>
                    <a:pt x="69" y="35"/>
                  </a:cubicBezTo>
                  <a:cubicBezTo>
                    <a:pt x="69" y="35"/>
                    <a:pt x="69" y="35"/>
                    <a:pt x="69" y="35"/>
                  </a:cubicBezTo>
                  <a:cubicBezTo>
                    <a:pt x="69" y="35"/>
                    <a:pt x="69" y="35"/>
                    <a:pt x="69" y="35"/>
                  </a:cubicBezTo>
                  <a:cubicBezTo>
                    <a:pt x="69" y="35"/>
                    <a:pt x="69" y="36"/>
                    <a:pt x="69" y="36"/>
                  </a:cubicBezTo>
                  <a:cubicBezTo>
                    <a:pt x="69" y="36"/>
                    <a:pt x="69" y="36"/>
                    <a:pt x="69" y="36"/>
                  </a:cubicBezTo>
                  <a:cubicBezTo>
                    <a:pt x="70" y="36"/>
                    <a:pt x="70" y="36"/>
                    <a:pt x="70" y="36"/>
                  </a:cubicBezTo>
                  <a:cubicBezTo>
                    <a:pt x="70" y="37"/>
                    <a:pt x="71" y="37"/>
                    <a:pt x="72" y="38"/>
                  </a:cubicBezTo>
                  <a:cubicBezTo>
                    <a:pt x="72" y="38"/>
                    <a:pt x="72" y="39"/>
                    <a:pt x="72" y="39"/>
                  </a:cubicBezTo>
                  <a:cubicBezTo>
                    <a:pt x="72" y="39"/>
                    <a:pt x="72" y="39"/>
                    <a:pt x="73" y="39"/>
                  </a:cubicBezTo>
                  <a:cubicBezTo>
                    <a:pt x="73" y="39"/>
                    <a:pt x="73" y="39"/>
                    <a:pt x="73" y="39"/>
                  </a:cubicBezTo>
                  <a:cubicBezTo>
                    <a:pt x="73" y="39"/>
                    <a:pt x="73" y="39"/>
                    <a:pt x="73" y="39"/>
                  </a:cubicBezTo>
                  <a:cubicBezTo>
                    <a:pt x="73" y="40"/>
                    <a:pt x="73"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1"/>
                    <a:pt x="74" y="41"/>
                  </a:cubicBezTo>
                  <a:cubicBezTo>
                    <a:pt x="74" y="41"/>
                    <a:pt x="74"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6" y="41"/>
                    <a:pt x="76" y="41"/>
                  </a:cubicBezTo>
                  <a:cubicBezTo>
                    <a:pt x="76" y="41"/>
                    <a:pt x="76" y="42"/>
                    <a:pt x="76" y="42"/>
                  </a:cubicBezTo>
                  <a:cubicBezTo>
                    <a:pt x="76" y="42"/>
                    <a:pt x="76" y="42"/>
                    <a:pt x="76" y="42"/>
                  </a:cubicBezTo>
                  <a:cubicBezTo>
                    <a:pt x="76" y="42"/>
                    <a:pt x="76" y="42"/>
                    <a:pt x="76" y="42"/>
                  </a:cubicBezTo>
                  <a:cubicBezTo>
                    <a:pt x="76" y="42"/>
                    <a:pt x="76" y="42"/>
                    <a:pt x="76" y="42"/>
                  </a:cubicBezTo>
                  <a:cubicBezTo>
                    <a:pt x="76" y="42"/>
                    <a:pt x="76" y="42"/>
                    <a:pt x="76" y="42"/>
                  </a:cubicBezTo>
                  <a:cubicBezTo>
                    <a:pt x="77" y="42"/>
                    <a:pt x="77" y="42"/>
                    <a:pt x="77" y="42"/>
                  </a:cubicBezTo>
                  <a:cubicBezTo>
                    <a:pt x="77" y="42"/>
                    <a:pt x="77" y="42"/>
                    <a:pt x="77" y="42"/>
                  </a:cubicBezTo>
                  <a:cubicBezTo>
                    <a:pt x="77" y="42"/>
                    <a:pt x="77" y="42"/>
                    <a:pt x="77" y="42"/>
                  </a:cubicBezTo>
                  <a:cubicBezTo>
                    <a:pt x="77" y="42"/>
                    <a:pt x="77" y="43"/>
                    <a:pt x="77" y="43"/>
                  </a:cubicBezTo>
                  <a:cubicBezTo>
                    <a:pt x="77" y="43"/>
                    <a:pt x="77" y="43"/>
                    <a:pt x="77" y="43"/>
                  </a:cubicBezTo>
                  <a:cubicBezTo>
                    <a:pt x="77" y="43"/>
                    <a:pt x="77" y="43"/>
                    <a:pt x="77" y="43"/>
                  </a:cubicBezTo>
                  <a:cubicBezTo>
                    <a:pt x="77" y="43"/>
                    <a:pt x="77" y="43"/>
                    <a:pt x="77"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4"/>
                    <a:pt x="78" y="44"/>
                  </a:cubicBezTo>
                  <a:cubicBezTo>
                    <a:pt x="78"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80" y="44"/>
                    <a:pt x="80" y="44"/>
                    <a:pt x="80" y="44"/>
                  </a:cubicBezTo>
                  <a:cubicBezTo>
                    <a:pt x="80" y="45"/>
                    <a:pt x="80" y="45"/>
                    <a:pt x="80" y="45"/>
                  </a:cubicBezTo>
                  <a:cubicBezTo>
                    <a:pt x="80" y="45"/>
                    <a:pt x="80" y="45"/>
                    <a:pt x="80" y="45"/>
                  </a:cubicBezTo>
                  <a:cubicBezTo>
                    <a:pt x="80" y="45"/>
                    <a:pt x="80" y="45"/>
                    <a:pt x="80" y="45"/>
                  </a:cubicBezTo>
                  <a:cubicBezTo>
                    <a:pt x="80"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2" y="45"/>
                  </a:cubicBezTo>
                  <a:cubicBezTo>
                    <a:pt x="82" y="46"/>
                    <a:pt x="82" y="46"/>
                    <a:pt x="82" y="46"/>
                  </a:cubicBezTo>
                  <a:cubicBezTo>
                    <a:pt x="82" y="46"/>
                    <a:pt x="82" y="46"/>
                    <a:pt x="82" y="46"/>
                  </a:cubicBezTo>
                  <a:cubicBezTo>
                    <a:pt x="82" y="46"/>
                    <a:pt x="82" y="46"/>
                    <a:pt x="82" y="46"/>
                  </a:cubicBezTo>
                  <a:cubicBezTo>
                    <a:pt x="82" y="46"/>
                    <a:pt x="83" y="46"/>
                    <a:pt x="83" y="46"/>
                  </a:cubicBezTo>
                  <a:cubicBezTo>
                    <a:pt x="83" y="46"/>
                    <a:pt x="83" y="46"/>
                    <a:pt x="83" y="46"/>
                  </a:cubicBezTo>
                  <a:cubicBezTo>
                    <a:pt x="83" y="46"/>
                    <a:pt x="83" y="46"/>
                    <a:pt x="83" y="46"/>
                  </a:cubicBezTo>
                  <a:cubicBezTo>
                    <a:pt x="83" y="46"/>
                    <a:pt x="83" y="46"/>
                    <a:pt x="83" y="46"/>
                  </a:cubicBezTo>
                  <a:cubicBezTo>
                    <a:pt x="83" y="46"/>
                    <a:pt x="83" y="46"/>
                    <a:pt x="83" y="47"/>
                  </a:cubicBezTo>
                  <a:cubicBezTo>
                    <a:pt x="83" y="47"/>
                    <a:pt x="83"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8"/>
                    <a:pt x="85" y="48"/>
                  </a:cubicBezTo>
                  <a:cubicBezTo>
                    <a:pt x="85" y="48"/>
                    <a:pt x="85" y="48"/>
                    <a:pt x="85"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9"/>
                    <a:pt x="87" y="49"/>
                    <a:pt x="87" y="49"/>
                  </a:cubicBezTo>
                  <a:cubicBezTo>
                    <a:pt x="87"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50"/>
                    <a:pt x="89" y="50"/>
                    <a:pt x="89"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2" y="50"/>
                    <a:pt x="92" y="50"/>
                  </a:cubicBezTo>
                  <a:cubicBezTo>
                    <a:pt x="92" y="50"/>
                    <a:pt x="92" y="50"/>
                    <a:pt x="92" y="50"/>
                  </a:cubicBezTo>
                  <a:cubicBezTo>
                    <a:pt x="92" y="50"/>
                    <a:pt x="92" y="50"/>
                    <a:pt x="92" y="50"/>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7" y="52"/>
                  </a:cubicBezTo>
                  <a:cubicBezTo>
                    <a:pt x="97" y="52"/>
                    <a:pt x="97" y="52"/>
                    <a:pt x="97" y="52"/>
                  </a:cubicBezTo>
                  <a:cubicBezTo>
                    <a:pt x="97" y="52"/>
                    <a:pt x="97" y="52"/>
                    <a:pt x="97" y="52"/>
                  </a:cubicBezTo>
                  <a:cubicBezTo>
                    <a:pt x="97" y="52"/>
                    <a:pt x="97" y="52"/>
                    <a:pt x="97" y="52"/>
                  </a:cubicBezTo>
                  <a:cubicBezTo>
                    <a:pt x="97" y="52"/>
                    <a:pt x="97"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100" y="53"/>
                    <a:pt x="100" y="53"/>
                    <a:pt x="100" y="53"/>
                  </a:cubicBezTo>
                  <a:cubicBezTo>
                    <a:pt x="100" y="53"/>
                    <a:pt x="100" y="53"/>
                    <a:pt x="100" y="53"/>
                  </a:cubicBezTo>
                  <a:cubicBezTo>
                    <a:pt x="100" y="54"/>
                    <a:pt x="101" y="54"/>
                    <a:pt x="101" y="54"/>
                  </a:cubicBezTo>
                  <a:cubicBezTo>
                    <a:pt x="101" y="54"/>
                    <a:pt x="101" y="54"/>
                    <a:pt x="101" y="54"/>
                  </a:cubicBezTo>
                  <a:cubicBezTo>
                    <a:pt x="102" y="54"/>
                    <a:pt x="102" y="54"/>
                    <a:pt x="102" y="54"/>
                  </a:cubicBezTo>
                  <a:cubicBezTo>
                    <a:pt x="102" y="54"/>
                    <a:pt x="102" y="54"/>
                    <a:pt x="102" y="54"/>
                  </a:cubicBezTo>
                  <a:cubicBezTo>
                    <a:pt x="102" y="54"/>
                    <a:pt x="103" y="54"/>
                    <a:pt x="103" y="54"/>
                  </a:cubicBezTo>
                  <a:cubicBezTo>
                    <a:pt x="103" y="54"/>
                    <a:pt x="103" y="54"/>
                    <a:pt x="103" y="54"/>
                  </a:cubicBezTo>
                  <a:cubicBezTo>
                    <a:pt x="103" y="54"/>
                    <a:pt x="104" y="54"/>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5" y="55"/>
                    <a:pt x="105" y="55"/>
                    <a:pt x="105" y="55"/>
                  </a:cubicBezTo>
                  <a:cubicBezTo>
                    <a:pt x="105" y="55"/>
                    <a:pt x="105" y="55"/>
                    <a:pt x="105" y="55"/>
                  </a:cubicBezTo>
                  <a:cubicBezTo>
                    <a:pt x="105" y="55"/>
                    <a:pt x="106" y="55"/>
                    <a:pt x="106" y="55"/>
                  </a:cubicBezTo>
                  <a:cubicBezTo>
                    <a:pt x="107" y="55"/>
                    <a:pt x="108" y="56"/>
                    <a:pt x="109" y="56"/>
                  </a:cubicBezTo>
                  <a:cubicBezTo>
                    <a:pt x="110" y="56"/>
                    <a:pt x="110" y="56"/>
                    <a:pt x="110" y="56"/>
                  </a:cubicBezTo>
                  <a:cubicBezTo>
                    <a:pt x="111" y="56"/>
                    <a:pt x="112" y="56"/>
                    <a:pt x="113" y="57"/>
                  </a:cubicBezTo>
                  <a:cubicBezTo>
                    <a:pt x="113" y="57"/>
                    <a:pt x="113" y="57"/>
                    <a:pt x="114" y="57"/>
                  </a:cubicBezTo>
                  <a:cubicBezTo>
                    <a:pt x="114" y="57"/>
                    <a:pt x="114" y="57"/>
                    <a:pt x="114" y="57"/>
                  </a:cubicBezTo>
                  <a:cubicBezTo>
                    <a:pt x="114" y="57"/>
                    <a:pt x="114" y="57"/>
                    <a:pt x="114" y="57"/>
                  </a:cubicBezTo>
                  <a:cubicBezTo>
                    <a:pt x="114" y="57"/>
                    <a:pt x="115" y="57"/>
                    <a:pt x="115" y="57"/>
                  </a:cubicBezTo>
                  <a:cubicBezTo>
                    <a:pt x="116" y="57"/>
                    <a:pt x="116" y="57"/>
                    <a:pt x="116" y="57"/>
                  </a:cubicBezTo>
                  <a:cubicBezTo>
                    <a:pt x="116" y="57"/>
                    <a:pt x="116" y="57"/>
                    <a:pt x="116" y="57"/>
                  </a:cubicBezTo>
                  <a:cubicBezTo>
                    <a:pt x="116" y="57"/>
                    <a:pt x="116" y="57"/>
                    <a:pt x="116" y="57"/>
                  </a:cubicBezTo>
                  <a:cubicBezTo>
                    <a:pt x="116" y="57"/>
                    <a:pt x="116" y="57"/>
                    <a:pt x="116" y="57"/>
                  </a:cubicBezTo>
                  <a:cubicBezTo>
                    <a:pt x="117" y="57"/>
                    <a:pt x="117" y="57"/>
                    <a:pt x="117" y="57"/>
                  </a:cubicBezTo>
                  <a:cubicBezTo>
                    <a:pt x="117" y="57"/>
                    <a:pt x="117" y="57"/>
                    <a:pt x="117" y="57"/>
                  </a:cubicBezTo>
                  <a:cubicBezTo>
                    <a:pt x="117" y="57"/>
                    <a:pt x="117" y="57"/>
                    <a:pt x="118" y="57"/>
                  </a:cubicBezTo>
                  <a:cubicBezTo>
                    <a:pt x="118" y="57"/>
                    <a:pt x="118" y="58"/>
                    <a:pt x="119" y="58"/>
                  </a:cubicBezTo>
                  <a:cubicBezTo>
                    <a:pt x="119" y="58"/>
                    <a:pt x="119" y="57"/>
                    <a:pt x="119" y="57"/>
                  </a:cubicBezTo>
                  <a:cubicBezTo>
                    <a:pt x="119" y="57"/>
                    <a:pt x="119" y="57"/>
                    <a:pt x="119" y="57"/>
                  </a:cubicBezTo>
                  <a:cubicBezTo>
                    <a:pt x="119" y="57"/>
                    <a:pt x="119" y="57"/>
                    <a:pt x="119" y="57"/>
                  </a:cubicBezTo>
                  <a:cubicBezTo>
                    <a:pt x="119" y="57"/>
                    <a:pt x="119" y="57"/>
                    <a:pt x="119" y="57"/>
                  </a:cubicBezTo>
                  <a:cubicBezTo>
                    <a:pt x="119" y="57"/>
                    <a:pt x="119" y="57"/>
                    <a:pt x="119" y="57"/>
                  </a:cubicBezTo>
                  <a:cubicBezTo>
                    <a:pt x="119" y="57"/>
                    <a:pt x="119" y="57"/>
                    <a:pt x="120" y="57"/>
                  </a:cubicBezTo>
                  <a:cubicBezTo>
                    <a:pt x="120" y="57"/>
                    <a:pt x="120" y="57"/>
                    <a:pt x="120" y="57"/>
                  </a:cubicBezTo>
                  <a:cubicBezTo>
                    <a:pt x="120" y="57"/>
                    <a:pt x="120" y="57"/>
                    <a:pt x="120" y="57"/>
                  </a:cubicBezTo>
                  <a:cubicBezTo>
                    <a:pt x="120" y="57"/>
                    <a:pt x="120" y="57"/>
                    <a:pt x="120" y="57"/>
                  </a:cubicBezTo>
                  <a:cubicBezTo>
                    <a:pt x="120" y="57"/>
                    <a:pt x="120" y="57"/>
                    <a:pt x="120" y="57"/>
                  </a:cubicBezTo>
                  <a:cubicBezTo>
                    <a:pt x="120" y="57"/>
                    <a:pt x="120" y="56"/>
                    <a:pt x="120" y="56"/>
                  </a:cubicBezTo>
                  <a:cubicBezTo>
                    <a:pt x="121" y="56"/>
                    <a:pt x="121" y="56"/>
                    <a:pt x="121" y="56"/>
                  </a:cubicBezTo>
                  <a:cubicBezTo>
                    <a:pt x="121" y="56"/>
                    <a:pt x="121" y="56"/>
                    <a:pt x="121" y="56"/>
                  </a:cubicBezTo>
                  <a:cubicBezTo>
                    <a:pt x="121" y="55"/>
                    <a:pt x="121"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4"/>
                    <a:pt x="122" y="54"/>
                  </a:cubicBezTo>
                  <a:cubicBezTo>
                    <a:pt x="122" y="54"/>
                    <a:pt x="122" y="54"/>
                    <a:pt x="122" y="54"/>
                  </a:cubicBezTo>
                  <a:cubicBezTo>
                    <a:pt x="123" y="54"/>
                    <a:pt x="123" y="54"/>
                    <a:pt x="123" y="54"/>
                  </a:cubicBezTo>
                  <a:cubicBezTo>
                    <a:pt x="123" y="54"/>
                    <a:pt x="123" y="54"/>
                    <a:pt x="123" y="54"/>
                  </a:cubicBezTo>
                  <a:cubicBezTo>
                    <a:pt x="123" y="54"/>
                    <a:pt x="123" y="53"/>
                    <a:pt x="123" y="53"/>
                  </a:cubicBezTo>
                  <a:cubicBezTo>
                    <a:pt x="123" y="53"/>
                    <a:pt x="123" y="53"/>
                    <a:pt x="123" y="53"/>
                  </a:cubicBezTo>
                  <a:cubicBezTo>
                    <a:pt x="123" y="53"/>
                    <a:pt x="123" y="53"/>
                    <a:pt x="124" y="53"/>
                  </a:cubicBezTo>
                  <a:cubicBezTo>
                    <a:pt x="124" y="53"/>
                    <a:pt x="124" y="53"/>
                    <a:pt x="124" y="53"/>
                  </a:cubicBezTo>
                  <a:cubicBezTo>
                    <a:pt x="124" y="53"/>
                    <a:pt x="124" y="53"/>
                    <a:pt x="124" y="52"/>
                  </a:cubicBezTo>
                  <a:cubicBezTo>
                    <a:pt x="124" y="52"/>
                    <a:pt x="124" y="52"/>
                    <a:pt x="124" y="52"/>
                  </a:cubicBezTo>
                  <a:cubicBezTo>
                    <a:pt x="124" y="52"/>
                    <a:pt x="124" y="52"/>
                    <a:pt x="124" y="52"/>
                  </a:cubicBezTo>
                  <a:cubicBezTo>
                    <a:pt x="124" y="52"/>
                    <a:pt x="124" y="52"/>
                    <a:pt x="124" y="52"/>
                  </a:cubicBezTo>
                  <a:cubicBezTo>
                    <a:pt x="124" y="52"/>
                    <a:pt x="124" y="52"/>
                    <a:pt x="125" y="52"/>
                  </a:cubicBezTo>
                  <a:cubicBezTo>
                    <a:pt x="125" y="52"/>
                    <a:pt x="125" y="51"/>
                    <a:pt x="125" y="51"/>
                  </a:cubicBezTo>
                  <a:cubicBezTo>
                    <a:pt x="125" y="51"/>
                    <a:pt x="125" y="51"/>
                    <a:pt x="125" y="51"/>
                  </a:cubicBezTo>
                  <a:cubicBezTo>
                    <a:pt x="125" y="51"/>
                    <a:pt x="125" y="51"/>
                    <a:pt x="125" y="51"/>
                  </a:cubicBezTo>
                  <a:cubicBezTo>
                    <a:pt x="125" y="51"/>
                    <a:pt x="125" y="51"/>
                    <a:pt x="125" y="51"/>
                  </a:cubicBezTo>
                  <a:cubicBezTo>
                    <a:pt x="125" y="51"/>
                    <a:pt x="125" y="51"/>
                    <a:pt x="125" y="50"/>
                  </a:cubicBezTo>
                  <a:cubicBezTo>
                    <a:pt x="126" y="50"/>
                    <a:pt x="126" y="50"/>
                    <a:pt x="126" y="50"/>
                  </a:cubicBezTo>
                  <a:cubicBezTo>
                    <a:pt x="126" y="50"/>
                    <a:pt x="126" y="50"/>
                    <a:pt x="126" y="50"/>
                  </a:cubicBezTo>
                  <a:cubicBezTo>
                    <a:pt x="126" y="50"/>
                    <a:pt x="126" y="50"/>
                    <a:pt x="126" y="50"/>
                  </a:cubicBezTo>
                  <a:cubicBezTo>
                    <a:pt x="126" y="50"/>
                    <a:pt x="126" y="49"/>
                    <a:pt x="126" y="49"/>
                  </a:cubicBezTo>
                  <a:cubicBezTo>
                    <a:pt x="126" y="49"/>
                    <a:pt x="127" y="49"/>
                    <a:pt x="127" y="49"/>
                  </a:cubicBezTo>
                  <a:cubicBezTo>
                    <a:pt x="127" y="49"/>
                    <a:pt x="127" y="49"/>
                    <a:pt x="127" y="49"/>
                  </a:cubicBezTo>
                  <a:cubicBezTo>
                    <a:pt x="127" y="49"/>
                    <a:pt x="127" y="49"/>
                    <a:pt x="127" y="49"/>
                  </a:cubicBezTo>
                  <a:cubicBezTo>
                    <a:pt x="127" y="49"/>
                    <a:pt x="127" y="49"/>
                    <a:pt x="127" y="48"/>
                  </a:cubicBezTo>
                  <a:cubicBezTo>
                    <a:pt x="127" y="48"/>
                    <a:pt x="127" y="48"/>
                    <a:pt x="127" y="48"/>
                  </a:cubicBezTo>
                  <a:cubicBezTo>
                    <a:pt x="127" y="48"/>
                    <a:pt x="127" y="47"/>
                    <a:pt x="127" y="47"/>
                  </a:cubicBezTo>
                  <a:cubicBezTo>
                    <a:pt x="127" y="47"/>
                    <a:pt x="127" y="47"/>
                    <a:pt x="127" y="47"/>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sp>
          <p:nvSpPr>
            <p:cNvPr id="83" name="Freeform 19">
              <a:extLst>
                <a:ext uri="{FF2B5EF4-FFF2-40B4-BE49-F238E27FC236}">
                  <a16:creationId xmlns:a16="http://schemas.microsoft.com/office/drawing/2014/main" id="{8DF353FC-B261-4A85-B59D-FD1476F8732F}"/>
                </a:ext>
              </a:extLst>
            </p:cNvPr>
            <p:cNvSpPr>
              <a:spLocks/>
            </p:cNvSpPr>
            <p:nvPr/>
          </p:nvSpPr>
          <p:spPr bwMode="auto">
            <a:xfrm>
              <a:off x="3303588" y="3433763"/>
              <a:ext cx="319087" cy="33337"/>
            </a:xfrm>
            <a:custGeom>
              <a:avLst/>
              <a:gdLst>
                <a:gd name="T0" fmla="*/ 2 w 85"/>
                <a:gd name="T1" fmla="*/ 0 h 9"/>
                <a:gd name="T2" fmla="*/ 1 w 85"/>
                <a:gd name="T3" fmla="*/ 0 h 9"/>
                <a:gd name="T4" fmla="*/ 1 w 85"/>
                <a:gd name="T5" fmla="*/ 0 h 9"/>
                <a:gd name="T6" fmla="*/ 1 w 85"/>
                <a:gd name="T7" fmla="*/ 0 h 9"/>
                <a:gd name="T8" fmla="*/ 0 w 85"/>
                <a:gd name="T9" fmla="*/ 0 h 9"/>
                <a:gd name="T10" fmla="*/ 0 w 85"/>
                <a:gd name="T11" fmla="*/ 0 h 9"/>
                <a:gd name="T12" fmla="*/ 0 w 85"/>
                <a:gd name="T13" fmla="*/ 1 h 9"/>
                <a:gd name="T14" fmla="*/ 0 w 85"/>
                <a:gd name="T15" fmla="*/ 1 h 9"/>
                <a:gd name="T16" fmla="*/ 0 w 85"/>
                <a:gd name="T17" fmla="*/ 3 h 9"/>
                <a:gd name="T18" fmla="*/ 0 w 85"/>
                <a:gd name="T19" fmla="*/ 5 h 9"/>
                <a:gd name="T20" fmla="*/ 6 w 85"/>
                <a:gd name="T21" fmla="*/ 8 h 9"/>
                <a:gd name="T22" fmla="*/ 11 w 85"/>
                <a:gd name="T23" fmla="*/ 8 h 9"/>
                <a:gd name="T24" fmla="*/ 23 w 85"/>
                <a:gd name="T25" fmla="*/ 8 h 9"/>
                <a:gd name="T26" fmla="*/ 26 w 85"/>
                <a:gd name="T27" fmla="*/ 8 h 9"/>
                <a:gd name="T28" fmla="*/ 38 w 85"/>
                <a:gd name="T29" fmla="*/ 8 h 9"/>
                <a:gd name="T30" fmla="*/ 63 w 85"/>
                <a:gd name="T31" fmla="*/ 8 h 9"/>
                <a:gd name="T32" fmla="*/ 71 w 85"/>
                <a:gd name="T33" fmla="*/ 8 h 9"/>
                <a:gd name="T34" fmla="*/ 82 w 85"/>
                <a:gd name="T35" fmla="*/ 8 h 9"/>
                <a:gd name="T36" fmla="*/ 83 w 85"/>
                <a:gd name="T37" fmla="*/ 8 h 9"/>
                <a:gd name="T38" fmla="*/ 84 w 85"/>
                <a:gd name="T39" fmla="*/ 8 h 9"/>
                <a:gd name="T40" fmla="*/ 84 w 85"/>
                <a:gd name="T41" fmla="*/ 7 h 9"/>
                <a:gd name="T42" fmla="*/ 84 w 85"/>
                <a:gd name="T43" fmla="*/ 7 h 9"/>
                <a:gd name="T44" fmla="*/ 84 w 85"/>
                <a:gd name="T45" fmla="*/ 7 h 9"/>
                <a:gd name="T46" fmla="*/ 85 w 85"/>
                <a:gd name="T47" fmla="*/ 6 h 9"/>
                <a:gd name="T48" fmla="*/ 85 w 85"/>
                <a:gd name="T49" fmla="*/ 6 h 9"/>
                <a:gd name="T50" fmla="*/ 85 w 85"/>
                <a:gd name="T51" fmla="*/ 4 h 9"/>
                <a:gd name="T52" fmla="*/ 84 w 85"/>
                <a:gd name="T53" fmla="*/ 1 h 9"/>
                <a:gd name="T54" fmla="*/ 84 w 85"/>
                <a:gd name="T55" fmla="*/ 1 h 9"/>
                <a:gd name="T56" fmla="*/ 84 w 85"/>
                <a:gd name="T57" fmla="*/ 1 h 9"/>
                <a:gd name="T58" fmla="*/ 84 w 85"/>
                <a:gd name="T59" fmla="*/ 0 h 9"/>
                <a:gd name="T60" fmla="*/ 83 w 85"/>
                <a:gd name="T61" fmla="*/ 0 h 9"/>
                <a:gd name="T62" fmla="*/ 81 w 85"/>
                <a:gd name="T63" fmla="*/ 0 h 9"/>
                <a:gd name="T64" fmla="*/ 76 w 85"/>
                <a:gd name="T65" fmla="*/ 0 h 9"/>
                <a:gd name="T66" fmla="*/ 68 w 85"/>
                <a:gd name="T67" fmla="*/ 0 h 9"/>
                <a:gd name="T68" fmla="*/ 62 w 85"/>
                <a:gd name="T69" fmla="*/ 0 h 9"/>
                <a:gd name="T70" fmla="*/ 21 w 85"/>
                <a:gd name="T71" fmla="*/ 0 h 9"/>
                <a:gd name="T72" fmla="*/ 17 w 85"/>
                <a:gd name="T73" fmla="*/ 0 h 9"/>
                <a:gd name="T74" fmla="*/ 12 w 85"/>
                <a:gd name="T75" fmla="*/ 0 h 9"/>
                <a:gd name="T76" fmla="*/ 9 w 85"/>
                <a:gd name="T77" fmla="*/ 0 h 9"/>
                <a:gd name="T78" fmla="*/ 5 w 85"/>
                <a:gd name="T79" fmla="*/ 0 h 9"/>
                <a:gd name="T80" fmla="*/ 3 w 85"/>
                <a:gd name="T81" fmla="*/ 0 h 9"/>
                <a:gd name="T82" fmla="*/ 2 w 85"/>
                <a:gd name="T8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9">
                  <a:moveTo>
                    <a:pt x="2" y="0"/>
                  </a:moveTo>
                  <a:cubicBezTo>
                    <a:pt x="2" y="0"/>
                    <a:pt x="2" y="0"/>
                    <a:pt x="2" y="0"/>
                  </a:cubicBezTo>
                  <a:cubicBezTo>
                    <a:pt x="2"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2"/>
                    <a:pt x="0" y="2"/>
                    <a:pt x="0" y="3"/>
                  </a:cubicBezTo>
                  <a:cubicBezTo>
                    <a:pt x="0" y="3"/>
                    <a:pt x="0" y="3"/>
                    <a:pt x="0" y="3"/>
                  </a:cubicBezTo>
                  <a:cubicBezTo>
                    <a:pt x="0" y="3"/>
                    <a:pt x="0" y="3"/>
                    <a:pt x="0" y="3"/>
                  </a:cubicBezTo>
                  <a:cubicBezTo>
                    <a:pt x="0" y="4"/>
                    <a:pt x="0" y="4"/>
                    <a:pt x="0" y="5"/>
                  </a:cubicBezTo>
                  <a:cubicBezTo>
                    <a:pt x="0" y="6"/>
                    <a:pt x="0" y="7"/>
                    <a:pt x="0" y="7"/>
                  </a:cubicBezTo>
                  <a:cubicBezTo>
                    <a:pt x="1" y="9"/>
                    <a:pt x="4" y="8"/>
                    <a:pt x="6" y="8"/>
                  </a:cubicBezTo>
                  <a:cubicBezTo>
                    <a:pt x="8" y="8"/>
                    <a:pt x="10" y="8"/>
                    <a:pt x="11" y="8"/>
                  </a:cubicBezTo>
                  <a:cubicBezTo>
                    <a:pt x="11" y="8"/>
                    <a:pt x="11" y="8"/>
                    <a:pt x="11" y="8"/>
                  </a:cubicBezTo>
                  <a:cubicBezTo>
                    <a:pt x="13" y="8"/>
                    <a:pt x="14" y="8"/>
                    <a:pt x="15" y="8"/>
                  </a:cubicBezTo>
                  <a:cubicBezTo>
                    <a:pt x="18" y="8"/>
                    <a:pt x="20" y="8"/>
                    <a:pt x="23" y="8"/>
                  </a:cubicBezTo>
                  <a:cubicBezTo>
                    <a:pt x="24" y="8"/>
                    <a:pt x="25" y="8"/>
                    <a:pt x="26" y="8"/>
                  </a:cubicBezTo>
                  <a:cubicBezTo>
                    <a:pt x="26" y="8"/>
                    <a:pt x="26" y="8"/>
                    <a:pt x="26" y="8"/>
                  </a:cubicBezTo>
                  <a:cubicBezTo>
                    <a:pt x="28" y="8"/>
                    <a:pt x="29" y="8"/>
                    <a:pt x="30" y="8"/>
                  </a:cubicBezTo>
                  <a:cubicBezTo>
                    <a:pt x="33" y="8"/>
                    <a:pt x="36" y="8"/>
                    <a:pt x="38" y="8"/>
                  </a:cubicBezTo>
                  <a:cubicBezTo>
                    <a:pt x="45" y="8"/>
                    <a:pt x="51" y="8"/>
                    <a:pt x="57" y="8"/>
                  </a:cubicBezTo>
                  <a:cubicBezTo>
                    <a:pt x="59" y="8"/>
                    <a:pt x="61" y="8"/>
                    <a:pt x="63" y="8"/>
                  </a:cubicBezTo>
                  <a:cubicBezTo>
                    <a:pt x="64" y="8"/>
                    <a:pt x="65" y="8"/>
                    <a:pt x="66" y="8"/>
                  </a:cubicBezTo>
                  <a:cubicBezTo>
                    <a:pt x="68" y="8"/>
                    <a:pt x="69" y="8"/>
                    <a:pt x="71" y="8"/>
                  </a:cubicBezTo>
                  <a:cubicBezTo>
                    <a:pt x="73" y="8"/>
                    <a:pt x="76" y="8"/>
                    <a:pt x="79" y="8"/>
                  </a:cubicBezTo>
                  <a:cubicBezTo>
                    <a:pt x="80" y="8"/>
                    <a:pt x="81" y="8"/>
                    <a:pt x="82" y="8"/>
                  </a:cubicBezTo>
                  <a:cubicBezTo>
                    <a:pt x="82" y="8"/>
                    <a:pt x="83" y="8"/>
                    <a:pt x="83" y="8"/>
                  </a:cubicBezTo>
                  <a:cubicBezTo>
                    <a:pt x="83" y="8"/>
                    <a:pt x="83" y="8"/>
                    <a:pt x="83" y="8"/>
                  </a:cubicBezTo>
                  <a:cubicBezTo>
                    <a:pt x="84" y="8"/>
                    <a:pt x="84" y="8"/>
                    <a:pt x="84" y="8"/>
                  </a:cubicBezTo>
                  <a:cubicBezTo>
                    <a:pt x="84" y="8"/>
                    <a:pt x="84" y="8"/>
                    <a:pt x="84" y="8"/>
                  </a:cubicBezTo>
                  <a:cubicBezTo>
                    <a:pt x="84" y="8"/>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5" y="7"/>
                    <a:pt x="85" y="7"/>
                  </a:cubicBezTo>
                  <a:cubicBezTo>
                    <a:pt x="85" y="7"/>
                    <a:pt x="85" y="6"/>
                    <a:pt x="85" y="6"/>
                  </a:cubicBezTo>
                  <a:cubicBezTo>
                    <a:pt x="85" y="6"/>
                    <a:pt x="85" y="6"/>
                    <a:pt x="85" y="6"/>
                  </a:cubicBezTo>
                  <a:cubicBezTo>
                    <a:pt x="85" y="6"/>
                    <a:pt x="85" y="6"/>
                    <a:pt x="85" y="6"/>
                  </a:cubicBezTo>
                  <a:cubicBezTo>
                    <a:pt x="85" y="6"/>
                    <a:pt x="85" y="6"/>
                    <a:pt x="85" y="6"/>
                  </a:cubicBezTo>
                  <a:cubicBezTo>
                    <a:pt x="85" y="5"/>
                    <a:pt x="85" y="4"/>
                    <a:pt x="85" y="4"/>
                  </a:cubicBezTo>
                  <a:cubicBezTo>
                    <a:pt x="85" y="3"/>
                    <a:pt x="85" y="2"/>
                    <a:pt x="85" y="1"/>
                  </a:cubicBezTo>
                  <a:cubicBezTo>
                    <a:pt x="85" y="1"/>
                    <a:pt x="84" y="1"/>
                    <a:pt x="84" y="1"/>
                  </a:cubicBezTo>
                  <a:cubicBezTo>
                    <a:pt x="84" y="1"/>
                    <a:pt x="84" y="1"/>
                    <a:pt x="84" y="1"/>
                  </a:cubicBezTo>
                  <a:cubicBezTo>
                    <a:pt x="84" y="1"/>
                    <a:pt x="84" y="1"/>
                    <a:pt x="84" y="1"/>
                  </a:cubicBezTo>
                  <a:cubicBezTo>
                    <a:pt x="84" y="1"/>
                    <a:pt x="84" y="1"/>
                    <a:pt x="84" y="1"/>
                  </a:cubicBezTo>
                  <a:cubicBezTo>
                    <a:pt x="84" y="1"/>
                    <a:pt x="84" y="1"/>
                    <a:pt x="84" y="1"/>
                  </a:cubicBezTo>
                  <a:cubicBezTo>
                    <a:pt x="84" y="0"/>
                    <a:pt x="84" y="0"/>
                    <a:pt x="84" y="0"/>
                  </a:cubicBezTo>
                  <a:cubicBezTo>
                    <a:pt x="84" y="0"/>
                    <a:pt x="84" y="0"/>
                    <a:pt x="84" y="0"/>
                  </a:cubicBezTo>
                  <a:cubicBezTo>
                    <a:pt x="84" y="0"/>
                    <a:pt x="84" y="0"/>
                    <a:pt x="84" y="0"/>
                  </a:cubicBezTo>
                  <a:cubicBezTo>
                    <a:pt x="84" y="0"/>
                    <a:pt x="84" y="0"/>
                    <a:pt x="83" y="0"/>
                  </a:cubicBezTo>
                  <a:cubicBezTo>
                    <a:pt x="83" y="0"/>
                    <a:pt x="83" y="0"/>
                    <a:pt x="83" y="0"/>
                  </a:cubicBezTo>
                  <a:cubicBezTo>
                    <a:pt x="83" y="0"/>
                    <a:pt x="82" y="0"/>
                    <a:pt x="81" y="0"/>
                  </a:cubicBezTo>
                  <a:cubicBezTo>
                    <a:pt x="79" y="0"/>
                    <a:pt x="78" y="0"/>
                    <a:pt x="76" y="0"/>
                  </a:cubicBezTo>
                  <a:cubicBezTo>
                    <a:pt x="76" y="0"/>
                    <a:pt x="76" y="0"/>
                    <a:pt x="76" y="0"/>
                  </a:cubicBezTo>
                  <a:cubicBezTo>
                    <a:pt x="76" y="0"/>
                    <a:pt x="76" y="0"/>
                    <a:pt x="76" y="0"/>
                  </a:cubicBezTo>
                  <a:cubicBezTo>
                    <a:pt x="73" y="0"/>
                    <a:pt x="71" y="0"/>
                    <a:pt x="68" y="0"/>
                  </a:cubicBezTo>
                  <a:cubicBezTo>
                    <a:pt x="68" y="0"/>
                    <a:pt x="66" y="0"/>
                    <a:pt x="66" y="0"/>
                  </a:cubicBezTo>
                  <a:cubicBezTo>
                    <a:pt x="64" y="0"/>
                    <a:pt x="63" y="0"/>
                    <a:pt x="62" y="0"/>
                  </a:cubicBezTo>
                  <a:cubicBezTo>
                    <a:pt x="57" y="0"/>
                    <a:pt x="53" y="0"/>
                    <a:pt x="48" y="0"/>
                  </a:cubicBezTo>
                  <a:cubicBezTo>
                    <a:pt x="39" y="0"/>
                    <a:pt x="30" y="0"/>
                    <a:pt x="21" y="0"/>
                  </a:cubicBezTo>
                  <a:cubicBezTo>
                    <a:pt x="21" y="0"/>
                    <a:pt x="20" y="0"/>
                    <a:pt x="20" y="0"/>
                  </a:cubicBezTo>
                  <a:cubicBezTo>
                    <a:pt x="19" y="0"/>
                    <a:pt x="18" y="0"/>
                    <a:pt x="17" y="0"/>
                  </a:cubicBezTo>
                  <a:cubicBezTo>
                    <a:pt x="17" y="0"/>
                    <a:pt x="16" y="0"/>
                    <a:pt x="16" y="0"/>
                  </a:cubicBezTo>
                  <a:cubicBezTo>
                    <a:pt x="15" y="0"/>
                    <a:pt x="13" y="0"/>
                    <a:pt x="12" y="0"/>
                  </a:cubicBezTo>
                  <a:cubicBezTo>
                    <a:pt x="12" y="0"/>
                    <a:pt x="12" y="0"/>
                    <a:pt x="11" y="0"/>
                  </a:cubicBezTo>
                  <a:cubicBezTo>
                    <a:pt x="11" y="0"/>
                    <a:pt x="9" y="0"/>
                    <a:pt x="9" y="0"/>
                  </a:cubicBezTo>
                  <a:cubicBezTo>
                    <a:pt x="8" y="0"/>
                    <a:pt x="8" y="0"/>
                    <a:pt x="8" y="0"/>
                  </a:cubicBezTo>
                  <a:cubicBezTo>
                    <a:pt x="7" y="0"/>
                    <a:pt x="6" y="0"/>
                    <a:pt x="5" y="0"/>
                  </a:cubicBezTo>
                  <a:cubicBezTo>
                    <a:pt x="5" y="0"/>
                    <a:pt x="4" y="0"/>
                    <a:pt x="3" y="0"/>
                  </a:cubicBezTo>
                  <a:cubicBezTo>
                    <a:pt x="3" y="0"/>
                    <a:pt x="3" y="0"/>
                    <a:pt x="3" y="0"/>
                  </a:cubicBezTo>
                  <a:cubicBezTo>
                    <a:pt x="3" y="0"/>
                    <a:pt x="3" y="0"/>
                    <a:pt x="3" y="0"/>
                  </a:cubicBezTo>
                  <a:cubicBezTo>
                    <a:pt x="2" y="0"/>
                    <a:pt x="2" y="0"/>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prstClr val="black"/>
                </a:solidFill>
                <a:effectLst/>
                <a:uLnTx/>
                <a:uFillTx/>
                <a:latin typeface="Arial"/>
                <a:ea typeface="Meiryo UI"/>
                <a:cs typeface="+mn-cs"/>
              </a:endParaRPr>
            </a:p>
          </p:txBody>
        </p:sp>
      </p:grpSp>
      <p:sp>
        <p:nvSpPr>
          <p:cNvPr id="84" name="正方形/長方形 83">
            <a:extLst>
              <a:ext uri="{FF2B5EF4-FFF2-40B4-BE49-F238E27FC236}">
                <a16:creationId xmlns:a16="http://schemas.microsoft.com/office/drawing/2014/main" id="{7DFEF741-9201-4E9D-96CA-E729D10238FD}"/>
              </a:ext>
            </a:extLst>
          </p:cNvPr>
          <p:cNvSpPr/>
          <p:nvPr userDrawn="1"/>
        </p:nvSpPr>
        <p:spPr>
          <a:xfrm>
            <a:off x="3014226" y="6021288"/>
            <a:ext cx="4019049" cy="707886"/>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300" normalizeH="0" baseline="0" noProof="0">
                <a:ln>
                  <a:noFill/>
                </a:ln>
                <a:solidFill>
                  <a:prstClr val="black"/>
                </a:solidFill>
                <a:effectLst/>
                <a:uLnTx/>
                <a:uFillTx/>
                <a:latin typeface="Meiryo UI" panose="020B0604030504040204" pitchFamily="50" charset="-128"/>
                <a:ea typeface="+mn-ea"/>
                <a:cs typeface="Meiryo UI" panose="020B0604030504040204" pitchFamily="50" charset="-128"/>
              </a:rPr>
              <a:t>大臣官房 新事業・食品産業部</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300" normalizeH="0" baseline="0" noProof="0">
                <a:ln>
                  <a:noFill/>
                </a:ln>
                <a:solidFill>
                  <a:prstClr val="black"/>
                </a:solidFill>
                <a:effectLst/>
                <a:uLnTx/>
                <a:uFillTx/>
                <a:latin typeface="Meiryo UI" panose="020B0604030504040204" pitchFamily="50" charset="-128"/>
                <a:ea typeface="Meiryo UI"/>
                <a:cs typeface="Meiryo UI" panose="020B0604030504040204" pitchFamily="50" charset="-128"/>
              </a:rPr>
              <a:t>外食・食文化課　食文化室</a:t>
            </a:r>
          </a:p>
        </p:txBody>
      </p:sp>
      <p:sp>
        <p:nvSpPr>
          <p:cNvPr id="35" name="フリーフォーム: 図形 34">
            <a:extLst>
              <a:ext uri="{FF2B5EF4-FFF2-40B4-BE49-F238E27FC236}">
                <a16:creationId xmlns:a16="http://schemas.microsoft.com/office/drawing/2014/main" id="{F71D6F1B-1717-42A7-9C3A-689D890ED079}"/>
              </a:ext>
            </a:extLst>
          </p:cNvPr>
          <p:cNvSpPr/>
          <p:nvPr userDrawn="1"/>
        </p:nvSpPr>
        <p:spPr>
          <a:xfrm>
            <a:off x="272480"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Meiryo UI"/>
              <a:cs typeface="+mn-cs"/>
            </a:endParaRPr>
          </a:p>
        </p:txBody>
      </p:sp>
      <p:pic>
        <p:nvPicPr>
          <p:cNvPr id="36" name="図 35">
            <a:extLst>
              <a:ext uri="{FF2B5EF4-FFF2-40B4-BE49-F238E27FC236}">
                <a16:creationId xmlns:a16="http://schemas.microsoft.com/office/drawing/2014/main" id="{59FA28B8-FFBF-4F83-BC70-E291355A6F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1"/>
            <a:ext cx="524641" cy="363213"/>
          </a:xfrm>
          <a:prstGeom prst="rect">
            <a:avLst/>
          </a:prstGeom>
        </p:spPr>
      </p:pic>
    </p:spTree>
    <p:extLst>
      <p:ext uri="{BB962C8B-B14F-4D97-AF65-F5344CB8AC3E}">
        <p14:creationId xmlns:p14="http://schemas.microsoft.com/office/powerpoint/2010/main" val="259556722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5_タイトルのみ">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16463" y="121196"/>
            <a:ext cx="8873388" cy="571500"/>
          </a:xfrm>
        </p:spPr>
        <p:txBody>
          <a:bodyPr>
            <a:normAutofit/>
          </a:bodyPr>
          <a:lstStyle>
            <a:lvl1pPr algn="l">
              <a:defRPr sz="2400" b="1">
                <a:solidFill>
                  <a:schemeClr val="tx1"/>
                </a:solidFill>
              </a:defRPr>
            </a:lvl1pPr>
          </a:lstStyle>
          <a:p>
            <a:r>
              <a:rPr kumimoji="1" lang="ja-JP" altLang="en-US" b="0"/>
              <a:t>令和のテンプレート</a:t>
            </a:r>
            <a:endParaRPr kumimoji="1" lang="ja-JP" altLang="en-US"/>
          </a:p>
        </p:txBody>
      </p:sp>
      <p:sp>
        <p:nvSpPr>
          <p:cNvPr id="5" name="スライド番号プレースホルダー 4"/>
          <p:cNvSpPr>
            <a:spLocks noGrp="1"/>
          </p:cNvSpPr>
          <p:nvPr>
            <p:ph type="sldNum" sz="quarter" idx="12"/>
          </p:nvPr>
        </p:nvSpPr>
        <p:spPr>
          <a:xfrm>
            <a:off x="7484479" y="6398697"/>
            <a:ext cx="2246214" cy="365125"/>
          </a:xfrm>
        </p:spPr>
        <p:txBody>
          <a:bodyPr anchor="b"/>
          <a:lstStyle>
            <a:lvl1pPr>
              <a:defRPr sz="1200">
                <a:solidFill>
                  <a:schemeClr val="tx1">
                    <a:lumMod val="65000"/>
                    <a:lumOff val="35000"/>
                  </a:schemeClr>
                </a:solidFill>
              </a:defRPr>
            </a:lvl1pPr>
          </a:lstStyle>
          <a:p>
            <a:pPr>
              <a:defRPr/>
            </a:pPr>
            <a:fld id="{A98DD2BA-7463-4871-B0F9-551092CDA83E}" type="slidenum">
              <a:rPr lang="ja-JP" altLang="en-US" smtClean="0">
                <a:solidFill>
                  <a:prstClr val="black">
                    <a:lumMod val="65000"/>
                    <a:lumOff val="35000"/>
                  </a:prstClr>
                </a:solidFill>
              </a:rPr>
              <a:pPr>
                <a:defRPr/>
              </a:pPr>
              <a:t>‹#›</a:t>
            </a:fld>
            <a:endParaRPr lang="ja-JP" altLang="en-US">
              <a:solidFill>
                <a:prstClr val="black">
                  <a:lumMod val="65000"/>
                  <a:lumOff val="35000"/>
                </a:prstClr>
              </a:solidFill>
            </a:endParaRPr>
          </a:p>
        </p:txBody>
      </p:sp>
      <p:pic>
        <p:nvPicPr>
          <p:cNvPr id="8" name="図 7">
            <a:extLst>
              <a:ext uri="{FF2B5EF4-FFF2-40B4-BE49-F238E27FC236}">
                <a16:creationId xmlns:a16="http://schemas.microsoft.com/office/drawing/2014/main" id="{68EA0AE4-1AE1-45DA-9E43-5CC40D1F016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69" y="512661"/>
            <a:ext cx="217161" cy="216054"/>
          </a:xfrm>
          <a:prstGeom prst="rect">
            <a:avLst/>
          </a:prstGeom>
        </p:spPr>
      </p:pic>
      <p:cxnSp>
        <p:nvCxnSpPr>
          <p:cNvPr id="9" name="直線コネクタ 8">
            <a:extLst>
              <a:ext uri="{FF2B5EF4-FFF2-40B4-BE49-F238E27FC236}">
                <a16:creationId xmlns:a16="http://schemas.microsoft.com/office/drawing/2014/main" id="{C6854695-4BE1-477C-BBCA-786866BC7FFD}"/>
              </a:ext>
            </a:extLst>
          </p:cNvPr>
          <p:cNvCxnSpPr>
            <a:cxnSpLocks/>
            <a:endCxn id="8" idx="1"/>
          </p:cNvCxnSpPr>
          <p:nvPr userDrawn="1"/>
        </p:nvCxnSpPr>
        <p:spPr>
          <a:xfrm>
            <a:off x="116463" y="620688"/>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304665"/>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p:nvPr>
        </p:nvSpPr>
        <p:spPr>
          <a:xfrm>
            <a:off x="116463" y="121196"/>
            <a:ext cx="8873388" cy="571500"/>
          </a:xfrm>
        </p:spPr>
        <p:txBody>
          <a:bodyPr>
            <a:normAutofit/>
          </a:bodyPr>
          <a:lstStyle>
            <a:lvl1pPr algn="l">
              <a:defRPr sz="2215" b="1">
                <a:solidFill>
                  <a:schemeClr val="tx1"/>
                </a:solidFill>
              </a:defRPr>
            </a:lvl1pPr>
          </a:lstStyle>
          <a:p>
            <a:r>
              <a:rPr kumimoji="1" lang="ja-JP" altLang="en-US"/>
              <a:t>マスター タイトルの書式設定</a:t>
            </a:r>
          </a:p>
        </p:txBody>
      </p:sp>
      <p:grpSp>
        <p:nvGrpSpPr>
          <p:cNvPr id="6" name="グループ化 5"/>
          <p:cNvGrpSpPr/>
          <p:nvPr userDrawn="1"/>
        </p:nvGrpSpPr>
        <p:grpSpPr>
          <a:xfrm>
            <a:off x="116464" y="584669"/>
            <a:ext cx="9724671" cy="216054"/>
            <a:chOff x="116463" y="584669"/>
            <a:chExt cx="9724671" cy="216054"/>
          </a:xfrm>
        </p:grpSpPr>
        <p:pic>
          <p:nvPicPr>
            <p:cNvPr id="7" name="図 6">
              <a:extLst>
                <a:ext uri="{FF2B5EF4-FFF2-40B4-BE49-F238E27FC236}">
                  <a16:creationId xmlns:a16="http://schemas.microsoft.com/office/drawing/2014/main" id="{51BE6A39-14B2-462C-889E-F825CA35C5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640678" y="584669"/>
              <a:ext cx="200456" cy="216054"/>
            </a:xfrm>
            <a:prstGeom prst="rect">
              <a:avLst/>
            </a:prstGeom>
          </p:spPr>
        </p:pic>
        <p:cxnSp>
          <p:nvCxnSpPr>
            <p:cNvPr id="8" name="直線コネクタ 7">
              <a:extLst>
                <a:ext uri="{FF2B5EF4-FFF2-40B4-BE49-F238E27FC236}">
                  <a16:creationId xmlns:a16="http://schemas.microsoft.com/office/drawing/2014/main" id="{2C1DA610-762A-472B-95A4-58F88B30C908}"/>
                </a:ext>
              </a:extLst>
            </p:cNvPr>
            <p:cNvCxnSpPr>
              <a:cxnSpLocks/>
              <a:endCxn id="7" idx="1"/>
            </p:cNvCxnSpPr>
            <p:nvPr userDrawn="1"/>
          </p:nvCxnSpPr>
          <p:spPr>
            <a:xfrm>
              <a:off x="116463" y="692696"/>
              <a:ext cx="9524215" cy="0"/>
            </a:xfrm>
            <a:prstGeom prst="line">
              <a:avLst/>
            </a:prstGeom>
            <a:noFill/>
            <a:ln w="19050" cap="flat" cmpd="sng" algn="ctr">
              <a:solidFill>
                <a:srgbClr val="F79646"/>
              </a:solidFill>
              <a:prstDash val="solid"/>
            </a:ln>
            <a:effectLst/>
          </p:spPr>
        </p:cxnSp>
      </p:grpSp>
    </p:spTree>
    <p:extLst>
      <p:ext uri="{BB962C8B-B14F-4D97-AF65-F5344CB8AC3E}">
        <p14:creationId xmlns:p14="http://schemas.microsoft.com/office/powerpoint/2010/main" val="185260791"/>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1_白紙">
    <p:spTree>
      <p:nvGrpSpPr>
        <p:cNvPr id="1" name=""/>
        <p:cNvGrpSpPr/>
        <p:nvPr/>
      </p:nvGrpSpPr>
      <p:grpSpPr>
        <a:xfrm>
          <a:off x="0" y="0"/>
          <a:ext cx="0" cy="0"/>
          <a:chOff x="0" y="0"/>
          <a:chExt cx="0" cy="0"/>
        </a:xfrm>
      </p:grpSpPr>
      <p:cxnSp>
        <p:nvCxnSpPr>
          <p:cNvPr id="9" name="直線コネクタ 8">
            <a:extLst>
              <a:ext uri="{FF2B5EF4-FFF2-40B4-BE49-F238E27FC236}">
                <a16:creationId xmlns:a16="http://schemas.microsoft.com/office/drawing/2014/main" id="{9118CEB4-D36A-4FD6-871A-4326862CCD57}"/>
              </a:ext>
            </a:extLst>
          </p:cNvPr>
          <p:cNvCxnSpPr>
            <a:cxnSpLocks/>
          </p:cNvCxnSpPr>
          <p:nvPr userDrawn="1"/>
        </p:nvCxnSpPr>
        <p:spPr>
          <a:xfrm>
            <a:off x="0" y="677109"/>
            <a:ext cx="9906000" cy="0"/>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0907373"/>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vl1pPr>
          </a:lstStyle>
          <a:p>
            <a:pPr>
              <a:defRPr/>
            </a:pPr>
            <a:fld id="{AB73C7EC-1172-4D50-A15D-720C2C032177}" type="slidenum">
              <a:rPr lang="en-US" altLang="ja-JP"/>
              <a:pPr>
                <a:defRPr/>
              </a:pPr>
              <a:t>‹#›</a:t>
            </a:fld>
            <a:endParaRPr lang="en-US" altLang="ja-JP"/>
          </a:p>
        </p:txBody>
      </p:sp>
    </p:spTree>
    <p:extLst>
      <p:ext uri="{BB962C8B-B14F-4D97-AF65-F5344CB8AC3E}">
        <p14:creationId xmlns:p14="http://schemas.microsoft.com/office/powerpoint/2010/main" val="103876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3_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F4446E-36F0-4173-B706-C9FE4DACECA3}" type="slidenum">
              <a:rPr kumimoji="1" lang="ja-JP" altLang="en-US" smtClean="0"/>
              <a:t>‹#›</a:t>
            </a:fld>
            <a:endParaRPr kumimoji="1" lang="ja-JP" altLang="en-US"/>
          </a:p>
        </p:txBody>
      </p:sp>
    </p:spTree>
    <p:extLst>
      <p:ext uri="{BB962C8B-B14F-4D97-AF65-F5344CB8AC3E}">
        <p14:creationId xmlns:p14="http://schemas.microsoft.com/office/powerpoint/2010/main" val="21157762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汎用">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77601B60-85F9-4341-A721-D5398C6A100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69" y="520871"/>
            <a:ext cx="217161" cy="216054"/>
          </a:xfrm>
          <a:prstGeom prst="rect">
            <a:avLst/>
          </a:prstGeom>
        </p:spPr>
      </p:pic>
      <p:cxnSp>
        <p:nvCxnSpPr>
          <p:cNvPr id="7" name="直線コネクタ 6">
            <a:extLst>
              <a:ext uri="{FF2B5EF4-FFF2-40B4-BE49-F238E27FC236}">
                <a16:creationId xmlns:a16="http://schemas.microsoft.com/office/drawing/2014/main" id="{51D1682C-DBD9-4498-84D2-9D39BF67FC38}"/>
              </a:ext>
            </a:extLst>
          </p:cNvPr>
          <p:cNvCxnSpPr>
            <a:cxnSpLocks/>
            <a:endCxn id="6" idx="1"/>
          </p:cNvCxnSpPr>
          <p:nvPr userDrawn="1"/>
        </p:nvCxnSpPr>
        <p:spPr>
          <a:xfrm>
            <a:off x="116463" y="628898"/>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116463" y="14866"/>
            <a:ext cx="8873388" cy="571500"/>
          </a:xfrm>
        </p:spPr>
        <p:txBody>
          <a:bodyPr>
            <a:normAutofit/>
          </a:bodyPr>
          <a:lstStyle>
            <a:lvl1pPr marL="360363" indent="0" algn="l">
              <a:defRPr sz="2400" b="1">
                <a:solidFill>
                  <a:schemeClr val="tx1"/>
                </a:solidFill>
              </a:defRPr>
            </a:lvl1pPr>
          </a:lstStyle>
          <a:p>
            <a:r>
              <a:rPr kumimoji="1" lang="ja-JP" altLang="en-US"/>
              <a:t>マスター タイトルの書式設定</a:t>
            </a:r>
          </a:p>
        </p:txBody>
      </p:sp>
      <p:sp>
        <p:nvSpPr>
          <p:cNvPr id="10" name="テキスト ボックス 9">
            <a:extLst>
              <a:ext uri="{FF2B5EF4-FFF2-40B4-BE49-F238E27FC236}">
                <a16:creationId xmlns:a16="http://schemas.microsoft.com/office/drawing/2014/main" id="{818DA16B-038C-4846-AB98-BCC6861E0777}"/>
              </a:ext>
            </a:extLst>
          </p:cNvPr>
          <p:cNvSpPr txBox="1"/>
          <p:nvPr userDrawn="1"/>
        </p:nvSpPr>
        <p:spPr>
          <a:xfrm>
            <a:off x="38454" y="6613323"/>
            <a:ext cx="6552728" cy="200055"/>
          </a:xfrm>
          <a:prstGeom prst="rect">
            <a:avLst/>
          </a:prstGeom>
          <a:noFill/>
        </p:spPr>
        <p:txBody>
          <a:bodyPr wrap="square" rtlCol="0">
            <a:spAutoFit/>
          </a:bodyPr>
          <a:lstStyle/>
          <a:p>
            <a:r>
              <a:rPr lang="ja-JP" altLang="en-US" sz="700">
                <a:solidFill>
                  <a:schemeClr val="tx1">
                    <a:lumMod val="50000"/>
                    <a:lumOff val="50000"/>
                  </a:schemeClr>
                </a:solidFill>
                <a:latin typeface="メイリオ" panose="020B0604030504040204" pitchFamily="50" charset="-128"/>
                <a:ea typeface="メイリオ" panose="020B0604030504040204" pitchFamily="50" charset="-128"/>
              </a:rPr>
              <a:t>　</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401999" y="6354000"/>
            <a:ext cx="504000" cy="504000"/>
          </a:xfrm>
        </p:spPr>
        <p:txBody>
          <a:bodyPr anchor="ctr"/>
          <a:lstStyle>
            <a:lvl1pPr algn="ctr">
              <a:defRPr sz="1200">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6510862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8_タイトルのみ">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77601B60-85F9-4341-A721-D5398C6A100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69" y="506362"/>
            <a:ext cx="217161" cy="216054"/>
          </a:xfrm>
          <a:prstGeom prst="rect">
            <a:avLst/>
          </a:prstGeom>
        </p:spPr>
      </p:pic>
      <p:cxnSp>
        <p:nvCxnSpPr>
          <p:cNvPr id="7" name="直線コネクタ 6">
            <a:extLst>
              <a:ext uri="{FF2B5EF4-FFF2-40B4-BE49-F238E27FC236}">
                <a16:creationId xmlns:a16="http://schemas.microsoft.com/office/drawing/2014/main" id="{51D1682C-DBD9-4498-84D2-9D39BF67FC38}"/>
              </a:ext>
            </a:extLst>
          </p:cNvPr>
          <p:cNvCxnSpPr>
            <a:cxnSpLocks/>
            <a:endCxn id="6" idx="1"/>
          </p:cNvCxnSpPr>
          <p:nvPr userDrawn="1"/>
        </p:nvCxnSpPr>
        <p:spPr>
          <a:xfrm>
            <a:off x="116463" y="614389"/>
            <a:ext cx="9480605"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116465" y="121196"/>
            <a:ext cx="8873388" cy="571500"/>
          </a:xfrm>
        </p:spPr>
        <p:txBody>
          <a:bodyPr>
            <a:normAutofit/>
          </a:bodyPr>
          <a:lstStyle>
            <a:lvl1pPr algn="l">
              <a:defRPr sz="2402" b="1">
                <a:solidFill>
                  <a:schemeClr val="tx1"/>
                </a:solidFill>
              </a:defRPr>
            </a:lvl1pPr>
          </a:lstStyle>
          <a:p>
            <a:r>
              <a:rPr kumimoji="1" lang="ja-JP" altLang="en-US"/>
              <a:t>マスター タイトルの書式設定</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363043" y="6348227"/>
            <a:ext cx="468052" cy="365125"/>
          </a:xfrm>
        </p:spPr>
        <p:txBody>
          <a:bodyPr anchor="b"/>
          <a:lstStyle>
            <a:lvl1pPr>
              <a:defRPr sz="1200">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25997104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pic>
        <p:nvPicPr>
          <p:cNvPr id="5" name="図 4">
            <a:extLst>
              <a:ext uri="{FF2B5EF4-FFF2-40B4-BE49-F238E27FC236}">
                <a16:creationId xmlns:a16="http://schemas.microsoft.com/office/drawing/2014/main" id="{0468FE29-5CDA-441E-A576-A5ABC13736D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46878" y="476672"/>
            <a:ext cx="200456" cy="216054"/>
          </a:xfrm>
          <a:prstGeom prst="rect">
            <a:avLst/>
          </a:prstGeom>
        </p:spPr>
      </p:pic>
      <p:cxnSp>
        <p:nvCxnSpPr>
          <p:cNvPr id="7" name="直線コネクタ 6">
            <a:extLst>
              <a:ext uri="{FF2B5EF4-FFF2-40B4-BE49-F238E27FC236}">
                <a16:creationId xmlns:a16="http://schemas.microsoft.com/office/drawing/2014/main" id="{3AC39803-6B87-4E1F-9ECC-55EDD80E2FB4}"/>
              </a:ext>
            </a:extLst>
          </p:cNvPr>
          <p:cNvCxnSpPr>
            <a:cxnSpLocks/>
            <a:endCxn id="5" idx="1"/>
          </p:cNvCxnSpPr>
          <p:nvPr userDrawn="1"/>
        </p:nvCxnSpPr>
        <p:spPr>
          <a:xfrm>
            <a:off x="116466" y="584699"/>
            <a:ext cx="9430415"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4">
            <a:extLst>
              <a:ext uri="{FF2B5EF4-FFF2-40B4-BE49-F238E27FC236}">
                <a16:creationId xmlns:a16="http://schemas.microsoft.com/office/drawing/2014/main" id="{E699DE2D-C12A-40BF-AE63-43AB683E696B}"/>
              </a:ext>
            </a:extLst>
          </p:cNvPr>
          <p:cNvSpPr>
            <a:spLocks noGrp="1"/>
          </p:cNvSpPr>
          <p:nvPr>
            <p:ph type="sldNum" sz="quarter" idx="12"/>
          </p:nvPr>
        </p:nvSpPr>
        <p:spPr>
          <a:xfrm>
            <a:off x="9341926" y="6381331"/>
            <a:ext cx="405408" cy="365125"/>
          </a:xfrm>
        </p:spPr>
        <p:txBody>
          <a:bodyPr anchor="b"/>
          <a:lstStyle>
            <a:lvl1pPr>
              <a:defRPr sz="1108">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6417142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396685"/>
            <a:ext cx="8420100" cy="1359431"/>
          </a:xfrm>
        </p:spPr>
        <p:txBody>
          <a:bodyPr vert="horz" lIns="91440" tIns="45720" rIns="91440" bIns="45720" rtlCol="0" anchor="b">
            <a:normAutofit/>
          </a:bodyPr>
          <a:lstStyle>
            <a:lvl1pPr>
              <a:defRPr lang="ja-JP" altLang="en-US" sz="3067" b="1"/>
            </a:lvl1pPr>
          </a:lstStyle>
          <a:p>
            <a:pPr lvl="0"/>
            <a:r>
              <a:rPr kumimoji="1" lang="ja-JP" altLang="en-US"/>
              <a:t>マスター タイトルの書式設定</a:t>
            </a:r>
          </a:p>
        </p:txBody>
      </p:sp>
      <p:sp>
        <p:nvSpPr>
          <p:cNvPr id="75" name="フリーフォーム: 図形 74">
            <a:extLst>
              <a:ext uri="{FF2B5EF4-FFF2-40B4-BE49-F238E27FC236}">
                <a16:creationId xmlns:a16="http://schemas.microsoft.com/office/drawing/2014/main" id="{7B96AB62-5EB3-46C7-A58F-45BF7805C680}"/>
              </a:ext>
            </a:extLst>
          </p:cNvPr>
          <p:cNvSpPr/>
          <p:nvPr userDrawn="1"/>
        </p:nvSpPr>
        <p:spPr>
          <a:xfrm>
            <a:off x="416497" y="3249006"/>
            <a:ext cx="8856985"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rgbClr val="F79646">
              <a:lumMod val="60000"/>
              <a:lumOff val="40000"/>
            </a:srgbClr>
          </a:solidFill>
          <a:ln w="25400" cap="flat" cmpd="sng" algn="ctr">
            <a:noFill/>
            <a:prstDash val="solid"/>
          </a:ln>
          <a:effectLst/>
        </p:spPr>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779173" rtl="0" eaLnBrk="1" fontAlgn="auto" latinLnBrk="0" hangingPunct="1">
              <a:lnSpc>
                <a:spcPct val="100000"/>
              </a:lnSpc>
              <a:spcBef>
                <a:spcPts val="0"/>
              </a:spcBef>
              <a:spcAft>
                <a:spcPts val="0"/>
              </a:spcAft>
              <a:buClrTx/>
              <a:buSzTx/>
              <a:buFontTx/>
              <a:buNone/>
              <a:tabLst/>
              <a:defRPr/>
            </a:pPr>
            <a:endParaRPr kumimoji="1" lang="ja-JP" altLang="en-US" sz="1534" b="0" i="0" u="none" strike="noStrike" kern="1200" cap="none" spc="0" normalizeH="0" baseline="0" noProof="0">
              <a:ln>
                <a:noFill/>
              </a:ln>
              <a:solidFill>
                <a:sysClr val="window" lastClr="FFFFFF"/>
              </a:solidFill>
              <a:effectLst/>
              <a:uLnTx/>
              <a:uFillTx/>
              <a:latin typeface="Arial"/>
              <a:ea typeface="Meiryo UI"/>
              <a:cs typeface="+mn-cs"/>
            </a:endParaRPr>
          </a:p>
        </p:txBody>
      </p:sp>
      <p:pic>
        <p:nvPicPr>
          <p:cNvPr id="76" name="図 75">
            <a:extLst>
              <a:ext uri="{FF2B5EF4-FFF2-40B4-BE49-F238E27FC236}">
                <a16:creationId xmlns:a16="http://schemas.microsoft.com/office/drawing/2014/main" id="{9924959D-C2AE-48BC-BA1B-EC28BD2C68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48092" y="3010169"/>
            <a:ext cx="484284" cy="363213"/>
          </a:xfrm>
          <a:prstGeom prst="rect">
            <a:avLst/>
          </a:prstGeom>
        </p:spPr>
      </p:pic>
    </p:spTree>
    <p:extLst>
      <p:ext uri="{BB962C8B-B14F-4D97-AF65-F5344CB8AC3E}">
        <p14:creationId xmlns:p14="http://schemas.microsoft.com/office/powerpoint/2010/main" val="20542887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cxnSp>
        <p:nvCxnSpPr>
          <p:cNvPr id="2" name="直線コネクタ 1"/>
          <p:cNvCxnSpPr/>
          <p:nvPr userDrawn="1"/>
        </p:nvCxnSpPr>
        <p:spPr>
          <a:xfrm>
            <a:off x="1" y="556003"/>
            <a:ext cx="9900001" cy="0"/>
          </a:xfrm>
          <a:prstGeom prst="line">
            <a:avLst/>
          </a:prstGeom>
          <a:ln w="38100"/>
        </p:spPr>
        <p:style>
          <a:lnRef idx="1">
            <a:schemeClr val="dk1"/>
          </a:lnRef>
          <a:fillRef idx="0">
            <a:schemeClr val="dk1"/>
          </a:fillRef>
          <a:effectRef idx="0">
            <a:schemeClr val="dk1"/>
          </a:effectRef>
          <a:fontRef idx="minor">
            <a:schemeClr val="tx1"/>
          </a:fontRef>
        </p:style>
      </p:cxnSp>
      <p:sp>
        <p:nvSpPr>
          <p:cNvPr id="9" name="タイトル 8"/>
          <p:cNvSpPr>
            <a:spLocks noGrp="1"/>
          </p:cNvSpPr>
          <p:nvPr>
            <p:ph type="title" hasCustomPrompt="1"/>
          </p:nvPr>
        </p:nvSpPr>
        <p:spPr>
          <a:xfrm>
            <a:off x="2" y="60027"/>
            <a:ext cx="3881636" cy="432000"/>
          </a:xfrm>
          <a:prstGeom prst="rect">
            <a:avLst/>
          </a:prstGeom>
        </p:spPr>
        <p:txBody>
          <a:bodyPr anchor="ctr"/>
          <a:lstStyle>
            <a:lvl1pPr algn="l">
              <a:defRPr sz="1534" b="1"/>
            </a:lvl1pPr>
          </a:lstStyle>
          <a:p>
            <a:r>
              <a:rPr kumimoji="1" lang="ja-JP" altLang="en-US"/>
              <a:t>（番号及び事業名）</a:t>
            </a:r>
          </a:p>
        </p:txBody>
      </p:sp>
      <p:sp>
        <p:nvSpPr>
          <p:cNvPr id="16" name="コンテンツ プレースホルダー 15"/>
          <p:cNvSpPr>
            <a:spLocks noGrp="1"/>
          </p:cNvSpPr>
          <p:nvPr>
            <p:ph sz="quarter" idx="11" hasCustomPrompt="1"/>
          </p:nvPr>
        </p:nvSpPr>
        <p:spPr>
          <a:xfrm>
            <a:off x="513" y="624114"/>
            <a:ext cx="9900001" cy="1296000"/>
          </a:xfrm>
          <a:prstGeom prst="roundRect">
            <a:avLst/>
          </a:prstGeom>
          <a:noFill/>
          <a:ln>
            <a:solidFill>
              <a:schemeClr val="accent2"/>
            </a:solidFill>
          </a:ln>
        </p:spPr>
        <p:style>
          <a:lnRef idx="2">
            <a:schemeClr val="accent3"/>
          </a:lnRef>
          <a:fillRef idx="1">
            <a:schemeClr val="lt1"/>
          </a:fillRef>
          <a:effectRef idx="0">
            <a:schemeClr val="accent3"/>
          </a:effectRef>
          <a:fontRef idx="none"/>
        </p:style>
        <p:txBody>
          <a:bodyPr anchor="ctr"/>
          <a:lstStyle>
            <a:lvl1pPr marL="0" indent="0" algn="l">
              <a:buNone/>
              <a:defRPr sz="1023" b="1"/>
            </a:lvl1pPr>
            <a:lvl3pPr marL="0" indent="0">
              <a:buNone/>
              <a:defRPr sz="1023"/>
            </a:lvl3pPr>
            <a:lvl4pPr marL="0" indent="0">
              <a:buNone/>
              <a:defRPr sz="1023" b="1"/>
            </a:lvl4pPr>
            <a:lvl5pPr marL="0" indent="0">
              <a:buNone/>
              <a:defRPr sz="1023"/>
            </a:lvl5pPr>
          </a:lstStyle>
          <a:p>
            <a:pPr lvl="0"/>
            <a:r>
              <a:rPr kumimoji="1" lang="ja-JP" altLang="en-US"/>
              <a:t>＜対策のポイント＞＜政策目標＞を記載する。強調部分のみ太字。</a:t>
            </a:r>
            <a:endParaRPr kumimoji="1" lang="en-US" altLang="ja-JP"/>
          </a:p>
        </p:txBody>
      </p:sp>
      <p:sp>
        <p:nvSpPr>
          <p:cNvPr id="23" name="コンテンツ プレースホルダー 15"/>
          <p:cNvSpPr>
            <a:spLocks noGrp="1"/>
          </p:cNvSpPr>
          <p:nvPr>
            <p:ph sz="quarter" idx="13" hasCustomPrompt="1"/>
          </p:nvPr>
        </p:nvSpPr>
        <p:spPr>
          <a:xfrm>
            <a:off x="4999608" y="201340"/>
            <a:ext cx="4904020" cy="324000"/>
          </a:xfrm>
          <a:prstGeom prst="rect">
            <a:avLst/>
          </a:prstGeom>
          <a:noFill/>
          <a:ln>
            <a:noFill/>
          </a:ln>
        </p:spPr>
        <p:style>
          <a:lnRef idx="2">
            <a:schemeClr val="accent3"/>
          </a:lnRef>
          <a:fillRef idx="1">
            <a:schemeClr val="lt1"/>
          </a:fillRef>
          <a:effectRef idx="0">
            <a:schemeClr val="accent3"/>
          </a:effectRef>
          <a:fontRef idx="none"/>
        </p:style>
        <p:txBody>
          <a:bodyPr anchor="ctr"/>
          <a:lstStyle>
            <a:lvl1pPr marL="0" indent="0" algn="r">
              <a:buNone/>
              <a:defRPr sz="1193" b="1"/>
            </a:lvl1pPr>
            <a:lvl3pPr marL="0" indent="0">
              <a:buNone/>
              <a:defRPr sz="1023"/>
            </a:lvl3pPr>
            <a:lvl4pPr marL="0" indent="0">
              <a:buNone/>
              <a:defRPr sz="1023" b="1"/>
            </a:lvl4pPr>
            <a:lvl5pPr marL="0" indent="0">
              <a:buNone/>
              <a:defRPr sz="1023"/>
            </a:lvl5pPr>
          </a:lstStyle>
          <a:p>
            <a:pPr lvl="0"/>
            <a:r>
              <a:rPr kumimoji="1" lang="en-US" altLang="ja-JP"/>
              <a:t>【</a:t>
            </a:r>
            <a:r>
              <a:rPr kumimoji="1" lang="ja-JP" altLang="en-US"/>
              <a:t>平成</a:t>
            </a:r>
            <a:r>
              <a:rPr kumimoji="1" lang="en-US" altLang="ja-JP"/>
              <a:t>31</a:t>
            </a:r>
            <a:r>
              <a:rPr kumimoji="1" lang="ja-JP" altLang="en-US"/>
              <a:t>年度予算額　●●（●●又は－）百万円</a:t>
            </a:r>
            <a:r>
              <a:rPr kumimoji="1" lang="en-US" altLang="ja-JP"/>
              <a:t>】</a:t>
            </a:r>
          </a:p>
        </p:txBody>
      </p:sp>
      <p:sp>
        <p:nvSpPr>
          <p:cNvPr id="37" name="コンテンツ プレースホルダー 15"/>
          <p:cNvSpPr>
            <a:spLocks noGrp="1"/>
          </p:cNvSpPr>
          <p:nvPr>
            <p:ph sz="quarter" idx="15" hasCustomPrompt="1"/>
          </p:nvPr>
        </p:nvSpPr>
        <p:spPr>
          <a:xfrm>
            <a:off x="5217004" y="6511392"/>
            <a:ext cx="4688996" cy="324000"/>
          </a:xfrm>
          <a:prstGeom prst="rect">
            <a:avLst/>
          </a:prstGeom>
          <a:noFill/>
          <a:ln>
            <a:noFill/>
          </a:ln>
        </p:spPr>
        <p:style>
          <a:lnRef idx="2">
            <a:schemeClr val="accent3"/>
          </a:lnRef>
          <a:fillRef idx="1">
            <a:schemeClr val="lt1"/>
          </a:fillRef>
          <a:effectRef idx="0">
            <a:schemeClr val="accent3"/>
          </a:effectRef>
          <a:fontRef idx="none"/>
        </p:style>
        <p:txBody>
          <a:bodyPr anchor="ctr"/>
          <a:lstStyle>
            <a:lvl1pPr marL="0" indent="0" algn="r">
              <a:buNone/>
              <a:defRPr sz="1023" b="0"/>
            </a:lvl1pPr>
            <a:lvl3pPr marL="0" indent="0">
              <a:buNone/>
              <a:defRPr sz="1023"/>
            </a:lvl3pPr>
            <a:lvl4pPr marL="0" indent="0">
              <a:buNone/>
              <a:defRPr sz="1023" b="1"/>
            </a:lvl4pPr>
            <a:lvl5pPr marL="0" indent="0">
              <a:buNone/>
              <a:defRPr sz="1023"/>
            </a:lvl5pPr>
          </a:lstStyle>
          <a:p>
            <a:pPr algn="r"/>
            <a:r>
              <a:rPr kumimoji="1" lang="ja-JP" altLang="en-US" sz="1023">
                <a:latin typeface="Meiryo UI" panose="020B0604030504040204" pitchFamily="50" charset="-128"/>
                <a:ea typeface="Meiryo UI" panose="020B0604030504040204" pitchFamily="50" charset="-128"/>
                <a:cs typeface="Meiryo UI" panose="020B0604030504040204" pitchFamily="50" charset="-128"/>
              </a:rPr>
              <a:t>［お問い合わせ先］●●局●●課（</a:t>
            </a:r>
            <a:r>
              <a:rPr kumimoji="1" lang="en-US" altLang="ja-JP" sz="1023">
                <a:latin typeface="Meiryo UI" panose="020B0604030504040204" pitchFamily="50" charset="-128"/>
                <a:ea typeface="Meiryo UI" panose="020B0604030504040204" pitchFamily="50" charset="-128"/>
                <a:cs typeface="Meiryo UI" panose="020B0604030504040204" pitchFamily="50" charset="-128"/>
              </a:rPr>
              <a:t>03-0000-0000</a:t>
            </a:r>
            <a:r>
              <a:rPr kumimoji="1" lang="ja-JP" altLang="en-US" sz="1023">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33674339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42950" y="1934485"/>
            <a:ext cx="8420100" cy="1359431"/>
          </a:xfrm>
          <a:prstGeom prst="rect">
            <a:avLst/>
          </a:prstGeom>
        </p:spPr>
        <p:txBody>
          <a:bodyPr vert="horz" lIns="91440" tIns="45720" rIns="91440" bIns="45720" rtlCol="0" anchor="b">
            <a:normAutofit/>
          </a:bodyPr>
          <a:lstStyle>
            <a:lvl1pPr>
              <a:defRPr lang="ja-JP" altLang="en-US" sz="3323" b="0"/>
            </a:lvl1pPr>
          </a:lstStyle>
          <a:p>
            <a:pPr lvl="0"/>
            <a:r>
              <a:rPr kumimoji="1" lang="ja-JP" altLang="en-US"/>
              <a:t>令和バージョンテンプレート</a:t>
            </a:r>
            <a:br>
              <a:rPr kumimoji="1" lang="ja-JP" altLang="en-US"/>
            </a:br>
            <a:r>
              <a:rPr kumimoji="1" lang="ja-JP" altLang="en-US"/>
              <a:t>タイトルを入力</a:t>
            </a:r>
          </a:p>
        </p:txBody>
      </p:sp>
      <p:grpSp>
        <p:nvGrpSpPr>
          <p:cNvPr id="69" name="グループ化 68">
            <a:extLst>
              <a:ext uri="{FF2B5EF4-FFF2-40B4-BE49-F238E27FC236}">
                <a16:creationId xmlns:a16="http://schemas.microsoft.com/office/drawing/2014/main" id="{5F3EC2BD-0755-4532-8E6A-4F98CB3C02EB}"/>
              </a:ext>
            </a:extLst>
          </p:cNvPr>
          <p:cNvGrpSpPr/>
          <p:nvPr userDrawn="1"/>
        </p:nvGrpSpPr>
        <p:grpSpPr>
          <a:xfrm>
            <a:off x="3916955" y="6041389"/>
            <a:ext cx="2038908" cy="249274"/>
            <a:chOff x="3201988" y="3246438"/>
            <a:chExt cx="2744787" cy="363537"/>
          </a:xfrm>
        </p:grpSpPr>
        <p:sp>
          <p:nvSpPr>
            <p:cNvPr id="70" name="Freeform 6">
              <a:extLst>
                <a:ext uri="{FF2B5EF4-FFF2-40B4-BE49-F238E27FC236}">
                  <a16:creationId xmlns:a16="http://schemas.microsoft.com/office/drawing/2014/main" id="{E8C49A73-527A-40DE-AD9C-AE193FD866E1}"/>
                </a:ext>
              </a:extLst>
            </p:cNvPr>
            <p:cNvSpPr>
              <a:spLocks/>
            </p:cNvSpPr>
            <p:nvPr/>
          </p:nvSpPr>
          <p:spPr bwMode="auto">
            <a:xfrm>
              <a:off x="5927725" y="3306763"/>
              <a:ext cx="0" cy="3175"/>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1" name="Freeform 7">
              <a:extLst>
                <a:ext uri="{FF2B5EF4-FFF2-40B4-BE49-F238E27FC236}">
                  <a16:creationId xmlns:a16="http://schemas.microsoft.com/office/drawing/2014/main" id="{9F81F352-7B7D-449C-8C8B-DE15FE4E2F7A}"/>
                </a:ext>
              </a:extLst>
            </p:cNvPr>
            <p:cNvSpPr>
              <a:spLocks/>
            </p:cNvSpPr>
            <p:nvPr/>
          </p:nvSpPr>
          <p:spPr bwMode="auto">
            <a:xfrm>
              <a:off x="5927725" y="3306763"/>
              <a:ext cx="0" cy="3175"/>
            </a:xfrm>
            <a:custGeom>
              <a:avLst/>
              <a:gdLst>
                <a:gd name="T0" fmla="*/ 1 h 1"/>
                <a:gd name="T1" fmla="*/ 1 h 1"/>
                <a:gd name="T2" fmla="*/ 1 h 1"/>
                <a:gd name="T3" fmla="*/ 1 h 1"/>
                <a:gd name="T4" fmla="*/ 0 h 1"/>
                <a:gd name="T5" fmla="*/ 0 h 1"/>
                <a:gd name="T6" fmla="*/ 0 h 1"/>
                <a:gd name="T7" fmla="*/ 0 h 1"/>
                <a:gd name="T8" fmla="*/ 0 h 1"/>
                <a:gd name="T9" fmla="*/ 0 h 1"/>
                <a:gd name="T10" fmla="*/ 1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Lst>
              <a:rect l="0" t="0" r="r" b="b"/>
              <a:pathLst>
                <a:path h="1">
                  <a:moveTo>
                    <a:pt x="0" y="1"/>
                  </a:move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2" name="Freeform 8">
              <a:extLst>
                <a:ext uri="{FF2B5EF4-FFF2-40B4-BE49-F238E27FC236}">
                  <a16:creationId xmlns:a16="http://schemas.microsoft.com/office/drawing/2014/main" id="{07897749-5BA9-4778-B4B2-D238E6DFDE6C}"/>
                </a:ext>
              </a:extLst>
            </p:cNvPr>
            <p:cNvSpPr>
              <a:spLocks noEditPoints="1"/>
            </p:cNvSpPr>
            <p:nvPr/>
          </p:nvSpPr>
          <p:spPr bwMode="auto">
            <a:xfrm>
              <a:off x="5481638" y="3246438"/>
              <a:ext cx="454025" cy="363537"/>
            </a:xfrm>
            <a:custGeom>
              <a:avLst/>
              <a:gdLst>
                <a:gd name="T0" fmla="*/ 44 w 121"/>
                <a:gd name="T1" fmla="*/ 82 h 97"/>
                <a:gd name="T2" fmla="*/ 45 w 121"/>
                <a:gd name="T3" fmla="*/ 64 h 97"/>
                <a:gd name="T4" fmla="*/ 103 w 121"/>
                <a:gd name="T5" fmla="*/ 64 h 97"/>
                <a:gd name="T6" fmla="*/ 46 w 121"/>
                <a:gd name="T7" fmla="*/ 46 h 97"/>
                <a:gd name="T8" fmla="*/ 102 w 121"/>
                <a:gd name="T9" fmla="*/ 49 h 97"/>
                <a:gd name="T10" fmla="*/ 119 w 121"/>
                <a:gd name="T11" fmla="*/ 87 h 97"/>
                <a:gd name="T12" fmla="*/ 117 w 121"/>
                <a:gd name="T13" fmla="*/ 79 h 97"/>
                <a:gd name="T14" fmla="*/ 117 w 121"/>
                <a:gd name="T15" fmla="*/ 73 h 97"/>
                <a:gd name="T16" fmla="*/ 116 w 121"/>
                <a:gd name="T17" fmla="*/ 64 h 97"/>
                <a:gd name="T18" fmla="*/ 115 w 121"/>
                <a:gd name="T19" fmla="*/ 52 h 97"/>
                <a:gd name="T20" fmla="*/ 114 w 121"/>
                <a:gd name="T21" fmla="*/ 37 h 97"/>
                <a:gd name="T22" fmla="*/ 108 w 121"/>
                <a:gd name="T23" fmla="*/ 36 h 97"/>
                <a:gd name="T24" fmla="*/ 73 w 121"/>
                <a:gd name="T25" fmla="*/ 37 h 97"/>
                <a:gd name="T26" fmla="*/ 75 w 121"/>
                <a:gd name="T27" fmla="*/ 35 h 97"/>
                <a:gd name="T28" fmla="*/ 77 w 121"/>
                <a:gd name="T29" fmla="*/ 34 h 97"/>
                <a:gd name="T30" fmla="*/ 79 w 121"/>
                <a:gd name="T31" fmla="*/ 33 h 97"/>
                <a:gd name="T32" fmla="*/ 82 w 121"/>
                <a:gd name="T33" fmla="*/ 32 h 97"/>
                <a:gd name="T34" fmla="*/ 84 w 121"/>
                <a:gd name="T35" fmla="*/ 31 h 97"/>
                <a:gd name="T36" fmla="*/ 86 w 121"/>
                <a:gd name="T37" fmla="*/ 30 h 97"/>
                <a:gd name="T38" fmla="*/ 88 w 121"/>
                <a:gd name="T39" fmla="*/ 29 h 97"/>
                <a:gd name="T40" fmla="*/ 90 w 121"/>
                <a:gd name="T41" fmla="*/ 28 h 97"/>
                <a:gd name="T42" fmla="*/ 92 w 121"/>
                <a:gd name="T43" fmla="*/ 27 h 97"/>
                <a:gd name="T44" fmla="*/ 95 w 121"/>
                <a:gd name="T45" fmla="*/ 25 h 97"/>
                <a:gd name="T46" fmla="*/ 97 w 121"/>
                <a:gd name="T47" fmla="*/ 25 h 97"/>
                <a:gd name="T48" fmla="*/ 97 w 121"/>
                <a:gd name="T49" fmla="*/ 21 h 97"/>
                <a:gd name="T50" fmla="*/ 95 w 121"/>
                <a:gd name="T51" fmla="*/ 20 h 97"/>
                <a:gd name="T52" fmla="*/ 92 w 121"/>
                <a:gd name="T53" fmla="*/ 18 h 97"/>
                <a:gd name="T54" fmla="*/ 89 w 121"/>
                <a:gd name="T55" fmla="*/ 19 h 97"/>
                <a:gd name="T56" fmla="*/ 87 w 121"/>
                <a:gd name="T57" fmla="*/ 20 h 97"/>
                <a:gd name="T58" fmla="*/ 85 w 121"/>
                <a:gd name="T59" fmla="*/ 21 h 97"/>
                <a:gd name="T60" fmla="*/ 83 w 121"/>
                <a:gd name="T61" fmla="*/ 22 h 97"/>
                <a:gd name="T62" fmla="*/ 81 w 121"/>
                <a:gd name="T63" fmla="*/ 22 h 97"/>
                <a:gd name="T64" fmla="*/ 79 w 121"/>
                <a:gd name="T65" fmla="*/ 23 h 97"/>
                <a:gd name="T66" fmla="*/ 77 w 121"/>
                <a:gd name="T67" fmla="*/ 24 h 97"/>
                <a:gd name="T68" fmla="*/ 74 w 121"/>
                <a:gd name="T69" fmla="*/ 16 h 97"/>
                <a:gd name="T70" fmla="*/ 74 w 121"/>
                <a:gd name="T71" fmla="*/ 1 h 97"/>
                <a:gd name="T72" fmla="*/ 64 w 121"/>
                <a:gd name="T73" fmla="*/ 0 h 97"/>
                <a:gd name="T74" fmla="*/ 62 w 121"/>
                <a:gd name="T75" fmla="*/ 2 h 97"/>
                <a:gd name="T76" fmla="*/ 61 w 121"/>
                <a:gd name="T77" fmla="*/ 21 h 97"/>
                <a:gd name="T78" fmla="*/ 56 w 121"/>
                <a:gd name="T79" fmla="*/ 23 h 97"/>
                <a:gd name="T80" fmla="*/ 44 w 121"/>
                <a:gd name="T81" fmla="*/ 23 h 97"/>
                <a:gd name="T82" fmla="*/ 48 w 121"/>
                <a:gd name="T83" fmla="*/ 32 h 97"/>
                <a:gd name="T84" fmla="*/ 51 w 121"/>
                <a:gd name="T85" fmla="*/ 33 h 97"/>
                <a:gd name="T86" fmla="*/ 50 w 121"/>
                <a:gd name="T87" fmla="*/ 34 h 97"/>
                <a:gd name="T88" fmla="*/ 47 w 121"/>
                <a:gd name="T89" fmla="*/ 35 h 97"/>
                <a:gd name="T90" fmla="*/ 31 w 121"/>
                <a:gd name="T91" fmla="*/ 39 h 97"/>
                <a:gd name="T92" fmla="*/ 13 w 121"/>
                <a:gd name="T93" fmla="*/ 41 h 97"/>
                <a:gd name="T94" fmla="*/ 5 w 121"/>
                <a:gd name="T95" fmla="*/ 42 h 97"/>
                <a:gd name="T96" fmla="*/ 1 w 121"/>
                <a:gd name="T97" fmla="*/ 43 h 97"/>
                <a:gd name="T98" fmla="*/ 1 w 121"/>
                <a:gd name="T99" fmla="*/ 46 h 97"/>
                <a:gd name="T100" fmla="*/ 4 w 121"/>
                <a:gd name="T101" fmla="*/ 49 h 97"/>
                <a:gd name="T102" fmla="*/ 5 w 121"/>
                <a:gd name="T103" fmla="*/ 52 h 97"/>
                <a:gd name="T104" fmla="*/ 10 w 121"/>
                <a:gd name="T105" fmla="*/ 54 h 97"/>
                <a:gd name="T106" fmla="*/ 20 w 121"/>
                <a:gd name="T107" fmla="*/ 51 h 97"/>
                <a:gd name="T108" fmla="*/ 23 w 121"/>
                <a:gd name="T109" fmla="*/ 51 h 97"/>
                <a:gd name="T110" fmla="*/ 31 w 121"/>
                <a:gd name="T111" fmla="*/ 52 h 97"/>
                <a:gd name="T112" fmla="*/ 30 w 121"/>
                <a:gd name="T113" fmla="*/ 73 h 97"/>
                <a:gd name="T114" fmla="*/ 29 w 121"/>
                <a:gd name="T115" fmla="*/ 83 h 97"/>
                <a:gd name="T116" fmla="*/ 27 w 121"/>
                <a:gd name="T117" fmla="*/ 94 h 97"/>
                <a:gd name="T118" fmla="*/ 43 w 121"/>
                <a:gd name="T119" fmla="*/ 95 h 97"/>
                <a:gd name="T120" fmla="*/ 106 w 121"/>
                <a:gd name="T121" fmla="*/ 95 h 97"/>
                <a:gd name="T122" fmla="*/ 120 w 121"/>
                <a:gd name="T123"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1" h="97">
                  <a:moveTo>
                    <a:pt x="103" y="82"/>
                  </a:moveTo>
                  <a:cubicBezTo>
                    <a:pt x="103" y="82"/>
                    <a:pt x="103" y="82"/>
                    <a:pt x="102" y="82"/>
                  </a:cubicBezTo>
                  <a:cubicBezTo>
                    <a:pt x="102" y="82"/>
                    <a:pt x="101" y="82"/>
                    <a:pt x="100" y="82"/>
                  </a:cubicBezTo>
                  <a:cubicBezTo>
                    <a:pt x="96" y="82"/>
                    <a:pt x="93" y="82"/>
                    <a:pt x="89" y="82"/>
                  </a:cubicBezTo>
                  <a:cubicBezTo>
                    <a:pt x="89" y="82"/>
                    <a:pt x="89" y="82"/>
                    <a:pt x="88" y="82"/>
                  </a:cubicBezTo>
                  <a:cubicBezTo>
                    <a:pt x="88" y="82"/>
                    <a:pt x="88" y="82"/>
                    <a:pt x="88" y="82"/>
                  </a:cubicBezTo>
                  <a:cubicBezTo>
                    <a:pt x="78" y="82"/>
                    <a:pt x="69" y="82"/>
                    <a:pt x="59" y="82"/>
                  </a:cubicBezTo>
                  <a:cubicBezTo>
                    <a:pt x="56" y="82"/>
                    <a:pt x="53" y="82"/>
                    <a:pt x="50" y="82"/>
                  </a:cubicBezTo>
                  <a:cubicBezTo>
                    <a:pt x="48" y="82"/>
                    <a:pt x="46" y="82"/>
                    <a:pt x="45" y="82"/>
                  </a:cubicBezTo>
                  <a:cubicBezTo>
                    <a:pt x="45" y="82"/>
                    <a:pt x="45" y="82"/>
                    <a:pt x="45"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0"/>
                    <a:pt x="44" y="78"/>
                    <a:pt x="44" y="77"/>
                  </a:cubicBezTo>
                  <a:cubicBezTo>
                    <a:pt x="44" y="77"/>
                    <a:pt x="44" y="76"/>
                    <a:pt x="45" y="76"/>
                  </a:cubicBezTo>
                  <a:cubicBezTo>
                    <a:pt x="45" y="76"/>
                    <a:pt x="45" y="76"/>
                    <a:pt x="46" y="76"/>
                  </a:cubicBezTo>
                  <a:cubicBezTo>
                    <a:pt x="47" y="76"/>
                    <a:pt x="48" y="76"/>
                    <a:pt x="49" y="76"/>
                  </a:cubicBezTo>
                  <a:cubicBezTo>
                    <a:pt x="52" y="76"/>
                    <a:pt x="56" y="76"/>
                    <a:pt x="60" y="76"/>
                  </a:cubicBezTo>
                  <a:cubicBezTo>
                    <a:pt x="74" y="76"/>
                    <a:pt x="89" y="76"/>
                    <a:pt x="103" y="76"/>
                  </a:cubicBezTo>
                  <a:cubicBezTo>
                    <a:pt x="103" y="76"/>
                    <a:pt x="103" y="76"/>
                    <a:pt x="104" y="76"/>
                  </a:cubicBezTo>
                  <a:cubicBezTo>
                    <a:pt x="104" y="76"/>
                    <a:pt x="104" y="77"/>
                    <a:pt x="104" y="77"/>
                  </a:cubicBezTo>
                  <a:cubicBezTo>
                    <a:pt x="104" y="77"/>
                    <a:pt x="104" y="77"/>
                    <a:pt x="104" y="77"/>
                  </a:cubicBezTo>
                  <a:cubicBezTo>
                    <a:pt x="104" y="77"/>
                    <a:pt x="104" y="77"/>
                    <a:pt x="104" y="78"/>
                  </a:cubicBezTo>
                  <a:cubicBezTo>
                    <a:pt x="104" y="78"/>
                    <a:pt x="104" y="79"/>
                    <a:pt x="104" y="79"/>
                  </a:cubicBezTo>
                  <a:cubicBezTo>
                    <a:pt x="104" y="79"/>
                    <a:pt x="104" y="79"/>
                    <a:pt x="104" y="79"/>
                  </a:cubicBezTo>
                  <a:cubicBezTo>
                    <a:pt x="104" y="80"/>
                    <a:pt x="104" y="80"/>
                    <a:pt x="104" y="80"/>
                  </a:cubicBezTo>
                  <a:cubicBezTo>
                    <a:pt x="104" y="80"/>
                    <a:pt x="104" y="80"/>
                    <a:pt x="104" y="80"/>
                  </a:cubicBezTo>
                  <a:cubicBezTo>
                    <a:pt x="104" y="81"/>
                    <a:pt x="104" y="81"/>
                    <a:pt x="104" y="81"/>
                  </a:cubicBezTo>
                  <a:cubicBezTo>
                    <a:pt x="104" y="82"/>
                    <a:pt x="104" y="82"/>
                    <a:pt x="103" y="82"/>
                  </a:cubicBezTo>
                  <a:close/>
                  <a:moveTo>
                    <a:pt x="45" y="64"/>
                  </a:moveTo>
                  <a:cubicBezTo>
                    <a:pt x="45" y="64"/>
                    <a:pt x="45" y="63"/>
                    <a:pt x="45" y="62"/>
                  </a:cubicBezTo>
                  <a:cubicBezTo>
                    <a:pt x="45" y="62"/>
                    <a:pt x="45" y="61"/>
                    <a:pt x="45" y="61"/>
                  </a:cubicBezTo>
                  <a:cubicBezTo>
                    <a:pt x="45" y="61"/>
                    <a:pt x="45" y="61"/>
                    <a:pt x="45" y="61"/>
                  </a:cubicBezTo>
                  <a:cubicBezTo>
                    <a:pt x="45" y="61"/>
                    <a:pt x="45" y="61"/>
                    <a:pt x="45" y="61"/>
                  </a:cubicBezTo>
                  <a:cubicBezTo>
                    <a:pt x="45" y="60"/>
                    <a:pt x="45" y="60"/>
                    <a:pt x="45" y="60"/>
                  </a:cubicBezTo>
                  <a:cubicBezTo>
                    <a:pt x="64" y="60"/>
                    <a:pt x="83" y="60"/>
                    <a:pt x="102" y="60"/>
                  </a:cubicBezTo>
                  <a:cubicBezTo>
                    <a:pt x="102" y="60"/>
                    <a:pt x="102" y="60"/>
                    <a:pt x="102" y="60"/>
                  </a:cubicBezTo>
                  <a:cubicBezTo>
                    <a:pt x="102" y="60"/>
                    <a:pt x="102" y="60"/>
                    <a:pt x="102" y="60"/>
                  </a:cubicBezTo>
                  <a:cubicBezTo>
                    <a:pt x="102" y="60"/>
                    <a:pt x="102" y="60"/>
                    <a:pt x="102" y="60"/>
                  </a:cubicBezTo>
                  <a:cubicBezTo>
                    <a:pt x="103" y="60"/>
                    <a:pt x="103" y="61"/>
                    <a:pt x="103" y="61"/>
                  </a:cubicBezTo>
                  <a:cubicBezTo>
                    <a:pt x="103" y="61"/>
                    <a:pt x="103" y="62"/>
                    <a:pt x="103" y="62"/>
                  </a:cubicBezTo>
                  <a:cubicBezTo>
                    <a:pt x="103" y="62"/>
                    <a:pt x="103" y="62"/>
                    <a:pt x="103" y="62"/>
                  </a:cubicBezTo>
                  <a:cubicBezTo>
                    <a:pt x="103" y="62"/>
                    <a:pt x="103" y="62"/>
                    <a:pt x="103" y="63"/>
                  </a:cubicBezTo>
                  <a:cubicBezTo>
                    <a:pt x="103" y="63"/>
                    <a:pt x="103" y="63"/>
                    <a:pt x="103" y="63"/>
                  </a:cubicBezTo>
                  <a:cubicBezTo>
                    <a:pt x="103" y="63"/>
                    <a:pt x="103" y="63"/>
                    <a:pt x="103" y="64"/>
                  </a:cubicBezTo>
                  <a:cubicBezTo>
                    <a:pt x="103" y="64"/>
                    <a:pt x="103" y="64"/>
                    <a:pt x="103" y="64"/>
                  </a:cubicBezTo>
                  <a:cubicBezTo>
                    <a:pt x="103" y="64"/>
                    <a:pt x="103" y="64"/>
                    <a:pt x="103" y="64"/>
                  </a:cubicBezTo>
                  <a:cubicBezTo>
                    <a:pt x="103" y="64"/>
                    <a:pt x="103" y="65"/>
                    <a:pt x="103" y="65"/>
                  </a:cubicBezTo>
                  <a:cubicBezTo>
                    <a:pt x="103" y="65"/>
                    <a:pt x="103" y="65"/>
                    <a:pt x="103" y="66"/>
                  </a:cubicBezTo>
                  <a:cubicBezTo>
                    <a:pt x="103" y="66"/>
                    <a:pt x="103" y="66"/>
                    <a:pt x="103" y="66"/>
                  </a:cubicBezTo>
                  <a:cubicBezTo>
                    <a:pt x="103" y="66"/>
                    <a:pt x="103" y="66"/>
                    <a:pt x="103" y="66"/>
                  </a:cubicBezTo>
                  <a:cubicBezTo>
                    <a:pt x="103" y="66"/>
                    <a:pt x="103" y="66"/>
                    <a:pt x="103" y="66"/>
                  </a:cubicBezTo>
                  <a:cubicBezTo>
                    <a:pt x="103" y="66"/>
                    <a:pt x="103" y="66"/>
                    <a:pt x="103" y="66"/>
                  </a:cubicBezTo>
                  <a:cubicBezTo>
                    <a:pt x="103" y="66"/>
                    <a:pt x="103" y="66"/>
                    <a:pt x="102" y="66"/>
                  </a:cubicBezTo>
                  <a:cubicBezTo>
                    <a:pt x="102" y="66"/>
                    <a:pt x="102" y="66"/>
                    <a:pt x="102" y="66"/>
                  </a:cubicBezTo>
                  <a:cubicBezTo>
                    <a:pt x="83" y="66"/>
                    <a:pt x="64" y="66"/>
                    <a:pt x="45" y="66"/>
                  </a:cubicBezTo>
                  <a:cubicBezTo>
                    <a:pt x="45" y="66"/>
                    <a:pt x="45" y="66"/>
                    <a:pt x="45" y="66"/>
                  </a:cubicBezTo>
                  <a:cubicBezTo>
                    <a:pt x="45" y="66"/>
                    <a:pt x="45" y="66"/>
                    <a:pt x="45" y="66"/>
                  </a:cubicBezTo>
                  <a:cubicBezTo>
                    <a:pt x="45" y="66"/>
                    <a:pt x="45" y="66"/>
                    <a:pt x="45" y="66"/>
                  </a:cubicBezTo>
                  <a:cubicBezTo>
                    <a:pt x="45" y="66"/>
                    <a:pt x="45" y="66"/>
                    <a:pt x="45" y="66"/>
                  </a:cubicBezTo>
                  <a:cubicBezTo>
                    <a:pt x="44" y="65"/>
                    <a:pt x="45" y="64"/>
                    <a:pt x="45" y="64"/>
                  </a:cubicBezTo>
                  <a:moveTo>
                    <a:pt x="45" y="47"/>
                  </a:moveTo>
                  <a:cubicBezTo>
                    <a:pt x="45" y="46"/>
                    <a:pt x="45" y="46"/>
                    <a:pt x="45" y="46"/>
                  </a:cubicBezTo>
                  <a:cubicBezTo>
                    <a:pt x="45" y="46"/>
                    <a:pt x="46" y="46"/>
                    <a:pt x="46" y="46"/>
                  </a:cubicBezTo>
                  <a:cubicBezTo>
                    <a:pt x="46" y="46"/>
                    <a:pt x="46" y="46"/>
                    <a:pt x="46" y="46"/>
                  </a:cubicBezTo>
                  <a:cubicBezTo>
                    <a:pt x="46" y="46"/>
                    <a:pt x="46" y="46"/>
                    <a:pt x="46" y="46"/>
                  </a:cubicBezTo>
                  <a:cubicBezTo>
                    <a:pt x="47" y="45"/>
                    <a:pt x="47" y="45"/>
                    <a:pt x="48" y="45"/>
                  </a:cubicBezTo>
                  <a:cubicBezTo>
                    <a:pt x="50" y="45"/>
                    <a:pt x="52" y="45"/>
                    <a:pt x="53" y="45"/>
                  </a:cubicBezTo>
                  <a:cubicBezTo>
                    <a:pt x="60" y="45"/>
                    <a:pt x="67" y="45"/>
                    <a:pt x="74" y="45"/>
                  </a:cubicBezTo>
                  <a:cubicBezTo>
                    <a:pt x="76" y="45"/>
                    <a:pt x="78" y="45"/>
                    <a:pt x="80" y="45"/>
                  </a:cubicBezTo>
                  <a:cubicBezTo>
                    <a:pt x="81" y="45"/>
                    <a:pt x="81" y="45"/>
                    <a:pt x="82" y="45"/>
                  </a:cubicBezTo>
                  <a:cubicBezTo>
                    <a:pt x="82" y="45"/>
                    <a:pt x="82" y="45"/>
                    <a:pt x="83" y="45"/>
                  </a:cubicBezTo>
                  <a:cubicBezTo>
                    <a:pt x="89" y="45"/>
                    <a:pt x="95" y="45"/>
                    <a:pt x="101" y="45"/>
                  </a:cubicBezTo>
                  <a:cubicBezTo>
                    <a:pt x="101" y="45"/>
                    <a:pt x="101" y="45"/>
                    <a:pt x="101" y="46"/>
                  </a:cubicBezTo>
                  <a:cubicBezTo>
                    <a:pt x="101" y="46"/>
                    <a:pt x="101" y="46"/>
                    <a:pt x="101" y="46"/>
                  </a:cubicBezTo>
                  <a:cubicBezTo>
                    <a:pt x="101" y="46"/>
                    <a:pt x="101" y="46"/>
                    <a:pt x="101" y="46"/>
                  </a:cubicBezTo>
                  <a:cubicBezTo>
                    <a:pt x="101" y="46"/>
                    <a:pt x="102" y="46"/>
                    <a:pt x="102" y="46"/>
                  </a:cubicBezTo>
                  <a:cubicBezTo>
                    <a:pt x="102" y="46"/>
                    <a:pt x="102" y="47"/>
                    <a:pt x="102" y="48"/>
                  </a:cubicBezTo>
                  <a:cubicBezTo>
                    <a:pt x="102" y="48"/>
                    <a:pt x="102" y="48"/>
                    <a:pt x="102" y="48"/>
                  </a:cubicBezTo>
                  <a:cubicBezTo>
                    <a:pt x="102" y="48"/>
                    <a:pt x="102" y="49"/>
                    <a:pt x="102" y="49"/>
                  </a:cubicBezTo>
                  <a:cubicBezTo>
                    <a:pt x="102" y="49"/>
                    <a:pt x="102" y="49"/>
                    <a:pt x="102" y="49"/>
                  </a:cubicBezTo>
                  <a:cubicBezTo>
                    <a:pt x="102" y="50"/>
                    <a:pt x="102" y="50"/>
                    <a:pt x="102" y="50"/>
                  </a:cubicBezTo>
                  <a:cubicBezTo>
                    <a:pt x="102" y="50"/>
                    <a:pt x="102" y="50"/>
                    <a:pt x="102" y="50"/>
                  </a:cubicBezTo>
                  <a:cubicBezTo>
                    <a:pt x="102" y="50"/>
                    <a:pt x="102" y="51"/>
                    <a:pt x="101" y="51"/>
                  </a:cubicBezTo>
                  <a:cubicBezTo>
                    <a:pt x="101" y="51"/>
                    <a:pt x="101" y="51"/>
                    <a:pt x="100" y="51"/>
                  </a:cubicBezTo>
                  <a:cubicBezTo>
                    <a:pt x="100" y="51"/>
                    <a:pt x="99" y="51"/>
                    <a:pt x="98" y="51"/>
                  </a:cubicBezTo>
                  <a:cubicBezTo>
                    <a:pt x="95" y="51"/>
                    <a:pt x="92" y="51"/>
                    <a:pt x="88" y="51"/>
                  </a:cubicBezTo>
                  <a:cubicBezTo>
                    <a:pt x="78" y="51"/>
                    <a:pt x="68" y="51"/>
                    <a:pt x="57" y="51"/>
                  </a:cubicBezTo>
                  <a:cubicBezTo>
                    <a:pt x="55" y="51"/>
                    <a:pt x="52" y="51"/>
                    <a:pt x="49" y="51"/>
                  </a:cubicBezTo>
                  <a:cubicBezTo>
                    <a:pt x="48" y="51"/>
                    <a:pt x="47" y="51"/>
                    <a:pt x="46" y="51"/>
                  </a:cubicBezTo>
                  <a:cubicBezTo>
                    <a:pt x="46" y="51"/>
                    <a:pt x="46" y="51"/>
                    <a:pt x="46" y="51"/>
                  </a:cubicBezTo>
                  <a:cubicBezTo>
                    <a:pt x="46" y="51"/>
                    <a:pt x="46" y="51"/>
                    <a:pt x="45" y="51"/>
                  </a:cubicBezTo>
                  <a:cubicBezTo>
                    <a:pt x="45" y="51"/>
                    <a:pt x="45" y="51"/>
                    <a:pt x="45" y="51"/>
                  </a:cubicBezTo>
                  <a:cubicBezTo>
                    <a:pt x="45" y="51"/>
                    <a:pt x="45" y="50"/>
                    <a:pt x="45" y="50"/>
                  </a:cubicBezTo>
                  <a:cubicBezTo>
                    <a:pt x="45" y="49"/>
                    <a:pt x="45" y="48"/>
                    <a:pt x="45" y="47"/>
                  </a:cubicBezTo>
                  <a:moveTo>
                    <a:pt x="120" y="92"/>
                  </a:moveTo>
                  <a:cubicBezTo>
                    <a:pt x="120" y="91"/>
                    <a:pt x="119" y="90"/>
                    <a:pt x="119" y="88"/>
                  </a:cubicBezTo>
                  <a:cubicBezTo>
                    <a:pt x="119" y="88"/>
                    <a:pt x="119" y="88"/>
                    <a:pt x="119" y="87"/>
                  </a:cubicBezTo>
                  <a:cubicBezTo>
                    <a:pt x="119" y="87"/>
                    <a:pt x="119" y="86"/>
                    <a:pt x="119" y="85"/>
                  </a:cubicBezTo>
                  <a:cubicBezTo>
                    <a:pt x="119" y="85"/>
                    <a:pt x="119" y="85"/>
                    <a:pt x="119" y="85"/>
                  </a:cubicBezTo>
                  <a:cubicBezTo>
                    <a:pt x="119" y="85"/>
                    <a:pt x="119" y="85"/>
                    <a:pt x="119" y="85"/>
                  </a:cubicBezTo>
                  <a:cubicBezTo>
                    <a:pt x="119" y="85"/>
                    <a:pt x="119" y="85"/>
                    <a:pt x="119" y="85"/>
                  </a:cubicBezTo>
                  <a:cubicBezTo>
                    <a:pt x="118" y="85"/>
                    <a:pt x="118" y="85"/>
                    <a:pt x="118" y="85"/>
                  </a:cubicBezTo>
                  <a:cubicBezTo>
                    <a:pt x="118" y="84"/>
                    <a:pt x="118" y="84"/>
                    <a:pt x="118" y="84"/>
                  </a:cubicBezTo>
                  <a:cubicBezTo>
                    <a:pt x="118" y="84"/>
                    <a:pt x="118" y="84"/>
                    <a:pt x="118" y="84"/>
                  </a:cubicBezTo>
                  <a:cubicBezTo>
                    <a:pt x="118" y="84"/>
                    <a:pt x="118" y="84"/>
                    <a:pt x="118" y="84"/>
                  </a:cubicBezTo>
                  <a:cubicBezTo>
                    <a:pt x="118" y="84"/>
                    <a:pt x="118" y="84"/>
                    <a:pt x="118" y="84"/>
                  </a:cubicBezTo>
                  <a:cubicBezTo>
                    <a:pt x="118" y="83"/>
                    <a:pt x="118" y="83"/>
                    <a:pt x="118" y="83"/>
                  </a:cubicBezTo>
                  <a:cubicBezTo>
                    <a:pt x="118" y="83"/>
                    <a:pt x="118" y="83"/>
                    <a:pt x="118" y="83"/>
                  </a:cubicBezTo>
                  <a:cubicBezTo>
                    <a:pt x="118" y="83"/>
                    <a:pt x="118" y="83"/>
                    <a:pt x="118" y="83"/>
                  </a:cubicBezTo>
                  <a:cubicBezTo>
                    <a:pt x="118" y="82"/>
                    <a:pt x="118" y="81"/>
                    <a:pt x="118" y="80"/>
                  </a:cubicBezTo>
                  <a:cubicBezTo>
                    <a:pt x="118" y="80"/>
                    <a:pt x="118" y="80"/>
                    <a:pt x="118" y="79"/>
                  </a:cubicBezTo>
                  <a:cubicBezTo>
                    <a:pt x="118" y="79"/>
                    <a:pt x="118" y="79"/>
                    <a:pt x="118" y="79"/>
                  </a:cubicBezTo>
                  <a:cubicBezTo>
                    <a:pt x="118" y="79"/>
                    <a:pt x="118" y="79"/>
                    <a:pt x="118" y="79"/>
                  </a:cubicBezTo>
                  <a:cubicBezTo>
                    <a:pt x="118" y="79"/>
                    <a:pt x="118" y="79"/>
                    <a:pt x="117" y="79"/>
                  </a:cubicBezTo>
                  <a:cubicBezTo>
                    <a:pt x="117" y="79"/>
                    <a:pt x="117" y="78"/>
                    <a:pt x="117" y="78"/>
                  </a:cubicBezTo>
                  <a:cubicBezTo>
                    <a:pt x="117" y="78"/>
                    <a:pt x="117" y="78"/>
                    <a:pt x="117" y="78"/>
                  </a:cubicBezTo>
                  <a:cubicBezTo>
                    <a:pt x="117" y="78"/>
                    <a:pt x="117" y="78"/>
                    <a:pt x="117" y="78"/>
                  </a:cubicBezTo>
                  <a:cubicBezTo>
                    <a:pt x="117" y="78"/>
                    <a:pt x="117" y="78"/>
                    <a:pt x="117" y="78"/>
                  </a:cubicBezTo>
                  <a:cubicBezTo>
                    <a:pt x="117" y="77"/>
                    <a:pt x="117" y="77"/>
                    <a:pt x="117" y="77"/>
                  </a:cubicBezTo>
                  <a:cubicBezTo>
                    <a:pt x="117" y="77"/>
                    <a:pt x="117" y="77"/>
                    <a:pt x="117" y="77"/>
                  </a:cubicBezTo>
                  <a:cubicBezTo>
                    <a:pt x="117" y="77"/>
                    <a:pt x="117" y="77"/>
                    <a:pt x="117" y="76"/>
                  </a:cubicBezTo>
                  <a:cubicBezTo>
                    <a:pt x="117" y="76"/>
                    <a:pt x="117" y="76"/>
                    <a:pt x="117" y="76"/>
                  </a:cubicBezTo>
                  <a:cubicBezTo>
                    <a:pt x="117" y="76"/>
                    <a:pt x="117" y="76"/>
                    <a:pt x="117" y="76"/>
                  </a:cubicBezTo>
                  <a:cubicBezTo>
                    <a:pt x="117" y="76"/>
                    <a:pt x="117" y="76"/>
                    <a:pt x="117" y="76"/>
                  </a:cubicBezTo>
                  <a:cubicBezTo>
                    <a:pt x="117" y="76"/>
                    <a:pt x="117" y="75"/>
                    <a:pt x="117" y="75"/>
                  </a:cubicBezTo>
                  <a:cubicBezTo>
                    <a:pt x="117" y="75"/>
                    <a:pt x="117" y="75"/>
                    <a:pt x="117" y="75"/>
                  </a:cubicBezTo>
                  <a:cubicBezTo>
                    <a:pt x="117" y="75"/>
                    <a:pt x="117" y="75"/>
                    <a:pt x="117" y="75"/>
                  </a:cubicBezTo>
                  <a:cubicBezTo>
                    <a:pt x="117" y="75"/>
                    <a:pt x="117" y="75"/>
                    <a:pt x="117" y="75"/>
                  </a:cubicBezTo>
                  <a:cubicBezTo>
                    <a:pt x="117" y="74"/>
                    <a:pt x="117" y="74"/>
                    <a:pt x="117" y="74"/>
                  </a:cubicBezTo>
                  <a:cubicBezTo>
                    <a:pt x="117" y="74"/>
                    <a:pt x="117" y="74"/>
                    <a:pt x="117" y="74"/>
                  </a:cubicBezTo>
                  <a:cubicBezTo>
                    <a:pt x="117" y="74"/>
                    <a:pt x="117" y="73"/>
                    <a:pt x="117" y="73"/>
                  </a:cubicBezTo>
                  <a:cubicBezTo>
                    <a:pt x="117" y="73"/>
                    <a:pt x="117" y="73"/>
                    <a:pt x="117" y="73"/>
                  </a:cubicBezTo>
                  <a:cubicBezTo>
                    <a:pt x="117" y="73"/>
                    <a:pt x="117" y="73"/>
                    <a:pt x="117" y="73"/>
                  </a:cubicBezTo>
                  <a:cubicBezTo>
                    <a:pt x="117" y="73"/>
                    <a:pt x="117" y="73"/>
                    <a:pt x="117" y="73"/>
                  </a:cubicBezTo>
                  <a:cubicBezTo>
                    <a:pt x="117" y="72"/>
                    <a:pt x="117" y="72"/>
                    <a:pt x="117" y="72"/>
                  </a:cubicBezTo>
                  <a:cubicBezTo>
                    <a:pt x="117" y="72"/>
                    <a:pt x="117" y="72"/>
                    <a:pt x="117" y="72"/>
                  </a:cubicBezTo>
                  <a:cubicBezTo>
                    <a:pt x="117" y="72"/>
                    <a:pt x="117" y="72"/>
                    <a:pt x="117" y="71"/>
                  </a:cubicBezTo>
                  <a:cubicBezTo>
                    <a:pt x="117" y="71"/>
                    <a:pt x="117" y="71"/>
                    <a:pt x="117" y="71"/>
                  </a:cubicBezTo>
                  <a:cubicBezTo>
                    <a:pt x="117" y="71"/>
                    <a:pt x="117" y="71"/>
                    <a:pt x="117" y="71"/>
                  </a:cubicBezTo>
                  <a:cubicBezTo>
                    <a:pt x="117" y="71"/>
                    <a:pt x="117" y="71"/>
                    <a:pt x="116" y="71"/>
                  </a:cubicBezTo>
                  <a:cubicBezTo>
                    <a:pt x="116" y="71"/>
                    <a:pt x="116" y="70"/>
                    <a:pt x="116" y="70"/>
                  </a:cubicBezTo>
                  <a:cubicBezTo>
                    <a:pt x="116" y="70"/>
                    <a:pt x="116" y="70"/>
                    <a:pt x="116" y="70"/>
                  </a:cubicBezTo>
                  <a:cubicBezTo>
                    <a:pt x="116" y="70"/>
                    <a:pt x="116" y="69"/>
                    <a:pt x="116" y="69"/>
                  </a:cubicBezTo>
                  <a:cubicBezTo>
                    <a:pt x="116" y="69"/>
                    <a:pt x="116" y="69"/>
                    <a:pt x="116" y="69"/>
                  </a:cubicBezTo>
                  <a:cubicBezTo>
                    <a:pt x="116" y="68"/>
                    <a:pt x="116" y="68"/>
                    <a:pt x="116" y="68"/>
                  </a:cubicBezTo>
                  <a:cubicBezTo>
                    <a:pt x="116" y="67"/>
                    <a:pt x="116" y="66"/>
                    <a:pt x="116" y="65"/>
                  </a:cubicBezTo>
                  <a:cubicBezTo>
                    <a:pt x="116" y="64"/>
                    <a:pt x="116" y="64"/>
                    <a:pt x="116" y="64"/>
                  </a:cubicBezTo>
                  <a:cubicBezTo>
                    <a:pt x="116" y="64"/>
                    <a:pt x="116" y="64"/>
                    <a:pt x="116" y="64"/>
                  </a:cubicBezTo>
                  <a:cubicBezTo>
                    <a:pt x="116" y="63"/>
                    <a:pt x="116" y="63"/>
                    <a:pt x="116" y="63"/>
                  </a:cubicBezTo>
                  <a:cubicBezTo>
                    <a:pt x="116" y="62"/>
                    <a:pt x="116" y="61"/>
                    <a:pt x="115" y="60"/>
                  </a:cubicBezTo>
                  <a:cubicBezTo>
                    <a:pt x="115" y="60"/>
                    <a:pt x="115" y="60"/>
                    <a:pt x="115" y="59"/>
                  </a:cubicBezTo>
                  <a:cubicBezTo>
                    <a:pt x="115" y="59"/>
                    <a:pt x="115" y="59"/>
                    <a:pt x="115" y="59"/>
                  </a:cubicBezTo>
                  <a:cubicBezTo>
                    <a:pt x="115" y="59"/>
                    <a:pt x="115" y="59"/>
                    <a:pt x="115" y="59"/>
                  </a:cubicBezTo>
                  <a:cubicBezTo>
                    <a:pt x="115" y="59"/>
                    <a:pt x="115" y="59"/>
                    <a:pt x="115" y="59"/>
                  </a:cubicBezTo>
                  <a:cubicBezTo>
                    <a:pt x="115" y="58"/>
                    <a:pt x="115" y="58"/>
                    <a:pt x="115" y="58"/>
                  </a:cubicBezTo>
                  <a:cubicBezTo>
                    <a:pt x="115" y="58"/>
                    <a:pt x="115" y="58"/>
                    <a:pt x="115" y="58"/>
                  </a:cubicBezTo>
                  <a:cubicBezTo>
                    <a:pt x="115" y="57"/>
                    <a:pt x="115" y="57"/>
                    <a:pt x="115" y="56"/>
                  </a:cubicBezTo>
                  <a:cubicBezTo>
                    <a:pt x="115" y="56"/>
                    <a:pt x="115" y="56"/>
                    <a:pt x="115" y="56"/>
                  </a:cubicBezTo>
                  <a:cubicBezTo>
                    <a:pt x="115" y="56"/>
                    <a:pt x="115" y="55"/>
                    <a:pt x="115" y="55"/>
                  </a:cubicBezTo>
                  <a:cubicBezTo>
                    <a:pt x="115" y="55"/>
                    <a:pt x="115" y="55"/>
                    <a:pt x="115" y="55"/>
                  </a:cubicBezTo>
                  <a:cubicBezTo>
                    <a:pt x="115" y="55"/>
                    <a:pt x="115" y="55"/>
                    <a:pt x="115" y="54"/>
                  </a:cubicBezTo>
                  <a:cubicBezTo>
                    <a:pt x="115" y="54"/>
                    <a:pt x="115" y="54"/>
                    <a:pt x="115" y="54"/>
                  </a:cubicBezTo>
                  <a:cubicBezTo>
                    <a:pt x="115" y="54"/>
                    <a:pt x="115" y="54"/>
                    <a:pt x="115" y="54"/>
                  </a:cubicBezTo>
                  <a:cubicBezTo>
                    <a:pt x="115" y="54"/>
                    <a:pt x="115" y="54"/>
                    <a:pt x="115" y="54"/>
                  </a:cubicBezTo>
                  <a:cubicBezTo>
                    <a:pt x="115" y="53"/>
                    <a:pt x="115" y="53"/>
                    <a:pt x="115" y="52"/>
                  </a:cubicBezTo>
                  <a:cubicBezTo>
                    <a:pt x="115" y="52"/>
                    <a:pt x="115" y="52"/>
                    <a:pt x="115" y="52"/>
                  </a:cubicBezTo>
                  <a:cubicBezTo>
                    <a:pt x="115" y="52"/>
                    <a:pt x="115" y="52"/>
                    <a:pt x="115" y="51"/>
                  </a:cubicBezTo>
                  <a:cubicBezTo>
                    <a:pt x="115" y="51"/>
                    <a:pt x="115" y="51"/>
                    <a:pt x="115" y="51"/>
                  </a:cubicBezTo>
                  <a:cubicBezTo>
                    <a:pt x="115" y="51"/>
                    <a:pt x="115" y="51"/>
                    <a:pt x="115" y="50"/>
                  </a:cubicBezTo>
                  <a:cubicBezTo>
                    <a:pt x="115" y="50"/>
                    <a:pt x="115" y="50"/>
                    <a:pt x="115" y="50"/>
                  </a:cubicBezTo>
                  <a:cubicBezTo>
                    <a:pt x="115" y="50"/>
                    <a:pt x="115" y="50"/>
                    <a:pt x="115" y="50"/>
                  </a:cubicBezTo>
                  <a:cubicBezTo>
                    <a:pt x="115" y="50"/>
                    <a:pt x="115" y="50"/>
                    <a:pt x="114" y="50"/>
                  </a:cubicBezTo>
                  <a:cubicBezTo>
                    <a:pt x="114" y="49"/>
                    <a:pt x="114" y="49"/>
                    <a:pt x="114" y="49"/>
                  </a:cubicBezTo>
                  <a:cubicBezTo>
                    <a:pt x="114" y="49"/>
                    <a:pt x="114" y="49"/>
                    <a:pt x="114" y="49"/>
                  </a:cubicBezTo>
                  <a:cubicBezTo>
                    <a:pt x="114" y="48"/>
                    <a:pt x="114" y="48"/>
                    <a:pt x="114" y="47"/>
                  </a:cubicBezTo>
                  <a:cubicBezTo>
                    <a:pt x="114" y="47"/>
                    <a:pt x="114" y="47"/>
                    <a:pt x="114" y="47"/>
                  </a:cubicBezTo>
                  <a:cubicBezTo>
                    <a:pt x="114" y="47"/>
                    <a:pt x="114" y="46"/>
                    <a:pt x="114" y="46"/>
                  </a:cubicBezTo>
                  <a:cubicBezTo>
                    <a:pt x="114" y="46"/>
                    <a:pt x="114" y="46"/>
                    <a:pt x="114" y="46"/>
                  </a:cubicBezTo>
                  <a:cubicBezTo>
                    <a:pt x="114" y="45"/>
                    <a:pt x="114" y="44"/>
                    <a:pt x="114" y="43"/>
                  </a:cubicBezTo>
                  <a:cubicBezTo>
                    <a:pt x="114" y="42"/>
                    <a:pt x="114" y="41"/>
                    <a:pt x="114" y="41"/>
                  </a:cubicBezTo>
                  <a:cubicBezTo>
                    <a:pt x="114" y="40"/>
                    <a:pt x="114" y="40"/>
                    <a:pt x="114" y="39"/>
                  </a:cubicBezTo>
                  <a:cubicBezTo>
                    <a:pt x="114" y="39"/>
                    <a:pt x="114" y="38"/>
                    <a:pt x="114" y="37"/>
                  </a:cubicBezTo>
                  <a:cubicBezTo>
                    <a:pt x="114" y="37"/>
                    <a:pt x="114" y="37"/>
                    <a:pt x="114" y="37"/>
                  </a:cubicBezTo>
                  <a:cubicBezTo>
                    <a:pt x="114" y="37"/>
                    <a:pt x="114" y="37"/>
                    <a:pt x="114" y="37"/>
                  </a:cubicBezTo>
                  <a:cubicBezTo>
                    <a:pt x="113" y="37"/>
                    <a:pt x="113" y="37"/>
                    <a:pt x="113" y="37"/>
                  </a:cubicBezTo>
                  <a:cubicBezTo>
                    <a:pt x="113" y="37"/>
                    <a:pt x="113" y="37"/>
                    <a:pt x="113" y="37"/>
                  </a:cubicBezTo>
                  <a:cubicBezTo>
                    <a:pt x="113" y="37"/>
                    <a:pt x="113" y="37"/>
                    <a:pt x="113" y="37"/>
                  </a:cubicBezTo>
                  <a:cubicBezTo>
                    <a:pt x="113" y="37"/>
                    <a:pt x="113" y="36"/>
                    <a:pt x="113" y="36"/>
                  </a:cubicBezTo>
                  <a:cubicBezTo>
                    <a:pt x="113" y="36"/>
                    <a:pt x="113" y="36"/>
                    <a:pt x="113" y="36"/>
                  </a:cubicBezTo>
                  <a:cubicBezTo>
                    <a:pt x="113" y="36"/>
                    <a:pt x="113" y="36"/>
                    <a:pt x="113" y="36"/>
                  </a:cubicBezTo>
                  <a:cubicBezTo>
                    <a:pt x="113" y="36"/>
                    <a:pt x="113" y="36"/>
                    <a:pt x="113" y="36"/>
                  </a:cubicBezTo>
                  <a:cubicBezTo>
                    <a:pt x="113" y="36"/>
                    <a:pt x="113" y="36"/>
                    <a:pt x="113" y="36"/>
                  </a:cubicBezTo>
                  <a:cubicBezTo>
                    <a:pt x="112" y="36"/>
                    <a:pt x="112" y="36"/>
                    <a:pt x="112" y="36"/>
                  </a:cubicBezTo>
                  <a:cubicBezTo>
                    <a:pt x="112" y="36"/>
                    <a:pt x="112" y="36"/>
                    <a:pt x="112" y="36"/>
                  </a:cubicBezTo>
                  <a:cubicBezTo>
                    <a:pt x="112" y="36"/>
                    <a:pt x="112" y="36"/>
                    <a:pt x="112" y="36"/>
                  </a:cubicBezTo>
                  <a:cubicBezTo>
                    <a:pt x="112" y="36"/>
                    <a:pt x="112" y="36"/>
                    <a:pt x="112" y="36"/>
                  </a:cubicBezTo>
                  <a:cubicBezTo>
                    <a:pt x="111" y="36"/>
                    <a:pt x="111" y="36"/>
                    <a:pt x="110" y="36"/>
                  </a:cubicBezTo>
                  <a:cubicBezTo>
                    <a:pt x="110" y="36"/>
                    <a:pt x="110" y="36"/>
                    <a:pt x="110" y="36"/>
                  </a:cubicBezTo>
                  <a:cubicBezTo>
                    <a:pt x="109" y="36"/>
                    <a:pt x="109" y="36"/>
                    <a:pt x="108" y="36"/>
                  </a:cubicBezTo>
                  <a:cubicBezTo>
                    <a:pt x="107" y="36"/>
                    <a:pt x="106" y="36"/>
                    <a:pt x="105" y="36"/>
                  </a:cubicBezTo>
                  <a:cubicBezTo>
                    <a:pt x="105" y="36"/>
                    <a:pt x="105" y="36"/>
                    <a:pt x="105" y="36"/>
                  </a:cubicBezTo>
                  <a:cubicBezTo>
                    <a:pt x="105" y="36"/>
                    <a:pt x="104" y="36"/>
                    <a:pt x="103" y="36"/>
                  </a:cubicBezTo>
                  <a:cubicBezTo>
                    <a:pt x="103" y="36"/>
                    <a:pt x="102" y="36"/>
                    <a:pt x="101" y="36"/>
                  </a:cubicBezTo>
                  <a:cubicBezTo>
                    <a:pt x="101" y="36"/>
                    <a:pt x="101" y="36"/>
                    <a:pt x="100" y="36"/>
                  </a:cubicBezTo>
                  <a:cubicBezTo>
                    <a:pt x="100" y="36"/>
                    <a:pt x="100" y="36"/>
                    <a:pt x="100" y="36"/>
                  </a:cubicBezTo>
                  <a:cubicBezTo>
                    <a:pt x="100" y="36"/>
                    <a:pt x="99" y="36"/>
                    <a:pt x="99" y="36"/>
                  </a:cubicBezTo>
                  <a:cubicBezTo>
                    <a:pt x="98" y="37"/>
                    <a:pt x="97" y="36"/>
                    <a:pt x="96" y="36"/>
                  </a:cubicBezTo>
                  <a:cubicBezTo>
                    <a:pt x="96" y="36"/>
                    <a:pt x="96" y="37"/>
                    <a:pt x="95" y="37"/>
                  </a:cubicBezTo>
                  <a:cubicBezTo>
                    <a:pt x="95" y="37"/>
                    <a:pt x="94" y="37"/>
                    <a:pt x="93" y="37"/>
                  </a:cubicBezTo>
                  <a:cubicBezTo>
                    <a:pt x="93" y="37"/>
                    <a:pt x="93" y="37"/>
                    <a:pt x="93" y="37"/>
                  </a:cubicBezTo>
                  <a:cubicBezTo>
                    <a:pt x="93" y="37"/>
                    <a:pt x="93" y="37"/>
                    <a:pt x="92" y="37"/>
                  </a:cubicBezTo>
                  <a:cubicBezTo>
                    <a:pt x="91" y="37"/>
                    <a:pt x="90" y="37"/>
                    <a:pt x="89" y="37"/>
                  </a:cubicBezTo>
                  <a:cubicBezTo>
                    <a:pt x="87" y="37"/>
                    <a:pt x="84" y="37"/>
                    <a:pt x="82" y="37"/>
                  </a:cubicBezTo>
                  <a:cubicBezTo>
                    <a:pt x="79" y="37"/>
                    <a:pt x="77" y="37"/>
                    <a:pt x="75" y="37"/>
                  </a:cubicBezTo>
                  <a:cubicBezTo>
                    <a:pt x="75" y="37"/>
                    <a:pt x="74" y="37"/>
                    <a:pt x="74" y="37"/>
                  </a:cubicBezTo>
                  <a:cubicBezTo>
                    <a:pt x="73" y="37"/>
                    <a:pt x="73" y="37"/>
                    <a:pt x="73" y="37"/>
                  </a:cubicBezTo>
                  <a:cubicBezTo>
                    <a:pt x="73" y="37"/>
                    <a:pt x="73" y="37"/>
                    <a:pt x="73" y="37"/>
                  </a:cubicBezTo>
                  <a:cubicBezTo>
                    <a:pt x="73" y="36"/>
                    <a:pt x="73" y="36"/>
                    <a:pt x="73" y="36"/>
                  </a:cubicBezTo>
                  <a:cubicBezTo>
                    <a:pt x="73" y="36"/>
                    <a:pt x="73" y="36"/>
                    <a:pt x="73" y="36"/>
                  </a:cubicBezTo>
                  <a:cubicBezTo>
                    <a:pt x="73" y="36"/>
                    <a:pt x="73" y="36"/>
                    <a:pt x="73" y="36"/>
                  </a:cubicBezTo>
                  <a:cubicBezTo>
                    <a:pt x="73" y="36"/>
                    <a:pt x="73" y="36"/>
                    <a:pt x="73" y="36"/>
                  </a:cubicBezTo>
                  <a:cubicBezTo>
                    <a:pt x="73" y="36"/>
                    <a:pt x="73" y="36"/>
                    <a:pt x="73" y="36"/>
                  </a:cubicBezTo>
                  <a:cubicBezTo>
                    <a:pt x="74" y="36"/>
                    <a:pt x="74" y="36"/>
                    <a:pt x="74" y="36"/>
                  </a:cubicBezTo>
                  <a:cubicBezTo>
                    <a:pt x="74" y="36"/>
                    <a:pt x="74" y="35"/>
                    <a:pt x="74" y="35"/>
                  </a:cubicBezTo>
                  <a:cubicBezTo>
                    <a:pt x="74" y="35"/>
                    <a:pt x="74" y="35"/>
                    <a:pt x="74" y="35"/>
                  </a:cubicBezTo>
                  <a:cubicBezTo>
                    <a:pt x="74" y="35"/>
                    <a:pt x="74" y="35"/>
                    <a:pt x="74" y="35"/>
                  </a:cubicBezTo>
                  <a:cubicBezTo>
                    <a:pt x="74" y="35"/>
                    <a:pt x="74" y="35"/>
                    <a:pt x="74" y="35"/>
                  </a:cubicBezTo>
                  <a:cubicBezTo>
                    <a:pt x="74" y="35"/>
                    <a:pt x="74" y="35"/>
                    <a:pt x="74" y="35"/>
                  </a:cubicBezTo>
                  <a:cubicBezTo>
                    <a:pt x="74"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4"/>
                    <a:pt x="76" y="34"/>
                  </a:cubicBezTo>
                  <a:cubicBezTo>
                    <a:pt x="76" y="34"/>
                    <a:pt x="76" y="34"/>
                    <a:pt x="76" y="34"/>
                  </a:cubicBezTo>
                  <a:cubicBezTo>
                    <a:pt x="76" y="34"/>
                    <a:pt x="76" y="34"/>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9" y="34"/>
                  </a:cubicBezTo>
                  <a:cubicBezTo>
                    <a:pt x="79" y="34"/>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1" y="33"/>
                    <a:pt x="81" y="33"/>
                  </a:cubicBezTo>
                  <a:cubicBezTo>
                    <a:pt x="81" y="33"/>
                    <a:pt x="81" y="33"/>
                    <a:pt x="81" y="33"/>
                  </a:cubicBezTo>
                  <a:cubicBezTo>
                    <a:pt x="81" y="33"/>
                    <a:pt x="81" y="33"/>
                    <a:pt x="81" y="33"/>
                  </a:cubicBezTo>
                  <a:cubicBezTo>
                    <a:pt x="81" y="33"/>
                    <a:pt x="81" y="33"/>
                    <a:pt x="81" y="33"/>
                  </a:cubicBezTo>
                  <a:cubicBezTo>
                    <a:pt x="81" y="33"/>
                    <a:pt x="81" y="33"/>
                    <a:pt x="81" y="33"/>
                  </a:cubicBezTo>
                  <a:cubicBezTo>
                    <a:pt x="81" y="32"/>
                    <a:pt x="81" y="32"/>
                    <a:pt x="81" y="32"/>
                  </a:cubicBezTo>
                  <a:cubicBezTo>
                    <a:pt x="81" y="32"/>
                    <a:pt x="81"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1"/>
                    <a:pt x="83"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7" y="30"/>
                    <a:pt x="87" y="30"/>
                    <a:pt x="87" y="30"/>
                  </a:cubicBezTo>
                  <a:cubicBezTo>
                    <a:pt x="87" y="30"/>
                    <a:pt x="87" y="30"/>
                    <a:pt x="87" y="30"/>
                  </a:cubicBezTo>
                  <a:cubicBezTo>
                    <a:pt x="87" y="30"/>
                    <a:pt x="87" y="30"/>
                    <a:pt x="87" y="30"/>
                  </a:cubicBezTo>
                  <a:cubicBezTo>
                    <a:pt x="87" y="30"/>
                    <a:pt x="87" y="30"/>
                    <a:pt x="87" y="30"/>
                  </a:cubicBezTo>
                  <a:cubicBezTo>
                    <a:pt x="87" y="30"/>
                    <a:pt x="87" y="30"/>
                    <a:pt x="87" y="30"/>
                  </a:cubicBezTo>
                  <a:cubicBezTo>
                    <a:pt x="87" y="29"/>
                    <a:pt x="87" y="29"/>
                    <a:pt x="87" y="29"/>
                  </a:cubicBezTo>
                  <a:cubicBezTo>
                    <a:pt x="87" y="29"/>
                    <a:pt x="87" y="29"/>
                    <a:pt x="87" y="29"/>
                  </a:cubicBezTo>
                  <a:cubicBezTo>
                    <a:pt x="87" y="29"/>
                    <a:pt x="87" y="29"/>
                    <a:pt x="87"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9" y="29"/>
                    <a:pt x="89" y="29"/>
                    <a:pt x="89" y="29"/>
                  </a:cubicBezTo>
                  <a:cubicBezTo>
                    <a:pt x="89" y="29"/>
                    <a:pt x="89" y="29"/>
                    <a:pt x="89" y="29"/>
                  </a:cubicBezTo>
                  <a:cubicBezTo>
                    <a:pt x="89" y="29"/>
                    <a:pt x="89" y="29"/>
                    <a:pt x="89" y="29"/>
                  </a:cubicBezTo>
                  <a:cubicBezTo>
                    <a:pt x="89" y="29"/>
                    <a:pt x="89" y="29"/>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1" y="28"/>
                    <a:pt x="91" y="28"/>
                    <a:pt x="91" y="28"/>
                  </a:cubicBezTo>
                  <a:cubicBezTo>
                    <a:pt x="91" y="28"/>
                    <a:pt x="91" y="28"/>
                    <a:pt x="91" y="28"/>
                  </a:cubicBezTo>
                  <a:cubicBezTo>
                    <a:pt x="91" y="28"/>
                    <a:pt x="91" y="28"/>
                    <a:pt x="91" y="28"/>
                  </a:cubicBezTo>
                  <a:cubicBezTo>
                    <a:pt x="91" y="28"/>
                    <a:pt x="91" y="27"/>
                    <a:pt x="91" y="27"/>
                  </a:cubicBezTo>
                  <a:cubicBezTo>
                    <a:pt x="91" y="27"/>
                    <a:pt x="91" y="27"/>
                    <a:pt x="91" y="27"/>
                  </a:cubicBezTo>
                  <a:cubicBezTo>
                    <a:pt x="91" y="27"/>
                    <a:pt x="91" y="27"/>
                    <a:pt x="91" y="27"/>
                  </a:cubicBezTo>
                  <a:cubicBezTo>
                    <a:pt x="91"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3" y="27"/>
                    <a:pt x="93" y="27"/>
                    <a:pt x="93" y="27"/>
                  </a:cubicBezTo>
                  <a:cubicBezTo>
                    <a:pt x="93" y="27"/>
                    <a:pt x="93" y="26"/>
                    <a:pt x="93" y="26"/>
                  </a:cubicBezTo>
                  <a:cubicBezTo>
                    <a:pt x="93" y="26"/>
                    <a:pt x="93" y="26"/>
                    <a:pt x="93" y="26"/>
                  </a:cubicBezTo>
                  <a:cubicBezTo>
                    <a:pt x="93" y="26"/>
                    <a:pt x="93" y="26"/>
                    <a:pt x="93" y="26"/>
                  </a:cubicBezTo>
                  <a:cubicBezTo>
                    <a:pt x="93" y="26"/>
                    <a:pt x="93" y="26"/>
                    <a:pt x="93" y="26"/>
                  </a:cubicBezTo>
                  <a:cubicBezTo>
                    <a:pt x="93" y="26"/>
                    <a:pt x="93"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5" y="26"/>
                  </a:cubicBezTo>
                  <a:cubicBezTo>
                    <a:pt x="95" y="26"/>
                    <a:pt x="95" y="26"/>
                    <a:pt x="95" y="25"/>
                  </a:cubicBezTo>
                  <a:cubicBezTo>
                    <a:pt x="95" y="25"/>
                    <a:pt x="95" y="25"/>
                    <a:pt x="95" y="25"/>
                  </a:cubicBezTo>
                  <a:cubicBezTo>
                    <a:pt x="95" y="25"/>
                    <a:pt x="95" y="25"/>
                    <a:pt x="95" y="25"/>
                  </a:cubicBezTo>
                  <a:cubicBezTo>
                    <a:pt x="95" y="25"/>
                    <a:pt x="95" y="25"/>
                    <a:pt x="95" y="25"/>
                  </a:cubicBezTo>
                  <a:cubicBezTo>
                    <a:pt x="95" y="25"/>
                    <a:pt x="95" y="25"/>
                    <a:pt x="95" y="25"/>
                  </a:cubicBezTo>
                  <a:cubicBezTo>
                    <a:pt x="95"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7" y="25"/>
                  </a:cubicBezTo>
                  <a:cubicBezTo>
                    <a:pt x="97" y="25"/>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8" y="24"/>
                  </a:cubicBezTo>
                  <a:cubicBezTo>
                    <a:pt x="98" y="24"/>
                    <a:pt x="98" y="23"/>
                    <a:pt x="98" y="23"/>
                  </a:cubicBezTo>
                  <a:cubicBezTo>
                    <a:pt x="98" y="23"/>
                    <a:pt x="98" y="22"/>
                    <a:pt x="98" y="22"/>
                  </a:cubicBezTo>
                  <a:cubicBezTo>
                    <a:pt x="98" y="22"/>
                    <a:pt x="98" y="22"/>
                    <a:pt x="98" y="22"/>
                  </a:cubicBezTo>
                  <a:cubicBezTo>
                    <a:pt x="98" y="22"/>
                    <a:pt x="98" y="22"/>
                    <a:pt x="98" y="22"/>
                  </a:cubicBezTo>
                  <a:cubicBezTo>
                    <a:pt x="98" y="22"/>
                    <a:pt x="98" y="22"/>
                    <a:pt x="98" y="22"/>
                  </a:cubicBezTo>
                  <a:cubicBezTo>
                    <a:pt x="98" y="21"/>
                    <a:pt x="98" y="21"/>
                    <a:pt x="98" y="21"/>
                  </a:cubicBezTo>
                  <a:cubicBezTo>
                    <a:pt x="98" y="21"/>
                    <a:pt x="98" y="21"/>
                    <a:pt x="98" y="21"/>
                  </a:cubicBezTo>
                  <a:cubicBezTo>
                    <a:pt x="98" y="21"/>
                    <a:pt x="98" y="21"/>
                    <a:pt x="98" y="21"/>
                  </a:cubicBezTo>
                  <a:cubicBezTo>
                    <a:pt x="98" y="21"/>
                    <a:pt x="98" y="21"/>
                    <a:pt x="98" y="21"/>
                  </a:cubicBezTo>
                  <a:cubicBezTo>
                    <a:pt x="97" y="21"/>
                    <a:pt x="97" y="21"/>
                    <a:pt x="97" y="21"/>
                  </a:cubicBezTo>
                  <a:cubicBezTo>
                    <a:pt x="97" y="21"/>
                    <a:pt x="97" y="21"/>
                    <a:pt x="97" y="21"/>
                  </a:cubicBezTo>
                  <a:cubicBezTo>
                    <a:pt x="97" y="21"/>
                    <a:pt x="97" y="21"/>
                    <a:pt x="97" y="21"/>
                  </a:cubicBezTo>
                  <a:cubicBezTo>
                    <a:pt x="97" y="21"/>
                    <a:pt x="97" y="21"/>
                    <a:pt x="97" y="21"/>
                  </a:cubicBezTo>
                  <a:cubicBezTo>
                    <a:pt x="97" y="21"/>
                    <a:pt x="97" y="21"/>
                    <a:pt x="97" y="21"/>
                  </a:cubicBezTo>
                  <a:cubicBezTo>
                    <a:pt x="97" y="20"/>
                    <a:pt x="97" y="20"/>
                    <a:pt x="97" y="20"/>
                  </a:cubicBezTo>
                  <a:cubicBezTo>
                    <a:pt x="97" y="20"/>
                    <a:pt x="97" y="20"/>
                    <a:pt x="97" y="20"/>
                  </a:cubicBezTo>
                  <a:cubicBezTo>
                    <a:pt x="97" y="20"/>
                    <a:pt x="97" y="20"/>
                    <a:pt x="97"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0"/>
                    <a:pt x="95" y="20"/>
                    <a:pt x="95" y="20"/>
                  </a:cubicBezTo>
                  <a:cubicBezTo>
                    <a:pt x="95" y="20"/>
                    <a:pt x="95" y="20"/>
                    <a:pt x="95" y="20"/>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4" y="19"/>
                    <a:pt x="94" y="19"/>
                  </a:cubicBezTo>
                  <a:cubicBezTo>
                    <a:pt x="94" y="19"/>
                    <a:pt x="94" y="19"/>
                    <a:pt x="94" y="19"/>
                  </a:cubicBezTo>
                  <a:cubicBezTo>
                    <a:pt x="94" y="19"/>
                    <a:pt x="94" y="19"/>
                    <a:pt x="94" y="19"/>
                  </a:cubicBezTo>
                  <a:cubicBezTo>
                    <a:pt x="94" y="19"/>
                    <a:pt x="94" y="19"/>
                    <a:pt x="94" y="19"/>
                  </a:cubicBezTo>
                  <a:cubicBezTo>
                    <a:pt x="94" y="19"/>
                    <a:pt x="94" y="19"/>
                    <a:pt x="94" y="19"/>
                  </a:cubicBezTo>
                  <a:cubicBezTo>
                    <a:pt x="94" y="19"/>
                    <a:pt x="94" y="19"/>
                    <a:pt x="94" y="18"/>
                  </a:cubicBezTo>
                  <a:cubicBezTo>
                    <a:pt x="94" y="18"/>
                    <a:pt x="94" y="18"/>
                    <a:pt x="94" y="18"/>
                  </a:cubicBezTo>
                  <a:cubicBezTo>
                    <a:pt x="93" y="18"/>
                    <a:pt x="93" y="18"/>
                    <a:pt x="93" y="18"/>
                  </a:cubicBezTo>
                  <a:cubicBezTo>
                    <a:pt x="93" y="18"/>
                    <a:pt x="93" y="18"/>
                    <a:pt x="93" y="18"/>
                  </a:cubicBezTo>
                  <a:cubicBezTo>
                    <a:pt x="93" y="18"/>
                    <a:pt x="93" y="18"/>
                    <a:pt x="93" y="18"/>
                  </a:cubicBezTo>
                  <a:cubicBezTo>
                    <a:pt x="93" y="18"/>
                    <a:pt x="92" y="18"/>
                    <a:pt x="92" y="18"/>
                  </a:cubicBezTo>
                  <a:cubicBezTo>
                    <a:pt x="92" y="18"/>
                    <a:pt x="92" y="18"/>
                    <a:pt x="91" y="18"/>
                  </a:cubicBezTo>
                  <a:cubicBezTo>
                    <a:pt x="91" y="18"/>
                    <a:pt x="91" y="18"/>
                    <a:pt x="91" y="18"/>
                  </a:cubicBezTo>
                  <a:cubicBezTo>
                    <a:pt x="91" y="18"/>
                    <a:pt x="91" y="18"/>
                    <a:pt x="91" y="18"/>
                  </a:cubicBezTo>
                  <a:cubicBezTo>
                    <a:pt x="91" y="18"/>
                    <a:pt x="91" y="18"/>
                    <a:pt x="91" y="18"/>
                  </a:cubicBezTo>
                  <a:cubicBezTo>
                    <a:pt x="91"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9"/>
                  </a:cubicBezTo>
                  <a:cubicBezTo>
                    <a:pt x="90" y="19"/>
                    <a:pt x="90" y="19"/>
                    <a:pt x="90" y="19"/>
                  </a:cubicBezTo>
                  <a:cubicBezTo>
                    <a:pt x="90" y="19"/>
                    <a:pt x="90"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20"/>
                  </a:cubicBezTo>
                  <a:cubicBezTo>
                    <a:pt x="88" y="20"/>
                    <a:pt x="88"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1"/>
                  </a:cubicBezTo>
                  <a:cubicBezTo>
                    <a:pt x="86"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3" y="21"/>
                    <a:pt x="83" y="21"/>
                  </a:cubicBezTo>
                  <a:cubicBezTo>
                    <a:pt x="83" y="21"/>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3"/>
                    <a:pt x="81" y="23"/>
                  </a:cubicBezTo>
                  <a:cubicBezTo>
                    <a:pt x="81" y="23"/>
                    <a:pt x="81" y="23"/>
                    <a:pt x="81" y="23"/>
                  </a:cubicBezTo>
                  <a:cubicBezTo>
                    <a:pt x="81"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8" y="23"/>
                    <a:pt x="78" y="23"/>
                  </a:cubicBezTo>
                  <a:cubicBezTo>
                    <a:pt x="78" y="23"/>
                    <a:pt x="78"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5"/>
                    <a:pt x="76" y="25"/>
                  </a:cubicBezTo>
                  <a:cubicBezTo>
                    <a:pt x="75" y="25"/>
                    <a:pt x="75" y="25"/>
                    <a:pt x="75" y="25"/>
                  </a:cubicBezTo>
                  <a:cubicBezTo>
                    <a:pt x="75" y="25"/>
                    <a:pt x="75" y="25"/>
                    <a:pt x="75" y="25"/>
                  </a:cubicBezTo>
                  <a:cubicBezTo>
                    <a:pt x="75" y="25"/>
                    <a:pt x="75" y="24"/>
                    <a:pt x="74" y="24"/>
                  </a:cubicBezTo>
                  <a:cubicBezTo>
                    <a:pt x="74" y="23"/>
                    <a:pt x="74" y="22"/>
                    <a:pt x="74" y="21"/>
                  </a:cubicBezTo>
                  <a:cubicBezTo>
                    <a:pt x="74" y="21"/>
                    <a:pt x="74" y="21"/>
                    <a:pt x="74" y="21"/>
                  </a:cubicBezTo>
                  <a:cubicBezTo>
                    <a:pt x="74" y="21"/>
                    <a:pt x="74" y="21"/>
                    <a:pt x="74" y="21"/>
                  </a:cubicBezTo>
                  <a:cubicBezTo>
                    <a:pt x="74" y="19"/>
                    <a:pt x="74" y="18"/>
                    <a:pt x="74" y="17"/>
                  </a:cubicBezTo>
                  <a:cubicBezTo>
                    <a:pt x="74" y="17"/>
                    <a:pt x="74" y="16"/>
                    <a:pt x="74" y="16"/>
                  </a:cubicBezTo>
                  <a:cubicBezTo>
                    <a:pt x="74" y="16"/>
                    <a:pt x="74" y="16"/>
                    <a:pt x="74" y="16"/>
                  </a:cubicBezTo>
                  <a:cubicBezTo>
                    <a:pt x="74" y="16"/>
                    <a:pt x="74" y="15"/>
                    <a:pt x="74" y="14"/>
                  </a:cubicBezTo>
                  <a:cubicBezTo>
                    <a:pt x="74" y="14"/>
                    <a:pt x="74" y="14"/>
                    <a:pt x="74" y="14"/>
                  </a:cubicBezTo>
                  <a:cubicBezTo>
                    <a:pt x="74" y="14"/>
                    <a:pt x="74" y="14"/>
                    <a:pt x="74" y="14"/>
                  </a:cubicBezTo>
                  <a:cubicBezTo>
                    <a:pt x="74" y="13"/>
                    <a:pt x="74" y="12"/>
                    <a:pt x="74" y="12"/>
                  </a:cubicBezTo>
                  <a:cubicBezTo>
                    <a:pt x="74" y="11"/>
                    <a:pt x="74" y="10"/>
                    <a:pt x="74" y="9"/>
                  </a:cubicBezTo>
                  <a:cubicBezTo>
                    <a:pt x="74" y="8"/>
                    <a:pt x="74" y="8"/>
                    <a:pt x="74" y="7"/>
                  </a:cubicBezTo>
                  <a:cubicBezTo>
                    <a:pt x="74" y="7"/>
                    <a:pt x="74" y="7"/>
                    <a:pt x="74" y="7"/>
                  </a:cubicBezTo>
                  <a:cubicBezTo>
                    <a:pt x="74" y="6"/>
                    <a:pt x="74" y="6"/>
                    <a:pt x="74" y="5"/>
                  </a:cubicBezTo>
                  <a:cubicBezTo>
                    <a:pt x="74" y="5"/>
                    <a:pt x="74" y="5"/>
                    <a:pt x="74" y="5"/>
                  </a:cubicBezTo>
                  <a:cubicBezTo>
                    <a:pt x="74" y="5"/>
                    <a:pt x="74" y="4"/>
                    <a:pt x="74" y="4"/>
                  </a:cubicBezTo>
                  <a:cubicBezTo>
                    <a:pt x="75" y="3"/>
                    <a:pt x="75" y="3"/>
                    <a:pt x="74" y="2"/>
                  </a:cubicBezTo>
                  <a:cubicBezTo>
                    <a:pt x="74" y="2"/>
                    <a:pt x="74" y="2"/>
                    <a:pt x="74" y="2"/>
                  </a:cubicBezTo>
                  <a:cubicBezTo>
                    <a:pt x="74" y="2"/>
                    <a:pt x="74" y="2"/>
                    <a:pt x="74" y="2"/>
                  </a:cubicBezTo>
                  <a:cubicBezTo>
                    <a:pt x="74" y="2"/>
                    <a:pt x="74" y="2"/>
                    <a:pt x="74" y="2"/>
                  </a:cubicBezTo>
                  <a:cubicBezTo>
                    <a:pt x="74" y="2"/>
                    <a:pt x="74" y="2"/>
                    <a:pt x="74" y="2"/>
                  </a:cubicBezTo>
                  <a:cubicBezTo>
                    <a:pt x="74" y="2"/>
                    <a:pt x="74" y="2"/>
                    <a:pt x="74" y="1"/>
                  </a:cubicBezTo>
                  <a:cubicBezTo>
                    <a:pt x="74" y="1"/>
                    <a:pt x="74" y="1"/>
                    <a:pt x="74" y="1"/>
                  </a:cubicBezTo>
                  <a:cubicBezTo>
                    <a:pt x="73" y="1"/>
                    <a:pt x="73" y="1"/>
                    <a:pt x="73" y="1"/>
                  </a:cubicBezTo>
                  <a:cubicBezTo>
                    <a:pt x="73" y="1"/>
                    <a:pt x="73" y="1"/>
                    <a:pt x="72" y="1"/>
                  </a:cubicBezTo>
                  <a:cubicBezTo>
                    <a:pt x="72" y="1"/>
                    <a:pt x="72" y="1"/>
                    <a:pt x="72" y="1"/>
                  </a:cubicBezTo>
                  <a:cubicBezTo>
                    <a:pt x="72" y="1"/>
                    <a:pt x="72" y="1"/>
                    <a:pt x="72" y="1"/>
                  </a:cubicBezTo>
                  <a:cubicBezTo>
                    <a:pt x="71" y="1"/>
                    <a:pt x="71" y="1"/>
                    <a:pt x="70" y="1"/>
                  </a:cubicBezTo>
                  <a:cubicBezTo>
                    <a:pt x="70" y="1"/>
                    <a:pt x="70" y="1"/>
                    <a:pt x="70" y="1"/>
                  </a:cubicBezTo>
                  <a:cubicBezTo>
                    <a:pt x="70" y="1"/>
                    <a:pt x="69" y="1"/>
                    <a:pt x="68" y="1"/>
                  </a:cubicBezTo>
                  <a:cubicBezTo>
                    <a:pt x="68" y="1"/>
                    <a:pt x="68" y="0"/>
                    <a:pt x="68" y="0"/>
                  </a:cubicBezTo>
                  <a:cubicBezTo>
                    <a:pt x="68" y="0"/>
                    <a:pt x="68" y="0"/>
                    <a:pt x="67" y="0"/>
                  </a:cubicBezTo>
                  <a:cubicBezTo>
                    <a:pt x="67" y="0"/>
                    <a:pt x="67" y="0"/>
                    <a:pt x="67" y="0"/>
                  </a:cubicBezTo>
                  <a:cubicBezTo>
                    <a:pt x="67" y="0"/>
                    <a:pt x="67" y="0"/>
                    <a:pt x="67" y="0"/>
                  </a:cubicBezTo>
                  <a:cubicBezTo>
                    <a:pt x="67" y="0"/>
                    <a:pt x="67" y="0"/>
                    <a:pt x="67" y="0"/>
                  </a:cubicBezTo>
                  <a:cubicBezTo>
                    <a:pt x="67" y="0"/>
                    <a:pt x="67" y="0"/>
                    <a:pt x="66" y="0"/>
                  </a:cubicBezTo>
                  <a:cubicBezTo>
                    <a:pt x="66" y="0"/>
                    <a:pt x="66" y="0"/>
                    <a:pt x="66" y="0"/>
                  </a:cubicBezTo>
                  <a:cubicBezTo>
                    <a:pt x="66" y="0"/>
                    <a:pt x="66" y="0"/>
                    <a:pt x="66" y="0"/>
                  </a:cubicBezTo>
                  <a:cubicBezTo>
                    <a:pt x="66" y="0"/>
                    <a:pt x="65"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3" y="0"/>
                    <a:pt x="63" y="0"/>
                  </a:cubicBezTo>
                  <a:cubicBezTo>
                    <a:pt x="63" y="0"/>
                    <a:pt x="63" y="0"/>
                    <a:pt x="63" y="0"/>
                  </a:cubicBezTo>
                  <a:cubicBezTo>
                    <a:pt x="63" y="0"/>
                    <a:pt x="63" y="0"/>
                    <a:pt x="63" y="0"/>
                  </a:cubicBezTo>
                  <a:cubicBezTo>
                    <a:pt x="63" y="0"/>
                    <a:pt x="63" y="0"/>
                    <a:pt x="63" y="1"/>
                  </a:cubicBezTo>
                  <a:cubicBezTo>
                    <a:pt x="63" y="1"/>
                    <a:pt x="63" y="1"/>
                    <a:pt x="63" y="1"/>
                  </a:cubicBezTo>
                  <a:cubicBezTo>
                    <a:pt x="63" y="1"/>
                    <a:pt x="63" y="1"/>
                    <a:pt x="63" y="1"/>
                  </a:cubicBezTo>
                  <a:cubicBezTo>
                    <a:pt x="63" y="1"/>
                    <a:pt x="62" y="1"/>
                    <a:pt x="62" y="1"/>
                  </a:cubicBezTo>
                  <a:cubicBezTo>
                    <a:pt x="62" y="1"/>
                    <a:pt x="62" y="1"/>
                    <a:pt x="62" y="1"/>
                  </a:cubicBezTo>
                  <a:cubicBezTo>
                    <a:pt x="62" y="1"/>
                    <a:pt x="62" y="1"/>
                    <a:pt x="62" y="1"/>
                  </a:cubicBezTo>
                  <a:cubicBezTo>
                    <a:pt x="62" y="1"/>
                    <a:pt x="62" y="1"/>
                    <a:pt x="62" y="1"/>
                  </a:cubicBezTo>
                  <a:cubicBezTo>
                    <a:pt x="62" y="1"/>
                    <a:pt x="62" y="1"/>
                    <a:pt x="62" y="1"/>
                  </a:cubicBezTo>
                  <a:cubicBezTo>
                    <a:pt x="62" y="2"/>
                    <a:pt x="62" y="2"/>
                    <a:pt x="62" y="2"/>
                  </a:cubicBezTo>
                  <a:cubicBezTo>
                    <a:pt x="62" y="3"/>
                    <a:pt x="62" y="3"/>
                    <a:pt x="62" y="4"/>
                  </a:cubicBezTo>
                  <a:cubicBezTo>
                    <a:pt x="62" y="5"/>
                    <a:pt x="62" y="6"/>
                    <a:pt x="62" y="7"/>
                  </a:cubicBezTo>
                  <a:cubicBezTo>
                    <a:pt x="62" y="8"/>
                    <a:pt x="62" y="9"/>
                    <a:pt x="62" y="11"/>
                  </a:cubicBezTo>
                  <a:cubicBezTo>
                    <a:pt x="62" y="11"/>
                    <a:pt x="62" y="12"/>
                    <a:pt x="62" y="13"/>
                  </a:cubicBezTo>
                  <a:cubicBezTo>
                    <a:pt x="62" y="13"/>
                    <a:pt x="62" y="13"/>
                    <a:pt x="62" y="13"/>
                  </a:cubicBezTo>
                  <a:cubicBezTo>
                    <a:pt x="62" y="13"/>
                    <a:pt x="62" y="13"/>
                    <a:pt x="62" y="14"/>
                  </a:cubicBezTo>
                  <a:cubicBezTo>
                    <a:pt x="62" y="14"/>
                    <a:pt x="62" y="15"/>
                    <a:pt x="62" y="16"/>
                  </a:cubicBezTo>
                  <a:cubicBezTo>
                    <a:pt x="62" y="16"/>
                    <a:pt x="62" y="16"/>
                    <a:pt x="62" y="16"/>
                  </a:cubicBezTo>
                  <a:cubicBezTo>
                    <a:pt x="62" y="16"/>
                    <a:pt x="62" y="17"/>
                    <a:pt x="62" y="17"/>
                  </a:cubicBezTo>
                  <a:cubicBezTo>
                    <a:pt x="62" y="18"/>
                    <a:pt x="62" y="19"/>
                    <a:pt x="62" y="19"/>
                  </a:cubicBezTo>
                  <a:cubicBezTo>
                    <a:pt x="62" y="20"/>
                    <a:pt x="62" y="20"/>
                    <a:pt x="62" y="21"/>
                  </a:cubicBezTo>
                  <a:cubicBezTo>
                    <a:pt x="62" y="21"/>
                    <a:pt x="62" y="21"/>
                    <a:pt x="62" y="21"/>
                  </a:cubicBezTo>
                  <a:cubicBezTo>
                    <a:pt x="61" y="21"/>
                    <a:pt x="61" y="21"/>
                    <a:pt x="61" y="21"/>
                  </a:cubicBezTo>
                  <a:cubicBezTo>
                    <a:pt x="61" y="21"/>
                    <a:pt x="61" y="21"/>
                    <a:pt x="61" y="21"/>
                  </a:cubicBezTo>
                  <a:cubicBezTo>
                    <a:pt x="61" y="21"/>
                    <a:pt x="61" y="21"/>
                    <a:pt x="61" y="21"/>
                  </a:cubicBezTo>
                  <a:cubicBezTo>
                    <a:pt x="61" y="21"/>
                    <a:pt x="61" y="21"/>
                    <a:pt x="61" y="21"/>
                  </a:cubicBezTo>
                  <a:cubicBezTo>
                    <a:pt x="61" y="21"/>
                    <a:pt x="61" y="21"/>
                    <a:pt x="61" y="21"/>
                  </a:cubicBezTo>
                  <a:cubicBezTo>
                    <a:pt x="61" y="22"/>
                    <a:pt x="61" y="22"/>
                    <a:pt x="61" y="22"/>
                  </a:cubicBezTo>
                  <a:cubicBezTo>
                    <a:pt x="61" y="22"/>
                    <a:pt x="61" y="22"/>
                    <a:pt x="61" y="22"/>
                  </a:cubicBezTo>
                  <a:cubicBezTo>
                    <a:pt x="61" y="22"/>
                    <a:pt x="61" y="22"/>
                    <a:pt x="61" y="22"/>
                  </a:cubicBezTo>
                  <a:cubicBezTo>
                    <a:pt x="61" y="22"/>
                    <a:pt x="61" y="22"/>
                    <a:pt x="61" y="22"/>
                  </a:cubicBezTo>
                  <a:cubicBezTo>
                    <a:pt x="60" y="22"/>
                    <a:pt x="60" y="22"/>
                    <a:pt x="60" y="22"/>
                  </a:cubicBezTo>
                  <a:cubicBezTo>
                    <a:pt x="60" y="22"/>
                    <a:pt x="60" y="22"/>
                    <a:pt x="60" y="22"/>
                  </a:cubicBezTo>
                  <a:cubicBezTo>
                    <a:pt x="60" y="22"/>
                    <a:pt x="60" y="22"/>
                    <a:pt x="60" y="22"/>
                  </a:cubicBezTo>
                  <a:cubicBezTo>
                    <a:pt x="60" y="22"/>
                    <a:pt x="60" y="23"/>
                    <a:pt x="60" y="23"/>
                  </a:cubicBezTo>
                  <a:cubicBezTo>
                    <a:pt x="60" y="23"/>
                    <a:pt x="60" y="23"/>
                    <a:pt x="60" y="23"/>
                  </a:cubicBezTo>
                  <a:cubicBezTo>
                    <a:pt x="60" y="23"/>
                    <a:pt x="60" y="23"/>
                    <a:pt x="60" y="23"/>
                  </a:cubicBezTo>
                  <a:cubicBezTo>
                    <a:pt x="59" y="23"/>
                    <a:pt x="59" y="23"/>
                    <a:pt x="59" y="23"/>
                  </a:cubicBezTo>
                  <a:cubicBezTo>
                    <a:pt x="59" y="23"/>
                    <a:pt x="59" y="23"/>
                    <a:pt x="59" y="23"/>
                  </a:cubicBezTo>
                  <a:cubicBezTo>
                    <a:pt x="59" y="23"/>
                    <a:pt x="59" y="23"/>
                    <a:pt x="59" y="23"/>
                  </a:cubicBezTo>
                  <a:cubicBezTo>
                    <a:pt x="59" y="23"/>
                    <a:pt x="57" y="23"/>
                    <a:pt x="57" y="23"/>
                  </a:cubicBezTo>
                  <a:cubicBezTo>
                    <a:pt x="57" y="23"/>
                    <a:pt x="57" y="23"/>
                    <a:pt x="57" y="23"/>
                  </a:cubicBezTo>
                  <a:cubicBezTo>
                    <a:pt x="57" y="23"/>
                    <a:pt x="57" y="23"/>
                    <a:pt x="56" y="23"/>
                  </a:cubicBezTo>
                  <a:cubicBezTo>
                    <a:pt x="56" y="23"/>
                    <a:pt x="56" y="23"/>
                    <a:pt x="56" y="23"/>
                  </a:cubicBezTo>
                  <a:cubicBezTo>
                    <a:pt x="56" y="23"/>
                    <a:pt x="55" y="23"/>
                    <a:pt x="55" y="23"/>
                  </a:cubicBezTo>
                  <a:cubicBezTo>
                    <a:pt x="55" y="23"/>
                    <a:pt x="55" y="23"/>
                    <a:pt x="55" y="23"/>
                  </a:cubicBezTo>
                  <a:cubicBezTo>
                    <a:pt x="55" y="23"/>
                    <a:pt x="54" y="23"/>
                    <a:pt x="54" y="23"/>
                  </a:cubicBezTo>
                  <a:cubicBezTo>
                    <a:pt x="53" y="22"/>
                    <a:pt x="52" y="22"/>
                    <a:pt x="51" y="22"/>
                  </a:cubicBezTo>
                  <a:cubicBezTo>
                    <a:pt x="51" y="22"/>
                    <a:pt x="50" y="22"/>
                    <a:pt x="50" y="22"/>
                  </a:cubicBezTo>
                  <a:cubicBezTo>
                    <a:pt x="50" y="22"/>
                    <a:pt x="49" y="22"/>
                    <a:pt x="49" y="22"/>
                  </a:cubicBezTo>
                  <a:cubicBezTo>
                    <a:pt x="49" y="22"/>
                    <a:pt x="49" y="22"/>
                    <a:pt x="49" y="22"/>
                  </a:cubicBezTo>
                  <a:cubicBezTo>
                    <a:pt x="49" y="22"/>
                    <a:pt x="49" y="22"/>
                    <a:pt x="48" y="22"/>
                  </a:cubicBezTo>
                  <a:cubicBezTo>
                    <a:pt x="48" y="22"/>
                    <a:pt x="48" y="22"/>
                    <a:pt x="48" y="22"/>
                  </a:cubicBezTo>
                  <a:cubicBezTo>
                    <a:pt x="48" y="22"/>
                    <a:pt x="48" y="22"/>
                    <a:pt x="48" y="22"/>
                  </a:cubicBezTo>
                  <a:cubicBezTo>
                    <a:pt x="48" y="22"/>
                    <a:pt x="48" y="22"/>
                    <a:pt x="48" y="22"/>
                  </a:cubicBezTo>
                  <a:cubicBezTo>
                    <a:pt x="47" y="22"/>
                    <a:pt x="47" y="22"/>
                    <a:pt x="47" y="22"/>
                  </a:cubicBezTo>
                  <a:cubicBezTo>
                    <a:pt x="46" y="22"/>
                    <a:pt x="46" y="22"/>
                    <a:pt x="45" y="22"/>
                  </a:cubicBezTo>
                  <a:cubicBezTo>
                    <a:pt x="45" y="22"/>
                    <a:pt x="45" y="22"/>
                    <a:pt x="45" y="22"/>
                  </a:cubicBezTo>
                  <a:cubicBezTo>
                    <a:pt x="45" y="22"/>
                    <a:pt x="45" y="22"/>
                    <a:pt x="45" y="22"/>
                  </a:cubicBezTo>
                  <a:cubicBezTo>
                    <a:pt x="45" y="22"/>
                    <a:pt x="44" y="22"/>
                    <a:pt x="44" y="23"/>
                  </a:cubicBezTo>
                  <a:cubicBezTo>
                    <a:pt x="44" y="23"/>
                    <a:pt x="44" y="23"/>
                    <a:pt x="44" y="23"/>
                  </a:cubicBezTo>
                  <a:cubicBezTo>
                    <a:pt x="44" y="23"/>
                    <a:pt x="44" y="23"/>
                    <a:pt x="44" y="23"/>
                  </a:cubicBezTo>
                  <a:cubicBezTo>
                    <a:pt x="44" y="23"/>
                    <a:pt x="44" y="25"/>
                    <a:pt x="44" y="25"/>
                  </a:cubicBezTo>
                  <a:cubicBezTo>
                    <a:pt x="44" y="25"/>
                    <a:pt x="44" y="26"/>
                    <a:pt x="44" y="26"/>
                  </a:cubicBezTo>
                  <a:cubicBezTo>
                    <a:pt x="44" y="26"/>
                    <a:pt x="44" y="26"/>
                    <a:pt x="44" y="26"/>
                  </a:cubicBezTo>
                  <a:cubicBezTo>
                    <a:pt x="44" y="26"/>
                    <a:pt x="44" y="26"/>
                    <a:pt x="44" y="27"/>
                  </a:cubicBezTo>
                  <a:cubicBezTo>
                    <a:pt x="44" y="27"/>
                    <a:pt x="44" y="27"/>
                    <a:pt x="44" y="27"/>
                  </a:cubicBezTo>
                  <a:cubicBezTo>
                    <a:pt x="44" y="27"/>
                    <a:pt x="44" y="28"/>
                    <a:pt x="44" y="29"/>
                  </a:cubicBezTo>
                  <a:cubicBezTo>
                    <a:pt x="44" y="29"/>
                    <a:pt x="44" y="30"/>
                    <a:pt x="45" y="30"/>
                  </a:cubicBezTo>
                  <a:cubicBezTo>
                    <a:pt x="45" y="30"/>
                    <a:pt x="45" y="30"/>
                    <a:pt x="45" y="30"/>
                  </a:cubicBezTo>
                  <a:cubicBezTo>
                    <a:pt x="45" y="30"/>
                    <a:pt x="45" y="30"/>
                    <a:pt x="45" y="30"/>
                  </a:cubicBezTo>
                  <a:cubicBezTo>
                    <a:pt x="45" y="30"/>
                    <a:pt x="45" y="30"/>
                    <a:pt x="45" y="31"/>
                  </a:cubicBezTo>
                  <a:cubicBezTo>
                    <a:pt x="45" y="31"/>
                    <a:pt x="45" y="31"/>
                    <a:pt x="45" y="31"/>
                  </a:cubicBezTo>
                  <a:cubicBezTo>
                    <a:pt x="46" y="31"/>
                    <a:pt x="46" y="31"/>
                    <a:pt x="47" y="31"/>
                  </a:cubicBezTo>
                  <a:cubicBezTo>
                    <a:pt x="47" y="31"/>
                    <a:pt x="47" y="31"/>
                    <a:pt x="48" y="31"/>
                  </a:cubicBezTo>
                  <a:cubicBezTo>
                    <a:pt x="48" y="31"/>
                    <a:pt x="48" y="31"/>
                    <a:pt x="48" y="31"/>
                  </a:cubicBezTo>
                  <a:cubicBezTo>
                    <a:pt x="48" y="31"/>
                    <a:pt x="48" y="31"/>
                    <a:pt x="48" y="31"/>
                  </a:cubicBezTo>
                  <a:cubicBezTo>
                    <a:pt x="48" y="31"/>
                    <a:pt x="48" y="31"/>
                    <a:pt x="48" y="32"/>
                  </a:cubicBezTo>
                  <a:cubicBezTo>
                    <a:pt x="49" y="32"/>
                    <a:pt x="50" y="32"/>
                    <a:pt x="51" y="32"/>
                  </a:cubicBezTo>
                  <a:cubicBezTo>
                    <a:pt x="51" y="32"/>
                    <a:pt x="51" y="32"/>
                    <a:pt x="51" y="32"/>
                  </a:cubicBezTo>
                  <a:cubicBezTo>
                    <a:pt x="51" y="32"/>
                    <a:pt x="51" y="32"/>
                    <a:pt x="52" y="32"/>
                  </a:cubicBezTo>
                  <a:cubicBezTo>
                    <a:pt x="52" y="32"/>
                    <a:pt x="52" y="32"/>
                    <a:pt x="52" y="32"/>
                  </a:cubicBezTo>
                  <a:cubicBezTo>
                    <a:pt x="52" y="32"/>
                    <a:pt x="52" y="32"/>
                    <a:pt x="53" y="32"/>
                  </a:cubicBezTo>
                  <a:cubicBezTo>
                    <a:pt x="53" y="32"/>
                    <a:pt x="53" y="32"/>
                    <a:pt x="53" y="32"/>
                  </a:cubicBezTo>
                  <a:cubicBezTo>
                    <a:pt x="53" y="32"/>
                    <a:pt x="53" y="32"/>
                    <a:pt x="53" y="32"/>
                  </a:cubicBezTo>
                  <a:cubicBezTo>
                    <a:pt x="53" y="32"/>
                    <a:pt x="53" y="32"/>
                    <a:pt x="53" y="32"/>
                  </a:cubicBezTo>
                  <a:cubicBezTo>
                    <a:pt x="53" y="32"/>
                    <a:pt x="53" y="32"/>
                    <a:pt x="53" y="33"/>
                  </a:cubicBezTo>
                  <a:cubicBezTo>
                    <a:pt x="53" y="33"/>
                    <a:pt x="53" y="33"/>
                    <a:pt x="53" y="33"/>
                  </a:cubicBezTo>
                  <a:cubicBezTo>
                    <a:pt x="53"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0" y="33"/>
                  </a:cubicBezTo>
                  <a:cubicBezTo>
                    <a:pt x="50" y="33"/>
                    <a:pt x="50" y="33"/>
                    <a:pt x="50" y="33"/>
                  </a:cubicBezTo>
                  <a:cubicBezTo>
                    <a:pt x="50" y="33"/>
                    <a:pt x="50" y="33"/>
                    <a:pt x="50" y="33"/>
                  </a:cubicBezTo>
                  <a:cubicBezTo>
                    <a:pt x="50" y="33"/>
                    <a:pt x="50" y="34"/>
                    <a:pt x="50" y="34"/>
                  </a:cubicBezTo>
                  <a:cubicBezTo>
                    <a:pt x="50" y="34"/>
                    <a:pt x="50" y="34"/>
                    <a:pt x="50" y="34"/>
                  </a:cubicBezTo>
                  <a:cubicBezTo>
                    <a:pt x="50" y="34"/>
                    <a:pt x="50" y="34"/>
                    <a:pt x="50" y="34"/>
                  </a:cubicBezTo>
                  <a:cubicBezTo>
                    <a:pt x="50" y="34"/>
                    <a:pt x="50" y="34"/>
                    <a:pt x="50" y="34"/>
                  </a:cubicBezTo>
                  <a:cubicBezTo>
                    <a:pt x="50" y="34"/>
                    <a:pt x="50" y="34"/>
                    <a:pt x="50" y="34"/>
                  </a:cubicBezTo>
                  <a:cubicBezTo>
                    <a:pt x="50"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8" y="34"/>
                  </a:cubicBezTo>
                  <a:cubicBezTo>
                    <a:pt x="48" y="34"/>
                    <a:pt x="48" y="34"/>
                    <a:pt x="48" y="34"/>
                  </a:cubicBezTo>
                  <a:cubicBezTo>
                    <a:pt x="48" y="34"/>
                    <a:pt x="48" y="34"/>
                    <a:pt x="48" y="34"/>
                  </a:cubicBezTo>
                  <a:cubicBezTo>
                    <a:pt x="48" y="34"/>
                    <a:pt x="48" y="34"/>
                    <a:pt x="48" y="34"/>
                  </a:cubicBezTo>
                  <a:cubicBezTo>
                    <a:pt x="48" y="34"/>
                    <a:pt x="48" y="34"/>
                    <a:pt x="47" y="34"/>
                  </a:cubicBezTo>
                  <a:cubicBezTo>
                    <a:pt x="47" y="34"/>
                    <a:pt x="47" y="34"/>
                    <a:pt x="47" y="34"/>
                  </a:cubicBezTo>
                  <a:cubicBezTo>
                    <a:pt x="47" y="34"/>
                    <a:pt x="47" y="34"/>
                    <a:pt x="47" y="34"/>
                  </a:cubicBezTo>
                  <a:cubicBezTo>
                    <a:pt x="47" y="34"/>
                    <a:pt x="47" y="35"/>
                    <a:pt x="47" y="35"/>
                  </a:cubicBezTo>
                  <a:cubicBezTo>
                    <a:pt x="47" y="35"/>
                    <a:pt x="47" y="35"/>
                    <a:pt x="47" y="35"/>
                  </a:cubicBezTo>
                  <a:cubicBezTo>
                    <a:pt x="47" y="35"/>
                    <a:pt x="47" y="35"/>
                    <a:pt x="47" y="35"/>
                  </a:cubicBezTo>
                  <a:cubicBezTo>
                    <a:pt x="47" y="35"/>
                    <a:pt x="47" y="35"/>
                    <a:pt x="47" y="35"/>
                  </a:cubicBezTo>
                  <a:cubicBezTo>
                    <a:pt x="47" y="35"/>
                    <a:pt x="47" y="35"/>
                    <a:pt x="47" y="35"/>
                  </a:cubicBezTo>
                  <a:cubicBezTo>
                    <a:pt x="47" y="35"/>
                    <a:pt x="46" y="35"/>
                    <a:pt x="46" y="35"/>
                  </a:cubicBezTo>
                  <a:cubicBezTo>
                    <a:pt x="46" y="35"/>
                    <a:pt x="46" y="35"/>
                    <a:pt x="46" y="35"/>
                  </a:cubicBezTo>
                  <a:cubicBezTo>
                    <a:pt x="46" y="35"/>
                    <a:pt x="46" y="35"/>
                    <a:pt x="46" y="35"/>
                  </a:cubicBezTo>
                  <a:cubicBezTo>
                    <a:pt x="46" y="35"/>
                    <a:pt x="46" y="35"/>
                    <a:pt x="46" y="35"/>
                  </a:cubicBezTo>
                  <a:cubicBezTo>
                    <a:pt x="46" y="35"/>
                    <a:pt x="46" y="35"/>
                    <a:pt x="45" y="35"/>
                  </a:cubicBezTo>
                  <a:cubicBezTo>
                    <a:pt x="45" y="35"/>
                    <a:pt x="45" y="35"/>
                    <a:pt x="45" y="35"/>
                  </a:cubicBezTo>
                  <a:cubicBezTo>
                    <a:pt x="45" y="35"/>
                    <a:pt x="45" y="35"/>
                    <a:pt x="45" y="35"/>
                  </a:cubicBezTo>
                  <a:cubicBezTo>
                    <a:pt x="43" y="36"/>
                    <a:pt x="42" y="36"/>
                    <a:pt x="40" y="37"/>
                  </a:cubicBezTo>
                  <a:cubicBezTo>
                    <a:pt x="40" y="37"/>
                    <a:pt x="40" y="37"/>
                    <a:pt x="39" y="37"/>
                  </a:cubicBezTo>
                  <a:cubicBezTo>
                    <a:pt x="39" y="37"/>
                    <a:pt x="38" y="37"/>
                    <a:pt x="38" y="37"/>
                  </a:cubicBezTo>
                  <a:cubicBezTo>
                    <a:pt x="37" y="37"/>
                    <a:pt x="37" y="37"/>
                    <a:pt x="36" y="37"/>
                  </a:cubicBezTo>
                  <a:cubicBezTo>
                    <a:pt x="35" y="38"/>
                    <a:pt x="34" y="38"/>
                    <a:pt x="33" y="38"/>
                  </a:cubicBezTo>
                  <a:cubicBezTo>
                    <a:pt x="33" y="38"/>
                    <a:pt x="32" y="38"/>
                    <a:pt x="32" y="38"/>
                  </a:cubicBezTo>
                  <a:cubicBezTo>
                    <a:pt x="32" y="38"/>
                    <a:pt x="32" y="38"/>
                    <a:pt x="32" y="38"/>
                  </a:cubicBezTo>
                  <a:cubicBezTo>
                    <a:pt x="32" y="38"/>
                    <a:pt x="32" y="38"/>
                    <a:pt x="31" y="38"/>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0" y="39"/>
                    <a:pt x="30" y="39"/>
                  </a:cubicBezTo>
                  <a:cubicBezTo>
                    <a:pt x="30" y="39"/>
                    <a:pt x="30" y="39"/>
                    <a:pt x="30" y="39"/>
                  </a:cubicBezTo>
                  <a:cubicBezTo>
                    <a:pt x="30" y="39"/>
                    <a:pt x="29" y="39"/>
                    <a:pt x="29" y="39"/>
                  </a:cubicBezTo>
                  <a:cubicBezTo>
                    <a:pt x="28" y="39"/>
                    <a:pt x="27" y="39"/>
                    <a:pt x="26" y="40"/>
                  </a:cubicBezTo>
                  <a:cubicBezTo>
                    <a:pt x="26" y="40"/>
                    <a:pt x="25" y="40"/>
                    <a:pt x="25" y="40"/>
                  </a:cubicBezTo>
                  <a:cubicBezTo>
                    <a:pt x="24" y="40"/>
                    <a:pt x="22" y="40"/>
                    <a:pt x="21" y="40"/>
                  </a:cubicBezTo>
                  <a:cubicBezTo>
                    <a:pt x="21" y="40"/>
                    <a:pt x="21" y="40"/>
                    <a:pt x="20" y="40"/>
                  </a:cubicBezTo>
                  <a:cubicBezTo>
                    <a:pt x="19" y="41"/>
                    <a:pt x="18" y="41"/>
                    <a:pt x="18" y="41"/>
                  </a:cubicBezTo>
                  <a:cubicBezTo>
                    <a:pt x="17" y="41"/>
                    <a:pt x="17" y="41"/>
                    <a:pt x="17" y="41"/>
                  </a:cubicBezTo>
                  <a:cubicBezTo>
                    <a:pt x="17" y="41"/>
                    <a:pt x="17" y="41"/>
                    <a:pt x="17" y="41"/>
                  </a:cubicBezTo>
                  <a:cubicBezTo>
                    <a:pt x="17" y="41"/>
                    <a:pt x="17" y="41"/>
                    <a:pt x="16" y="41"/>
                  </a:cubicBezTo>
                  <a:cubicBezTo>
                    <a:pt x="16" y="41"/>
                    <a:pt x="14" y="41"/>
                    <a:pt x="14" y="41"/>
                  </a:cubicBezTo>
                  <a:cubicBezTo>
                    <a:pt x="13" y="41"/>
                    <a:pt x="13" y="41"/>
                    <a:pt x="13" y="41"/>
                  </a:cubicBezTo>
                  <a:cubicBezTo>
                    <a:pt x="12" y="41"/>
                    <a:pt x="12" y="41"/>
                    <a:pt x="11" y="42"/>
                  </a:cubicBezTo>
                  <a:cubicBezTo>
                    <a:pt x="11" y="42"/>
                    <a:pt x="11" y="42"/>
                    <a:pt x="10" y="42"/>
                  </a:cubicBezTo>
                  <a:cubicBezTo>
                    <a:pt x="10" y="42"/>
                    <a:pt x="10" y="42"/>
                    <a:pt x="10" y="42"/>
                  </a:cubicBezTo>
                  <a:cubicBezTo>
                    <a:pt x="10" y="42"/>
                    <a:pt x="10" y="42"/>
                    <a:pt x="9" y="42"/>
                  </a:cubicBezTo>
                  <a:cubicBezTo>
                    <a:pt x="9" y="42"/>
                    <a:pt x="9" y="42"/>
                    <a:pt x="9" y="42"/>
                  </a:cubicBezTo>
                  <a:cubicBezTo>
                    <a:pt x="9" y="42"/>
                    <a:pt x="9" y="42"/>
                    <a:pt x="9" y="42"/>
                  </a:cubicBezTo>
                  <a:cubicBezTo>
                    <a:pt x="9" y="42"/>
                    <a:pt x="9" y="42"/>
                    <a:pt x="9" y="42"/>
                  </a:cubicBezTo>
                  <a:cubicBezTo>
                    <a:pt x="8" y="42"/>
                    <a:pt x="8" y="42"/>
                    <a:pt x="8" y="42"/>
                  </a:cubicBezTo>
                  <a:cubicBezTo>
                    <a:pt x="8" y="42"/>
                    <a:pt x="8" y="42"/>
                    <a:pt x="8" y="42"/>
                  </a:cubicBezTo>
                  <a:cubicBezTo>
                    <a:pt x="7" y="42"/>
                    <a:pt x="7" y="42"/>
                    <a:pt x="7" y="42"/>
                  </a:cubicBezTo>
                  <a:cubicBezTo>
                    <a:pt x="7" y="42"/>
                    <a:pt x="7" y="42"/>
                    <a:pt x="7" y="42"/>
                  </a:cubicBezTo>
                  <a:cubicBezTo>
                    <a:pt x="7" y="42"/>
                    <a:pt x="6" y="42"/>
                    <a:pt x="6" y="42"/>
                  </a:cubicBezTo>
                  <a:cubicBezTo>
                    <a:pt x="6" y="42"/>
                    <a:pt x="6" y="42"/>
                    <a:pt x="6" y="42"/>
                  </a:cubicBezTo>
                  <a:cubicBezTo>
                    <a:pt x="6" y="42"/>
                    <a:pt x="6" y="42"/>
                    <a:pt x="5" y="42"/>
                  </a:cubicBezTo>
                  <a:cubicBezTo>
                    <a:pt x="5" y="42"/>
                    <a:pt x="5" y="42"/>
                    <a:pt x="5" y="42"/>
                  </a:cubicBezTo>
                  <a:cubicBezTo>
                    <a:pt x="5" y="42"/>
                    <a:pt x="5" y="42"/>
                    <a:pt x="5" y="42"/>
                  </a:cubicBezTo>
                  <a:cubicBezTo>
                    <a:pt x="5" y="42"/>
                    <a:pt x="5" y="42"/>
                    <a:pt x="5" y="42"/>
                  </a:cubicBezTo>
                  <a:cubicBezTo>
                    <a:pt x="5" y="42"/>
                    <a:pt x="5" y="42"/>
                    <a:pt x="4" y="42"/>
                  </a:cubicBezTo>
                  <a:cubicBezTo>
                    <a:pt x="4" y="42"/>
                    <a:pt x="4" y="42"/>
                    <a:pt x="4" y="42"/>
                  </a:cubicBezTo>
                  <a:cubicBezTo>
                    <a:pt x="4" y="42"/>
                    <a:pt x="4" y="42"/>
                    <a:pt x="4" y="42"/>
                  </a:cubicBezTo>
                  <a:cubicBezTo>
                    <a:pt x="4" y="42"/>
                    <a:pt x="4" y="42"/>
                    <a:pt x="4" y="42"/>
                  </a:cubicBezTo>
                  <a:cubicBezTo>
                    <a:pt x="4" y="42"/>
                    <a:pt x="4" y="42"/>
                    <a:pt x="3" y="42"/>
                  </a:cubicBezTo>
                  <a:cubicBezTo>
                    <a:pt x="3" y="42"/>
                    <a:pt x="3" y="42"/>
                    <a:pt x="3" y="42"/>
                  </a:cubicBezTo>
                  <a:cubicBezTo>
                    <a:pt x="3" y="42"/>
                    <a:pt x="3" y="42"/>
                    <a:pt x="3" y="42"/>
                  </a:cubicBezTo>
                  <a:cubicBezTo>
                    <a:pt x="3" y="42"/>
                    <a:pt x="3" y="42"/>
                    <a:pt x="3" y="42"/>
                  </a:cubicBezTo>
                  <a:cubicBezTo>
                    <a:pt x="3" y="42"/>
                    <a:pt x="3" y="42"/>
                    <a:pt x="3" y="42"/>
                  </a:cubicBezTo>
                  <a:cubicBezTo>
                    <a:pt x="3" y="42"/>
                    <a:pt x="3" y="42"/>
                    <a:pt x="3" y="43"/>
                  </a:cubicBezTo>
                  <a:cubicBezTo>
                    <a:pt x="3"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4"/>
                  </a:cubicBezTo>
                  <a:cubicBezTo>
                    <a:pt x="1" y="44"/>
                    <a:pt x="0" y="44"/>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8"/>
                  </a:cubicBezTo>
                  <a:cubicBezTo>
                    <a:pt x="2" y="48"/>
                    <a:pt x="2" y="48"/>
                    <a:pt x="2" y="48"/>
                  </a:cubicBezTo>
                  <a:cubicBezTo>
                    <a:pt x="2" y="48"/>
                    <a:pt x="2" y="48"/>
                    <a:pt x="2" y="48"/>
                  </a:cubicBezTo>
                  <a:cubicBezTo>
                    <a:pt x="2" y="48"/>
                    <a:pt x="3" y="48"/>
                    <a:pt x="3" y="48"/>
                  </a:cubicBezTo>
                  <a:cubicBezTo>
                    <a:pt x="3" y="48"/>
                    <a:pt x="3" y="48"/>
                    <a:pt x="3" y="48"/>
                  </a:cubicBezTo>
                  <a:cubicBezTo>
                    <a:pt x="3" y="48"/>
                    <a:pt x="3" y="48"/>
                    <a:pt x="3" y="48"/>
                  </a:cubicBezTo>
                  <a:cubicBezTo>
                    <a:pt x="3" y="48"/>
                    <a:pt x="3" y="48"/>
                    <a:pt x="3" y="48"/>
                  </a:cubicBezTo>
                  <a:cubicBezTo>
                    <a:pt x="3" y="48"/>
                    <a:pt x="3" y="48"/>
                    <a:pt x="3" y="48"/>
                  </a:cubicBezTo>
                  <a:cubicBezTo>
                    <a:pt x="3" y="49"/>
                    <a:pt x="3" y="49"/>
                    <a:pt x="3" y="49"/>
                  </a:cubicBezTo>
                  <a:cubicBezTo>
                    <a:pt x="3" y="49"/>
                    <a:pt x="3" y="49"/>
                    <a:pt x="3" y="49"/>
                  </a:cubicBezTo>
                  <a:cubicBezTo>
                    <a:pt x="3" y="49"/>
                    <a:pt x="3" y="49"/>
                    <a:pt x="3" y="49"/>
                  </a:cubicBezTo>
                  <a:cubicBezTo>
                    <a:pt x="3" y="49"/>
                    <a:pt x="3" y="49"/>
                    <a:pt x="4" y="49"/>
                  </a:cubicBezTo>
                  <a:cubicBezTo>
                    <a:pt x="4" y="49"/>
                    <a:pt x="4" y="49"/>
                    <a:pt x="4" y="49"/>
                  </a:cubicBezTo>
                  <a:cubicBezTo>
                    <a:pt x="4" y="49"/>
                    <a:pt x="4" y="49"/>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5" y="50"/>
                    <a:pt x="5" y="50"/>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2"/>
                  </a:cubicBezTo>
                  <a:cubicBezTo>
                    <a:pt x="6" y="52"/>
                    <a:pt x="6" y="52"/>
                    <a:pt x="6" y="52"/>
                  </a:cubicBezTo>
                  <a:cubicBezTo>
                    <a:pt x="6" y="52"/>
                    <a:pt x="6" y="52"/>
                    <a:pt x="6" y="52"/>
                  </a:cubicBezTo>
                  <a:cubicBezTo>
                    <a:pt x="6" y="52"/>
                    <a:pt x="6" y="52"/>
                    <a:pt x="6" y="52"/>
                  </a:cubicBezTo>
                  <a:cubicBezTo>
                    <a:pt x="6" y="53"/>
                    <a:pt x="6" y="53"/>
                    <a:pt x="6" y="53"/>
                  </a:cubicBezTo>
                  <a:cubicBezTo>
                    <a:pt x="6" y="53"/>
                    <a:pt x="7" y="53"/>
                    <a:pt x="7" y="53"/>
                  </a:cubicBezTo>
                  <a:cubicBezTo>
                    <a:pt x="7" y="53"/>
                    <a:pt x="7" y="53"/>
                    <a:pt x="7" y="53"/>
                  </a:cubicBezTo>
                  <a:cubicBezTo>
                    <a:pt x="7" y="53"/>
                    <a:pt x="7" y="54"/>
                    <a:pt x="7" y="54"/>
                  </a:cubicBezTo>
                  <a:cubicBezTo>
                    <a:pt x="7" y="54"/>
                    <a:pt x="7" y="54"/>
                    <a:pt x="7" y="54"/>
                  </a:cubicBezTo>
                  <a:cubicBezTo>
                    <a:pt x="7" y="54"/>
                    <a:pt x="7" y="54"/>
                    <a:pt x="7" y="54"/>
                  </a:cubicBezTo>
                  <a:cubicBezTo>
                    <a:pt x="8" y="54"/>
                    <a:pt x="8" y="54"/>
                    <a:pt x="8" y="54"/>
                  </a:cubicBezTo>
                  <a:cubicBezTo>
                    <a:pt x="8" y="54"/>
                    <a:pt x="8" y="54"/>
                    <a:pt x="8" y="54"/>
                  </a:cubicBezTo>
                  <a:cubicBezTo>
                    <a:pt x="8" y="54"/>
                    <a:pt x="8" y="54"/>
                    <a:pt x="8" y="54"/>
                  </a:cubicBezTo>
                  <a:cubicBezTo>
                    <a:pt x="9" y="54"/>
                    <a:pt x="9" y="54"/>
                    <a:pt x="10" y="54"/>
                  </a:cubicBezTo>
                  <a:cubicBezTo>
                    <a:pt x="10" y="54"/>
                    <a:pt x="10" y="54"/>
                    <a:pt x="10" y="54"/>
                  </a:cubicBezTo>
                  <a:cubicBezTo>
                    <a:pt x="10" y="54"/>
                    <a:pt x="10" y="54"/>
                    <a:pt x="10" y="54"/>
                  </a:cubicBezTo>
                  <a:cubicBezTo>
                    <a:pt x="10" y="54"/>
                    <a:pt x="11" y="54"/>
                    <a:pt x="11" y="54"/>
                  </a:cubicBezTo>
                  <a:cubicBezTo>
                    <a:pt x="11" y="54"/>
                    <a:pt x="11" y="54"/>
                    <a:pt x="11" y="54"/>
                  </a:cubicBezTo>
                  <a:cubicBezTo>
                    <a:pt x="11" y="54"/>
                    <a:pt x="11" y="54"/>
                    <a:pt x="11" y="54"/>
                  </a:cubicBezTo>
                  <a:cubicBezTo>
                    <a:pt x="11" y="54"/>
                    <a:pt x="11" y="54"/>
                    <a:pt x="11" y="54"/>
                  </a:cubicBezTo>
                  <a:cubicBezTo>
                    <a:pt x="11" y="54"/>
                    <a:pt x="11" y="54"/>
                    <a:pt x="12" y="54"/>
                  </a:cubicBezTo>
                  <a:cubicBezTo>
                    <a:pt x="12" y="54"/>
                    <a:pt x="12" y="54"/>
                    <a:pt x="12" y="54"/>
                  </a:cubicBezTo>
                  <a:cubicBezTo>
                    <a:pt x="12" y="54"/>
                    <a:pt x="12" y="54"/>
                    <a:pt x="12" y="54"/>
                  </a:cubicBezTo>
                  <a:cubicBezTo>
                    <a:pt x="12" y="53"/>
                    <a:pt x="12" y="53"/>
                    <a:pt x="12" y="53"/>
                  </a:cubicBezTo>
                  <a:cubicBezTo>
                    <a:pt x="12" y="53"/>
                    <a:pt x="12" y="53"/>
                    <a:pt x="12" y="53"/>
                  </a:cubicBezTo>
                  <a:cubicBezTo>
                    <a:pt x="12" y="53"/>
                    <a:pt x="12" y="53"/>
                    <a:pt x="12" y="53"/>
                  </a:cubicBezTo>
                  <a:cubicBezTo>
                    <a:pt x="12" y="53"/>
                    <a:pt x="12" y="53"/>
                    <a:pt x="13" y="53"/>
                  </a:cubicBezTo>
                  <a:cubicBezTo>
                    <a:pt x="13" y="53"/>
                    <a:pt x="13" y="53"/>
                    <a:pt x="14" y="53"/>
                  </a:cubicBezTo>
                  <a:cubicBezTo>
                    <a:pt x="14" y="53"/>
                    <a:pt x="14" y="53"/>
                    <a:pt x="14" y="53"/>
                  </a:cubicBezTo>
                  <a:cubicBezTo>
                    <a:pt x="14" y="53"/>
                    <a:pt x="14" y="53"/>
                    <a:pt x="14" y="53"/>
                  </a:cubicBezTo>
                  <a:cubicBezTo>
                    <a:pt x="14" y="53"/>
                    <a:pt x="15" y="53"/>
                    <a:pt x="15" y="53"/>
                  </a:cubicBezTo>
                  <a:cubicBezTo>
                    <a:pt x="16" y="52"/>
                    <a:pt x="18" y="52"/>
                    <a:pt x="20" y="51"/>
                  </a:cubicBezTo>
                  <a:cubicBezTo>
                    <a:pt x="20" y="51"/>
                    <a:pt x="20" y="51"/>
                    <a:pt x="20" y="51"/>
                  </a:cubicBezTo>
                  <a:cubicBezTo>
                    <a:pt x="20" y="51"/>
                    <a:pt x="20" y="51"/>
                    <a:pt x="20" y="51"/>
                  </a:cubicBezTo>
                  <a:cubicBezTo>
                    <a:pt x="21" y="51"/>
                    <a:pt x="21" y="51"/>
                    <a:pt x="21" y="51"/>
                  </a:cubicBezTo>
                  <a:cubicBezTo>
                    <a:pt x="21" y="51"/>
                    <a:pt x="21" y="51"/>
                    <a:pt x="21" y="51"/>
                  </a:cubicBezTo>
                  <a:cubicBezTo>
                    <a:pt x="21"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4" y="51"/>
                  </a:cubicBezTo>
                  <a:cubicBezTo>
                    <a:pt x="24" y="51"/>
                    <a:pt x="24" y="51"/>
                    <a:pt x="24" y="50"/>
                  </a:cubicBezTo>
                  <a:cubicBezTo>
                    <a:pt x="24" y="50"/>
                    <a:pt x="24" y="50"/>
                    <a:pt x="24" y="50"/>
                  </a:cubicBezTo>
                  <a:cubicBezTo>
                    <a:pt x="25" y="50"/>
                    <a:pt x="27" y="50"/>
                    <a:pt x="28" y="49"/>
                  </a:cubicBezTo>
                  <a:cubicBezTo>
                    <a:pt x="28" y="49"/>
                    <a:pt x="28" y="49"/>
                    <a:pt x="28" y="49"/>
                  </a:cubicBezTo>
                  <a:cubicBezTo>
                    <a:pt x="28" y="49"/>
                    <a:pt x="28" y="49"/>
                    <a:pt x="28" y="49"/>
                  </a:cubicBezTo>
                  <a:cubicBezTo>
                    <a:pt x="28"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30" y="49"/>
                    <a:pt x="30" y="49"/>
                    <a:pt x="30" y="49"/>
                  </a:cubicBezTo>
                  <a:cubicBezTo>
                    <a:pt x="30" y="49"/>
                    <a:pt x="31" y="49"/>
                    <a:pt x="31" y="49"/>
                  </a:cubicBezTo>
                  <a:cubicBezTo>
                    <a:pt x="31" y="49"/>
                    <a:pt x="31" y="49"/>
                    <a:pt x="31" y="50"/>
                  </a:cubicBezTo>
                  <a:cubicBezTo>
                    <a:pt x="31" y="50"/>
                    <a:pt x="31" y="50"/>
                    <a:pt x="31" y="50"/>
                  </a:cubicBezTo>
                  <a:cubicBezTo>
                    <a:pt x="31" y="50"/>
                    <a:pt x="31" y="51"/>
                    <a:pt x="31" y="52"/>
                  </a:cubicBezTo>
                  <a:cubicBezTo>
                    <a:pt x="31" y="53"/>
                    <a:pt x="31" y="54"/>
                    <a:pt x="31" y="54"/>
                  </a:cubicBezTo>
                  <a:cubicBezTo>
                    <a:pt x="31" y="55"/>
                    <a:pt x="31" y="55"/>
                    <a:pt x="31" y="56"/>
                  </a:cubicBezTo>
                  <a:cubicBezTo>
                    <a:pt x="31" y="56"/>
                    <a:pt x="31" y="56"/>
                    <a:pt x="31" y="56"/>
                  </a:cubicBezTo>
                  <a:cubicBezTo>
                    <a:pt x="31" y="56"/>
                    <a:pt x="31" y="57"/>
                    <a:pt x="31" y="57"/>
                  </a:cubicBezTo>
                  <a:cubicBezTo>
                    <a:pt x="31" y="58"/>
                    <a:pt x="31" y="59"/>
                    <a:pt x="31" y="60"/>
                  </a:cubicBezTo>
                  <a:cubicBezTo>
                    <a:pt x="31" y="60"/>
                    <a:pt x="31" y="60"/>
                    <a:pt x="30" y="60"/>
                  </a:cubicBezTo>
                  <a:cubicBezTo>
                    <a:pt x="30" y="60"/>
                    <a:pt x="30" y="60"/>
                    <a:pt x="30" y="61"/>
                  </a:cubicBezTo>
                  <a:cubicBezTo>
                    <a:pt x="30" y="61"/>
                    <a:pt x="30" y="61"/>
                    <a:pt x="30" y="61"/>
                  </a:cubicBezTo>
                  <a:cubicBezTo>
                    <a:pt x="30" y="62"/>
                    <a:pt x="30" y="64"/>
                    <a:pt x="30" y="66"/>
                  </a:cubicBezTo>
                  <a:cubicBezTo>
                    <a:pt x="30" y="66"/>
                    <a:pt x="30" y="67"/>
                    <a:pt x="30" y="68"/>
                  </a:cubicBezTo>
                  <a:cubicBezTo>
                    <a:pt x="30" y="68"/>
                    <a:pt x="30" y="68"/>
                    <a:pt x="30" y="68"/>
                  </a:cubicBezTo>
                  <a:cubicBezTo>
                    <a:pt x="30" y="68"/>
                    <a:pt x="30" y="69"/>
                    <a:pt x="30" y="69"/>
                  </a:cubicBezTo>
                  <a:cubicBezTo>
                    <a:pt x="30" y="70"/>
                    <a:pt x="30" y="70"/>
                    <a:pt x="30" y="70"/>
                  </a:cubicBezTo>
                  <a:cubicBezTo>
                    <a:pt x="30" y="70"/>
                    <a:pt x="30" y="70"/>
                    <a:pt x="30" y="70"/>
                  </a:cubicBezTo>
                  <a:cubicBezTo>
                    <a:pt x="30" y="71"/>
                    <a:pt x="30" y="71"/>
                    <a:pt x="30" y="71"/>
                  </a:cubicBezTo>
                  <a:cubicBezTo>
                    <a:pt x="30" y="72"/>
                    <a:pt x="30" y="72"/>
                    <a:pt x="30" y="73"/>
                  </a:cubicBezTo>
                  <a:cubicBezTo>
                    <a:pt x="30" y="73"/>
                    <a:pt x="30" y="73"/>
                    <a:pt x="30" y="73"/>
                  </a:cubicBezTo>
                  <a:cubicBezTo>
                    <a:pt x="30" y="74"/>
                    <a:pt x="30" y="74"/>
                    <a:pt x="30" y="74"/>
                  </a:cubicBezTo>
                  <a:cubicBezTo>
                    <a:pt x="30" y="74"/>
                    <a:pt x="30" y="74"/>
                    <a:pt x="30" y="74"/>
                  </a:cubicBezTo>
                  <a:cubicBezTo>
                    <a:pt x="30" y="75"/>
                    <a:pt x="30" y="75"/>
                    <a:pt x="30" y="75"/>
                  </a:cubicBezTo>
                  <a:cubicBezTo>
                    <a:pt x="30" y="75"/>
                    <a:pt x="30" y="75"/>
                    <a:pt x="30" y="75"/>
                  </a:cubicBezTo>
                  <a:cubicBezTo>
                    <a:pt x="30" y="76"/>
                    <a:pt x="30" y="76"/>
                    <a:pt x="30" y="76"/>
                  </a:cubicBezTo>
                  <a:cubicBezTo>
                    <a:pt x="30" y="76"/>
                    <a:pt x="30" y="76"/>
                    <a:pt x="30" y="76"/>
                  </a:cubicBezTo>
                  <a:cubicBezTo>
                    <a:pt x="30" y="76"/>
                    <a:pt x="30" y="77"/>
                    <a:pt x="30" y="77"/>
                  </a:cubicBezTo>
                  <a:cubicBezTo>
                    <a:pt x="30" y="77"/>
                    <a:pt x="30" y="77"/>
                    <a:pt x="30" y="77"/>
                  </a:cubicBezTo>
                  <a:cubicBezTo>
                    <a:pt x="30" y="77"/>
                    <a:pt x="30" y="77"/>
                    <a:pt x="30" y="78"/>
                  </a:cubicBezTo>
                  <a:cubicBezTo>
                    <a:pt x="30" y="78"/>
                    <a:pt x="30" y="78"/>
                    <a:pt x="29" y="78"/>
                  </a:cubicBezTo>
                  <a:cubicBezTo>
                    <a:pt x="29" y="78"/>
                    <a:pt x="29" y="78"/>
                    <a:pt x="29" y="78"/>
                  </a:cubicBezTo>
                  <a:cubicBezTo>
                    <a:pt x="29" y="78"/>
                    <a:pt x="29" y="78"/>
                    <a:pt x="29" y="78"/>
                  </a:cubicBezTo>
                  <a:cubicBezTo>
                    <a:pt x="29" y="78"/>
                    <a:pt x="29" y="79"/>
                    <a:pt x="29" y="79"/>
                  </a:cubicBezTo>
                  <a:cubicBezTo>
                    <a:pt x="29" y="79"/>
                    <a:pt x="29" y="79"/>
                    <a:pt x="29" y="79"/>
                  </a:cubicBezTo>
                  <a:cubicBezTo>
                    <a:pt x="29" y="79"/>
                    <a:pt x="29" y="80"/>
                    <a:pt x="29" y="80"/>
                  </a:cubicBezTo>
                  <a:cubicBezTo>
                    <a:pt x="29" y="80"/>
                    <a:pt x="29" y="81"/>
                    <a:pt x="29" y="82"/>
                  </a:cubicBezTo>
                  <a:cubicBezTo>
                    <a:pt x="29" y="82"/>
                    <a:pt x="29" y="83"/>
                    <a:pt x="29" y="83"/>
                  </a:cubicBezTo>
                  <a:cubicBezTo>
                    <a:pt x="29" y="83"/>
                    <a:pt x="29" y="83"/>
                    <a:pt x="29" y="83"/>
                  </a:cubicBezTo>
                  <a:cubicBezTo>
                    <a:pt x="29" y="84"/>
                    <a:pt x="29" y="84"/>
                    <a:pt x="29" y="84"/>
                  </a:cubicBezTo>
                  <a:cubicBezTo>
                    <a:pt x="29" y="84"/>
                    <a:pt x="29" y="84"/>
                    <a:pt x="29" y="84"/>
                  </a:cubicBezTo>
                  <a:cubicBezTo>
                    <a:pt x="29" y="84"/>
                    <a:pt x="29" y="85"/>
                    <a:pt x="29" y="85"/>
                  </a:cubicBezTo>
                  <a:cubicBezTo>
                    <a:pt x="29" y="85"/>
                    <a:pt x="29" y="85"/>
                    <a:pt x="29" y="85"/>
                  </a:cubicBezTo>
                  <a:cubicBezTo>
                    <a:pt x="29" y="85"/>
                    <a:pt x="29" y="85"/>
                    <a:pt x="29" y="86"/>
                  </a:cubicBezTo>
                  <a:cubicBezTo>
                    <a:pt x="28" y="87"/>
                    <a:pt x="28" y="89"/>
                    <a:pt x="28" y="91"/>
                  </a:cubicBezTo>
                  <a:cubicBezTo>
                    <a:pt x="28" y="91"/>
                    <a:pt x="28" y="91"/>
                    <a:pt x="28" y="92"/>
                  </a:cubicBezTo>
                  <a:cubicBezTo>
                    <a:pt x="28" y="92"/>
                    <a:pt x="28" y="92"/>
                    <a:pt x="28" y="92"/>
                  </a:cubicBezTo>
                  <a:cubicBezTo>
                    <a:pt x="28" y="92"/>
                    <a:pt x="28" y="92"/>
                    <a:pt x="28" y="92"/>
                  </a:cubicBezTo>
                  <a:cubicBezTo>
                    <a:pt x="28" y="92"/>
                    <a:pt x="28" y="92"/>
                    <a:pt x="28" y="92"/>
                  </a:cubicBezTo>
                  <a:cubicBezTo>
                    <a:pt x="28" y="92"/>
                    <a:pt x="28" y="93"/>
                    <a:pt x="28" y="93"/>
                  </a:cubicBezTo>
                  <a:cubicBezTo>
                    <a:pt x="28" y="93"/>
                    <a:pt x="28" y="93"/>
                    <a:pt x="28" y="93"/>
                  </a:cubicBezTo>
                  <a:cubicBezTo>
                    <a:pt x="28" y="93"/>
                    <a:pt x="28" y="93"/>
                    <a:pt x="28" y="93"/>
                  </a:cubicBezTo>
                  <a:cubicBezTo>
                    <a:pt x="28" y="93"/>
                    <a:pt x="27" y="93"/>
                    <a:pt x="27" y="93"/>
                  </a:cubicBezTo>
                  <a:cubicBezTo>
                    <a:pt x="27" y="93"/>
                    <a:pt x="27" y="94"/>
                    <a:pt x="27" y="94"/>
                  </a:cubicBezTo>
                  <a:cubicBezTo>
                    <a:pt x="27" y="94"/>
                    <a:pt x="27" y="94"/>
                    <a:pt x="27" y="94"/>
                  </a:cubicBezTo>
                  <a:cubicBezTo>
                    <a:pt x="27" y="94"/>
                    <a:pt x="27" y="95"/>
                    <a:pt x="27" y="95"/>
                  </a:cubicBezTo>
                  <a:cubicBezTo>
                    <a:pt x="28" y="96"/>
                    <a:pt x="29" y="96"/>
                    <a:pt x="29" y="97"/>
                  </a:cubicBezTo>
                  <a:cubicBezTo>
                    <a:pt x="30" y="97"/>
                    <a:pt x="30" y="97"/>
                    <a:pt x="31" y="97"/>
                  </a:cubicBezTo>
                  <a:cubicBezTo>
                    <a:pt x="32" y="97"/>
                    <a:pt x="33" y="97"/>
                    <a:pt x="34" y="97"/>
                  </a:cubicBezTo>
                  <a:cubicBezTo>
                    <a:pt x="36" y="97"/>
                    <a:pt x="38" y="97"/>
                    <a:pt x="39" y="97"/>
                  </a:cubicBezTo>
                  <a:cubicBezTo>
                    <a:pt x="41" y="97"/>
                    <a:pt x="42" y="97"/>
                    <a:pt x="42" y="96"/>
                  </a:cubicBezTo>
                  <a:cubicBezTo>
                    <a:pt x="43" y="96"/>
                    <a:pt x="43" y="96"/>
                    <a:pt x="43" y="96"/>
                  </a:cubicBezTo>
                  <a:cubicBezTo>
                    <a:pt x="43" y="96"/>
                    <a:pt x="43" y="96"/>
                    <a:pt x="43" y="96"/>
                  </a:cubicBezTo>
                  <a:cubicBezTo>
                    <a:pt x="43" y="96"/>
                    <a:pt x="43" y="96"/>
                    <a:pt x="43" y="96"/>
                  </a:cubicBezTo>
                  <a:cubicBezTo>
                    <a:pt x="43" y="96"/>
                    <a:pt x="43" y="96"/>
                    <a:pt x="43" y="96"/>
                  </a:cubicBezTo>
                  <a:cubicBezTo>
                    <a:pt x="43" y="96"/>
                    <a:pt x="43" y="96"/>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4" y="95"/>
                    <a:pt x="44" y="95"/>
                    <a:pt x="44" y="95"/>
                  </a:cubicBezTo>
                  <a:cubicBezTo>
                    <a:pt x="44" y="95"/>
                    <a:pt x="44" y="94"/>
                    <a:pt x="44" y="94"/>
                  </a:cubicBezTo>
                  <a:cubicBezTo>
                    <a:pt x="44" y="94"/>
                    <a:pt x="44" y="94"/>
                    <a:pt x="44" y="94"/>
                  </a:cubicBezTo>
                  <a:cubicBezTo>
                    <a:pt x="44" y="94"/>
                    <a:pt x="44" y="93"/>
                    <a:pt x="44" y="92"/>
                  </a:cubicBezTo>
                  <a:cubicBezTo>
                    <a:pt x="44" y="92"/>
                    <a:pt x="44" y="92"/>
                    <a:pt x="44" y="92"/>
                  </a:cubicBezTo>
                  <a:cubicBezTo>
                    <a:pt x="44" y="92"/>
                    <a:pt x="44" y="92"/>
                    <a:pt x="44" y="92"/>
                  </a:cubicBezTo>
                  <a:cubicBezTo>
                    <a:pt x="59" y="92"/>
                    <a:pt x="74" y="92"/>
                    <a:pt x="89" y="92"/>
                  </a:cubicBezTo>
                  <a:cubicBezTo>
                    <a:pt x="92" y="92"/>
                    <a:pt x="96" y="92"/>
                    <a:pt x="100" y="92"/>
                  </a:cubicBezTo>
                  <a:cubicBezTo>
                    <a:pt x="102" y="92"/>
                    <a:pt x="103" y="92"/>
                    <a:pt x="105" y="92"/>
                  </a:cubicBezTo>
                  <a:cubicBezTo>
                    <a:pt x="105" y="92"/>
                    <a:pt x="105" y="92"/>
                    <a:pt x="105" y="92"/>
                  </a:cubicBezTo>
                  <a:cubicBezTo>
                    <a:pt x="105" y="92"/>
                    <a:pt x="105" y="92"/>
                    <a:pt x="105" y="92"/>
                  </a:cubicBezTo>
                  <a:cubicBezTo>
                    <a:pt x="105" y="92"/>
                    <a:pt x="105" y="92"/>
                    <a:pt x="105" y="92"/>
                  </a:cubicBezTo>
                  <a:cubicBezTo>
                    <a:pt x="105" y="92"/>
                    <a:pt x="105" y="92"/>
                    <a:pt x="106" y="92"/>
                  </a:cubicBezTo>
                  <a:cubicBezTo>
                    <a:pt x="106" y="92"/>
                    <a:pt x="105" y="92"/>
                    <a:pt x="106" y="92"/>
                  </a:cubicBezTo>
                  <a:cubicBezTo>
                    <a:pt x="106" y="93"/>
                    <a:pt x="106" y="93"/>
                    <a:pt x="106" y="94"/>
                  </a:cubicBezTo>
                  <a:cubicBezTo>
                    <a:pt x="106" y="94"/>
                    <a:pt x="106" y="94"/>
                    <a:pt x="106" y="94"/>
                  </a:cubicBezTo>
                  <a:cubicBezTo>
                    <a:pt x="106" y="94"/>
                    <a:pt x="106" y="95"/>
                    <a:pt x="106" y="95"/>
                  </a:cubicBezTo>
                  <a:cubicBezTo>
                    <a:pt x="106" y="95"/>
                    <a:pt x="106" y="95"/>
                    <a:pt x="106" y="95"/>
                  </a:cubicBezTo>
                  <a:cubicBezTo>
                    <a:pt x="106" y="95"/>
                    <a:pt x="106" y="95"/>
                    <a:pt x="106" y="95"/>
                  </a:cubicBezTo>
                  <a:cubicBezTo>
                    <a:pt x="106" y="95"/>
                    <a:pt x="106" y="95"/>
                    <a:pt x="106" y="95"/>
                  </a:cubicBezTo>
                  <a:cubicBezTo>
                    <a:pt x="106" y="95"/>
                    <a:pt x="106" y="95"/>
                    <a:pt x="106" y="96"/>
                  </a:cubicBezTo>
                  <a:cubicBezTo>
                    <a:pt x="106" y="96"/>
                    <a:pt x="106" y="96"/>
                    <a:pt x="106" y="96"/>
                  </a:cubicBezTo>
                  <a:cubicBezTo>
                    <a:pt x="106" y="96"/>
                    <a:pt x="106" y="96"/>
                    <a:pt x="106" y="96"/>
                  </a:cubicBezTo>
                  <a:cubicBezTo>
                    <a:pt x="106" y="96"/>
                    <a:pt x="107" y="96"/>
                    <a:pt x="107" y="96"/>
                  </a:cubicBezTo>
                  <a:cubicBezTo>
                    <a:pt x="107" y="96"/>
                    <a:pt x="107" y="96"/>
                    <a:pt x="107" y="96"/>
                  </a:cubicBezTo>
                  <a:cubicBezTo>
                    <a:pt x="108" y="97"/>
                    <a:pt x="109" y="97"/>
                    <a:pt x="111" y="97"/>
                  </a:cubicBezTo>
                  <a:cubicBezTo>
                    <a:pt x="113" y="97"/>
                    <a:pt x="114" y="97"/>
                    <a:pt x="116" y="97"/>
                  </a:cubicBezTo>
                  <a:cubicBezTo>
                    <a:pt x="117" y="97"/>
                    <a:pt x="118" y="97"/>
                    <a:pt x="119" y="97"/>
                  </a:cubicBezTo>
                  <a:cubicBezTo>
                    <a:pt x="119" y="96"/>
                    <a:pt x="119" y="96"/>
                    <a:pt x="119" y="96"/>
                  </a:cubicBezTo>
                  <a:cubicBezTo>
                    <a:pt x="119" y="96"/>
                    <a:pt x="119" y="96"/>
                    <a:pt x="119" y="96"/>
                  </a:cubicBezTo>
                  <a:cubicBezTo>
                    <a:pt x="119" y="96"/>
                    <a:pt x="119" y="96"/>
                    <a:pt x="119" y="96"/>
                  </a:cubicBezTo>
                  <a:cubicBezTo>
                    <a:pt x="119" y="96"/>
                    <a:pt x="119" y="96"/>
                    <a:pt x="120" y="96"/>
                  </a:cubicBezTo>
                  <a:cubicBezTo>
                    <a:pt x="120" y="96"/>
                    <a:pt x="120" y="96"/>
                    <a:pt x="120" y="96"/>
                  </a:cubicBezTo>
                  <a:cubicBezTo>
                    <a:pt x="120" y="96"/>
                    <a:pt x="120" y="96"/>
                    <a:pt x="120" y="96"/>
                  </a:cubicBezTo>
                  <a:cubicBezTo>
                    <a:pt x="120" y="96"/>
                    <a:pt x="120" y="96"/>
                    <a:pt x="120" y="95"/>
                  </a:cubicBezTo>
                  <a:cubicBezTo>
                    <a:pt x="120" y="95"/>
                    <a:pt x="120" y="95"/>
                    <a:pt x="120" y="95"/>
                  </a:cubicBezTo>
                  <a:cubicBezTo>
                    <a:pt x="120" y="95"/>
                    <a:pt x="120" y="95"/>
                    <a:pt x="120" y="95"/>
                  </a:cubicBezTo>
                  <a:cubicBezTo>
                    <a:pt x="120" y="95"/>
                    <a:pt x="120" y="95"/>
                    <a:pt x="120" y="95"/>
                  </a:cubicBezTo>
                  <a:cubicBezTo>
                    <a:pt x="121" y="94"/>
                    <a:pt x="120" y="93"/>
                    <a:pt x="120" y="93"/>
                  </a:cubicBezTo>
                  <a:cubicBezTo>
                    <a:pt x="120" y="92"/>
                    <a:pt x="120" y="92"/>
                    <a:pt x="120" y="9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3" name="Freeform 9">
              <a:extLst>
                <a:ext uri="{FF2B5EF4-FFF2-40B4-BE49-F238E27FC236}">
                  <a16:creationId xmlns:a16="http://schemas.microsoft.com/office/drawing/2014/main" id="{2B45748B-0703-4485-B34B-981E76FF8B23}"/>
                </a:ext>
              </a:extLst>
            </p:cNvPr>
            <p:cNvSpPr>
              <a:spLocks noEditPoints="1"/>
            </p:cNvSpPr>
            <p:nvPr/>
          </p:nvSpPr>
          <p:spPr bwMode="auto">
            <a:xfrm>
              <a:off x="3243263" y="3246438"/>
              <a:ext cx="382587" cy="138112"/>
            </a:xfrm>
            <a:custGeom>
              <a:avLst/>
              <a:gdLst>
                <a:gd name="T0" fmla="*/ 31 w 102"/>
                <a:gd name="T1" fmla="*/ 26 h 37"/>
                <a:gd name="T2" fmla="*/ 30 w 102"/>
                <a:gd name="T3" fmla="*/ 29 h 37"/>
                <a:gd name="T4" fmla="*/ 15 w 102"/>
                <a:gd name="T5" fmla="*/ 29 h 37"/>
                <a:gd name="T6" fmla="*/ 17 w 102"/>
                <a:gd name="T7" fmla="*/ 14 h 37"/>
                <a:gd name="T8" fmla="*/ 31 w 102"/>
                <a:gd name="T9" fmla="*/ 17 h 37"/>
                <a:gd name="T10" fmla="*/ 29 w 102"/>
                <a:gd name="T11" fmla="*/ 18 h 37"/>
                <a:gd name="T12" fmla="*/ 16 w 102"/>
                <a:gd name="T13" fmla="*/ 15 h 37"/>
                <a:gd name="T14" fmla="*/ 44 w 102"/>
                <a:gd name="T15" fmla="*/ 25 h 37"/>
                <a:gd name="T16" fmla="*/ 60 w 102"/>
                <a:gd name="T17" fmla="*/ 26 h 37"/>
                <a:gd name="T18" fmla="*/ 59 w 102"/>
                <a:gd name="T19" fmla="*/ 29 h 37"/>
                <a:gd name="T20" fmla="*/ 43 w 102"/>
                <a:gd name="T21" fmla="*/ 27 h 37"/>
                <a:gd name="T22" fmla="*/ 58 w 102"/>
                <a:gd name="T23" fmla="*/ 14 h 37"/>
                <a:gd name="T24" fmla="*/ 59 w 102"/>
                <a:gd name="T25" fmla="*/ 17 h 37"/>
                <a:gd name="T26" fmla="*/ 44 w 102"/>
                <a:gd name="T27" fmla="*/ 18 h 37"/>
                <a:gd name="T28" fmla="*/ 72 w 102"/>
                <a:gd name="T29" fmla="*/ 14 h 37"/>
                <a:gd name="T30" fmla="*/ 85 w 102"/>
                <a:gd name="T31" fmla="*/ 18 h 37"/>
                <a:gd name="T32" fmla="*/ 72 w 102"/>
                <a:gd name="T33" fmla="*/ 16 h 37"/>
                <a:gd name="T34" fmla="*/ 74 w 102"/>
                <a:gd name="T35" fmla="*/ 29 h 37"/>
                <a:gd name="T36" fmla="*/ 73 w 102"/>
                <a:gd name="T37" fmla="*/ 25 h 37"/>
                <a:gd name="T38" fmla="*/ 1 w 102"/>
                <a:gd name="T39" fmla="*/ 36 h 37"/>
                <a:gd name="T40" fmla="*/ 13 w 102"/>
                <a:gd name="T41" fmla="*/ 37 h 37"/>
                <a:gd name="T42" fmla="*/ 90 w 102"/>
                <a:gd name="T43" fmla="*/ 37 h 37"/>
                <a:gd name="T44" fmla="*/ 100 w 102"/>
                <a:gd name="T45" fmla="*/ 37 h 37"/>
                <a:gd name="T46" fmla="*/ 101 w 102"/>
                <a:gd name="T47" fmla="*/ 36 h 37"/>
                <a:gd name="T48" fmla="*/ 101 w 102"/>
                <a:gd name="T49" fmla="*/ 35 h 37"/>
                <a:gd name="T50" fmla="*/ 100 w 102"/>
                <a:gd name="T51" fmla="*/ 30 h 37"/>
                <a:gd name="T52" fmla="*/ 100 w 102"/>
                <a:gd name="T53" fmla="*/ 28 h 37"/>
                <a:gd name="T54" fmla="*/ 100 w 102"/>
                <a:gd name="T55" fmla="*/ 25 h 37"/>
                <a:gd name="T56" fmla="*/ 99 w 102"/>
                <a:gd name="T57" fmla="*/ 22 h 37"/>
                <a:gd name="T58" fmla="*/ 99 w 102"/>
                <a:gd name="T59" fmla="*/ 20 h 37"/>
                <a:gd name="T60" fmla="*/ 99 w 102"/>
                <a:gd name="T61" fmla="*/ 18 h 37"/>
                <a:gd name="T62" fmla="*/ 99 w 102"/>
                <a:gd name="T63" fmla="*/ 16 h 37"/>
                <a:gd name="T64" fmla="*/ 98 w 102"/>
                <a:gd name="T65" fmla="*/ 13 h 37"/>
                <a:gd name="T66" fmla="*/ 98 w 102"/>
                <a:gd name="T67" fmla="*/ 7 h 37"/>
                <a:gd name="T68" fmla="*/ 96 w 102"/>
                <a:gd name="T69" fmla="*/ 7 h 37"/>
                <a:gd name="T70" fmla="*/ 89 w 102"/>
                <a:gd name="T71" fmla="*/ 7 h 37"/>
                <a:gd name="T72" fmla="*/ 73 w 102"/>
                <a:gd name="T73" fmla="*/ 7 h 37"/>
                <a:gd name="T74" fmla="*/ 72 w 102"/>
                <a:gd name="T75" fmla="*/ 3 h 37"/>
                <a:gd name="T76" fmla="*/ 72 w 102"/>
                <a:gd name="T77" fmla="*/ 1 h 37"/>
                <a:gd name="T78" fmla="*/ 71 w 102"/>
                <a:gd name="T79" fmla="*/ 1 h 37"/>
                <a:gd name="T80" fmla="*/ 69 w 102"/>
                <a:gd name="T81" fmla="*/ 0 h 37"/>
                <a:gd name="T82" fmla="*/ 57 w 102"/>
                <a:gd name="T83" fmla="*/ 7 h 37"/>
                <a:gd name="T84" fmla="*/ 44 w 102"/>
                <a:gd name="T85" fmla="*/ 2 h 37"/>
                <a:gd name="T86" fmla="*/ 43 w 102"/>
                <a:gd name="T87" fmla="*/ 1 h 37"/>
                <a:gd name="T88" fmla="*/ 40 w 102"/>
                <a:gd name="T89" fmla="*/ 0 h 37"/>
                <a:gd name="T90" fmla="*/ 32 w 102"/>
                <a:gd name="T91" fmla="*/ 0 h 37"/>
                <a:gd name="T92" fmla="*/ 32 w 102"/>
                <a:gd name="T93" fmla="*/ 1 h 37"/>
                <a:gd name="T94" fmla="*/ 31 w 102"/>
                <a:gd name="T95" fmla="*/ 5 h 37"/>
                <a:gd name="T96" fmla="*/ 31 w 102"/>
                <a:gd name="T97" fmla="*/ 6 h 37"/>
                <a:gd name="T98" fmla="*/ 5 w 102"/>
                <a:gd name="T99" fmla="*/ 7 h 37"/>
                <a:gd name="T100" fmla="*/ 3 w 102"/>
                <a:gd name="T101" fmla="*/ 9 h 37"/>
                <a:gd name="T102" fmla="*/ 3 w 102"/>
                <a:gd name="T103" fmla="*/ 18 h 37"/>
                <a:gd name="T104" fmla="*/ 3 w 102"/>
                <a:gd name="T105" fmla="*/ 20 h 37"/>
                <a:gd name="T106" fmla="*/ 2 w 102"/>
                <a:gd name="T107" fmla="*/ 23 h 37"/>
                <a:gd name="T108" fmla="*/ 2 w 102"/>
                <a:gd name="T109" fmla="*/ 25 h 37"/>
                <a:gd name="T110" fmla="*/ 2 w 102"/>
                <a:gd name="T111" fmla="*/ 29 h 37"/>
                <a:gd name="T112" fmla="*/ 1 w 102"/>
                <a:gd name="T113" fmla="*/ 30 h 37"/>
                <a:gd name="T114" fmla="*/ 1 w 102"/>
                <a:gd name="T115"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 h="37">
                  <a:moveTo>
                    <a:pt x="15" y="27"/>
                  </a:moveTo>
                  <a:cubicBezTo>
                    <a:pt x="15" y="27"/>
                    <a:pt x="15" y="26"/>
                    <a:pt x="15" y="26"/>
                  </a:cubicBezTo>
                  <a:cubicBezTo>
                    <a:pt x="15" y="26"/>
                    <a:pt x="16" y="26"/>
                    <a:pt x="16" y="26"/>
                  </a:cubicBezTo>
                  <a:cubicBezTo>
                    <a:pt x="16" y="26"/>
                    <a:pt x="16" y="25"/>
                    <a:pt x="16" y="25"/>
                  </a:cubicBezTo>
                  <a:cubicBezTo>
                    <a:pt x="16" y="25"/>
                    <a:pt x="16" y="25"/>
                    <a:pt x="16" y="25"/>
                  </a:cubicBezTo>
                  <a:cubicBezTo>
                    <a:pt x="21" y="25"/>
                    <a:pt x="25" y="25"/>
                    <a:pt x="30" y="25"/>
                  </a:cubicBezTo>
                  <a:cubicBezTo>
                    <a:pt x="30" y="25"/>
                    <a:pt x="30" y="26"/>
                    <a:pt x="31" y="26"/>
                  </a:cubicBezTo>
                  <a:cubicBezTo>
                    <a:pt x="31" y="26"/>
                    <a:pt x="31" y="27"/>
                    <a:pt x="31" y="27"/>
                  </a:cubicBezTo>
                  <a:cubicBezTo>
                    <a:pt x="31" y="27"/>
                    <a:pt x="31" y="27"/>
                    <a:pt x="30" y="27"/>
                  </a:cubicBezTo>
                  <a:cubicBezTo>
                    <a:pt x="30" y="28"/>
                    <a:pt x="31" y="28"/>
                    <a:pt x="30" y="28"/>
                  </a:cubicBezTo>
                  <a:cubicBezTo>
                    <a:pt x="30" y="28"/>
                    <a:pt x="30" y="28"/>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29" y="29"/>
                    <a:pt x="29" y="29"/>
                    <a:pt x="29" y="29"/>
                  </a:cubicBezTo>
                  <a:cubicBezTo>
                    <a:pt x="28" y="29"/>
                    <a:pt x="27" y="29"/>
                    <a:pt x="26" y="29"/>
                  </a:cubicBezTo>
                  <a:cubicBezTo>
                    <a:pt x="22" y="29"/>
                    <a:pt x="19" y="29"/>
                    <a:pt x="15" y="29"/>
                  </a:cubicBezTo>
                  <a:cubicBezTo>
                    <a:pt x="15" y="29"/>
                    <a:pt x="15" y="29"/>
                    <a:pt x="15" y="29"/>
                  </a:cubicBezTo>
                  <a:cubicBezTo>
                    <a:pt x="15" y="29"/>
                    <a:pt x="15" y="29"/>
                    <a:pt x="15" y="29"/>
                  </a:cubicBezTo>
                  <a:cubicBezTo>
                    <a:pt x="15" y="28"/>
                    <a:pt x="15" y="27"/>
                    <a:pt x="15" y="27"/>
                  </a:cubicBezTo>
                  <a:close/>
                  <a:moveTo>
                    <a:pt x="16" y="15"/>
                  </a:moveTo>
                  <a:cubicBezTo>
                    <a:pt x="16" y="15"/>
                    <a:pt x="16" y="15"/>
                    <a:pt x="16" y="15"/>
                  </a:cubicBezTo>
                  <a:cubicBezTo>
                    <a:pt x="16" y="15"/>
                    <a:pt x="16" y="15"/>
                    <a:pt x="16" y="15"/>
                  </a:cubicBezTo>
                  <a:cubicBezTo>
                    <a:pt x="16" y="15"/>
                    <a:pt x="16" y="15"/>
                    <a:pt x="16" y="14"/>
                  </a:cubicBezTo>
                  <a:cubicBezTo>
                    <a:pt x="17" y="14"/>
                    <a:pt x="17" y="14"/>
                    <a:pt x="17" y="14"/>
                  </a:cubicBezTo>
                  <a:cubicBezTo>
                    <a:pt x="17" y="14"/>
                    <a:pt x="17" y="14"/>
                    <a:pt x="17" y="14"/>
                  </a:cubicBezTo>
                  <a:cubicBezTo>
                    <a:pt x="17" y="14"/>
                    <a:pt x="17" y="14"/>
                    <a:pt x="17" y="14"/>
                  </a:cubicBezTo>
                  <a:cubicBezTo>
                    <a:pt x="17" y="14"/>
                    <a:pt x="17" y="14"/>
                    <a:pt x="17" y="14"/>
                  </a:cubicBezTo>
                  <a:cubicBezTo>
                    <a:pt x="17" y="14"/>
                    <a:pt x="17" y="14"/>
                    <a:pt x="17" y="14"/>
                  </a:cubicBezTo>
                  <a:cubicBezTo>
                    <a:pt x="22" y="14"/>
                    <a:pt x="26" y="14"/>
                    <a:pt x="30" y="14"/>
                  </a:cubicBezTo>
                  <a:cubicBezTo>
                    <a:pt x="31" y="14"/>
                    <a:pt x="31" y="14"/>
                    <a:pt x="31" y="14"/>
                  </a:cubicBezTo>
                  <a:cubicBezTo>
                    <a:pt x="31" y="15"/>
                    <a:pt x="31" y="15"/>
                    <a:pt x="31" y="15"/>
                  </a:cubicBezTo>
                  <a:cubicBezTo>
                    <a:pt x="31" y="16"/>
                    <a:pt x="31" y="16"/>
                    <a:pt x="31" y="17"/>
                  </a:cubicBezTo>
                  <a:cubicBezTo>
                    <a:pt x="31" y="17"/>
                    <a:pt x="31" y="17"/>
                    <a:pt x="31" y="17"/>
                  </a:cubicBezTo>
                  <a:cubicBezTo>
                    <a:pt x="31" y="17"/>
                    <a:pt x="31" y="17"/>
                    <a:pt x="31" y="17"/>
                  </a:cubicBezTo>
                  <a:cubicBezTo>
                    <a:pt x="31" y="17"/>
                    <a:pt x="31" y="17"/>
                    <a:pt x="31" y="17"/>
                  </a:cubicBezTo>
                  <a:cubicBezTo>
                    <a:pt x="31" y="18"/>
                    <a:pt x="31" y="18"/>
                    <a:pt x="30" y="18"/>
                  </a:cubicBezTo>
                  <a:cubicBezTo>
                    <a:pt x="30" y="18"/>
                    <a:pt x="30" y="18"/>
                    <a:pt x="30" y="18"/>
                  </a:cubicBezTo>
                  <a:cubicBezTo>
                    <a:pt x="30" y="18"/>
                    <a:pt x="30" y="18"/>
                    <a:pt x="30" y="18"/>
                  </a:cubicBezTo>
                  <a:cubicBezTo>
                    <a:pt x="30" y="18"/>
                    <a:pt x="29" y="18"/>
                    <a:pt x="29" y="18"/>
                  </a:cubicBezTo>
                  <a:cubicBezTo>
                    <a:pt x="29" y="18"/>
                    <a:pt x="29" y="18"/>
                    <a:pt x="29" y="18"/>
                  </a:cubicBezTo>
                  <a:cubicBezTo>
                    <a:pt x="25" y="18"/>
                    <a:pt x="21" y="18"/>
                    <a:pt x="17" y="18"/>
                  </a:cubicBezTo>
                  <a:cubicBezTo>
                    <a:pt x="17" y="18"/>
                    <a:pt x="17" y="18"/>
                    <a:pt x="17" y="18"/>
                  </a:cubicBezTo>
                  <a:cubicBezTo>
                    <a:pt x="17" y="18"/>
                    <a:pt x="17" y="18"/>
                    <a:pt x="17" y="18"/>
                  </a:cubicBezTo>
                  <a:cubicBezTo>
                    <a:pt x="17" y="18"/>
                    <a:pt x="17" y="18"/>
                    <a:pt x="17" y="18"/>
                  </a:cubicBezTo>
                  <a:cubicBezTo>
                    <a:pt x="17" y="18"/>
                    <a:pt x="17" y="17"/>
                    <a:pt x="16" y="17"/>
                  </a:cubicBezTo>
                  <a:cubicBezTo>
                    <a:pt x="16" y="17"/>
                    <a:pt x="16" y="16"/>
                    <a:pt x="16" y="15"/>
                  </a:cubicBezTo>
                  <a:moveTo>
                    <a:pt x="43" y="27"/>
                  </a:moveTo>
                  <a:cubicBezTo>
                    <a:pt x="43" y="27"/>
                    <a:pt x="43" y="27"/>
                    <a:pt x="43" y="27"/>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5"/>
                  </a:cubicBezTo>
                  <a:cubicBezTo>
                    <a:pt x="44" y="25"/>
                    <a:pt x="44" y="25"/>
                    <a:pt x="44" y="25"/>
                  </a:cubicBezTo>
                  <a:cubicBezTo>
                    <a:pt x="48" y="25"/>
                    <a:pt x="52" y="25"/>
                    <a:pt x="56" y="25"/>
                  </a:cubicBezTo>
                  <a:cubicBezTo>
                    <a:pt x="57" y="25"/>
                    <a:pt x="58" y="25"/>
                    <a:pt x="59" y="25"/>
                  </a:cubicBezTo>
                  <a:cubicBezTo>
                    <a:pt x="59" y="25"/>
                    <a:pt x="59" y="25"/>
                    <a:pt x="59" y="25"/>
                  </a:cubicBezTo>
                  <a:cubicBezTo>
                    <a:pt x="59" y="25"/>
                    <a:pt x="59" y="25"/>
                    <a:pt x="59" y="25"/>
                  </a:cubicBezTo>
                  <a:cubicBezTo>
                    <a:pt x="59" y="26"/>
                    <a:pt x="59" y="26"/>
                    <a:pt x="59" y="26"/>
                  </a:cubicBezTo>
                  <a:cubicBezTo>
                    <a:pt x="59" y="26"/>
                    <a:pt x="59" y="26"/>
                    <a:pt x="60" y="26"/>
                  </a:cubicBezTo>
                  <a:cubicBezTo>
                    <a:pt x="60" y="26"/>
                    <a:pt x="60" y="26"/>
                    <a:pt x="60" y="26"/>
                  </a:cubicBezTo>
                  <a:cubicBezTo>
                    <a:pt x="60" y="26"/>
                    <a:pt x="60" y="26"/>
                    <a:pt x="60" y="26"/>
                  </a:cubicBezTo>
                  <a:cubicBezTo>
                    <a:pt x="60" y="26"/>
                    <a:pt x="60" y="26"/>
                    <a:pt x="60" y="27"/>
                  </a:cubicBezTo>
                  <a:cubicBezTo>
                    <a:pt x="60" y="27"/>
                    <a:pt x="60" y="27"/>
                    <a:pt x="60" y="27"/>
                  </a:cubicBezTo>
                  <a:cubicBezTo>
                    <a:pt x="60" y="27"/>
                    <a:pt x="60" y="27"/>
                    <a:pt x="60" y="27"/>
                  </a:cubicBezTo>
                  <a:cubicBezTo>
                    <a:pt x="60" y="28"/>
                    <a:pt x="60" y="29"/>
                    <a:pt x="60" y="29"/>
                  </a:cubicBezTo>
                  <a:cubicBezTo>
                    <a:pt x="60" y="29"/>
                    <a:pt x="59" y="29"/>
                    <a:pt x="59" y="29"/>
                  </a:cubicBezTo>
                  <a:cubicBezTo>
                    <a:pt x="59" y="29"/>
                    <a:pt x="59" y="29"/>
                    <a:pt x="59" y="29"/>
                  </a:cubicBezTo>
                  <a:cubicBezTo>
                    <a:pt x="55" y="29"/>
                    <a:pt x="51" y="29"/>
                    <a:pt x="47" y="29"/>
                  </a:cubicBezTo>
                  <a:cubicBezTo>
                    <a:pt x="46" y="29"/>
                    <a:pt x="45" y="29"/>
                    <a:pt x="44" y="29"/>
                  </a:cubicBezTo>
                  <a:cubicBezTo>
                    <a:pt x="44" y="29"/>
                    <a:pt x="44" y="29"/>
                    <a:pt x="44" y="29"/>
                  </a:cubicBezTo>
                  <a:cubicBezTo>
                    <a:pt x="44" y="29"/>
                    <a:pt x="43" y="29"/>
                    <a:pt x="43" y="29"/>
                  </a:cubicBezTo>
                  <a:cubicBezTo>
                    <a:pt x="43" y="29"/>
                    <a:pt x="43" y="29"/>
                    <a:pt x="43" y="29"/>
                  </a:cubicBezTo>
                  <a:cubicBezTo>
                    <a:pt x="43" y="29"/>
                    <a:pt x="43" y="28"/>
                    <a:pt x="43" y="27"/>
                  </a:cubicBezTo>
                  <a:moveTo>
                    <a:pt x="44" y="16"/>
                  </a:moveTo>
                  <a:cubicBezTo>
                    <a:pt x="44" y="16"/>
                    <a:pt x="44" y="15"/>
                    <a:pt x="44" y="15"/>
                  </a:cubicBezTo>
                  <a:cubicBezTo>
                    <a:pt x="44" y="14"/>
                    <a:pt x="44" y="14"/>
                    <a:pt x="44" y="14"/>
                  </a:cubicBezTo>
                  <a:cubicBezTo>
                    <a:pt x="44" y="14"/>
                    <a:pt x="44" y="14"/>
                    <a:pt x="45" y="14"/>
                  </a:cubicBezTo>
                  <a:cubicBezTo>
                    <a:pt x="48" y="14"/>
                    <a:pt x="51" y="14"/>
                    <a:pt x="54" y="14"/>
                  </a:cubicBezTo>
                  <a:cubicBezTo>
                    <a:pt x="56" y="14"/>
                    <a:pt x="57" y="14"/>
                    <a:pt x="58" y="14"/>
                  </a:cubicBezTo>
                  <a:cubicBezTo>
                    <a:pt x="58" y="14"/>
                    <a:pt x="58" y="14"/>
                    <a:pt x="58" y="14"/>
                  </a:cubicBezTo>
                  <a:cubicBezTo>
                    <a:pt x="58" y="14"/>
                    <a:pt x="58" y="14"/>
                    <a:pt x="59" y="14"/>
                  </a:cubicBezTo>
                  <a:cubicBezTo>
                    <a:pt x="59" y="14"/>
                    <a:pt x="59" y="14"/>
                    <a:pt x="59" y="14"/>
                  </a:cubicBezTo>
                  <a:cubicBezTo>
                    <a:pt x="59" y="14"/>
                    <a:pt x="59" y="14"/>
                    <a:pt x="59" y="14"/>
                  </a:cubicBezTo>
                  <a:cubicBezTo>
                    <a:pt x="59" y="14"/>
                    <a:pt x="59" y="14"/>
                    <a:pt x="59" y="15"/>
                  </a:cubicBezTo>
                  <a:cubicBezTo>
                    <a:pt x="59" y="15"/>
                    <a:pt x="59" y="15"/>
                    <a:pt x="59" y="15"/>
                  </a:cubicBezTo>
                  <a:cubicBezTo>
                    <a:pt x="59" y="15"/>
                    <a:pt x="59" y="16"/>
                    <a:pt x="59" y="17"/>
                  </a:cubicBezTo>
                  <a:cubicBezTo>
                    <a:pt x="59" y="17"/>
                    <a:pt x="59" y="17"/>
                    <a:pt x="59" y="17"/>
                  </a:cubicBezTo>
                  <a:cubicBezTo>
                    <a:pt x="59" y="17"/>
                    <a:pt x="59" y="17"/>
                    <a:pt x="59" y="17"/>
                  </a:cubicBezTo>
                  <a:cubicBezTo>
                    <a:pt x="59" y="17"/>
                    <a:pt x="59" y="17"/>
                    <a:pt x="59" y="18"/>
                  </a:cubicBezTo>
                  <a:cubicBezTo>
                    <a:pt x="59" y="18"/>
                    <a:pt x="58" y="18"/>
                    <a:pt x="58" y="18"/>
                  </a:cubicBezTo>
                  <a:cubicBezTo>
                    <a:pt x="58" y="18"/>
                    <a:pt x="58" y="18"/>
                    <a:pt x="58" y="18"/>
                  </a:cubicBezTo>
                  <a:cubicBezTo>
                    <a:pt x="58" y="18"/>
                    <a:pt x="58" y="18"/>
                    <a:pt x="58" y="18"/>
                  </a:cubicBezTo>
                  <a:cubicBezTo>
                    <a:pt x="53" y="18"/>
                    <a:pt x="49" y="18"/>
                    <a:pt x="45" y="18"/>
                  </a:cubicBezTo>
                  <a:cubicBezTo>
                    <a:pt x="44" y="18"/>
                    <a:pt x="44" y="18"/>
                    <a:pt x="44" y="18"/>
                  </a:cubicBezTo>
                  <a:cubicBezTo>
                    <a:pt x="44" y="18"/>
                    <a:pt x="44" y="18"/>
                    <a:pt x="44" y="18"/>
                  </a:cubicBezTo>
                  <a:cubicBezTo>
                    <a:pt x="44" y="18"/>
                    <a:pt x="44" y="18"/>
                    <a:pt x="44" y="18"/>
                  </a:cubicBezTo>
                  <a:cubicBezTo>
                    <a:pt x="44" y="18"/>
                    <a:pt x="44" y="17"/>
                    <a:pt x="44" y="17"/>
                  </a:cubicBezTo>
                  <a:cubicBezTo>
                    <a:pt x="44" y="17"/>
                    <a:pt x="44" y="17"/>
                    <a:pt x="44" y="16"/>
                  </a:cubicBezTo>
                  <a:moveTo>
                    <a:pt x="72" y="16"/>
                  </a:moveTo>
                  <a:cubicBezTo>
                    <a:pt x="72" y="16"/>
                    <a:pt x="72" y="15"/>
                    <a:pt x="72" y="15"/>
                  </a:cubicBezTo>
                  <a:cubicBezTo>
                    <a:pt x="72" y="14"/>
                    <a:pt x="72" y="14"/>
                    <a:pt x="72" y="14"/>
                  </a:cubicBezTo>
                  <a:cubicBezTo>
                    <a:pt x="73" y="14"/>
                    <a:pt x="73" y="14"/>
                    <a:pt x="73" y="14"/>
                  </a:cubicBezTo>
                  <a:cubicBezTo>
                    <a:pt x="76" y="14"/>
                    <a:pt x="80" y="14"/>
                    <a:pt x="83" y="14"/>
                  </a:cubicBezTo>
                  <a:cubicBezTo>
                    <a:pt x="85" y="14"/>
                    <a:pt x="86" y="13"/>
                    <a:pt x="87" y="15"/>
                  </a:cubicBezTo>
                  <a:cubicBezTo>
                    <a:pt x="87" y="15"/>
                    <a:pt x="87" y="15"/>
                    <a:pt x="87" y="16"/>
                  </a:cubicBezTo>
                  <a:cubicBezTo>
                    <a:pt x="87" y="16"/>
                    <a:pt x="87" y="17"/>
                    <a:pt x="87" y="17"/>
                  </a:cubicBezTo>
                  <a:cubicBezTo>
                    <a:pt x="87" y="17"/>
                    <a:pt x="87" y="18"/>
                    <a:pt x="86" y="18"/>
                  </a:cubicBezTo>
                  <a:cubicBezTo>
                    <a:pt x="86" y="18"/>
                    <a:pt x="86" y="18"/>
                    <a:pt x="85" y="18"/>
                  </a:cubicBezTo>
                  <a:cubicBezTo>
                    <a:pt x="85" y="18"/>
                    <a:pt x="84" y="18"/>
                    <a:pt x="83" y="18"/>
                  </a:cubicBezTo>
                  <a:cubicBezTo>
                    <a:pt x="80" y="18"/>
                    <a:pt x="76" y="18"/>
                    <a:pt x="73" y="18"/>
                  </a:cubicBezTo>
                  <a:cubicBezTo>
                    <a:pt x="73" y="18"/>
                    <a:pt x="73" y="18"/>
                    <a:pt x="73" y="18"/>
                  </a:cubicBezTo>
                  <a:cubicBezTo>
                    <a:pt x="73" y="18"/>
                    <a:pt x="73" y="18"/>
                    <a:pt x="73" y="18"/>
                  </a:cubicBezTo>
                  <a:cubicBezTo>
                    <a:pt x="73" y="18"/>
                    <a:pt x="73" y="18"/>
                    <a:pt x="73" y="18"/>
                  </a:cubicBezTo>
                  <a:cubicBezTo>
                    <a:pt x="72" y="18"/>
                    <a:pt x="72" y="17"/>
                    <a:pt x="72" y="17"/>
                  </a:cubicBezTo>
                  <a:cubicBezTo>
                    <a:pt x="72" y="17"/>
                    <a:pt x="72" y="17"/>
                    <a:pt x="72" y="16"/>
                  </a:cubicBezTo>
                  <a:moveTo>
                    <a:pt x="88" y="26"/>
                  </a:moveTo>
                  <a:cubicBezTo>
                    <a:pt x="88" y="26"/>
                    <a:pt x="88" y="27"/>
                    <a:pt x="88" y="27"/>
                  </a:cubicBezTo>
                  <a:cubicBezTo>
                    <a:pt x="88" y="27"/>
                    <a:pt x="89" y="28"/>
                    <a:pt x="89" y="28"/>
                  </a:cubicBezTo>
                  <a:cubicBezTo>
                    <a:pt x="88" y="29"/>
                    <a:pt x="88" y="29"/>
                    <a:pt x="88" y="29"/>
                  </a:cubicBezTo>
                  <a:cubicBezTo>
                    <a:pt x="88" y="29"/>
                    <a:pt x="87" y="29"/>
                    <a:pt x="87" y="29"/>
                  </a:cubicBezTo>
                  <a:cubicBezTo>
                    <a:pt x="86" y="29"/>
                    <a:pt x="85" y="29"/>
                    <a:pt x="84" y="29"/>
                  </a:cubicBezTo>
                  <a:cubicBezTo>
                    <a:pt x="81" y="29"/>
                    <a:pt x="77" y="29"/>
                    <a:pt x="74" y="29"/>
                  </a:cubicBezTo>
                  <a:cubicBezTo>
                    <a:pt x="74" y="29"/>
                    <a:pt x="74" y="29"/>
                    <a:pt x="73" y="29"/>
                  </a:cubicBezTo>
                  <a:cubicBezTo>
                    <a:pt x="73" y="29"/>
                    <a:pt x="73" y="29"/>
                    <a:pt x="73" y="29"/>
                  </a:cubicBezTo>
                  <a:cubicBezTo>
                    <a:pt x="73" y="29"/>
                    <a:pt x="73" y="29"/>
                    <a:pt x="73" y="29"/>
                  </a:cubicBezTo>
                  <a:cubicBezTo>
                    <a:pt x="73" y="29"/>
                    <a:pt x="73" y="29"/>
                    <a:pt x="73" y="29"/>
                  </a:cubicBezTo>
                  <a:cubicBezTo>
                    <a:pt x="73" y="28"/>
                    <a:pt x="73" y="27"/>
                    <a:pt x="73" y="26"/>
                  </a:cubicBezTo>
                  <a:cubicBezTo>
                    <a:pt x="73" y="26"/>
                    <a:pt x="73" y="26"/>
                    <a:pt x="73" y="26"/>
                  </a:cubicBezTo>
                  <a:cubicBezTo>
                    <a:pt x="73" y="25"/>
                    <a:pt x="73" y="25"/>
                    <a:pt x="73" y="25"/>
                  </a:cubicBezTo>
                  <a:cubicBezTo>
                    <a:pt x="78" y="25"/>
                    <a:pt x="83" y="25"/>
                    <a:pt x="87" y="25"/>
                  </a:cubicBezTo>
                  <a:cubicBezTo>
                    <a:pt x="88" y="26"/>
                    <a:pt x="88" y="26"/>
                    <a:pt x="88" y="26"/>
                  </a:cubicBezTo>
                  <a:moveTo>
                    <a:pt x="1" y="35"/>
                  </a:moveTo>
                  <a:cubicBezTo>
                    <a:pt x="1" y="35"/>
                    <a:pt x="1" y="35"/>
                    <a:pt x="1" y="35"/>
                  </a:cubicBezTo>
                  <a:cubicBezTo>
                    <a:pt x="1" y="35"/>
                    <a:pt x="1" y="35"/>
                    <a:pt x="1" y="36"/>
                  </a:cubicBezTo>
                  <a:cubicBezTo>
                    <a:pt x="1" y="36"/>
                    <a:pt x="1" y="36"/>
                    <a:pt x="1" y="36"/>
                  </a:cubicBezTo>
                  <a:cubicBezTo>
                    <a:pt x="1" y="36"/>
                    <a:pt x="1" y="36"/>
                    <a:pt x="1" y="36"/>
                  </a:cubicBezTo>
                  <a:cubicBezTo>
                    <a:pt x="1" y="36"/>
                    <a:pt x="1" y="36"/>
                    <a:pt x="1" y="36"/>
                  </a:cubicBezTo>
                  <a:cubicBezTo>
                    <a:pt x="1" y="36"/>
                    <a:pt x="1" y="36"/>
                    <a:pt x="2" y="36"/>
                  </a:cubicBezTo>
                  <a:cubicBezTo>
                    <a:pt x="2" y="36"/>
                    <a:pt x="2" y="36"/>
                    <a:pt x="2" y="37"/>
                  </a:cubicBezTo>
                  <a:cubicBezTo>
                    <a:pt x="2" y="37"/>
                    <a:pt x="2" y="37"/>
                    <a:pt x="2" y="37"/>
                  </a:cubicBezTo>
                  <a:cubicBezTo>
                    <a:pt x="2" y="37"/>
                    <a:pt x="3" y="37"/>
                    <a:pt x="4" y="37"/>
                  </a:cubicBezTo>
                  <a:cubicBezTo>
                    <a:pt x="5" y="37"/>
                    <a:pt x="7" y="37"/>
                    <a:pt x="8" y="37"/>
                  </a:cubicBezTo>
                  <a:cubicBezTo>
                    <a:pt x="9" y="37"/>
                    <a:pt x="11" y="37"/>
                    <a:pt x="13" y="37"/>
                  </a:cubicBezTo>
                  <a:cubicBezTo>
                    <a:pt x="13" y="37"/>
                    <a:pt x="14" y="37"/>
                    <a:pt x="14" y="37"/>
                  </a:cubicBezTo>
                  <a:cubicBezTo>
                    <a:pt x="14" y="37"/>
                    <a:pt x="14" y="36"/>
                    <a:pt x="14" y="36"/>
                  </a:cubicBezTo>
                  <a:cubicBezTo>
                    <a:pt x="17" y="36"/>
                    <a:pt x="19" y="36"/>
                    <a:pt x="22" y="36"/>
                  </a:cubicBezTo>
                  <a:cubicBezTo>
                    <a:pt x="41" y="36"/>
                    <a:pt x="60" y="36"/>
                    <a:pt x="78" y="36"/>
                  </a:cubicBezTo>
                  <a:cubicBezTo>
                    <a:pt x="81" y="36"/>
                    <a:pt x="84" y="36"/>
                    <a:pt x="86" y="36"/>
                  </a:cubicBezTo>
                  <a:cubicBezTo>
                    <a:pt x="88" y="36"/>
                    <a:pt x="89" y="36"/>
                    <a:pt x="90" y="36"/>
                  </a:cubicBezTo>
                  <a:cubicBezTo>
                    <a:pt x="90" y="36"/>
                    <a:pt x="90" y="37"/>
                    <a:pt x="90" y="37"/>
                  </a:cubicBezTo>
                  <a:cubicBezTo>
                    <a:pt x="91" y="37"/>
                    <a:pt x="91" y="37"/>
                    <a:pt x="92" y="37"/>
                  </a:cubicBezTo>
                  <a:cubicBezTo>
                    <a:pt x="93" y="37"/>
                    <a:pt x="95" y="37"/>
                    <a:pt x="96" y="37"/>
                  </a:cubicBezTo>
                  <a:cubicBezTo>
                    <a:pt x="96" y="37"/>
                    <a:pt x="96" y="37"/>
                    <a:pt x="96" y="37"/>
                  </a:cubicBezTo>
                  <a:cubicBezTo>
                    <a:pt x="96" y="37"/>
                    <a:pt x="97" y="37"/>
                    <a:pt x="97" y="37"/>
                  </a:cubicBezTo>
                  <a:cubicBezTo>
                    <a:pt x="97" y="37"/>
                    <a:pt x="97" y="37"/>
                    <a:pt x="97" y="37"/>
                  </a:cubicBezTo>
                  <a:cubicBezTo>
                    <a:pt x="97" y="37"/>
                    <a:pt x="97" y="37"/>
                    <a:pt x="98" y="37"/>
                  </a:cubicBezTo>
                  <a:cubicBezTo>
                    <a:pt x="98" y="37"/>
                    <a:pt x="99" y="37"/>
                    <a:pt x="100" y="37"/>
                  </a:cubicBezTo>
                  <a:cubicBezTo>
                    <a:pt x="100" y="37"/>
                    <a:pt x="100" y="37"/>
                    <a:pt x="100" y="37"/>
                  </a:cubicBezTo>
                  <a:cubicBezTo>
                    <a:pt x="100" y="37"/>
                    <a:pt x="100" y="37"/>
                    <a:pt x="100" y="37"/>
                  </a:cubicBezTo>
                  <a:cubicBezTo>
                    <a:pt x="100" y="37"/>
                    <a:pt x="100" y="37"/>
                    <a:pt x="100" y="37"/>
                  </a:cubicBezTo>
                  <a:cubicBezTo>
                    <a:pt x="100" y="37"/>
                    <a:pt x="100" y="36"/>
                    <a:pt x="100" y="36"/>
                  </a:cubicBezTo>
                  <a:cubicBezTo>
                    <a:pt x="100" y="36"/>
                    <a:pt x="100"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5"/>
                    <a:pt x="101" y="35"/>
                    <a:pt x="101" y="35"/>
                  </a:cubicBezTo>
                  <a:cubicBezTo>
                    <a:pt x="101" y="35"/>
                    <a:pt x="101" y="35"/>
                    <a:pt x="101" y="35"/>
                  </a:cubicBezTo>
                  <a:cubicBezTo>
                    <a:pt x="101" y="35"/>
                    <a:pt x="101" y="35"/>
                    <a:pt x="101" y="35"/>
                  </a:cubicBezTo>
                  <a:cubicBezTo>
                    <a:pt x="101" y="35"/>
                    <a:pt x="102" y="35"/>
                    <a:pt x="102" y="35"/>
                  </a:cubicBezTo>
                  <a:cubicBezTo>
                    <a:pt x="102" y="35"/>
                    <a:pt x="102" y="35"/>
                    <a:pt x="102" y="35"/>
                  </a:cubicBezTo>
                  <a:cubicBezTo>
                    <a:pt x="102" y="35"/>
                    <a:pt x="102" y="35"/>
                    <a:pt x="102" y="35"/>
                  </a:cubicBezTo>
                  <a:cubicBezTo>
                    <a:pt x="102" y="35"/>
                    <a:pt x="101" y="33"/>
                    <a:pt x="101" y="33"/>
                  </a:cubicBezTo>
                  <a:cubicBezTo>
                    <a:pt x="101" y="33"/>
                    <a:pt x="101" y="33"/>
                    <a:pt x="101" y="33"/>
                  </a:cubicBezTo>
                  <a:cubicBezTo>
                    <a:pt x="101" y="33"/>
                    <a:pt x="101" y="33"/>
                    <a:pt x="101" y="33"/>
                  </a:cubicBezTo>
                  <a:cubicBezTo>
                    <a:pt x="101" y="32"/>
                    <a:pt x="101" y="31"/>
                    <a:pt x="100" y="30"/>
                  </a:cubicBezTo>
                  <a:cubicBezTo>
                    <a:pt x="100" y="30"/>
                    <a:pt x="100" y="30"/>
                    <a:pt x="100" y="29"/>
                  </a:cubicBezTo>
                  <a:cubicBezTo>
                    <a:pt x="100" y="29"/>
                    <a:pt x="100" y="29"/>
                    <a:pt x="100" y="29"/>
                  </a:cubicBezTo>
                  <a:cubicBezTo>
                    <a:pt x="100" y="29"/>
                    <a:pt x="100" y="29"/>
                    <a:pt x="100" y="29"/>
                  </a:cubicBezTo>
                  <a:cubicBezTo>
                    <a:pt x="100" y="29"/>
                    <a:pt x="100" y="29"/>
                    <a:pt x="100" y="29"/>
                  </a:cubicBezTo>
                  <a:cubicBezTo>
                    <a:pt x="100" y="29"/>
                    <a:pt x="100" y="28"/>
                    <a:pt x="100" y="28"/>
                  </a:cubicBezTo>
                  <a:cubicBezTo>
                    <a:pt x="100" y="28"/>
                    <a:pt x="100" y="28"/>
                    <a:pt x="100" y="28"/>
                  </a:cubicBezTo>
                  <a:cubicBezTo>
                    <a:pt x="100" y="28"/>
                    <a:pt x="100" y="28"/>
                    <a:pt x="100" y="28"/>
                  </a:cubicBezTo>
                  <a:cubicBezTo>
                    <a:pt x="100" y="28"/>
                    <a:pt x="100" y="28"/>
                    <a:pt x="100" y="28"/>
                  </a:cubicBezTo>
                  <a:cubicBezTo>
                    <a:pt x="100" y="27"/>
                    <a:pt x="100" y="27"/>
                    <a:pt x="100" y="27"/>
                  </a:cubicBezTo>
                  <a:cubicBezTo>
                    <a:pt x="100" y="27"/>
                    <a:pt x="100" y="27"/>
                    <a:pt x="100" y="27"/>
                  </a:cubicBezTo>
                  <a:cubicBezTo>
                    <a:pt x="100" y="27"/>
                    <a:pt x="100" y="26"/>
                    <a:pt x="100" y="26"/>
                  </a:cubicBezTo>
                  <a:cubicBezTo>
                    <a:pt x="100" y="26"/>
                    <a:pt x="100" y="26"/>
                    <a:pt x="100" y="26"/>
                  </a:cubicBezTo>
                  <a:cubicBezTo>
                    <a:pt x="100" y="26"/>
                    <a:pt x="100" y="26"/>
                    <a:pt x="100" y="25"/>
                  </a:cubicBezTo>
                  <a:cubicBezTo>
                    <a:pt x="100" y="25"/>
                    <a:pt x="100" y="25"/>
                    <a:pt x="100" y="25"/>
                  </a:cubicBezTo>
                  <a:cubicBezTo>
                    <a:pt x="100" y="25"/>
                    <a:pt x="100" y="25"/>
                    <a:pt x="100" y="25"/>
                  </a:cubicBezTo>
                  <a:cubicBezTo>
                    <a:pt x="100" y="25"/>
                    <a:pt x="100" y="25"/>
                    <a:pt x="100" y="25"/>
                  </a:cubicBezTo>
                  <a:cubicBezTo>
                    <a:pt x="100" y="24"/>
                    <a:pt x="100" y="23"/>
                    <a:pt x="100" y="23"/>
                  </a:cubicBezTo>
                  <a:cubicBezTo>
                    <a:pt x="100" y="23"/>
                    <a:pt x="99" y="23"/>
                    <a:pt x="99" y="23"/>
                  </a:cubicBezTo>
                  <a:cubicBezTo>
                    <a:pt x="99" y="22"/>
                    <a:pt x="99" y="22"/>
                    <a:pt x="99" y="22"/>
                  </a:cubicBezTo>
                  <a:cubicBezTo>
                    <a:pt x="99" y="22"/>
                    <a:pt x="99" y="22"/>
                    <a:pt x="99" y="22"/>
                  </a:cubicBezTo>
                  <a:cubicBezTo>
                    <a:pt x="99" y="22"/>
                    <a:pt x="99" y="22"/>
                    <a:pt x="99" y="22"/>
                  </a:cubicBezTo>
                  <a:cubicBezTo>
                    <a:pt x="99" y="22"/>
                    <a:pt x="99" y="22"/>
                    <a:pt x="99" y="22"/>
                  </a:cubicBezTo>
                  <a:cubicBezTo>
                    <a:pt x="99" y="22"/>
                    <a:pt x="99" y="21"/>
                    <a:pt x="99" y="21"/>
                  </a:cubicBezTo>
                  <a:cubicBezTo>
                    <a:pt x="99" y="21"/>
                    <a:pt x="99" y="21"/>
                    <a:pt x="99" y="21"/>
                  </a:cubicBezTo>
                  <a:cubicBezTo>
                    <a:pt x="99" y="21"/>
                    <a:pt x="99" y="21"/>
                    <a:pt x="99" y="21"/>
                  </a:cubicBezTo>
                  <a:cubicBezTo>
                    <a:pt x="99" y="21"/>
                    <a:pt x="99" y="21"/>
                    <a:pt x="99" y="21"/>
                  </a:cubicBezTo>
                  <a:cubicBezTo>
                    <a:pt x="99" y="21"/>
                    <a:pt x="99" y="20"/>
                    <a:pt x="99" y="20"/>
                  </a:cubicBezTo>
                  <a:cubicBezTo>
                    <a:pt x="99" y="20"/>
                    <a:pt x="99" y="20"/>
                    <a:pt x="99" y="20"/>
                  </a:cubicBezTo>
                  <a:cubicBezTo>
                    <a:pt x="99" y="20"/>
                    <a:pt x="99" y="20"/>
                    <a:pt x="99" y="19"/>
                  </a:cubicBezTo>
                  <a:cubicBezTo>
                    <a:pt x="99" y="19"/>
                    <a:pt x="99" y="19"/>
                    <a:pt x="99" y="19"/>
                  </a:cubicBezTo>
                  <a:cubicBezTo>
                    <a:pt x="99" y="19"/>
                    <a:pt x="99" y="19"/>
                    <a:pt x="99" y="19"/>
                  </a:cubicBezTo>
                  <a:cubicBezTo>
                    <a:pt x="99" y="19"/>
                    <a:pt x="99" y="19"/>
                    <a:pt x="99" y="19"/>
                  </a:cubicBezTo>
                  <a:cubicBezTo>
                    <a:pt x="99" y="19"/>
                    <a:pt x="99" y="18"/>
                    <a:pt x="99" y="18"/>
                  </a:cubicBezTo>
                  <a:cubicBezTo>
                    <a:pt x="99" y="18"/>
                    <a:pt x="99" y="18"/>
                    <a:pt x="99" y="18"/>
                  </a:cubicBezTo>
                  <a:cubicBezTo>
                    <a:pt x="99" y="18"/>
                    <a:pt x="99" y="18"/>
                    <a:pt x="99" y="18"/>
                  </a:cubicBezTo>
                  <a:cubicBezTo>
                    <a:pt x="99" y="18"/>
                    <a:pt x="99" y="18"/>
                    <a:pt x="99" y="18"/>
                  </a:cubicBezTo>
                  <a:cubicBezTo>
                    <a:pt x="99" y="17"/>
                    <a:pt x="99" y="17"/>
                    <a:pt x="99" y="17"/>
                  </a:cubicBezTo>
                  <a:cubicBezTo>
                    <a:pt x="99" y="17"/>
                    <a:pt x="99" y="17"/>
                    <a:pt x="99" y="17"/>
                  </a:cubicBezTo>
                  <a:cubicBezTo>
                    <a:pt x="99" y="17"/>
                    <a:pt x="99" y="16"/>
                    <a:pt x="99" y="16"/>
                  </a:cubicBezTo>
                  <a:cubicBezTo>
                    <a:pt x="99" y="16"/>
                    <a:pt x="99" y="16"/>
                    <a:pt x="99" y="16"/>
                  </a:cubicBezTo>
                  <a:cubicBezTo>
                    <a:pt x="99" y="16"/>
                    <a:pt x="99" y="16"/>
                    <a:pt x="99" y="16"/>
                  </a:cubicBezTo>
                  <a:cubicBezTo>
                    <a:pt x="99" y="16"/>
                    <a:pt x="99" y="16"/>
                    <a:pt x="99" y="16"/>
                  </a:cubicBezTo>
                  <a:cubicBezTo>
                    <a:pt x="99" y="15"/>
                    <a:pt x="99" y="15"/>
                    <a:pt x="99" y="15"/>
                  </a:cubicBezTo>
                  <a:cubicBezTo>
                    <a:pt x="98" y="15"/>
                    <a:pt x="98" y="15"/>
                    <a:pt x="98" y="15"/>
                  </a:cubicBezTo>
                  <a:cubicBezTo>
                    <a:pt x="98" y="15"/>
                    <a:pt x="98" y="14"/>
                    <a:pt x="98" y="14"/>
                  </a:cubicBezTo>
                  <a:cubicBezTo>
                    <a:pt x="98" y="14"/>
                    <a:pt x="98" y="14"/>
                    <a:pt x="98" y="14"/>
                  </a:cubicBezTo>
                  <a:cubicBezTo>
                    <a:pt x="98" y="14"/>
                    <a:pt x="98" y="14"/>
                    <a:pt x="98" y="14"/>
                  </a:cubicBezTo>
                  <a:cubicBezTo>
                    <a:pt x="98" y="14"/>
                    <a:pt x="98" y="14"/>
                    <a:pt x="98" y="14"/>
                  </a:cubicBezTo>
                  <a:cubicBezTo>
                    <a:pt x="98" y="13"/>
                    <a:pt x="98" y="13"/>
                    <a:pt x="98" y="13"/>
                  </a:cubicBezTo>
                  <a:cubicBezTo>
                    <a:pt x="98" y="13"/>
                    <a:pt x="98" y="13"/>
                    <a:pt x="98" y="13"/>
                  </a:cubicBezTo>
                  <a:cubicBezTo>
                    <a:pt x="98" y="13"/>
                    <a:pt x="98" y="12"/>
                    <a:pt x="98" y="12"/>
                  </a:cubicBezTo>
                  <a:cubicBezTo>
                    <a:pt x="98" y="12"/>
                    <a:pt x="98" y="12"/>
                    <a:pt x="98" y="12"/>
                  </a:cubicBezTo>
                  <a:cubicBezTo>
                    <a:pt x="98" y="12"/>
                    <a:pt x="98" y="11"/>
                    <a:pt x="98" y="11"/>
                  </a:cubicBezTo>
                  <a:cubicBezTo>
                    <a:pt x="98" y="10"/>
                    <a:pt x="98" y="8"/>
                    <a:pt x="98" y="8"/>
                  </a:cubicBezTo>
                  <a:cubicBezTo>
                    <a:pt x="98" y="8"/>
                    <a:pt x="98" y="7"/>
                    <a:pt x="98" y="7"/>
                  </a:cubicBezTo>
                  <a:cubicBezTo>
                    <a:pt x="98" y="7"/>
                    <a:pt x="98" y="7"/>
                    <a:pt x="98"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6" y="7"/>
                  </a:cubicBezTo>
                  <a:cubicBezTo>
                    <a:pt x="96" y="7"/>
                    <a:pt x="96" y="7"/>
                    <a:pt x="96" y="7"/>
                  </a:cubicBezTo>
                  <a:cubicBezTo>
                    <a:pt x="96" y="7"/>
                    <a:pt x="96" y="7"/>
                    <a:pt x="96" y="7"/>
                  </a:cubicBezTo>
                  <a:cubicBezTo>
                    <a:pt x="96" y="6"/>
                    <a:pt x="96" y="6"/>
                    <a:pt x="96" y="6"/>
                  </a:cubicBezTo>
                  <a:cubicBezTo>
                    <a:pt x="96" y="6"/>
                    <a:pt x="94" y="6"/>
                    <a:pt x="94" y="6"/>
                  </a:cubicBezTo>
                  <a:cubicBezTo>
                    <a:pt x="94" y="6"/>
                    <a:pt x="94" y="6"/>
                    <a:pt x="94" y="6"/>
                  </a:cubicBezTo>
                  <a:cubicBezTo>
                    <a:pt x="93" y="6"/>
                    <a:pt x="92" y="6"/>
                    <a:pt x="90" y="7"/>
                  </a:cubicBezTo>
                  <a:cubicBezTo>
                    <a:pt x="90" y="7"/>
                    <a:pt x="90" y="7"/>
                    <a:pt x="89" y="7"/>
                  </a:cubicBezTo>
                  <a:cubicBezTo>
                    <a:pt x="88" y="7"/>
                    <a:pt x="87" y="6"/>
                    <a:pt x="87" y="7"/>
                  </a:cubicBezTo>
                  <a:cubicBezTo>
                    <a:pt x="86" y="7"/>
                    <a:pt x="86" y="7"/>
                    <a:pt x="85" y="7"/>
                  </a:cubicBezTo>
                  <a:cubicBezTo>
                    <a:pt x="85" y="7"/>
                    <a:pt x="84" y="7"/>
                    <a:pt x="84" y="7"/>
                  </a:cubicBezTo>
                  <a:cubicBezTo>
                    <a:pt x="83" y="7"/>
                    <a:pt x="81" y="7"/>
                    <a:pt x="80" y="7"/>
                  </a:cubicBezTo>
                  <a:cubicBezTo>
                    <a:pt x="80" y="7"/>
                    <a:pt x="78" y="7"/>
                    <a:pt x="78" y="7"/>
                  </a:cubicBezTo>
                  <a:cubicBezTo>
                    <a:pt x="76" y="7"/>
                    <a:pt x="75" y="7"/>
                    <a:pt x="73" y="7"/>
                  </a:cubicBezTo>
                  <a:cubicBezTo>
                    <a:pt x="73" y="7"/>
                    <a:pt x="73" y="7"/>
                    <a:pt x="73" y="7"/>
                  </a:cubicBezTo>
                  <a:cubicBezTo>
                    <a:pt x="73" y="7"/>
                    <a:pt x="73" y="7"/>
                    <a:pt x="73" y="7"/>
                  </a:cubicBezTo>
                  <a:cubicBezTo>
                    <a:pt x="73" y="7"/>
                    <a:pt x="73" y="7"/>
                    <a:pt x="73" y="7"/>
                  </a:cubicBezTo>
                  <a:cubicBezTo>
                    <a:pt x="73" y="7"/>
                    <a:pt x="72" y="6"/>
                    <a:pt x="72" y="6"/>
                  </a:cubicBezTo>
                  <a:cubicBezTo>
                    <a:pt x="72" y="6"/>
                    <a:pt x="72" y="6"/>
                    <a:pt x="72" y="6"/>
                  </a:cubicBezTo>
                  <a:cubicBezTo>
                    <a:pt x="72" y="6"/>
                    <a:pt x="72" y="6"/>
                    <a:pt x="72" y="6"/>
                  </a:cubicBezTo>
                  <a:cubicBezTo>
                    <a:pt x="72" y="5"/>
                    <a:pt x="72" y="4"/>
                    <a:pt x="72" y="3"/>
                  </a:cubicBezTo>
                  <a:cubicBezTo>
                    <a:pt x="72" y="3"/>
                    <a:pt x="72" y="3"/>
                    <a:pt x="72" y="3"/>
                  </a:cubicBezTo>
                  <a:cubicBezTo>
                    <a:pt x="72" y="3"/>
                    <a:pt x="72" y="3"/>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1"/>
                  </a:cubicBezTo>
                  <a:cubicBezTo>
                    <a:pt x="72" y="1"/>
                    <a:pt x="72" y="1"/>
                    <a:pt x="72" y="1"/>
                  </a:cubicBezTo>
                  <a:cubicBezTo>
                    <a:pt x="72" y="1"/>
                    <a:pt x="72" y="1"/>
                    <a:pt x="72"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0" y="1"/>
                  </a:cubicBezTo>
                  <a:cubicBezTo>
                    <a:pt x="70" y="1"/>
                    <a:pt x="70" y="1"/>
                    <a:pt x="70" y="1"/>
                  </a:cubicBezTo>
                  <a:cubicBezTo>
                    <a:pt x="70" y="1"/>
                    <a:pt x="70" y="1"/>
                    <a:pt x="70" y="1"/>
                  </a:cubicBezTo>
                  <a:cubicBezTo>
                    <a:pt x="70" y="1"/>
                    <a:pt x="69" y="0"/>
                    <a:pt x="69" y="0"/>
                  </a:cubicBezTo>
                  <a:cubicBezTo>
                    <a:pt x="69" y="0"/>
                    <a:pt x="68" y="0"/>
                    <a:pt x="68" y="0"/>
                  </a:cubicBezTo>
                  <a:cubicBezTo>
                    <a:pt x="67" y="0"/>
                    <a:pt x="67" y="1"/>
                    <a:pt x="66" y="0"/>
                  </a:cubicBezTo>
                  <a:cubicBezTo>
                    <a:pt x="65" y="0"/>
                    <a:pt x="64" y="0"/>
                    <a:pt x="64" y="0"/>
                  </a:cubicBezTo>
                  <a:cubicBezTo>
                    <a:pt x="63" y="0"/>
                    <a:pt x="61" y="0"/>
                    <a:pt x="60" y="0"/>
                  </a:cubicBezTo>
                  <a:cubicBezTo>
                    <a:pt x="59" y="1"/>
                    <a:pt x="59" y="4"/>
                    <a:pt x="59" y="6"/>
                  </a:cubicBezTo>
                  <a:cubicBezTo>
                    <a:pt x="59" y="6"/>
                    <a:pt x="59" y="7"/>
                    <a:pt x="58" y="7"/>
                  </a:cubicBezTo>
                  <a:cubicBezTo>
                    <a:pt x="58" y="7"/>
                    <a:pt x="58" y="7"/>
                    <a:pt x="57" y="7"/>
                  </a:cubicBezTo>
                  <a:cubicBezTo>
                    <a:pt x="56" y="7"/>
                    <a:pt x="56" y="7"/>
                    <a:pt x="55" y="7"/>
                  </a:cubicBezTo>
                  <a:cubicBezTo>
                    <a:pt x="51" y="7"/>
                    <a:pt x="48" y="7"/>
                    <a:pt x="45" y="7"/>
                  </a:cubicBezTo>
                  <a:cubicBezTo>
                    <a:pt x="45" y="7"/>
                    <a:pt x="44" y="6"/>
                    <a:pt x="44" y="6"/>
                  </a:cubicBezTo>
                  <a:cubicBezTo>
                    <a:pt x="44" y="6"/>
                    <a:pt x="44" y="6"/>
                    <a:pt x="44" y="6"/>
                  </a:cubicBezTo>
                  <a:cubicBezTo>
                    <a:pt x="44" y="6"/>
                    <a:pt x="44" y="5"/>
                    <a:pt x="44" y="5"/>
                  </a:cubicBezTo>
                  <a:cubicBezTo>
                    <a:pt x="44" y="4"/>
                    <a:pt x="45" y="3"/>
                    <a:pt x="44" y="2"/>
                  </a:cubicBezTo>
                  <a:cubicBezTo>
                    <a:pt x="44" y="2"/>
                    <a:pt x="44" y="2"/>
                    <a:pt x="44" y="2"/>
                  </a:cubicBezTo>
                  <a:cubicBezTo>
                    <a:pt x="44" y="2"/>
                    <a:pt x="44" y="2"/>
                    <a:pt x="44" y="2"/>
                  </a:cubicBezTo>
                  <a:cubicBezTo>
                    <a:pt x="44" y="2"/>
                    <a:pt x="44" y="2"/>
                    <a:pt x="44" y="2"/>
                  </a:cubicBezTo>
                  <a:cubicBezTo>
                    <a:pt x="44" y="2"/>
                    <a:pt x="44" y="2"/>
                    <a:pt x="44" y="2"/>
                  </a:cubicBezTo>
                  <a:cubicBezTo>
                    <a:pt x="44" y="2"/>
                    <a:pt x="44" y="2"/>
                    <a:pt x="44" y="1"/>
                  </a:cubicBezTo>
                  <a:cubicBezTo>
                    <a:pt x="44" y="1"/>
                    <a:pt x="44"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2" y="1"/>
                    <a:pt x="42" y="1"/>
                    <a:pt x="41" y="1"/>
                  </a:cubicBezTo>
                  <a:cubicBezTo>
                    <a:pt x="41" y="1"/>
                    <a:pt x="41" y="0"/>
                    <a:pt x="41" y="0"/>
                  </a:cubicBezTo>
                  <a:cubicBezTo>
                    <a:pt x="41" y="0"/>
                    <a:pt x="40" y="0"/>
                    <a:pt x="40" y="0"/>
                  </a:cubicBezTo>
                  <a:cubicBezTo>
                    <a:pt x="39" y="0"/>
                    <a:pt x="39" y="1"/>
                    <a:pt x="38" y="0"/>
                  </a:cubicBezTo>
                  <a:cubicBezTo>
                    <a:pt x="38" y="0"/>
                    <a:pt x="38" y="0"/>
                    <a:pt x="38" y="0"/>
                  </a:cubicBezTo>
                  <a:cubicBezTo>
                    <a:pt x="38" y="0"/>
                    <a:pt x="37" y="0"/>
                    <a:pt x="37" y="0"/>
                  </a:cubicBezTo>
                  <a:cubicBezTo>
                    <a:pt x="36" y="0"/>
                    <a:pt x="35" y="0"/>
                    <a:pt x="34" y="0"/>
                  </a:cubicBezTo>
                  <a:cubicBezTo>
                    <a:pt x="34" y="0"/>
                    <a:pt x="33" y="0"/>
                    <a:pt x="33" y="0"/>
                  </a:cubicBezTo>
                  <a:cubicBezTo>
                    <a:pt x="33" y="0"/>
                    <a:pt x="33" y="0"/>
                    <a:pt x="33" y="0"/>
                  </a:cubicBezTo>
                  <a:cubicBezTo>
                    <a:pt x="33" y="0"/>
                    <a:pt x="32" y="0"/>
                    <a:pt x="32" y="0"/>
                  </a:cubicBezTo>
                  <a:cubicBezTo>
                    <a:pt x="32" y="0"/>
                    <a:pt x="32" y="0"/>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1" y="1"/>
                    <a:pt x="31" y="1"/>
                    <a:pt x="31" y="1"/>
                  </a:cubicBezTo>
                  <a:cubicBezTo>
                    <a:pt x="31" y="2"/>
                    <a:pt x="31" y="2"/>
                    <a:pt x="31" y="2"/>
                  </a:cubicBezTo>
                  <a:cubicBezTo>
                    <a:pt x="31" y="2"/>
                    <a:pt x="31" y="2"/>
                    <a:pt x="31" y="2"/>
                  </a:cubicBezTo>
                  <a:cubicBezTo>
                    <a:pt x="31" y="2"/>
                    <a:pt x="31" y="2"/>
                    <a:pt x="31" y="2"/>
                  </a:cubicBezTo>
                  <a:cubicBezTo>
                    <a:pt x="31" y="2"/>
                    <a:pt x="31" y="2"/>
                    <a:pt x="31" y="2"/>
                  </a:cubicBezTo>
                  <a:cubicBezTo>
                    <a:pt x="31" y="2"/>
                    <a:pt x="31" y="3"/>
                    <a:pt x="31" y="4"/>
                  </a:cubicBezTo>
                  <a:cubicBezTo>
                    <a:pt x="31" y="4"/>
                    <a:pt x="31" y="4"/>
                    <a:pt x="31" y="5"/>
                  </a:cubicBezTo>
                  <a:cubicBezTo>
                    <a:pt x="31" y="5"/>
                    <a:pt x="31" y="5"/>
                    <a:pt x="31" y="5"/>
                  </a:cubicBezTo>
                  <a:cubicBezTo>
                    <a:pt x="31" y="5"/>
                    <a:pt x="31" y="5"/>
                    <a:pt x="31" y="6"/>
                  </a:cubicBezTo>
                  <a:cubicBezTo>
                    <a:pt x="31" y="6"/>
                    <a:pt x="31" y="6"/>
                    <a:pt x="31" y="6"/>
                  </a:cubicBezTo>
                  <a:cubicBezTo>
                    <a:pt x="31" y="6"/>
                    <a:pt x="31" y="6"/>
                    <a:pt x="31" y="6"/>
                  </a:cubicBezTo>
                  <a:cubicBezTo>
                    <a:pt x="31" y="6"/>
                    <a:pt x="31" y="6"/>
                    <a:pt x="31" y="6"/>
                  </a:cubicBezTo>
                  <a:cubicBezTo>
                    <a:pt x="31" y="6"/>
                    <a:pt x="31" y="6"/>
                    <a:pt x="31" y="6"/>
                  </a:cubicBezTo>
                  <a:cubicBezTo>
                    <a:pt x="31" y="6"/>
                    <a:pt x="31" y="6"/>
                    <a:pt x="31" y="6"/>
                  </a:cubicBezTo>
                  <a:cubicBezTo>
                    <a:pt x="31" y="7"/>
                    <a:pt x="30" y="7"/>
                    <a:pt x="29" y="7"/>
                  </a:cubicBezTo>
                  <a:cubicBezTo>
                    <a:pt x="28" y="7"/>
                    <a:pt x="26" y="7"/>
                    <a:pt x="25" y="7"/>
                  </a:cubicBezTo>
                  <a:cubicBezTo>
                    <a:pt x="20" y="7"/>
                    <a:pt x="15" y="7"/>
                    <a:pt x="11" y="7"/>
                  </a:cubicBezTo>
                  <a:cubicBezTo>
                    <a:pt x="9" y="7"/>
                    <a:pt x="8" y="7"/>
                    <a:pt x="7" y="7"/>
                  </a:cubicBezTo>
                  <a:cubicBezTo>
                    <a:pt x="6" y="7"/>
                    <a:pt x="5" y="6"/>
                    <a:pt x="5" y="7"/>
                  </a:cubicBezTo>
                  <a:cubicBezTo>
                    <a:pt x="5" y="7"/>
                    <a:pt x="5" y="7"/>
                    <a:pt x="5" y="7"/>
                  </a:cubicBezTo>
                  <a:cubicBezTo>
                    <a:pt x="5" y="7"/>
                    <a:pt x="5" y="7"/>
                    <a:pt x="5" y="7"/>
                  </a:cubicBezTo>
                  <a:cubicBezTo>
                    <a:pt x="5" y="7"/>
                    <a:pt x="5" y="7"/>
                    <a:pt x="5" y="7"/>
                  </a:cubicBezTo>
                  <a:cubicBezTo>
                    <a:pt x="5" y="7"/>
                    <a:pt x="4" y="7"/>
                    <a:pt x="4" y="7"/>
                  </a:cubicBezTo>
                  <a:cubicBezTo>
                    <a:pt x="4" y="7"/>
                    <a:pt x="4" y="7"/>
                    <a:pt x="4" y="7"/>
                  </a:cubicBezTo>
                  <a:cubicBezTo>
                    <a:pt x="4" y="7"/>
                    <a:pt x="4" y="8"/>
                    <a:pt x="4" y="8"/>
                  </a:cubicBezTo>
                  <a:cubicBezTo>
                    <a:pt x="4" y="8"/>
                    <a:pt x="4" y="8"/>
                    <a:pt x="4" y="8"/>
                  </a:cubicBezTo>
                  <a:cubicBezTo>
                    <a:pt x="4" y="8"/>
                    <a:pt x="4" y="8"/>
                    <a:pt x="3" y="8"/>
                  </a:cubicBezTo>
                  <a:cubicBezTo>
                    <a:pt x="3" y="8"/>
                    <a:pt x="3" y="9"/>
                    <a:pt x="3" y="9"/>
                  </a:cubicBezTo>
                  <a:cubicBezTo>
                    <a:pt x="3" y="9"/>
                    <a:pt x="3" y="9"/>
                    <a:pt x="3" y="10"/>
                  </a:cubicBezTo>
                  <a:cubicBezTo>
                    <a:pt x="3" y="10"/>
                    <a:pt x="3" y="11"/>
                    <a:pt x="3" y="12"/>
                  </a:cubicBezTo>
                  <a:cubicBezTo>
                    <a:pt x="3" y="12"/>
                    <a:pt x="3" y="13"/>
                    <a:pt x="3" y="14"/>
                  </a:cubicBezTo>
                  <a:cubicBezTo>
                    <a:pt x="3" y="14"/>
                    <a:pt x="3" y="15"/>
                    <a:pt x="3" y="16"/>
                  </a:cubicBezTo>
                  <a:cubicBezTo>
                    <a:pt x="3" y="16"/>
                    <a:pt x="3" y="16"/>
                    <a:pt x="3" y="16"/>
                  </a:cubicBezTo>
                  <a:cubicBezTo>
                    <a:pt x="3" y="16"/>
                    <a:pt x="3" y="16"/>
                    <a:pt x="3" y="16"/>
                  </a:cubicBezTo>
                  <a:cubicBezTo>
                    <a:pt x="3" y="17"/>
                    <a:pt x="3" y="17"/>
                    <a:pt x="3" y="18"/>
                  </a:cubicBezTo>
                  <a:cubicBezTo>
                    <a:pt x="3" y="18"/>
                    <a:pt x="3" y="18"/>
                    <a:pt x="3" y="18"/>
                  </a:cubicBezTo>
                  <a:cubicBezTo>
                    <a:pt x="3" y="18"/>
                    <a:pt x="3" y="18"/>
                    <a:pt x="3" y="18"/>
                  </a:cubicBezTo>
                  <a:cubicBezTo>
                    <a:pt x="3" y="18"/>
                    <a:pt x="3" y="18"/>
                    <a:pt x="3" y="18"/>
                  </a:cubicBezTo>
                  <a:cubicBezTo>
                    <a:pt x="3" y="19"/>
                    <a:pt x="3" y="19"/>
                    <a:pt x="3" y="19"/>
                  </a:cubicBezTo>
                  <a:cubicBezTo>
                    <a:pt x="3" y="19"/>
                    <a:pt x="3" y="19"/>
                    <a:pt x="3" y="19"/>
                  </a:cubicBezTo>
                  <a:cubicBezTo>
                    <a:pt x="3" y="19"/>
                    <a:pt x="3" y="20"/>
                    <a:pt x="3" y="20"/>
                  </a:cubicBezTo>
                  <a:cubicBezTo>
                    <a:pt x="3" y="20"/>
                    <a:pt x="3" y="20"/>
                    <a:pt x="3" y="20"/>
                  </a:cubicBezTo>
                  <a:cubicBezTo>
                    <a:pt x="3" y="20"/>
                    <a:pt x="3" y="20"/>
                    <a:pt x="3" y="21"/>
                  </a:cubicBezTo>
                  <a:cubicBezTo>
                    <a:pt x="3" y="21"/>
                    <a:pt x="2" y="21"/>
                    <a:pt x="2" y="21"/>
                  </a:cubicBezTo>
                  <a:cubicBezTo>
                    <a:pt x="2" y="21"/>
                    <a:pt x="2" y="21"/>
                    <a:pt x="2" y="21"/>
                  </a:cubicBezTo>
                  <a:cubicBezTo>
                    <a:pt x="2" y="21"/>
                    <a:pt x="2" y="21"/>
                    <a:pt x="2" y="21"/>
                  </a:cubicBezTo>
                  <a:cubicBezTo>
                    <a:pt x="2" y="22"/>
                    <a:pt x="2" y="22"/>
                    <a:pt x="2" y="22"/>
                  </a:cubicBezTo>
                  <a:cubicBezTo>
                    <a:pt x="2" y="22"/>
                    <a:pt x="2" y="22"/>
                    <a:pt x="2" y="22"/>
                  </a:cubicBezTo>
                  <a:cubicBezTo>
                    <a:pt x="2" y="22"/>
                    <a:pt x="2" y="22"/>
                    <a:pt x="2" y="23"/>
                  </a:cubicBezTo>
                  <a:cubicBezTo>
                    <a:pt x="2" y="23"/>
                    <a:pt x="2" y="23"/>
                    <a:pt x="2" y="23"/>
                  </a:cubicBezTo>
                  <a:cubicBezTo>
                    <a:pt x="2" y="23"/>
                    <a:pt x="2" y="23"/>
                    <a:pt x="2" y="23"/>
                  </a:cubicBezTo>
                  <a:cubicBezTo>
                    <a:pt x="2" y="23"/>
                    <a:pt x="2" y="23"/>
                    <a:pt x="2" y="23"/>
                  </a:cubicBezTo>
                  <a:cubicBezTo>
                    <a:pt x="2" y="23"/>
                    <a:pt x="2" y="24"/>
                    <a:pt x="2" y="24"/>
                  </a:cubicBezTo>
                  <a:cubicBezTo>
                    <a:pt x="2" y="24"/>
                    <a:pt x="2" y="24"/>
                    <a:pt x="2" y="24"/>
                  </a:cubicBezTo>
                  <a:cubicBezTo>
                    <a:pt x="2" y="24"/>
                    <a:pt x="2" y="25"/>
                    <a:pt x="2" y="25"/>
                  </a:cubicBezTo>
                  <a:cubicBezTo>
                    <a:pt x="2" y="25"/>
                    <a:pt x="2" y="25"/>
                    <a:pt x="2" y="25"/>
                  </a:cubicBezTo>
                  <a:cubicBezTo>
                    <a:pt x="2" y="26"/>
                    <a:pt x="2" y="27"/>
                    <a:pt x="2" y="27"/>
                  </a:cubicBezTo>
                  <a:cubicBezTo>
                    <a:pt x="2" y="27"/>
                    <a:pt x="2" y="27"/>
                    <a:pt x="2" y="27"/>
                  </a:cubicBezTo>
                  <a:cubicBezTo>
                    <a:pt x="2" y="28"/>
                    <a:pt x="2" y="28"/>
                    <a:pt x="2" y="28"/>
                  </a:cubicBezTo>
                  <a:cubicBezTo>
                    <a:pt x="2" y="28"/>
                    <a:pt x="2" y="28"/>
                    <a:pt x="2" y="28"/>
                  </a:cubicBezTo>
                  <a:cubicBezTo>
                    <a:pt x="2" y="28"/>
                    <a:pt x="2" y="28"/>
                    <a:pt x="2" y="29"/>
                  </a:cubicBezTo>
                  <a:cubicBezTo>
                    <a:pt x="2" y="29"/>
                    <a:pt x="2" y="29"/>
                    <a:pt x="2" y="29"/>
                  </a:cubicBezTo>
                  <a:cubicBezTo>
                    <a:pt x="2" y="29"/>
                    <a:pt x="2" y="29"/>
                    <a:pt x="2" y="29"/>
                  </a:cubicBezTo>
                  <a:cubicBezTo>
                    <a:pt x="2" y="29"/>
                    <a:pt x="2" y="29"/>
                    <a:pt x="2" y="29"/>
                  </a:cubicBezTo>
                  <a:cubicBezTo>
                    <a:pt x="2" y="29"/>
                    <a:pt x="2" y="29"/>
                    <a:pt x="2" y="29"/>
                  </a:cubicBezTo>
                  <a:cubicBezTo>
                    <a:pt x="1" y="29"/>
                    <a:pt x="1" y="29"/>
                    <a:pt x="1" y="29"/>
                  </a:cubicBezTo>
                  <a:cubicBezTo>
                    <a:pt x="1" y="29"/>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2"/>
                    <a:pt x="1" y="32"/>
                  </a:cubicBezTo>
                  <a:cubicBezTo>
                    <a:pt x="1" y="33"/>
                    <a:pt x="1" y="33"/>
                    <a:pt x="0" y="34"/>
                  </a:cubicBezTo>
                  <a:cubicBezTo>
                    <a:pt x="0" y="35"/>
                    <a:pt x="0" y="35"/>
                    <a:pt x="0" y="35"/>
                  </a:cubicBezTo>
                  <a:cubicBezTo>
                    <a:pt x="0" y="35"/>
                    <a:pt x="0" y="35"/>
                    <a:pt x="1" y="3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4" name="Freeform 10">
              <a:extLst>
                <a:ext uri="{FF2B5EF4-FFF2-40B4-BE49-F238E27FC236}">
                  <a16:creationId xmlns:a16="http://schemas.microsoft.com/office/drawing/2014/main" id="{918D3E80-96D5-4E3D-ADAF-5281B6754B1B}"/>
                </a:ext>
              </a:extLst>
            </p:cNvPr>
            <p:cNvSpPr>
              <a:spLocks noEditPoints="1"/>
            </p:cNvSpPr>
            <p:nvPr/>
          </p:nvSpPr>
          <p:spPr bwMode="auto">
            <a:xfrm>
              <a:off x="4935538" y="3246438"/>
              <a:ext cx="446087" cy="352425"/>
            </a:xfrm>
            <a:custGeom>
              <a:avLst/>
              <a:gdLst>
                <a:gd name="T0" fmla="*/ 78 w 119"/>
                <a:gd name="T1" fmla="*/ 18 h 94"/>
                <a:gd name="T2" fmla="*/ 79 w 119"/>
                <a:gd name="T3" fmla="*/ 20 h 94"/>
                <a:gd name="T4" fmla="*/ 79 w 119"/>
                <a:gd name="T5" fmla="*/ 27 h 94"/>
                <a:gd name="T6" fmla="*/ 18 w 119"/>
                <a:gd name="T7" fmla="*/ 47 h 94"/>
                <a:gd name="T8" fmla="*/ 19 w 119"/>
                <a:gd name="T9" fmla="*/ 41 h 94"/>
                <a:gd name="T10" fmla="*/ 19 w 119"/>
                <a:gd name="T11" fmla="*/ 36 h 94"/>
                <a:gd name="T12" fmla="*/ 117 w 119"/>
                <a:gd name="T13" fmla="*/ 37 h 94"/>
                <a:gd name="T14" fmla="*/ 119 w 119"/>
                <a:gd name="T15" fmla="*/ 36 h 94"/>
                <a:gd name="T16" fmla="*/ 119 w 119"/>
                <a:gd name="T17" fmla="*/ 32 h 94"/>
                <a:gd name="T18" fmla="*/ 119 w 119"/>
                <a:gd name="T19" fmla="*/ 29 h 94"/>
                <a:gd name="T20" fmla="*/ 117 w 119"/>
                <a:gd name="T21" fmla="*/ 27 h 94"/>
                <a:gd name="T22" fmla="*/ 111 w 119"/>
                <a:gd name="T23" fmla="*/ 27 h 94"/>
                <a:gd name="T24" fmla="*/ 104 w 119"/>
                <a:gd name="T25" fmla="*/ 27 h 94"/>
                <a:gd name="T26" fmla="*/ 92 w 119"/>
                <a:gd name="T27" fmla="*/ 27 h 94"/>
                <a:gd name="T28" fmla="*/ 93 w 119"/>
                <a:gd name="T29" fmla="*/ 17 h 94"/>
                <a:gd name="T30" fmla="*/ 109 w 119"/>
                <a:gd name="T31" fmla="*/ 18 h 94"/>
                <a:gd name="T32" fmla="*/ 110 w 119"/>
                <a:gd name="T33" fmla="*/ 16 h 94"/>
                <a:gd name="T34" fmla="*/ 110 w 119"/>
                <a:gd name="T35" fmla="*/ 12 h 94"/>
                <a:gd name="T36" fmla="*/ 109 w 119"/>
                <a:gd name="T37" fmla="*/ 10 h 94"/>
                <a:gd name="T38" fmla="*/ 107 w 119"/>
                <a:gd name="T39" fmla="*/ 9 h 94"/>
                <a:gd name="T40" fmla="*/ 93 w 119"/>
                <a:gd name="T41" fmla="*/ 9 h 94"/>
                <a:gd name="T42" fmla="*/ 69 w 119"/>
                <a:gd name="T43" fmla="*/ 9 h 94"/>
                <a:gd name="T44" fmla="*/ 68 w 119"/>
                <a:gd name="T45" fmla="*/ 8 h 94"/>
                <a:gd name="T46" fmla="*/ 68 w 119"/>
                <a:gd name="T47" fmla="*/ 6 h 94"/>
                <a:gd name="T48" fmla="*/ 68 w 119"/>
                <a:gd name="T49" fmla="*/ 2 h 94"/>
                <a:gd name="T50" fmla="*/ 66 w 119"/>
                <a:gd name="T51" fmla="*/ 1 h 94"/>
                <a:gd name="T52" fmla="*/ 61 w 119"/>
                <a:gd name="T53" fmla="*/ 1 h 94"/>
                <a:gd name="T54" fmla="*/ 57 w 119"/>
                <a:gd name="T55" fmla="*/ 0 h 94"/>
                <a:gd name="T56" fmla="*/ 56 w 119"/>
                <a:gd name="T57" fmla="*/ 1 h 94"/>
                <a:gd name="T58" fmla="*/ 55 w 119"/>
                <a:gd name="T59" fmla="*/ 9 h 94"/>
                <a:gd name="T60" fmla="*/ 31 w 119"/>
                <a:gd name="T61" fmla="*/ 9 h 94"/>
                <a:gd name="T62" fmla="*/ 14 w 119"/>
                <a:gd name="T63" fmla="*/ 11 h 94"/>
                <a:gd name="T64" fmla="*/ 13 w 119"/>
                <a:gd name="T65" fmla="*/ 14 h 94"/>
                <a:gd name="T66" fmla="*/ 26 w 119"/>
                <a:gd name="T67" fmla="*/ 18 h 94"/>
                <a:gd name="T68" fmla="*/ 33 w 119"/>
                <a:gd name="T69" fmla="*/ 21 h 94"/>
                <a:gd name="T70" fmla="*/ 16 w 119"/>
                <a:gd name="T71" fmla="*/ 27 h 94"/>
                <a:gd name="T72" fmla="*/ 8 w 119"/>
                <a:gd name="T73" fmla="*/ 27 h 94"/>
                <a:gd name="T74" fmla="*/ 7 w 119"/>
                <a:gd name="T75" fmla="*/ 35 h 94"/>
                <a:gd name="T76" fmla="*/ 6 w 119"/>
                <a:gd name="T77" fmla="*/ 39 h 94"/>
                <a:gd name="T78" fmla="*/ 6 w 119"/>
                <a:gd name="T79" fmla="*/ 45 h 94"/>
                <a:gd name="T80" fmla="*/ 6 w 119"/>
                <a:gd name="T81" fmla="*/ 48 h 94"/>
                <a:gd name="T82" fmla="*/ 5 w 119"/>
                <a:gd name="T83" fmla="*/ 51 h 94"/>
                <a:gd name="T84" fmla="*/ 5 w 119"/>
                <a:gd name="T85" fmla="*/ 53 h 94"/>
                <a:gd name="T86" fmla="*/ 4 w 119"/>
                <a:gd name="T87" fmla="*/ 63 h 94"/>
                <a:gd name="T88" fmla="*/ 3 w 119"/>
                <a:gd name="T89" fmla="*/ 70 h 94"/>
                <a:gd name="T90" fmla="*/ 3 w 119"/>
                <a:gd name="T91" fmla="*/ 76 h 94"/>
                <a:gd name="T92" fmla="*/ 1 w 119"/>
                <a:gd name="T93" fmla="*/ 84 h 94"/>
                <a:gd name="T94" fmla="*/ 1 w 119"/>
                <a:gd name="T95" fmla="*/ 86 h 94"/>
                <a:gd name="T96" fmla="*/ 1 w 119"/>
                <a:gd name="T97" fmla="*/ 93 h 94"/>
                <a:gd name="T98" fmla="*/ 11 w 119"/>
                <a:gd name="T99" fmla="*/ 93 h 94"/>
                <a:gd name="T100" fmla="*/ 13 w 119"/>
                <a:gd name="T101" fmla="*/ 93 h 94"/>
                <a:gd name="T102" fmla="*/ 14 w 119"/>
                <a:gd name="T103" fmla="*/ 92 h 94"/>
                <a:gd name="T104" fmla="*/ 14 w 119"/>
                <a:gd name="T105" fmla="*/ 91 h 94"/>
                <a:gd name="T106" fmla="*/ 14 w 119"/>
                <a:gd name="T107" fmla="*/ 90 h 94"/>
                <a:gd name="T108" fmla="*/ 15 w 119"/>
                <a:gd name="T109" fmla="*/ 88 h 94"/>
                <a:gd name="T110" fmla="*/ 15 w 119"/>
                <a:gd name="T111" fmla="*/ 86 h 94"/>
                <a:gd name="T112" fmla="*/ 16 w 119"/>
                <a:gd name="T113" fmla="*/ 78 h 94"/>
                <a:gd name="T114" fmla="*/ 16 w 119"/>
                <a:gd name="T115" fmla="*/ 74 h 94"/>
                <a:gd name="T116" fmla="*/ 17 w 119"/>
                <a:gd name="T117" fmla="*/ 71 h 94"/>
                <a:gd name="T118" fmla="*/ 17 w 119"/>
                <a:gd name="T119" fmla="*/ 67 h 94"/>
                <a:gd name="T120" fmla="*/ 18 w 119"/>
                <a:gd name="T121" fmla="*/ 60 h 94"/>
                <a:gd name="T122" fmla="*/ 18 w 119"/>
                <a:gd name="T123" fmla="*/ 55 h 94"/>
                <a:gd name="T124" fmla="*/ 18 w 119"/>
                <a:gd name="T125" fmla="*/ 4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 h="94">
                  <a:moveTo>
                    <a:pt x="46" y="18"/>
                  </a:moveTo>
                  <a:cubicBezTo>
                    <a:pt x="46" y="18"/>
                    <a:pt x="46" y="18"/>
                    <a:pt x="47" y="18"/>
                  </a:cubicBezTo>
                  <a:cubicBezTo>
                    <a:pt x="47" y="17"/>
                    <a:pt x="48" y="18"/>
                    <a:pt x="49" y="18"/>
                  </a:cubicBezTo>
                  <a:cubicBezTo>
                    <a:pt x="51" y="17"/>
                    <a:pt x="52" y="17"/>
                    <a:pt x="54" y="17"/>
                  </a:cubicBezTo>
                  <a:cubicBezTo>
                    <a:pt x="60" y="17"/>
                    <a:pt x="65" y="17"/>
                    <a:pt x="70" y="17"/>
                  </a:cubicBezTo>
                  <a:cubicBezTo>
                    <a:pt x="73" y="17"/>
                    <a:pt x="75" y="17"/>
                    <a:pt x="78" y="17"/>
                  </a:cubicBezTo>
                  <a:cubicBezTo>
                    <a:pt x="78" y="17"/>
                    <a:pt x="78" y="17"/>
                    <a:pt x="78" y="18"/>
                  </a:cubicBezTo>
                  <a:cubicBezTo>
                    <a:pt x="78" y="18"/>
                    <a:pt x="78" y="18"/>
                    <a:pt x="78" y="18"/>
                  </a:cubicBezTo>
                  <a:cubicBezTo>
                    <a:pt x="78" y="18"/>
                    <a:pt x="78" y="18"/>
                    <a:pt x="78" y="18"/>
                  </a:cubicBezTo>
                  <a:cubicBezTo>
                    <a:pt x="78" y="18"/>
                    <a:pt x="78" y="18"/>
                    <a:pt x="79" y="18"/>
                  </a:cubicBezTo>
                  <a:cubicBezTo>
                    <a:pt x="79" y="18"/>
                    <a:pt x="79" y="18"/>
                    <a:pt x="79" y="18"/>
                  </a:cubicBezTo>
                  <a:cubicBezTo>
                    <a:pt x="79" y="18"/>
                    <a:pt x="79" y="18"/>
                    <a:pt x="79" y="18"/>
                  </a:cubicBezTo>
                  <a:cubicBezTo>
                    <a:pt x="79" y="18"/>
                    <a:pt x="79" y="18"/>
                    <a:pt x="79" y="18"/>
                  </a:cubicBezTo>
                  <a:cubicBezTo>
                    <a:pt x="79" y="18"/>
                    <a:pt x="79" y="18"/>
                    <a:pt x="79" y="18"/>
                  </a:cubicBezTo>
                  <a:cubicBezTo>
                    <a:pt x="79" y="19"/>
                    <a:pt x="79" y="19"/>
                    <a:pt x="79" y="20"/>
                  </a:cubicBezTo>
                  <a:cubicBezTo>
                    <a:pt x="79" y="20"/>
                    <a:pt x="79" y="20"/>
                    <a:pt x="79" y="20"/>
                  </a:cubicBezTo>
                  <a:cubicBezTo>
                    <a:pt x="79" y="21"/>
                    <a:pt x="79" y="21"/>
                    <a:pt x="79" y="22"/>
                  </a:cubicBezTo>
                  <a:cubicBezTo>
                    <a:pt x="79" y="22"/>
                    <a:pt x="79" y="22"/>
                    <a:pt x="79" y="22"/>
                  </a:cubicBezTo>
                  <a:cubicBezTo>
                    <a:pt x="79" y="23"/>
                    <a:pt x="79" y="23"/>
                    <a:pt x="79" y="24"/>
                  </a:cubicBezTo>
                  <a:cubicBezTo>
                    <a:pt x="79" y="25"/>
                    <a:pt x="79" y="26"/>
                    <a:pt x="79" y="27"/>
                  </a:cubicBezTo>
                  <a:cubicBezTo>
                    <a:pt x="79" y="27"/>
                    <a:pt x="79" y="27"/>
                    <a:pt x="79" y="27"/>
                  </a:cubicBezTo>
                  <a:cubicBezTo>
                    <a:pt x="79" y="27"/>
                    <a:pt x="79" y="27"/>
                    <a:pt x="79" y="27"/>
                  </a:cubicBezTo>
                  <a:cubicBezTo>
                    <a:pt x="79" y="27"/>
                    <a:pt x="79" y="27"/>
                    <a:pt x="79" y="27"/>
                  </a:cubicBezTo>
                  <a:cubicBezTo>
                    <a:pt x="79" y="27"/>
                    <a:pt x="79" y="27"/>
                    <a:pt x="79" y="27"/>
                  </a:cubicBezTo>
                  <a:cubicBezTo>
                    <a:pt x="78" y="27"/>
                    <a:pt x="76" y="27"/>
                    <a:pt x="75" y="27"/>
                  </a:cubicBezTo>
                  <a:cubicBezTo>
                    <a:pt x="72" y="27"/>
                    <a:pt x="70" y="27"/>
                    <a:pt x="68" y="27"/>
                  </a:cubicBezTo>
                  <a:cubicBezTo>
                    <a:pt x="60" y="27"/>
                    <a:pt x="53" y="27"/>
                    <a:pt x="46" y="27"/>
                  </a:cubicBezTo>
                  <a:cubicBezTo>
                    <a:pt x="46" y="27"/>
                    <a:pt x="45" y="27"/>
                    <a:pt x="45" y="27"/>
                  </a:cubicBezTo>
                  <a:cubicBezTo>
                    <a:pt x="45" y="27"/>
                    <a:pt x="45" y="27"/>
                    <a:pt x="45" y="27"/>
                  </a:cubicBezTo>
                  <a:cubicBezTo>
                    <a:pt x="45" y="24"/>
                    <a:pt x="46" y="21"/>
                    <a:pt x="46" y="18"/>
                  </a:cubicBezTo>
                  <a:close/>
                  <a:moveTo>
                    <a:pt x="18" y="49"/>
                  </a:moveTo>
                  <a:cubicBezTo>
                    <a:pt x="18" y="48"/>
                    <a:pt x="18" y="47"/>
                    <a:pt x="18" y="47"/>
                  </a:cubicBezTo>
                  <a:cubicBezTo>
                    <a:pt x="18" y="47"/>
                    <a:pt x="18" y="47"/>
                    <a:pt x="18" y="47"/>
                  </a:cubicBezTo>
                  <a:cubicBezTo>
                    <a:pt x="18" y="47"/>
                    <a:pt x="18" y="46"/>
                    <a:pt x="18" y="46"/>
                  </a:cubicBezTo>
                  <a:cubicBezTo>
                    <a:pt x="19" y="46"/>
                    <a:pt x="19" y="46"/>
                    <a:pt x="19" y="46"/>
                  </a:cubicBezTo>
                  <a:cubicBezTo>
                    <a:pt x="19" y="45"/>
                    <a:pt x="19" y="45"/>
                    <a:pt x="19" y="45"/>
                  </a:cubicBezTo>
                  <a:cubicBezTo>
                    <a:pt x="19" y="44"/>
                    <a:pt x="19" y="44"/>
                    <a:pt x="19" y="43"/>
                  </a:cubicBezTo>
                  <a:cubicBezTo>
                    <a:pt x="19" y="43"/>
                    <a:pt x="19" y="43"/>
                    <a:pt x="19" y="43"/>
                  </a:cubicBezTo>
                  <a:cubicBezTo>
                    <a:pt x="19" y="43"/>
                    <a:pt x="19" y="42"/>
                    <a:pt x="19" y="41"/>
                  </a:cubicBezTo>
                  <a:cubicBezTo>
                    <a:pt x="19" y="41"/>
                    <a:pt x="19" y="41"/>
                    <a:pt x="19" y="41"/>
                  </a:cubicBezTo>
                  <a:cubicBezTo>
                    <a:pt x="19" y="41"/>
                    <a:pt x="19" y="40"/>
                    <a:pt x="19" y="40"/>
                  </a:cubicBezTo>
                  <a:cubicBezTo>
                    <a:pt x="19" y="40"/>
                    <a:pt x="19" y="40"/>
                    <a:pt x="19" y="39"/>
                  </a:cubicBezTo>
                  <a:cubicBezTo>
                    <a:pt x="19" y="39"/>
                    <a:pt x="19" y="39"/>
                    <a:pt x="19" y="39"/>
                  </a:cubicBezTo>
                  <a:cubicBezTo>
                    <a:pt x="19" y="38"/>
                    <a:pt x="19" y="38"/>
                    <a:pt x="19" y="37"/>
                  </a:cubicBezTo>
                  <a:cubicBezTo>
                    <a:pt x="19" y="37"/>
                    <a:pt x="19" y="37"/>
                    <a:pt x="19" y="37"/>
                  </a:cubicBezTo>
                  <a:cubicBezTo>
                    <a:pt x="19" y="37"/>
                    <a:pt x="19" y="37"/>
                    <a:pt x="19" y="37"/>
                  </a:cubicBezTo>
                  <a:cubicBezTo>
                    <a:pt x="19" y="37"/>
                    <a:pt x="19" y="37"/>
                    <a:pt x="19" y="37"/>
                  </a:cubicBezTo>
                  <a:cubicBezTo>
                    <a:pt x="19" y="37"/>
                    <a:pt x="19" y="36"/>
                    <a:pt x="19" y="36"/>
                  </a:cubicBezTo>
                  <a:cubicBezTo>
                    <a:pt x="20" y="36"/>
                    <a:pt x="20" y="36"/>
                    <a:pt x="20" y="36"/>
                  </a:cubicBezTo>
                  <a:cubicBezTo>
                    <a:pt x="20" y="36"/>
                    <a:pt x="20" y="36"/>
                    <a:pt x="20" y="36"/>
                  </a:cubicBezTo>
                  <a:cubicBezTo>
                    <a:pt x="42" y="36"/>
                    <a:pt x="65" y="36"/>
                    <a:pt x="88" y="36"/>
                  </a:cubicBezTo>
                  <a:cubicBezTo>
                    <a:pt x="88" y="36"/>
                    <a:pt x="89" y="36"/>
                    <a:pt x="90" y="36"/>
                  </a:cubicBezTo>
                  <a:cubicBezTo>
                    <a:pt x="92" y="36"/>
                    <a:pt x="93" y="36"/>
                    <a:pt x="94" y="36"/>
                  </a:cubicBezTo>
                  <a:cubicBezTo>
                    <a:pt x="100" y="36"/>
                    <a:pt x="106" y="36"/>
                    <a:pt x="112" y="37"/>
                  </a:cubicBezTo>
                  <a:cubicBezTo>
                    <a:pt x="114" y="37"/>
                    <a:pt x="116" y="37"/>
                    <a:pt x="117" y="37"/>
                  </a:cubicBezTo>
                  <a:cubicBezTo>
                    <a:pt x="117" y="37"/>
                    <a:pt x="117" y="37"/>
                    <a:pt x="117" y="37"/>
                  </a:cubicBezTo>
                  <a:cubicBezTo>
                    <a:pt x="117" y="37"/>
                    <a:pt x="117" y="37"/>
                    <a:pt x="118" y="37"/>
                  </a:cubicBezTo>
                  <a:cubicBezTo>
                    <a:pt x="118" y="37"/>
                    <a:pt x="118" y="36"/>
                    <a:pt x="118" y="36"/>
                  </a:cubicBezTo>
                  <a:cubicBezTo>
                    <a:pt x="118" y="36"/>
                    <a:pt x="118" y="36"/>
                    <a:pt x="118" y="36"/>
                  </a:cubicBezTo>
                  <a:cubicBezTo>
                    <a:pt x="118" y="36"/>
                    <a:pt x="118" y="36"/>
                    <a:pt x="118" y="36"/>
                  </a:cubicBezTo>
                  <a:cubicBezTo>
                    <a:pt x="118" y="36"/>
                    <a:pt x="118" y="36"/>
                    <a:pt x="118" y="36"/>
                  </a:cubicBezTo>
                  <a:cubicBezTo>
                    <a:pt x="118" y="36"/>
                    <a:pt x="118" y="36"/>
                    <a:pt x="118" y="36"/>
                  </a:cubicBezTo>
                  <a:cubicBezTo>
                    <a:pt x="118" y="36"/>
                    <a:pt x="119" y="36"/>
                    <a:pt x="119" y="36"/>
                  </a:cubicBezTo>
                  <a:cubicBezTo>
                    <a:pt x="119" y="36"/>
                    <a:pt x="119" y="36"/>
                    <a:pt x="119" y="36"/>
                  </a:cubicBezTo>
                  <a:cubicBezTo>
                    <a:pt x="119" y="36"/>
                    <a:pt x="119" y="36"/>
                    <a:pt x="119" y="35"/>
                  </a:cubicBezTo>
                  <a:cubicBezTo>
                    <a:pt x="119" y="35"/>
                    <a:pt x="119" y="35"/>
                    <a:pt x="119" y="35"/>
                  </a:cubicBezTo>
                  <a:cubicBezTo>
                    <a:pt x="119" y="35"/>
                    <a:pt x="119" y="35"/>
                    <a:pt x="119" y="35"/>
                  </a:cubicBezTo>
                  <a:cubicBezTo>
                    <a:pt x="119" y="35"/>
                    <a:pt x="119" y="34"/>
                    <a:pt x="119" y="34"/>
                  </a:cubicBezTo>
                  <a:cubicBezTo>
                    <a:pt x="119" y="34"/>
                    <a:pt x="119" y="34"/>
                    <a:pt x="119" y="34"/>
                  </a:cubicBezTo>
                  <a:cubicBezTo>
                    <a:pt x="119" y="33"/>
                    <a:pt x="119" y="33"/>
                    <a:pt x="119" y="33"/>
                  </a:cubicBezTo>
                  <a:cubicBezTo>
                    <a:pt x="119" y="33"/>
                    <a:pt x="119" y="33"/>
                    <a:pt x="119" y="33"/>
                  </a:cubicBezTo>
                  <a:cubicBezTo>
                    <a:pt x="119" y="32"/>
                    <a:pt x="119" y="32"/>
                    <a:pt x="119" y="32"/>
                  </a:cubicBezTo>
                  <a:cubicBezTo>
                    <a:pt x="119" y="32"/>
                    <a:pt x="119" y="32"/>
                    <a:pt x="119" y="32"/>
                  </a:cubicBezTo>
                  <a:cubicBezTo>
                    <a:pt x="119" y="32"/>
                    <a:pt x="119" y="31"/>
                    <a:pt x="119" y="31"/>
                  </a:cubicBezTo>
                  <a:cubicBezTo>
                    <a:pt x="119" y="31"/>
                    <a:pt x="119" y="31"/>
                    <a:pt x="119" y="31"/>
                  </a:cubicBezTo>
                  <a:cubicBezTo>
                    <a:pt x="119" y="31"/>
                    <a:pt x="119" y="30"/>
                    <a:pt x="119" y="30"/>
                  </a:cubicBezTo>
                  <a:cubicBezTo>
                    <a:pt x="119" y="30"/>
                    <a:pt x="119" y="30"/>
                    <a:pt x="119" y="30"/>
                  </a:cubicBezTo>
                  <a:cubicBezTo>
                    <a:pt x="119" y="30"/>
                    <a:pt x="119" y="30"/>
                    <a:pt x="119" y="29"/>
                  </a:cubicBezTo>
                  <a:cubicBezTo>
                    <a:pt x="119" y="29"/>
                    <a:pt x="119" y="29"/>
                    <a:pt x="119" y="29"/>
                  </a:cubicBezTo>
                  <a:cubicBezTo>
                    <a:pt x="119" y="29"/>
                    <a:pt x="119" y="29"/>
                    <a:pt x="119" y="29"/>
                  </a:cubicBezTo>
                  <a:cubicBezTo>
                    <a:pt x="119" y="28"/>
                    <a:pt x="118" y="28"/>
                    <a:pt x="118" y="28"/>
                  </a:cubicBezTo>
                  <a:cubicBezTo>
                    <a:pt x="118" y="28"/>
                    <a:pt x="118" y="28"/>
                    <a:pt x="118" y="28"/>
                  </a:cubicBezTo>
                  <a:cubicBezTo>
                    <a:pt x="118" y="28"/>
                    <a:pt x="118" y="27"/>
                    <a:pt x="118" y="27"/>
                  </a:cubicBezTo>
                  <a:cubicBezTo>
                    <a:pt x="118" y="27"/>
                    <a:pt x="118" y="27"/>
                    <a:pt x="118" y="27"/>
                  </a:cubicBezTo>
                  <a:cubicBezTo>
                    <a:pt x="118" y="27"/>
                    <a:pt x="118" y="27"/>
                    <a:pt x="118" y="27"/>
                  </a:cubicBezTo>
                  <a:cubicBezTo>
                    <a:pt x="118" y="27"/>
                    <a:pt x="118" y="27"/>
                    <a:pt x="118" y="27"/>
                  </a:cubicBezTo>
                  <a:cubicBezTo>
                    <a:pt x="118" y="27"/>
                    <a:pt x="118" y="27"/>
                    <a:pt x="117" y="27"/>
                  </a:cubicBezTo>
                  <a:cubicBezTo>
                    <a:pt x="117" y="27"/>
                    <a:pt x="117" y="27"/>
                    <a:pt x="117" y="27"/>
                  </a:cubicBezTo>
                  <a:cubicBezTo>
                    <a:pt x="117" y="27"/>
                    <a:pt x="117" y="27"/>
                    <a:pt x="117" y="27"/>
                  </a:cubicBezTo>
                  <a:cubicBezTo>
                    <a:pt x="117" y="27"/>
                    <a:pt x="117" y="27"/>
                    <a:pt x="117" y="27"/>
                  </a:cubicBezTo>
                  <a:cubicBezTo>
                    <a:pt x="117" y="27"/>
                    <a:pt x="117" y="27"/>
                    <a:pt x="117" y="27"/>
                  </a:cubicBezTo>
                  <a:cubicBezTo>
                    <a:pt x="116" y="26"/>
                    <a:pt x="115" y="26"/>
                    <a:pt x="114" y="27"/>
                  </a:cubicBezTo>
                  <a:cubicBezTo>
                    <a:pt x="114" y="27"/>
                    <a:pt x="113" y="27"/>
                    <a:pt x="113" y="27"/>
                  </a:cubicBezTo>
                  <a:cubicBezTo>
                    <a:pt x="113" y="27"/>
                    <a:pt x="112" y="27"/>
                    <a:pt x="112" y="27"/>
                  </a:cubicBezTo>
                  <a:cubicBezTo>
                    <a:pt x="112" y="27"/>
                    <a:pt x="112" y="27"/>
                    <a:pt x="112" y="27"/>
                  </a:cubicBezTo>
                  <a:cubicBezTo>
                    <a:pt x="112" y="27"/>
                    <a:pt x="111" y="27"/>
                    <a:pt x="111" y="27"/>
                  </a:cubicBezTo>
                  <a:cubicBezTo>
                    <a:pt x="111" y="27"/>
                    <a:pt x="111" y="27"/>
                    <a:pt x="111" y="27"/>
                  </a:cubicBezTo>
                  <a:cubicBezTo>
                    <a:pt x="111" y="27"/>
                    <a:pt x="111" y="27"/>
                    <a:pt x="110" y="27"/>
                  </a:cubicBezTo>
                  <a:cubicBezTo>
                    <a:pt x="110" y="27"/>
                    <a:pt x="110" y="27"/>
                    <a:pt x="110" y="27"/>
                  </a:cubicBezTo>
                  <a:cubicBezTo>
                    <a:pt x="110" y="27"/>
                    <a:pt x="110" y="27"/>
                    <a:pt x="109" y="27"/>
                  </a:cubicBezTo>
                  <a:cubicBezTo>
                    <a:pt x="109" y="27"/>
                    <a:pt x="108" y="27"/>
                    <a:pt x="107" y="27"/>
                  </a:cubicBezTo>
                  <a:cubicBezTo>
                    <a:pt x="106" y="27"/>
                    <a:pt x="106" y="27"/>
                    <a:pt x="105" y="27"/>
                  </a:cubicBezTo>
                  <a:cubicBezTo>
                    <a:pt x="105" y="27"/>
                    <a:pt x="105" y="27"/>
                    <a:pt x="104" y="27"/>
                  </a:cubicBezTo>
                  <a:cubicBezTo>
                    <a:pt x="104" y="27"/>
                    <a:pt x="104" y="27"/>
                    <a:pt x="104" y="27"/>
                  </a:cubicBezTo>
                  <a:cubicBezTo>
                    <a:pt x="104" y="27"/>
                    <a:pt x="103" y="27"/>
                    <a:pt x="102" y="27"/>
                  </a:cubicBezTo>
                  <a:cubicBezTo>
                    <a:pt x="102" y="27"/>
                    <a:pt x="102" y="27"/>
                    <a:pt x="102" y="27"/>
                  </a:cubicBezTo>
                  <a:cubicBezTo>
                    <a:pt x="102" y="27"/>
                    <a:pt x="101" y="27"/>
                    <a:pt x="101" y="27"/>
                  </a:cubicBezTo>
                  <a:cubicBezTo>
                    <a:pt x="100" y="27"/>
                    <a:pt x="99" y="27"/>
                    <a:pt x="99" y="27"/>
                  </a:cubicBezTo>
                  <a:cubicBezTo>
                    <a:pt x="97" y="27"/>
                    <a:pt x="94"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4"/>
                    <a:pt x="92" y="21"/>
                    <a:pt x="92" y="18"/>
                  </a:cubicBezTo>
                  <a:cubicBezTo>
                    <a:pt x="92" y="18"/>
                    <a:pt x="92" y="18"/>
                    <a:pt x="92" y="18"/>
                  </a:cubicBezTo>
                  <a:cubicBezTo>
                    <a:pt x="92" y="18"/>
                    <a:pt x="92" y="18"/>
                    <a:pt x="92" y="18"/>
                  </a:cubicBezTo>
                  <a:cubicBezTo>
                    <a:pt x="92" y="18"/>
                    <a:pt x="92" y="18"/>
                    <a:pt x="92" y="18"/>
                  </a:cubicBezTo>
                  <a:cubicBezTo>
                    <a:pt x="93" y="18"/>
                    <a:pt x="93" y="18"/>
                    <a:pt x="93" y="18"/>
                  </a:cubicBezTo>
                  <a:cubicBezTo>
                    <a:pt x="93" y="17"/>
                    <a:pt x="93" y="17"/>
                    <a:pt x="93" y="17"/>
                  </a:cubicBezTo>
                  <a:cubicBezTo>
                    <a:pt x="94" y="17"/>
                    <a:pt x="95" y="17"/>
                    <a:pt x="96" y="17"/>
                  </a:cubicBezTo>
                  <a:cubicBezTo>
                    <a:pt x="99" y="18"/>
                    <a:pt x="102" y="18"/>
                    <a:pt x="105" y="18"/>
                  </a:cubicBezTo>
                  <a:cubicBezTo>
                    <a:pt x="105" y="18"/>
                    <a:pt x="106" y="18"/>
                    <a:pt x="107" y="18"/>
                  </a:cubicBezTo>
                  <a:cubicBezTo>
                    <a:pt x="107" y="18"/>
                    <a:pt x="107" y="18"/>
                    <a:pt x="107" y="18"/>
                  </a:cubicBezTo>
                  <a:cubicBezTo>
                    <a:pt x="107" y="18"/>
                    <a:pt x="108" y="18"/>
                    <a:pt x="108" y="18"/>
                  </a:cubicBezTo>
                  <a:cubicBezTo>
                    <a:pt x="108" y="18"/>
                    <a:pt x="108" y="18"/>
                    <a:pt x="108" y="18"/>
                  </a:cubicBezTo>
                  <a:cubicBezTo>
                    <a:pt x="108" y="18"/>
                    <a:pt x="108" y="18"/>
                    <a:pt x="109" y="18"/>
                  </a:cubicBezTo>
                  <a:cubicBezTo>
                    <a:pt x="109" y="18"/>
                    <a:pt x="109" y="18"/>
                    <a:pt x="109" y="18"/>
                  </a:cubicBezTo>
                  <a:cubicBezTo>
                    <a:pt x="109" y="18"/>
                    <a:pt x="109" y="18"/>
                    <a:pt x="109" y="18"/>
                  </a:cubicBezTo>
                  <a:cubicBezTo>
                    <a:pt x="109" y="18"/>
                    <a:pt x="109" y="18"/>
                    <a:pt x="109" y="18"/>
                  </a:cubicBezTo>
                  <a:cubicBezTo>
                    <a:pt x="109" y="18"/>
                    <a:pt x="109" y="18"/>
                    <a:pt x="109" y="18"/>
                  </a:cubicBezTo>
                  <a:cubicBezTo>
                    <a:pt x="109" y="18"/>
                    <a:pt x="109" y="17"/>
                    <a:pt x="109" y="17"/>
                  </a:cubicBezTo>
                  <a:cubicBezTo>
                    <a:pt x="109" y="17"/>
                    <a:pt x="109" y="17"/>
                    <a:pt x="110" y="17"/>
                  </a:cubicBezTo>
                  <a:cubicBezTo>
                    <a:pt x="110" y="17"/>
                    <a:pt x="110" y="17"/>
                    <a:pt x="110" y="17"/>
                  </a:cubicBezTo>
                  <a:cubicBezTo>
                    <a:pt x="110" y="17"/>
                    <a:pt x="110" y="17"/>
                    <a:pt x="110" y="17"/>
                  </a:cubicBezTo>
                  <a:cubicBezTo>
                    <a:pt x="110" y="16"/>
                    <a:pt x="110" y="16"/>
                    <a:pt x="110" y="16"/>
                  </a:cubicBezTo>
                  <a:cubicBezTo>
                    <a:pt x="110" y="16"/>
                    <a:pt x="110" y="16"/>
                    <a:pt x="110" y="16"/>
                  </a:cubicBezTo>
                  <a:cubicBezTo>
                    <a:pt x="110" y="16"/>
                    <a:pt x="110" y="16"/>
                    <a:pt x="110" y="16"/>
                  </a:cubicBezTo>
                  <a:cubicBezTo>
                    <a:pt x="110" y="16"/>
                    <a:pt x="110" y="16"/>
                    <a:pt x="110" y="16"/>
                  </a:cubicBezTo>
                  <a:cubicBezTo>
                    <a:pt x="110" y="15"/>
                    <a:pt x="110" y="14"/>
                    <a:pt x="110" y="13"/>
                  </a:cubicBezTo>
                  <a:cubicBezTo>
                    <a:pt x="110" y="13"/>
                    <a:pt x="110" y="13"/>
                    <a:pt x="110" y="13"/>
                  </a:cubicBezTo>
                  <a:cubicBezTo>
                    <a:pt x="110" y="13"/>
                    <a:pt x="110" y="13"/>
                    <a:pt x="110" y="13"/>
                  </a:cubicBezTo>
                  <a:cubicBezTo>
                    <a:pt x="110" y="13"/>
                    <a:pt x="110" y="13"/>
                    <a:pt x="110" y="13"/>
                  </a:cubicBezTo>
                  <a:cubicBezTo>
                    <a:pt x="110" y="12"/>
                    <a:pt x="110" y="12"/>
                    <a:pt x="110" y="12"/>
                  </a:cubicBezTo>
                  <a:cubicBezTo>
                    <a:pt x="110" y="12"/>
                    <a:pt x="110" y="12"/>
                    <a:pt x="110" y="12"/>
                  </a:cubicBezTo>
                  <a:cubicBezTo>
                    <a:pt x="110" y="12"/>
                    <a:pt x="110" y="12"/>
                    <a:pt x="110" y="12"/>
                  </a:cubicBezTo>
                  <a:cubicBezTo>
                    <a:pt x="110" y="12"/>
                    <a:pt x="110" y="12"/>
                    <a:pt x="110" y="12"/>
                  </a:cubicBezTo>
                  <a:cubicBezTo>
                    <a:pt x="110" y="11"/>
                    <a:pt x="110" y="11"/>
                    <a:pt x="110" y="11"/>
                  </a:cubicBezTo>
                  <a:cubicBezTo>
                    <a:pt x="110" y="11"/>
                    <a:pt x="110" y="11"/>
                    <a:pt x="110"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9"/>
                    <a:pt x="109" y="9"/>
                  </a:cubicBezTo>
                  <a:cubicBezTo>
                    <a:pt x="108" y="9"/>
                    <a:pt x="108" y="9"/>
                    <a:pt x="108" y="9"/>
                  </a:cubicBezTo>
                  <a:cubicBezTo>
                    <a:pt x="108" y="9"/>
                    <a:pt x="108" y="9"/>
                    <a:pt x="108" y="9"/>
                  </a:cubicBezTo>
                  <a:cubicBezTo>
                    <a:pt x="108" y="9"/>
                    <a:pt x="108" y="9"/>
                    <a:pt x="108" y="9"/>
                  </a:cubicBezTo>
                  <a:cubicBezTo>
                    <a:pt x="108" y="9"/>
                    <a:pt x="108" y="9"/>
                    <a:pt x="108" y="9"/>
                  </a:cubicBezTo>
                  <a:cubicBezTo>
                    <a:pt x="108" y="9"/>
                    <a:pt x="107" y="9"/>
                    <a:pt x="107" y="9"/>
                  </a:cubicBezTo>
                  <a:cubicBezTo>
                    <a:pt x="107" y="9"/>
                    <a:pt x="106" y="9"/>
                    <a:pt x="106" y="9"/>
                  </a:cubicBezTo>
                  <a:cubicBezTo>
                    <a:pt x="106" y="9"/>
                    <a:pt x="105" y="9"/>
                    <a:pt x="104" y="9"/>
                  </a:cubicBezTo>
                  <a:cubicBezTo>
                    <a:pt x="104" y="9"/>
                    <a:pt x="103" y="9"/>
                    <a:pt x="102" y="9"/>
                  </a:cubicBezTo>
                  <a:cubicBezTo>
                    <a:pt x="101" y="9"/>
                    <a:pt x="99" y="9"/>
                    <a:pt x="98" y="9"/>
                  </a:cubicBezTo>
                  <a:cubicBezTo>
                    <a:pt x="98" y="9"/>
                    <a:pt x="98" y="9"/>
                    <a:pt x="97" y="9"/>
                  </a:cubicBezTo>
                  <a:cubicBezTo>
                    <a:pt x="96" y="10"/>
                    <a:pt x="95" y="9"/>
                    <a:pt x="94" y="9"/>
                  </a:cubicBezTo>
                  <a:cubicBezTo>
                    <a:pt x="94" y="9"/>
                    <a:pt x="93" y="9"/>
                    <a:pt x="93" y="9"/>
                  </a:cubicBezTo>
                  <a:cubicBezTo>
                    <a:pt x="93" y="9"/>
                    <a:pt x="93" y="9"/>
                    <a:pt x="93" y="9"/>
                  </a:cubicBezTo>
                  <a:cubicBezTo>
                    <a:pt x="92" y="9"/>
                    <a:pt x="91" y="9"/>
                    <a:pt x="91" y="9"/>
                  </a:cubicBezTo>
                  <a:cubicBezTo>
                    <a:pt x="90" y="10"/>
                    <a:pt x="89" y="10"/>
                    <a:pt x="89" y="10"/>
                  </a:cubicBezTo>
                  <a:cubicBezTo>
                    <a:pt x="88" y="10"/>
                    <a:pt x="86" y="10"/>
                    <a:pt x="85" y="10"/>
                  </a:cubicBezTo>
                  <a:cubicBezTo>
                    <a:pt x="83" y="10"/>
                    <a:pt x="82" y="10"/>
                    <a:pt x="80" y="10"/>
                  </a:cubicBezTo>
                  <a:cubicBezTo>
                    <a:pt x="79" y="10"/>
                    <a:pt x="78" y="10"/>
                    <a:pt x="77" y="10"/>
                  </a:cubicBezTo>
                  <a:cubicBezTo>
                    <a:pt x="76" y="10"/>
                    <a:pt x="74" y="10"/>
                    <a:pt x="73" y="10"/>
                  </a:cubicBezTo>
                  <a:cubicBezTo>
                    <a:pt x="72" y="10"/>
                    <a:pt x="71" y="10"/>
                    <a:pt x="70" y="10"/>
                  </a:cubicBezTo>
                  <a:cubicBezTo>
                    <a:pt x="69" y="10"/>
                    <a:pt x="69" y="9"/>
                    <a:pt x="69" y="9"/>
                  </a:cubicBezTo>
                  <a:cubicBezTo>
                    <a:pt x="69" y="9"/>
                    <a:pt x="69" y="9"/>
                    <a:pt x="69" y="9"/>
                  </a:cubicBezTo>
                  <a:cubicBezTo>
                    <a:pt x="68" y="9"/>
                    <a:pt x="68" y="9"/>
                    <a:pt x="68" y="9"/>
                  </a:cubicBezTo>
                  <a:cubicBezTo>
                    <a:pt x="68" y="9"/>
                    <a:pt x="68" y="9"/>
                    <a:pt x="68" y="9"/>
                  </a:cubicBezTo>
                  <a:cubicBezTo>
                    <a:pt x="68" y="9"/>
                    <a:pt x="68" y="9"/>
                    <a:pt x="68" y="9"/>
                  </a:cubicBezTo>
                  <a:cubicBezTo>
                    <a:pt x="68" y="9"/>
                    <a:pt x="68" y="8"/>
                    <a:pt x="68" y="8"/>
                  </a:cubicBezTo>
                  <a:cubicBezTo>
                    <a:pt x="68" y="8"/>
                    <a:pt x="68" y="8"/>
                    <a:pt x="68" y="8"/>
                  </a:cubicBezTo>
                  <a:cubicBezTo>
                    <a:pt x="68" y="8"/>
                    <a:pt x="68" y="8"/>
                    <a:pt x="68" y="8"/>
                  </a:cubicBezTo>
                  <a:cubicBezTo>
                    <a:pt x="68" y="8"/>
                    <a:pt x="68" y="8"/>
                    <a:pt x="68" y="8"/>
                  </a:cubicBezTo>
                  <a:cubicBezTo>
                    <a:pt x="68" y="8"/>
                    <a:pt x="68" y="7"/>
                    <a:pt x="68" y="7"/>
                  </a:cubicBezTo>
                  <a:cubicBezTo>
                    <a:pt x="68" y="7"/>
                    <a:pt x="68" y="7"/>
                    <a:pt x="68" y="7"/>
                  </a:cubicBezTo>
                  <a:cubicBezTo>
                    <a:pt x="68" y="7"/>
                    <a:pt x="68" y="7"/>
                    <a:pt x="68" y="7"/>
                  </a:cubicBezTo>
                  <a:cubicBezTo>
                    <a:pt x="68" y="7"/>
                    <a:pt x="68" y="7"/>
                    <a:pt x="68" y="7"/>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5"/>
                    <a:pt x="68" y="5"/>
                    <a:pt x="68" y="4"/>
                  </a:cubicBezTo>
                  <a:cubicBezTo>
                    <a:pt x="69" y="4"/>
                    <a:pt x="69" y="3"/>
                    <a:pt x="69" y="3"/>
                  </a:cubicBezTo>
                  <a:cubicBezTo>
                    <a:pt x="69" y="3"/>
                    <a:pt x="69" y="3"/>
                    <a:pt x="68" y="3"/>
                  </a:cubicBezTo>
                  <a:cubicBezTo>
                    <a:pt x="68" y="3"/>
                    <a:pt x="68" y="3"/>
                    <a:pt x="68" y="2"/>
                  </a:cubicBezTo>
                  <a:cubicBezTo>
                    <a:pt x="68" y="2"/>
                    <a:pt x="68" y="2"/>
                    <a:pt x="68" y="2"/>
                  </a:cubicBezTo>
                  <a:cubicBezTo>
                    <a:pt x="68" y="2"/>
                    <a:pt x="68" y="2"/>
                    <a:pt x="68" y="2"/>
                  </a:cubicBezTo>
                  <a:cubicBezTo>
                    <a:pt x="68" y="2"/>
                    <a:pt x="68" y="2"/>
                    <a:pt x="68" y="1"/>
                  </a:cubicBezTo>
                  <a:cubicBezTo>
                    <a:pt x="68"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6" y="1"/>
                    <a:pt x="66" y="1"/>
                  </a:cubicBezTo>
                  <a:cubicBezTo>
                    <a:pt x="66" y="1"/>
                    <a:pt x="66" y="1"/>
                    <a:pt x="66" y="1"/>
                  </a:cubicBezTo>
                  <a:cubicBezTo>
                    <a:pt x="66" y="1"/>
                    <a:pt x="65" y="1"/>
                    <a:pt x="64" y="1"/>
                  </a:cubicBezTo>
                  <a:cubicBezTo>
                    <a:pt x="64" y="1"/>
                    <a:pt x="64" y="1"/>
                    <a:pt x="64" y="1"/>
                  </a:cubicBezTo>
                  <a:cubicBezTo>
                    <a:pt x="64" y="1"/>
                    <a:pt x="63" y="1"/>
                    <a:pt x="62" y="1"/>
                  </a:cubicBezTo>
                  <a:cubicBezTo>
                    <a:pt x="62" y="1"/>
                    <a:pt x="62" y="1"/>
                    <a:pt x="62" y="1"/>
                  </a:cubicBezTo>
                  <a:cubicBezTo>
                    <a:pt x="62" y="1"/>
                    <a:pt x="62" y="1"/>
                    <a:pt x="61" y="1"/>
                  </a:cubicBezTo>
                  <a:cubicBezTo>
                    <a:pt x="61" y="1"/>
                    <a:pt x="61" y="1"/>
                    <a:pt x="61" y="1"/>
                  </a:cubicBezTo>
                  <a:cubicBezTo>
                    <a:pt x="61" y="1"/>
                    <a:pt x="61" y="1"/>
                    <a:pt x="61" y="1"/>
                  </a:cubicBezTo>
                  <a:cubicBezTo>
                    <a:pt x="61" y="1"/>
                    <a:pt x="61" y="1"/>
                    <a:pt x="61" y="1"/>
                  </a:cubicBezTo>
                  <a:cubicBezTo>
                    <a:pt x="61" y="1"/>
                    <a:pt x="60" y="1"/>
                    <a:pt x="60" y="1"/>
                  </a:cubicBezTo>
                  <a:cubicBezTo>
                    <a:pt x="60" y="1"/>
                    <a:pt x="60" y="0"/>
                    <a:pt x="60" y="0"/>
                  </a:cubicBezTo>
                  <a:cubicBezTo>
                    <a:pt x="60" y="0"/>
                    <a:pt x="59" y="0"/>
                    <a:pt x="59" y="0"/>
                  </a:cubicBezTo>
                  <a:cubicBezTo>
                    <a:pt x="59" y="0"/>
                    <a:pt x="59" y="0"/>
                    <a:pt x="59" y="0"/>
                  </a:cubicBezTo>
                  <a:cubicBezTo>
                    <a:pt x="59" y="0"/>
                    <a:pt x="58" y="0"/>
                    <a:pt x="58" y="0"/>
                  </a:cubicBezTo>
                  <a:cubicBezTo>
                    <a:pt x="58" y="0"/>
                    <a:pt x="58" y="0"/>
                    <a:pt x="58" y="0"/>
                  </a:cubicBezTo>
                  <a:cubicBezTo>
                    <a:pt x="58" y="0"/>
                    <a:pt x="57" y="0"/>
                    <a:pt x="57" y="0"/>
                  </a:cubicBezTo>
                  <a:cubicBezTo>
                    <a:pt x="57" y="0"/>
                    <a:pt x="57" y="0"/>
                    <a:pt x="57" y="0"/>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5" y="2"/>
                    <a:pt x="55" y="4"/>
                    <a:pt x="55" y="5"/>
                  </a:cubicBezTo>
                  <a:cubicBezTo>
                    <a:pt x="55" y="6"/>
                    <a:pt x="55" y="6"/>
                    <a:pt x="55" y="7"/>
                  </a:cubicBezTo>
                  <a:cubicBezTo>
                    <a:pt x="55" y="7"/>
                    <a:pt x="56" y="8"/>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10"/>
                    <a:pt x="55" y="10"/>
                  </a:cubicBezTo>
                  <a:cubicBezTo>
                    <a:pt x="55" y="10"/>
                    <a:pt x="55" y="10"/>
                    <a:pt x="55" y="10"/>
                  </a:cubicBezTo>
                  <a:cubicBezTo>
                    <a:pt x="55" y="10"/>
                    <a:pt x="55" y="10"/>
                    <a:pt x="55" y="10"/>
                  </a:cubicBezTo>
                  <a:cubicBezTo>
                    <a:pt x="52" y="10"/>
                    <a:pt x="49" y="10"/>
                    <a:pt x="46" y="10"/>
                  </a:cubicBezTo>
                  <a:cubicBezTo>
                    <a:pt x="43" y="10"/>
                    <a:pt x="40" y="10"/>
                    <a:pt x="37" y="10"/>
                  </a:cubicBezTo>
                  <a:cubicBezTo>
                    <a:pt x="37" y="10"/>
                    <a:pt x="37" y="10"/>
                    <a:pt x="37" y="10"/>
                  </a:cubicBezTo>
                  <a:cubicBezTo>
                    <a:pt x="37" y="10"/>
                    <a:pt x="36" y="9"/>
                    <a:pt x="36" y="9"/>
                  </a:cubicBezTo>
                  <a:cubicBezTo>
                    <a:pt x="34" y="9"/>
                    <a:pt x="32" y="9"/>
                    <a:pt x="31" y="9"/>
                  </a:cubicBezTo>
                  <a:cubicBezTo>
                    <a:pt x="30" y="9"/>
                    <a:pt x="29" y="9"/>
                    <a:pt x="28" y="9"/>
                  </a:cubicBezTo>
                  <a:cubicBezTo>
                    <a:pt x="27" y="9"/>
                    <a:pt x="26" y="9"/>
                    <a:pt x="25" y="9"/>
                  </a:cubicBezTo>
                  <a:cubicBezTo>
                    <a:pt x="24" y="9"/>
                    <a:pt x="23" y="9"/>
                    <a:pt x="22" y="9"/>
                  </a:cubicBezTo>
                  <a:cubicBezTo>
                    <a:pt x="21" y="9"/>
                    <a:pt x="20" y="9"/>
                    <a:pt x="19" y="9"/>
                  </a:cubicBezTo>
                  <a:cubicBezTo>
                    <a:pt x="19" y="9"/>
                    <a:pt x="18" y="9"/>
                    <a:pt x="18" y="9"/>
                  </a:cubicBezTo>
                  <a:cubicBezTo>
                    <a:pt x="17" y="9"/>
                    <a:pt x="15" y="9"/>
                    <a:pt x="14" y="9"/>
                  </a:cubicBezTo>
                  <a:cubicBezTo>
                    <a:pt x="14" y="10"/>
                    <a:pt x="14" y="10"/>
                    <a:pt x="14" y="10"/>
                  </a:cubicBezTo>
                  <a:cubicBezTo>
                    <a:pt x="14" y="10"/>
                    <a:pt x="14" y="10"/>
                    <a:pt x="14" y="11"/>
                  </a:cubicBezTo>
                  <a:cubicBezTo>
                    <a:pt x="14" y="11"/>
                    <a:pt x="13" y="11"/>
                    <a:pt x="13" y="11"/>
                  </a:cubicBezTo>
                  <a:cubicBezTo>
                    <a:pt x="13" y="11"/>
                    <a:pt x="13" y="11"/>
                    <a:pt x="13" y="11"/>
                  </a:cubicBezTo>
                  <a:cubicBezTo>
                    <a:pt x="13" y="11"/>
                    <a:pt x="13" y="11"/>
                    <a:pt x="13" y="12"/>
                  </a:cubicBezTo>
                  <a:cubicBezTo>
                    <a:pt x="13" y="12"/>
                    <a:pt x="13" y="12"/>
                    <a:pt x="13" y="12"/>
                  </a:cubicBezTo>
                  <a:cubicBezTo>
                    <a:pt x="13" y="12"/>
                    <a:pt x="13" y="12"/>
                    <a:pt x="13" y="13"/>
                  </a:cubicBezTo>
                  <a:cubicBezTo>
                    <a:pt x="13" y="13"/>
                    <a:pt x="13" y="13"/>
                    <a:pt x="13" y="13"/>
                  </a:cubicBezTo>
                  <a:cubicBezTo>
                    <a:pt x="13" y="13"/>
                    <a:pt x="13" y="13"/>
                    <a:pt x="13" y="14"/>
                  </a:cubicBezTo>
                  <a:cubicBezTo>
                    <a:pt x="13" y="14"/>
                    <a:pt x="13" y="14"/>
                    <a:pt x="13" y="14"/>
                  </a:cubicBezTo>
                  <a:cubicBezTo>
                    <a:pt x="13" y="14"/>
                    <a:pt x="13" y="14"/>
                    <a:pt x="13" y="14"/>
                  </a:cubicBezTo>
                  <a:cubicBezTo>
                    <a:pt x="13" y="16"/>
                    <a:pt x="13" y="17"/>
                    <a:pt x="14" y="18"/>
                  </a:cubicBezTo>
                  <a:cubicBezTo>
                    <a:pt x="15" y="18"/>
                    <a:pt x="15" y="18"/>
                    <a:pt x="16" y="18"/>
                  </a:cubicBezTo>
                  <a:cubicBezTo>
                    <a:pt x="17" y="18"/>
                    <a:pt x="18" y="18"/>
                    <a:pt x="19" y="18"/>
                  </a:cubicBezTo>
                  <a:cubicBezTo>
                    <a:pt x="20" y="18"/>
                    <a:pt x="21" y="18"/>
                    <a:pt x="22" y="18"/>
                  </a:cubicBezTo>
                  <a:cubicBezTo>
                    <a:pt x="23" y="18"/>
                    <a:pt x="24" y="18"/>
                    <a:pt x="25" y="18"/>
                  </a:cubicBezTo>
                  <a:cubicBezTo>
                    <a:pt x="25" y="18"/>
                    <a:pt x="26" y="18"/>
                    <a:pt x="26" y="18"/>
                  </a:cubicBezTo>
                  <a:cubicBezTo>
                    <a:pt x="26" y="18"/>
                    <a:pt x="26" y="18"/>
                    <a:pt x="26" y="18"/>
                  </a:cubicBezTo>
                  <a:cubicBezTo>
                    <a:pt x="28" y="18"/>
                    <a:pt x="30" y="18"/>
                    <a:pt x="33" y="18"/>
                  </a:cubicBezTo>
                  <a:cubicBezTo>
                    <a:pt x="33" y="18"/>
                    <a:pt x="33" y="18"/>
                    <a:pt x="33" y="18"/>
                  </a:cubicBezTo>
                  <a:cubicBezTo>
                    <a:pt x="33" y="18"/>
                    <a:pt x="33" y="18"/>
                    <a:pt x="33" y="18"/>
                  </a:cubicBezTo>
                  <a:cubicBezTo>
                    <a:pt x="33" y="18"/>
                    <a:pt x="33" y="18"/>
                    <a:pt x="33" y="18"/>
                  </a:cubicBezTo>
                  <a:cubicBezTo>
                    <a:pt x="33" y="18"/>
                    <a:pt x="33" y="18"/>
                    <a:pt x="33" y="18"/>
                  </a:cubicBezTo>
                  <a:cubicBezTo>
                    <a:pt x="33" y="19"/>
                    <a:pt x="33" y="20"/>
                    <a:pt x="33" y="21"/>
                  </a:cubicBezTo>
                  <a:cubicBezTo>
                    <a:pt x="33" y="21"/>
                    <a:pt x="33" y="21"/>
                    <a:pt x="33" y="21"/>
                  </a:cubicBezTo>
                  <a:cubicBezTo>
                    <a:pt x="33" y="21"/>
                    <a:pt x="33" y="21"/>
                    <a:pt x="33" y="21"/>
                  </a:cubicBezTo>
                  <a:cubicBezTo>
                    <a:pt x="33" y="23"/>
                    <a:pt x="33" y="25"/>
                    <a:pt x="33" y="26"/>
                  </a:cubicBezTo>
                  <a:cubicBezTo>
                    <a:pt x="33" y="27"/>
                    <a:pt x="33" y="27"/>
                    <a:pt x="32" y="27"/>
                  </a:cubicBezTo>
                  <a:cubicBezTo>
                    <a:pt x="32" y="27"/>
                    <a:pt x="31" y="27"/>
                    <a:pt x="31" y="27"/>
                  </a:cubicBezTo>
                  <a:cubicBezTo>
                    <a:pt x="30" y="27"/>
                    <a:pt x="30" y="27"/>
                    <a:pt x="29" y="27"/>
                  </a:cubicBezTo>
                  <a:cubicBezTo>
                    <a:pt x="28" y="27"/>
                    <a:pt x="27" y="27"/>
                    <a:pt x="26" y="27"/>
                  </a:cubicBezTo>
                  <a:cubicBezTo>
                    <a:pt x="25" y="27"/>
                    <a:pt x="23" y="27"/>
                    <a:pt x="22" y="27"/>
                  </a:cubicBezTo>
                  <a:cubicBezTo>
                    <a:pt x="21" y="27"/>
                    <a:pt x="19" y="27"/>
                    <a:pt x="18" y="27"/>
                  </a:cubicBezTo>
                  <a:cubicBezTo>
                    <a:pt x="17" y="27"/>
                    <a:pt x="17" y="27"/>
                    <a:pt x="16" y="27"/>
                  </a:cubicBezTo>
                  <a:cubicBezTo>
                    <a:pt x="16" y="27"/>
                    <a:pt x="16" y="27"/>
                    <a:pt x="15" y="27"/>
                  </a:cubicBezTo>
                  <a:cubicBezTo>
                    <a:pt x="15" y="27"/>
                    <a:pt x="14" y="27"/>
                    <a:pt x="13" y="27"/>
                  </a:cubicBezTo>
                  <a:cubicBezTo>
                    <a:pt x="12" y="27"/>
                    <a:pt x="12" y="27"/>
                    <a:pt x="11" y="27"/>
                  </a:cubicBezTo>
                  <a:cubicBezTo>
                    <a:pt x="11" y="27"/>
                    <a:pt x="11" y="27"/>
                    <a:pt x="11" y="27"/>
                  </a:cubicBezTo>
                  <a:cubicBezTo>
                    <a:pt x="11" y="27"/>
                    <a:pt x="9" y="27"/>
                    <a:pt x="9" y="27"/>
                  </a:cubicBezTo>
                  <a:cubicBezTo>
                    <a:pt x="9" y="27"/>
                    <a:pt x="9" y="27"/>
                    <a:pt x="9" y="27"/>
                  </a:cubicBezTo>
                  <a:cubicBezTo>
                    <a:pt x="9" y="27"/>
                    <a:pt x="9" y="27"/>
                    <a:pt x="8" y="27"/>
                  </a:cubicBezTo>
                  <a:cubicBezTo>
                    <a:pt x="8" y="27"/>
                    <a:pt x="8" y="27"/>
                    <a:pt x="8" y="27"/>
                  </a:cubicBezTo>
                  <a:cubicBezTo>
                    <a:pt x="8" y="27"/>
                    <a:pt x="8" y="27"/>
                    <a:pt x="8" y="27"/>
                  </a:cubicBezTo>
                  <a:cubicBezTo>
                    <a:pt x="8" y="27"/>
                    <a:pt x="8" y="27"/>
                    <a:pt x="8" y="27"/>
                  </a:cubicBezTo>
                  <a:cubicBezTo>
                    <a:pt x="8" y="27"/>
                    <a:pt x="8" y="27"/>
                    <a:pt x="8" y="27"/>
                  </a:cubicBezTo>
                  <a:cubicBezTo>
                    <a:pt x="8" y="27"/>
                    <a:pt x="8" y="28"/>
                    <a:pt x="8" y="28"/>
                  </a:cubicBezTo>
                  <a:cubicBezTo>
                    <a:pt x="8" y="28"/>
                    <a:pt x="7" y="28"/>
                    <a:pt x="7" y="28"/>
                  </a:cubicBezTo>
                  <a:cubicBezTo>
                    <a:pt x="7" y="28"/>
                    <a:pt x="7" y="29"/>
                    <a:pt x="7" y="30"/>
                  </a:cubicBezTo>
                  <a:cubicBezTo>
                    <a:pt x="7" y="31"/>
                    <a:pt x="7" y="32"/>
                    <a:pt x="7" y="33"/>
                  </a:cubicBezTo>
                  <a:cubicBezTo>
                    <a:pt x="7" y="33"/>
                    <a:pt x="7" y="34"/>
                    <a:pt x="7" y="35"/>
                  </a:cubicBezTo>
                  <a:cubicBezTo>
                    <a:pt x="7" y="35"/>
                    <a:pt x="7" y="35"/>
                    <a:pt x="7" y="36"/>
                  </a:cubicBezTo>
                  <a:cubicBezTo>
                    <a:pt x="7" y="36"/>
                    <a:pt x="7" y="36"/>
                    <a:pt x="7" y="36"/>
                  </a:cubicBezTo>
                  <a:cubicBezTo>
                    <a:pt x="7" y="36"/>
                    <a:pt x="7" y="36"/>
                    <a:pt x="7" y="37"/>
                  </a:cubicBezTo>
                  <a:cubicBezTo>
                    <a:pt x="7" y="37"/>
                    <a:pt x="7" y="37"/>
                    <a:pt x="7" y="37"/>
                  </a:cubicBezTo>
                  <a:cubicBezTo>
                    <a:pt x="7" y="37"/>
                    <a:pt x="7" y="37"/>
                    <a:pt x="7" y="37"/>
                  </a:cubicBezTo>
                  <a:cubicBezTo>
                    <a:pt x="7" y="37"/>
                    <a:pt x="7" y="37"/>
                    <a:pt x="6" y="37"/>
                  </a:cubicBezTo>
                  <a:cubicBezTo>
                    <a:pt x="6" y="38"/>
                    <a:pt x="6" y="38"/>
                    <a:pt x="6" y="39"/>
                  </a:cubicBezTo>
                  <a:cubicBezTo>
                    <a:pt x="6" y="39"/>
                    <a:pt x="6" y="39"/>
                    <a:pt x="6" y="39"/>
                  </a:cubicBezTo>
                  <a:cubicBezTo>
                    <a:pt x="6" y="39"/>
                    <a:pt x="6" y="40"/>
                    <a:pt x="6" y="40"/>
                  </a:cubicBezTo>
                  <a:cubicBezTo>
                    <a:pt x="6" y="41"/>
                    <a:pt x="6" y="42"/>
                    <a:pt x="6" y="42"/>
                  </a:cubicBezTo>
                  <a:cubicBezTo>
                    <a:pt x="6" y="42"/>
                    <a:pt x="6" y="43"/>
                    <a:pt x="6" y="43"/>
                  </a:cubicBezTo>
                  <a:cubicBezTo>
                    <a:pt x="6" y="43"/>
                    <a:pt x="6" y="43"/>
                    <a:pt x="6" y="43"/>
                  </a:cubicBezTo>
                  <a:cubicBezTo>
                    <a:pt x="6" y="43"/>
                    <a:pt x="6" y="44"/>
                    <a:pt x="6" y="44"/>
                  </a:cubicBezTo>
                  <a:cubicBezTo>
                    <a:pt x="6" y="44"/>
                    <a:pt x="6" y="44"/>
                    <a:pt x="6" y="44"/>
                  </a:cubicBezTo>
                  <a:cubicBezTo>
                    <a:pt x="6" y="44"/>
                    <a:pt x="6" y="45"/>
                    <a:pt x="6" y="45"/>
                  </a:cubicBezTo>
                  <a:cubicBezTo>
                    <a:pt x="6" y="45"/>
                    <a:pt x="6" y="45"/>
                    <a:pt x="6" y="45"/>
                  </a:cubicBezTo>
                  <a:cubicBezTo>
                    <a:pt x="6" y="45"/>
                    <a:pt x="6" y="46"/>
                    <a:pt x="6" y="46"/>
                  </a:cubicBezTo>
                  <a:cubicBezTo>
                    <a:pt x="6" y="46"/>
                    <a:pt x="6" y="46"/>
                    <a:pt x="6" y="46"/>
                  </a:cubicBezTo>
                  <a:cubicBezTo>
                    <a:pt x="6" y="46"/>
                    <a:pt x="6" y="46"/>
                    <a:pt x="6" y="47"/>
                  </a:cubicBezTo>
                  <a:cubicBezTo>
                    <a:pt x="6" y="47"/>
                    <a:pt x="6" y="47"/>
                    <a:pt x="6" y="47"/>
                  </a:cubicBezTo>
                  <a:cubicBezTo>
                    <a:pt x="6" y="47"/>
                    <a:pt x="6" y="47"/>
                    <a:pt x="6" y="47"/>
                  </a:cubicBezTo>
                  <a:cubicBezTo>
                    <a:pt x="6" y="47"/>
                    <a:pt x="6" y="47"/>
                    <a:pt x="6" y="47"/>
                  </a:cubicBezTo>
                  <a:cubicBezTo>
                    <a:pt x="6" y="48"/>
                    <a:pt x="6" y="48"/>
                    <a:pt x="6" y="48"/>
                  </a:cubicBezTo>
                  <a:cubicBezTo>
                    <a:pt x="6" y="48"/>
                    <a:pt x="6" y="48"/>
                    <a:pt x="6" y="48"/>
                  </a:cubicBezTo>
                  <a:cubicBezTo>
                    <a:pt x="6" y="48"/>
                    <a:pt x="6" y="48"/>
                    <a:pt x="6" y="48"/>
                  </a:cubicBezTo>
                  <a:cubicBezTo>
                    <a:pt x="6" y="48"/>
                    <a:pt x="6" y="48"/>
                    <a:pt x="6" y="48"/>
                  </a:cubicBezTo>
                  <a:cubicBezTo>
                    <a:pt x="6" y="49"/>
                    <a:pt x="6" y="49"/>
                    <a:pt x="6" y="49"/>
                  </a:cubicBezTo>
                  <a:cubicBezTo>
                    <a:pt x="6" y="49"/>
                    <a:pt x="6" y="49"/>
                    <a:pt x="6" y="49"/>
                  </a:cubicBezTo>
                  <a:cubicBezTo>
                    <a:pt x="6" y="49"/>
                    <a:pt x="6" y="50"/>
                    <a:pt x="6" y="50"/>
                  </a:cubicBezTo>
                  <a:cubicBezTo>
                    <a:pt x="6" y="50"/>
                    <a:pt x="6" y="50"/>
                    <a:pt x="5" y="50"/>
                  </a:cubicBezTo>
                  <a:cubicBezTo>
                    <a:pt x="5" y="50"/>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3"/>
                  </a:cubicBezTo>
                  <a:cubicBezTo>
                    <a:pt x="5" y="53"/>
                    <a:pt x="5" y="53"/>
                    <a:pt x="5" y="53"/>
                  </a:cubicBezTo>
                  <a:cubicBezTo>
                    <a:pt x="5" y="53"/>
                    <a:pt x="5" y="53"/>
                    <a:pt x="5" y="53"/>
                  </a:cubicBezTo>
                  <a:cubicBezTo>
                    <a:pt x="5" y="53"/>
                    <a:pt x="5" y="53"/>
                    <a:pt x="5" y="53"/>
                  </a:cubicBezTo>
                  <a:cubicBezTo>
                    <a:pt x="5" y="54"/>
                    <a:pt x="5" y="54"/>
                    <a:pt x="5" y="54"/>
                  </a:cubicBezTo>
                  <a:cubicBezTo>
                    <a:pt x="5" y="54"/>
                    <a:pt x="5" y="54"/>
                    <a:pt x="5" y="54"/>
                  </a:cubicBezTo>
                  <a:cubicBezTo>
                    <a:pt x="5" y="54"/>
                    <a:pt x="5" y="55"/>
                    <a:pt x="5" y="55"/>
                  </a:cubicBezTo>
                  <a:cubicBezTo>
                    <a:pt x="5" y="55"/>
                    <a:pt x="5" y="55"/>
                    <a:pt x="5" y="55"/>
                  </a:cubicBezTo>
                  <a:cubicBezTo>
                    <a:pt x="5" y="55"/>
                    <a:pt x="5" y="56"/>
                    <a:pt x="5" y="56"/>
                  </a:cubicBezTo>
                  <a:cubicBezTo>
                    <a:pt x="5" y="56"/>
                    <a:pt x="5" y="56"/>
                    <a:pt x="5" y="56"/>
                  </a:cubicBezTo>
                  <a:cubicBezTo>
                    <a:pt x="5" y="57"/>
                    <a:pt x="5" y="57"/>
                    <a:pt x="5" y="58"/>
                  </a:cubicBezTo>
                  <a:cubicBezTo>
                    <a:pt x="4" y="60"/>
                    <a:pt x="5" y="62"/>
                    <a:pt x="4" y="63"/>
                  </a:cubicBezTo>
                  <a:cubicBezTo>
                    <a:pt x="4" y="63"/>
                    <a:pt x="4" y="64"/>
                    <a:pt x="4" y="64"/>
                  </a:cubicBezTo>
                  <a:cubicBezTo>
                    <a:pt x="4" y="64"/>
                    <a:pt x="4" y="64"/>
                    <a:pt x="4" y="64"/>
                  </a:cubicBezTo>
                  <a:cubicBezTo>
                    <a:pt x="4" y="64"/>
                    <a:pt x="4" y="64"/>
                    <a:pt x="4" y="65"/>
                  </a:cubicBezTo>
                  <a:cubicBezTo>
                    <a:pt x="4" y="65"/>
                    <a:pt x="4" y="65"/>
                    <a:pt x="4" y="65"/>
                  </a:cubicBezTo>
                  <a:cubicBezTo>
                    <a:pt x="4" y="65"/>
                    <a:pt x="4" y="65"/>
                    <a:pt x="4" y="66"/>
                  </a:cubicBezTo>
                  <a:cubicBezTo>
                    <a:pt x="4" y="67"/>
                    <a:pt x="4" y="68"/>
                    <a:pt x="3" y="69"/>
                  </a:cubicBezTo>
                  <a:cubicBezTo>
                    <a:pt x="3" y="69"/>
                    <a:pt x="3" y="70"/>
                    <a:pt x="3" y="70"/>
                  </a:cubicBezTo>
                  <a:cubicBezTo>
                    <a:pt x="3" y="70"/>
                    <a:pt x="3" y="70"/>
                    <a:pt x="3" y="70"/>
                  </a:cubicBezTo>
                  <a:cubicBezTo>
                    <a:pt x="3" y="70"/>
                    <a:pt x="3" y="71"/>
                    <a:pt x="3" y="71"/>
                  </a:cubicBezTo>
                  <a:cubicBezTo>
                    <a:pt x="3" y="72"/>
                    <a:pt x="3" y="73"/>
                    <a:pt x="3" y="74"/>
                  </a:cubicBezTo>
                  <a:cubicBezTo>
                    <a:pt x="3" y="74"/>
                    <a:pt x="3" y="75"/>
                    <a:pt x="3" y="75"/>
                  </a:cubicBezTo>
                  <a:cubicBezTo>
                    <a:pt x="3" y="75"/>
                    <a:pt x="3" y="75"/>
                    <a:pt x="3" y="75"/>
                  </a:cubicBezTo>
                  <a:cubicBezTo>
                    <a:pt x="3" y="75"/>
                    <a:pt x="3" y="75"/>
                    <a:pt x="3" y="75"/>
                  </a:cubicBezTo>
                  <a:cubicBezTo>
                    <a:pt x="3" y="75"/>
                    <a:pt x="3" y="75"/>
                    <a:pt x="3" y="75"/>
                  </a:cubicBezTo>
                  <a:cubicBezTo>
                    <a:pt x="3" y="76"/>
                    <a:pt x="3" y="76"/>
                    <a:pt x="3" y="76"/>
                  </a:cubicBezTo>
                  <a:cubicBezTo>
                    <a:pt x="3" y="76"/>
                    <a:pt x="3" y="76"/>
                    <a:pt x="3" y="76"/>
                  </a:cubicBezTo>
                  <a:cubicBezTo>
                    <a:pt x="3" y="76"/>
                    <a:pt x="3" y="76"/>
                    <a:pt x="3" y="76"/>
                  </a:cubicBezTo>
                  <a:cubicBezTo>
                    <a:pt x="2" y="78"/>
                    <a:pt x="2" y="80"/>
                    <a:pt x="2" y="81"/>
                  </a:cubicBezTo>
                  <a:cubicBezTo>
                    <a:pt x="2" y="81"/>
                    <a:pt x="2" y="82"/>
                    <a:pt x="2" y="82"/>
                  </a:cubicBezTo>
                  <a:cubicBezTo>
                    <a:pt x="2" y="82"/>
                    <a:pt x="2" y="82"/>
                    <a:pt x="2" y="82"/>
                  </a:cubicBezTo>
                  <a:cubicBezTo>
                    <a:pt x="2" y="82"/>
                    <a:pt x="2" y="82"/>
                    <a:pt x="2" y="83"/>
                  </a:cubicBezTo>
                  <a:cubicBezTo>
                    <a:pt x="2" y="83"/>
                    <a:pt x="1" y="83"/>
                    <a:pt x="1" y="84"/>
                  </a:cubicBezTo>
                  <a:cubicBezTo>
                    <a:pt x="1" y="84"/>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6"/>
                  </a:cubicBezTo>
                  <a:cubicBezTo>
                    <a:pt x="1" y="86"/>
                    <a:pt x="1" y="86"/>
                    <a:pt x="1" y="86"/>
                  </a:cubicBezTo>
                  <a:cubicBezTo>
                    <a:pt x="1" y="86"/>
                    <a:pt x="1" y="86"/>
                    <a:pt x="1" y="86"/>
                  </a:cubicBezTo>
                  <a:cubicBezTo>
                    <a:pt x="1" y="87"/>
                    <a:pt x="1" y="88"/>
                    <a:pt x="0" y="89"/>
                  </a:cubicBezTo>
                  <a:cubicBezTo>
                    <a:pt x="0" y="89"/>
                    <a:pt x="0" y="89"/>
                    <a:pt x="0" y="90"/>
                  </a:cubicBezTo>
                  <a:cubicBezTo>
                    <a:pt x="0" y="90"/>
                    <a:pt x="0" y="91"/>
                    <a:pt x="0" y="92"/>
                  </a:cubicBezTo>
                  <a:cubicBezTo>
                    <a:pt x="0" y="92"/>
                    <a:pt x="0" y="92"/>
                    <a:pt x="0" y="92"/>
                  </a:cubicBezTo>
                  <a:cubicBezTo>
                    <a:pt x="0" y="92"/>
                    <a:pt x="0" y="92"/>
                    <a:pt x="0" y="92"/>
                  </a:cubicBezTo>
                  <a:cubicBezTo>
                    <a:pt x="0" y="92"/>
                    <a:pt x="0" y="93"/>
                    <a:pt x="1" y="93"/>
                  </a:cubicBezTo>
                  <a:cubicBezTo>
                    <a:pt x="1" y="93"/>
                    <a:pt x="1" y="93"/>
                    <a:pt x="1" y="93"/>
                  </a:cubicBezTo>
                  <a:cubicBezTo>
                    <a:pt x="1" y="93"/>
                    <a:pt x="1" y="93"/>
                    <a:pt x="1" y="93"/>
                  </a:cubicBezTo>
                  <a:cubicBezTo>
                    <a:pt x="1" y="93"/>
                    <a:pt x="1" y="93"/>
                    <a:pt x="2" y="93"/>
                  </a:cubicBezTo>
                  <a:cubicBezTo>
                    <a:pt x="2" y="93"/>
                    <a:pt x="2" y="93"/>
                    <a:pt x="2" y="93"/>
                  </a:cubicBezTo>
                  <a:cubicBezTo>
                    <a:pt x="2" y="94"/>
                    <a:pt x="4" y="94"/>
                    <a:pt x="5" y="94"/>
                  </a:cubicBezTo>
                  <a:cubicBezTo>
                    <a:pt x="6" y="94"/>
                    <a:pt x="7" y="94"/>
                    <a:pt x="9" y="94"/>
                  </a:cubicBezTo>
                  <a:cubicBezTo>
                    <a:pt x="9" y="94"/>
                    <a:pt x="10" y="94"/>
                    <a:pt x="11" y="93"/>
                  </a:cubicBezTo>
                  <a:cubicBezTo>
                    <a:pt x="11" y="93"/>
                    <a:pt x="11" y="93"/>
                    <a:pt x="11" y="93"/>
                  </a:cubicBezTo>
                  <a:cubicBezTo>
                    <a:pt x="11" y="93"/>
                    <a:pt x="11" y="93"/>
                    <a:pt x="11"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2"/>
                    <a:pt x="14" y="92"/>
                    <a:pt x="14" y="92"/>
                  </a:cubicBezTo>
                  <a:cubicBezTo>
                    <a:pt x="14" y="92"/>
                    <a:pt x="14" y="92"/>
                    <a:pt x="14" y="92"/>
                  </a:cubicBezTo>
                  <a:cubicBezTo>
                    <a:pt x="14" y="92"/>
                    <a:pt x="14" y="92"/>
                    <a:pt x="14" y="92"/>
                  </a:cubicBezTo>
                  <a:cubicBezTo>
                    <a:pt x="14" y="92"/>
                    <a:pt x="14" y="92"/>
                    <a:pt x="14" y="92"/>
                  </a:cubicBezTo>
                  <a:cubicBezTo>
                    <a:pt x="14" y="92"/>
                    <a:pt x="14" y="92"/>
                    <a:pt x="14" y="92"/>
                  </a:cubicBezTo>
                  <a:cubicBezTo>
                    <a:pt x="14" y="92"/>
                    <a:pt x="14" y="92"/>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0"/>
                    <a:pt x="14" y="90"/>
                    <a:pt x="14" y="90"/>
                  </a:cubicBezTo>
                  <a:cubicBezTo>
                    <a:pt x="14" y="90"/>
                    <a:pt x="14" y="90"/>
                    <a:pt x="14" y="90"/>
                  </a:cubicBezTo>
                  <a:cubicBezTo>
                    <a:pt x="14" y="90"/>
                    <a:pt x="14" y="90"/>
                    <a:pt x="14" y="90"/>
                  </a:cubicBezTo>
                  <a:cubicBezTo>
                    <a:pt x="14" y="90"/>
                    <a:pt x="15" y="90"/>
                    <a:pt x="15" y="90"/>
                  </a:cubicBezTo>
                  <a:cubicBezTo>
                    <a:pt x="15" y="90"/>
                    <a:pt x="15" y="90"/>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8"/>
                    <a:pt x="15" y="88"/>
                  </a:cubicBezTo>
                  <a:cubicBezTo>
                    <a:pt x="15" y="88"/>
                    <a:pt x="15" y="88"/>
                    <a:pt x="15" y="88"/>
                  </a:cubicBezTo>
                  <a:cubicBezTo>
                    <a:pt x="15" y="88"/>
                    <a:pt x="15" y="88"/>
                    <a:pt x="15" y="88"/>
                  </a:cubicBezTo>
                  <a:cubicBezTo>
                    <a:pt x="15" y="88"/>
                    <a:pt x="15" y="88"/>
                    <a:pt x="15" y="88"/>
                  </a:cubicBezTo>
                  <a:cubicBezTo>
                    <a:pt x="15" y="88"/>
                    <a:pt x="15" y="87"/>
                    <a:pt x="15" y="87"/>
                  </a:cubicBezTo>
                  <a:cubicBezTo>
                    <a:pt x="15" y="87"/>
                    <a:pt x="15" y="87"/>
                    <a:pt x="15" y="87"/>
                  </a:cubicBezTo>
                  <a:cubicBezTo>
                    <a:pt x="15" y="87"/>
                    <a:pt x="15" y="86"/>
                    <a:pt x="15" y="86"/>
                  </a:cubicBezTo>
                  <a:cubicBezTo>
                    <a:pt x="15" y="86"/>
                    <a:pt x="15" y="86"/>
                    <a:pt x="15" y="86"/>
                  </a:cubicBezTo>
                  <a:cubicBezTo>
                    <a:pt x="15" y="86"/>
                    <a:pt x="15" y="86"/>
                    <a:pt x="15" y="86"/>
                  </a:cubicBezTo>
                  <a:cubicBezTo>
                    <a:pt x="15" y="86"/>
                    <a:pt x="15" y="86"/>
                    <a:pt x="15" y="86"/>
                  </a:cubicBezTo>
                  <a:cubicBezTo>
                    <a:pt x="15" y="85"/>
                    <a:pt x="15" y="85"/>
                    <a:pt x="15" y="85"/>
                  </a:cubicBezTo>
                  <a:cubicBezTo>
                    <a:pt x="15" y="85"/>
                    <a:pt x="15" y="85"/>
                    <a:pt x="15" y="85"/>
                  </a:cubicBezTo>
                  <a:cubicBezTo>
                    <a:pt x="15" y="85"/>
                    <a:pt x="15" y="84"/>
                    <a:pt x="15" y="84"/>
                  </a:cubicBezTo>
                  <a:cubicBezTo>
                    <a:pt x="15" y="84"/>
                    <a:pt x="15" y="84"/>
                    <a:pt x="15" y="84"/>
                  </a:cubicBezTo>
                  <a:cubicBezTo>
                    <a:pt x="16" y="83"/>
                    <a:pt x="16" y="83"/>
                    <a:pt x="16" y="82"/>
                  </a:cubicBezTo>
                  <a:cubicBezTo>
                    <a:pt x="16" y="81"/>
                    <a:pt x="16" y="80"/>
                    <a:pt x="16" y="79"/>
                  </a:cubicBezTo>
                  <a:cubicBezTo>
                    <a:pt x="16" y="78"/>
                    <a:pt x="16" y="78"/>
                    <a:pt x="16" y="78"/>
                  </a:cubicBezTo>
                  <a:cubicBezTo>
                    <a:pt x="16" y="78"/>
                    <a:pt x="16" y="78"/>
                    <a:pt x="16" y="78"/>
                  </a:cubicBezTo>
                  <a:cubicBezTo>
                    <a:pt x="16" y="78"/>
                    <a:pt x="16" y="77"/>
                    <a:pt x="16" y="77"/>
                  </a:cubicBezTo>
                  <a:cubicBezTo>
                    <a:pt x="16" y="77"/>
                    <a:pt x="16" y="77"/>
                    <a:pt x="16" y="77"/>
                  </a:cubicBezTo>
                  <a:cubicBezTo>
                    <a:pt x="16" y="77"/>
                    <a:pt x="16" y="76"/>
                    <a:pt x="16" y="76"/>
                  </a:cubicBezTo>
                  <a:cubicBezTo>
                    <a:pt x="16" y="76"/>
                    <a:pt x="16" y="76"/>
                    <a:pt x="16" y="76"/>
                  </a:cubicBezTo>
                  <a:cubicBezTo>
                    <a:pt x="16" y="76"/>
                    <a:pt x="16" y="76"/>
                    <a:pt x="16" y="75"/>
                  </a:cubicBezTo>
                  <a:cubicBezTo>
                    <a:pt x="16" y="75"/>
                    <a:pt x="16" y="75"/>
                    <a:pt x="16" y="75"/>
                  </a:cubicBezTo>
                  <a:cubicBezTo>
                    <a:pt x="16" y="75"/>
                    <a:pt x="16" y="75"/>
                    <a:pt x="16" y="74"/>
                  </a:cubicBezTo>
                  <a:cubicBezTo>
                    <a:pt x="16" y="74"/>
                    <a:pt x="16" y="74"/>
                    <a:pt x="16" y="74"/>
                  </a:cubicBezTo>
                  <a:cubicBezTo>
                    <a:pt x="16" y="74"/>
                    <a:pt x="16" y="74"/>
                    <a:pt x="16" y="73"/>
                  </a:cubicBezTo>
                  <a:cubicBezTo>
                    <a:pt x="17" y="73"/>
                    <a:pt x="17" y="73"/>
                    <a:pt x="17" y="73"/>
                  </a:cubicBezTo>
                  <a:cubicBezTo>
                    <a:pt x="17" y="73"/>
                    <a:pt x="17" y="73"/>
                    <a:pt x="17" y="72"/>
                  </a:cubicBezTo>
                  <a:cubicBezTo>
                    <a:pt x="17" y="72"/>
                    <a:pt x="17" y="72"/>
                    <a:pt x="17" y="72"/>
                  </a:cubicBezTo>
                  <a:cubicBezTo>
                    <a:pt x="17" y="72"/>
                    <a:pt x="17" y="72"/>
                    <a:pt x="17" y="72"/>
                  </a:cubicBezTo>
                  <a:cubicBezTo>
                    <a:pt x="17" y="72"/>
                    <a:pt x="17" y="72"/>
                    <a:pt x="17" y="72"/>
                  </a:cubicBezTo>
                  <a:cubicBezTo>
                    <a:pt x="17" y="71"/>
                    <a:pt x="17" y="71"/>
                    <a:pt x="17" y="71"/>
                  </a:cubicBezTo>
                  <a:cubicBezTo>
                    <a:pt x="17" y="71"/>
                    <a:pt x="17" y="71"/>
                    <a:pt x="17" y="71"/>
                  </a:cubicBezTo>
                  <a:cubicBezTo>
                    <a:pt x="17" y="70"/>
                    <a:pt x="17" y="70"/>
                    <a:pt x="17" y="70"/>
                  </a:cubicBezTo>
                  <a:cubicBezTo>
                    <a:pt x="17" y="70"/>
                    <a:pt x="17" y="70"/>
                    <a:pt x="17" y="70"/>
                  </a:cubicBezTo>
                  <a:cubicBezTo>
                    <a:pt x="17" y="70"/>
                    <a:pt x="17" y="69"/>
                    <a:pt x="17" y="69"/>
                  </a:cubicBezTo>
                  <a:cubicBezTo>
                    <a:pt x="17" y="69"/>
                    <a:pt x="17" y="68"/>
                    <a:pt x="17" y="68"/>
                  </a:cubicBezTo>
                  <a:cubicBezTo>
                    <a:pt x="17" y="68"/>
                    <a:pt x="17" y="68"/>
                    <a:pt x="17" y="68"/>
                  </a:cubicBezTo>
                  <a:cubicBezTo>
                    <a:pt x="17" y="67"/>
                    <a:pt x="17" y="67"/>
                    <a:pt x="17" y="67"/>
                  </a:cubicBezTo>
                  <a:cubicBezTo>
                    <a:pt x="17" y="67"/>
                    <a:pt x="17" y="67"/>
                    <a:pt x="17" y="67"/>
                  </a:cubicBezTo>
                  <a:cubicBezTo>
                    <a:pt x="17" y="67"/>
                    <a:pt x="17" y="66"/>
                    <a:pt x="17" y="66"/>
                  </a:cubicBezTo>
                  <a:cubicBezTo>
                    <a:pt x="17" y="66"/>
                    <a:pt x="17" y="66"/>
                    <a:pt x="17" y="66"/>
                  </a:cubicBezTo>
                  <a:cubicBezTo>
                    <a:pt x="17" y="65"/>
                    <a:pt x="17" y="65"/>
                    <a:pt x="17" y="65"/>
                  </a:cubicBezTo>
                  <a:cubicBezTo>
                    <a:pt x="17" y="65"/>
                    <a:pt x="17" y="65"/>
                    <a:pt x="17" y="65"/>
                  </a:cubicBezTo>
                  <a:cubicBezTo>
                    <a:pt x="17" y="65"/>
                    <a:pt x="17" y="64"/>
                    <a:pt x="17" y="64"/>
                  </a:cubicBezTo>
                  <a:cubicBezTo>
                    <a:pt x="17" y="64"/>
                    <a:pt x="17" y="64"/>
                    <a:pt x="17" y="64"/>
                  </a:cubicBezTo>
                  <a:cubicBezTo>
                    <a:pt x="17" y="63"/>
                    <a:pt x="17" y="63"/>
                    <a:pt x="17" y="63"/>
                  </a:cubicBezTo>
                  <a:cubicBezTo>
                    <a:pt x="18" y="62"/>
                    <a:pt x="17" y="61"/>
                    <a:pt x="18" y="60"/>
                  </a:cubicBezTo>
                  <a:cubicBezTo>
                    <a:pt x="18" y="59"/>
                    <a:pt x="18" y="59"/>
                    <a:pt x="18" y="59"/>
                  </a:cubicBezTo>
                  <a:cubicBezTo>
                    <a:pt x="18" y="59"/>
                    <a:pt x="18" y="59"/>
                    <a:pt x="18" y="59"/>
                  </a:cubicBezTo>
                  <a:cubicBezTo>
                    <a:pt x="18" y="58"/>
                    <a:pt x="18" y="58"/>
                    <a:pt x="18" y="58"/>
                  </a:cubicBezTo>
                  <a:cubicBezTo>
                    <a:pt x="18" y="58"/>
                    <a:pt x="18" y="58"/>
                    <a:pt x="18" y="58"/>
                  </a:cubicBezTo>
                  <a:cubicBezTo>
                    <a:pt x="18" y="57"/>
                    <a:pt x="18" y="57"/>
                    <a:pt x="18" y="57"/>
                  </a:cubicBezTo>
                  <a:cubicBezTo>
                    <a:pt x="18" y="57"/>
                    <a:pt x="18" y="57"/>
                    <a:pt x="18" y="57"/>
                  </a:cubicBezTo>
                  <a:cubicBezTo>
                    <a:pt x="18" y="56"/>
                    <a:pt x="18" y="56"/>
                    <a:pt x="18" y="55"/>
                  </a:cubicBezTo>
                  <a:cubicBezTo>
                    <a:pt x="18" y="55"/>
                    <a:pt x="18" y="55"/>
                    <a:pt x="18" y="55"/>
                  </a:cubicBezTo>
                  <a:cubicBezTo>
                    <a:pt x="18" y="55"/>
                    <a:pt x="18" y="55"/>
                    <a:pt x="18" y="55"/>
                  </a:cubicBezTo>
                  <a:cubicBezTo>
                    <a:pt x="18" y="55"/>
                    <a:pt x="18" y="55"/>
                    <a:pt x="18" y="55"/>
                  </a:cubicBezTo>
                  <a:cubicBezTo>
                    <a:pt x="18" y="54"/>
                    <a:pt x="18" y="54"/>
                    <a:pt x="18" y="54"/>
                  </a:cubicBezTo>
                  <a:cubicBezTo>
                    <a:pt x="18" y="53"/>
                    <a:pt x="18" y="53"/>
                    <a:pt x="18" y="52"/>
                  </a:cubicBezTo>
                  <a:cubicBezTo>
                    <a:pt x="18" y="52"/>
                    <a:pt x="18" y="52"/>
                    <a:pt x="18" y="52"/>
                  </a:cubicBezTo>
                  <a:cubicBezTo>
                    <a:pt x="18" y="52"/>
                    <a:pt x="18" y="51"/>
                    <a:pt x="18" y="51"/>
                  </a:cubicBezTo>
                  <a:cubicBezTo>
                    <a:pt x="18" y="51"/>
                    <a:pt x="18" y="51"/>
                    <a:pt x="18" y="51"/>
                  </a:cubicBezTo>
                  <a:cubicBezTo>
                    <a:pt x="18" y="50"/>
                    <a:pt x="18" y="49"/>
                    <a:pt x="18" y="4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5" name="Freeform 11">
              <a:extLst>
                <a:ext uri="{FF2B5EF4-FFF2-40B4-BE49-F238E27FC236}">
                  <a16:creationId xmlns:a16="http://schemas.microsoft.com/office/drawing/2014/main" id="{383F498F-1E98-48C3-8287-F8696281FB12}"/>
                </a:ext>
              </a:extLst>
            </p:cNvPr>
            <p:cNvSpPr>
              <a:spLocks/>
            </p:cNvSpPr>
            <p:nvPr/>
          </p:nvSpPr>
          <p:spPr bwMode="auto">
            <a:xfrm>
              <a:off x="3746500" y="3246438"/>
              <a:ext cx="273050" cy="363537"/>
            </a:xfrm>
            <a:custGeom>
              <a:avLst/>
              <a:gdLst>
                <a:gd name="T0" fmla="*/ 62 w 73"/>
                <a:gd name="T1" fmla="*/ 64 h 97"/>
                <a:gd name="T2" fmla="*/ 65 w 73"/>
                <a:gd name="T3" fmla="*/ 64 h 97"/>
                <a:gd name="T4" fmla="*/ 69 w 73"/>
                <a:gd name="T5" fmla="*/ 61 h 97"/>
                <a:gd name="T6" fmla="*/ 72 w 73"/>
                <a:gd name="T7" fmla="*/ 58 h 97"/>
                <a:gd name="T8" fmla="*/ 69 w 73"/>
                <a:gd name="T9" fmla="*/ 53 h 97"/>
                <a:gd name="T10" fmla="*/ 62 w 73"/>
                <a:gd name="T11" fmla="*/ 47 h 97"/>
                <a:gd name="T12" fmla="*/ 53 w 73"/>
                <a:gd name="T13" fmla="*/ 37 h 97"/>
                <a:gd name="T14" fmla="*/ 51 w 73"/>
                <a:gd name="T15" fmla="*/ 34 h 97"/>
                <a:gd name="T16" fmla="*/ 49 w 73"/>
                <a:gd name="T17" fmla="*/ 32 h 97"/>
                <a:gd name="T18" fmla="*/ 48 w 73"/>
                <a:gd name="T19" fmla="*/ 30 h 97"/>
                <a:gd name="T20" fmla="*/ 69 w 73"/>
                <a:gd name="T21" fmla="*/ 29 h 97"/>
                <a:gd name="T22" fmla="*/ 70 w 73"/>
                <a:gd name="T23" fmla="*/ 21 h 97"/>
                <a:gd name="T24" fmla="*/ 55 w 73"/>
                <a:gd name="T25" fmla="*/ 19 h 97"/>
                <a:gd name="T26" fmla="*/ 49 w 73"/>
                <a:gd name="T27" fmla="*/ 11 h 97"/>
                <a:gd name="T28" fmla="*/ 49 w 73"/>
                <a:gd name="T29" fmla="*/ 2 h 97"/>
                <a:gd name="T30" fmla="*/ 37 w 73"/>
                <a:gd name="T31" fmla="*/ 1 h 97"/>
                <a:gd name="T32" fmla="*/ 22 w 73"/>
                <a:gd name="T33" fmla="*/ 19 h 97"/>
                <a:gd name="T34" fmla="*/ 11 w 73"/>
                <a:gd name="T35" fmla="*/ 20 h 97"/>
                <a:gd name="T36" fmla="*/ 13 w 73"/>
                <a:gd name="T37" fmla="*/ 30 h 97"/>
                <a:gd name="T38" fmla="*/ 31 w 73"/>
                <a:gd name="T39" fmla="*/ 31 h 97"/>
                <a:gd name="T40" fmla="*/ 30 w 73"/>
                <a:gd name="T41" fmla="*/ 34 h 97"/>
                <a:gd name="T42" fmla="*/ 29 w 73"/>
                <a:gd name="T43" fmla="*/ 36 h 97"/>
                <a:gd name="T44" fmla="*/ 28 w 73"/>
                <a:gd name="T45" fmla="*/ 39 h 97"/>
                <a:gd name="T46" fmla="*/ 27 w 73"/>
                <a:gd name="T47" fmla="*/ 41 h 97"/>
                <a:gd name="T48" fmla="*/ 26 w 73"/>
                <a:gd name="T49" fmla="*/ 43 h 97"/>
                <a:gd name="T50" fmla="*/ 24 w 73"/>
                <a:gd name="T51" fmla="*/ 46 h 97"/>
                <a:gd name="T52" fmla="*/ 23 w 73"/>
                <a:gd name="T53" fmla="*/ 49 h 97"/>
                <a:gd name="T54" fmla="*/ 21 w 73"/>
                <a:gd name="T55" fmla="*/ 52 h 97"/>
                <a:gd name="T56" fmla="*/ 19 w 73"/>
                <a:gd name="T57" fmla="*/ 55 h 97"/>
                <a:gd name="T58" fmla="*/ 17 w 73"/>
                <a:gd name="T59" fmla="*/ 58 h 97"/>
                <a:gd name="T60" fmla="*/ 14 w 73"/>
                <a:gd name="T61" fmla="*/ 61 h 97"/>
                <a:gd name="T62" fmla="*/ 11 w 73"/>
                <a:gd name="T63" fmla="*/ 65 h 97"/>
                <a:gd name="T64" fmla="*/ 4 w 73"/>
                <a:gd name="T65" fmla="*/ 72 h 97"/>
                <a:gd name="T66" fmla="*/ 1 w 73"/>
                <a:gd name="T67" fmla="*/ 75 h 97"/>
                <a:gd name="T68" fmla="*/ 3 w 73"/>
                <a:gd name="T69" fmla="*/ 78 h 97"/>
                <a:gd name="T70" fmla="*/ 6 w 73"/>
                <a:gd name="T71" fmla="*/ 79 h 97"/>
                <a:gd name="T72" fmla="*/ 8 w 73"/>
                <a:gd name="T73" fmla="*/ 80 h 97"/>
                <a:gd name="T74" fmla="*/ 13 w 73"/>
                <a:gd name="T75" fmla="*/ 80 h 97"/>
                <a:gd name="T76" fmla="*/ 16 w 73"/>
                <a:gd name="T77" fmla="*/ 76 h 97"/>
                <a:gd name="T78" fmla="*/ 18 w 73"/>
                <a:gd name="T79" fmla="*/ 73 h 97"/>
                <a:gd name="T80" fmla="*/ 20 w 73"/>
                <a:gd name="T81" fmla="*/ 71 h 97"/>
                <a:gd name="T82" fmla="*/ 22 w 73"/>
                <a:gd name="T83" fmla="*/ 68 h 97"/>
                <a:gd name="T84" fmla="*/ 24 w 73"/>
                <a:gd name="T85" fmla="*/ 65 h 97"/>
                <a:gd name="T86" fmla="*/ 25 w 73"/>
                <a:gd name="T87" fmla="*/ 62 h 97"/>
                <a:gd name="T88" fmla="*/ 27 w 73"/>
                <a:gd name="T89" fmla="*/ 60 h 97"/>
                <a:gd name="T90" fmla="*/ 28 w 73"/>
                <a:gd name="T91" fmla="*/ 57 h 97"/>
                <a:gd name="T92" fmla="*/ 30 w 73"/>
                <a:gd name="T93" fmla="*/ 55 h 97"/>
                <a:gd name="T94" fmla="*/ 31 w 73"/>
                <a:gd name="T95" fmla="*/ 53 h 97"/>
                <a:gd name="T96" fmla="*/ 33 w 73"/>
                <a:gd name="T97" fmla="*/ 50 h 97"/>
                <a:gd name="T98" fmla="*/ 34 w 73"/>
                <a:gd name="T99" fmla="*/ 52 h 97"/>
                <a:gd name="T100" fmla="*/ 33 w 73"/>
                <a:gd name="T101" fmla="*/ 67 h 97"/>
                <a:gd name="T102" fmla="*/ 32 w 73"/>
                <a:gd name="T103" fmla="*/ 73 h 97"/>
                <a:gd name="T104" fmla="*/ 31 w 73"/>
                <a:gd name="T105" fmla="*/ 82 h 97"/>
                <a:gd name="T106" fmla="*/ 38 w 73"/>
                <a:gd name="T107" fmla="*/ 97 h 97"/>
                <a:gd name="T108" fmla="*/ 45 w 73"/>
                <a:gd name="T109" fmla="*/ 81 h 97"/>
                <a:gd name="T110" fmla="*/ 46 w 73"/>
                <a:gd name="T111" fmla="*/ 63 h 97"/>
                <a:gd name="T112" fmla="*/ 47 w 73"/>
                <a:gd name="T113" fmla="*/ 49 h 97"/>
                <a:gd name="T114" fmla="*/ 49 w 73"/>
                <a:gd name="T115" fmla="*/ 49 h 97"/>
                <a:gd name="T116" fmla="*/ 51 w 73"/>
                <a:gd name="T117" fmla="*/ 51 h 97"/>
                <a:gd name="T118" fmla="*/ 53 w 73"/>
                <a:gd name="T119" fmla="*/ 54 h 97"/>
                <a:gd name="T120" fmla="*/ 55 w 73"/>
                <a:gd name="T121" fmla="*/ 57 h 97"/>
                <a:gd name="T122" fmla="*/ 57 w 73"/>
                <a:gd name="T12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3" h="97">
                  <a:moveTo>
                    <a:pt x="58" y="60"/>
                  </a:moveTo>
                  <a:cubicBezTo>
                    <a:pt x="58" y="60"/>
                    <a:pt x="58" y="60"/>
                    <a:pt x="58" y="60"/>
                  </a:cubicBezTo>
                  <a:cubicBezTo>
                    <a:pt x="58" y="61"/>
                    <a:pt x="58" y="61"/>
                    <a:pt x="58" y="61"/>
                  </a:cubicBezTo>
                  <a:cubicBezTo>
                    <a:pt x="58" y="61"/>
                    <a:pt x="58" y="61"/>
                    <a:pt x="58" y="61"/>
                  </a:cubicBezTo>
                  <a:cubicBezTo>
                    <a:pt x="59" y="61"/>
                    <a:pt x="59" y="62"/>
                    <a:pt x="59" y="62"/>
                  </a:cubicBezTo>
                  <a:cubicBezTo>
                    <a:pt x="60" y="62"/>
                    <a:pt x="60" y="63"/>
                    <a:pt x="60" y="63"/>
                  </a:cubicBezTo>
                  <a:cubicBezTo>
                    <a:pt x="60" y="63"/>
                    <a:pt x="60" y="63"/>
                    <a:pt x="60" y="63"/>
                  </a:cubicBezTo>
                  <a:cubicBezTo>
                    <a:pt x="60" y="63"/>
                    <a:pt x="60" y="63"/>
                    <a:pt x="61" y="63"/>
                  </a:cubicBezTo>
                  <a:cubicBezTo>
                    <a:pt x="61" y="63"/>
                    <a:pt x="61" y="63"/>
                    <a:pt x="61" y="63"/>
                  </a:cubicBezTo>
                  <a:cubicBezTo>
                    <a:pt x="61" y="63"/>
                    <a:pt x="61" y="63"/>
                    <a:pt x="61" y="63"/>
                  </a:cubicBezTo>
                  <a:cubicBezTo>
                    <a:pt x="61" y="63"/>
                    <a:pt x="61" y="63"/>
                    <a:pt x="61" y="63"/>
                  </a:cubicBezTo>
                  <a:cubicBezTo>
                    <a:pt x="61" y="64"/>
                    <a:pt x="61" y="64"/>
                    <a:pt x="61" y="64"/>
                  </a:cubicBezTo>
                  <a:cubicBezTo>
                    <a:pt x="61" y="64"/>
                    <a:pt x="61" y="64"/>
                    <a:pt x="61" y="64"/>
                  </a:cubicBezTo>
                  <a:cubicBezTo>
                    <a:pt x="61"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5"/>
                    <a:pt x="62" y="65"/>
                    <a:pt x="62" y="65"/>
                  </a:cubicBezTo>
                  <a:cubicBezTo>
                    <a:pt x="63" y="65"/>
                    <a:pt x="63" y="65"/>
                    <a:pt x="63" y="65"/>
                  </a:cubicBezTo>
                  <a:cubicBezTo>
                    <a:pt x="63" y="65"/>
                    <a:pt x="63" y="65"/>
                    <a:pt x="63" y="65"/>
                  </a:cubicBezTo>
                  <a:cubicBezTo>
                    <a:pt x="63" y="65"/>
                    <a:pt x="63" y="65"/>
                    <a:pt x="63" y="65"/>
                  </a:cubicBezTo>
                  <a:cubicBezTo>
                    <a:pt x="63" y="65"/>
                    <a:pt x="63" y="65"/>
                    <a:pt x="63" y="65"/>
                  </a:cubicBezTo>
                  <a:cubicBezTo>
                    <a:pt x="63" y="65"/>
                    <a:pt x="63" y="65"/>
                    <a:pt x="64" y="65"/>
                  </a:cubicBezTo>
                  <a:cubicBezTo>
                    <a:pt x="64" y="65"/>
                    <a:pt x="64" y="65"/>
                    <a:pt x="64" y="65"/>
                  </a:cubicBezTo>
                  <a:cubicBezTo>
                    <a:pt x="64" y="65"/>
                    <a:pt x="64" y="65"/>
                    <a:pt x="64" y="65"/>
                  </a:cubicBezTo>
                  <a:cubicBezTo>
                    <a:pt x="64" y="65"/>
                    <a:pt x="64" y="65"/>
                    <a:pt x="64" y="65"/>
                  </a:cubicBezTo>
                  <a:cubicBezTo>
                    <a:pt x="64" y="65"/>
                    <a:pt x="64"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4"/>
                    <a:pt x="65" y="64"/>
                  </a:cubicBezTo>
                  <a:cubicBezTo>
                    <a:pt x="65" y="64"/>
                    <a:pt x="65" y="64"/>
                    <a:pt x="66" y="64"/>
                  </a:cubicBezTo>
                  <a:cubicBezTo>
                    <a:pt x="66" y="64"/>
                    <a:pt x="66" y="64"/>
                    <a:pt x="66" y="64"/>
                  </a:cubicBezTo>
                  <a:cubicBezTo>
                    <a:pt x="66" y="64"/>
                    <a:pt x="66" y="64"/>
                    <a:pt x="66" y="64"/>
                  </a:cubicBezTo>
                  <a:cubicBezTo>
                    <a:pt x="66" y="64"/>
                    <a:pt x="66" y="64"/>
                    <a:pt x="66" y="64"/>
                  </a:cubicBezTo>
                  <a:cubicBezTo>
                    <a:pt x="66" y="64"/>
                    <a:pt x="66" y="64"/>
                    <a:pt x="66" y="64"/>
                  </a:cubicBezTo>
                  <a:cubicBezTo>
                    <a:pt x="66" y="64"/>
                    <a:pt x="66" y="64"/>
                    <a:pt x="67" y="63"/>
                  </a:cubicBezTo>
                  <a:cubicBezTo>
                    <a:pt x="67" y="63"/>
                    <a:pt x="67" y="63"/>
                    <a:pt x="67" y="63"/>
                  </a:cubicBezTo>
                  <a:cubicBezTo>
                    <a:pt x="67" y="63"/>
                    <a:pt x="67" y="63"/>
                    <a:pt x="67" y="63"/>
                  </a:cubicBezTo>
                  <a:cubicBezTo>
                    <a:pt x="67" y="63"/>
                    <a:pt x="67" y="63"/>
                    <a:pt x="67" y="63"/>
                  </a:cubicBezTo>
                  <a:cubicBezTo>
                    <a:pt x="67" y="63"/>
                    <a:pt x="67" y="63"/>
                    <a:pt x="67" y="63"/>
                  </a:cubicBezTo>
                  <a:cubicBezTo>
                    <a:pt x="68" y="63"/>
                    <a:pt x="68" y="63"/>
                    <a:pt x="68" y="63"/>
                  </a:cubicBezTo>
                  <a:cubicBezTo>
                    <a:pt x="68" y="63"/>
                    <a:pt x="68" y="63"/>
                    <a:pt x="68" y="62"/>
                  </a:cubicBezTo>
                  <a:cubicBezTo>
                    <a:pt x="68" y="62"/>
                    <a:pt x="68" y="62"/>
                    <a:pt x="68" y="62"/>
                  </a:cubicBezTo>
                  <a:cubicBezTo>
                    <a:pt x="68" y="62"/>
                    <a:pt x="68" y="62"/>
                    <a:pt x="68" y="62"/>
                  </a:cubicBezTo>
                  <a:cubicBezTo>
                    <a:pt x="68" y="62"/>
                    <a:pt x="68" y="62"/>
                    <a:pt x="68" y="62"/>
                  </a:cubicBezTo>
                  <a:cubicBezTo>
                    <a:pt x="69" y="62"/>
                    <a:pt x="69" y="62"/>
                    <a:pt x="69" y="62"/>
                  </a:cubicBezTo>
                  <a:cubicBezTo>
                    <a:pt x="69" y="62"/>
                    <a:pt x="69" y="62"/>
                    <a:pt x="69" y="62"/>
                  </a:cubicBezTo>
                  <a:cubicBezTo>
                    <a:pt x="69" y="62"/>
                    <a:pt x="69" y="61"/>
                    <a:pt x="69" y="61"/>
                  </a:cubicBezTo>
                  <a:cubicBezTo>
                    <a:pt x="69" y="61"/>
                    <a:pt x="69" y="61"/>
                    <a:pt x="69" y="61"/>
                  </a:cubicBezTo>
                  <a:cubicBezTo>
                    <a:pt x="69" y="61"/>
                    <a:pt x="69" y="61"/>
                    <a:pt x="69" y="61"/>
                  </a:cubicBezTo>
                  <a:cubicBezTo>
                    <a:pt x="69" y="61"/>
                    <a:pt x="69" y="61"/>
                    <a:pt x="69" y="61"/>
                  </a:cubicBezTo>
                  <a:cubicBezTo>
                    <a:pt x="70" y="61"/>
                    <a:pt x="70" y="61"/>
                    <a:pt x="70" y="61"/>
                  </a:cubicBezTo>
                  <a:cubicBezTo>
                    <a:pt x="70" y="61"/>
                    <a:pt x="70" y="61"/>
                    <a:pt x="70" y="61"/>
                  </a:cubicBezTo>
                  <a:cubicBezTo>
                    <a:pt x="70" y="61"/>
                    <a:pt x="70" y="61"/>
                    <a:pt x="70" y="61"/>
                  </a:cubicBezTo>
                  <a:cubicBezTo>
                    <a:pt x="70" y="61"/>
                    <a:pt x="70" y="61"/>
                    <a:pt x="70" y="61"/>
                  </a:cubicBezTo>
                  <a:cubicBezTo>
                    <a:pt x="70" y="61"/>
                    <a:pt x="70" y="61"/>
                    <a:pt x="70" y="60"/>
                  </a:cubicBezTo>
                  <a:cubicBezTo>
                    <a:pt x="70" y="60"/>
                    <a:pt x="70" y="60"/>
                    <a:pt x="70"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2" y="59"/>
                    <a:pt x="72" y="59"/>
                  </a:cubicBezTo>
                  <a:cubicBezTo>
                    <a:pt x="72" y="59"/>
                    <a:pt x="72" y="59"/>
                    <a:pt x="72" y="59"/>
                  </a:cubicBezTo>
                  <a:cubicBezTo>
                    <a:pt x="72" y="59"/>
                    <a:pt x="72" y="59"/>
                    <a:pt x="72" y="58"/>
                  </a:cubicBezTo>
                  <a:cubicBezTo>
                    <a:pt x="72" y="58"/>
                    <a:pt x="73" y="58"/>
                    <a:pt x="73" y="58"/>
                  </a:cubicBezTo>
                  <a:cubicBezTo>
                    <a:pt x="73" y="58"/>
                    <a:pt x="73" y="58"/>
                    <a:pt x="73" y="58"/>
                  </a:cubicBezTo>
                  <a:cubicBezTo>
                    <a:pt x="73" y="58"/>
                    <a:pt x="73" y="58"/>
                    <a:pt x="73" y="58"/>
                  </a:cubicBezTo>
                  <a:cubicBezTo>
                    <a:pt x="73" y="58"/>
                    <a:pt x="73" y="58"/>
                    <a:pt x="73" y="58"/>
                  </a:cubicBezTo>
                  <a:cubicBezTo>
                    <a:pt x="73" y="58"/>
                    <a:pt x="73" y="57"/>
                    <a:pt x="73" y="57"/>
                  </a:cubicBezTo>
                  <a:cubicBezTo>
                    <a:pt x="72" y="56"/>
                    <a:pt x="72" y="55"/>
                    <a:pt x="71" y="55"/>
                  </a:cubicBezTo>
                  <a:cubicBezTo>
                    <a:pt x="71" y="55"/>
                    <a:pt x="71" y="55"/>
                    <a:pt x="71" y="55"/>
                  </a:cubicBezTo>
                  <a:cubicBezTo>
                    <a:pt x="71" y="55"/>
                    <a:pt x="71" y="55"/>
                    <a:pt x="71" y="55"/>
                  </a:cubicBezTo>
                  <a:cubicBezTo>
                    <a:pt x="71"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69" y="54"/>
                    <a:pt x="69" y="54"/>
                    <a:pt x="69" y="53"/>
                  </a:cubicBezTo>
                  <a:cubicBezTo>
                    <a:pt x="69" y="53"/>
                    <a:pt x="69" y="53"/>
                    <a:pt x="69" y="53"/>
                  </a:cubicBezTo>
                  <a:cubicBezTo>
                    <a:pt x="69" y="53"/>
                    <a:pt x="69" y="53"/>
                    <a:pt x="69" y="53"/>
                  </a:cubicBezTo>
                  <a:cubicBezTo>
                    <a:pt x="69" y="53"/>
                    <a:pt x="69" y="53"/>
                    <a:pt x="69" y="53"/>
                  </a:cubicBezTo>
                  <a:cubicBezTo>
                    <a:pt x="68" y="53"/>
                    <a:pt x="68" y="53"/>
                    <a:pt x="68" y="52"/>
                  </a:cubicBezTo>
                  <a:cubicBezTo>
                    <a:pt x="68" y="52"/>
                    <a:pt x="68" y="52"/>
                    <a:pt x="68" y="52"/>
                  </a:cubicBezTo>
                  <a:cubicBezTo>
                    <a:pt x="68" y="52"/>
                    <a:pt x="68" y="52"/>
                    <a:pt x="68" y="52"/>
                  </a:cubicBezTo>
                  <a:cubicBezTo>
                    <a:pt x="68" y="52"/>
                    <a:pt x="67" y="52"/>
                    <a:pt x="67" y="52"/>
                  </a:cubicBezTo>
                  <a:cubicBezTo>
                    <a:pt x="67" y="52"/>
                    <a:pt x="67" y="52"/>
                    <a:pt x="67" y="52"/>
                  </a:cubicBezTo>
                  <a:cubicBezTo>
                    <a:pt x="67" y="52"/>
                    <a:pt x="67" y="52"/>
                    <a:pt x="67" y="52"/>
                  </a:cubicBezTo>
                  <a:cubicBezTo>
                    <a:pt x="67" y="51"/>
                    <a:pt x="67" y="51"/>
                    <a:pt x="66" y="51"/>
                  </a:cubicBezTo>
                  <a:cubicBezTo>
                    <a:pt x="66" y="51"/>
                    <a:pt x="66" y="51"/>
                    <a:pt x="66" y="51"/>
                  </a:cubicBezTo>
                  <a:cubicBezTo>
                    <a:pt x="66" y="51"/>
                    <a:pt x="66" y="51"/>
                    <a:pt x="66" y="50"/>
                  </a:cubicBezTo>
                  <a:cubicBezTo>
                    <a:pt x="66" y="50"/>
                    <a:pt x="66" y="50"/>
                    <a:pt x="66" y="50"/>
                  </a:cubicBezTo>
                  <a:cubicBezTo>
                    <a:pt x="66" y="50"/>
                    <a:pt x="65" y="50"/>
                    <a:pt x="65" y="50"/>
                  </a:cubicBezTo>
                  <a:cubicBezTo>
                    <a:pt x="65" y="50"/>
                    <a:pt x="65" y="50"/>
                    <a:pt x="65" y="50"/>
                  </a:cubicBezTo>
                  <a:cubicBezTo>
                    <a:pt x="65" y="49"/>
                    <a:pt x="64" y="49"/>
                    <a:pt x="63" y="48"/>
                  </a:cubicBezTo>
                  <a:cubicBezTo>
                    <a:pt x="63" y="48"/>
                    <a:pt x="63" y="48"/>
                    <a:pt x="63" y="48"/>
                  </a:cubicBezTo>
                  <a:cubicBezTo>
                    <a:pt x="63" y="48"/>
                    <a:pt x="63" y="47"/>
                    <a:pt x="62" y="47"/>
                  </a:cubicBezTo>
                  <a:cubicBezTo>
                    <a:pt x="62" y="47"/>
                    <a:pt x="62" y="47"/>
                    <a:pt x="62" y="47"/>
                  </a:cubicBezTo>
                  <a:cubicBezTo>
                    <a:pt x="62" y="47"/>
                    <a:pt x="62" y="47"/>
                    <a:pt x="62" y="47"/>
                  </a:cubicBezTo>
                  <a:cubicBezTo>
                    <a:pt x="62" y="47"/>
                    <a:pt x="62" y="47"/>
                    <a:pt x="62" y="47"/>
                  </a:cubicBezTo>
                  <a:cubicBezTo>
                    <a:pt x="62" y="47"/>
                    <a:pt x="61" y="46"/>
                    <a:pt x="61" y="46"/>
                  </a:cubicBezTo>
                  <a:cubicBezTo>
                    <a:pt x="60" y="45"/>
                    <a:pt x="59" y="44"/>
                    <a:pt x="58" y="43"/>
                  </a:cubicBezTo>
                  <a:cubicBezTo>
                    <a:pt x="58" y="43"/>
                    <a:pt x="57" y="42"/>
                    <a:pt x="56" y="41"/>
                  </a:cubicBezTo>
                  <a:cubicBezTo>
                    <a:pt x="56" y="41"/>
                    <a:pt x="56" y="41"/>
                    <a:pt x="56" y="40"/>
                  </a:cubicBezTo>
                  <a:cubicBezTo>
                    <a:pt x="56" y="40"/>
                    <a:pt x="56" y="40"/>
                    <a:pt x="55" y="40"/>
                  </a:cubicBezTo>
                  <a:cubicBezTo>
                    <a:pt x="55" y="40"/>
                    <a:pt x="55" y="40"/>
                    <a:pt x="55" y="40"/>
                  </a:cubicBezTo>
                  <a:cubicBezTo>
                    <a:pt x="55" y="40"/>
                    <a:pt x="55" y="40"/>
                    <a:pt x="55" y="40"/>
                  </a:cubicBezTo>
                  <a:cubicBezTo>
                    <a:pt x="55" y="40"/>
                    <a:pt x="55" y="40"/>
                    <a:pt x="55" y="39"/>
                  </a:cubicBezTo>
                  <a:cubicBezTo>
                    <a:pt x="55" y="39"/>
                    <a:pt x="55" y="39"/>
                    <a:pt x="55" y="39"/>
                  </a:cubicBezTo>
                  <a:cubicBezTo>
                    <a:pt x="55" y="39"/>
                    <a:pt x="54" y="39"/>
                    <a:pt x="54" y="39"/>
                  </a:cubicBezTo>
                  <a:cubicBezTo>
                    <a:pt x="54" y="39"/>
                    <a:pt x="54" y="39"/>
                    <a:pt x="54" y="39"/>
                  </a:cubicBezTo>
                  <a:cubicBezTo>
                    <a:pt x="54" y="39"/>
                    <a:pt x="54" y="39"/>
                    <a:pt x="54" y="39"/>
                  </a:cubicBezTo>
                  <a:cubicBezTo>
                    <a:pt x="54" y="39"/>
                    <a:pt x="54" y="39"/>
                    <a:pt x="54" y="39"/>
                  </a:cubicBezTo>
                  <a:cubicBezTo>
                    <a:pt x="54" y="39"/>
                    <a:pt x="54" y="38"/>
                    <a:pt x="54" y="38"/>
                  </a:cubicBezTo>
                  <a:cubicBezTo>
                    <a:pt x="54" y="38"/>
                    <a:pt x="54" y="38"/>
                    <a:pt x="54" y="38"/>
                  </a:cubicBezTo>
                  <a:cubicBezTo>
                    <a:pt x="53" y="38"/>
                    <a:pt x="53" y="38"/>
                    <a:pt x="53" y="38"/>
                  </a:cubicBezTo>
                  <a:cubicBezTo>
                    <a:pt x="53" y="38"/>
                    <a:pt x="53" y="38"/>
                    <a:pt x="53" y="38"/>
                  </a:cubicBezTo>
                  <a:cubicBezTo>
                    <a:pt x="53" y="37"/>
                    <a:pt x="53" y="37"/>
                    <a:pt x="53" y="37"/>
                  </a:cubicBezTo>
                  <a:cubicBezTo>
                    <a:pt x="53" y="37"/>
                    <a:pt x="53" y="37"/>
                    <a:pt x="53" y="37"/>
                  </a:cubicBezTo>
                  <a:cubicBezTo>
                    <a:pt x="53" y="37"/>
                    <a:pt x="53" y="37"/>
                    <a:pt x="53" y="37"/>
                  </a:cubicBezTo>
                  <a:cubicBezTo>
                    <a:pt x="53" y="37"/>
                    <a:pt x="53" y="37"/>
                    <a:pt x="53" y="37"/>
                  </a:cubicBezTo>
                  <a:cubicBezTo>
                    <a:pt x="52" y="37"/>
                    <a:pt x="52" y="37"/>
                    <a:pt x="52" y="37"/>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1" y="36"/>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4"/>
                    <a:pt x="51" y="34"/>
                  </a:cubicBezTo>
                  <a:cubicBezTo>
                    <a:pt x="51" y="34"/>
                    <a:pt x="51" y="34"/>
                    <a:pt x="51" y="34"/>
                  </a:cubicBezTo>
                  <a:cubicBezTo>
                    <a:pt x="51" y="34"/>
                    <a:pt x="51" y="34"/>
                    <a:pt x="51" y="34"/>
                  </a:cubicBezTo>
                  <a:cubicBezTo>
                    <a:pt x="51" y="34"/>
                    <a:pt x="51" y="34"/>
                    <a:pt x="51" y="34"/>
                  </a:cubicBezTo>
                  <a:cubicBezTo>
                    <a:pt x="51" y="34"/>
                    <a:pt x="51" y="34"/>
                    <a:pt x="51" y="34"/>
                  </a:cubicBezTo>
                  <a:cubicBezTo>
                    <a:pt x="50" y="34"/>
                    <a:pt x="50" y="34"/>
                    <a:pt x="50" y="34"/>
                  </a:cubicBezTo>
                  <a:cubicBezTo>
                    <a:pt x="50" y="34"/>
                    <a:pt x="50" y="34"/>
                    <a:pt x="50" y="34"/>
                  </a:cubicBezTo>
                  <a:cubicBezTo>
                    <a:pt x="50" y="34"/>
                    <a:pt x="50" y="34"/>
                    <a:pt x="50" y="34"/>
                  </a:cubicBezTo>
                  <a:cubicBezTo>
                    <a:pt x="50" y="34"/>
                    <a:pt x="50" y="34"/>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2"/>
                    <a:pt x="50" y="32"/>
                    <a:pt x="50" y="32"/>
                  </a:cubicBezTo>
                  <a:cubicBezTo>
                    <a:pt x="49" y="32"/>
                    <a:pt x="49" y="32"/>
                    <a:pt x="49" y="32"/>
                  </a:cubicBezTo>
                  <a:cubicBezTo>
                    <a:pt x="49" y="32"/>
                    <a:pt x="49" y="32"/>
                    <a:pt x="49" y="32"/>
                  </a:cubicBezTo>
                  <a:cubicBezTo>
                    <a:pt x="49" y="32"/>
                    <a:pt x="49" y="32"/>
                    <a:pt x="49" y="32"/>
                  </a:cubicBezTo>
                  <a:cubicBezTo>
                    <a:pt x="49" y="32"/>
                    <a:pt x="49" y="32"/>
                    <a:pt x="49" y="32"/>
                  </a:cubicBezTo>
                  <a:cubicBezTo>
                    <a:pt x="49" y="32"/>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0"/>
                    <a:pt x="49" y="30"/>
                    <a:pt x="49" y="30"/>
                  </a:cubicBezTo>
                  <a:cubicBezTo>
                    <a:pt x="48" y="30"/>
                    <a:pt x="48" y="30"/>
                    <a:pt x="48" y="30"/>
                  </a:cubicBezTo>
                  <a:cubicBezTo>
                    <a:pt x="48" y="30"/>
                    <a:pt x="48" y="30"/>
                    <a:pt x="48" y="30"/>
                  </a:cubicBezTo>
                  <a:cubicBezTo>
                    <a:pt x="48" y="30"/>
                    <a:pt x="48" y="30"/>
                    <a:pt x="48" y="30"/>
                  </a:cubicBezTo>
                  <a:cubicBezTo>
                    <a:pt x="48" y="29"/>
                    <a:pt x="49" y="29"/>
                    <a:pt x="49" y="29"/>
                  </a:cubicBezTo>
                  <a:cubicBezTo>
                    <a:pt x="50" y="29"/>
                    <a:pt x="51" y="29"/>
                    <a:pt x="52" y="29"/>
                  </a:cubicBezTo>
                  <a:cubicBezTo>
                    <a:pt x="53" y="29"/>
                    <a:pt x="54" y="29"/>
                    <a:pt x="55" y="29"/>
                  </a:cubicBezTo>
                  <a:cubicBezTo>
                    <a:pt x="56" y="29"/>
                    <a:pt x="56" y="29"/>
                    <a:pt x="57" y="29"/>
                  </a:cubicBezTo>
                  <a:cubicBezTo>
                    <a:pt x="57" y="29"/>
                    <a:pt x="57" y="29"/>
                    <a:pt x="57" y="29"/>
                  </a:cubicBezTo>
                  <a:cubicBezTo>
                    <a:pt x="59" y="29"/>
                    <a:pt x="61" y="29"/>
                    <a:pt x="63" y="29"/>
                  </a:cubicBezTo>
                  <a:cubicBezTo>
                    <a:pt x="64" y="29"/>
                    <a:pt x="65" y="30"/>
                    <a:pt x="66" y="30"/>
                  </a:cubicBezTo>
                  <a:cubicBezTo>
                    <a:pt x="67" y="30"/>
                    <a:pt x="67" y="30"/>
                    <a:pt x="67" y="30"/>
                  </a:cubicBezTo>
                  <a:cubicBezTo>
                    <a:pt x="67" y="30"/>
                    <a:pt x="67" y="30"/>
                    <a:pt x="67" y="30"/>
                  </a:cubicBezTo>
                  <a:cubicBezTo>
                    <a:pt x="68" y="30"/>
                    <a:pt x="68" y="30"/>
                    <a:pt x="68" y="30"/>
                  </a:cubicBezTo>
                  <a:cubicBezTo>
                    <a:pt x="68" y="30"/>
                    <a:pt x="68" y="30"/>
                    <a:pt x="68" y="30"/>
                  </a:cubicBezTo>
                  <a:cubicBezTo>
                    <a:pt x="68" y="29"/>
                    <a:pt x="68" y="29"/>
                    <a:pt x="68" y="29"/>
                  </a:cubicBezTo>
                  <a:cubicBezTo>
                    <a:pt x="68" y="29"/>
                    <a:pt x="68" y="29"/>
                    <a:pt x="68" y="29"/>
                  </a:cubicBezTo>
                  <a:cubicBezTo>
                    <a:pt x="68" y="29"/>
                    <a:pt x="68" y="29"/>
                    <a:pt x="68" y="29"/>
                  </a:cubicBezTo>
                  <a:cubicBezTo>
                    <a:pt x="68" y="29"/>
                    <a:pt x="69" y="29"/>
                    <a:pt x="69" y="29"/>
                  </a:cubicBezTo>
                  <a:cubicBezTo>
                    <a:pt x="69" y="29"/>
                    <a:pt x="69" y="29"/>
                    <a:pt x="69" y="29"/>
                  </a:cubicBezTo>
                  <a:cubicBezTo>
                    <a:pt x="69" y="29"/>
                    <a:pt x="69" y="29"/>
                    <a:pt x="69" y="29"/>
                  </a:cubicBezTo>
                  <a:cubicBezTo>
                    <a:pt x="69" y="29"/>
                    <a:pt x="69" y="29"/>
                    <a:pt x="69" y="29"/>
                  </a:cubicBezTo>
                  <a:cubicBezTo>
                    <a:pt x="69" y="29"/>
                    <a:pt x="69" y="29"/>
                    <a:pt x="69" y="29"/>
                  </a:cubicBezTo>
                  <a:cubicBezTo>
                    <a:pt x="69" y="29"/>
                    <a:pt x="69" y="2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70" y="28"/>
                    <a:pt x="70" y="28"/>
                    <a:pt x="70" y="28"/>
                  </a:cubicBezTo>
                  <a:cubicBezTo>
                    <a:pt x="70" y="28"/>
                    <a:pt x="70" y="28"/>
                    <a:pt x="70" y="28"/>
                  </a:cubicBezTo>
                  <a:cubicBezTo>
                    <a:pt x="70" y="28"/>
                    <a:pt x="70" y="28"/>
                    <a:pt x="70" y="28"/>
                  </a:cubicBezTo>
                  <a:cubicBezTo>
                    <a:pt x="70" y="28"/>
                    <a:pt x="70" y="28"/>
                    <a:pt x="70" y="27"/>
                  </a:cubicBezTo>
                  <a:cubicBezTo>
                    <a:pt x="70" y="27"/>
                    <a:pt x="70" y="27"/>
                    <a:pt x="70" y="27"/>
                  </a:cubicBezTo>
                  <a:cubicBezTo>
                    <a:pt x="70" y="27"/>
                    <a:pt x="70" y="27"/>
                    <a:pt x="70" y="27"/>
                  </a:cubicBezTo>
                  <a:cubicBezTo>
                    <a:pt x="70" y="27"/>
                    <a:pt x="70" y="27"/>
                    <a:pt x="70" y="27"/>
                  </a:cubicBezTo>
                  <a:cubicBezTo>
                    <a:pt x="70" y="27"/>
                    <a:pt x="70" y="26"/>
                    <a:pt x="70" y="26"/>
                  </a:cubicBezTo>
                  <a:cubicBezTo>
                    <a:pt x="70" y="26"/>
                    <a:pt x="70" y="25"/>
                    <a:pt x="70" y="24"/>
                  </a:cubicBezTo>
                  <a:cubicBezTo>
                    <a:pt x="70" y="24"/>
                    <a:pt x="70" y="22"/>
                    <a:pt x="70" y="22"/>
                  </a:cubicBezTo>
                  <a:cubicBezTo>
                    <a:pt x="70" y="21"/>
                    <a:pt x="70" y="21"/>
                    <a:pt x="70" y="21"/>
                  </a:cubicBezTo>
                  <a:cubicBezTo>
                    <a:pt x="70" y="21"/>
                    <a:pt x="70" y="21"/>
                    <a:pt x="70" y="21"/>
                  </a:cubicBezTo>
                  <a:cubicBezTo>
                    <a:pt x="70" y="20"/>
                    <a:pt x="70" y="20"/>
                    <a:pt x="70" y="20"/>
                  </a:cubicBezTo>
                  <a:cubicBezTo>
                    <a:pt x="70" y="20"/>
                    <a:pt x="70" y="20"/>
                    <a:pt x="70" y="20"/>
                  </a:cubicBezTo>
                  <a:cubicBezTo>
                    <a:pt x="70" y="20"/>
                    <a:pt x="70" y="20"/>
                    <a:pt x="69" y="20"/>
                  </a:cubicBezTo>
                  <a:cubicBezTo>
                    <a:pt x="69" y="20"/>
                    <a:pt x="69" y="20"/>
                    <a:pt x="69" y="20"/>
                  </a:cubicBezTo>
                  <a:cubicBezTo>
                    <a:pt x="69" y="20"/>
                    <a:pt x="69" y="19"/>
                    <a:pt x="69" y="19"/>
                  </a:cubicBezTo>
                  <a:cubicBezTo>
                    <a:pt x="69" y="19"/>
                    <a:pt x="69" y="19"/>
                    <a:pt x="69" y="19"/>
                  </a:cubicBezTo>
                  <a:cubicBezTo>
                    <a:pt x="69" y="19"/>
                    <a:pt x="69" y="19"/>
                    <a:pt x="69" y="19"/>
                  </a:cubicBezTo>
                  <a:cubicBezTo>
                    <a:pt x="68" y="19"/>
                    <a:pt x="68" y="19"/>
                    <a:pt x="68" y="19"/>
                  </a:cubicBezTo>
                  <a:cubicBezTo>
                    <a:pt x="68" y="19"/>
                    <a:pt x="68" y="19"/>
                    <a:pt x="68" y="19"/>
                  </a:cubicBezTo>
                  <a:cubicBezTo>
                    <a:pt x="68" y="19"/>
                    <a:pt x="68" y="19"/>
                    <a:pt x="68" y="19"/>
                  </a:cubicBezTo>
                  <a:cubicBezTo>
                    <a:pt x="68" y="19"/>
                    <a:pt x="68" y="19"/>
                    <a:pt x="68" y="19"/>
                  </a:cubicBezTo>
                  <a:cubicBezTo>
                    <a:pt x="68" y="19"/>
                    <a:pt x="68" y="19"/>
                    <a:pt x="67" y="19"/>
                  </a:cubicBezTo>
                  <a:cubicBezTo>
                    <a:pt x="67" y="19"/>
                    <a:pt x="67" y="19"/>
                    <a:pt x="67" y="19"/>
                  </a:cubicBezTo>
                  <a:cubicBezTo>
                    <a:pt x="67" y="19"/>
                    <a:pt x="67" y="19"/>
                    <a:pt x="66" y="19"/>
                  </a:cubicBezTo>
                  <a:cubicBezTo>
                    <a:pt x="66" y="19"/>
                    <a:pt x="66" y="19"/>
                    <a:pt x="66" y="19"/>
                  </a:cubicBezTo>
                  <a:cubicBezTo>
                    <a:pt x="65" y="19"/>
                    <a:pt x="64" y="19"/>
                    <a:pt x="63" y="19"/>
                  </a:cubicBezTo>
                  <a:cubicBezTo>
                    <a:pt x="60" y="19"/>
                    <a:pt x="58" y="19"/>
                    <a:pt x="55" y="19"/>
                  </a:cubicBezTo>
                  <a:cubicBezTo>
                    <a:pt x="55" y="19"/>
                    <a:pt x="55" y="19"/>
                    <a:pt x="55" y="19"/>
                  </a:cubicBezTo>
                  <a:cubicBezTo>
                    <a:pt x="53" y="19"/>
                    <a:pt x="52" y="19"/>
                    <a:pt x="51" y="19"/>
                  </a:cubicBezTo>
                  <a:cubicBezTo>
                    <a:pt x="50" y="19"/>
                    <a:pt x="50"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8" y="19"/>
                    <a:pt x="48" y="19"/>
                  </a:cubicBezTo>
                  <a:cubicBezTo>
                    <a:pt x="49" y="18"/>
                    <a:pt x="48" y="16"/>
                    <a:pt x="49" y="16"/>
                  </a:cubicBezTo>
                  <a:cubicBezTo>
                    <a:pt x="49" y="15"/>
                    <a:pt x="49" y="15"/>
                    <a:pt x="49" y="15"/>
                  </a:cubicBezTo>
                  <a:cubicBezTo>
                    <a:pt x="49" y="15"/>
                    <a:pt x="49" y="15"/>
                    <a:pt x="49" y="15"/>
                  </a:cubicBezTo>
                  <a:cubicBezTo>
                    <a:pt x="49" y="14"/>
                    <a:pt x="49" y="13"/>
                    <a:pt x="49" y="12"/>
                  </a:cubicBezTo>
                  <a:cubicBezTo>
                    <a:pt x="49" y="12"/>
                    <a:pt x="49" y="12"/>
                    <a:pt x="49" y="12"/>
                  </a:cubicBezTo>
                  <a:cubicBezTo>
                    <a:pt x="49" y="12"/>
                    <a:pt x="49" y="11"/>
                    <a:pt x="49" y="11"/>
                  </a:cubicBezTo>
                  <a:cubicBezTo>
                    <a:pt x="49" y="11"/>
                    <a:pt x="49" y="11"/>
                    <a:pt x="49" y="11"/>
                  </a:cubicBezTo>
                  <a:cubicBezTo>
                    <a:pt x="49" y="11"/>
                    <a:pt x="49" y="11"/>
                    <a:pt x="49" y="10"/>
                  </a:cubicBezTo>
                  <a:cubicBezTo>
                    <a:pt x="49" y="9"/>
                    <a:pt x="49" y="8"/>
                    <a:pt x="50" y="7"/>
                  </a:cubicBezTo>
                  <a:cubicBezTo>
                    <a:pt x="50" y="7"/>
                    <a:pt x="50" y="6"/>
                    <a:pt x="50" y="6"/>
                  </a:cubicBezTo>
                  <a:cubicBezTo>
                    <a:pt x="50" y="6"/>
                    <a:pt x="50" y="6"/>
                    <a:pt x="50" y="6"/>
                  </a:cubicBezTo>
                  <a:cubicBezTo>
                    <a:pt x="50" y="6"/>
                    <a:pt x="50" y="5"/>
                    <a:pt x="50" y="5"/>
                  </a:cubicBezTo>
                  <a:cubicBezTo>
                    <a:pt x="50" y="5"/>
                    <a:pt x="50" y="5"/>
                    <a:pt x="50" y="5"/>
                  </a:cubicBezTo>
                  <a:cubicBezTo>
                    <a:pt x="50" y="5"/>
                    <a:pt x="50" y="5"/>
                    <a:pt x="50" y="5"/>
                  </a:cubicBezTo>
                  <a:cubicBezTo>
                    <a:pt x="50" y="5"/>
                    <a:pt x="50" y="5"/>
                    <a:pt x="50" y="5"/>
                  </a:cubicBezTo>
                  <a:cubicBezTo>
                    <a:pt x="50" y="4"/>
                    <a:pt x="50" y="4"/>
                    <a:pt x="50" y="4"/>
                  </a:cubicBezTo>
                  <a:cubicBezTo>
                    <a:pt x="50" y="4"/>
                    <a:pt x="50" y="4"/>
                    <a:pt x="50" y="4"/>
                  </a:cubicBezTo>
                  <a:cubicBezTo>
                    <a:pt x="50" y="4"/>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2"/>
                  </a:cubicBezTo>
                  <a:cubicBezTo>
                    <a:pt x="49" y="2"/>
                    <a:pt x="49" y="2"/>
                    <a:pt x="49" y="2"/>
                  </a:cubicBezTo>
                  <a:cubicBezTo>
                    <a:pt x="49" y="2"/>
                    <a:pt x="49" y="2"/>
                    <a:pt x="49" y="2"/>
                  </a:cubicBezTo>
                  <a:cubicBezTo>
                    <a:pt x="49" y="2"/>
                    <a:pt x="49" y="1"/>
                    <a:pt x="49" y="1"/>
                  </a:cubicBezTo>
                  <a:cubicBezTo>
                    <a:pt x="48" y="1"/>
                    <a:pt x="48" y="1"/>
                    <a:pt x="48" y="1"/>
                  </a:cubicBezTo>
                  <a:cubicBezTo>
                    <a:pt x="47" y="1"/>
                    <a:pt x="47" y="1"/>
                    <a:pt x="47" y="1"/>
                  </a:cubicBezTo>
                  <a:cubicBezTo>
                    <a:pt x="46" y="1"/>
                    <a:pt x="45" y="1"/>
                    <a:pt x="44" y="1"/>
                  </a:cubicBezTo>
                  <a:cubicBezTo>
                    <a:pt x="43" y="1"/>
                    <a:pt x="42" y="1"/>
                    <a:pt x="41" y="1"/>
                  </a:cubicBezTo>
                  <a:cubicBezTo>
                    <a:pt x="41" y="1"/>
                    <a:pt x="41" y="1"/>
                    <a:pt x="41" y="1"/>
                  </a:cubicBezTo>
                  <a:cubicBezTo>
                    <a:pt x="41" y="1"/>
                    <a:pt x="40" y="1"/>
                    <a:pt x="40" y="1"/>
                  </a:cubicBezTo>
                  <a:cubicBezTo>
                    <a:pt x="40" y="1"/>
                    <a:pt x="40" y="1"/>
                    <a:pt x="40" y="1"/>
                  </a:cubicBezTo>
                  <a:cubicBezTo>
                    <a:pt x="40" y="1"/>
                    <a:pt x="40" y="1"/>
                    <a:pt x="39" y="1"/>
                  </a:cubicBezTo>
                  <a:cubicBezTo>
                    <a:pt x="39" y="0"/>
                    <a:pt x="38" y="0"/>
                    <a:pt x="38" y="0"/>
                  </a:cubicBezTo>
                  <a:cubicBezTo>
                    <a:pt x="38" y="0"/>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6" y="2"/>
                    <a:pt x="36" y="4"/>
                    <a:pt x="36" y="6"/>
                  </a:cubicBezTo>
                  <a:cubicBezTo>
                    <a:pt x="36" y="8"/>
                    <a:pt x="36" y="10"/>
                    <a:pt x="36" y="13"/>
                  </a:cubicBezTo>
                  <a:cubicBezTo>
                    <a:pt x="36" y="13"/>
                    <a:pt x="36" y="13"/>
                    <a:pt x="36" y="13"/>
                  </a:cubicBezTo>
                  <a:cubicBezTo>
                    <a:pt x="36" y="13"/>
                    <a:pt x="36" y="14"/>
                    <a:pt x="36" y="15"/>
                  </a:cubicBezTo>
                  <a:cubicBezTo>
                    <a:pt x="36" y="16"/>
                    <a:pt x="36" y="16"/>
                    <a:pt x="36" y="17"/>
                  </a:cubicBezTo>
                  <a:cubicBezTo>
                    <a:pt x="36" y="17"/>
                    <a:pt x="36" y="18"/>
                    <a:pt x="36" y="19"/>
                  </a:cubicBezTo>
                  <a:cubicBezTo>
                    <a:pt x="36" y="19"/>
                    <a:pt x="35" y="19"/>
                    <a:pt x="35" y="19"/>
                  </a:cubicBezTo>
                  <a:cubicBezTo>
                    <a:pt x="35" y="20"/>
                    <a:pt x="34" y="19"/>
                    <a:pt x="34" y="19"/>
                  </a:cubicBezTo>
                  <a:cubicBezTo>
                    <a:pt x="32" y="19"/>
                    <a:pt x="31" y="19"/>
                    <a:pt x="30" y="19"/>
                  </a:cubicBezTo>
                  <a:cubicBezTo>
                    <a:pt x="28" y="19"/>
                    <a:pt x="27" y="19"/>
                    <a:pt x="26" y="19"/>
                  </a:cubicBezTo>
                  <a:cubicBezTo>
                    <a:pt x="25" y="19"/>
                    <a:pt x="25" y="19"/>
                    <a:pt x="24" y="19"/>
                  </a:cubicBezTo>
                  <a:cubicBezTo>
                    <a:pt x="24" y="19"/>
                    <a:pt x="24" y="19"/>
                    <a:pt x="24" y="19"/>
                  </a:cubicBezTo>
                  <a:cubicBezTo>
                    <a:pt x="24" y="19"/>
                    <a:pt x="24" y="19"/>
                    <a:pt x="23" y="19"/>
                  </a:cubicBezTo>
                  <a:cubicBezTo>
                    <a:pt x="23" y="19"/>
                    <a:pt x="22" y="19"/>
                    <a:pt x="22" y="19"/>
                  </a:cubicBezTo>
                  <a:cubicBezTo>
                    <a:pt x="21" y="19"/>
                    <a:pt x="19" y="19"/>
                    <a:pt x="18" y="19"/>
                  </a:cubicBezTo>
                  <a:cubicBezTo>
                    <a:pt x="18" y="19"/>
                    <a:pt x="18" y="19"/>
                    <a:pt x="17" y="19"/>
                  </a:cubicBezTo>
                  <a:cubicBezTo>
                    <a:pt x="17" y="19"/>
                    <a:pt x="16" y="19"/>
                    <a:pt x="15" y="19"/>
                  </a:cubicBezTo>
                  <a:cubicBezTo>
                    <a:pt x="15" y="19"/>
                    <a:pt x="15" y="19"/>
                    <a:pt x="15" y="19"/>
                  </a:cubicBezTo>
                  <a:cubicBezTo>
                    <a:pt x="15" y="19"/>
                    <a:pt x="15" y="19"/>
                    <a:pt x="15" y="19"/>
                  </a:cubicBezTo>
                  <a:cubicBezTo>
                    <a:pt x="15" y="19"/>
                    <a:pt x="15" y="19"/>
                    <a:pt x="15" y="19"/>
                  </a:cubicBezTo>
                  <a:cubicBezTo>
                    <a:pt x="14" y="19"/>
                    <a:pt x="14" y="19"/>
                    <a:pt x="13" y="19"/>
                  </a:cubicBezTo>
                  <a:cubicBezTo>
                    <a:pt x="13" y="19"/>
                    <a:pt x="13" y="19"/>
                    <a:pt x="13" y="19"/>
                  </a:cubicBezTo>
                  <a:cubicBezTo>
                    <a:pt x="13" y="19"/>
                    <a:pt x="13" y="19"/>
                    <a:pt x="13"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1" y="19"/>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1"/>
                    <a:pt x="11" y="21"/>
                    <a:pt x="11" y="21"/>
                  </a:cubicBezTo>
                  <a:cubicBezTo>
                    <a:pt x="11" y="21"/>
                    <a:pt x="11" y="21"/>
                    <a:pt x="11" y="21"/>
                  </a:cubicBezTo>
                  <a:cubicBezTo>
                    <a:pt x="11" y="21"/>
                    <a:pt x="11" y="21"/>
                    <a:pt x="11" y="22"/>
                  </a:cubicBezTo>
                  <a:cubicBezTo>
                    <a:pt x="10" y="22"/>
                    <a:pt x="10" y="23"/>
                    <a:pt x="10" y="24"/>
                  </a:cubicBezTo>
                  <a:cubicBezTo>
                    <a:pt x="10" y="25"/>
                    <a:pt x="10" y="27"/>
                    <a:pt x="11" y="29"/>
                  </a:cubicBezTo>
                  <a:cubicBezTo>
                    <a:pt x="11" y="29"/>
                    <a:pt x="11" y="29"/>
                    <a:pt x="11" y="29"/>
                  </a:cubicBezTo>
                  <a:cubicBezTo>
                    <a:pt x="11" y="29"/>
                    <a:pt x="11" y="29"/>
                    <a:pt x="11" y="29"/>
                  </a:cubicBezTo>
                  <a:cubicBezTo>
                    <a:pt x="11" y="29"/>
                    <a:pt x="11" y="29"/>
                    <a:pt x="11" y="29"/>
                  </a:cubicBezTo>
                  <a:cubicBezTo>
                    <a:pt x="11" y="29"/>
                    <a:pt x="11" y="29"/>
                    <a:pt x="12" y="29"/>
                  </a:cubicBezTo>
                  <a:cubicBezTo>
                    <a:pt x="12" y="29"/>
                    <a:pt x="12" y="29"/>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4" y="30"/>
                    <a:pt x="15" y="30"/>
                    <a:pt x="16" y="30"/>
                  </a:cubicBezTo>
                  <a:cubicBezTo>
                    <a:pt x="16" y="30"/>
                    <a:pt x="16" y="30"/>
                    <a:pt x="17" y="30"/>
                  </a:cubicBezTo>
                  <a:cubicBezTo>
                    <a:pt x="17" y="30"/>
                    <a:pt x="18" y="30"/>
                    <a:pt x="18" y="29"/>
                  </a:cubicBezTo>
                  <a:cubicBezTo>
                    <a:pt x="18" y="29"/>
                    <a:pt x="19" y="29"/>
                    <a:pt x="19" y="29"/>
                  </a:cubicBezTo>
                  <a:cubicBezTo>
                    <a:pt x="20" y="29"/>
                    <a:pt x="21" y="30"/>
                    <a:pt x="21" y="29"/>
                  </a:cubicBezTo>
                  <a:cubicBezTo>
                    <a:pt x="22" y="29"/>
                    <a:pt x="22" y="29"/>
                    <a:pt x="23" y="29"/>
                  </a:cubicBezTo>
                  <a:cubicBezTo>
                    <a:pt x="23" y="29"/>
                    <a:pt x="23" y="29"/>
                    <a:pt x="23" y="29"/>
                  </a:cubicBezTo>
                  <a:cubicBezTo>
                    <a:pt x="23" y="29"/>
                    <a:pt x="24" y="29"/>
                    <a:pt x="24" y="29"/>
                  </a:cubicBezTo>
                  <a:cubicBezTo>
                    <a:pt x="24" y="29"/>
                    <a:pt x="24" y="29"/>
                    <a:pt x="24" y="29"/>
                  </a:cubicBezTo>
                  <a:cubicBezTo>
                    <a:pt x="24" y="29"/>
                    <a:pt x="25" y="29"/>
                    <a:pt x="25" y="29"/>
                  </a:cubicBezTo>
                  <a:cubicBezTo>
                    <a:pt x="26" y="29"/>
                    <a:pt x="26" y="29"/>
                    <a:pt x="27" y="29"/>
                  </a:cubicBezTo>
                  <a:cubicBezTo>
                    <a:pt x="27" y="29"/>
                    <a:pt x="28" y="29"/>
                    <a:pt x="28" y="29"/>
                  </a:cubicBezTo>
                  <a:cubicBezTo>
                    <a:pt x="29" y="29"/>
                    <a:pt x="29" y="29"/>
                    <a:pt x="29" y="29"/>
                  </a:cubicBezTo>
                  <a:cubicBezTo>
                    <a:pt x="30" y="29"/>
                    <a:pt x="30" y="29"/>
                    <a:pt x="31" y="29"/>
                  </a:cubicBezTo>
                  <a:cubicBezTo>
                    <a:pt x="31" y="29"/>
                    <a:pt x="31" y="29"/>
                    <a:pt x="31" y="29"/>
                  </a:cubicBezTo>
                  <a:cubicBezTo>
                    <a:pt x="31" y="29"/>
                    <a:pt x="31" y="29"/>
                    <a:pt x="31" y="29"/>
                  </a:cubicBezTo>
                  <a:cubicBezTo>
                    <a:pt x="31" y="29"/>
                    <a:pt x="32" y="29"/>
                    <a:pt x="32" y="30"/>
                  </a:cubicBezTo>
                  <a:cubicBezTo>
                    <a:pt x="32" y="30"/>
                    <a:pt x="32" y="30"/>
                    <a:pt x="31" y="31"/>
                  </a:cubicBezTo>
                  <a:cubicBezTo>
                    <a:pt x="31" y="31"/>
                    <a:pt x="31" y="31"/>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6"/>
                    <a:pt x="30" y="36"/>
                    <a:pt x="30" y="36"/>
                  </a:cubicBezTo>
                  <a:cubicBezTo>
                    <a:pt x="30" y="36"/>
                    <a:pt x="30" y="36"/>
                    <a:pt x="30" y="36"/>
                  </a:cubicBezTo>
                  <a:cubicBezTo>
                    <a:pt x="30" y="36"/>
                    <a:pt x="30" y="36"/>
                    <a:pt x="30" y="36"/>
                  </a:cubicBezTo>
                  <a:cubicBezTo>
                    <a:pt x="30" y="36"/>
                    <a:pt x="29" y="36"/>
                    <a:pt x="29" y="36"/>
                  </a:cubicBezTo>
                  <a:cubicBezTo>
                    <a:pt x="29" y="36"/>
                    <a:pt x="29" y="36"/>
                    <a:pt x="29" y="36"/>
                  </a:cubicBezTo>
                  <a:cubicBezTo>
                    <a:pt x="29" y="36"/>
                    <a:pt x="29" y="36"/>
                    <a:pt x="29" y="36"/>
                  </a:cubicBezTo>
                  <a:cubicBezTo>
                    <a:pt x="29" y="36"/>
                    <a:pt x="29" y="36"/>
                    <a:pt x="29" y="36"/>
                  </a:cubicBezTo>
                  <a:cubicBezTo>
                    <a:pt x="29" y="36"/>
                    <a:pt x="29" y="36"/>
                    <a:pt x="29" y="36"/>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8"/>
                    <a:pt x="29" y="38"/>
                    <a:pt x="29" y="38"/>
                  </a:cubicBezTo>
                  <a:cubicBezTo>
                    <a:pt x="29" y="38"/>
                    <a:pt x="29" y="38"/>
                    <a:pt x="29" y="38"/>
                  </a:cubicBezTo>
                  <a:cubicBezTo>
                    <a:pt x="29" y="38"/>
                    <a:pt x="29" y="38"/>
                    <a:pt x="29" y="38"/>
                  </a:cubicBezTo>
                  <a:cubicBezTo>
                    <a:pt x="29" y="38"/>
                    <a:pt x="28" y="38"/>
                    <a:pt x="28" y="38"/>
                  </a:cubicBezTo>
                  <a:cubicBezTo>
                    <a:pt x="28" y="38"/>
                    <a:pt x="28" y="38"/>
                    <a:pt x="28" y="38"/>
                  </a:cubicBezTo>
                  <a:cubicBezTo>
                    <a:pt x="28" y="38"/>
                    <a:pt x="28" y="38"/>
                    <a:pt x="28" y="38"/>
                  </a:cubicBezTo>
                  <a:cubicBezTo>
                    <a:pt x="28" y="38"/>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40"/>
                    <a:pt x="28" y="40"/>
                  </a:cubicBezTo>
                  <a:cubicBezTo>
                    <a:pt x="28" y="40"/>
                    <a:pt x="28" y="40"/>
                    <a:pt x="28" y="40"/>
                  </a:cubicBezTo>
                  <a:cubicBezTo>
                    <a:pt x="28" y="40"/>
                    <a:pt x="28" y="40"/>
                    <a:pt x="28" y="40"/>
                  </a:cubicBezTo>
                  <a:cubicBezTo>
                    <a:pt x="28" y="40"/>
                    <a:pt x="28" y="40"/>
                    <a:pt x="28" y="40"/>
                  </a:cubicBezTo>
                  <a:cubicBezTo>
                    <a:pt x="28" y="40"/>
                    <a:pt x="28" y="40"/>
                    <a:pt x="28" y="40"/>
                  </a:cubicBezTo>
                  <a:cubicBezTo>
                    <a:pt x="28" y="40"/>
                    <a:pt x="27" y="40"/>
                    <a:pt x="27" y="40"/>
                  </a:cubicBezTo>
                  <a:cubicBezTo>
                    <a:pt x="27" y="40"/>
                    <a:pt x="27" y="40"/>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6" y="42"/>
                    <a:pt x="26" y="42"/>
                  </a:cubicBezTo>
                  <a:cubicBezTo>
                    <a:pt x="26" y="42"/>
                    <a:pt x="26" y="42"/>
                    <a:pt x="26" y="42"/>
                  </a:cubicBezTo>
                  <a:cubicBezTo>
                    <a:pt x="26" y="42"/>
                    <a:pt x="26" y="42"/>
                    <a:pt x="26" y="42"/>
                  </a:cubicBezTo>
                  <a:cubicBezTo>
                    <a:pt x="26" y="42"/>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4"/>
                    <a:pt x="26" y="44"/>
                  </a:cubicBezTo>
                  <a:cubicBezTo>
                    <a:pt x="25" y="44"/>
                    <a:pt x="25" y="44"/>
                    <a:pt x="25" y="44"/>
                  </a:cubicBezTo>
                  <a:cubicBezTo>
                    <a:pt x="25" y="44"/>
                    <a:pt x="25" y="45"/>
                    <a:pt x="25" y="45"/>
                  </a:cubicBezTo>
                  <a:cubicBezTo>
                    <a:pt x="25" y="45"/>
                    <a:pt x="25" y="45"/>
                    <a:pt x="25" y="45"/>
                  </a:cubicBezTo>
                  <a:cubicBezTo>
                    <a:pt x="25" y="45"/>
                    <a:pt x="25" y="45"/>
                    <a:pt x="25" y="45"/>
                  </a:cubicBezTo>
                  <a:cubicBezTo>
                    <a:pt x="25" y="45"/>
                    <a:pt x="25" y="45"/>
                    <a:pt x="25" y="45"/>
                  </a:cubicBezTo>
                  <a:cubicBezTo>
                    <a:pt x="25" y="45"/>
                    <a:pt x="25" y="45"/>
                    <a:pt x="25" y="45"/>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4" y="46"/>
                    <a:pt x="24" y="46"/>
                    <a:pt x="24" y="46"/>
                  </a:cubicBezTo>
                  <a:cubicBezTo>
                    <a:pt x="24" y="46"/>
                    <a:pt x="24" y="46"/>
                    <a:pt x="24" y="46"/>
                  </a:cubicBezTo>
                  <a:cubicBezTo>
                    <a:pt x="24" y="46"/>
                    <a:pt x="24" y="46"/>
                    <a:pt x="24" y="46"/>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8"/>
                  </a:cubicBezTo>
                  <a:cubicBezTo>
                    <a:pt x="24" y="48"/>
                    <a:pt x="24" y="48"/>
                    <a:pt x="24" y="48"/>
                  </a:cubicBezTo>
                  <a:cubicBezTo>
                    <a:pt x="24" y="48"/>
                    <a:pt x="24" y="48"/>
                    <a:pt x="24" y="48"/>
                  </a:cubicBezTo>
                  <a:cubicBezTo>
                    <a:pt x="23" y="48"/>
                    <a:pt x="23" y="48"/>
                    <a:pt x="23" y="48"/>
                  </a:cubicBezTo>
                  <a:cubicBezTo>
                    <a:pt x="23" y="48"/>
                    <a:pt x="23" y="48"/>
                    <a:pt x="23" y="48"/>
                  </a:cubicBezTo>
                  <a:cubicBezTo>
                    <a:pt x="23" y="48"/>
                    <a:pt x="23" y="48"/>
                    <a:pt x="23" y="48"/>
                  </a:cubicBezTo>
                  <a:cubicBezTo>
                    <a:pt x="23" y="48"/>
                    <a:pt x="23" y="48"/>
                    <a:pt x="23" y="48"/>
                  </a:cubicBezTo>
                  <a:cubicBezTo>
                    <a:pt x="23" y="48"/>
                    <a:pt x="23" y="49"/>
                    <a:pt x="23" y="49"/>
                  </a:cubicBezTo>
                  <a:cubicBezTo>
                    <a:pt x="23" y="49"/>
                    <a:pt x="23" y="49"/>
                    <a:pt x="23" y="49"/>
                  </a:cubicBezTo>
                  <a:cubicBezTo>
                    <a:pt x="23" y="49"/>
                    <a:pt x="23" y="49"/>
                    <a:pt x="23" y="49"/>
                  </a:cubicBezTo>
                  <a:cubicBezTo>
                    <a:pt x="23" y="49"/>
                    <a:pt x="23" y="49"/>
                    <a:pt x="23" y="49"/>
                  </a:cubicBezTo>
                  <a:cubicBezTo>
                    <a:pt x="23" y="49"/>
                    <a:pt x="23" y="49"/>
                    <a:pt x="23" y="49"/>
                  </a:cubicBezTo>
                  <a:cubicBezTo>
                    <a:pt x="22" y="49"/>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1"/>
                    <a:pt x="22" y="51"/>
                    <a:pt x="22" y="51"/>
                  </a:cubicBezTo>
                  <a:cubicBezTo>
                    <a:pt x="22" y="51"/>
                    <a:pt x="22" y="51"/>
                    <a:pt x="22" y="51"/>
                  </a:cubicBezTo>
                  <a:cubicBezTo>
                    <a:pt x="22" y="51"/>
                    <a:pt x="22" y="51"/>
                    <a:pt x="22" y="51"/>
                  </a:cubicBezTo>
                  <a:cubicBezTo>
                    <a:pt x="21" y="51"/>
                    <a:pt x="21" y="51"/>
                    <a:pt x="21" y="51"/>
                  </a:cubicBezTo>
                  <a:cubicBezTo>
                    <a:pt x="21" y="51"/>
                    <a:pt x="21" y="51"/>
                    <a:pt x="21" y="51"/>
                  </a:cubicBezTo>
                  <a:cubicBezTo>
                    <a:pt x="21" y="51"/>
                    <a:pt x="21" y="51"/>
                    <a:pt x="21" y="51"/>
                  </a:cubicBezTo>
                  <a:cubicBezTo>
                    <a:pt x="21" y="51"/>
                    <a:pt x="21" y="51"/>
                    <a:pt x="21" y="51"/>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3"/>
                    <a:pt x="21" y="53"/>
                    <a:pt x="21" y="53"/>
                  </a:cubicBezTo>
                  <a:cubicBezTo>
                    <a:pt x="21" y="53"/>
                    <a:pt x="21"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4"/>
                    <a:pt x="20" y="54"/>
                  </a:cubicBezTo>
                  <a:cubicBezTo>
                    <a:pt x="20" y="54"/>
                    <a:pt x="20" y="54"/>
                    <a:pt x="20" y="54"/>
                  </a:cubicBezTo>
                  <a:cubicBezTo>
                    <a:pt x="20" y="54"/>
                    <a:pt x="20" y="54"/>
                    <a:pt x="20" y="54"/>
                  </a:cubicBezTo>
                  <a:cubicBezTo>
                    <a:pt x="20" y="54"/>
                    <a:pt x="20" y="54"/>
                    <a:pt x="19" y="54"/>
                  </a:cubicBezTo>
                  <a:cubicBezTo>
                    <a:pt x="19" y="54"/>
                    <a:pt x="19" y="54"/>
                    <a:pt x="19" y="54"/>
                  </a:cubicBezTo>
                  <a:cubicBezTo>
                    <a:pt x="19" y="54"/>
                    <a:pt x="19" y="54"/>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6"/>
                    <a:pt x="19"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7"/>
                  </a:cubicBezTo>
                  <a:cubicBezTo>
                    <a:pt x="18" y="57"/>
                    <a:pt x="18" y="57"/>
                    <a:pt x="18" y="57"/>
                  </a:cubicBezTo>
                  <a:cubicBezTo>
                    <a:pt x="18" y="57"/>
                    <a:pt x="18" y="57"/>
                    <a:pt x="18" y="57"/>
                  </a:cubicBezTo>
                  <a:cubicBezTo>
                    <a:pt x="18" y="57"/>
                    <a:pt x="17" y="57"/>
                    <a:pt x="17" y="57"/>
                  </a:cubicBezTo>
                  <a:cubicBezTo>
                    <a:pt x="17" y="57"/>
                    <a:pt x="17" y="57"/>
                    <a:pt x="17" y="57"/>
                  </a:cubicBezTo>
                  <a:cubicBezTo>
                    <a:pt x="17" y="57"/>
                    <a:pt x="17" y="57"/>
                    <a:pt x="17" y="57"/>
                  </a:cubicBezTo>
                  <a:cubicBezTo>
                    <a:pt x="17" y="57"/>
                    <a:pt x="17" y="57"/>
                    <a:pt x="17" y="58"/>
                  </a:cubicBezTo>
                  <a:cubicBezTo>
                    <a:pt x="17" y="58"/>
                    <a:pt x="17" y="58"/>
                    <a:pt x="17" y="58"/>
                  </a:cubicBezTo>
                  <a:cubicBezTo>
                    <a:pt x="17" y="58"/>
                    <a:pt x="17" y="58"/>
                    <a:pt x="17" y="58"/>
                  </a:cubicBezTo>
                  <a:cubicBezTo>
                    <a:pt x="17" y="58"/>
                    <a:pt x="17" y="58"/>
                    <a:pt x="17" y="58"/>
                  </a:cubicBezTo>
                  <a:cubicBezTo>
                    <a:pt x="17" y="58"/>
                    <a:pt x="17" y="58"/>
                    <a:pt x="17" y="58"/>
                  </a:cubicBezTo>
                  <a:cubicBezTo>
                    <a:pt x="17" y="58"/>
                    <a:pt x="17" y="58"/>
                    <a:pt x="16" y="58"/>
                  </a:cubicBezTo>
                  <a:cubicBezTo>
                    <a:pt x="16" y="58"/>
                    <a:pt x="16" y="58"/>
                    <a:pt x="16" y="58"/>
                  </a:cubicBezTo>
                  <a:cubicBezTo>
                    <a:pt x="16" y="59"/>
                    <a:pt x="16" y="59"/>
                    <a:pt x="16" y="59"/>
                  </a:cubicBezTo>
                  <a:cubicBezTo>
                    <a:pt x="16" y="59"/>
                    <a:pt x="16" y="59"/>
                    <a:pt x="16" y="59"/>
                  </a:cubicBezTo>
                  <a:cubicBezTo>
                    <a:pt x="16" y="59"/>
                    <a:pt x="16" y="59"/>
                    <a:pt x="16" y="59"/>
                  </a:cubicBezTo>
                  <a:cubicBezTo>
                    <a:pt x="16" y="59"/>
                    <a:pt x="16" y="59"/>
                    <a:pt x="16" y="59"/>
                  </a:cubicBezTo>
                  <a:cubicBezTo>
                    <a:pt x="16" y="59"/>
                    <a:pt x="16" y="59"/>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1"/>
                    <a:pt x="15" y="61"/>
                  </a:cubicBezTo>
                  <a:cubicBezTo>
                    <a:pt x="15" y="61"/>
                    <a:pt x="15" y="61"/>
                    <a:pt x="15" y="61"/>
                  </a:cubicBezTo>
                  <a:cubicBezTo>
                    <a:pt x="15" y="61"/>
                    <a:pt x="14" y="61"/>
                    <a:pt x="14" y="61"/>
                  </a:cubicBezTo>
                  <a:cubicBezTo>
                    <a:pt x="14" y="61"/>
                    <a:pt x="14" y="61"/>
                    <a:pt x="14" y="61"/>
                  </a:cubicBezTo>
                  <a:cubicBezTo>
                    <a:pt x="14" y="61"/>
                    <a:pt x="14" y="61"/>
                    <a:pt x="14" y="61"/>
                  </a:cubicBezTo>
                  <a:cubicBezTo>
                    <a:pt x="14" y="62"/>
                    <a:pt x="14" y="62"/>
                    <a:pt x="14" y="62"/>
                  </a:cubicBezTo>
                  <a:cubicBezTo>
                    <a:pt x="14" y="62"/>
                    <a:pt x="14" y="62"/>
                    <a:pt x="14" y="62"/>
                  </a:cubicBezTo>
                  <a:cubicBezTo>
                    <a:pt x="14" y="62"/>
                    <a:pt x="14" y="62"/>
                    <a:pt x="14" y="62"/>
                  </a:cubicBezTo>
                  <a:cubicBezTo>
                    <a:pt x="13" y="62"/>
                    <a:pt x="13" y="62"/>
                    <a:pt x="13" y="62"/>
                  </a:cubicBezTo>
                  <a:cubicBezTo>
                    <a:pt x="13" y="62"/>
                    <a:pt x="13" y="62"/>
                    <a:pt x="13" y="62"/>
                  </a:cubicBezTo>
                  <a:cubicBezTo>
                    <a:pt x="13" y="62"/>
                    <a:pt x="13" y="62"/>
                    <a:pt x="13" y="62"/>
                  </a:cubicBezTo>
                  <a:cubicBezTo>
                    <a:pt x="13" y="62"/>
                    <a:pt x="13" y="62"/>
                    <a:pt x="13" y="62"/>
                  </a:cubicBezTo>
                  <a:cubicBezTo>
                    <a:pt x="13" y="63"/>
                    <a:pt x="13" y="63"/>
                    <a:pt x="13" y="63"/>
                  </a:cubicBezTo>
                  <a:cubicBezTo>
                    <a:pt x="13" y="63"/>
                    <a:pt x="13" y="63"/>
                    <a:pt x="13" y="63"/>
                  </a:cubicBezTo>
                  <a:cubicBezTo>
                    <a:pt x="13" y="63"/>
                    <a:pt x="13" y="63"/>
                    <a:pt x="13" y="63"/>
                  </a:cubicBezTo>
                  <a:cubicBezTo>
                    <a:pt x="12" y="63"/>
                    <a:pt x="12" y="63"/>
                    <a:pt x="12" y="63"/>
                  </a:cubicBezTo>
                  <a:cubicBezTo>
                    <a:pt x="12" y="63"/>
                    <a:pt x="12" y="63"/>
                    <a:pt x="12" y="63"/>
                  </a:cubicBezTo>
                  <a:cubicBezTo>
                    <a:pt x="12" y="63"/>
                    <a:pt x="12" y="64"/>
                    <a:pt x="12" y="64"/>
                  </a:cubicBezTo>
                  <a:cubicBezTo>
                    <a:pt x="12" y="64"/>
                    <a:pt x="12" y="64"/>
                    <a:pt x="12" y="64"/>
                  </a:cubicBezTo>
                  <a:cubicBezTo>
                    <a:pt x="12" y="64"/>
                    <a:pt x="12" y="64"/>
                    <a:pt x="12" y="64"/>
                  </a:cubicBezTo>
                  <a:cubicBezTo>
                    <a:pt x="11" y="65"/>
                    <a:pt x="11" y="65"/>
                    <a:pt x="11" y="65"/>
                  </a:cubicBezTo>
                  <a:cubicBezTo>
                    <a:pt x="11" y="65"/>
                    <a:pt x="11" y="65"/>
                    <a:pt x="11" y="65"/>
                  </a:cubicBezTo>
                  <a:cubicBezTo>
                    <a:pt x="11" y="65"/>
                    <a:pt x="11" y="65"/>
                    <a:pt x="11" y="65"/>
                  </a:cubicBezTo>
                  <a:cubicBezTo>
                    <a:pt x="10" y="66"/>
                    <a:pt x="10" y="66"/>
                    <a:pt x="10" y="66"/>
                  </a:cubicBezTo>
                  <a:cubicBezTo>
                    <a:pt x="9" y="67"/>
                    <a:pt x="9" y="67"/>
                    <a:pt x="8" y="68"/>
                  </a:cubicBezTo>
                  <a:cubicBezTo>
                    <a:pt x="8" y="68"/>
                    <a:pt x="8" y="68"/>
                    <a:pt x="8" y="68"/>
                  </a:cubicBezTo>
                  <a:cubicBezTo>
                    <a:pt x="8" y="68"/>
                    <a:pt x="7" y="68"/>
                    <a:pt x="7" y="68"/>
                  </a:cubicBezTo>
                  <a:cubicBezTo>
                    <a:pt x="7" y="69"/>
                    <a:pt x="7" y="69"/>
                    <a:pt x="7" y="69"/>
                  </a:cubicBezTo>
                  <a:cubicBezTo>
                    <a:pt x="7" y="69"/>
                    <a:pt x="7" y="69"/>
                    <a:pt x="7" y="69"/>
                  </a:cubicBezTo>
                  <a:cubicBezTo>
                    <a:pt x="7" y="69"/>
                    <a:pt x="7" y="69"/>
                    <a:pt x="7" y="69"/>
                  </a:cubicBezTo>
                  <a:cubicBezTo>
                    <a:pt x="7" y="69"/>
                    <a:pt x="7" y="69"/>
                    <a:pt x="7" y="69"/>
                  </a:cubicBezTo>
                  <a:cubicBezTo>
                    <a:pt x="6" y="70"/>
                    <a:pt x="6" y="70"/>
                    <a:pt x="6" y="70"/>
                  </a:cubicBezTo>
                  <a:cubicBezTo>
                    <a:pt x="6" y="70"/>
                    <a:pt x="6" y="70"/>
                    <a:pt x="6" y="70"/>
                  </a:cubicBezTo>
                  <a:cubicBezTo>
                    <a:pt x="5" y="70"/>
                    <a:pt x="5" y="71"/>
                    <a:pt x="5" y="71"/>
                  </a:cubicBezTo>
                  <a:cubicBezTo>
                    <a:pt x="5" y="71"/>
                    <a:pt x="5" y="71"/>
                    <a:pt x="5" y="71"/>
                  </a:cubicBezTo>
                  <a:cubicBezTo>
                    <a:pt x="5" y="71"/>
                    <a:pt x="4" y="71"/>
                    <a:pt x="4" y="71"/>
                  </a:cubicBezTo>
                  <a:cubicBezTo>
                    <a:pt x="4" y="71"/>
                    <a:pt x="4" y="71"/>
                    <a:pt x="4" y="71"/>
                  </a:cubicBezTo>
                  <a:cubicBezTo>
                    <a:pt x="4" y="71"/>
                    <a:pt x="4" y="72"/>
                    <a:pt x="4" y="72"/>
                  </a:cubicBezTo>
                  <a:cubicBezTo>
                    <a:pt x="4" y="72"/>
                    <a:pt x="4" y="72"/>
                    <a:pt x="4" y="72"/>
                  </a:cubicBezTo>
                  <a:cubicBezTo>
                    <a:pt x="4" y="72"/>
                    <a:pt x="3" y="72"/>
                    <a:pt x="3" y="72"/>
                  </a:cubicBezTo>
                  <a:cubicBezTo>
                    <a:pt x="3" y="72"/>
                    <a:pt x="3" y="72"/>
                    <a:pt x="3" y="72"/>
                  </a:cubicBezTo>
                  <a:cubicBezTo>
                    <a:pt x="3" y="72"/>
                    <a:pt x="3" y="72"/>
                    <a:pt x="3" y="72"/>
                  </a:cubicBezTo>
                  <a:cubicBezTo>
                    <a:pt x="3" y="72"/>
                    <a:pt x="3" y="72"/>
                    <a:pt x="3" y="72"/>
                  </a:cubicBezTo>
                  <a:cubicBezTo>
                    <a:pt x="3" y="72"/>
                    <a:pt x="3" y="72"/>
                    <a:pt x="3" y="73"/>
                  </a:cubicBezTo>
                  <a:cubicBezTo>
                    <a:pt x="3" y="73"/>
                    <a:pt x="3" y="73"/>
                    <a:pt x="3" y="73"/>
                  </a:cubicBezTo>
                  <a:cubicBezTo>
                    <a:pt x="3" y="73"/>
                    <a:pt x="3" y="73"/>
                    <a:pt x="2" y="73"/>
                  </a:cubicBezTo>
                  <a:cubicBezTo>
                    <a:pt x="2" y="73"/>
                    <a:pt x="2" y="73"/>
                    <a:pt x="2" y="73"/>
                  </a:cubicBezTo>
                  <a:cubicBezTo>
                    <a:pt x="2" y="73"/>
                    <a:pt x="2" y="73"/>
                    <a:pt x="2" y="73"/>
                  </a:cubicBezTo>
                  <a:cubicBezTo>
                    <a:pt x="2" y="73"/>
                    <a:pt x="2" y="73"/>
                    <a:pt x="2" y="73"/>
                  </a:cubicBezTo>
                  <a:cubicBezTo>
                    <a:pt x="2" y="73"/>
                    <a:pt x="2" y="73"/>
                    <a:pt x="2" y="73"/>
                  </a:cubicBezTo>
                  <a:cubicBezTo>
                    <a:pt x="2" y="73"/>
                    <a:pt x="2" y="73"/>
                    <a:pt x="2" y="73"/>
                  </a:cubicBezTo>
                  <a:cubicBezTo>
                    <a:pt x="2" y="74"/>
                    <a:pt x="1" y="74"/>
                    <a:pt x="1" y="74"/>
                  </a:cubicBezTo>
                  <a:cubicBezTo>
                    <a:pt x="1" y="74"/>
                    <a:pt x="1" y="74"/>
                    <a:pt x="1" y="74"/>
                  </a:cubicBezTo>
                  <a:cubicBezTo>
                    <a:pt x="1" y="74"/>
                    <a:pt x="1" y="75"/>
                    <a:pt x="1" y="75"/>
                  </a:cubicBezTo>
                  <a:cubicBezTo>
                    <a:pt x="1" y="75"/>
                    <a:pt x="1" y="75"/>
                    <a:pt x="1" y="75"/>
                  </a:cubicBezTo>
                  <a:cubicBezTo>
                    <a:pt x="1" y="75"/>
                    <a:pt x="1" y="75"/>
                    <a:pt x="1" y="75"/>
                  </a:cubicBezTo>
                  <a:cubicBezTo>
                    <a:pt x="1" y="75"/>
                    <a:pt x="1" y="75"/>
                    <a:pt x="1" y="75"/>
                  </a:cubicBezTo>
                  <a:cubicBezTo>
                    <a:pt x="0" y="75"/>
                    <a:pt x="1" y="76"/>
                    <a:pt x="1" y="76"/>
                  </a:cubicBezTo>
                  <a:cubicBezTo>
                    <a:pt x="1" y="76"/>
                    <a:pt x="1" y="76"/>
                    <a:pt x="1" y="76"/>
                  </a:cubicBezTo>
                  <a:cubicBezTo>
                    <a:pt x="1" y="76"/>
                    <a:pt x="1" y="76"/>
                    <a:pt x="1" y="76"/>
                  </a:cubicBezTo>
                  <a:cubicBezTo>
                    <a:pt x="1" y="76"/>
                    <a:pt x="1" y="76"/>
                    <a:pt x="1" y="77"/>
                  </a:cubicBezTo>
                  <a:cubicBezTo>
                    <a:pt x="1" y="77"/>
                    <a:pt x="1"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3" y="77"/>
                    <a:pt x="3" y="77"/>
                    <a:pt x="3" y="77"/>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5" y="78"/>
                    <a:pt x="5" y="78"/>
                  </a:cubicBezTo>
                  <a:cubicBezTo>
                    <a:pt x="5" y="78"/>
                    <a:pt x="5" y="78"/>
                    <a:pt x="5" y="78"/>
                  </a:cubicBezTo>
                  <a:cubicBezTo>
                    <a:pt x="5" y="78"/>
                    <a:pt x="5" y="78"/>
                    <a:pt x="5" y="78"/>
                  </a:cubicBezTo>
                  <a:cubicBezTo>
                    <a:pt x="5" y="78"/>
                    <a:pt x="5" y="78"/>
                    <a:pt x="5" y="78"/>
                  </a:cubicBezTo>
                  <a:cubicBezTo>
                    <a:pt x="5" y="78"/>
                    <a:pt x="5" y="78"/>
                    <a:pt x="5" y="78"/>
                  </a:cubicBezTo>
                  <a:cubicBezTo>
                    <a:pt x="5" y="78"/>
                    <a:pt x="5" y="78"/>
                    <a:pt x="5" y="79"/>
                  </a:cubicBezTo>
                  <a:cubicBezTo>
                    <a:pt x="5" y="79"/>
                    <a:pt x="5" y="79"/>
                    <a:pt x="5" y="79"/>
                  </a:cubicBezTo>
                  <a:cubicBezTo>
                    <a:pt x="5" y="79"/>
                    <a:pt x="5" y="79"/>
                    <a:pt x="5" y="79"/>
                  </a:cubicBezTo>
                  <a:cubicBezTo>
                    <a:pt x="5" y="79"/>
                    <a:pt x="5"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8" y="79"/>
                    <a:pt x="8" y="79"/>
                  </a:cubicBezTo>
                  <a:cubicBezTo>
                    <a:pt x="8" y="79"/>
                    <a:pt x="8" y="79"/>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10" y="80"/>
                    <a:pt x="10" y="80"/>
                    <a:pt x="10" y="80"/>
                  </a:cubicBezTo>
                  <a:cubicBezTo>
                    <a:pt x="10" y="80"/>
                    <a:pt x="10" y="80"/>
                    <a:pt x="10" y="80"/>
                  </a:cubicBezTo>
                  <a:cubicBezTo>
                    <a:pt x="11" y="81"/>
                    <a:pt x="12" y="81"/>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4" y="79"/>
                    <a:pt x="14" y="79"/>
                    <a:pt x="14" y="79"/>
                  </a:cubicBezTo>
                  <a:cubicBezTo>
                    <a:pt x="14" y="79"/>
                    <a:pt x="14" y="79"/>
                    <a:pt x="14" y="79"/>
                  </a:cubicBezTo>
                  <a:cubicBezTo>
                    <a:pt x="14" y="78"/>
                    <a:pt x="15" y="78"/>
                    <a:pt x="15" y="78"/>
                  </a:cubicBezTo>
                  <a:cubicBezTo>
                    <a:pt x="15" y="78"/>
                    <a:pt x="15" y="78"/>
                    <a:pt x="15" y="78"/>
                  </a:cubicBezTo>
                  <a:cubicBezTo>
                    <a:pt x="15" y="78"/>
                    <a:pt x="15" y="78"/>
                    <a:pt x="15" y="78"/>
                  </a:cubicBezTo>
                  <a:cubicBezTo>
                    <a:pt x="15" y="78"/>
                    <a:pt x="15" y="78"/>
                    <a:pt x="15" y="78"/>
                  </a:cubicBezTo>
                  <a:cubicBezTo>
                    <a:pt x="15" y="78"/>
                    <a:pt x="15" y="77"/>
                    <a:pt x="15" y="77"/>
                  </a:cubicBezTo>
                  <a:cubicBezTo>
                    <a:pt x="15" y="77"/>
                    <a:pt x="15" y="77"/>
                    <a:pt x="15" y="77"/>
                  </a:cubicBezTo>
                  <a:cubicBezTo>
                    <a:pt x="15" y="77"/>
                    <a:pt x="16" y="77"/>
                    <a:pt x="16" y="77"/>
                  </a:cubicBezTo>
                  <a:cubicBezTo>
                    <a:pt x="16" y="77"/>
                    <a:pt x="16" y="77"/>
                    <a:pt x="16" y="77"/>
                  </a:cubicBezTo>
                  <a:cubicBezTo>
                    <a:pt x="16" y="77"/>
                    <a:pt x="16" y="77"/>
                    <a:pt x="16" y="77"/>
                  </a:cubicBezTo>
                  <a:cubicBezTo>
                    <a:pt x="16" y="77"/>
                    <a:pt x="16" y="77"/>
                    <a:pt x="16" y="77"/>
                  </a:cubicBezTo>
                  <a:cubicBezTo>
                    <a:pt x="16" y="77"/>
                    <a:pt x="16" y="76"/>
                    <a:pt x="16" y="76"/>
                  </a:cubicBezTo>
                  <a:cubicBezTo>
                    <a:pt x="16" y="76"/>
                    <a:pt x="16" y="76"/>
                    <a:pt x="16" y="76"/>
                  </a:cubicBezTo>
                  <a:cubicBezTo>
                    <a:pt x="16" y="76"/>
                    <a:pt x="16" y="76"/>
                    <a:pt x="16" y="76"/>
                  </a:cubicBezTo>
                  <a:cubicBezTo>
                    <a:pt x="16" y="76"/>
                    <a:pt x="16" y="76"/>
                    <a:pt x="16" y="76"/>
                  </a:cubicBezTo>
                  <a:cubicBezTo>
                    <a:pt x="16" y="76"/>
                    <a:pt x="17" y="76"/>
                    <a:pt x="17" y="76"/>
                  </a:cubicBezTo>
                  <a:cubicBezTo>
                    <a:pt x="17" y="76"/>
                    <a:pt x="17" y="76"/>
                    <a:pt x="17" y="76"/>
                  </a:cubicBezTo>
                  <a:cubicBezTo>
                    <a:pt x="17" y="76"/>
                    <a:pt x="17" y="76"/>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3"/>
                  </a:cubicBezTo>
                  <a:cubicBezTo>
                    <a:pt x="18" y="73"/>
                    <a:pt x="18" y="73"/>
                    <a:pt x="18" y="73"/>
                  </a:cubicBezTo>
                  <a:cubicBezTo>
                    <a:pt x="18" y="73"/>
                    <a:pt x="18" y="73"/>
                    <a:pt x="19" y="73"/>
                  </a:cubicBezTo>
                  <a:cubicBezTo>
                    <a:pt x="19" y="73"/>
                    <a:pt x="19" y="73"/>
                    <a:pt x="19" y="73"/>
                  </a:cubicBezTo>
                  <a:cubicBezTo>
                    <a:pt x="19" y="73"/>
                    <a:pt x="19" y="73"/>
                    <a:pt x="19" y="73"/>
                  </a:cubicBezTo>
                  <a:cubicBezTo>
                    <a:pt x="19" y="73"/>
                    <a:pt x="19" y="73"/>
                    <a:pt x="19" y="73"/>
                  </a:cubicBezTo>
                  <a:cubicBezTo>
                    <a:pt x="19" y="73"/>
                    <a:pt x="19" y="73"/>
                    <a:pt x="19" y="73"/>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20" y="72"/>
                    <a:pt x="20" y="72"/>
                    <a:pt x="20" y="72"/>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0"/>
                    <a:pt x="20" y="70"/>
                  </a:cubicBezTo>
                  <a:cubicBezTo>
                    <a:pt x="20" y="70"/>
                    <a:pt x="20" y="70"/>
                    <a:pt x="20" y="70"/>
                  </a:cubicBezTo>
                  <a:cubicBezTo>
                    <a:pt x="21" y="70"/>
                    <a:pt x="21" y="70"/>
                    <a:pt x="21" y="70"/>
                  </a:cubicBezTo>
                  <a:cubicBezTo>
                    <a:pt x="21" y="70"/>
                    <a:pt x="21" y="70"/>
                    <a:pt x="21" y="70"/>
                  </a:cubicBezTo>
                  <a:cubicBezTo>
                    <a:pt x="21" y="70"/>
                    <a:pt x="21" y="70"/>
                    <a:pt x="21" y="70"/>
                  </a:cubicBezTo>
                  <a:cubicBezTo>
                    <a:pt x="21" y="70"/>
                    <a:pt x="21" y="69"/>
                    <a:pt x="21" y="69"/>
                  </a:cubicBezTo>
                  <a:cubicBezTo>
                    <a:pt x="21" y="69"/>
                    <a:pt x="21" y="69"/>
                    <a:pt x="21" y="69"/>
                  </a:cubicBezTo>
                  <a:cubicBezTo>
                    <a:pt x="21" y="69"/>
                    <a:pt x="21" y="69"/>
                    <a:pt x="21" y="69"/>
                  </a:cubicBezTo>
                  <a:cubicBezTo>
                    <a:pt x="21" y="69"/>
                    <a:pt x="21" y="69"/>
                    <a:pt x="21" y="69"/>
                  </a:cubicBezTo>
                  <a:cubicBezTo>
                    <a:pt x="21" y="69"/>
                    <a:pt x="21" y="69"/>
                    <a:pt x="21" y="69"/>
                  </a:cubicBezTo>
                  <a:cubicBezTo>
                    <a:pt x="21" y="69"/>
                    <a:pt x="22" y="69"/>
                    <a:pt x="22" y="69"/>
                  </a:cubicBezTo>
                  <a:cubicBezTo>
                    <a:pt x="22" y="69"/>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7"/>
                    <a:pt x="22" y="67"/>
                    <a:pt x="22" y="67"/>
                  </a:cubicBezTo>
                  <a:cubicBezTo>
                    <a:pt x="22" y="67"/>
                    <a:pt x="22" y="67"/>
                    <a:pt x="23" y="67"/>
                  </a:cubicBezTo>
                  <a:cubicBezTo>
                    <a:pt x="23" y="67"/>
                    <a:pt x="23" y="67"/>
                    <a:pt x="23" y="67"/>
                  </a:cubicBezTo>
                  <a:cubicBezTo>
                    <a:pt x="23" y="67"/>
                    <a:pt x="23" y="67"/>
                    <a:pt x="23" y="67"/>
                  </a:cubicBezTo>
                  <a:cubicBezTo>
                    <a:pt x="23" y="67"/>
                    <a:pt x="23" y="66"/>
                    <a:pt x="23" y="66"/>
                  </a:cubicBezTo>
                  <a:cubicBezTo>
                    <a:pt x="23" y="66"/>
                    <a:pt x="23" y="66"/>
                    <a:pt x="23" y="66"/>
                  </a:cubicBezTo>
                  <a:cubicBezTo>
                    <a:pt x="23" y="66"/>
                    <a:pt x="23" y="66"/>
                    <a:pt x="23" y="66"/>
                  </a:cubicBezTo>
                  <a:cubicBezTo>
                    <a:pt x="23" y="66"/>
                    <a:pt x="23" y="66"/>
                    <a:pt x="23" y="66"/>
                  </a:cubicBezTo>
                  <a:cubicBezTo>
                    <a:pt x="23" y="66"/>
                    <a:pt x="23" y="66"/>
                    <a:pt x="23" y="66"/>
                  </a:cubicBezTo>
                  <a:cubicBezTo>
                    <a:pt x="23" y="66"/>
                    <a:pt x="23" y="66"/>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4"/>
                    <a:pt x="24" y="64"/>
                  </a:cubicBezTo>
                  <a:cubicBezTo>
                    <a:pt x="24" y="64"/>
                    <a:pt x="24" y="64"/>
                    <a:pt x="24" y="64"/>
                  </a:cubicBezTo>
                  <a:cubicBezTo>
                    <a:pt x="24" y="64"/>
                    <a:pt x="24" y="64"/>
                    <a:pt x="24" y="64"/>
                  </a:cubicBezTo>
                  <a:cubicBezTo>
                    <a:pt x="24" y="64"/>
                    <a:pt x="24" y="64"/>
                    <a:pt x="25" y="64"/>
                  </a:cubicBezTo>
                  <a:cubicBezTo>
                    <a:pt x="25" y="64"/>
                    <a:pt x="25" y="64"/>
                    <a:pt x="25" y="64"/>
                  </a:cubicBezTo>
                  <a:cubicBezTo>
                    <a:pt x="25" y="64"/>
                    <a:pt x="25" y="64"/>
                    <a:pt x="25" y="64"/>
                  </a:cubicBezTo>
                  <a:cubicBezTo>
                    <a:pt x="25" y="64"/>
                    <a:pt x="25" y="64"/>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2"/>
                  </a:cubicBezTo>
                  <a:cubicBezTo>
                    <a:pt x="25" y="62"/>
                    <a:pt x="25" y="62"/>
                    <a:pt x="25" y="62"/>
                  </a:cubicBezTo>
                  <a:cubicBezTo>
                    <a:pt x="25" y="62"/>
                    <a:pt x="25" y="62"/>
                    <a:pt x="25" y="62"/>
                  </a:cubicBezTo>
                  <a:cubicBezTo>
                    <a:pt x="25" y="62"/>
                    <a:pt x="25" y="62"/>
                    <a:pt x="26" y="62"/>
                  </a:cubicBezTo>
                  <a:cubicBezTo>
                    <a:pt x="26" y="62"/>
                    <a:pt x="26" y="62"/>
                    <a:pt x="26" y="62"/>
                  </a:cubicBezTo>
                  <a:cubicBezTo>
                    <a:pt x="26" y="62"/>
                    <a:pt x="26" y="62"/>
                    <a:pt x="26" y="62"/>
                  </a:cubicBezTo>
                  <a:cubicBezTo>
                    <a:pt x="26" y="62"/>
                    <a:pt x="26" y="62"/>
                    <a:pt x="26" y="62"/>
                  </a:cubicBezTo>
                  <a:cubicBezTo>
                    <a:pt x="26" y="62"/>
                    <a:pt x="26" y="62"/>
                    <a:pt x="26" y="62"/>
                  </a:cubicBezTo>
                  <a:cubicBezTo>
                    <a:pt x="26" y="62"/>
                    <a:pt x="26" y="62"/>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59"/>
                    <a:pt x="27" y="59"/>
                    <a:pt x="27" y="59"/>
                  </a:cubicBezTo>
                  <a:cubicBezTo>
                    <a:pt x="27" y="59"/>
                    <a:pt x="27" y="59"/>
                    <a:pt x="27" y="59"/>
                  </a:cubicBezTo>
                  <a:cubicBezTo>
                    <a:pt x="27" y="59"/>
                    <a:pt x="27" y="59"/>
                    <a:pt x="27" y="59"/>
                  </a:cubicBezTo>
                  <a:cubicBezTo>
                    <a:pt x="27" y="59"/>
                    <a:pt x="27" y="59"/>
                    <a:pt x="27" y="59"/>
                  </a:cubicBezTo>
                  <a:cubicBezTo>
                    <a:pt x="27" y="59"/>
                    <a:pt x="28" y="59"/>
                    <a:pt x="28" y="59"/>
                  </a:cubicBezTo>
                  <a:cubicBezTo>
                    <a:pt x="28" y="59"/>
                    <a:pt x="28" y="59"/>
                    <a:pt x="28" y="59"/>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7"/>
                    <a:pt x="28" y="57"/>
                  </a:cubicBezTo>
                  <a:cubicBezTo>
                    <a:pt x="28" y="57"/>
                    <a:pt x="28" y="57"/>
                    <a:pt x="28" y="57"/>
                  </a:cubicBezTo>
                  <a:cubicBezTo>
                    <a:pt x="28" y="57"/>
                    <a:pt x="28" y="57"/>
                    <a:pt x="29" y="57"/>
                  </a:cubicBezTo>
                  <a:cubicBezTo>
                    <a:pt x="29" y="57"/>
                    <a:pt x="29" y="57"/>
                    <a:pt x="29" y="57"/>
                  </a:cubicBezTo>
                  <a:cubicBezTo>
                    <a:pt x="29" y="57"/>
                    <a:pt x="29" y="57"/>
                    <a:pt x="29" y="57"/>
                  </a:cubicBezTo>
                  <a:cubicBezTo>
                    <a:pt x="29" y="57"/>
                    <a:pt x="29" y="56"/>
                    <a:pt x="29" y="56"/>
                  </a:cubicBezTo>
                  <a:cubicBezTo>
                    <a:pt x="29" y="56"/>
                    <a:pt x="29" y="56"/>
                    <a:pt x="29" y="56"/>
                  </a:cubicBezTo>
                  <a:cubicBezTo>
                    <a:pt x="29" y="56"/>
                    <a:pt x="29" y="56"/>
                    <a:pt x="29" y="56"/>
                  </a:cubicBezTo>
                  <a:cubicBezTo>
                    <a:pt x="29" y="56"/>
                    <a:pt x="29" y="56"/>
                    <a:pt x="29" y="56"/>
                  </a:cubicBezTo>
                  <a:cubicBezTo>
                    <a:pt x="29" y="56"/>
                    <a:pt x="29" y="56"/>
                    <a:pt x="29" y="56"/>
                  </a:cubicBezTo>
                  <a:cubicBezTo>
                    <a:pt x="29" y="55"/>
                    <a:pt x="29" y="55"/>
                    <a:pt x="29" y="55"/>
                  </a:cubicBezTo>
                  <a:cubicBezTo>
                    <a:pt x="29" y="55"/>
                    <a:pt x="29" y="55"/>
                    <a:pt x="29" y="55"/>
                  </a:cubicBezTo>
                  <a:cubicBezTo>
                    <a:pt x="29"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1" y="54"/>
                    <a:pt x="31" y="54"/>
                    <a:pt x="31" y="54"/>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2"/>
                  </a:cubicBezTo>
                  <a:cubicBezTo>
                    <a:pt x="31" y="52"/>
                    <a:pt x="31" y="52"/>
                    <a:pt x="31" y="52"/>
                  </a:cubicBezTo>
                  <a:cubicBezTo>
                    <a:pt x="31" y="52"/>
                    <a:pt x="31" y="52"/>
                    <a:pt x="31" y="52"/>
                  </a:cubicBezTo>
                  <a:cubicBezTo>
                    <a:pt x="31" y="52"/>
                    <a:pt x="31" y="52"/>
                    <a:pt x="31" y="52"/>
                  </a:cubicBezTo>
                  <a:cubicBezTo>
                    <a:pt x="31" y="52"/>
                    <a:pt x="31" y="52"/>
                    <a:pt x="31" y="52"/>
                  </a:cubicBezTo>
                  <a:cubicBezTo>
                    <a:pt x="32" y="52"/>
                    <a:pt x="32" y="52"/>
                    <a:pt x="32" y="52"/>
                  </a:cubicBezTo>
                  <a:cubicBezTo>
                    <a:pt x="32" y="52"/>
                    <a:pt x="32" y="51"/>
                    <a:pt x="32" y="51"/>
                  </a:cubicBezTo>
                  <a:cubicBezTo>
                    <a:pt x="32" y="51"/>
                    <a:pt x="32" y="51"/>
                    <a:pt x="32" y="51"/>
                  </a:cubicBezTo>
                  <a:cubicBezTo>
                    <a:pt x="32" y="51"/>
                    <a:pt x="32" y="51"/>
                    <a:pt x="32" y="51"/>
                  </a:cubicBezTo>
                  <a:cubicBezTo>
                    <a:pt x="32" y="51"/>
                    <a:pt x="32" y="51"/>
                    <a:pt x="32" y="51"/>
                  </a:cubicBezTo>
                  <a:cubicBezTo>
                    <a:pt x="32" y="51"/>
                    <a:pt x="32" y="51"/>
                    <a:pt x="32" y="50"/>
                  </a:cubicBezTo>
                  <a:cubicBezTo>
                    <a:pt x="32" y="50"/>
                    <a:pt x="32" y="50"/>
                    <a:pt x="32" y="50"/>
                  </a:cubicBezTo>
                  <a:cubicBezTo>
                    <a:pt x="32" y="50"/>
                    <a:pt x="32" y="50"/>
                    <a:pt x="32" y="50"/>
                  </a:cubicBezTo>
                  <a:cubicBezTo>
                    <a:pt x="32" y="50"/>
                    <a:pt x="32" y="50"/>
                    <a:pt x="32" y="50"/>
                  </a:cubicBezTo>
                  <a:cubicBezTo>
                    <a:pt x="32" y="50"/>
                    <a:pt x="32" y="50"/>
                    <a:pt x="32" y="50"/>
                  </a:cubicBezTo>
                  <a:cubicBezTo>
                    <a:pt x="32" y="50"/>
                    <a:pt x="33" y="50"/>
                    <a:pt x="33" y="50"/>
                  </a:cubicBezTo>
                  <a:cubicBezTo>
                    <a:pt x="33" y="50"/>
                    <a:pt x="33" y="50"/>
                    <a:pt x="33" y="50"/>
                  </a:cubicBezTo>
                  <a:cubicBezTo>
                    <a:pt x="33" y="50"/>
                    <a:pt x="33" y="50"/>
                    <a:pt x="33" y="50"/>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4" y="48"/>
                    <a:pt x="34" y="48"/>
                    <a:pt x="34" y="48"/>
                  </a:cubicBezTo>
                  <a:cubicBezTo>
                    <a:pt x="34" y="48"/>
                    <a:pt x="34" y="48"/>
                    <a:pt x="34" y="48"/>
                  </a:cubicBezTo>
                  <a:cubicBezTo>
                    <a:pt x="34" y="48"/>
                    <a:pt x="34" y="48"/>
                    <a:pt x="34" y="48"/>
                  </a:cubicBezTo>
                  <a:cubicBezTo>
                    <a:pt x="34" y="49"/>
                    <a:pt x="34" y="50"/>
                    <a:pt x="34" y="51"/>
                  </a:cubicBezTo>
                  <a:cubicBezTo>
                    <a:pt x="34" y="51"/>
                    <a:pt x="34" y="52"/>
                    <a:pt x="34" y="52"/>
                  </a:cubicBezTo>
                  <a:cubicBezTo>
                    <a:pt x="34" y="53"/>
                    <a:pt x="34" y="53"/>
                    <a:pt x="34" y="53"/>
                  </a:cubicBezTo>
                  <a:cubicBezTo>
                    <a:pt x="34" y="53"/>
                    <a:pt x="34" y="53"/>
                    <a:pt x="34" y="54"/>
                  </a:cubicBezTo>
                  <a:cubicBezTo>
                    <a:pt x="34" y="54"/>
                    <a:pt x="34" y="54"/>
                    <a:pt x="34" y="54"/>
                  </a:cubicBezTo>
                  <a:cubicBezTo>
                    <a:pt x="34" y="54"/>
                    <a:pt x="34" y="54"/>
                    <a:pt x="34" y="54"/>
                  </a:cubicBezTo>
                  <a:cubicBezTo>
                    <a:pt x="34" y="54"/>
                    <a:pt x="34" y="54"/>
                    <a:pt x="34" y="54"/>
                  </a:cubicBezTo>
                  <a:cubicBezTo>
                    <a:pt x="34" y="55"/>
                    <a:pt x="34" y="55"/>
                    <a:pt x="34" y="55"/>
                  </a:cubicBezTo>
                  <a:cubicBezTo>
                    <a:pt x="34" y="55"/>
                    <a:pt x="34" y="55"/>
                    <a:pt x="34" y="55"/>
                  </a:cubicBezTo>
                  <a:cubicBezTo>
                    <a:pt x="34" y="56"/>
                    <a:pt x="34" y="56"/>
                    <a:pt x="34" y="56"/>
                  </a:cubicBezTo>
                  <a:cubicBezTo>
                    <a:pt x="34" y="56"/>
                    <a:pt x="34" y="56"/>
                    <a:pt x="34" y="56"/>
                  </a:cubicBezTo>
                  <a:cubicBezTo>
                    <a:pt x="34" y="57"/>
                    <a:pt x="34" y="57"/>
                    <a:pt x="34" y="57"/>
                  </a:cubicBezTo>
                  <a:cubicBezTo>
                    <a:pt x="34" y="58"/>
                    <a:pt x="34" y="59"/>
                    <a:pt x="34" y="60"/>
                  </a:cubicBezTo>
                  <a:cubicBezTo>
                    <a:pt x="34" y="60"/>
                    <a:pt x="34" y="60"/>
                    <a:pt x="34" y="60"/>
                  </a:cubicBezTo>
                  <a:cubicBezTo>
                    <a:pt x="34" y="60"/>
                    <a:pt x="34" y="61"/>
                    <a:pt x="34" y="61"/>
                  </a:cubicBezTo>
                  <a:cubicBezTo>
                    <a:pt x="33" y="63"/>
                    <a:pt x="33" y="64"/>
                    <a:pt x="33" y="65"/>
                  </a:cubicBezTo>
                  <a:cubicBezTo>
                    <a:pt x="33" y="65"/>
                    <a:pt x="33" y="65"/>
                    <a:pt x="33" y="65"/>
                  </a:cubicBezTo>
                  <a:cubicBezTo>
                    <a:pt x="33" y="66"/>
                    <a:pt x="33" y="66"/>
                    <a:pt x="33" y="66"/>
                  </a:cubicBezTo>
                  <a:cubicBezTo>
                    <a:pt x="33" y="66"/>
                    <a:pt x="33" y="66"/>
                    <a:pt x="33" y="66"/>
                  </a:cubicBezTo>
                  <a:cubicBezTo>
                    <a:pt x="33" y="66"/>
                    <a:pt x="33" y="67"/>
                    <a:pt x="33" y="67"/>
                  </a:cubicBezTo>
                  <a:cubicBezTo>
                    <a:pt x="33" y="67"/>
                    <a:pt x="33" y="67"/>
                    <a:pt x="33" y="67"/>
                  </a:cubicBezTo>
                  <a:cubicBezTo>
                    <a:pt x="33" y="67"/>
                    <a:pt x="33" y="67"/>
                    <a:pt x="33" y="68"/>
                  </a:cubicBezTo>
                  <a:cubicBezTo>
                    <a:pt x="33" y="68"/>
                    <a:pt x="33" y="68"/>
                    <a:pt x="33" y="68"/>
                  </a:cubicBezTo>
                  <a:cubicBezTo>
                    <a:pt x="33" y="68"/>
                    <a:pt x="33" y="68"/>
                    <a:pt x="33" y="68"/>
                  </a:cubicBezTo>
                  <a:cubicBezTo>
                    <a:pt x="33" y="68"/>
                    <a:pt x="33" y="68"/>
                    <a:pt x="33" y="68"/>
                  </a:cubicBezTo>
                  <a:cubicBezTo>
                    <a:pt x="33" y="69"/>
                    <a:pt x="33" y="69"/>
                    <a:pt x="33" y="69"/>
                  </a:cubicBezTo>
                  <a:cubicBezTo>
                    <a:pt x="33" y="69"/>
                    <a:pt x="33" y="69"/>
                    <a:pt x="33" y="69"/>
                  </a:cubicBezTo>
                  <a:cubicBezTo>
                    <a:pt x="33" y="69"/>
                    <a:pt x="33" y="70"/>
                    <a:pt x="33" y="70"/>
                  </a:cubicBezTo>
                  <a:cubicBezTo>
                    <a:pt x="33" y="70"/>
                    <a:pt x="33" y="70"/>
                    <a:pt x="33" y="70"/>
                  </a:cubicBezTo>
                  <a:cubicBezTo>
                    <a:pt x="33" y="70"/>
                    <a:pt x="33" y="70"/>
                    <a:pt x="33" y="70"/>
                  </a:cubicBezTo>
                  <a:cubicBezTo>
                    <a:pt x="33" y="70"/>
                    <a:pt x="33" y="70"/>
                    <a:pt x="33" y="70"/>
                  </a:cubicBezTo>
                  <a:cubicBezTo>
                    <a:pt x="33" y="71"/>
                    <a:pt x="33" y="71"/>
                    <a:pt x="33" y="71"/>
                  </a:cubicBezTo>
                  <a:cubicBezTo>
                    <a:pt x="33" y="71"/>
                    <a:pt x="33" y="71"/>
                    <a:pt x="33" y="71"/>
                  </a:cubicBezTo>
                  <a:cubicBezTo>
                    <a:pt x="33" y="71"/>
                    <a:pt x="33" y="72"/>
                    <a:pt x="33" y="72"/>
                  </a:cubicBezTo>
                  <a:cubicBezTo>
                    <a:pt x="33" y="72"/>
                    <a:pt x="33" y="72"/>
                    <a:pt x="33" y="72"/>
                  </a:cubicBezTo>
                  <a:cubicBezTo>
                    <a:pt x="33" y="72"/>
                    <a:pt x="33" y="72"/>
                    <a:pt x="33" y="72"/>
                  </a:cubicBezTo>
                  <a:cubicBezTo>
                    <a:pt x="33" y="72"/>
                    <a:pt x="33" y="72"/>
                    <a:pt x="32" y="72"/>
                  </a:cubicBezTo>
                  <a:cubicBezTo>
                    <a:pt x="32" y="73"/>
                    <a:pt x="32" y="73"/>
                    <a:pt x="32" y="73"/>
                  </a:cubicBezTo>
                  <a:cubicBezTo>
                    <a:pt x="32" y="73"/>
                    <a:pt x="32" y="73"/>
                    <a:pt x="32" y="73"/>
                  </a:cubicBezTo>
                  <a:cubicBezTo>
                    <a:pt x="32" y="73"/>
                    <a:pt x="32" y="74"/>
                    <a:pt x="32" y="74"/>
                  </a:cubicBezTo>
                  <a:cubicBezTo>
                    <a:pt x="32" y="74"/>
                    <a:pt x="32" y="74"/>
                    <a:pt x="32" y="74"/>
                  </a:cubicBezTo>
                  <a:cubicBezTo>
                    <a:pt x="32" y="74"/>
                    <a:pt x="32" y="74"/>
                    <a:pt x="32" y="75"/>
                  </a:cubicBezTo>
                  <a:cubicBezTo>
                    <a:pt x="32" y="75"/>
                    <a:pt x="32" y="75"/>
                    <a:pt x="32" y="75"/>
                  </a:cubicBezTo>
                  <a:cubicBezTo>
                    <a:pt x="32" y="75"/>
                    <a:pt x="32" y="75"/>
                    <a:pt x="32" y="75"/>
                  </a:cubicBezTo>
                  <a:cubicBezTo>
                    <a:pt x="32" y="75"/>
                    <a:pt x="32" y="75"/>
                    <a:pt x="32" y="75"/>
                  </a:cubicBezTo>
                  <a:cubicBezTo>
                    <a:pt x="32" y="75"/>
                    <a:pt x="32" y="76"/>
                    <a:pt x="32" y="76"/>
                  </a:cubicBezTo>
                  <a:cubicBezTo>
                    <a:pt x="32" y="76"/>
                    <a:pt x="32" y="76"/>
                    <a:pt x="32" y="76"/>
                  </a:cubicBezTo>
                  <a:cubicBezTo>
                    <a:pt x="32" y="76"/>
                    <a:pt x="32" y="76"/>
                    <a:pt x="32" y="76"/>
                  </a:cubicBezTo>
                  <a:cubicBezTo>
                    <a:pt x="32" y="76"/>
                    <a:pt x="32" y="76"/>
                    <a:pt x="32" y="76"/>
                  </a:cubicBezTo>
                  <a:cubicBezTo>
                    <a:pt x="32" y="77"/>
                    <a:pt x="32" y="77"/>
                    <a:pt x="32" y="77"/>
                  </a:cubicBezTo>
                  <a:cubicBezTo>
                    <a:pt x="32" y="77"/>
                    <a:pt x="32" y="77"/>
                    <a:pt x="32" y="77"/>
                  </a:cubicBezTo>
                  <a:cubicBezTo>
                    <a:pt x="32" y="78"/>
                    <a:pt x="32" y="78"/>
                    <a:pt x="32" y="79"/>
                  </a:cubicBezTo>
                  <a:cubicBezTo>
                    <a:pt x="32" y="79"/>
                    <a:pt x="32" y="80"/>
                    <a:pt x="31" y="81"/>
                  </a:cubicBezTo>
                  <a:cubicBezTo>
                    <a:pt x="31" y="81"/>
                    <a:pt x="31" y="81"/>
                    <a:pt x="31" y="81"/>
                  </a:cubicBezTo>
                  <a:cubicBezTo>
                    <a:pt x="31" y="81"/>
                    <a:pt x="31" y="81"/>
                    <a:pt x="31" y="81"/>
                  </a:cubicBezTo>
                  <a:cubicBezTo>
                    <a:pt x="31" y="81"/>
                    <a:pt x="31" y="82"/>
                    <a:pt x="31" y="82"/>
                  </a:cubicBezTo>
                  <a:cubicBezTo>
                    <a:pt x="31" y="82"/>
                    <a:pt x="31" y="82"/>
                    <a:pt x="31" y="82"/>
                  </a:cubicBezTo>
                  <a:cubicBezTo>
                    <a:pt x="31" y="82"/>
                    <a:pt x="31" y="82"/>
                    <a:pt x="31" y="82"/>
                  </a:cubicBezTo>
                  <a:cubicBezTo>
                    <a:pt x="31" y="82"/>
                    <a:pt x="31" y="82"/>
                    <a:pt x="31" y="82"/>
                  </a:cubicBezTo>
                  <a:cubicBezTo>
                    <a:pt x="31" y="82"/>
                    <a:pt x="31" y="83"/>
                    <a:pt x="31" y="83"/>
                  </a:cubicBezTo>
                  <a:cubicBezTo>
                    <a:pt x="31" y="84"/>
                    <a:pt x="31" y="85"/>
                    <a:pt x="31" y="86"/>
                  </a:cubicBezTo>
                  <a:cubicBezTo>
                    <a:pt x="31" y="86"/>
                    <a:pt x="31" y="86"/>
                    <a:pt x="31" y="87"/>
                  </a:cubicBezTo>
                  <a:cubicBezTo>
                    <a:pt x="31" y="87"/>
                    <a:pt x="31" y="88"/>
                    <a:pt x="30" y="89"/>
                  </a:cubicBezTo>
                  <a:cubicBezTo>
                    <a:pt x="30" y="89"/>
                    <a:pt x="30" y="89"/>
                    <a:pt x="30" y="89"/>
                  </a:cubicBezTo>
                  <a:cubicBezTo>
                    <a:pt x="30" y="89"/>
                    <a:pt x="30" y="89"/>
                    <a:pt x="30" y="89"/>
                  </a:cubicBezTo>
                  <a:cubicBezTo>
                    <a:pt x="30" y="90"/>
                    <a:pt x="30" y="91"/>
                    <a:pt x="30" y="92"/>
                  </a:cubicBezTo>
                  <a:cubicBezTo>
                    <a:pt x="30" y="93"/>
                    <a:pt x="30" y="93"/>
                    <a:pt x="30" y="94"/>
                  </a:cubicBezTo>
                  <a:cubicBezTo>
                    <a:pt x="30" y="94"/>
                    <a:pt x="30" y="95"/>
                    <a:pt x="30" y="95"/>
                  </a:cubicBezTo>
                  <a:cubicBezTo>
                    <a:pt x="30" y="95"/>
                    <a:pt x="30" y="95"/>
                    <a:pt x="30" y="95"/>
                  </a:cubicBezTo>
                  <a:cubicBezTo>
                    <a:pt x="31" y="96"/>
                    <a:pt x="31" y="96"/>
                    <a:pt x="32" y="97"/>
                  </a:cubicBezTo>
                  <a:cubicBezTo>
                    <a:pt x="33" y="97"/>
                    <a:pt x="33" y="97"/>
                    <a:pt x="34" y="97"/>
                  </a:cubicBezTo>
                  <a:cubicBezTo>
                    <a:pt x="34" y="97"/>
                    <a:pt x="35" y="97"/>
                    <a:pt x="36" y="97"/>
                  </a:cubicBezTo>
                  <a:cubicBezTo>
                    <a:pt x="36" y="97"/>
                    <a:pt x="37" y="97"/>
                    <a:pt x="38" y="97"/>
                  </a:cubicBezTo>
                  <a:cubicBezTo>
                    <a:pt x="38" y="97"/>
                    <a:pt x="38" y="97"/>
                    <a:pt x="38" y="97"/>
                  </a:cubicBezTo>
                  <a:cubicBezTo>
                    <a:pt x="38" y="97"/>
                    <a:pt x="38" y="97"/>
                    <a:pt x="38" y="97"/>
                  </a:cubicBezTo>
                  <a:cubicBezTo>
                    <a:pt x="39" y="97"/>
                    <a:pt x="39" y="97"/>
                    <a:pt x="40" y="97"/>
                  </a:cubicBezTo>
                  <a:cubicBezTo>
                    <a:pt x="41" y="97"/>
                    <a:pt x="42" y="97"/>
                    <a:pt x="43" y="97"/>
                  </a:cubicBezTo>
                  <a:cubicBezTo>
                    <a:pt x="43" y="97"/>
                    <a:pt x="43" y="97"/>
                    <a:pt x="43" y="97"/>
                  </a:cubicBezTo>
                  <a:cubicBezTo>
                    <a:pt x="44" y="97"/>
                    <a:pt x="44" y="97"/>
                    <a:pt x="44" y="97"/>
                  </a:cubicBezTo>
                  <a:cubicBezTo>
                    <a:pt x="44" y="97"/>
                    <a:pt x="44" y="97"/>
                    <a:pt x="44" y="97"/>
                  </a:cubicBezTo>
                  <a:cubicBezTo>
                    <a:pt x="44" y="97"/>
                    <a:pt x="44" y="97"/>
                    <a:pt x="44" y="97"/>
                  </a:cubicBezTo>
                  <a:cubicBezTo>
                    <a:pt x="44" y="97"/>
                    <a:pt x="44" y="97"/>
                    <a:pt x="44" y="97"/>
                  </a:cubicBezTo>
                  <a:cubicBezTo>
                    <a:pt x="44" y="97"/>
                    <a:pt x="45" y="97"/>
                    <a:pt x="45" y="97"/>
                  </a:cubicBezTo>
                  <a:cubicBezTo>
                    <a:pt x="45" y="96"/>
                    <a:pt x="45" y="96"/>
                    <a:pt x="45" y="96"/>
                  </a:cubicBezTo>
                  <a:cubicBezTo>
                    <a:pt x="45" y="96"/>
                    <a:pt x="45" y="96"/>
                    <a:pt x="45" y="96"/>
                  </a:cubicBezTo>
                  <a:cubicBezTo>
                    <a:pt x="45" y="96"/>
                    <a:pt x="45" y="96"/>
                    <a:pt x="45" y="96"/>
                  </a:cubicBezTo>
                  <a:cubicBezTo>
                    <a:pt x="45" y="96"/>
                    <a:pt x="45" y="96"/>
                    <a:pt x="45" y="96"/>
                  </a:cubicBezTo>
                  <a:cubicBezTo>
                    <a:pt x="45" y="96"/>
                    <a:pt x="45" y="95"/>
                    <a:pt x="45" y="95"/>
                  </a:cubicBezTo>
                  <a:cubicBezTo>
                    <a:pt x="45" y="95"/>
                    <a:pt x="45" y="95"/>
                    <a:pt x="45" y="95"/>
                  </a:cubicBezTo>
                  <a:cubicBezTo>
                    <a:pt x="45" y="92"/>
                    <a:pt x="45" y="89"/>
                    <a:pt x="45" y="86"/>
                  </a:cubicBezTo>
                  <a:cubicBezTo>
                    <a:pt x="45" y="85"/>
                    <a:pt x="45" y="85"/>
                    <a:pt x="45" y="84"/>
                  </a:cubicBezTo>
                  <a:cubicBezTo>
                    <a:pt x="46" y="83"/>
                    <a:pt x="45" y="82"/>
                    <a:pt x="45" y="81"/>
                  </a:cubicBezTo>
                  <a:cubicBezTo>
                    <a:pt x="46" y="81"/>
                    <a:pt x="46" y="80"/>
                    <a:pt x="46" y="80"/>
                  </a:cubicBezTo>
                  <a:cubicBezTo>
                    <a:pt x="46" y="80"/>
                    <a:pt x="46" y="79"/>
                    <a:pt x="46" y="79"/>
                  </a:cubicBezTo>
                  <a:cubicBezTo>
                    <a:pt x="46" y="79"/>
                    <a:pt x="46" y="79"/>
                    <a:pt x="46" y="79"/>
                  </a:cubicBezTo>
                  <a:cubicBezTo>
                    <a:pt x="46" y="79"/>
                    <a:pt x="46" y="79"/>
                    <a:pt x="46" y="79"/>
                  </a:cubicBezTo>
                  <a:cubicBezTo>
                    <a:pt x="46" y="78"/>
                    <a:pt x="46" y="78"/>
                    <a:pt x="46" y="77"/>
                  </a:cubicBezTo>
                  <a:cubicBezTo>
                    <a:pt x="46" y="76"/>
                    <a:pt x="46" y="75"/>
                    <a:pt x="46" y="74"/>
                  </a:cubicBezTo>
                  <a:cubicBezTo>
                    <a:pt x="46" y="74"/>
                    <a:pt x="46" y="74"/>
                    <a:pt x="46" y="74"/>
                  </a:cubicBezTo>
                  <a:cubicBezTo>
                    <a:pt x="46" y="73"/>
                    <a:pt x="46" y="73"/>
                    <a:pt x="46" y="72"/>
                  </a:cubicBezTo>
                  <a:cubicBezTo>
                    <a:pt x="46" y="72"/>
                    <a:pt x="46" y="72"/>
                    <a:pt x="46" y="72"/>
                  </a:cubicBezTo>
                  <a:cubicBezTo>
                    <a:pt x="46" y="72"/>
                    <a:pt x="46" y="71"/>
                    <a:pt x="46" y="70"/>
                  </a:cubicBezTo>
                  <a:cubicBezTo>
                    <a:pt x="46" y="70"/>
                    <a:pt x="46" y="69"/>
                    <a:pt x="46" y="68"/>
                  </a:cubicBezTo>
                  <a:cubicBezTo>
                    <a:pt x="46" y="68"/>
                    <a:pt x="46" y="68"/>
                    <a:pt x="46" y="68"/>
                  </a:cubicBezTo>
                  <a:cubicBezTo>
                    <a:pt x="46" y="68"/>
                    <a:pt x="46" y="68"/>
                    <a:pt x="46" y="68"/>
                  </a:cubicBezTo>
                  <a:cubicBezTo>
                    <a:pt x="46" y="67"/>
                    <a:pt x="46" y="66"/>
                    <a:pt x="46" y="65"/>
                  </a:cubicBezTo>
                  <a:cubicBezTo>
                    <a:pt x="46" y="65"/>
                    <a:pt x="46" y="65"/>
                    <a:pt x="46" y="64"/>
                  </a:cubicBezTo>
                  <a:cubicBezTo>
                    <a:pt x="46" y="64"/>
                    <a:pt x="46" y="64"/>
                    <a:pt x="46" y="64"/>
                  </a:cubicBezTo>
                  <a:cubicBezTo>
                    <a:pt x="46" y="64"/>
                    <a:pt x="46" y="64"/>
                    <a:pt x="46" y="63"/>
                  </a:cubicBezTo>
                  <a:cubicBezTo>
                    <a:pt x="46" y="63"/>
                    <a:pt x="46" y="63"/>
                    <a:pt x="46" y="63"/>
                  </a:cubicBezTo>
                  <a:cubicBezTo>
                    <a:pt x="46" y="63"/>
                    <a:pt x="46" y="63"/>
                    <a:pt x="46" y="63"/>
                  </a:cubicBezTo>
                  <a:cubicBezTo>
                    <a:pt x="46" y="63"/>
                    <a:pt x="46" y="63"/>
                    <a:pt x="46" y="63"/>
                  </a:cubicBezTo>
                  <a:cubicBezTo>
                    <a:pt x="46" y="62"/>
                    <a:pt x="46" y="62"/>
                    <a:pt x="46" y="62"/>
                  </a:cubicBezTo>
                  <a:cubicBezTo>
                    <a:pt x="46" y="61"/>
                    <a:pt x="46" y="61"/>
                    <a:pt x="46" y="60"/>
                  </a:cubicBezTo>
                  <a:cubicBezTo>
                    <a:pt x="46" y="60"/>
                    <a:pt x="46" y="60"/>
                    <a:pt x="47" y="60"/>
                  </a:cubicBezTo>
                  <a:cubicBezTo>
                    <a:pt x="47" y="60"/>
                    <a:pt x="47" y="59"/>
                    <a:pt x="47" y="59"/>
                  </a:cubicBezTo>
                  <a:cubicBezTo>
                    <a:pt x="47" y="59"/>
                    <a:pt x="47" y="59"/>
                    <a:pt x="47" y="59"/>
                  </a:cubicBezTo>
                  <a:cubicBezTo>
                    <a:pt x="47" y="59"/>
                    <a:pt x="47" y="59"/>
                    <a:pt x="47" y="59"/>
                  </a:cubicBezTo>
                  <a:cubicBezTo>
                    <a:pt x="47" y="58"/>
                    <a:pt x="47" y="58"/>
                    <a:pt x="47" y="57"/>
                  </a:cubicBezTo>
                  <a:cubicBezTo>
                    <a:pt x="47" y="57"/>
                    <a:pt x="47" y="57"/>
                    <a:pt x="47" y="57"/>
                  </a:cubicBezTo>
                  <a:cubicBezTo>
                    <a:pt x="47" y="56"/>
                    <a:pt x="47" y="55"/>
                    <a:pt x="47" y="54"/>
                  </a:cubicBezTo>
                  <a:cubicBezTo>
                    <a:pt x="47" y="54"/>
                    <a:pt x="47" y="54"/>
                    <a:pt x="47" y="54"/>
                  </a:cubicBezTo>
                  <a:cubicBezTo>
                    <a:pt x="47" y="54"/>
                    <a:pt x="47" y="53"/>
                    <a:pt x="47" y="52"/>
                  </a:cubicBezTo>
                  <a:cubicBezTo>
                    <a:pt x="47" y="52"/>
                    <a:pt x="47" y="52"/>
                    <a:pt x="47" y="52"/>
                  </a:cubicBezTo>
                  <a:cubicBezTo>
                    <a:pt x="47" y="51"/>
                    <a:pt x="47" y="51"/>
                    <a:pt x="47" y="50"/>
                  </a:cubicBezTo>
                  <a:cubicBezTo>
                    <a:pt x="47" y="50"/>
                    <a:pt x="47" y="50"/>
                    <a:pt x="47" y="50"/>
                  </a:cubicBezTo>
                  <a:cubicBezTo>
                    <a:pt x="47" y="50"/>
                    <a:pt x="47" y="49"/>
                    <a:pt x="47" y="49"/>
                  </a:cubicBezTo>
                  <a:cubicBezTo>
                    <a:pt x="47" y="49"/>
                    <a:pt x="47" y="49"/>
                    <a:pt x="47" y="49"/>
                  </a:cubicBezTo>
                  <a:cubicBezTo>
                    <a:pt x="47" y="49"/>
                    <a:pt x="47" y="48"/>
                    <a:pt x="47" y="48"/>
                  </a:cubicBezTo>
                  <a:cubicBezTo>
                    <a:pt x="47" y="47"/>
                    <a:pt x="47" y="47"/>
                    <a:pt x="47" y="46"/>
                  </a:cubicBezTo>
                  <a:cubicBezTo>
                    <a:pt x="47" y="46"/>
                    <a:pt x="47" y="46"/>
                    <a:pt x="47" y="46"/>
                  </a:cubicBezTo>
                  <a:cubicBezTo>
                    <a:pt x="48" y="46"/>
                    <a:pt x="48" y="46"/>
                    <a:pt x="48" y="46"/>
                  </a:cubicBezTo>
                  <a:cubicBezTo>
                    <a:pt x="48" y="46"/>
                    <a:pt x="48" y="46"/>
                    <a:pt x="48" y="47"/>
                  </a:cubicBezTo>
                  <a:cubicBezTo>
                    <a:pt x="48" y="47"/>
                    <a:pt x="48" y="47"/>
                    <a:pt x="48" y="47"/>
                  </a:cubicBezTo>
                  <a:cubicBezTo>
                    <a:pt x="48" y="47"/>
                    <a:pt x="48" y="47"/>
                    <a:pt x="49" y="47"/>
                  </a:cubicBezTo>
                  <a:cubicBezTo>
                    <a:pt x="49" y="47"/>
                    <a:pt x="49" y="47"/>
                    <a:pt x="49" y="47"/>
                  </a:cubicBezTo>
                  <a:cubicBezTo>
                    <a:pt x="49" y="47"/>
                    <a:pt x="49" y="47"/>
                    <a:pt x="49" y="47"/>
                  </a:cubicBezTo>
                  <a:cubicBezTo>
                    <a:pt x="49" y="47"/>
                    <a:pt x="49" y="47"/>
                    <a:pt x="49" y="47"/>
                  </a:cubicBezTo>
                  <a:cubicBezTo>
                    <a:pt x="49" y="47"/>
                    <a:pt x="49" y="47"/>
                    <a:pt x="49" y="47"/>
                  </a:cubicBezTo>
                  <a:cubicBezTo>
                    <a:pt x="49" y="47"/>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9"/>
                  </a:cubicBezTo>
                  <a:cubicBezTo>
                    <a:pt x="49" y="49"/>
                    <a:pt x="49" y="49"/>
                    <a:pt x="49" y="49"/>
                  </a:cubicBezTo>
                  <a:cubicBezTo>
                    <a:pt x="49" y="49"/>
                    <a:pt x="49" y="49"/>
                    <a:pt x="49"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50"/>
                    <a:pt x="50" y="50"/>
                  </a:cubicBezTo>
                  <a:cubicBezTo>
                    <a:pt x="50" y="50"/>
                    <a:pt x="50" y="50"/>
                    <a:pt x="50" y="50"/>
                  </a:cubicBezTo>
                  <a:cubicBezTo>
                    <a:pt x="50" y="50"/>
                    <a:pt x="50" y="50"/>
                    <a:pt x="50" y="50"/>
                  </a:cubicBezTo>
                  <a:cubicBezTo>
                    <a:pt x="50" y="50"/>
                    <a:pt x="50"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2"/>
                    <a:pt x="51" y="52"/>
                    <a:pt x="51" y="52"/>
                  </a:cubicBezTo>
                  <a:cubicBezTo>
                    <a:pt x="51" y="52"/>
                    <a:pt x="51" y="52"/>
                    <a:pt x="51"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3"/>
                    <a:pt x="52" y="53"/>
                    <a:pt x="52" y="53"/>
                  </a:cubicBezTo>
                  <a:cubicBezTo>
                    <a:pt x="52" y="53"/>
                    <a:pt x="52" y="53"/>
                    <a:pt x="52" y="53"/>
                  </a:cubicBezTo>
                  <a:cubicBezTo>
                    <a:pt x="52" y="53"/>
                    <a:pt x="52" y="53"/>
                    <a:pt x="52" y="53"/>
                  </a:cubicBezTo>
                  <a:cubicBezTo>
                    <a:pt x="52" y="53"/>
                    <a:pt x="52" y="53"/>
                    <a:pt x="52" y="53"/>
                  </a:cubicBezTo>
                  <a:cubicBezTo>
                    <a:pt x="52" y="53"/>
                    <a:pt x="52" y="53"/>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5"/>
                    <a:pt x="53" y="55"/>
                  </a:cubicBezTo>
                  <a:cubicBezTo>
                    <a:pt x="53" y="55"/>
                    <a:pt x="53" y="55"/>
                    <a:pt x="54" y="55"/>
                  </a:cubicBezTo>
                  <a:cubicBezTo>
                    <a:pt x="54" y="55"/>
                    <a:pt x="54" y="55"/>
                    <a:pt x="54" y="55"/>
                  </a:cubicBezTo>
                  <a:cubicBezTo>
                    <a:pt x="54" y="55"/>
                    <a:pt x="54" y="55"/>
                    <a:pt x="54" y="55"/>
                  </a:cubicBezTo>
                  <a:cubicBezTo>
                    <a:pt x="54" y="55"/>
                    <a:pt x="54" y="55"/>
                    <a:pt x="54" y="55"/>
                  </a:cubicBezTo>
                  <a:cubicBezTo>
                    <a:pt x="54" y="56"/>
                    <a:pt x="54" y="56"/>
                    <a:pt x="54" y="56"/>
                  </a:cubicBezTo>
                  <a:cubicBezTo>
                    <a:pt x="54" y="56"/>
                    <a:pt x="54" y="56"/>
                    <a:pt x="54" y="56"/>
                  </a:cubicBezTo>
                  <a:cubicBezTo>
                    <a:pt x="54" y="56"/>
                    <a:pt x="54" y="56"/>
                    <a:pt x="54" y="56"/>
                  </a:cubicBezTo>
                  <a:cubicBezTo>
                    <a:pt x="55" y="56"/>
                    <a:pt x="55" y="56"/>
                    <a:pt x="55" y="56"/>
                  </a:cubicBezTo>
                  <a:cubicBezTo>
                    <a:pt x="55" y="56"/>
                    <a:pt x="55" y="56"/>
                    <a:pt x="55" y="56"/>
                  </a:cubicBezTo>
                  <a:cubicBezTo>
                    <a:pt x="55" y="56"/>
                    <a:pt x="55" y="56"/>
                    <a:pt x="55" y="56"/>
                  </a:cubicBezTo>
                  <a:cubicBezTo>
                    <a:pt x="55" y="56"/>
                    <a:pt x="55" y="56"/>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9"/>
                    <a:pt x="56" y="59"/>
                    <a:pt x="56" y="59"/>
                  </a:cubicBezTo>
                  <a:cubicBezTo>
                    <a:pt x="56" y="59"/>
                    <a:pt x="57" y="59"/>
                    <a:pt x="57" y="59"/>
                  </a:cubicBezTo>
                  <a:cubicBezTo>
                    <a:pt x="57" y="59"/>
                    <a:pt x="57" y="59"/>
                    <a:pt x="57" y="59"/>
                  </a:cubicBezTo>
                  <a:cubicBezTo>
                    <a:pt x="57" y="59"/>
                    <a:pt x="57" y="59"/>
                    <a:pt x="57" y="59"/>
                  </a:cubicBezTo>
                  <a:cubicBezTo>
                    <a:pt x="57" y="60"/>
                    <a:pt x="57" y="60"/>
                    <a:pt x="57" y="60"/>
                  </a:cubicBezTo>
                  <a:cubicBezTo>
                    <a:pt x="57" y="60"/>
                    <a:pt x="57" y="60"/>
                    <a:pt x="57" y="60"/>
                  </a:cubicBezTo>
                  <a:cubicBezTo>
                    <a:pt x="57" y="60"/>
                    <a:pt x="57" y="60"/>
                    <a:pt x="57" y="60"/>
                  </a:cubicBezTo>
                  <a:cubicBezTo>
                    <a:pt x="58" y="60"/>
                    <a:pt x="58" y="60"/>
                    <a:pt x="58"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6" name="Freeform 12">
              <a:extLst>
                <a:ext uri="{FF2B5EF4-FFF2-40B4-BE49-F238E27FC236}">
                  <a16:creationId xmlns:a16="http://schemas.microsoft.com/office/drawing/2014/main" id="{463D15B5-E5C1-456D-BC35-B7FCDEA698C7}"/>
                </a:ext>
              </a:extLst>
            </p:cNvPr>
            <p:cNvSpPr>
              <a:spLocks/>
            </p:cNvSpPr>
            <p:nvPr/>
          </p:nvSpPr>
          <p:spPr bwMode="auto">
            <a:xfrm>
              <a:off x="3963988" y="3246438"/>
              <a:ext cx="344487" cy="363537"/>
            </a:xfrm>
            <a:custGeom>
              <a:avLst/>
              <a:gdLst>
                <a:gd name="T0" fmla="*/ 88 w 92"/>
                <a:gd name="T1" fmla="*/ 71 h 97"/>
                <a:gd name="T2" fmla="*/ 85 w 92"/>
                <a:gd name="T3" fmla="*/ 68 h 97"/>
                <a:gd name="T4" fmla="*/ 81 w 92"/>
                <a:gd name="T5" fmla="*/ 65 h 97"/>
                <a:gd name="T6" fmla="*/ 77 w 92"/>
                <a:gd name="T7" fmla="*/ 62 h 97"/>
                <a:gd name="T8" fmla="*/ 72 w 92"/>
                <a:gd name="T9" fmla="*/ 57 h 97"/>
                <a:gd name="T10" fmla="*/ 60 w 92"/>
                <a:gd name="T11" fmla="*/ 45 h 97"/>
                <a:gd name="T12" fmla="*/ 56 w 92"/>
                <a:gd name="T13" fmla="*/ 41 h 97"/>
                <a:gd name="T14" fmla="*/ 54 w 92"/>
                <a:gd name="T15" fmla="*/ 38 h 97"/>
                <a:gd name="T16" fmla="*/ 52 w 92"/>
                <a:gd name="T17" fmla="*/ 35 h 97"/>
                <a:gd name="T18" fmla="*/ 51 w 92"/>
                <a:gd name="T19" fmla="*/ 32 h 97"/>
                <a:gd name="T20" fmla="*/ 63 w 92"/>
                <a:gd name="T21" fmla="*/ 29 h 97"/>
                <a:gd name="T22" fmla="*/ 75 w 92"/>
                <a:gd name="T23" fmla="*/ 28 h 97"/>
                <a:gd name="T24" fmla="*/ 74 w 92"/>
                <a:gd name="T25" fmla="*/ 19 h 97"/>
                <a:gd name="T26" fmla="*/ 49 w 92"/>
                <a:gd name="T27" fmla="*/ 19 h 97"/>
                <a:gd name="T28" fmla="*/ 36 w 92"/>
                <a:gd name="T29" fmla="*/ 1 h 97"/>
                <a:gd name="T30" fmla="*/ 35 w 92"/>
                <a:gd name="T31" fmla="*/ 13 h 97"/>
                <a:gd name="T32" fmla="*/ 19 w 92"/>
                <a:gd name="T33" fmla="*/ 19 h 97"/>
                <a:gd name="T34" fmla="*/ 16 w 92"/>
                <a:gd name="T35" fmla="*/ 28 h 97"/>
                <a:gd name="T36" fmla="*/ 30 w 92"/>
                <a:gd name="T37" fmla="*/ 29 h 97"/>
                <a:gd name="T38" fmla="*/ 32 w 92"/>
                <a:gd name="T39" fmla="*/ 37 h 97"/>
                <a:gd name="T40" fmla="*/ 31 w 92"/>
                <a:gd name="T41" fmla="*/ 39 h 97"/>
                <a:gd name="T42" fmla="*/ 30 w 92"/>
                <a:gd name="T43" fmla="*/ 42 h 97"/>
                <a:gd name="T44" fmla="*/ 29 w 92"/>
                <a:gd name="T45" fmla="*/ 44 h 97"/>
                <a:gd name="T46" fmla="*/ 28 w 92"/>
                <a:gd name="T47" fmla="*/ 46 h 97"/>
                <a:gd name="T48" fmla="*/ 26 w 92"/>
                <a:gd name="T49" fmla="*/ 49 h 97"/>
                <a:gd name="T50" fmla="*/ 24 w 92"/>
                <a:gd name="T51" fmla="*/ 52 h 97"/>
                <a:gd name="T52" fmla="*/ 22 w 92"/>
                <a:gd name="T53" fmla="*/ 55 h 97"/>
                <a:gd name="T54" fmla="*/ 20 w 92"/>
                <a:gd name="T55" fmla="*/ 58 h 97"/>
                <a:gd name="T56" fmla="*/ 14 w 92"/>
                <a:gd name="T57" fmla="*/ 64 h 97"/>
                <a:gd name="T58" fmla="*/ 8 w 92"/>
                <a:gd name="T59" fmla="*/ 69 h 97"/>
                <a:gd name="T60" fmla="*/ 6 w 92"/>
                <a:gd name="T61" fmla="*/ 71 h 97"/>
                <a:gd name="T62" fmla="*/ 3 w 92"/>
                <a:gd name="T63" fmla="*/ 73 h 97"/>
                <a:gd name="T64" fmla="*/ 0 w 92"/>
                <a:gd name="T65" fmla="*/ 77 h 97"/>
                <a:gd name="T66" fmla="*/ 3 w 92"/>
                <a:gd name="T67" fmla="*/ 79 h 97"/>
                <a:gd name="T68" fmla="*/ 5 w 92"/>
                <a:gd name="T69" fmla="*/ 80 h 97"/>
                <a:gd name="T70" fmla="*/ 8 w 92"/>
                <a:gd name="T71" fmla="*/ 81 h 97"/>
                <a:gd name="T72" fmla="*/ 13 w 92"/>
                <a:gd name="T73" fmla="*/ 80 h 97"/>
                <a:gd name="T74" fmla="*/ 20 w 92"/>
                <a:gd name="T75" fmla="*/ 72 h 97"/>
                <a:gd name="T76" fmla="*/ 23 w 92"/>
                <a:gd name="T77" fmla="*/ 69 h 97"/>
                <a:gd name="T78" fmla="*/ 26 w 92"/>
                <a:gd name="T79" fmla="*/ 66 h 97"/>
                <a:gd name="T80" fmla="*/ 28 w 92"/>
                <a:gd name="T81" fmla="*/ 62 h 97"/>
                <a:gd name="T82" fmla="*/ 30 w 92"/>
                <a:gd name="T83" fmla="*/ 60 h 97"/>
                <a:gd name="T84" fmla="*/ 32 w 92"/>
                <a:gd name="T85" fmla="*/ 57 h 97"/>
                <a:gd name="T86" fmla="*/ 34 w 92"/>
                <a:gd name="T87" fmla="*/ 54 h 97"/>
                <a:gd name="T88" fmla="*/ 36 w 92"/>
                <a:gd name="T89" fmla="*/ 51 h 97"/>
                <a:gd name="T90" fmla="*/ 37 w 92"/>
                <a:gd name="T91" fmla="*/ 92 h 97"/>
                <a:gd name="T92" fmla="*/ 51 w 92"/>
                <a:gd name="T93" fmla="*/ 96 h 97"/>
                <a:gd name="T94" fmla="*/ 52 w 92"/>
                <a:gd name="T95" fmla="*/ 88 h 97"/>
                <a:gd name="T96" fmla="*/ 51 w 92"/>
                <a:gd name="T97" fmla="*/ 73 h 97"/>
                <a:gd name="T98" fmla="*/ 50 w 92"/>
                <a:gd name="T99" fmla="*/ 56 h 97"/>
                <a:gd name="T100" fmla="*/ 52 w 92"/>
                <a:gd name="T101" fmla="*/ 51 h 97"/>
                <a:gd name="T102" fmla="*/ 54 w 92"/>
                <a:gd name="T103" fmla="*/ 54 h 97"/>
                <a:gd name="T104" fmla="*/ 57 w 92"/>
                <a:gd name="T105" fmla="*/ 58 h 97"/>
                <a:gd name="T106" fmla="*/ 60 w 92"/>
                <a:gd name="T107" fmla="*/ 62 h 97"/>
                <a:gd name="T108" fmla="*/ 64 w 92"/>
                <a:gd name="T109" fmla="*/ 66 h 97"/>
                <a:gd name="T110" fmla="*/ 74 w 92"/>
                <a:gd name="T111" fmla="*/ 78 h 97"/>
                <a:gd name="T112" fmla="*/ 80 w 92"/>
                <a:gd name="T113" fmla="*/ 81 h 97"/>
                <a:gd name="T114" fmla="*/ 83 w 92"/>
                <a:gd name="T115" fmla="*/ 79 h 97"/>
                <a:gd name="T116" fmla="*/ 86 w 92"/>
                <a:gd name="T117" fmla="*/ 78 h 97"/>
                <a:gd name="T118" fmla="*/ 89 w 92"/>
                <a:gd name="T119" fmla="*/ 77 h 97"/>
                <a:gd name="T120" fmla="*/ 91 w 92"/>
                <a:gd name="T121" fmla="*/ 7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 h="97">
                  <a:moveTo>
                    <a:pt x="91" y="74"/>
                  </a:moveTo>
                  <a:cubicBezTo>
                    <a:pt x="91" y="74"/>
                    <a:pt x="91" y="74"/>
                    <a:pt x="91" y="73"/>
                  </a:cubicBezTo>
                  <a:cubicBezTo>
                    <a:pt x="91" y="73"/>
                    <a:pt x="91" y="73"/>
                    <a:pt x="91" y="73"/>
                  </a:cubicBezTo>
                  <a:cubicBezTo>
                    <a:pt x="91" y="73"/>
                    <a:pt x="91" y="73"/>
                    <a:pt x="91" y="73"/>
                  </a:cubicBezTo>
                  <a:cubicBezTo>
                    <a:pt x="91" y="73"/>
                    <a:pt x="91" y="73"/>
                    <a:pt x="91" y="73"/>
                  </a:cubicBezTo>
                  <a:cubicBezTo>
                    <a:pt x="90" y="73"/>
                    <a:pt x="90" y="73"/>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89" y="72"/>
                  </a:cubicBezTo>
                  <a:cubicBezTo>
                    <a:pt x="89" y="72"/>
                    <a:pt x="89" y="72"/>
                    <a:pt x="89" y="72"/>
                  </a:cubicBezTo>
                  <a:cubicBezTo>
                    <a:pt x="89" y="72"/>
                    <a:pt x="89" y="72"/>
                    <a:pt x="89" y="71"/>
                  </a:cubicBezTo>
                  <a:cubicBezTo>
                    <a:pt x="89" y="71"/>
                    <a:pt x="89" y="71"/>
                    <a:pt x="89" y="71"/>
                  </a:cubicBezTo>
                  <a:cubicBezTo>
                    <a:pt x="89" y="71"/>
                    <a:pt x="89" y="71"/>
                    <a:pt x="89" y="71"/>
                  </a:cubicBezTo>
                  <a:cubicBezTo>
                    <a:pt x="89" y="71"/>
                    <a:pt x="89" y="71"/>
                    <a:pt x="89" y="71"/>
                  </a:cubicBezTo>
                  <a:cubicBezTo>
                    <a:pt x="89" y="71"/>
                    <a:pt x="88" y="71"/>
                    <a:pt x="88" y="71"/>
                  </a:cubicBezTo>
                  <a:cubicBezTo>
                    <a:pt x="88" y="71"/>
                    <a:pt x="88" y="71"/>
                    <a:pt x="88" y="71"/>
                  </a:cubicBezTo>
                  <a:cubicBezTo>
                    <a:pt x="88" y="71"/>
                    <a:pt x="88" y="71"/>
                    <a:pt x="88" y="71"/>
                  </a:cubicBezTo>
                  <a:cubicBezTo>
                    <a:pt x="88" y="71"/>
                    <a:pt x="88" y="71"/>
                    <a:pt x="88" y="71"/>
                  </a:cubicBezTo>
                  <a:cubicBezTo>
                    <a:pt x="88" y="71"/>
                    <a:pt x="88" y="71"/>
                    <a:pt x="88" y="70"/>
                  </a:cubicBezTo>
                  <a:cubicBezTo>
                    <a:pt x="88" y="70"/>
                    <a:pt x="88" y="70"/>
                    <a:pt x="88" y="70"/>
                  </a:cubicBezTo>
                  <a:cubicBezTo>
                    <a:pt x="88"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6" y="69"/>
                    <a:pt x="86" y="69"/>
                  </a:cubicBezTo>
                  <a:cubicBezTo>
                    <a:pt x="86" y="69"/>
                    <a:pt x="86" y="69"/>
                    <a:pt x="86" y="69"/>
                  </a:cubicBezTo>
                  <a:cubicBezTo>
                    <a:pt x="86" y="69"/>
                    <a:pt x="86" y="69"/>
                    <a:pt x="86" y="69"/>
                  </a:cubicBezTo>
                  <a:cubicBezTo>
                    <a:pt x="86" y="69"/>
                    <a:pt x="86" y="69"/>
                    <a:pt x="86" y="69"/>
                  </a:cubicBezTo>
                  <a:cubicBezTo>
                    <a:pt x="86" y="69"/>
                    <a:pt x="86" y="69"/>
                    <a:pt x="86" y="69"/>
                  </a:cubicBezTo>
                  <a:cubicBezTo>
                    <a:pt x="86"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4" y="68"/>
                    <a:pt x="84" y="68"/>
                  </a:cubicBezTo>
                  <a:cubicBezTo>
                    <a:pt x="84" y="68"/>
                    <a:pt x="84" y="68"/>
                    <a:pt x="84" y="68"/>
                  </a:cubicBezTo>
                  <a:cubicBezTo>
                    <a:pt x="84" y="68"/>
                    <a:pt x="84" y="68"/>
                    <a:pt x="84" y="68"/>
                  </a:cubicBezTo>
                  <a:cubicBezTo>
                    <a:pt x="84" y="68"/>
                    <a:pt x="84" y="67"/>
                    <a:pt x="84" y="67"/>
                  </a:cubicBezTo>
                  <a:cubicBezTo>
                    <a:pt x="84" y="67"/>
                    <a:pt x="84" y="67"/>
                    <a:pt x="84" y="67"/>
                  </a:cubicBezTo>
                  <a:cubicBezTo>
                    <a:pt x="84" y="67"/>
                    <a:pt x="84"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1" y="65"/>
                    <a:pt x="81" y="65"/>
                  </a:cubicBezTo>
                  <a:cubicBezTo>
                    <a:pt x="81" y="65"/>
                    <a:pt x="81" y="65"/>
                    <a:pt x="81" y="65"/>
                  </a:cubicBezTo>
                  <a:cubicBezTo>
                    <a:pt x="81" y="65"/>
                    <a:pt x="81" y="65"/>
                    <a:pt x="81" y="65"/>
                  </a:cubicBezTo>
                  <a:cubicBezTo>
                    <a:pt x="81" y="65"/>
                    <a:pt x="81" y="65"/>
                    <a:pt x="81" y="65"/>
                  </a:cubicBezTo>
                  <a:cubicBezTo>
                    <a:pt x="81" y="65"/>
                    <a:pt x="80" y="65"/>
                    <a:pt x="80" y="65"/>
                  </a:cubicBezTo>
                  <a:cubicBezTo>
                    <a:pt x="80" y="65"/>
                    <a:pt x="80" y="65"/>
                    <a:pt x="80" y="65"/>
                  </a:cubicBezTo>
                  <a:cubicBezTo>
                    <a:pt x="80" y="64"/>
                    <a:pt x="80" y="64"/>
                    <a:pt x="80" y="64"/>
                  </a:cubicBezTo>
                  <a:cubicBezTo>
                    <a:pt x="80" y="64"/>
                    <a:pt x="80" y="64"/>
                    <a:pt x="80" y="64"/>
                  </a:cubicBezTo>
                  <a:cubicBezTo>
                    <a:pt x="80" y="64"/>
                    <a:pt x="80" y="64"/>
                    <a:pt x="80" y="64"/>
                  </a:cubicBezTo>
                  <a:cubicBezTo>
                    <a:pt x="79" y="64"/>
                    <a:pt x="79" y="64"/>
                    <a:pt x="79" y="64"/>
                  </a:cubicBezTo>
                  <a:cubicBezTo>
                    <a:pt x="79" y="64"/>
                    <a:pt x="79" y="64"/>
                    <a:pt x="79" y="64"/>
                  </a:cubicBezTo>
                  <a:cubicBezTo>
                    <a:pt x="79" y="64"/>
                    <a:pt x="79" y="64"/>
                    <a:pt x="79" y="64"/>
                  </a:cubicBezTo>
                  <a:cubicBezTo>
                    <a:pt x="79" y="64"/>
                    <a:pt x="79" y="64"/>
                    <a:pt x="79" y="64"/>
                  </a:cubicBezTo>
                  <a:cubicBezTo>
                    <a:pt x="79" y="64"/>
                    <a:pt x="79" y="64"/>
                    <a:pt x="79" y="64"/>
                  </a:cubicBezTo>
                  <a:cubicBezTo>
                    <a:pt x="79" y="63"/>
                    <a:pt x="79" y="63"/>
                    <a:pt x="79" y="63"/>
                  </a:cubicBezTo>
                  <a:cubicBezTo>
                    <a:pt x="79" y="63"/>
                    <a:pt x="79" y="63"/>
                    <a:pt x="79" y="63"/>
                  </a:cubicBezTo>
                  <a:cubicBezTo>
                    <a:pt x="79" y="63"/>
                    <a:pt x="79" y="63"/>
                    <a:pt x="79" y="63"/>
                  </a:cubicBezTo>
                  <a:cubicBezTo>
                    <a:pt x="79" y="63"/>
                    <a:pt x="79" y="63"/>
                    <a:pt x="79" y="63"/>
                  </a:cubicBezTo>
                  <a:cubicBezTo>
                    <a:pt x="78" y="63"/>
                    <a:pt x="78" y="63"/>
                    <a:pt x="78" y="63"/>
                  </a:cubicBezTo>
                  <a:cubicBezTo>
                    <a:pt x="78" y="63"/>
                    <a:pt x="78" y="63"/>
                    <a:pt x="78" y="63"/>
                  </a:cubicBezTo>
                  <a:cubicBezTo>
                    <a:pt x="78" y="62"/>
                    <a:pt x="77" y="62"/>
                    <a:pt x="77" y="62"/>
                  </a:cubicBezTo>
                  <a:cubicBezTo>
                    <a:pt x="77" y="62"/>
                    <a:pt x="77" y="62"/>
                    <a:pt x="77" y="62"/>
                  </a:cubicBezTo>
                  <a:cubicBezTo>
                    <a:pt x="77" y="62"/>
                    <a:pt x="77" y="62"/>
                    <a:pt x="77" y="62"/>
                  </a:cubicBezTo>
                  <a:cubicBezTo>
                    <a:pt x="77" y="62"/>
                    <a:pt x="77" y="62"/>
                    <a:pt x="77" y="62"/>
                  </a:cubicBezTo>
                  <a:cubicBezTo>
                    <a:pt x="77" y="61"/>
                    <a:pt x="77" y="61"/>
                    <a:pt x="77" y="61"/>
                  </a:cubicBezTo>
                  <a:cubicBezTo>
                    <a:pt x="76" y="61"/>
                    <a:pt x="76" y="61"/>
                    <a:pt x="76" y="61"/>
                  </a:cubicBezTo>
                  <a:cubicBezTo>
                    <a:pt x="76" y="61"/>
                    <a:pt x="76" y="61"/>
                    <a:pt x="76" y="61"/>
                  </a:cubicBezTo>
                  <a:cubicBezTo>
                    <a:pt x="76" y="61"/>
                    <a:pt x="76" y="61"/>
                    <a:pt x="76" y="61"/>
                  </a:cubicBezTo>
                  <a:cubicBezTo>
                    <a:pt x="76" y="61"/>
                    <a:pt x="76" y="60"/>
                    <a:pt x="75" y="60"/>
                  </a:cubicBezTo>
                  <a:cubicBezTo>
                    <a:pt x="75" y="60"/>
                    <a:pt x="75" y="60"/>
                    <a:pt x="75" y="60"/>
                  </a:cubicBezTo>
                  <a:cubicBezTo>
                    <a:pt x="75" y="60"/>
                    <a:pt x="75" y="60"/>
                    <a:pt x="75" y="60"/>
                  </a:cubicBezTo>
                  <a:cubicBezTo>
                    <a:pt x="75" y="60"/>
                    <a:pt x="75" y="60"/>
                    <a:pt x="75" y="60"/>
                  </a:cubicBezTo>
                  <a:cubicBezTo>
                    <a:pt x="74" y="59"/>
                    <a:pt x="74" y="59"/>
                    <a:pt x="74" y="59"/>
                  </a:cubicBezTo>
                  <a:cubicBezTo>
                    <a:pt x="74" y="59"/>
                    <a:pt x="74" y="59"/>
                    <a:pt x="74" y="59"/>
                  </a:cubicBezTo>
                  <a:cubicBezTo>
                    <a:pt x="74" y="59"/>
                    <a:pt x="73" y="59"/>
                    <a:pt x="73" y="58"/>
                  </a:cubicBezTo>
                  <a:cubicBezTo>
                    <a:pt x="73" y="58"/>
                    <a:pt x="73" y="58"/>
                    <a:pt x="73" y="58"/>
                  </a:cubicBezTo>
                  <a:cubicBezTo>
                    <a:pt x="73" y="58"/>
                    <a:pt x="73" y="58"/>
                    <a:pt x="73" y="58"/>
                  </a:cubicBezTo>
                  <a:cubicBezTo>
                    <a:pt x="73" y="58"/>
                    <a:pt x="73" y="58"/>
                    <a:pt x="73" y="58"/>
                  </a:cubicBezTo>
                  <a:cubicBezTo>
                    <a:pt x="72" y="58"/>
                    <a:pt x="72" y="57"/>
                    <a:pt x="72" y="57"/>
                  </a:cubicBezTo>
                  <a:cubicBezTo>
                    <a:pt x="72" y="57"/>
                    <a:pt x="72" y="57"/>
                    <a:pt x="72" y="57"/>
                  </a:cubicBezTo>
                  <a:cubicBezTo>
                    <a:pt x="72" y="57"/>
                    <a:pt x="72" y="57"/>
                    <a:pt x="72" y="57"/>
                  </a:cubicBezTo>
                  <a:cubicBezTo>
                    <a:pt x="72" y="57"/>
                    <a:pt x="72" y="57"/>
                    <a:pt x="72" y="57"/>
                  </a:cubicBezTo>
                  <a:cubicBezTo>
                    <a:pt x="71" y="56"/>
                    <a:pt x="70" y="55"/>
                    <a:pt x="69" y="55"/>
                  </a:cubicBezTo>
                  <a:cubicBezTo>
                    <a:pt x="68" y="54"/>
                    <a:pt x="68" y="53"/>
                    <a:pt x="67" y="52"/>
                  </a:cubicBezTo>
                  <a:cubicBezTo>
                    <a:pt x="67" y="52"/>
                    <a:pt x="66" y="52"/>
                    <a:pt x="66" y="51"/>
                  </a:cubicBezTo>
                  <a:cubicBezTo>
                    <a:pt x="66" y="51"/>
                    <a:pt x="66" y="51"/>
                    <a:pt x="66" y="51"/>
                  </a:cubicBezTo>
                  <a:cubicBezTo>
                    <a:pt x="66" y="51"/>
                    <a:pt x="66" y="51"/>
                    <a:pt x="66" y="51"/>
                  </a:cubicBezTo>
                  <a:cubicBezTo>
                    <a:pt x="66" y="51"/>
                    <a:pt x="66" y="51"/>
                    <a:pt x="66" y="51"/>
                  </a:cubicBezTo>
                  <a:cubicBezTo>
                    <a:pt x="65" y="50"/>
                    <a:pt x="64" y="49"/>
                    <a:pt x="63" y="49"/>
                  </a:cubicBezTo>
                  <a:cubicBezTo>
                    <a:pt x="63" y="48"/>
                    <a:pt x="63" y="48"/>
                    <a:pt x="63" y="48"/>
                  </a:cubicBezTo>
                  <a:cubicBezTo>
                    <a:pt x="63" y="48"/>
                    <a:pt x="63" y="48"/>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1" y="46"/>
                    <a:pt x="61" y="46"/>
                    <a:pt x="61" y="46"/>
                  </a:cubicBezTo>
                  <a:cubicBezTo>
                    <a:pt x="61" y="46"/>
                    <a:pt x="61" y="46"/>
                    <a:pt x="61" y="46"/>
                  </a:cubicBezTo>
                  <a:cubicBezTo>
                    <a:pt x="61" y="46"/>
                    <a:pt x="61" y="46"/>
                    <a:pt x="60" y="45"/>
                  </a:cubicBezTo>
                  <a:cubicBezTo>
                    <a:pt x="60" y="45"/>
                    <a:pt x="60" y="45"/>
                    <a:pt x="60" y="45"/>
                  </a:cubicBezTo>
                  <a:cubicBezTo>
                    <a:pt x="60" y="45"/>
                    <a:pt x="60" y="45"/>
                    <a:pt x="60" y="45"/>
                  </a:cubicBezTo>
                  <a:cubicBezTo>
                    <a:pt x="60" y="45"/>
                    <a:pt x="60" y="45"/>
                    <a:pt x="60" y="45"/>
                  </a:cubicBezTo>
                  <a:cubicBezTo>
                    <a:pt x="60" y="44"/>
                    <a:pt x="59" y="44"/>
                    <a:pt x="59" y="44"/>
                  </a:cubicBezTo>
                  <a:cubicBezTo>
                    <a:pt x="59" y="44"/>
                    <a:pt x="59" y="44"/>
                    <a:pt x="59" y="44"/>
                  </a:cubicBezTo>
                  <a:cubicBezTo>
                    <a:pt x="59" y="44"/>
                    <a:pt x="59" y="44"/>
                    <a:pt x="59" y="44"/>
                  </a:cubicBezTo>
                  <a:cubicBezTo>
                    <a:pt x="59" y="43"/>
                    <a:pt x="59" y="43"/>
                    <a:pt x="59" y="43"/>
                  </a:cubicBezTo>
                  <a:cubicBezTo>
                    <a:pt x="59" y="43"/>
                    <a:pt x="58" y="43"/>
                    <a:pt x="58" y="43"/>
                  </a:cubicBezTo>
                  <a:cubicBezTo>
                    <a:pt x="58" y="43"/>
                    <a:pt x="58" y="43"/>
                    <a:pt x="58" y="43"/>
                  </a:cubicBezTo>
                  <a:cubicBezTo>
                    <a:pt x="58" y="43"/>
                    <a:pt x="58" y="43"/>
                    <a:pt x="58" y="43"/>
                  </a:cubicBezTo>
                  <a:cubicBezTo>
                    <a:pt x="58" y="43"/>
                    <a:pt x="58" y="43"/>
                    <a:pt x="58" y="43"/>
                  </a:cubicBezTo>
                  <a:cubicBezTo>
                    <a:pt x="58" y="42"/>
                    <a:pt x="58" y="42"/>
                    <a:pt x="58" y="42"/>
                  </a:cubicBezTo>
                  <a:cubicBezTo>
                    <a:pt x="58" y="42"/>
                    <a:pt x="58" y="42"/>
                    <a:pt x="58" y="42"/>
                  </a:cubicBezTo>
                  <a:cubicBezTo>
                    <a:pt x="58" y="42"/>
                    <a:pt x="57" y="42"/>
                    <a:pt x="57" y="42"/>
                  </a:cubicBezTo>
                  <a:cubicBezTo>
                    <a:pt x="57" y="42"/>
                    <a:pt x="57" y="42"/>
                    <a:pt x="57" y="42"/>
                  </a:cubicBezTo>
                  <a:cubicBezTo>
                    <a:pt x="57" y="42"/>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6" y="41"/>
                    <a:pt x="56" y="41"/>
                    <a:pt x="56" y="41"/>
                  </a:cubicBezTo>
                  <a:cubicBezTo>
                    <a:pt x="56" y="41"/>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39"/>
                    <a:pt x="56"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8"/>
                  </a:cubicBezTo>
                  <a:cubicBezTo>
                    <a:pt x="55" y="38"/>
                    <a:pt x="55" y="38"/>
                    <a:pt x="55" y="38"/>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8"/>
                    <a:pt x="54" y="38"/>
                  </a:cubicBezTo>
                  <a:cubicBezTo>
                    <a:pt x="54" y="38"/>
                    <a:pt x="54" y="38"/>
                    <a:pt x="54" y="37"/>
                  </a:cubicBezTo>
                  <a:cubicBezTo>
                    <a:pt x="54" y="37"/>
                    <a:pt x="54" y="37"/>
                    <a:pt x="54" y="37"/>
                  </a:cubicBezTo>
                  <a:cubicBezTo>
                    <a:pt x="54" y="37"/>
                    <a:pt x="54" y="37"/>
                    <a:pt x="54" y="37"/>
                  </a:cubicBezTo>
                  <a:cubicBezTo>
                    <a:pt x="54" y="37"/>
                    <a:pt x="54" y="37"/>
                    <a:pt x="54" y="37"/>
                  </a:cubicBezTo>
                  <a:cubicBezTo>
                    <a:pt x="54" y="37"/>
                    <a:pt x="54" y="37"/>
                    <a:pt x="54" y="37"/>
                  </a:cubicBezTo>
                  <a:cubicBezTo>
                    <a:pt x="54" y="37"/>
                    <a:pt x="54" y="37"/>
                    <a:pt x="53" y="37"/>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5"/>
                    <a:pt x="53" y="35"/>
                    <a:pt x="53" y="35"/>
                  </a:cubicBezTo>
                  <a:cubicBezTo>
                    <a:pt x="53" y="35"/>
                    <a:pt x="53" y="35"/>
                    <a:pt x="53" y="35"/>
                  </a:cubicBezTo>
                  <a:cubicBezTo>
                    <a:pt x="53" y="35"/>
                    <a:pt x="53" y="35"/>
                    <a:pt x="53"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1" y="34"/>
                    <a:pt x="51" y="33"/>
                    <a:pt x="51" y="33"/>
                  </a:cubicBezTo>
                  <a:cubicBezTo>
                    <a:pt x="51" y="33"/>
                    <a:pt x="51" y="33"/>
                    <a:pt x="51" y="33"/>
                  </a:cubicBezTo>
                  <a:cubicBezTo>
                    <a:pt x="51" y="33"/>
                    <a:pt x="51" y="33"/>
                    <a:pt x="51" y="33"/>
                  </a:cubicBezTo>
                  <a:cubicBezTo>
                    <a:pt x="51" y="33"/>
                    <a:pt x="51" y="33"/>
                    <a:pt x="51" y="33"/>
                  </a:cubicBezTo>
                  <a:cubicBezTo>
                    <a:pt x="51" y="33"/>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0" y="32"/>
                    <a:pt x="50" y="32"/>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0"/>
                    <a:pt x="50" y="30"/>
                    <a:pt x="50" y="30"/>
                  </a:cubicBezTo>
                  <a:cubicBezTo>
                    <a:pt x="50" y="30"/>
                    <a:pt x="50" y="29"/>
                    <a:pt x="50" y="29"/>
                  </a:cubicBezTo>
                  <a:cubicBezTo>
                    <a:pt x="50" y="29"/>
                    <a:pt x="50" y="29"/>
                    <a:pt x="50" y="29"/>
                  </a:cubicBezTo>
                  <a:cubicBezTo>
                    <a:pt x="50" y="29"/>
                    <a:pt x="50" y="29"/>
                    <a:pt x="51" y="29"/>
                  </a:cubicBezTo>
                  <a:cubicBezTo>
                    <a:pt x="52" y="29"/>
                    <a:pt x="54" y="29"/>
                    <a:pt x="56" y="29"/>
                  </a:cubicBezTo>
                  <a:cubicBezTo>
                    <a:pt x="56" y="29"/>
                    <a:pt x="56" y="29"/>
                    <a:pt x="56" y="29"/>
                  </a:cubicBezTo>
                  <a:cubicBezTo>
                    <a:pt x="57" y="29"/>
                    <a:pt x="57" y="29"/>
                    <a:pt x="58" y="29"/>
                  </a:cubicBezTo>
                  <a:cubicBezTo>
                    <a:pt x="58" y="29"/>
                    <a:pt x="58" y="29"/>
                    <a:pt x="58" y="29"/>
                  </a:cubicBezTo>
                  <a:cubicBezTo>
                    <a:pt x="58" y="29"/>
                    <a:pt x="59" y="29"/>
                    <a:pt x="59" y="29"/>
                  </a:cubicBezTo>
                  <a:cubicBezTo>
                    <a:pt x="60" y="29"/>
                    <a:pt x="60" y="29"/>
                    <a:pt x="60" y="29"/>
                  </a:cubicBezTo>
                  <a:cubicBezTo>
                    <a:pt x="60" y="29"/>
                    <a:pt x="60" y="29"/>
                    <a:pt x="60" y="29"/>
                  </a:cubicBezTo>
                  <a:cubicBezTo>
                    <a:pt x="61" y="29"/>
                    <a:pt x="62" y="29"/>
                    <a:pt x="63" y="29"/>
                  </a:cubicBezTo>
                  <a:cubicBezTo>
                    <a:pt x="63" y="29"/>
                    <a:pt x="64" y="29"/>
                    <a:pt x="65" y="29"/>
                  </a:cubicBezTo>
                  <a:cubicBezTo>
                    <a:pt x="66" y="29"/>
                    <a:pt x="67" y="29"/>
                    <a:pt x="68" y="29"/>
                  </a:cubicBezTo>
                  <a:cubicBezTo>
                    <a:pt x="68" y="29"/>
                    <a:pt x="68" y="29"/>
                    <a:pt x="68" y="29"/>
                  </a:cubicBezTo>
                  <a:cubicBezTo>
                    <a:pt x="68" y="29"/>
                    <a:pt x="68" y="29"/>
                    <a:pt x="68" y="29"/>
                  </a:cubicBezTo>
                  <a:cubicBezTo>
                    <a:pt x="69" y="29"/>
                    <a:pt x="69" y="29"/>
                    <a:pt x="70" y="29"/>
                  </a:cubicBezTo>
                  <a:cubicBezTo>
                    <a:pt x="71" y="30"/>
                    <a:pt x="72" y="30"/>
                    <a:pt x="72" y="30"/>
                  </a:cubicBezTo>
                  <a:cubicBezTo>
                    <a:pt x="73" y="30"/>
                    <a:pt x="73" y="30"/>
                    <a:pt x="73" y="30"/>
                  </a:cubicBezTo>
                  <a:cubicBezTo>
                    <a:pt x="73" y="30"/>
                    <a:pt x="73" y="30"/>
                    <a:pt x="73" y="30"/>
                  </a:cubicBezTo>
                  <a:cubicBezTo>
                    <a:pt x="74" y="30"/>
                    <a:pt x="74" y="30"/>
                    <a:pt x="74" y="30"/>
                  </a:cubicBezTo>
                  <a:cubicBezTo>
                    <a:pt x="74" y="30"/>
                    <a:pt x="74" y="30"/>
                    <a:pt x="74" y="30"/>
                  </a:cubicBezTo>
                  <a:cubicBezTo>
                    <a:pt x="74" y="30"/>
                    <a:pt x="74" y="30"/>
                    <a:pt x="74" y="30"/>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5" y="29"/>
                    <a:pt x="75" y="29"/>
                  </a:cubicBezTo>
                  <a:cubicBezTo>
                    <a:pt x="75" y="29"/>
                    <a:pt x="75" y="29"/>
                    <a:pt x="75" y="29"/>
                  </a:cubicBezTo>
                  <a:cubicBezTo>
                    <a:pt x="75" y="29"/>
                    <a:pt x="75" y="29"/>
                    <a:pt x="75" y="29"/>
                  </a:cubicBezTo>
                  <a:cubicBezTo>
                    <a:pt x="75" y="29"/>
                    <a:pt x="75" y="28"/>
                    <a:pt x="75" y="28"/>
                  </a:cubicBezTo>
                  <a:cubicBezTo>
                    <a:pt x="75" y="28"/>
                    <a:pt x="75" y="28"/>
                    <a:pt x="75" y="28"/>
                  </a:cubicBezTo>
                  <a:cubicBezTo>
                    <a:pt x="75" y="28"/>
                    <a:pt x="75" y="26"/>
                    <a:pt x="75" y="25"/>
                  </a:cubicBezTo>
                  <a:cubicBezTo>
                    <a:pt x="75" y="24"/>
                    <a:pt x="75" y="24"/>
                    <a:pt x="75" y="23"/>
                  </a:cubicBezTo>
                  <a:cubicBezTo>
                    <a:pt x="75" y="22"/>
                    <a:pt x="75" y="22"/>
                    <a:pt x="75" y="21"/>
                  </a:cubicBezTo>
                  <a:cubicBezTo>
                    <a:pt x="75" y="21"/>
                    <a:pt x="75" y="21"/>
                    <a:pt x="75" y="21"/>
                  </a:cubicBezTo>
                  <a:cubicBezTo>
                    <a:pt x="75" y="21"/>
                    <a:pt x="75" y="21"/>
                    <a:pt x="75" y="21"/>
                  </a:cubicBezTo>
                  <a:cubicBezTo>
                    <a:pt x="75" y="21"/>
                    <a:pt x="75" y="21"/>
                    <a:pt x="75" y="21"/>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4" y="20"/>
                    <a:pt x="74" y="20"/>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3" y="19"/>
                  </a:cubicBezTo>
                  <a:cubicBezTo>
                    <a:pt x="73" y="19"/>
                    <a:pt x="73" y="19"/>
                    <a:pt x="73" y="19"/>
                  </a:cubicBezTo>
                  <a:cubicBezTo>
                    <a:pt x="73" y="19"/>
                    <a:pt x="73" y="19"/>
                    <a:pt x="73" y="19"/>
                  </a:cubicBezTo>
                  <a:cubicBezTo>
                    <a:pt x="73" y="19"/>
                    <a:pt x="73" y="19"/>
                    <a:pt x="73" y="19"/>
                  </a:cubicBezTo>
                  <a:cubicBezTo>
                    <a:pt x="73" y="19"/>
                    <a:pt x="72" y="19"/>
                    <a:pt x="71" y="19"/>
                  </a:cubicBezTo>
                  <a:cubicBezTo>
                    <a:pt x="71" y="19"/>
                    <a:pt x="70" y="19"/>
                    <a:pt x="69" y="19"/>
                  </a:cubicBezTo>
                  <a:cubicBezTo>
                    <a:pt x="69" y="19"/>
                    <a:pt x="69" y="19"/>
                    <a:pt x="69" y="19"/>
                  </a:cubicBezTo>
                  <a:cubicBezTo>
                    <a:pt x="68" y="19"/>
                    <a:pt x="67" y="19"/>
                    <a:pt x="66" y="19"/>
                  </a:cubicBezTo>
                  <a:cubicBezTo>
                    <a:pt x="66" y="19"/>
                    <a:pt x="66" y="19"/>
                    <a:pt x="66" y="19"/>
                  </a:cubicBezTo>
                  <a:cubicBezTo>
                    <a:pt x="66" y="19"/>
                    <a:pt x="66" y="19"/>
                    <a:pt x="66" y="19"/>
                  </a:cubicBezTo>
                  <a:cubicBezTo>
                    <a:pt x="65" y="19"/>
                    <a:pt x="65" y="19"/>
                    <a:pt x="65" y="19"/>
                  </a:cubicBezTo>
                  <a:cubicBezTo>
                    <a:pt x="63" y="19"/>
                    <a:pt x="62" y="19"/>
                    <a:pt x="60" y="19"/>
                  </a:cubicBezTo>
                  <a:cubicBezTo>
                    <a:pt x="60" y="19"/>
                    <a:pt x="59" y="19"/>
                    <a:pt x="59" y="19"/>
                  </a:cubicBezTo>
                  <a:cubicBezTo>
                    <a:pt x="57" y="19"/>
                    <a:pt x="56" y="19"/>
                    <a:pt x="55" y="19"/>
                  </a:cubicBezTo>
                  <a:cubicBezTo>
                    <a:pt x="53" y="19"/>
                    <a:pt x="51"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8"/>
                    <a:pt x="49" y="18"/>
                    <a:pt x="49" y="18"/>
                  </a:cubicBezTo>
                  <a:cubicBezTo>
                    <a:pt x="49" y="17"/>
                    <a:pt x="49" y="16"/>
                    <a:pt x="49" y="15"/>
                  </a:cubicBezTo>
                  <a:cubicBezTo>
                    <a:pt x="49" y="12"/>
                    <a:pt x="49" y="9"/>
                    <a:pt x="49" y="7"/>
                  </a:cubicBezTo>
                  <a:cubicBezTo>
                    <a:pt x="49" y="5"/>
                    <a:pt x="49" y="3"/>
                    <a:pt x="49" y="2"/>
                  </a:cubicBezTo>
                  <a:cubicBezTo>
                    <a:pt x="49" y="2"/>
                    <a:pt x="48" y="2"/>
                    <a:pt x="48" y="2"/>
                  </a:cubicBezTo>
                  <a:cubicBezTo>
                    <a:pt x="48" y="2"/>
                    <a:pt x="48" y="2"/>
                    <a:pt x="48" y="2"/>
                  </a:cubicBezTo>
                  <a:cubicBezTo>
                    <a:pt x="48" y="2"/>
                    <a:pt x="48" y="2"/>
                    <a:pt x="48" y="2"/>
                  </a:cubicBezTo>
                  <a:cubicBezTo>
                    <a:pt x="48" y="1"/>
                    <a:pt x="48" y="1"/>
                    <a:pt x="48" y="1"/>
                  </a:cubicBezTo>
                  <a:cubicBezTo>
                    <a:pt x="48" y="1"/>
                    <a:pt x="48" y="1"/>
                    <a:pt x="48" y="1"/>
                  </a:cubicBezTo>
                  <a:cubicBezTo>
                    <a:pt x="48" y="1"/>
                    <a:pt x="48" y="1"/>
                    <a:pt x="48" y="1"/>
                  </a:cubicBezTo>
                  <a:cubicBezTo>
                    <a:pt x="48" y="1"/>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6" y="1"/>
                    <a:pt x="45" y="0"/>
                    <a:pt x="45" y="0"/>
                  </a:cubicBezTo>
                  <a:cubicBezTo>
                    <a:pt x="44" y="0"/>
                    <a:pt x="42" y="0"/>
                    <a:pt x="41" y="0"/>
                  </a:cubicBezTo>
                  <a:cubicBezTo>
                    <a:pt x="40" y="0"/>
                    <a:pt x="37" y="0"/>
                    <a:pt x="36" y="1"/>
                  </a:cubicBezTo>
                  <a:cubicBezTo>
                    <a:pt x="36" y="1"/>
                    <a:pt x="36" y="1"/>
                    <a:pt x="36" y="1"/>
                  </a:cubicBezTo>
                  <a:cubicBezTo>
                    <a:pt x="36" y="1"/>
                    <a:pt x="36" y="1"/>
                    <a:pt x="36" y="1"/>
                  </a:cubicBezTo>
                  <a:cubicBezTo>
                    <a:pt x="36" y="1"/>
                    <a:pt x="36" y="1"/>
                    <a:pt x="36" y="1"/>
                  </a:cubicBezTo>
                  <a:cubicBezTo>
                    <a:pt x="36" y="1"/>
                    <a:pt x="35" y="2"/>
                    <a:pt x="35" y="2"/>
                  </a:cubicBezTo>
                  <a:cubicBezTo>
                    <a:pt x="35" y="2"/>
                    <a:pt x="35" y="2"/>
                    <a:pt x="35" y="2"/>
                  </a:cubicBezTo>
                  <a:cubicBezTo>
                    <a:pt x="35" y="2"/>
                    <a:pt x="35" y="2"/>
                    <a:pt x="35" y="2"/>
                  </a:cubicBezTo>
                  <a:cubicBezTo>
                    <a:pt x="35" y="2"/>
                    <a:pt x="35" y="2"/>
                    <a:pt x="35" y="2"/>
                  </a:cubicBezTo>
                  <a:cubicBezTo>
                    <a:pt x="35" y="2"/>
                    <a:pt x="35" y="2"/>
                    <a:pt x="35" y="2"/>
                  </a:cubicBezTo>
                  <a:cubicBezTo>
                    <a:pt x="35" y="2"/>
                    <a:pt x="35" y="3"/>
                    <a:pt x="35" y="4"/>
                  </a:cubicBezTo>
                  <a:cubicBezTo>
                    <a:pt x="35" y="4"/>
                    <a:pt x="35" y="4"/>
                    <a:pt x="35" y="4"/>
                  </a:cubicBezTo>
                  <a:cubicBezTo>
                    <a:pt x="35" y="4"/>
                    <a:pt x="35" y="4"/>
                    <a:pt x="35" y="5"/>
                  </a:cubicBezTo>
                  <a:cubicBezTo>
                    <a:pt x="35" y="5"/>
                    <a:pt x="35" y="5"/>
                    <a:pt x="35" y="5"/>
                  </a:cubicBezTo>
                  <a:cubicBezTo>
                    <a:pt x="35" y="5"/>
                    <a:pt x="35" y="6"/>
                    <a:pt x="35" y="6"/>
                  </a:cubicBezTo>
                  <a:cubicBezTo>
                    <a:pt x="35" y="6"/>
                    <a:pt x="35" y="6"/>
                    <a:pt x="35" y="6"/>
                  </a:cubicBezTo>
                  <a:cubicBezTo>
                    <a:pt x="35" y="6"/>
                    <a:pt x="35" y="6"/>
                    <a:pt x="35" y="6"/>
                  </a:cubicBezTo>
                  <a:cubicBezTo>
                    <a:pt x="35" y="7"/>
                    <a:pt x="35" y="7"/>
                    <a:pt x="35" y="7"/>
                  </a:cubicBezTo>
                  <a:cubicBezTo>
                    <a:pt x="35" y="7"/>
                    <a:pt x="35" y="7"/>
                    <a:pt x="35" y="7"/>
                  </a:cubicBezTo>
                  <a:cubicBezTo>
                    <a:pt x="35" y="8"/>
                    <a:pt x="35" y="9"/>
                    <a:pt x="35" y="9"/>
                  </a:cubicBezTo>
                  <a:cubicBezTo>
                    <a:pt x="35" y="10"/>
                    <a:pt x="35" y="10"/>
                    <a:pt x="35" y="11"/>
                  </a:cubicBezTo>
                  <a:cubicBezTo>
                    <a:pt x="35" y="11"/>
                    <a:pt x="35" y="12"/>
                    <a:pt x="35" y="13"/>
                  </a:cubicBezTo>
                  <a:cubicBezTo>
                    <a:pt x="35" y="13"/>
                    <a:pt x="35" y="13"/>
                    <a:pt x="35" y="13"/>
                  </a:cubicBezTo>
                  <a:cubicBezTo>
                    <a:pt x="35" y="13"/>
                    <a:pt x="35" y="14"/>
                    <a:pt x="35" y="15"/>
                  </a:cubicBezTo>
                  <a:cubicBezTo>
                    <a:pt x="35" y="15"/>
                    <a:pt x="35" y="15"/>
                    <a:pt x="35" y="15"/>
                  </a:cubicBezTo>
                  <a:cubicBezTo>
                    <a:pt x="35" y="16"/>
                    <a:pt x="35" y="16"/>
                    <a:pt x="35" y="17"/>
                  </a:cubicBezTo>
                  <a:cubicBezTo>
                    <a:pt x="36" y="17"/>
                    <a:pt x="36" y="18"/>
                    <a:pt x="36" y="19"/>
                  </a:cubicBezTo>
                  <a:cubicBezTo>
                    <a:pt x="36" y="19"/>
                    <a:pt x="36" y="19"/>
                    <a:pt x="35" y="19"/>
                  </a:cubicBezTo>
                  <a:cubicBezTo>
                    <a:pt x="35" y="19"/>
                    <a:pt x="35" y="19"/>
                    <a:pt x="35" y="19"/>
                  </a:cubicBezTo>
                  <a:cubicBezTo>
                    <a:pt x="35" y="19"/>
                    <a:pt x="35" y="19"/>
                    <a:pt x="35" y="19"/>
                  </a:cubicBezTo>
                  <a:cubicBezTo>
                    <a:pt x="35" y="19"/>
                    <a:pt x="35" y="19"/>
                    <a:pt x="35" y="19"/>
                  </a:cubicBezTo>
                  <a:cubicBezTo>
                    <a:pt x="34" y="20"/>
                    <a:pt x="32" y="19"/>
                    <a:pt x="30" y="19"/>
                  </a:cubicBezTo>
                  <a:cubicBezTo>
                    <a:pt x="29" y="19"/>
                    <a:pt x="27" y="20"/>
                    <a:pt x="27" y="19"/>
                  </a:cubicBezTo>
                  <a:cubicBezTo>
                    <a:pt x="26" y="19"/>
                    <a:pt x="25" y="19"/>
                    <a:pt x="25" y="19"/>
                  </a:cubicBezTo>
                  <a:cubicBezTo>
                    <a:pt x="24" y="19"/>
                    <a:pt x="23" y="19"/>
                    <a:pt x="22" y="19"/>
                  </a:cubicBezTo>
                  <a:cubicBezTo>
                    <a:pt x="22" y="19"/>
                    <a:pt x="22" y="19"/>
                    <a:pt x="22" y="19"/>
                  </a:cubicBezTo>
                  <a:cubicBezTo>
                    <a:pt x="22" y="19"/>
                    <a:pt x="22" y="19"/>
                    <a:pt x="21" y="19"/>
                  </a:cubicBezTo>
                  <a:cubicBezTo>
                    <a:pt x="21" y="19"/>
                    <a:pt x="21" y="19"/>
                    <a:pt x="21" y="19"/>
                  </a:cubicBezTo>
                  <a:cubicBezTo>
                    <a:pt x="21" y="19"/>
                    <a:pt x="21" y="19"/>
                    <a:pt x="20" y="19"/>
                  </a:cubicBezTo>
                  <a:cubicBezTo>
                    <a:pt x="20" y="19"/>
                    <a:pt x="20" y="19"/>
                    <a:pt x="20" y="19"/>
                  </a:cubicBezTo>
                  <a:cubicBezTo>
                    <a:pt x="20" y="19"/>
                    <a:pt x="20" y="19"/>
                    <a:pt x="19" y="19"/>
                  </a:cubicBezTo>
                  <a:cubicBezTo>
                    <a:pt x="19" y="19"/>
                    <a:pt x="19" y="19"/>
                    <a:pt x="19" y="19"/>
                  </a:cubicBezTo>
                  <a:cubicBezTo>
                    <a:pt x="19" y="19"/>
                    <a:pt x="19" y="19"/>
                    <a:pt x="18" y="19"/>
                  </a:cubicBezTo>
                  <a:cubicBezTo>
                    <a:pt x="18" y="19"/>
                    <a:pt x="18" y="19"/>
                    <a:pt x="18" y="19"/>
                  </a:cubicBezTo>
                  <a:cubicBezTo>
                    <a:pt x="18" y="19"/>
                    <a:pt x="18" y="19"/>
                    <a:pt x="18" y="19"/>
                  </a:cubicBezTo>
                  <a:cubicBezTo>
                    <a:pt x="18" y="19"/>
                    <a:pt x="18" y="19"/>
                    <a:pt x="18" y="19"/>
                  </a:cubicBezTo>
                  <a:cubicBezTo>
                    <a:pt x="18"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6" y="19"/>
                    <a:pt x="16" y="20"/>
                    <a:pt x="16" y="20"/>
                  </a:cubicBezTo>
                  <a:cubicBezTo>
                    <a:pt x="16" y="20"/>
                    <a:pt x="16" y="20"/>
                    <a:pt x="16" y="20"/>
                  </a:cubicBezTo>
                  <a:cubicBezTo>
                    <a:pt x="16" y="20"/>
                    <a:pt x="16" y="20"/>
                    <a:pt x="16" y="20"/>
                  </a:cubicBezTo>
                  <a:cubicBezTo>
                    <a:pt x="16" y="20"/>
                    <a:pt x="16" y="20"/>
                    <a:pt x="16" y="20"/>
                  </a:cubicBezTo>
                  <a:cubicBezTo>
                    <a:pt x="16" y="20"/>
                    <a:pt x="16" y="20"/>
                    <a:pt x="16" y="21"/>
                  </a:cubicBezTo>
                  <a:cubicBezTo>
                    <a:pt x="16" y="21"/>
                    <a:pt x="16" y="21"/>
                    <a:pt x="16" y="21"/>
                  </a:cubicBezTo>
                  <a:cubicBezTo>
                    <a:pt x="15" y="21"/>
                    <a:pt x="16" y="23"/>
                    <a:pt x="16" y="24"/>
                  </a:cubicBezTo>
                  <a:cubicBezTo>
                    <a:pt x="16" y="25"/>
                    <a:pt x="16" y="26"/>
                    <a:pt x="16" y="27"/>
                  </a:cubicBezTo>
                  <a:cubicBezTo>
                    <a:pt x="16" y="27"/>
                    <a:pt x="16" y="28"/>
                    <a:pt x="16" y="28"/>
                  </a:cubicBezTo>
                  <a:cubicBezTo>
                    <a:pt x="16" y="28"/>
                    <a:pt x="16" y="28"/>
                    <a:pt x="16" y="28"/>
                  </a:cubicBezTo>
                  <a:cubicBezTo>
                    <a:pt x="16" y="28"/>
                    <a:pt x="16" y="28"/>
                    <a:pt x="16" y="28"/>
                  </a:cubicBezTo>
                  <a:cubicBezTo>
                    <a:pt x="16" y="28"/>
                    <a:pt x="16" y="28"/>
                    <a:pt x="16" y="28"/>
                  </a:cubicBezTo>
                  <a:cubicBezTo>
                    <a:pt x="16" y="28"/>
                    <a:pt x="16" y="29"/>
                    <a:pt x="16" y="29"/>
                  </a:cubicBezTo>
                  <a:cubicBezTo>
                    <a:pt x="16" y="29"/>
                    <a:pt x="17" y="29"/>
                    <a:pt x="17" y="29"/>
                  </a:cubicBezTo>
                  <a:cubicBezTo>
                    <a:pt x="17" y="29"/>
                    <a:pt x="17" y="29"/>
                    <a:pt x="17" y="29"/>
                  </a:cubicBezTo>
                  <a:cubicBezTo>
                    <a:pt x="17" y="29"/>
                    <a:pt x="17" y="29"/>
                    <a:pt x="17" y="30"/>
                  </a:cubicBezTo>
                  <a:cubicBezTo>
                    <a:pt x="17" y="30"/>
                    <a:pt x="18" y="30"/>
                    <a:pt x="19" y="30"/>
                  </a:cubicBezTo>
                  <a:cubicBezTo>
                    <a:pt x="19" y="30"/>
                    <a:pt x="19" y="30"/>
                    <a:pt x="19" y="30"/>
                  </a:cubicBezTo>
                  <a:cubicBezTo>
                    <a:pt x="19" y="30"/>
                    <a:pt x="19" y="30"/>
                    <a:pt x="20" y="30"/>
                  </a:cubicBezTo>
                  <a:cubicBezTo>
                    <a:pt x="20" y="30"/>
                    <a:pt x="20" y="30"/>
                    <a:pt x="20" y="30"/>
                  </a:cubicBezTo>
                  <a:cubicBezTo>
                    <a:pt x="20" y="30"/>
                    <a:pt x="20" y="30"/>
                    <a:pt x="20" y="30"/>
                  </a:cubicBezTo>
                  <a:cubicBezTo>
                    <a:pt x="20" y="29"/>
                    <a:pt x="20" y="29"/>
                    <a:pt x="20" y="29"/>
                  </a:cubicBezTo>
                  <a:cubicBezTo>
                    <a:pt x="21" y="29"/>
                    <a:pt x="21" y="29"/>
                    <a:pt x="22" y="29"/>
                  </a:cubicBezTo>
                  <a:cubicBezTo>
                    <a:pt x="22" y="29"/>
                    <a:pt x="22" y="29"/>
                    <a:pt x="22" y="29"/>
                  </a:cubicBezTo>
                  <a:cubicBezTo>
                    <a:pt x="22" y="29"/>
                    <a:pt x="23" y="29"/>
                    <a:pt x="23" y="29"/>
                  </a:cubicBezTo>
                  <a:cubicBezTo>
                    <a:pt x="24" y="29"/>
                    <a:pt x="24" y="29"/>
                    <a:pt x="25" y="29"/>
                  </a:cubicBezTo>
                  <a:cubicBezTo>
                    <a:pt x="25" y="29"/>
                    <a:pt x="25" y="29"/>
                    <a:pt x="25" y="29"/>
                  </a:cubicBezTo>
                  <a:cubicBezTo>
                    <a:pt x="26" y="29"/>
                    <a:pt x="26" y="29"/>
                    <a:pt x="27" y="29"/>
                  </a:cubicBezTo>
                  <a:cubicBezTo>
                    <a:pt x="27" y="29"/>
                    <a:pt x="27" y="29"/>
                    <a:pt x="27" y="29"/>
                  </a:cubicBezTo>
                  <a:cubicBezTo>
                    <a:pt x="27" y="29"/>
                    <a:pt x="27" y="29"/>
                    <a:pt x="27" y="29"/>
                  </a:cubicBezTo>
                  <a:cubicBezTo>
                    <a:pt x="28" y="29"/>
                    <a:pt x="29" y="29"/>
                    <a:pt x="30" y="29"/>
                  </a:cubicBezTo>
                  <a:cubicBezTo>
                    <a:pt x="30" y="29"/>
                    <a:pt x="30" y="29"/>
                    <a:pt x="30" y="29"/>
                  </a:cubicBezTo>
                  <a:cubicBezTo>
                    <a:pt x="30" y="29"/>
                    <a:pt x="31" y="29"/>
                    <a:pt x="31" y="29"/>
                  </a:cubicBezTo>
                  <a:cubicBezTo>
                    <a:pt x="32" y="29"/>
                    <a:pt x="33" y="29"/>
                    <a:pt x="34" y="29"/>
                  </a:cubicBezTo>
                  <a:cubicBezTo>
                    <a:pt x="34" y="29"/>
                    <a:pt x="34" y="29"/>
                    <a:pt x="34" y="29"/>
                  </a:cubicBezTo>
                  <a:cubicBezTo>
                    <a:pt x="34" y="29"/>
                    <a:pt x="34" y="29"/>
                    <a:pt x="34" y="29"/>
                  </a:cubicBezTo>
                  <a:cubicBezTo>
                    <a:pt x="34" y="29"/>
                    <a:pt x="34" y="29"/>
                    <a:pt x="35" y="30"/>
                  </a:cubicBezTo>
                  <a:cubicBezTo>
                    <a:pt x="35" y="31"/>
                    <a:pt x="34" y="32"/>
                    <a:pt x="34" y="33"/>
                  </a:cubicBezTo>
                  <a:cubicBezTo>
                    <a:pt x="33" y="34"/>
                    <a:pt x="33" y="34"/>
                    <a:pt x="33" y="35"/>
                  </a:cubicBezTo>
                  <a:cubicBezTo>
                    <a:pt x="33" y="35"/>
                    <a:pt x="33" y="35"/>
                    <a:pt x="33" y="35"/>
                  </a:cubicBezTo>
                  <a:cubicBezTo>
                    <a:pt x="33" y="35"/>
                    <a:pt x="33" y="35"/>
                    <a:pt x="33" y="35"/>
                  </a:cubicBezTo>
                  <a:cubicBezTo>
                    <a:pt x="33" y="35"/>
                    <a:pt x="33" y="35"/>
                    <a:pt x="33" y="35"/>
                  </a:cubicBezTo>
                  <a:cubicBezTo>
                    <a:pt x="33" y="35"/>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7"/>
                  </a:cubicBezTo>
                  <a:cubicBezTo>
                    <a:pt x="33"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9"/>
                  </a:cubicBezTo>
                  <a:cubicBezTo>
                    <a:pt x="32" y="39"/>
                    <a:pt x="32" y="39"/>
                    <a:pt x="32" y="39"/>
                  </a:cubicBezTo>
                  <a:cubicBezTo>
                    <a:pt x="32" y="39"/>
                    <a:pt x="32" y="39"/>
                    <a:pt x="32" y="39"/>
                  </a:cubicBezTo>
                  <a:cubicBezTo>
                    <a:pt x="32"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0" y="41"/>
                    <a:pt x="30" y="41"/>
                  </a:cubicBezTo>
                  <a:cubicBezTo>
                    <a:pt x="30" y="41"/>
                    <a:pt x="30" y="41"/>
                    <a:pt x="30" y="41"/>
                  </a:cubicBezTo>
                  <a:cubicBezTo>
                    <a:pt x="30" y="41"/>
                    <a:pt x="30" y="41"/>
                    <a:pt x="30" y="41"/>
                  </a:cubicBezTo>
                  <a:cubicBezTo>
                    <a:pt x="30" y="41"/>
                    <a:pt x="30" y="41"/>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30" y="43"/>
                    <a:pt x="30" y="43"/>
                    <a:pt x="30" y="43"/>
                  </a:cubicBezTo>
                  <a:cubicBezTo>
                    <a:pt x="29" y="43"/>
                    <a:pt x="29" y="43"/>
                    <a:pt x="29" y="43"/>
                  </a:cubicBezTo>
                  <a:cubicBezTo>
                    <a:pt x="29" y="43"/>
                    <a:pt x="29" y="43"/>
                    <a:pt x="29" y="43"/>
                  </a:cubicBezTo>
                  <a:cubicBezTo>
                    <a:pt x="29" y="43"/>
                    <a:pt x="29" y="43"/>
                    <a:pt x="29" y="43"/>
                  </a:cubicBezTo>
                  <a:cubicBezTo>
                    <a:pt x="29" y="43"/>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5"/>
                  </a:cubicBezTo>
                  <a:cubicBezTo>
                    <a:pt x="29" y="45"/>
                    <a:pt x="29" y="45"/>
                    <a:pt x="29" y="45"/>
                  </a:cubicBezTo>
                  <a:cubicBezTo>
                    <a:pt x="29" y="45"/>
                    <a:pt x="29" y="45"/>
                    <a:pt x="29" y="45"/>
                  </a:cubicBezTo>
                  <a:cubicBezTo>
                    <a:pt x="29" y="45"/>
                    <a:pt x="28" y="45"/>
                    <a:pt x="28" y="45"/>
                  </a:cubicBezTo>
                  <a:cubicBezTo>
                    <a:pt x="28" y="45"/>
                    <a:pt x="28" y="45"/>
                    <a:pt x="28" y="45"/>
                  </a:cubicBezTo>
                  <a:cubicBezTo>
                    <a:pt x="28" y="45"/>
                    <a:pt x="28" y="45"/>
                    <a:pt x="28" y="45"/>
                  </a:cubicBezTo>
                  <a:cubicBezTo>
                    <a:pt x="28" y="45"/>
                    <a:pt x="28" y="45"/>
                    <a:pt x="28" y="45"/>
                  </a:cubicBezTo>
                  <a:cubicBezTo>
                    <a:pt x="28" y="45"/>
                    <a:pt x="28" y="45"/>
                    <a:pt x="28" y="45"/>
                  </a:cubicBezTo>
                  <a:cubicBezTo>
                    <a:pt x="28" y="45"/>
                    <a:pt x="28" y="45"/>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7"/>
                    <a:pt x="28" y="47"/>
                  </a:cubicBezTo>
                  <a:cubicBezTo>
                    <a:pt x="27" y="47"/>
                    <a:pt x="27" y="47"/>
                    <a:pt x="27" y="47"/>
                  </a:cubicBezTo>
                  <a:cubicBezTo>
                    <a:pt x="27" y="47"/>
                    <a:pt x="27" y="47"/>
                    <a:pt x="27" y="47"/>
                  </a:cubicBezTo>
                  <a:cubicBezTo>
                    <a:pt x="27" y="47"/>
                    <a:pt x="27" y="47"/>
                    <a:pt x="27" y="47"/>
                  </a:cubicBezTo>
                  <a:cubicBezTo>
                    <a:pt x="27" y="47"/>
                    <a:pt x="27" y="47"/>
                    <a:pt x="27" y="47"/>
                  </a:cubicBezTo>
                  <a:cubicBezTo>
                    <a:pt x="27" y="47"/>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6" y="48"/>
                    <a:pt x="26" y="48"/>
                  </a:cubicBezTo>
                  <a:cubicBezTo>
                    <a:pt x="26" y="48"/>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50"/>
                    <a:pt x="26" y="50"/>
                    <a:pt x="26" y="50"/>
                  </a:cubicBezTo>
                  <a:cubicBezTo>
                    <a:pt x="26" y="50"/>
                    <a:pt x="26" y="50"/>
                    <a:pt x="26" y="50"/>
                  </a:cubicBezTo>
                  <a:cubicBezTo>
                    <a:pt x="26" y="50"/>
                    <a:pt x="26" y="50"/>
                    <a:pt x="26" y="50"/>
                  </a:cubicBezTo>
                  <a:cubicBezTo>
                    <a:pt x="26" y="50"/>
                    <a:pt x="26" y="50"/>
                    <a:pt x="26" y="50"/>
                  </a:cubicBezTo>
                  <a:cubicBezTo>
                    <a:pt x="25" y="50"/>
                    <a:pt x="25" y="50"/>
                    <a:pt x="25" y="50"/>
                  </a:cubicBezTo>
                  <a:cubicBezTo>
                    <a:pt x="25" y="50"/>
                    <a:pt x="25" y="50"/>
                    <a:pt x="25" y="50"/>
                  </a:cubicBezTo>
                  <a:cubicBezTo>
                    <a:pt x="25" y="50"/>
                    <a:pt x="25" y="50"/>
                    <a:pt x="25" y="50"/>
                  </a:cubicBezTo>
                  <a:cubicBezTo>
                    <a:pt x="25" y="50"/>
                    <a:pt x="25" y="51"/>
                    <a:pt x="25" y="51"/>
                  </a:cubicBezTo>
                  <a:cubicBezTo>
                    <a:pt x="25" y="51"/>
                    <a:pt x="25" y="51"/>
                    <a:pt x="25" y="51"/>
                  </a:cubicBezTo>
                  <a:cubicBezTo>
                    <a:pt x="25" y="51"/>
                    <a:pt x="25" y="51"/>
                    <a:pt x="25" y="51"/>
                  </a:cubicBezTo>
                  <a:cubicBezTo>
                    <a:pt x="25" y="51"/>
                    <a:pt x="25" y="51"/>
                    <a:pt x="25" y="51"/>
                  </a:cubicBezTo>
                  <a:cubicBezTo>
                    <a:pt x="25" y="51"/>
                    <a:pt x="25" y="51"/>
                    <a:pt x="25" y="51"/>
                  </a:cubicBezTo>
                  <a:cubicBezTo>
                    <a:pt x="25" y="51"/>
                    <a:pt x="25" y="51"/>
                    <a:pt x="24" y="51"/>
                  </a:cubicBezTo>
                  <a:cubicBezTo>
                    <a:pt x="24" y="51"/>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3"/>
                  </a:cubicBezTo>
                  <a:cubicBezTo>
                    <a:pt x="24" y="53"/>
                    <a:pt x="24" y="53"/>
                    <a:pt x="24" y="53"/>
                  </a:cubicBezTo>
                  <a:cubicBezTo>
                    <a:pt x="24" y="53"/>
                    <a:pt x="24" y="53"/>
                    <a:pt x="23" y="53"/>
                  </a:cubicBezTo>
                  <a:cubicBezTo>
                    <a:pt x="23" y="53"/>
                    <a:pt x="23" y="53"/>
                    <a:pt x="23" y="53"/>
                  </a:cubicBezTo>
                  <a:cubicBezTo>
                    <a:pt x="23" y="53"/>
                    <a:pt x="23" y="53"/>
                    <a:pt x="23" y="53"/>
                  </a:cubicBezTo>
                  <a:cubicBezTo>
                    <a:pt x="23" y="53"/>
                    <a:pt x="23" y="53"/>
                    <a:pt x="23" y="53"/>
                  </a:cubicBezTo>
                  <a:cubicBezTo>
                    <a:pt x="23" y="53"/>
                    <a:pt x="23" y="53"/>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2" y="54"/>
                    <a:pt x="22" y="54"/>
                  </a:cubicBezTo>
                  <a:cubicBezTo>
                    <a:pt x="22" y="54"/>
                    <a:pt x="22" y="54"/>
                    <a:pt x="22" y="54"/>
                  </a:cubicBezTo>
                  <a:cubicBezTo>
                    <a:pt x="22" y="54"/>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7"/>
                  </a:cubicBezTo>
                  <a:cubicBezTo>
                    <a:pt x="21" y="57"/>
                    <a:pt x="21" y="57"/>
                    <a:pt x="21" y="57"/>
                  </a:cubicBezTo>
                  <a:cubicBezTo>
                    <a:pt x="21" y="57"/>
                    <a:pt x="20" y="57"/>
                    <a:pt x="20" y="57"/>
                  </a:cubicBezTo>
                  <a:cubicBezTo>
                    <a:pt x="20" y="57"/>
                    <a:pt x="20" y="57"/>
                    <a:pt x="20" y="57"/>
                  </a:cubicBezTo>
                  <a:cubicBezTo>
                    <a:pt x="20" y="57"/>
                    <a:pt x="20" y="57"/>
                    <a:pt x="20" y="57"/>
                  </a:cubicBezTo>
                  <a:cubicBezTo>
                    <a:pt x="20" y="57"/>
                    <a:pt x="20" y="57"/>
                    <a:pt x="20" y="57"/>
                  </a:cubicBezTo>
                  <a:cubicBezTo>
                    <a:pt x="20" y="57"/>
                    <a:pt x="20" y="57"/>
                    <a:pt x="20" y="57"/>
                  </a:cubicBezTo>
                  <a:cubicBezTo>
                    <a:pt x="20" y="58"/>
                    <a:pt x="20" y="58"/>
                    <a:pt x="20" y="58"/>
                  </a:cubicBezTo>
                  <a:cubicBezTo>
                    <a:pt x="20" y="58"/>
                    <a:pt x="20" y="58"/>
                    <a:pt x="20" y="58"/>
                  </a:cubicBezTo>
                  <a:cubicBezTo>
                    <a:pt x="20" y="58"/>
                    <a:pt x="20" y="58"/>
                    <a:pt x="20" y="58"/>
                  </a:cubicBezTo>
                  <a:cubicBezTo>
                    <a:pt x="20" y="58"/>
                    <a:pt x="20" y="58"/>
                    <a:pt x="20" y="58"/>
                  </a:cubicBezTo>
                  <a:cubicBezTo>
                    <a:pt x="20" y="58"/>
                    <a:pt x="20" y="58"/>
                    <a:pt x="20" y="58"/>
                  </a:cubicBezTo>
                  <a:cubicBezTo>
                    <a:pt x="19" y="58"/>
                    <a:pt x="19" y="58"/>
                    <a:pt x="19" y="58"/>
                  </a:cubicBezTo>
                  <a:cubicBezTo>
                    <a:pt x="19" y="58"/>
                    <a:pt x="19" y="58"/>
                    <a:pt x="19" y="58"/>
                  </a:cubicBezTo>
                  <a:cubicBezTo>
                    <a:pt x="19" y="59"/>
                    <a:pt x="19" y="59"/>
                    <a:pt x="19" y="59"/>
                  </a:cubicBezTo>
                  <a:cubicBezTo>
                    <a:pt x="19" y="59"/>
                    <a:pt x="19" y="59"/>
                    <a:pt x="19" y="59"/>
                  </a:cubicBezTo>
                  <a:cubicBezTo>
                    <a:pt x="19" y="59"/>
                    <a:pt x="18" y="59"/>
                    <a:pt x="18" y="59"/>
                  </a:cubicBezTo>
                  <a:cubicBezTo>
                    <a:pt x="18" y="60"/>
                    <a:pt x="18" y="60"/>
                    <a:pt x="18" y="60"/>
                  </a:cubicBezTo>
                  <a:cubicBezTo>
                    <a:pt x="18" y="60"/>
                    <a:pt x="18" y="60"/>
                    <a:pt x="18" y="60"/>
                  </a:cubicBezTo>
                  <a:cubicBezTo>
                    <a:pt x="18" y="60"/>
                    <a:pt x="18" y="60"/>
                    <a:pt x="18" y="60"/>
                  </a:cubicBezTo>
                  <a:cubicBezTo>
                    <a:pt x="18" y="60"/>
                    <a:pt x="17" y="60"/>
                    <a:pt x="17" y="61"/>
                  </a:cubicBezTo>
                  <a:cubicBezTo>
                    <a:pt x="17" y="61"/>
                    <a:pt x="17" y="61"/>
                    <a:pt x="17" y="61"/>
                  </a:cubicBezTo>
                  <a:cubicBezTo>
                    <a:pt x="17" y="61"/>
                    <a:pt x="17" y="61"/>
                    <a:pt x="16" y="61"/>
                  </a:cubicBezTo>
                  <a:cubicBezTo>
                    <a:pt x="16" y="61"/>
                    <a:pt x="16" y="62"/>
                    <a:pt x="16" y="62"/>
                  </a:cubicBezTo>
                  <a:cubicBezTo>
                    <a:pt x="16" y="62"/>
                    <a:pt x="16" y="62"/>
                    <a:pt x="16" y="62"/>
                  </a:cubicBezTo>
                  <a:cubicBezTo>
                    <a:pt x="16" y="62"/>
                    <a:pt x="16" y="62"/>
                    <a:pt x="16" y="62"/>
                  </a:cubicBezTo>
                  <a:cubicBezTo>
                    <a:pt x="16" y="62"/>
                    <a:pt x="16" y="62"/>
                    <a:pt x="16" y="62"/>
                  </a:cubicBezTo>
                  <a:cubicBezTo>
                    <a:pt x="16" y="62"/>
                    <a:pt x="16" y="62"/>
                    <a:pt x="16" y="62"/>
                  </a:cubicBezTo>
                  <a:cubicBezTo>
                    <a:pt x="15" y="63"/>
                    <a:pt x="15" y="63"/>
                    <a:pt x="15" y="63"/>
                  </a:cubicBezTo>
                  <a:cubicBezTo>
                    <a:pt x="15" y="63"/>
                    <a:pt x="15" y="63"/>
                    <a:pt x="15" y="63"/>
                  </a:cubicBezTo>
                  <a:cubicBezTo>
                    <a:pt x="14" y="64"/>
                    <a:pt x="14" y="64"/>
                    <a:pt x="14" y="64"/>
                  </a:cubicBezTo>
                  <a:cubicBezTo>
                    <a:pt x="14" y="64"/>
                    <a:pt x="14" y="64"/>
                    <a:pt x="14" y="64"/>
                  </a:cubicBezTo>
                  <a:cubicBezTo>
                    <a:pt x="14" y="65"/>
                    <a:pt x="14" y="65"/>
                    <a:pt x="13" y="65"/>
                  </a:cubicBezTo>
                  <a:cubicBezTo>
                    <a:pt x="13" y="65"/>
                    <a:pt x="13" y="65"/>
                    <a:pt x="13" y="65"/>
                  </a:cubicBezTo>
                  <a:cubicBezTo>
                    <a:pt x="13" y="65"/>
                    <a:pt x="13" y="65"/>
                    <a:pt x="13" y="65"/>
                  </a:cubicBezTo>
                  <a:cubicBezTo>
                    <a:pt x="13" y="65"/>
                    <a:pt x="13" y="65"/>
                    <a:pt x="13" y="65"/>
                  </a:cubicBezTo>
                  <a:cubicBezTo>
                    <a:pt x="13" y="65"/>
                    <a:pt x="13" y="65"/>
                    <a:pt x="13" y="65"/>
                  </a:cubicBezTo>
                  <a:cubicBezTo>
                    <a:pt x="13" y="65"/>
                    <a:pt x="12" y="66"/>
                    <a:pt x="12" y="66"/>
                  </a:cubicBezTo>
                  <a:cubicBezTo>
                    <a:pt x="12" y="66"/>
                    <a:pt x="12" y="66"/>
                    <a:pt x="12" y="66"/>
                  </a:cubicBezTo>
                  <a:cubicBezTo>
                    <a:pt x="12" y="66"/>
                    <a:pt x="11" y="67"/>
                    <a:pt x="11" y="67"/>
                  </a:cubicBezTo>
                  <a:cubicBezTo>
                    <a:pt x="11" y="67"/>
                    <a:pt x="11" y="67"/>
                    <a:pt x="11" y="67"/>
                  </a:cubicBezTo>
                  <a:cubicBezTo>
                    <a:pt x="11" y="67"/>
                    <a:pt x="11" y="67"/>
                    <a:pt x="11" y="67"/>
                  </a:cubicBezTo>
                  <a:cubicBezTo>
                    <a:pt x="11" y="67"/>
                    <a:pt x="11" y="67"/>
                    <a:pt x="11" y="67"/>
                  </a:cubicBezTo>
                  <a:cubicBezTo>
                    <a:pt x="11" y="67"/>
                    <a:pt x="10" y="68"/>
                    <a:pt x="10" y="68"/>
                  </a:cubicBezTo>
                  <a:cubicBezTo>
                    <a:pt x="10" y="68"/>
                    <a:pt x="10" y="68"/>
                    <a:pt x="10" y="68"/>
                  </a:cubicBezTo>
                  <a:cubicBezTo>
                    <a:pt x="10" y="68"/>
                    <a:pt x="10" y="68"/>
                    <a:pt x="9" y="68"/>
                  </a:cubicBezTo>
                  <a:cubicBezTo>
                    <a:pt x="9" y="68"/>
                    <a:pt x="9" y="68"/>
                    <a:pt x="9" y="68"/>
                  </a:cubicBezTo>
                  <a:cubicBezTo>
                    <a:pt x="9" y="69"/>
                    <a:pt x="9" y="69"/>
                    <a:pt x="9" y="69"/>
                  </a:cubicBezTo>
                  <a:cubicBezTo>
                    <a:pt x="9" y="69"/>
                    <a:pt x="9" y="69"/>
                    <a:pt x="9" y="69"/>
                  </a:cubicBezTo>
                  <a:cubicBezTo>
                    <a:pt x="9" y="69"/>
                    <a:pt x="9" y="69"/>
                    <a:pt x="9" y="69"/>
                  </a:cubicBezTo>
                  <a:cubicBezTo>
                    <a:pt x="9" y="69"/>
                    <a:pt x="9" y="69"/>
                    <a:pt x="8" y="69"/>
                  </a:cubicBezTo>
                  <a:cubicBezTo>
                    <a:pt x="8" y="69"/>
                    <a:pt x="8" y="69"/>
                    <a:pt x="8" y="69"/>
                  </a:cubicBezTo>
                  <a:cubicBezTo>
                    <a:pt x="8" y="69"/>
                    <a:pt x="8" y="69"/>
                    <a:pt x="8" y="69"/>
                  </a:cubicBezTo>
                  <a:cubicBezTo>
                    <a:pt x="8" y="69"/>
                    <a:pt x="8" y="69"/>
                    <a:pt x="8" y="70"/>
                  </a:cubicBezTo>
                  <a:cubicBezTo>
                    <a:pt x="8" y="70"/>
                    <a:pt x="8" y="70"/>
                    <a:pt x="8" y="70"/>
                  </a:cubicBezTo>
                  <a:cubicBezTo>
                    <a:pt x="8" y="70"/>
                    <a:pt x="8" y="70"/>
                    <a:pt x="8" y="70"/>
                  </a:cubicBezTo>
                  <a:cubicBezTo>
                    <a:pt x="8" y="70"/>
                    <a:pt x="8" y="70"/>
                    <a:pt x="8" y="70"/>
                  </a:cubicBezTo>
                  <a:cubicBezTo>
                    <a:pt x="8" y="70"/>
                    <a:pt x="8" y="70"/>
                    <a:pt x="8" y="70"/>
                  </a:cubicBezTo>
                  <a:cubicBezTo>
                    <a:pt x="8" y="70"/>
                    <a:pt x="8" y="70"/>
                    <a:pt x="8" y="70"/>
                  </a:cubicBezTo>
                  <a:cubicBezTo>
                    <a:pt x="7" y="70"/>
                    <a:pt x="7" y="70"/>
                    <a:pt x="7" y="70"/>
                  </a:cubicBezTo>
                  <a:cubicBezTo>
                    <a:pt x="7" y="70"/>
                    <a:pt x="7" y="70"/>
                    <a:pt x="7" y="70"/>
                  </a:cubicBezTo>
                  <a:cubicBezTo>
                    <a:pt x="7" y="70"/>
                    <a:pt x="7" y="70"/>
                    <a:pt x="7" y="71"/>
                  </a:cubicBezTo>
                  <a:cubicBezTo>
                    <a:pt x="7" y="71"/>
                    <a:pt x="7" y="71"/>
                    <a:pt x="7" y="71"/>
                  </a:cubicBezTo>
                  <a:cubicBezTo>
                    <a:pt x="7"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5" y="71"/>
                    <a:pt x="5" y="71"/>
                    <a:pt x="5" y="71"/>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4" y="72"/>
                    <a:pt x="4" y="72"/>
                    <a:pt x="4" y="72"/>
                  </a:cubicBezTo>
                  <a:cubicBezTo>
                    <a:pt x="4" y="72"/>
                    <a:pt x="4" y="72"/>
                    <a:pt x="4" y="72"/>
                  </a:cubicBezTo>
                  <a:cubicBezTo>
                    <a:pt x="4" y="72"/>
                    <a:pt x="4" y="72"/>
                    <a:pt x="4" y="72"/>
                  </a:cubicBezTo>
                  <a:cubicBezTo>
                    <a:pt x="4" y="72"/>
                    <a:pt x="4" y="72"/>
                    <a:pt x="4" y="72"/>
                  </a:cubicBezTo>
                  <a:cubicBezTo>
                    <a:pt x="4" y="72"/>
                    <a:pt x="4" y="72"/>
                    <a:pt x="4" y="72"/>
                  </a:cubicBezTo>
                  <a:cubicBezTo>
                    <a:pt x="4" y="73"/>
                    <a:pt x="4" y="73"/>
                    <a:pt x="4" y="73"/>
                  </a:cubicBezTo>
                  <a:cubicBezTo>
                    <a:pt x="4" y="73"/>
                    <a:pt x="4" y="73"/>
                    <a:pt x="4" y="73"/>
                  </a:cubicBezTo>
                  <a:cubicBezTo>
                    <a:pt x="4" y="73"/>
                    <a:pt x="4" y="73"/>
                    <a:pt x="4"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2" y="73"/>
                    <a:pt x="2" y="73"/>
                  </a:cubicBezTo>
                  <a:cubicBezTo>
                    <a:pt x="2" y="73"/>
                    <a:pt x="2" y="74"/>
                    <a:pt x="2" y="74"/>
                  </a:cubicBezTo>
                  <a:cubicBezTo>
                    <a:pt x="2" y="74"/>
                    <a:pt x="2" y="74"/>
                    <a:pt x="2" y="74"/>
                  </a:cubicBezTo>
                  <a:cubicBezTo>
                    <a:pt x="2" y="74"/>
                    <a:pt x="2" y="74"/>
                    <a:pt x="2" y="74"/>
                  </a:cubicBezTo>
                  <a:cubicBezTo>
                    <a:pt x="2" y="74"/>
                    <a:pt x="2"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5"/>
                    <a:pt x="1"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8"/>
                    <a:pt x="0"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2" y="78"/>
                  </a:cubicBezTo>
                  <a:cubicBezTo>
                    <a:pt x="2" y="78"/>
                    <a:pt x="2" y="78"/>
                    <a:pt x="2" y="78"/>
                  </a:cubicBezTo>
                  <a:cubicBezTo>
                    <a:pt x="2" y="78"/>
                    <a:pt x="2" y="78"/>
                    <a:pt x="2" y="78"/>
                  </a:cubicBezTo>
                  <a:cubicBezTo>
                    <a:pt x="2" y="78"/>
                    <a:pt x="2" y="78"/>
                    <a:pt x="2" y="78"/>
                  </a:cubicBezTo>
                  <a:cubicBezTo>
                    <a:pt x="2" y="78"/>
                    <a:pt x="2"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5" y="79"/>
                    <a:pt x="5" y="79"/>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7" y="80"/>
                    <a:pt x="7" y="80"/>
                  </a:cubicBezTo>
                  <a:cubicBezTo>
                    <a:pt x="7" y="80"/>
                    <a:pt x="7" y="80"/>
                    <a:pt x="7" y="80"/>
                  </a:cubicBezTo>
                  <a:cubicBezTo>
                    <a:pt x="7" y="80"/>
                    <a:pt x="7" y="80"/>
                    <a:pt x="7" y="80"/>
                  </a:cubicBezTo>
                  <a:cubicBezTo>
                    <a:pt x="7" y="80"/>
                    <a:pt x="7" y="80"/>
                    <a:pt x="7" y="80"/>
                  </a:cubicBezTo>
                  <a:cubicBezTo>
                    <a:pt x="7" y="80"/>
                    <a:pt x="7" y="80"/>
                    <a:pt x="7" y="80"/>
                  </a:cubicBezTo>
                  <a:cubicBezTo>
                    <a:pt x="7" y="80"/>
                    <a:pt x="7" y="80"/>
                    <a:pt x="7" y="81"/>
                  </a:cubicBezTo>
                  <a:cubicBezTo>
                    <a:pt x="7"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9" y="81"/>
                  </a:cubicBezTo>
                  <a:cubicBezTo>
                    <a:pt x="9" y="81"/>
                    <a:pt x="9" y="81"/>
                    <a:pt x="9" y="81"/>
                  </a:cubicBezTo>
                  <a:cubicBezTo>
                    <a:pt x="9" y="81"/>
                    <a:pt x="9" y="81"/>
                    <a:pt x="9" y="81"/>
                  </a:cubicBezTo>
                  <a:cubicBezTo>
                    <a:pt x="9" y="81"/>
                    <a:pt x="9" y="81"/>
                    <a:pt x="9" y="81"/>
                  </a:cubicBezTo>
                  <a:cubicBezTo>
                    <a:pt x="9" y="81"/>
                    <a:pt x="9" y="81"/>
                    <a:pt x="9" y="81"/>
                  </a:cubicBezTo>
                  <a:cubicBezTo>
                    <a:pt x="10" y="81"/>
                    <a:pt x="10" y="82"/>
                    <a:pt x="11" y="81"/>
                  </a:cubicBezTo>
                  <a:cubicBezTo>
                    <a:pt x="11" y="81"/>
                    <a:pt x="11" y="81"/>
                    <a:pt x="11" y="81"/>
                  </a:cubicBezTo>
                  <a:cubicBezTo>
                    <a:pt x="11" y="81"/>
                    <a:pt x="11" y="81"/>
                    <a:pt x="11" y="81"/>
                  </a:cubicBezTo>
                  <a:cubicBezTo>
                    <a:pt x="11" y="81"/>
                    <a:pt x="11" y="81"/>
                    <a:pt x="11" y="81"/>
                  </a:cubicBezTo>
                  <a:cubicBezTo>
                    <a:pt x="11" y="81"/>
                    <a:pt x="11" y="81"/>
                    <a:pt x="11" y="81"/>
                  </a:cubicBezTo>
                  <a:cubicBezTo>
                    <a:pt x="12" y="81"/>
                    <a:pt x="12" y="81"/>
                    <a:pt x="12" y="81"/>
                  </a:cubicBezTo>
                  <a:cubicBezTo>
                    <a:pt x="12" y="81"/>
                    <a:pt x="12" y="81"/>
                    <a:pt x="12" y="81"/>
                  </a:cubicBezTo>
                  <a:cubicBezTo>
                    <a:pt x="12" y="81"/>
                    <a:pt x="12" y="81"/>
                    <a:pt x="12" y="81"/>
                  </a:cubicBezTo>
                  <a:cubicBezTo>
                    <a:pt x="12" y="81"/>
                    <a:pt x="12" y="81"/>
                    <a:pt x="12" y="81"/>
                  </a:cubicBezTo>
                  <a:cubicBezTo>
                    <a:pt x="12" y="81"/>
                    <a:pt x="12" y="81"/>
                    <a:pt x="12" y="81"/>
                  </a:cubicBezTo>
                  <a:cubicBezTo>
                    <a:pt x="12"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4" y="80"/>
                    <a:pt x="14" y="80"/>
                  </a:cubicBezTo>
                  <a:cubicBezTo>
                    <a:pt x="14" y="80"/>
                    <a:pt x="14" y="80"/>
                    <a:pt x="14" y="80"/>
                  </a:cubicBezTo>
                  <a:cubicBezTo>
                    <a:pt x="14" y="79"/>
                    <a:pt x="14" y="79"/>
                    <a:pt x="14" y="79"/>
                  </a:cubicBezTo>
                  <a:cubicBezTo>
                    <a:pt x="14" y="79"/>
                    <a:pt x="14" y="79"/>
                    <a:pt x="14" y="79"/>
                  </a:cubicBezTo>
                  <a:cubicBezTo>
                    <a:pt x="14" y="79"/>
                    <a:pt x="15" y="79"/>
                    <a:pt x="15" y="79"/>
                  </a:cubicBezTo>
                  <a:cubicBezTo>
                    <a:pt x="15" y="79"/>
                    <a:pt x="15" y="79"/>
                    <a:pt x="15" y="79"/>
                  </a:cubicBezTo>
                  <a:cubicBezTo>
                    <a:pt x="15" y="78"/>
                    <a:pt x="15" y="78"/>
                    <a:pt x="16" y="77"/>
                  </a:cubicBezTo>
                  <a:cubicBezTo>
                    <a:pt x="16" y="77"/>
                    <a:pt x="17" y="77"/>
                    <a:pt x="17" y="77"/>
                  </a:cubicBezTo>
                  <a:cubicBezTo>
                    <a:pt x="17" y="77"/>
                    <a:pt x="17" y="76"/>
                    <a:pt x="17" y="76"/>
                  </a:cubicBezTo>
                  <a:cubicBezTo>
                    <a:pt x="17" y="76"/>
                    <a:pt x="17" y="76"/>
                    <a:pt x="17" y="76"/>
                  </a:cubicBezTo>
                  <a:cubicBezTo>
                    <a:pt x="17" y="76"/>
                    <a:pt x="17" y="76"/>
                    <a:pt x="17" y="76"/>
                  </a:cubicBezTo>
                  <a:cubicBezTo>
                    <a:pt x="18" y="76"/>
                    <a:pt x="18" y="75"/>
                    <a:pt x="19" y="74"/>
                  </a:cubicBezTo>
                  <a:cubicBezTo>
                    <a:pt x="19" y="74"/>
                    <a:pt x="19" y="74"/>
                    <a:pt x="19" y="74"/>
                  </a:cubicBezTo>
                  <a:cubicBezTo>
                    <a:pt x="19" y="74"/>
                    <a:pt x="19" y="74"/>
                    <a:pt x="19" y="74"/>
                  </a:cubicBezTo>
                  <a:cubicBezTo>
                    <a:pt x="19" y="74"/>
                    <a:pt x="19" y="74"/>
                    <a:pt x="19" y="74"/>
                  </a:cubicBezTo>
                  <a:cubicBezTo>
                    <a:pt x="20" y="73"/>
                    <a:pt x="20" y="73"/>
                    <a:pt x="20" y="73"/>
                  </a:cubicBezTo>
                  <a:cubicBezTo>
                    <a:pt x="20" y="73"/>
                    <a:pt x="20" y="73"/>
                    <a:pt x="20" y="73"/>
                  </a:cubicBezTo>
                  <a:cubicBezTo>
                    <a:pt x="20" y="73"/>
                    <a:pt x="20" y="73"/>
                    <a:pt x="20" y="73"/>
                  </a:cubicBezTo>
                  <a:cubicBezTo>
                    <a:pt x="20" y="73"/>
                    <a:pt x="20" y="73"/>
                    <a:pt x="20"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1"/>
                  </a:cubicBezTo>
                  <a:cubicBezTo>
                    <a:pt x="21" y="71"/>
                    <a:pt x="21" y="71"/>
                    <a:pt x="21" y="71"/>
                  </a:cubicBezTo>
                  <a:cubicBezTo>
                    <a:pt x="21" y="71"/>
                    <a:pt x="22" y="71"/>
                    <a:pt x="22" y="71"/>
                  </a:cubicBezTo>
                  <a:cubicBezTo>
                    <a:pt x="22" y="71"/>
                    <a:pt x="22" y="71"/>
                    <a:pt x="22" y="71"/>
                  </a:cubicBezTo>
                  <a:cubicBezTo>
                    <a:pt x="22" y="71"/>
                    <a:pt x="22" y="71"/>
                    <a:pt x="22" y="71"/>
                  </a:cubicBezTo>
                  <a:cubicBezTo>
                    <a:pt x="22" y="71"/>
                    <a:pt x="22" y="71"/>
                    <a:pt x="22" y="71"/>
                  </a:cubicBezTo>
                  <a:cubicBezTo>
                    <a:pt x="22" y="71"/>
                    <a:pt x="22" y="71"/>
                    <a:pt x="22" y="70"/>
                  </a:cubicBezTo>
                  <a:cubicBezTo>
                    <a:pt x="22" y="70"/>
                    <a:pt x="22" y="70"/>
                    <a:pt x="22" y="70"/>
                  </a:cubicBezTo>
                  <a:cubicBezTo>
                    <a:pt x="22" y="70"/>
                    <a:pt x="22" y="70"/>
                    <a:pt x="22" y="70"/>
                  </a:cubicBezTo>
                  <a:cubicBezTo>
                    <a:pt x="22" y="70"/>
                    <a:pt x="22" y="70"/>
                    <a:pt x="22" y="70"/>
                  </a:cubicBezTo>
                  <a:cubicBezTo>
                    <a:pt x="23" y="70"/>
                    <a:pt x="23" y="70"/>
                    <a:pt x="23" y="70"/>
                  </a:cubicBezTo>
                  <a:cubicBezTo>
                    <a:pt x="23" y="70"/>
                    <a:pt x="23" y="69"/>
                    <a:pt x="23" y="69"/>
                  </a:cubicBezTo>
                  <a:cubicBezTo>
                    <a:pt x="23" y="69"/>
                    <a:pt x="23" y="69"/>
                    <a:pt x="23" y="69"/>
                  </a:cubicBezTo>
                  <a:cubicBezTo>
                    <a:pt x="23" y="69"/>
                    <a:pt x="23" y="69"/>
                    <a:pt x="23" y="69"/>
                  </a:cubicBezTo>
                  <a:cubicBezTo>
                    <a:pt x="23" y="69"/>
                    <a:pt x="23" y="69"/>
                    <a:pt x="23" y="69"/>
                  </a:cubicBezTo>
                  <a:cubicBezTo>
                    <a:pt x="23" y="69"/>
                    <a:pt x="23" y="69"/>
                    <a:pt x="23" y="69"/>
                  </a:cubicBezTo>
                  <a:cubicBezTo>
                    <a:pt x="24" y="69"/>
                    <a:pt x="24" y="69"/>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6"/>
                    <a:pt x="25" y="66"/>
                  </a:cubicBezTo>
                  <a:cubicBezTo>
                    <a:pt x="25" y="66"/>
                    <a:pt x="25" y="66"/>
                    <a:pt x="25" y="66"/>
                  </a:cubicBezTo>
                  <a:cubicBezTo>
                    <a:pt x="25" y="66"/>
                    <a:pt x="25" y="66"/>
                    <a:pt x="26" y="66"/>
                  </a:cubicBezTo>
                  <a:cubicBezTo>
                    <a:pt x="26" y="66"/>
                    <a:pt x="26" y="66"/>
                    <a:pt x="26" y="66"/>
                  </a:cubicBezTo>
                  <a:cubicBezTo>
                    <a:pt x="26" y="66"/>
                    <a:pt x="26" y="66"/>
                    <a:pt x="26" y="66"/>
                  </a:cubicBezTo>
                  <a:cubicBezTo>
                    <a:pt x="26" y="66"/>
                    <a:pt x="26" y="66"/>
                    <a:pt x="26" y="66"/>
                  </a:cubicBezTo>
                  <a:cubicBezTo>
                    <a:pt x="26" y="66"/>
                    <a:pt x="26" y="66"/>
                    <a:pt x="26" y="66"/>
                  </a:cubicBezTo>
                  <a:cubicBezTo>
                    <a:pt x="26" y="66"/>
                    <a:pt x="26" y="65"/>
                    <a:pt x="26" y="65"/>
                  </a:cubicBezTo>
                  <a:cubicBezTo>
                    <a:pt x="26" y="65"/>
                    <a:pt x="26" y="65"/>
                    <a:pt x="26" y="65"/>
                  </a:cubicBezTo>
                  <a:cubicBezTo>
                    <a:pt x="26" y="65"/>
                    <a:pt x="26" y="65"/>
                    <a:pt x="26" y="65"/>
                  </a:cubicBezTo>
                  <a:cubicBezTo>
                    <a:pt x="26" y="65"/>
                    <a:pt x="26" y="65"/>
                    <a:pt x="26" y="65"/>
                  </a:cubicBezTo>
                  <a:cubicBezTo>
                    <a:pt x="26" y="65"/>
                    <a:pt x="27" y="65"/>
                    <a:pt x="27" y="65"/>
                  </a:cubicBezTo>
                  <a:cubicBezTo>
                    <a:pt x="27" y="65"/>
                    <a:pt x="27" y="65"/>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3"/>
                    <a:pt x="27" y="63"/>
                    <a:pt x="27" y="63"/>
                  </a:cubicBezTo>
                  <a:cubicBezTo>
                    <a:pt x="27" y="63"/>
                    <a:pt x="28" y="63"/>
                    <a:pt x="28" y="63"/>
                  </a:cubicBezTo>
                  <a:cubicBezTo>
                    <a:pt x="28" y="63"/>
                    <a:pt x="28" y="63"/>
                    <a:pt x="28" y="63"/>
                  </a:cubicBezTo>
                  <a:cubicBezTo>
                    <a:pt x="28" y="63"/>
                    <a:pt x="28" y="63"/>
                    <a:pt x="28" y="63"/>
                  </a:cubicBezTo>
                  <a:cubicBezTo>
                    <a:pt x="28" y="63"/>
                    <a:pt x="28" y="63"/>
                    <a:pt x="28" y="63"/>
                  </a:cubicBezTo>
                  <a:cubicBezTo>
                    <a:pt x="28" y="63"/>
                    <a:pt x="28" y="63"/>
                    <a:pt x="28" y="63"/>
                  </a:cubicBezTo>
                  <a:cubicBezTo>
                    <a:pt x="28" y="63"/>
                    <a:pt x="28" y="63"/>
                    <a:pt x="28" y="62"/>
                  </a:cubicBezTo>
                  <a:cubicBezTo>
                    <a:pt x="28" y="62"/>
                    <a:pt x="28" y="62"/>
                    <a:pt x="28" y="62"/>
                  </a:cubicBezTo>
                  <a:cubicBezTo>
                    <a:pt x="28" y="62"/>
                    <a:pt x="28" y="62"/>
                    <a:pt x="28" y="62"/>
                  </a:cubicBezTo>
                  <a:cubicBezTo>
                    <a:pt x="28" y="62"/>
                    <a:pt x="28" y="62"/>
                    <a:pt x="28" y="62"/>
                  </a:cubicBezTo>
                  <a:cubicBezTo>
                    <a:pt x="28" y="62"/>
                    <a:pt x="28" y="62"/>
                    <a:pt x="28" y="62"/>
                  </a:cubicBezTo>
                  <a:cubicBezTo>
                    <a:pt x="28" y="62"/>
                    <a:pt x="28" y="62"/>
                    <a:pt x="29" y="62"/>
                  </a:cubicBezTo>
                  <a:cubicBezTo>
                    <a:pt x="29" y="62"/>
                    <a:pt x="29" y="62"/>
                    <a:pt x="29" y="62"/>
                  </a:cubicBezTo>
                  <a:cubicBezTo>
                    <a:pt x="29" y="62"/>
                    <a:pt x="29" y="62"/>
                    <a:pt x="29" y="62"/>
                  </a:cubicBezTo>
                  <a:cubicBezTo>
                    <a:pt x="29" y="62"/>
                    <a:pt x="29" y="62"/>
                    <a:pt x="29" y="62"/>
                  </a:cubicBezTo>
                  <a:cubicBezTo>
                    <a:pt x="29" y="62"/>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59"/>
                  </a:cubicBezTo>
                  <a:cubicBezTo>
                    <a:pt x="30" y="59"/>
                    <a:pt x="30" y="59"/>
                    <a:pt x="30" y="59"/>
                  </a:cubicBezTo>
                  <a:cubicBezTo>
                    <a:pt x="30" y="59"/>
                    <a:pt x="30" y="59"/>
                    <a:pt x="30" y="59"/>
                  </a:cubicBezTo>
                  <a:cubicBezTo>
                    <a:pt x="30" y="59"/>
                    <a:pt x="30" y="59"/>
                    <a:pt x="31" y="59"/>
                  </a:cubicBezTo>
                  <a:cubicBezTo>
                    <a:pt x="31" y="59"/>
                    <a:pt x="31" y="59"/>
                    <a:pt x="31" y="59"/>
                  </a:cubicBezTo>
                  <a:cubicBezTo>
                    <a:pt x="31" y="59"/>
                    <a:pt x="31" y="59"/>
                    <a:pt x="31" y="59"/>
                  </a:cubicBezTo>
                  <a:cubicBezTo>
                    <a:pt x="31" y="59"/>
                    <a:pt x="31" y="59"/>
                    <a:pt x="31" y="59"/>
                  </a:cubicBezTo>
                  <a:cubicBezTo>
                    <a:pt x="31" y="59"/>
                    <a:pt x="31" y="59"/>
                    <a:pt x="31" y="59"/>
                  </a:cubicBezTo>
                  <a:cubicBezTo>
                    <a:pt x="31" y="58"/>
                    <a:pt x="31" y="58"/>
                    <a:pt x="31" y="58"/>
                  </a:cubicBezTo>
                  <a:cubicBezTo>
                    <a:pt x="31" y="58"/>
                    <a:pt x="31" y="58"/>
                    <a:pt x="31" y="58"/>
                  </a:cubicBezTo>
                  <a:cubicBezTo>
                    <a:pt x="31" y="58"/>
                    <a:pt x="31" y="58"/>
                    <a:pt x="31" y="58"/>
                  </a:cubicBezTo>
                  <a:cubicBezTo>
                    <a:pt x="31" y="58"/>
                    <a:pt x="31" y="58"/>
                    <a:pt x="31" y="58"/>
                  </a:cubicBezTo>
                  <a:cubicBezTo>
                    <a:pt x="31" y="58"/>
                    <a:pt x="31" y="58"/>
                    <a:pt x="31" y="58"/>
                  </a:cubicBezTo>
                  <a:cubicBezTo>
                    <a:pt x="32" y="58"/>
                    <a:pt x="32" y="58"/>
                    <a:pt x="32" y="58"/>
                  </a:cubicBezTo>
                  <a:cubicBezTo>
                    <a:pt x="32" y="58"/>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6"/>
                    <a:pt x="32" y="56"/>
                  </a:cubicBezTo>
                  <a:cubicBezTo>
                    <a:pt x="32" y="56"/>
                    <a:pt x="32" y="56"/>
                    <a:pt x="32" y="56"/>
                  </a:cubicBezTo>
                  <a:cubicBezTo>
                    <a:pt x="32" y="56"/>
                    <a:pt x="32" y="56"/>
                    <a:pt x="32" y="56"/>
                  </a:cubicBezTo>
                  <a:cubicBezTo>
                    <a:pt x="32" y="56"/>
                    <a:pt x="33" y="56"/>
                    <a:pt x="33" y="56"/>
                  </a:cubicBezTo>
                  <a:cubicBezTo>
                    <a:pt x="33" y="56"/>
                    <a:pt x="33" y="56"/>
                    <a:pt x="33" y="56"/>
                  </a:cubicBezTo>
                  <a:cubicBezTo>
                    <a:pt x="33" y="56"/>
                    <a:pt x="33" y="56"/>
                    <a:pt x="33" y="56"/>
                  </a:cubicBezTo>
                  <a:cubicBezTo>
                    <a:pt x="33" y="56"/>
                    <a:pt x="33" y="56"/>
                    <a:pt x="33" y="56"/>
                  </a:cubicBezTo>
                  <a:cubicBezTo>
                    <a:pt x="33" y="56"/>
                    <a:pt x="33" y="56"/>
                    <a:pt x="33" y="56"/>
                  </a:cubicBezTo>
                  <a:cubicBezTo>
                    <a:pt x="33" y="56"/>
                    <a:pt x="33" y="55"/>
                    <a:pt x="33" y="55"/>
                  </a:cubicBezTo>
                  <a:cubicBezTo>
                    <a:pt x="33" y="55"/>
                    <a:pt x="33" y="55"/>
                    <a:pt x="33" y="55"/>
                  </a:cubicBezTo>
                  <a:cubicBezTo>
                    <a:pt x="33" y="55"/>
                    <a:pt x="33" y="55"/>
                    <a:pt x="33" y="55"/>
                  </a:cubicBezTo>
                  <a:cubicBezTo>
                    <a:pt x="33" y="55"/>
                    <a:pt x="33" y="55"/>
                    <a:pt x="33" y="55"/>
                  </a:cubicBezTo>
                  <a:cubicBezTo>
                    <a:pt x="33" y="55"/>
                    <a:pt x="33" y="55"/>
                    <a:pt x="33" y="55"/>
                  </a:cubicBezTo>
                  <a:cubicBezTo>
                    <a:pt x="33" y="55"/>
                    <a:pt x="33" y="55"/>
                    <a:pt x="34" y="55"/>
                  </a:cubicBezTo>
                  <a:cubicBezTo>
                    <a:pt x="34" y="55"/>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3"/>
                    <a:pt x="34" y="53"/>
                  </a:cubicBezTo>
                  <a:cubicBezTo>
                    <a:pt x="34" y="53"/>
                    <a:pt x="34" y="53"/>
                    <a:pt x="34" y="53"/>
                  </a:cubicBezTo>
                  <a:cubicBezTo>
                    <a:pt x="34"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2"/>
                  </a:cubicBezTo>
                  <a:cubicBezTo>
                    <a:pt x="35" y="52"/>
                    <a:pt x="35" y="52"/>
                    <a:pt x="35" y="52"/>
                  </a:cubicBezTo>
                  <a:cubicBezTo>
                    <a:pt x="35" y="52"/>
                    <a:pt x="35" y="52"/>
                    <a:pt x="35" y="52"/>
                  </a:cubicBezTo>
                  <a:cubicBezTo>
                    <a:pt x="35" y="52"/>
                    <a:pt x="35" y="52"/>
                    <a:pt x="35" y="52"/>
                  </a:cubicBezTo>
                  <a:cubicBezTo>
                    <a:pt x="35" y="52"/>
                    <a:pt x="35" y="52"/>
                    <a:pt x="35" y="52"/>
                  </a:cubicBezTo>
                  <a:cubicBezTo>
                    <a:pt x="36" y="52"/>
                    <a:pt x="36" y="52"/>
                    <a:pt x="36" y="52"/>
                  </a:cubicBezTo>
                  <a:cubicBezTo>
                    <a:pt x="36" y="52"/>
                    <a:pt x="36" y="52"/>
                    <a:pt x="36" y="51"/>
                  </a:cubicBezTo>
                  <a:cubicBezTo>
                    <a:pt x="36" y="51"/>
                    <a:pt x="36" y="51"/>
                    <a:pt x="36" y="51"/>
                  </a:cubicBezTo>
                  <a:cubicBezTo>
                    <a:pt x="36" y="51"/>
                    <a:pt x="36" y="51"/>
                    <a:pt x="36" y="51"/>
                  </a:cubicBezTo>
                  <a:cubicBezTo>
                    <a:pt x="36" y="51"/>
                    <a:pt x="36" y="51"/>
                    <a:pt x="36" y="51"/>
                  </a:cubicBezTo>
                  <a:cubicBezTo>
                    <a:pt x="36" y="51"/>
                    <a:pt x="36" y="51"/>
                    <a:pt x="37" y="51"/>
                  </a:cubicBezTo>
                  <a:cubicBezTo>
                    <a:pt x="37" y="51"/>
                    <a:pt x="37" y="51"/>
                    <a:pt x="37" y="51"/>
                  </a:cubicBezTo>
                  <a:cubicBezTo>
                    <a:pt x="37" y="51"/>
                    <a:pt x="37" y="51"/>
                    <a:pt x="37" y="51"/>
                  </a:cubicBezTo>
                  <a:cubicBezTo>
                    <a:pt x="37" y="51"/>
                    <a:pt x="37" y="51"/>
                    <a:pt x="37" y="51"/>
                  </a:cubicBezTo>
                  <a:cubicBezTo>
                    <a:pt x="37" y="51"/>
                    <a:pt x="37" y="51"/>
                    <a:pt x="37" y="51"/>
                  </a:cubicBezTo>
                  <a:cubicBezTo>
                    <a:pt x="37" y="52"/>
                    <a:pt x="37" y="52"/>
                    <a:pt x="37" y="53"/>
                  </a:cubicBezTo>
                  <a:cubicBezTo>
                    <a:pt x="37" y="53"/>
                    <a:pt x="37" y="53"/>
                    <a:pt x="37" y="53"/>
                  </a:cubicBezTo>
                  <a:cubicBezTo>
                    <a:pt x="37" y="53"/>
                    <a:pt x="37" y="54"/>
                    <a:pt x="37" y="54"/>
                  </a:cubicBezTo>
                  <a:cubicBezTo>
                    <a:pt x="37" y="54"/>
                    <a:pt x="37" y="54"/>
                    <a:pt x="37" y="54"/>
                  </a:cubicBezTo>
                  <a:cubicBezTo>
                    <a:pt x="37" y="55"/>
                    <a:pt x="37" y="56"/>
                    <a:pt x="37" y="57"/>
                  </a:cubicBezTo>
                  <a:cubicBezTo>
                    <a:pt x="37" y="57"/>
                    <a:pt x="37" y="58"/>
                    <a:pt x="37" y="59"/>
                  </a:cubicBezTo>
                  <a:cubicBezTo>
                    <a:pt x="37" y="59"/>
                    <a:pt x="37" y="60"/>
                    <a:pt x="37" y="61"/>
                  </a:cubicBezTo>
                  <a:cubicBezTo>
                    <a:pt x="37" y="62"/>
                    <a:pt x="37" y="63"/>
                    <a:pt x="37" y="64"/>
                  </a:cubicBezTo>
                  <a:cubicBezTo>
                    <a:pt x="37" y="64"/>
                    <a:pt x="37" y="65"/>
                    <a:pt x="37" y="66"/>
                  </a:cubicBezTo>
                  <a:cubicBezTo>
                    <a:pt x="37" y="66"/>
                    <a:pt x="37" y="67"/>
                    <a:pt x="37" y="68"/>
                  </a:cubicBezTo>
                  <a:cubicBezTo>
                    <a:pt x="37" y="69"/>
                    <a:pt x="37" y="71"/>
                    <a:pt x="37" y="72"/>
                  </a:cubicBezTo>
                  <a:cubicBezTo>
                    <a:pt x="37" y="76"/>
                    <a:pt x="37" y="81"/>
                    <a:pt x="37" y="85"/>
                  </a:cubicBezTo>
                  <a:cubicBezTo>
                    <a:pt x="37" y="88"/>
                    <a:pt x="37" y="90"/>
                    <a:pt x="37" y="92"/>
                  </a:cubicBezTo>
                  <a:cubicBezTo>
                    <a:pt x="37" y="93"/>
                    <a:pt x="37" y="95"/>
                    <a:pt x="37" y="96"/>
                  </a:cubicBezTo>
                  <a:cubicBezTo>
                    <a:pt x="37" y="96"/>
                    <a:pt x="37" y="96"/>
                    <a:pt x="37" y="96"/>
                  </a:cubicBezTo>
                  <a:cubicBezTo>
                    <a:pt x="37" y="96"/>
                    <a:pt x="37" y="96"/>
                    <a:pt x="37" y="96"/>
                  </a:cubicBezTo>
                  <a:cubicBezTo>
                    <a:pt x="37" y="96"/>
                    <a:pt x="38" y="96"/>
                    <a:pt x="38" y="96"/>
                  </a:cubicBezTo>
                  <a:cubicBezTo>
                    <a:pt x="38" y="96"/>
                    <a:pt x="38" y="96"/>
                    <a:pt x="38" y="96"/>
                  </a:cubicBezTo>
                  <a:cubicBezTo>
                    <a:pt x="38" y="96"/>
                    <a:pt x="38" y="96"/>
                    <a:pt x="38" y="96"/>
                  </a:cubicBezTo>
                  <a:cubicBezTo>
                    <a:pt x="38" y="96"/>
                    <a:pt x="38" y="97"/>
                    <a:pt x="39" y="97"/>
                  </a:cubicBezTo>
                  <a:cubicBezTo>
                    <a:pt x="39" y="97"/>
                    <a:pt x="39" y="97"/>
                    <a:pt x="39" y="97"/>
                  </a:cubicBezTo>
                  <a:cubicBezTo>
                    <a:pt x="39" y="97"/>
                    <a:pt x="39" y="97"/>
                    <a:pt x="39" y="97"/>
                  </a:cubicBezTo>
                  <a:cubicBezTo>
                    <a:pt x="40" y="97"/>
                    <a:pt x="41" y="97"/>
                    <a:pt x="42" y="97"/>
                  </a:cubicBezTo>
                  <a:cubicBezTo>
                    <a:pt x="43" y="97"/>
                    <a:pt x="44" y="97"/>
                    <a:pt x="45" y="97"/>
                  </a:cubicBezTo>
                  <a:cubicBezTo>
                    <a:pt x="45" y="97"/>
                    <a:pt x="46" y="97"/>
                    <a:pt x="46" y="97"/>
                  </a:cubicBezTo>
                  <a:cubicBezTo>
                    <a:pt x="47" y="97"/>
                    <a:pt x="48" y="97"/>
                    <a:pt x="49" y="97"/>
                  </a:cubicBezTo>
                  <a:cubicBezTo>
                    <a:pt x="49" y="97"/>
                    <a:pt x="49" y="97"/>
                    <a:pt x="49" y="97"/>
                  </a:cubicBezTo>
                  <a:cubicBezTo>
                    <a:pt x="49" y="97"/>
                    <a:pt x="50" y="97"/>
                    <a:pt x="50" y="97"/>
                  </a:cubicBezTo>
                  <a:cubicBezTo>
                    <a:pt x="50" y="97"/>
                    <a:pt x="50" y="97"/>
                    <a:pt x="50" y="97"/>
                  </a:cubicBezTo>
                  <a:cubicBezTo>
                    <a:pt x="50" y="97"/>
                    <a:pt x="51" y="97"/>
                    <a:pt x="51" y="97"/>
                  </a:cubicBezTo>
                  <a:cubicBezTo>
                    <a:pt x="51" y="97"/>
                    <a:pt x="51" y="96"/>
                    <a:pt x="51" y="96"/>
                  </a:cubicBezTo>
                  <a:cubicBezTo>
                    <a:pt x="51" y="96"/>
                    <a:pt x="51" y="96"/>
                    <a:pt x="51" y="96"/>
                  </a:cubicBezTo>
                  <a:cubicBezTo>
                    <a:pt x="51" y="96"/>
                    <a:pt x="51" y="96"/>
                    <a:pt x="51" y="96"/>
                  </a:cubicBezTo>
                  <a:cubicBezTo>
                    <a:pt x="51" y="96"/>
                    <a:pt x="51" y="96"/>
                    <a:pt x="51" y="96"/>
                  </a:cubicBezTo>
                  <a:cubicBezTo>
                    <a:pt x="51" y="96"/>
                    <a:pt x="51" y="96"/>
                    <a:pt x="51" y="96"/>
                  </a:cubicBezTo>
                  <a:cubicBezTo>
                    <a:pt x="51" y="96"/>
                    <a:pt x="51" y="96"/>
                    <a:pt x="52" y="96"/>
                  </a:cubicBezTo>
                  <a:cubicBezTo>
                    <a:pt x="52" y="96"/>
                    <a:pt x="52" y="96"/>
                    <a:pt x="52" y="96"/>
                  </a:cubicBezTo>
                  <a:cubicBezTo>
                    <a:pt x="52" y="96"/>
                    <a:pt x="52" y="96"/>
                    <a:pt x="52" y="96"/>
                  </a:cubicBezTo>
                  <a:cubicBezTo>
                    <a:pt x="52" y="96"/>
                    <a:pt x="52" y="96"/>
                    <a:pt x="52" y="96"/>
                  </a:cubicBezTo>
                  <a:cubicBezTo>
                    <a:pt x="52" y="96"/>
                    <a:pt x="52" y="96"/>
                    <a:pt x="52" y="96"/>
                  </a:cubicBezTo>
                  <a:cubicBezTo>
                    <a:pt x="53" y="95"/>
                    <a:pt x="53" y="94"/>
                    <a:pt x="53" y="93"/>
                  </a:cubicBezTo>
                  <a:cubicBezTo>
                    <a:pt x="53" y="93"/>
                    <a:pt x="53" y="93"/>
                    <a:pt x="53" y="93"/>
                  </a:cubicBezTo>
                  <a:cubicBezTo>
                    <a:pt x="53" y="93"/>
                    <a:pt x="53" y="93"/>
                    <a:pt x="53" y="93"/>
                  </a:cubicBezTo>
                  <a:cubicBezTo>
                    <a:pt x="53" y="92"/>
                    <a:pt x="53" y="92"/>
                    <a:pt x="53" y="92"/>
                  </a:cubicBezTo>
                  <a:cubicBezTo>
                    <a:pt x="52" y="92"/>
                    <a:pt x="52" y="92"/>
                    <a:pt x="52" y="92"/>
                  </a:cubicBezTo>
                  <a:cubicBezTo>
                    <a:pt x="52" y="91"/>
                    <a:pt x="52" y="91"/>
                    <a:pt x="52" y="91"/>
                  </a:cubicBezTo>
                  <a:cubicBezTo>
                    <a:pt x="52" y="91"/>
                    <a:pt x="52" y="91"/>
                    <a:pt x="52" y="91"/>
                  </a:cubicBezTo>
                  <a:cubicBezTo>
                    <a:pt x="52" y="91"/>
                    <a:pt x="52" y="90"/>
                    <a:pt x="52" y="90"/>
                  </a:cubicBezTo>
                  <a:cubicBezTo>
                    <a:pt x="52" y="90"/>
                    <a:pt x="52" y="90"/>
                    <a:pt x="52" y="90"/>
                  </a:cubicBezTo>
                  <a:cubicBezTo>
                    <a:pt x="52" y="90"/>
                    <a:pt x="52" y="89"/>
                    <a:pt x="52" y="89"/>
                  </a:cubicBezTo>
                  <a:cubicBezTo>
                    <a:pt x="52" y="89"/>
                    <a:pt x="52" y="89"/>
                    <a:pt x="52" y="89"/>
                  </a:cubicBezTo>
                  <a:cubicBezTo>
                    <a:pt x="52" y="89"/>
                    <a:pt x="52" y="89"/>
                    <a:pt x="52" y="88"/>
                  </a:cubicBezTo>
                  <a:cubicBezTo>
                    <a:pt x="52" y="88"/>
                    <a:pt x="52" y="88"/>
                    <a:pt x="52" y="88"/>
                  </a:cubicBezTo>
                  <a:cubicBezTo>
                    <a:pt x="52" y="88"/>
                    <a:pt x="52" y="88"/>
                    <a:pt x="52" y="87"/>
                  </a:cubicBezTo>
                  <a:cubicBezTo>
                    <a:pt x="52" y="87"/>
                    <a:pt x="52" y="87"/>
                    <a:pt x="52" y="87"/>
                  </a:cubicBezTo>
                  <a:cubicBezTo>
                    <a:pt x="52" y="87"/>
                    <a:pt x="52" y="87"/>
                    <a:pt x="52" y="87"/>
                  </a:cubicBezTo>
                  <a:cubicBezTo>
                    <a:pt x="52" y="86"/>
                    <a:pt x="52" y="86"/>
                    <a:pt x="52" y="85"/>
                  </a:cubicBezTo>
                  <a:cubicBezTo>
                    <a:pt x="52" y="85"/>
                    <a:pt x="52" y="85"/>
                    <a:pt x="52" y="85"/>
                  </a:cubicBezTo>
                  <a:cubicBezTo>
                    <a:pt x="52" y="85"/>
                    <a:pt x="52" y="85"/>
                    <a:pt x="52" y="84"/>
                  </a:cubicBezTo>
                  <a:cubicBezTo>
                    <a:pt x="52" y="84"/>
                    <a:pt x="52" y="84"/>
                    <a:pt x="52" y="84"/>
                  </a:cubicBezTo>
                  <a:cubicBezTo>
                    <a:pt x="52" y="84"/>
                    <a:pt x="52" y="84"/>
                    <a:pt x="52" y="84"/>
                  </a:cubicBezTo>
                  <a:cubicBezTo>
                    <a:pt x="52" y="84"/>
                    <a:pt x="52" y="84"/>
                    <a:pt x="52" y="84"/>
                  </a:cubicBezTo>
                  <a:cubicBezTo>
                    <a:pt x="52" y="83"/>
                    <a:pt x="52" y="83"/>
                    <a:pt x="52" y="82"/>
                  </a:cubicBezTo>
                  <a:cubicBezTo>
                    <a:pt x="52" y="81"/>
                    <a:pt x="52" y="80"/>
                    <a:pt x="51" y="79"/>
                  </a:cubicBezTo>
                  <a:cubicBezTo>
                    <a:pt x="51" y="79"/>
                    <a:pt x="51" y="79"/>
                    <a:pt x="51" y="78"/>
                  </a:cubicBezTo>
                  <a:cubicBezTo>
                    <a:pt x="51" y="78"/>
                    <a:pt x="51" y="78"/>
                    <a:pt x="51" y="78"/>
                  </a:cubicBezTo>
                  <a:cubicBezTo>
                    <a:pt x="51" y="78"/>
                    <a:pt x="51" y="78"/>
                    <a:pt x="51" y="77"/>
                  </a:cubicBezTo>
                  <a:cubicBezTo>
                    <a:pt x="51" y="77"/>
                    <a:pt x="51" y="77"/>
                    <a:pt x="51" y="77"/>
                  </a:cubicBezTo>
                  <a:cubicBezTo>
                    <a:pt x="51" y="77"/>
                    <a:pt x="51" y="77"/>
                    <a:pt x="51" y="76"/>
                  </a:cubicBezTo>
                  <a:cubicBezTo>
                    <a:pt x="51" y="76"/>
                    <a:pt x="51" y="75"/>
                    <a:pt x="51" y="75"/>
                  </a:cubicBezTo>
                  <a:cubicBezTo>
                    <a:pt x="51" y="75"/>
                    <a:pt x="51" y="75"/>
                    <a:pt x="51" y="75"/>
                  </a:cubicBezTo>
                  <a:cubicBezTo>
                    <a:pt x="51" y="75"/>
                    <a:pt x="51" y="74"/>
                    <a:pt x="51" y="73"/>
                  </a:cubicBezTo>
                  <a:cubicBezTo>
                    <a:pt x="51" y="73"/>
                    <a:pt x="51" y="73"/>
                    <a:pt x="51" y="73"/>
                  </a:cubicBezTo>
                  <a:cubicBezTo>
                    <a:pt x="51" y="73"/>
                    <a:pt x="51" y="72"/>
                    <a:pt x="51" y="72"/>
                  </a:cubicBezTo>
                  <a:cubicBezTo>
                    <a:pt x="51" y="72"/>
                    <a:pt x="51" y="71"/>
                    <a:pt x="51" y="71"/>
                  </a:cubicBezTo>
                  <a:cubicBezTo>
                    <a:pt x="51" y="71"/>
                    <a:pt x="51" y="70"/>
                    <a:pt x="51" y="70"/>
                  </a:cubicBezTo>
                  <a:cubicBezTo>
                    <a:pt x="51" y="69"/>
                    <a:pt x="51" y="69"/>
                    <a:pt x="51" y="69"/>
                  </a:cubicBezTo>
                  <a:cubicBezTo>
                    <a:pt x="51" y="69"/>
                    <a:pt x="51" y="69"/>
                    <a:pt x="51" y="69"/>
                  </a:cubicBezTo>
                  <a:cubicBezTo>
                    <a:pt x="51" y="68"/>
                    <a:pt x="51" y="68"/>
                    <a:pt x="51" y="68"/>
                  </a:cubicBezTo>
                  <a:cubicBezTo>
                    <a:pt x="51" y="68"/>
                    <a:pt x="51" y="68"/>
                    <a:pt x="51" y="68"/>
                  </a:cubicBezTo>
                  <a:cubicBezTo>
                    <a:pt x="51" y="67"/>
                    <a:pt x="51" y="67"/>
                    <a:pt x="51" y="67"/>
                  </a:cubicBezTo>
                  <a:cubicBezTo>
                    <a:pt x="51" y="67"/>
                    <a:pt x="51" y="67"/>
                    <a:pt x="51" y="67"/>
                  </a:cubicBezTo>
                  <a:cubicBezTo>
                    <a:pt x="51" y="66"/>
                    <a:pt x="51" y="66"/>
                    <a:pt x="51" y="66"/>
                  </a:cubicBezTo>
                  <a:cubicBezTo>
                    <a:pt x="51" y="65"/>
                    <a:pt x="51" y="65"/>
                    <a:pt x="51" y="65"/>
                  </a:cubicBezTo>
                  <a:cubicBezTo>
                    <a:pt x="50" y="65"/>
                    <a:pt x="50" y="65"/>
                    <a:pt x="50" y="65"/>
                  </a:cubicBezTo>
                  <a:cubicBezTo>
                    <a:pt x="50" y="64"/>
                    <a:pt x="50" y="63"/>
                    <a:pt x="50" y="63"/>
                  </a:cubicBezTo>
                  <a:cubicBezTo>
                    <a:pt x="50" y="63"/>
                    <a:pt x="50" y="63"/>
                    <a:pt x="50" y="63"/>
                  </a:cubicBezTo>
                  <a:cubicBezTo>
                    <a:pt x="50" y="61"/>
                    <a:pt x="50" y="60"/>
                    <a:pt x="50" y="58"/>
                  </a:cubicBezTo>
                  <a:cubicBezTo>
                    <a:pt x="50" y="58"/>
                    <a:pt x="50" y="58"/>
                    <a:pt x="50" y="58"/>
                  </a:cubicBezTo>
                  <a:cubicBezTo>
                    <a:pt x="50" y="58"/>
                    <a:pt x="50" y="57"/>
                    <a:pt x="50" y="57"/>
                  </a:cubicBezTo>
                  <a:cubicBezTo>
                    <a:pt x="50" y="57"/>
                    <a:pt x="50" y="57"/>
                    <a:pt x="50" y="57"/>
                  </a:cubicBezTo>
                  <a:cubicBezTo>
                    <a:pt x="50" y="57"/>
                    <a:pt x="50" y="57"/>
                    <a:pt x="50" y="56"/>
                  </a:cubicBezTo>
                  <a:cubicBezTo>
                    <a:pt x="50" y="56"/>
                    <a:pt x="50" y="56"/>
                    <a:pt x="50" y="56"/>
                  </a:cubicBezTo>
                  <a:cubicBezTo>
                    <a:pt x="50" y="56"/>
                    <a:pt x="50" y="56"/>
                    <a:pt x="50" y="56"/>
                  </a:cubicBezTo>
                  <a:cubicBezTo>
                    <a:pt x="50" y="55"/>
                    <a:pt x="50" y="55"/>
                    <a:pt x="50" y="54"/>
                  </a:cubicBezTo>
                  <a:cubicBezTo>
                    <a:pt x="50" y="54"/>
                    <a:pt x="50" y="53"/>
                    <a:pt x="50" y="53"/>
                  </a:cubicBezTo>
                  <a:cubicBezTo>
                    <a:pt x="50" y="52"/>
                    <a:pt x="50" y="52"/>
                    <a:pt x="50" y="52"/>
                  </a:cubicBezTo>
                  <a:cubicBezTo>
                    <a:pt x="50" y="52"/>
                    <a:pt x="50" y="52"/>
                    <a:pt x="50" y="52"/>
                  </a:cubicBezTo>
                  <a:cubicBezTo>
                    <a:pt x="50" y="51"/>
                    <a:pt x="50" y="51"/>
                    <a:pt x="50" y="50"/>
                  </a:cubicBezTo>
                  <a:cubicBezTo>
                    <a:pt x="50" y="50"/>
                    <a:pt x="50" y="50"/>
                    <a:pt x="50" y="50"/>
                  </a:cubicBezTo>
                  <a:cubicBezTo>
                    <a:pt x="50" y="50"/>
                    <a:pt x="50" y="50"/>
                    <a:pt x="50" y="50"/>
                  </a:cubicBezTo>
                  <a:cubicBezTo>
                    <a:pt x="50" y="50"/>
                    <a:pt x="50" y="50"/>
                    <a:pt x="50" y="50"/>
                  </a:cubicBezTo>
                  <a:cubicBezTo>
                    <a:pt x="50" y="50"/>
                    <a:pt x="50" y="50"/>
                    <a:pt x="51" y="50"/>
                  </a:cubicBezTo>
                  <a:cubicBezTo>
                    <a:pt x="51" y="50"/>
                    <a:pt x="51" y="50"/>
                    <a:pt x="51" y="50"/>
                  </a:cubicBezTo>
                  <a:cubicBezTo>
                    <a:pt x="51" y="50"/>
                    <a:pt x="51" y="50"/>
                    <a:pt x="51" y="50"/>
                  </a:cubicBezTo>
                  <a:cubicBezTo>
                    <a:pt x="51" y="50"/>
                    <a:pt x="51" y="50"/>
                    <a:pt x="51" y="50"/>
                  </a:cubicBezTo>
                  <a:cubicBezTo>
                    <a:pt x="51" y="50"/>
                    <a:pt x="51" y="50"/>
                    <a:pt x="51" y="50"/>
                  </a:cubicBezTo>
                  <a:cubicBezTo>
                    <a:pt x="51" y="50"/>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2" y="51"/>
                    <a:pt x="52" y="51"/>
                  </a:cubicBezTo>
                  <a:cubicBezTo>
                    <a:pt x="52" y="51"/>
                    <a:pt x="52" y="51"/>
                    <a:pt x="52" y="51"/>
                  </a:cubicBezTo>
                  <a:cubicBezTo>
                    <a:pt x="52" y="51"/>
                    <a:pt x="52" y="51"/>
                    <a:pt x="52" y="51"/>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4"/>
                    <a:pt x="53" y="54"/>
                  </a:cubicBezTo>
                  <a:cubicBezTo>
                    <a:pt x="53" y="54"/>
                    <a:pt x="53" y="54"/>
                    <a:pt x="53" y="54"/>
                  </a:cubicBezTo>
                  <a:cubicBezTo>
                    <a:pt x="54" y="54"/>
                    <a:pt x="54" y="54"/>
                    <a:pt x="54" y="54"/>
                  </a:cubicBezTo>
                  <a:cubicBezTo>
                    <a:pt x="54" y="54"/>
                    <a:pt x="54" y="54"/>
                    <a:pt x="54" y="54"/>
                  </a:cubicBezTo>
                  <a:cubicBezTo>
                    <a:pt x="54" y="54"/>
                    <a:pt x="54" y="54"/>
                    <a:pt x="54" y="54"/>
                  </a:cubicBezTo>
                  <a:cubicBezTo>
                    <a:pt x="54" y="54"/>
                    <a:pt x="54" y="55"/>
                    <a:pt x="54" y="55"/>
                  </a:cubicBezTo>
                  <a:cubicBezTo>
                    <a:pt x="54" y="55"/>
                    <a:pt x="54" y="55"/>
                    <a:pt x="54" y="55"/>
                  </a:cubicBezTo>
                  <a:cubicBezTo>
                    <a:pt x="54" y="55"/>
                    <a:pt x="54" y="55"/>
                    <a:pt x="54" y="55"/>
                  </a:cubicBezTo>
                  <a:cubicBezTo>
                    <a:pt x="54" y="55"/>
                    <a:pt x="54" y="55"/>
                    <a:pt x="54" y="55"/>
                  </a:cubicBezTo>
                  <a:cubicBezTo>
                    <a:pt x="54" y="55"/>
                    <a:pt x="54" y="55"/>
                    <a:pt x="54" y="55"/>
                  </a:cubicBezTo>
                  <a:cubicBezTo>
                    <a:pt x="55" y="55"/>
                    <a:pt x="55" y="55"/>
                    <a:pt x="55" y="55"/>
                  </a:cubicBezTo>
                  <a:cubicBezTo>
                    <a:pt x="55" y="55"/>
                    <a:pt x="55" y="56"/>
                    <a:pt x="55" y="56"/>
                  </a:cubicBezTo>
                  <a:cubicBezTo>
                    <a:pt x="55" y="56"/>
                    <a:pt x="55" y="56"/>
                    <a:pt x="55" y="56"/>
                  </a:cubicBezTo>
                  <a:cubicBezTo>
                    <a:pt x="55" y="56"/>
                    <a:pt x="55" y="56"/>
                    <a:pt x="55" y="56"/>
                  </a:cubicBezTo>
                  <a:cubicBezTo>
                    <a:pt x="55" y="56"/>
                    <a:pt x="56" y="56"/>
                    <a:pt x="56" y="56"/>
                  </a:cubicBezTo>
                  <a:cubicBezTo>
                    <a:pt x="56" y="56"/>
                    <a:pt x="56" y="57"/>
                    <a:pt x="56" y="57"/>
                  </a:cubicBezTo>
                  <a:cubicBezTo>
                    <a:pt x="56" y="57"/>
                    <a:pt x="56" y="57"/>
                    <a:pt x="56" y="57"/>
                  </a:cubicBezTo>
                  <a:cubicBezTo>
                    <a:pt x="56" y="57"/>
                    <a:pt x="56" y="57"/>
                    <a:pt x="56" y="57"/>
                  </a:cubicBezTo>
                  <a:cubicBezTo>
                    <a:pt x="56" y="57"/>
                    <a:pt x="56" y="57"/>
                    <a:pt x="56" y="57"/>
                  </a:cubicBezTo>
                  <a:cubicBezTo>
                    <a:pt x="56" y="57"/>
                    <a:pt x="56" y="57"/>
                    <a:pt x="56" y="57"/>
                  </a:cubicBezTo>
                  <a:cubicBezTo>
                    <a:pt x="56" y="57"/>
                    <a:pt x="56" y="58"/>
                    <a:pt x="57" y="58"/>
                  </a:cubicBezTo>
                  <a:cubicBezTo>
                    <a:pt x="57" y="58"/>
                    <a:pt x="57" y="58"/>
                    <a:pt x="57" y="58"/>
                  </a:cubicBezTo>
                  <a:cubicBezTo>
                    <a:pt x="57" y="58"/>
                    <a:pt x="57" y="58"/>
                    <a:pt x="57" y="58"/>
                  </a:cubicBezTo>
                  <a:cubicBezTo>
                    <a:pt x="57" y="58"/>
                    <a:pt x="57" y="58"/>
                    <a:pt x="57" y="58"/>
                  </a:cubicBezTo>
                  <a:cubicBezTo>
                    <a:pt x="57" y="58"/>
                    <a:pt x="57" y="58"/>
                    <a:pt x="57" y="58"/>
                  </a:cubicBezTo>
                  <a:cubicBezTo>
                    <a:pt x="57" y="58"/>
                    <a:pt x="57" y="58"/>
                    <a:pt x="57" y="59"/>
                  </a:cubicBezTo>
                  <a:cubicBezTo>
                    <a:pt x="57" y="59"/>
                    <a:pt x="57" y="59"/>
                    <a:pt x="57" y="59"/>
                  </a:cubicBezTo>
                  <a:cubicBezTo>
                    <a:pt x="57" y="59"/>
                    <a:pt x="57" y="59"/>
                    <a:pt x="57" y="59"/>
                  </a:cubicBezTo>
                  <a:cubicBezTo>
                    <a:pt x="58" y="59"/>
                    <a:pt x="58" y="59"/>
                    <a:pt x="58" y="59"/>
                  </a:cubicBezTo>
                  <a:cubicBezTo>
                    <a:pt x="58" y="59"/>
                    <a:pt x="58" y="59"/>
                    <a:pt x="58" y="59"/>
                  </a:cubicBezTo>
                  <a:cubicBezTo>
                    <a:pt x="58" y="59"/>
                    <a:pt x="58" y="59"/>
                    <a:pt x="58" y="59"/>
                  </a:cubicBezTo>
                  <a:cubicBezTo>
                    <a:pt x="58" y="59"/>
                    <a:pt x="58" y="60"/>
                    <a:pt x="58" y="60"/>
                  </a:cubicBezTo>
                  <a:cubicBezTo>
                    <a:pt x="58" y="60"/>
                    <a:pt x="58" y="60"/>
                    <a:pt x="58" y="60"/>
                  </a:cubicBezTo>
                  <a:cubicBezTo>
                    <a:pt x="58" y="60"/>
                    <a:pt x="58" y="60"/>
                    <a:pt x="58" y="60"/>
                  </a:cubicBezTo>
                  <a:cubicBezTo>
                    <a:pt x="58" y="60"/>
                    <a:pt x="58" y="60"/>
                    <a:pt x="59" y="60"/>
                  </a:cubicBezTo>
                  <a:cubicBezTo>
                    <a:pt x="59" y="60"/>
                    <a:pt x="59" y="60"/>
                    <a:pt x="59" y="60"/>
                  </a:cubicBezTo>
                  <a:cubicBezTo>
                    <a:pt x="59" y="60"/>
                    <a:pt x="59" y="60"/>
                    <a:pt x="59" y="60"/>
                  </a:cubicBezTo>
                  <a:cubicBezTo>
                    <a:pt x="59" y="61"/>
                    <a:pt x="59" y="61"/>
                    <a:pt x="59" y="61"/>
                  </a:cubicBezTo>
                  <a:cubicBezTo>
                    <a:pt x="59" y="61"/>
                    <a:pt x="59" y="61"/>
                    <a:pt x="59" y="61"/>
                  </a:cubicBezTo>
                  <a:cubicBezTo>
                    <a:pt x="59" y="61"/>
                    <a:pt x="59" y="61"/>
                    <a:pt x="59" y="61"/>
                  </a:cubicBezTo>
                  <a:cubicBezTo>
                    <a:pt x="59" y="61"/>
                    <a:pt x="59" y="61"/>
                    <a:pt x="59" y="61"/>
                  </a:cubicBezTo>
                  <a:cubicBezTo>
                    <a:pt x="59" y="61"/>
                    <a:pt x="59" y="61"/>
                    <a:pt x="59" y="61"/>
                  </a:cubicBezTo>
                  <a:cubicBezTo>
                    <a:pt x="60" y="61"/>
                    <a:pt x="60" y="61"/>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3"/>
                    <a:pt x="61" y="63"/>
                    <a:pt x="61" y="63"/>
                  </a:cubicBezTo>
                  <a:cubicBezTo>
                    <a:pt x="61" y="63"/>
                    <a:pt x="61" y="63"/>
                    <a:pt x="61" y="63"/>
                  </a:cubicBezTo>
                  <a:cubicBezTo>
                    <a:pt x="61" y="63"/>
                    <a:pt x="61" y="63"/>
                    <a:pt x="61" y="63"/>
                  </a:cubicBezTo>
                  <a:cubicBezTo>
                    <a:pt x="61" y="64"/>
                    <a:pt x="61" y="64"/>
                    <a:pt x="61" y="64"/>
                  </a:cubicBezTo>
                  <a:cubicBezTo>
                    <a:pt x="61" y="64"/>
                    <a:pt x="61" y="64"/>
                    <a:pt x="62" y="64"/>
                  </a:cubicBezTo>
                  <a:cubicBezTo>
                    <a:pt x="62" y="64"/>
                    <a:pt x="62" y="64"/>
                    <a:pt x="62" y="64"/>
                  </a:cubicBezTo>
                  <a:cubicBezTo>
                    <a:pt x="62" y="64"/>
                    <a:pt x="62" y="64"/>
                    <a:pt x="62" y="64"/>
                  </a:cubicBezTo>
                  <a:cubicBezTo>
                    <a:pt x="62" y="64"/>
                    <a:pt x="62" y="64"/>
                    <a:pt x="62" y="64"/>
                  </a:cubicBezTo>
                  <a:cubicBezTo>
                    <a:pt x="62" y="64"/>
                    <a:pt x="62" y="65"/>
                    <a:pt x="62" y="65"/>
                  </a:cubicBezTo>
                  <a:cubicBezTo>
                    <a:pt x="62" y="65"/>
                    <a:pt x="62" y="65"/>
                    <a:pt x="62" y="65"/>
                  </a:cubicBezTo>
                  <a:cubicBezTo>
                    <a:pt x="62" y="65"/>
                    <a:pt x="63" y="65"/>
                    <a:pt x="63" y="65"/>
                  </a:cubicBezTo>
                  <a:cubicBezTo>
                    <a:pt x="63" y="65"/>
                    <a:pt x="63" y="65"/>
                    <a:pt x="63" y="65"/>
                  </a:cubicBezTo>
                  <a:cubicBezTo>
                    <a:pt x="63" y="65"/>
                    <a:pt x="63" y="66"/>
                    <a:pt x="63" y="66"/>
                  </a:cubicBezTo>
                  <a:cubicBezTo>
                    <a:pt x="63" y="66"/>
                    <a:pt x="63" y="66"/>
                    <a:pt x="63" y="66"/>
                  </a:cubicBezTo>
                  <a:cubicBezTo>
                    <a:pt x="63" y="66"/>
                    <a:pt x="64" y="66"/>
                    <a:pt x="64" y="66"/>
                  </a:cubicBezTo>
                  <a:cubicBezTo>
                    <a:pt x="64" y="66"/>
                    <a:pt x="64" y="66"/>
                    <a:pt x="64" y="66"/>
                  </a:cubicBezTo>
                  <a:cubicBezTo>
                    <a:pt x="64" y="67"/>
                    <a:pt x="64" y="67"/>
                    <a:pt x="64" y="67"/>
                  </a:cubicBezTo>
                  <a:cubicBezTo>
                    <a:pt x="64" y="67"/>
                    <a:pt x="64" y="67"/>
                    <a:pt x="64" y="67"/>
                  </a:cubicBezTo>
                  <a:cubicBezTo>
                    <a:pt x="64" y="67"/>
                    <a:pt x="65" y="67"/>
                    <a:pt x="65" y="68"/>
                  </a:cubicBezTo>
                  <a:cubicBezTo>
                    <a:pt x="65" y="68"/>
                    <a:pt x="65" y="68"/>
                    <a:pt x="65" y="68"/>
                  </a:cubicBezTo>
                  <a:cubicBezTo>
                    <a:pt x="65" y="68"/>
                    <a:pt x="65" y="68"/>
                    <a:pt x="65" y="68"/>
                  </a:cubicBezTo>
                  <a:cubicBezTo>
                    <a:pt x="65" y="68"/>
                    <a:pt x="65" y="68"/>
                    <a:pt x="65" y="68"/>
                  </a:cubicBezTo>
                  <a:cubicBezTo>
                    <a:pt x="65" y="68"/>
                    <a:pt x="66" y="68"/>
                    <a:pt x="66" y="69"/>
                  </a:cubicBezTo>
                  <a:cubicBezTo>
                    <a:pt x="66" y="69"/>
                    <a:pt x="66" y="69"/>
                    <a:pt x="66" y="69"/>
                  </a:cubicBezTo>
                  <a:cubicBezTo>
                    <a:pt x="66" y="69"/>
                    <a:pt x="66" y="69"/>
                    <a:pt x="66" y="69"/>
                  </a:cubicBezTo>
                  <a:cubicBezTo>
                    <a:pt x="66" y="69"/>
                    <a:pt x="66" y="69"/>
                    <a:pt x="66" y="69"/>
                  </a:cubicBezTo>
                  <a:cubicBezTo>
                    <a:pt x="67" y="70"/>
                    <a:pt x="67" y="70"/>
                    <a:pt x="67" y="70"/>
                  </a:cubicBezTo>
                  <a:cubicBezTo>
                    <a:pt x="67" y="70"/>
                    <a:pt x="67" y="70"/>
                    <a:pt x="67" y="70"/>
                  </a:cubicBezTo>
                  <a:cubicBezTo>
                    <a:pt x="67" y="70"/>
                    <a:pt x="68" y="71"/>
                    <a:pt x="68" y="71"/>
                  </a:cubicBezTo>
                  <a:cubicBezTo>
                    <a:pt x="69" y="72"/>
                    <a:pt x="70" y="73"/>
                    <a:pt x="71" y="74"/>
                  </a:cubicBezTo>
                  <a:cubicBezTo>
                    <a:pt x="71" y="74"/>
                    <a:pt x="71" y="74"/>
                    <a:pt x="71" y="75"/>
                  </a:cubicBezTo>
                  <a:cubicBezTo>
                    <a:pt x="71" y="75"/>
                    <a:pt x="71" y="75"/>
                    <a:pt x="71" y="75"/>
                  </a:cubicBezTo>
                  <a:cubicBezTo>
                    <a:pt x="71" y="75"/>
                    <a:pt x="71" y="75"/>
                    <a:pt x="71" y="75"/>
                  </a:cubicBezTo>
                  <a:cubicBezTo>
                    <a:pt x="72" y="75"/>
                    <a:pt x="72" y="75"/>
                    <a:pt x="72" y="76"/>
                  </a:cubicBezTo>
                  <a:cubicBezTo>
                    <a:pt x="73" y="76"/>
                    <a:pt x="74" y="77"/>
                    <a:pt x="74" y="78"/>
                  </a:cubicBezTo>
                  <a:cubicBezTo>
                    <a:pt x="74" y="78"/>
                    <a:pt x="74" y="78"/>
                    <a:pt x="74" y="78"/>
                  </a:cubicBezTo>
                  <a:cubicBezTo>
                    <a:pt x="74" y="78"/>
                    <a:pt x="74" y="78"/>
                    <a:pt x="74" y="78"/>
                  </a:cubicBezTo>
                  <a:cubicBezTo>
                    <a:pt x="75" y="78"/>
                    <a:pt x="75" y="78"/>
                    <a:pt x="75" y="78"/>
                  </a:cubicBezTo>
                  <a:cubicBezTo>
                    <a:pt x="75" y="78"/>
                    <a:pt x="76" y="79"/>
                    <a:pt x="76" y="79"/>
                  </a:cubicBezTo>
                  <a:cubicBezTo>
                    <a:pt x="76" y="79"/>
                    <a:pt x="76" y="79"/>
                    <a:pt x="76" y="79"/>
                  </a:cubicBezTo>
                  <a:cubicBezTo>
                    <a:pt x="76" y="80"/>
                    <a:pt x="76" y="80"/>
                    <a:pt x="76" y="80"/>
                  </a:cubicBezTo>
                  <a:cubicBezTo>
                    <a:pt x="76"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8" y="80"/>
                    <a:pt x="78" y="80"/>
                  </a:cubicBezTo>
                  <a:cubicBezTo>
                    <a:pt x="78" y="80"/>
                    <a:pt x="78" y="80"/>
                    <a:pt x="78" y="81"/>
                  </a:cubicBezTo>
                  <a:cubicBezTo>
                    <a:pt x="78" y="81"/>
                    <a:pt x="78" y="81"/>
                    <a:pt x="78" y="81"/>
                  </a:cubicBezTo>
                  <a:cubicBezTo>
                    <a:pt x="78" y="81"/>
                    <a:pt x="78" y="81"/>
                    <a:pt x="78" y="81"/>
                  </a:cubicBezTo>
                  <a:cubicBezTo>
                    <a:pt x="78" y="81"/>
                    <a:pt x="78" y="81"/>
                    <a:pt x="79" y="81"/>
                  </a:cubicBezTo>
                  <a:cubicBezTo>
                    <a:pt x="79" y="81"/>
                    <a:pt x="79" y="81"/>
                    <a:pt x="79" y="81"/>
                  </a:cubicBezTo>
                  <a:cubicBezTo>
                    <a:pt x="79" y="81"/>
                    <a:pt x="79" y="81"/>
                    <a:pt x="79" y="81"/>
                  </a:cubicBezTo>
                  <a:cubicBezTo>
                    <a:pt x="80" y="81"/>
                    <a:pt x="80" y="81"/>
                    <a:pt x="80" y="81"/>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2" y="80"/>
                    <a:pt x="82" y="80"/>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5" y="79"/>
                  </a:cubicBezTo>
                  <a:cubicBezTo>
                    <a:pt x="85" y="79"/>
                    <a:pt x="85" y="79"/>
                    <a:pt x="85" y="79"/>
                  </a:cubicBezTo>
                  <a:cubicBezTo>
                    <a:pt x="85" y="79"/>
                    <a:pt x="85" y="79"/>
                    <a:pt x="85" y="79"/>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7"/>
                  </a:cubicBezTo>
                  <a:cubicBezTo>
                    <a:pt x="87"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90" y="77"/>
                  </a:cubicBezTo>
                  <a:cubicBezTo>
                    <a:pt x="90" y="77"/>
                    <a:pt x="90" y="77"/>
                    <a:pt x="90" y="77"/>
                  </a:cubicBezTo>
                  <a:cubicBezTo>
                    <a:pt x="90" y="77"/>
                    <a:pt x="90" y="77"/>
                    <a:pt x="90" y="77"/>
                  </a:cubicBezTo>
                  <a:cubicBezTo>
                    <a:pt x="90" y="77"/>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1" y="76"/>
                    <a:pt x="91" y="76"/>
                    <a:pt x="91" y="76"/>
                  </a:cubicBezTo>
                  <a:cubicBezTo>
                    <a:pt x="91" y="76"/>
                    <a:pt x="91" y="76"/>
                    <a:pt x="91" y="76"/>
                  </a:cubicBezTo>
                  <a:cubicBezTo>
                    <a:pt x="91" y="76"/>
                    <a:pt x="91" y="76"/>
                    <a:pt x="91" y="76"/>
                  </a:cubicBezTo>
                  <a:cubicBezTo>
                    <a:pt x="91" y="76"/>
                    <a:pt x="91" y="76"/>
                    <a:pt x="91" y="76"/>
                  </a:cubicBezTo>
                  <a:cubicBezTo>
                    <a:pt x="91" y="76"/>
                    <a:pt x="91" y="76"/>
                    <a:pt x="91" y="75"/>
                  </a:cubicBezTo>
                  <a:cubicBezTo>
                    <a:pt x="91" y="75"/>
                    <a:pt x="91" y="75"/>
                    <a:pt x="91" y="75"/>
                  </a:cubicBezTo>
                  <a:cubicBezTo>
                    <a:pt x="91" y="75"/>
                    <a:pt x="91" y="75"/>
                    <a:pt x="92" y="75"/>
                  </a:cubicBezTo>
                  <a:cubicBezTo>
                    <a:pt x="92" y="75"/>
                    <a:pt x="92" y="75"/>
                    <a:pt x="92" y="75"/>
                  </a:cubicBezTo>
                  <a:cubicBezTo>
                    <a:pt x="92" y="75"/>
                    <a:pt x="92" y="75"/>
                    <a:pt x="92" y="75"/>
                  </a:cubicBezTo>
                  <a:cubicBezTo>
                    <a:pt x="92" y="75"/>
                    <a:pt x="92" y="74"/>
                    <a:pt x="92" y="74"/>
                  </a:cubicBezTo>
                  <a:cubicBezTo>
                    <a:pt x="92" y="74"/>
                    <a:pt x="92" y="74"/>
                    <a:pt x="92" y="74"/>
                  </a:cubicBezTo>
                  <a:cubicBezTo>
                    <a:pt x="92" y="74"/>
                    <a:pt x="91" y="74"/>
                    <a:pt x="91"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7" name="Freeform 13">
              <a:extLst>
                <a:ext uri="{FF2B5EF4-FFF2-40B4-BE49-F238E27FC236}">
                  <a16:creationId xmlns:a16="http://schemas.microsoft.com/office/drawing/2014/main" id="{34708438-4B25-4FCA-81CA-9C642F1FEC54}"/>
                </a:ext>
              </a:extLst>
            </p:cNvPr>
            <p:cNvSpPr>
              <a:spLocks/>
            </p:cNvSpPr>
            <p:nvPr/>
          </p:nvSpPr>
          <p:spPr bwMode="auto">
            <a:xfrm>
              <a:off x="4522788" y="3249613"/>
              <a:ext cx="325437" cy="360362"/>
            </a:xfrm>
            <a:custGeom>
              <a:avLst/>
              <a:gdLst>
                <a:gd name="T0" fmla="*/ 85 w 87"/>
                <a:gd name="T1" fmla="*/ 71 h 96"/>
                <a:gd name="T2" fmla="*/ 82 w 87"/>
                <a:gd name="T3" fmla="*/ 70 h 96"/>
                <a:gd name="T4" fmla="*/ 80 w 87"/>
                <a:gd name="T5" fmla="*/ 69 h 96"/>
                <a:gd name="T6" fmla="*/ 78 w 87"/>
                <a:gd name="T7" fmla="*/ 68 h 96"/>
                <a:gd name="T8" fmla="*/ 75 w 87"/>
                <a:gd name="T9" fmla="*/ 67 h 96"/>
                <a:gd name="T10" fmla="*/ 73 w 87"/>
                <a:gd name="T11" fmla="*/ 66 h 96"/>
                <a:gd name="T12" fmla="*/ 71 w 87"/>
                <a:gd name="T13" fmla="*/ 64 h 96"/>
                <a:gd name="T14" fmla="*/ 68 w 87"/>
                <a:gd name="T15" fmla="*/ 63 h 96"/>
                <a:gd name="T16" fmla="*/ 65 w 87"/>
                <a:gd name="T17" fmla="*/ 61 h 96"/>
                <a:gd name="T18" fmla="*/ 63 w 87"/>
                <a:gd name="T19" fmla="*/ 60 h 96"/>
                <a:gd name="T20" fmla="*/ 59 w 87"/>
                <a:gd name="T21" fmla="*/ 58 h 96"/>
                <a:gd name="T22" fmla="*/ 56 w 87"/>
                <a:gd name="T23" fmla="*/ 55 h 96"/>
                <a:gd name="T24" fmla="*/ 52 w 87"/>
                <a:gd name="T25" fmla="*/ 51 h 96"/>
                <a:gd name="T26" fmla="*/ 43 w 87"/>
                <a:gd name="T27" fmla="*/ 43 h 96"/>
                <a:gd name="T28" fmla="*/ 47 w 87"/>
                <a:gd name="T29" fmla="*/ 40 h 96"/>
                <a:gd name="T30" fmla="*/ 49 w 87"/>
                <a:gd name="T31" fmla="*/ 38 h 96"/>
                <a:gd name="T32" fmla="*/ 52 w 87"/>
                <a:gd name="T33" fmla="*/ 36 h 96"/>
                <a:gd name="T34" fmla="*/ 55 w 87"/>
                <a:gd name="T35" fmla="*/ 35 h 96"/>
                <a:gd name="T36" fmla="*/ 58 w 87"/>
                <a:gd name="T37" fmla="*/ 32 h 96"/>
                <a:gd name="T38" fmla="*/ 60 w 87"/>
                <a:gd name="T39" fmla="*/ 31 h 96"/>
                <a:gd name="T40" fmla="*/ 64 w 87"/>
                <a:gd name="T41" fmla="*/ 28 h 96"/>
                <a:gd name="T42" fmla="*/ 66 w 87"/>
                <a:gd name="T43" fmla="*/ 27 h 96"/>
                <a:gd name="T44" fmla="*/ 70 w 87"/>
                <a:gd name="T45" fmla="*/ 23 h 96"/>
                <a:gd name="T46" fmla="*/ 67 w 87"/>
                <a:gd name="T47" fmla="*/ 20 h 96"/>
                <a:gd name="T48" fmla="*/ 64 w 87"/>
                <a:gd name="T49" fmla="*/ 18 h 96"/>
                <a:gd name="T50" fmla="*/ 61 w 87"/>
                <a:gd name="T51" fmla="*/ 17 h 96"/>
                <a:gd name="T52" fmla="*/ 58 w 87"/>
                <a:gd name="T53" fmla="*/ 17 h 96"/>
                <a:gd name="T54" fmla="*/ 47 w 87"/>
                <a:gd name="T55" fmla="*/ 27 h 96"/>
                <a:gd name="T56" fmla="*/ 44 w 87"/>
                <a:gd name="T57" fmla="*/ 29 h 96"/>
                <a:gd name="T58" fmla="*/ 41 w 87"/>
                <a:gd name="T59" fmla="*/ 31 h 96"/>
                <a:gd name="T60" fmla="*/ 39 w 87"/>
                <a:gd name="T61" fmla="*/ 32 h 96"/>
                <a:gd name="T62" fmla="*/ 35 w 87"/>
                <a:gd name="T63" fmla="*/ 32 h 96"/>
                <a:gd name="T64" fmla="*/ 33 w 87"/>
                <a:gd name="T65" fmla="*/ 29 h 96"/>
                <a:gd name="T66" fmla="*/ 32 w 87"/>
                <a:gd name="T67" fmla="*/ 26 h 96"/>
                <a:gd name="T68" fmla="*/ 31 w 87"/>
                <a:gd name="T69" fmla="*/ 24 h 96"/>
                <a:gd name="T70" fmla="*/ 30 w 87"/>
                <a:gd name="T71" fmla="*/ 1 h 96"/>
                <a:gd name="T72" fmla="*/ 22 w 87"/>
                <a:gd name="T73" fmla="*/ 0 h 96"/>
                <a:gd name="T74" fmla="*/ 17 w 87"/>
                <a:gd name="T75" fmla="*/ 7 h 96"/>
                <a:gd name="T76" fmla="*/ 15 w 87"/>
                <a:gd name="T77" fmla="*/ 84 h 96"/>
                <a:gd name="T78" fmla="*/ 10 w 87"/>
                <a:gd name="T79" fmla="*/ 85 h 96"/>
                <a:gd name="T80" fmla="*/ 1 w 87"/>
                <a:gd name="T81" fmla="*/ 90 h 96"/>
                <a:gd name="T82" fmla="*/ 2 w 87"/>
                <a:gd name="T83" fmla="*/ 92 h 96"/>
                <a:gd name="T84" fmla="*/ 4 w 87"/>
                <a:gd name="T85" fmla="*/ 95 h 96"/>
                <a:gd name="T86" fmla="*/ 22 w 87"/>
                <a:gd name="T87" fmla="*/ 95 h 96"/>
                <a:gd name="T88" fmla="*/ 30 w 87"/>
                <a:gd name="T89" fmla="*/ 90 h 96"/>
                <a:gd name="T90" fmla="*/ 32 w 87"/>
                <a:gd name="T91" fmla="*/ 46 h 96"/>
                <a:gd name="T92" fmla="*/ 33 w 87"/>
                <a:gd name="T93" fmla="*/ 48 h 96"/>
                <a:gd name="T94" fmla="*/ 36 w 87"/>
                <a:gd name="T95" fmla="*/ 51 h 96"/>
                <a:gd name="T96" fmla="*/ 38 w 87"/>
                <a:gd name="T97" fmla="*/ 55 h 96"/>
                <a:gd name="T98" fmla="*/ 51 w 87"/>
                <a:gd name="T99" fmla="*/ 67 h 96"/>
                <a:gd name="T100" fmla="*/ 54 w 87"/>
                <a:gd name="T101" fmla="*/ 70 h 96"/>
                <a:gd name="T102" fmla="*/ 57 w 87"/>
                <a:gd name="T103" fmla="*/ 72 h 96"/>
                <a:gd name="T104" fmla="*/ 60 w 87"/>
                <a:gd name="T105" fmla="*/ 74 h 96"/>
                <a:gd name="T106" fmla="*/ 62 w 87"/>
                <a:gd name="T107" fmla="*/ 75 h 96"/>
                <a:gd name="T108" fmla="*/ 65 w 87"/>
                <a:gd name="T109" fmla="*/ 77 h 96"/>
                <a:gd name="T110" fmla="*/ 67 w 87"/>
                <a:gd name="T111" fmla="*/ 78 h 96"/>
                <a:gd name="T112" fmla="*/ 69 w 87"/>
                <a:gd name="T113" fmla="*/ 79 h 96"/>
                <a:gd name="T114" fmla="*/ 73 w 87"/>
                <a:gd name="T115" fmla="*/ 81 h 96"/>
                <a:gd name="T116" fmla="*/ 78 w 87"/>
                <a:gd name="T117" fmla="*/ 81 h 96"/>
                <a:gd name="T118" fmla="*/ 81 w 87"/>
                <a:gd name="T119" fmla="*/ 79 h 96"/>
                <a:gd name="T120" fmla="*/ 83 w 87"/>
                <a:gd name="T121" fmla="*/ 77 h 96"/>
                <a:gd name="T122" fmla="*/ 86 w 87"/>
                <a:gd name="T123" fmla="*/ 7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6">
                  <a:moveTo>
                    <a:pt x="87" y="72"/>
                  </a:moveTo>
                  <a:cubicBezTo>
                    <a:pt x="87" y="72"/>
                    <a:pt x="87" y="72"/>
                    <a:pt x="87" y="72"/>
                  </a:cubicBezTo>
                  <a:cubicBezTo>
                    <a:pt x="87" y="72"/>
                    <a:pt x="87" y="72"/>
                    <a:pt x="87" y="72"/>
                  </a:cubicBezTo>
                  <a:cubicBezTo>
                    <a:pt x="87" y="72"/>
                    <a:pt x="87" y="72"/>
                    <a:pt x="87" y="72"/>
                  </a:cubicBezTo>
                  <a:cubicBezTo>
                    <a:pt x="87" y="72"/>
                    <a:pt x="87" y="72"/>
                    <a:pt x="87"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2" y="70"/>
                  </a:cubicBezTo>
                  <a:cubicBezTo>
                    <a:pt x="82" y="70"/>
                    <a:pt x="82" y="70"/>
                    <a:pt x="82" y="70"/>
                  </a:cubicBezTo>
                  <a:cubicBezTo>
                    <a:pt x="82" y="70"/>
                    <a:pt x="82" y="70"/>
                    <a:pt x="82" y="70"/>
                  </a:cubicBezTo>
                  <a:cubicBezTo>
                    <a:pt x="82" y="70"/>
                    <a:pt x="82" y="69"/>
                    <a:pt x="82" y="69"/>
                  </a:cubicBezTo>
                  <a:cubicBezTo>
                    <a:pt x="82" y="69"/>
                    <a:pt x="82" y="69"/>
                    <a:pt x="82" y="69"/>
                  </a:cubicBezTo>
                  <a:cubicBezTo>
                    <a:pt x="82" y="69"/>
                    <a:pt x="82" y="69"/>
                    <a:pt x="82" y="69"/>
                  </a:cubicBezTo>
                  <a:cubicBezTo>
                    <a:pt x="82" y="69"/>
                    <a:pt x="82" y="69"/>
                    <a:pt x="82" y="69"/>
                  </a:cubicBezTo>
                  <a:cubicBezTo>
                    <a:pt x="82" y="69"/>
                    <a:pt x="82" y="69"/>
                    <a:pt x="82" y="69"/>
                  </a:cubicBezTo>
                  <a:cubicBezTo>
                    <a:pt x="82"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8"/>
                    <a:pt x="80" y="68"/>
                    <a:pt x="80"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7" y="68"/>
                    <a:pt x="77" y="68"/>
                    <a:pt x="77" y="68"/>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5" y="67"/>
                    <a:pt x="75" y="67"/>
                    <a:pt x="75" y="67"/>
                  </a:cubicBezTo>
                  <a:cubicBezTo>
                    <a:pt x="75" y="67"/>
                    <a:pt x="75" y="67"/>
                    <a:pt x="75" y="67"/>
                  </a:cubicBezTo>
                  <a:cubicBezTo>
                    <a:pt x="75" y="67"/>
                    <a:pt x="75" y="67"/>
                    <a:pt x="75" y="67"/>
                  </a:cubicBezTo>
                  <a:cubicBezTo>
                    <a:pt x="75" y="66"/>
                    <a:pt x="75" y="66"/>
                    <a:pt x="75" y="66"/>
                  </a:cubicBezTo>
                  <a:cubicBezTo>
                    <a:pt x="75" y="66"/>
                    <a:pt x="75" y="66"/>
                    <a:pt x="75" y="66"/>
                  </a:cubicBezTo>
                  <a:cubicBezTo>
                    <a:pt x="75" y="66"/>
                    <a:pt x="75" y="66"/>
                    <a:pt x="75" y="66"/>
                  </a:cubicBezTo>
                  <a:cubicBezTo>
                    <a:pt x="75" y="66"/>
                    <a:pt x="75" y="66"/>
                    <a:pt x="75" y="66"/>
                  </a:cubicBezTo>
                  <a:cubicBezTo>
                    <a:pt x="75" y="66"/>
                    <a:pt x="75" y="66"/>
                    <a:pt x="75"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3" y="66"/>
                    <a:pt x="73" y="66"/>
                  </a:cubicBezTo>
                  <a:cubicBezTo>
                    <a:pt x="73" y="66"/>
                    <a:pt x="73" y="66"/>
                    <a:pt x="73" y="66"/>
                  </a:cubicBezTo>
                  <a:cubicBezTo>
                    <a:pt x="73" y="66"/>
                    <a:pt x="73" y="66"/>
                    <a:pt x="73" y="66"/>
                  </a:cubicBezTo>
                  <a:cubicBezTo>
                    <a:pt x="73" y="66"/>
                    <a:pt x="73" y="66"/>
                    <a:pt x="73" y="66"/>
                  </a:cubicBezTo>
                  <a:cubicBezTo>
                    <a:pt x="73" y="66"/>
                    <a:pt x="73" y="66"/>
                    <a:pt x="73" y="66"/>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1" y="65"/>
                    <a:pt x="71" y="65"/>
                    <a:pt x="71" y="65"/>
                  </a:cubicBezTo>
                  <a:cubicBezTo>
                    <a:pt x="71" y="65"/>
                    <a:pt x="71" y="65"/>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69" y="64"/>
                    <a:pt x="69" y="64"/>
                  </a:cubicBezTo>
                  <a:cubicBezTo>
                    <a:pt x="69" y="64"/>
                    <a:pt x="69" y="64"/>
                    <a:pt x="69" y="63"/>
                  </a:cubicBezTo>
                  <a:cubicBezTo>
                    <a:pt x="69" y="63"/>
                    <a:pt x="69" y="63"/>
                    <a:pt x="69" y="63"/>
                  </a:cubicBezTo>
                  <a:cubicBezTo>
                    <a:pt x="69" y="63"/>
                    <a:pt x="69" y="63"/>
                    <a:pt x="69" y="63"/>
                  </a:cubicBezTo>
                  <a:cubicBezTo>
                    <a:pt x="69" y="63"/>
                    <a:pt x="69" y="63"/>
                    <a:pt x="69" y="63"/>
                  </a:cubicBezTo>
                  <a:cubicBezTo>
                    <a:pt x="69" y="63"/>
                    <a:pt x="69" y="63"/>
                    <a:pt x="69" y="63"/>
                  </a:cubicBezTo>
                  <a:cubicBezTo>
                    <a:pt x="68" y="63"/>
                    <a:pt x="68" y="63"/>
                    <a:pt x="68" y="63"/>
                  </a:cubicBezTo>
                  <a:cubicBezTo>
                    <a:pt x="68" y="63"/>
                    <a:pt x="68" y="63"/>
                    <a:pt x="68"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1"/>
                  </a:cubicBezTo>
                  <a:cubicBezTo>
                    <a:pt x="66" y="61"/>
                    <a:pt x="66"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4" y="61"/>
                    <a:pt x="64" y="61"/>
                    <a:pt x="64" y="61"/>
                  </a:cubicBezTo>
                  <a:cubicBezTo>
                    <a:pt x="64" y="61"/>
                    <a:pt x="64" y="61"/>
                    <a:pt x="64" y="61"/>
                  </a:cubicBezTo>
                  <a:cubicBezTo>
                    <a:pt x="64" y="61"/>
                    <a:pt x="64" y="61"/>
                    <a:pt x="64" y="61"/>
                  </a:cubicBezTo>
                  <a:cubicBezTo>
                    <a:pt x="64" y="61"/>
                    <a:pt x="64" y="61"/>
                    <a:pt x="64" y="61"/>
                  </a:cubicBezTo>
                  <a:cubicBezTo>
                    <a:pt x="64" y="61"/>
                    <a:pt x="64" y="60"/>
                    <a:pt x="64" y="60"/>
                  </a:cubicBezTo>
                  <a:cubicBezTo>
                    <a:pt x="64" y="60"/>
                    <a:pt x="64" y="60"/>
                    <a:pt x="64" y="60"/>
                  </a:cubicBezTo>
                  <a:cubicBezTo>
                    <a:pt x="64" y="60"/>
                    <a:pt x="64" y="60"/>
                    <a:pt x="64"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2" y="60"/>
                    <a:pt x="62" y="60"/>
                  </a:cubicBezTo>
                  <a:cubicBezTo>
                    <a:pt x="62" y="60"/>
                    <a:pt x="62" y="60"/>
                    <a:pt x="62" y="59"/>
                  </a:cubicBezTo>
                  <a:cubicBezTo>
                    <a:pt x="62" y="59"/>
                    <a:pt x="62" y="59"/>
                    <a:pt x="62" y="59"/>
                  </a:cubicBezTo>
                  <a:cubicBezTo>
                    <a:pt x="62" y="59"/>
                    <a:pt x="62" y="59"/>
                    <a:pt x="62" y="59"/>
                  </a:cubicBezTo>
                  <a:cubicBezTo>
                    <a:pt x="62" y="59"/>
                    <a:pt x="62" y="59"/>
                    <a:pt x="62"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8"/>
                  </a:cubicBezTo>
                  <a:cubicBezTo>
                    <a:pt x="61" y="58"/>
                    <a:pt x="60" y="58"/>
                    <a:pt x="60" y="58"/>
                  </a:cubicBezTo>
                  <a:cubicBezTo>
                    <a:pt x="60" y="58"/>
                    <a:pt x="60" y="58"/>
                    <a:pt x="60" y="58"/>
                  </a:cubicBezTo>
                  <a:cubicBezTo>
                    <a:pt x="60" y="58"/>
                    <a:pt x="60" y="58"/>
                    <a:pt x="60" y="58"/>
                  </a:cubicBezTo>
                  <a:cubicBezTo>
                    <a:pt x="60" y="58"/>
                    <a:pt x="60" y="58"/>
                    <a:pt x="60" y="58"/>
                  </a:cubicBezTo>
                  <a:cubicBezTo>
                    <a:pt x="60" y="58"/>
                    <a:pt x="60" y="58"/>
                    <a:pt x="60" y="58"/>
                  </a:cubicBezTo>
                  <a:cubicBezTo>
                    <a:pt x="60" y="58"/>
                    <a:pt x="59" y="58"/>
                    <a:pt x="59" y="58"/>
                  </a:cubicBezTo>
                  <a:cubicBezTo>
                    <a:pt x="59" y="58"/>
                    <a:pt x="59" y="58"/>
                    <a:pt x="59" y="58"/>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8" y="57"/>
                    <a:pt x="58" y="57"/>
                  </a:cubicBezTo>
                  <a:cubicBezTo>
                    <a:pt x="58" y="57"/>
                    <a:pt x="58" y="57"/>
                    <a:pt x="58" y="57"/>
                  </a:cubicBezTo>
                  <a:cubicBezTo>
                    <a:pt x="58" y="57"/>
                    <a:pt x="58" y="57"/>
                    <a:pt x="58" y="57"/>
                  </a:cubicBezTo>
                  <a:cubicBezTo>
                    <a:pt x="58" y="57"/>
                    <a:pt x="58" y="57"/>
                    <a:pt x="58" y="57"/>
                  </a:cubicBezTo>
                  <a:cubicBezTo>
                    <a:pt x="58" y="57"/>
                    <a:pt x="58" y="57"/>
                    <a:pt x="58" y="57"/>
                  </a:cubicBezTo>
                  <a:cubicBezTo>
                    <a:pt x="58" y="57"/>
                    <a:pt x="58" y="56"/>
                    <a:pt x="58" y="56"/>
                  </a:cubicBezTo>
                  <a:cubicBezTo>
                    <a:pt x="58" y="56"/>
                    <a:pt x="58" y="56"/>
                    <a:pt x="58" y="56"/>
                  </a:cubicBezTo>
                  <a:cubicBezTo>
                    <a:pt x="58" y="56"/>
                    <a:pt x="58" y="56"/>
                    <a:pt x="57" y="56"/>
                  </a:cubicBezTo>
                  <a:cubicBezTo>
                    <a:pt x="57" y="56"/>
                    <a:pt x="57" y="56"/>
                    <a:pt x="57" y="56"/>
                  </a:cubicBezTo>
                  <a:cubicBezTo>
                    <a:pt x="57" y="56"/>
                    <a:pt x="57" y="56"/>
                    <a:pt x="57" y="56"/>
                  </a:cubicBezTo>
                  <a:cubicBezTo>
                    <a:pt x="57" y="56"/>
                    <a:pt x="57" y="56"/>
                    <a:pt x="57" y="56"/>
                  </a:cubicBezTo>
                  <a:cubicBezTo>
                    <a:pt x="57" y="56"/>
                    <a:pt x="57" y="55"/>
                    <a:pt x="57" y="55"/>
                  </a:cubicBezTo>
                  <a:cubicBezTo>
                    <a:pt x="57" y="55"/>
                    <a:pt x="57"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5" y="55"/>
                    <a:pt x="55" y="55"/>
                  </a:cubicBezTo>
                  <a:cubicBezTo>
                    <a:pt x="55" y="55"/>
                    <a:pt x="55" y="55"/>
                    <a:pt x="55" y="55"/>
                  </a:cubicBezTo>
                  <a:cubicBezTo>
                    <a:pt x="55" y="54"/>
                    <a:pt x="55" y="54"/>
                    <a:pt x="54" y="54"/>
                  </a:cubicBezTo>
                  <a:cubicBezTo>
                    <a:pt x="54" y="54"/>
                    <a:pt x="54" y="54"/>
                    <a:pt x="54" y="54"/>
                  </a:cubicBezTo>
                  <a:cubicBezTo>
                    <a:pt x="54" y="53"/>
                    <a:pt x="54" y="53"/>
                    <a:pt x="54" y="53"/>
                  </a:cubicBezTo>
                  <a:cubicBezTo>
                    <a:pt x="54" y="53"/>
                    <a:pt x="54" y="53"/>
                    <a:pt x="54" y="53"/>
                  </a:cubicBezTo>
                  <a:cubicBezTo>
                    <a:pt x="53" y="53"/>
                    <a:pt x="53" y="53"/>
                    <a:pt x="53" y="53"/>
                  </a:cubicBezTo>
                  <a:cubicBezTo>
                    <a:pt x="53" y="53"/>
                    <a:pt x="53" y="53"/>
                    <a:pt x="53" y="53"/>
                  </a:cubicBezTo>
                  <a:cubicBezTo>
                    <a:pt x="53" y="52"/>
                    <a:pt x="53" y="52"/>
                    <a:pt x="52" y="52"/>
                  </a:cubicBezTo>
                  <a:cubicBezTo>
                    <a:pt x="52" y="52"/>
                    <a:pt x="52" y="52"/>
                    <a:pt x="52" y="52"/>
                  </a:cubicBezTo>
                  <a:cubicBezTo>
                    <a:pt x="52" y="52"/>
                    <a:pt x="52" y="51"/>
                    <a:pt x="52" y="51"/>
                  </a:cubicBezTo>
                  <a:cubicBezTo>
                    <a:pt x="52" y="51"/>
                    <a:pt x="52" y="51"/>
                    <a:pt x="51" y="51"/>
                  </a:cubicBezTo>
                  <a:cubicBezTo>
                    <a:pt x="51" y="51"/>
                    <a:pt x="51" y="51"/>
                    <a:pt x="51" y="50"/>
                  </a:cubicBezTo>
                  <a:cubicBezTo>
                    <a:pt x="51" y="50"/>
                    <a:pt x="50" y="50"/>
                    <a:pt x="50" y="50"/>
                  </a:cubicBezTo>
                  <a:cubicBezTo>
                    <a:pt x="50" y="50"/>
                    <a:pt x="50" y="50"/>
                    <a:pt x="50" y="50"/>
                  </a:cubicBezTo>
                  <a:cubicBezTo>
                    <a:pt x="50" y="50"/>
                    <a:pt x="50" y="50"/>
                    <a:pt x="50" y="50"/>
                  </a:cubicBezTo>
                  <a:cubicBezTo>
                    <a:pt x="50" y="49"/>
                    <a:pt x="49" y="49"/>
                    <a:pt x="49" y="49"/>
                  </a:cubicBezTo>
                  <a:cubicBezTo>
                    <a:pt x="49" y="48"/>
                    <a:pt x="48" y="48"/>
                    <a:pt x="48" y="48"/>
                  </a:cubicBezTo>
                  <a:cubicBezTo>
                    <a:pt x="48" y="47"/>
                    <a:pt x="48" y="47"/>
                    <a:pt x="48" y="47"/>
                  </a:cubicBezTo>
                  <a:cubicBezTo>
                    <a:pt x="48" y="47"/>
                    <a:pt x="48" y="47"/>
                    <a:pt x="47" y="47"/>
                  </a:cubicBezTo>
                  <a:cubicBezTo>
                    <a:pt x="47" y="47"/>
                    <a:pt x="47" y="46"/>
                    <a:pt x="46" y="46"/>
                  </a:cubicBezTo>
                  <a:cubicBezTo>
                    <a:pt x="46" y="46"/>
                    <a:pt x="46" y="46"/>
                    <a:pt x="46" y="45"/>
                  </a:cubicBezTo>
                  <a:cubicBezTo>
                    <a:pt x="46" y="45"/>
                    <a:pt x="46" y="45"/>
                    <a:pt x="46" y="45"/>
                  </a:cubicBezTo>
                  <a:cubicBezTo>
                    <a:pt x="45" y="45"/>
                    <a:pt x="45" y="45"/>
                    <a:pt x="45" y="44"/>
                  </a:cubicBezTo>
                  <a:cubicBezTo>
                    <a:pt x="45" y="44"/>
                    <a:pt x="45" y="44"/>
                    <a:pt x="45" y="44"/>
                  </a:cubicBezTo>
                  <a:cubicBezTo>
                    <a:pt x="45" y="44"/>
                    <a:pt x="44" y="44"/>
                    <a:pt x="44" y="44"/>
                  </a:cubicBezTo>
                  <a:cubicBezTo>
                    <a:pt x="44" y="44"/>
                    <a:pt x="44" y="44"/>
                    <a:pt x="44" y="44"/>
                  </a:cubicBezTo>
                  <a:cubicBezTo>
                    <a:pt x="44" y="44"/>
                    <a:pt x="44" y="43"/>
                    <a:pt x="44" y="43"/>
                  </a:cubicBezTo>
                  <a:cubicBezTo>
                    <a:pt x="44" y="43"/>
                    <a:pt x="44" y="43"/>
                    <a:pt x="44" y="43"/>
                  </a:cubicBezTo>
                  <a:cubicBezTo>
                    <a:pt x="44" y="43"/>
                    <a:pt x="43" y="43"/>
                    <a:pt x="43" y="43"/>
                  </a:cubicBezTo>
                  <a:cubicBezTo>
                    <a:pt x="43" y="42"/>
                    <a:pt x="43" y="42"/>
                    <a:pt x="43" y="42"/>
                  </a:cubicBezTo>
                  <a:cubicBezTo>
                    <a:pt x="43" y="41"/>
                    <a:pt x="44" y="41"/>
                    <a:pt x="45" y="41"/>
                  </a:cubicBezTo>
                  <a:cubicBezTo>
                    <a:pt x="45" y="41"/>
                    <a:pt x="45" y="41"/>
                    <a:pt x="45" y="41"/>
                  </a:cubicBezTo>
                  <a:cubicBezTo>
                    <a:pt x="45" y="41"/>
                    <a:pt x="45" y="41"/>
                    <a:pt x="45" y="41"/>
                  </a:cubicBezTo>
                  <a:cubicBezTo>
                    <a:pt x="45" y="41"/>
                    <a:pt x="45" y="41"/>
                    <a:pt x="45" y="41"/>
                  </a:cubicBezTo>
                  <a:cubicBezTo>
                    <a:pt x="45" y="41"/>
                    <a:pt x="45" y="41"/>
                    <a:pt x="45" y="41"/>
                  </a:cubicBezTo>
                  <a:cubicBezTo>
                    <a:pt x="45" y="40"/>
                    <a:pt x="45" y="40"/>
                    <a:pt x="45" y="40"/>
                  </a:cubicBezTo>
                  <a:cubicBezTo>
                    <a:pt x="45" y="40"/>
                    <a:pt x="45" y="40"/>
                    <a:pt x="45" y="40"/>
                  </a:cubicBezTo>
                  <a:cubicBezTo>
                    <a:pt x="45" y="40"/>
                    <a:pt x="45" y="40"/>
                    <a:pt x="45" y="40"/>
                  </a:cubicBezTo>
                  <a:cubicBezTo>
                    <a:pt x="45"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7" y="40"/>
                  </a:cubicBezTo>
                  <a:cubicBezTo>
                    <a:pt x="47" y="40"/>
                    <a:pt x="47" y="40"/>
                    <a:pt x="47" y="40"/>
                  </a:cubicBezTo>
                  <a:cubicBezTo>
                    <a:pt x="47" y="40"/>
                    <a:pt x="47" y="40"/>
                    <a:pt x="47" y="40"/>
                  </a:cubicBezTo>
                  <a:cubicBezTo>
                    <a:pt x="47" y="40"/>
                    <a:pt x="47" y="40"/>
                    <a:pt x="47" y="40"/>
                  </a:cubicBezTo>
                  <a:cubicBezTo>
                    <a:pt x="47" y="40"/>
                    <a:pt x="47" y="39"/>
                    <a:pt x="47" y="39"/>
                  </a:cubicBezTo>
                  <a:cubicBezTo>
                    <a:pt x="47" y="39"/>
                    <a:pt x="47" y="39"/>
                    <a:pt x="47" y="39"/>
                  </a:cubicBezTo>
                  <a:cubicBezTo>
                    <a:pt x="47"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8"/>
                    <a:pt x="49" y="38"/>
                    <a:pt x="49" y="38"/>
                  </a:cubicBezTo>
                  <a:cubicBezTo>
                    <a:pt x="49" y="38"/>
                    <a:pt x="49" y="38"/>
                    <a:pt x="49" y="38"/>
                  </a:cubicBezTo>
                  <a:cubicBezTo>
                    <a:pt x="49" y="38"/>
                    <a:pt x="49" y="38"/>
                    <a:pt x="49" y="38"/>
                  </a:cubicBezTo>
                  <a:cubicBezTo>
                    <a:pt x="49" y="38"/>
                    <a:pt x="49" y="38"/>
                    <a:pt x="49" y="38"/>
                  </a:cubicBezTo>
                  <a:cubicBezTo>
                    <a:pt x="49"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1" y="38"/>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2" y="37"/>
                    <a:pt x="52" y="37"/>
                    <a:pt x="52" y="37"/>
                  </a:cubicBezTo>
                  <a:cubicBezTo>
                    <a:pt x="52" y="37"/>
                    <a:pt x="52" y="37"/>
                    <a:pt x="52" y="37"/>
                  </a:cubicBezTo>
                  <a:cubicBezTo>
                    <a:pt x="52" y="37"/>
                    <a:pt x="52" y="37"/>
                    <a:pt x="52" y="37"/>
                  </a:cubicBezTo>
                  <a:cubicBezTo>
                    <a:pt x="52" y="37"/>
                    <a:pt x="52" y="37"/>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4" y="36"/>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5" y="35"/>
                    <a:pt x="55" y="35"/>
                    <a:pt x="55" y="35"/>
                  </a:cubicBezTo>
                  <a:cubicBezTo>
                    <a:pt x="55" y="35"/>
                    <a:pt x="55" y="35"/>
                    <a:pt x="55" y="35"/>
                  </a:cubicBezTo>
                  <a:cubicBezTo>
                    <a:pt x="55" y="35"/>
                    <a:pt x="55" y="35"/>
                    <a:pt x="55" y="35"/>
                  </a:cubicBezTo>
                  <a:cubicBezTo>
                    <a:pt x="55" y="35"/>
                    <a:pt x="55" y="35"/>
                    <a:pt x="55" y="35"/>
                  </a:cubicBezTo>
                  <a:cubicBezTo>
                    <a:pt x="55" y="35"/>
                    <a:pt x="55" y="35"/>
                    <a:pt x="55" y="35"/>
                  </a:cubicBezTo>
                  <a:cubicBezTo>
                    <a:pt x="55" y="34"/>
                    <a:pt x="55" y="34"/>
                    <a:pt x="55" y="34"/>
                  </a:cubicBezTo>
                  <a:cubicBezTo>
                    <a:pt x="55" y="34"/>
                    <a:pt x="56" y="34"/>
                    <a:pt x="56" y="34"/>
                  </a:cubicBezTo>
                  <a:cubicBezTo>
                    <a:pt x="56" y="34"/>
                    <a:pt x="56" y="34"/>
                    <a:pt x="56" y="34"/>
                  </a:cubicBezTo>
                  <a:cubicBezTo>
                    <a:pt x="56" y="34"/>
                    <a:pt x="56" y="34"/>
                    <a:pt x="56" y="34"/>
                  </a:cubicBezTo>
                  <a:cubicBezTo>
                    <a:pt x="56" y="34"/>
                    <a:pt x="56" y="34"/>
                    <a:pt x="56" y="34"/>
                  </a:cubicBezTo>
                  <a:cubicBezTo>
                    <a:pt x="56" y="34"/>
                    <a:pt x="56" y="34"/>
                    <a:pt x="56" y="34"/>
                  </a:cubicBezTo>
                  <a:cubicBezTo>
                    <a:pt x="56" y="34"/>
                    <a:pt x="56" y="33"/>
                    <a:pt x="56"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8" y="33"/>
                  </a:cubicBezTo>
                  <a:cubicBezTo>
                    <a:pt x="58" y="33"/>
                    <a:pt x="58" y="33"/>
                    <a:pt x="58" y="33"/>
                  </a:cubicBezTo>
                  <a:cubicBezTo>
                    <a:pt x="58" y="33"/>
                    <a:pt x="58" y="33"/>
                    <a:pt x="58" y="33"/>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1"/>
                    <a:pt x="59" y="31"/>
                  </a:cubicBezTo>
                  <a:cubicBezTo>
                    <a:pt x="59" y="31"/>
                    <a:pt x="59"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1" y="31"/>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2" y="30"/>
                    <a:pt x="62" y="30"/>
                  </a:cubicBezTo>
                  <a:cubicBezTo>
                    <a:pt x="62" y="30"/>
                    <a:pt x="62" y="30"/>
                    <a:pt x="62" y="30"/>
                  </a:cubicBezTo>
                  <a:cubicBezTo>
                    <a:pt x="62" y="30"/>
                    <a:pt x="62" y="30"/>
                    <a:pt x="62" y="30"/>
                  </a:cubicBezTo>
                  <a:cubicBezTo>
                    <a:pt x="62" y="30"/>
                    <a:pt x="62" y="30"/>
                    <a:pt x="62" y="30"/>
                  </a:cubicBezTo>
                  <a:cubicBezTo>
                    <a:pt x="62" y="29"/>
                    <a:pt x="62" y="29"/>
                    <a:pt x="62" y="29"/>
                  </a:cubicBezTo>
                  <a:cubicBezTo>
                    <a:pt x="62" y="29"/>
                    <a:pt x="62" y="29"/>
                    <a:pt x="62" y="29"/>
                  </a:cubicBezTo>
                  <a:cubicBezTo>
                    <a:pt x="62" y="29"/>
                    <a:pt x="62" y="29"/>
                    <a:pt x="63" y="29"/>
                  </a:cubicBezTo>
                  <a:cubicBezTo>
                    <a:pt x="63" y="29"/>
                    <a:pt x="63" y="29"/>
                    <a:pt x="63" y="29"/>
                  </a:cubicBezTo>
                  <a:cubicBezTo>
                    <a:pt x="63" y="29"/>
                    <a:pt x="63" y="29"/>
                    <a:pt x="63" y="29"/>
                  </a:cubicBezTo>
                  <a:cubicBezTo>
                    <a:pt x="63" y="29"/>
                    <a:pt x="63" y="29"/>
                    <a:pt x="63" y="29"/>
                  </a:cubicBezTo>
                  <a:cubicBezTo>
                    <a:pt x="63" y="29"/>
                    <a:pt x="63" y="29"/>
                    <a:pt x="63" y="28"/>
                  </a:cubicBezTo>
                  <a:cubicBezTo>
                    <a:pt x="63" y="28"/>
                    <a:pt x="63" y="28"/>
                    <a:pt x="63" y="28"/>
                  </a:cubicBezTo>
                  <a:cubicBezTo>
                    <a:pt x="63"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5" y="28"/>
                  </a:cubicBezTo>
                  <a:cubicBezTo>
                    <a:pt x="65" y="28"/>
                    <a:pt x="65" y="28"/>
                    <a:pt x="65" y="28"/>
                  </a:cubicBezTo>
                  <a:cubicBezTo>
                    <a:pt x="65" y="28"/>
                    <a:pt x="65" y="28"/>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6"/>
                    <a:pt x="66" y="26"/>
                  </a:cubicBezTo>
                  <a:cubicBezTo>
                    <a:pt x="66" y="26"/>
                    <a:pt x="66"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8" y="26"/>
                    <a:pt x="68" y="25"/>
                  </a:cubicBezTo>
                  <a:cubicBezTo>
                    <a:pt x="68" y="25"/>
                    <a:pt x="68" y="25"/>
                    <a:pt x="68" y="25"/>
                  </a:cubicBezTo>
                  <a:cubicBezTo>
                    <a:pt x="68" y="25"/>
                    <a:pt x="68" y="25"/>
                    <a:pt x="68" y="25"/>
                  </a:cubicBezTo>
                  <a:cubicBezTo>
                    <a:pt x="68" y="25"/>
                    <a:pt x="68" y="25"/>
                    <a:pt x="68" y="25"/>
                  </a:cubicBezTo>
                  <a:cubicBezTo>
                    <a:pt x="68" y="25"/>
                    <a:pt x="69" y="25"/>
                    <a:pt x="69" y="25"/>
                  </a:cubicBezTo>
                  <a:cubicBezTo>
                    <a:pt x="69" y="25"/>
                    <a:pt x="69" y="25"/>
                    <a:pt x="69" y="25"/>
                  </a:cubicBezTo>
                  <a:cubicBezTo>
                    <a:pt x="69" y="24"/>
                    <a:pt x="69" y="24"/>
                    <a:pt x="69" y="24"/>
                  </a:cubicBezTo>
                  <a:cubicBezTo>
                    <a:pt x="69" y="24"/>
                    <a:pt x="69" y="24"/>
                    <a:pt x="70" y="24"/>
                  </a:cubicBezTo>
                  <a:cubicBezTo>
                    <a:pt x="70" y="24"/>
                    <a:pt x="70" y="24"/>
                    <a:pt x="70" y="24"/>
                  </a:cubicBezTo>
                  <a:cubicBezTo>
                    <a:pt x="70" y="24"/>
                    <a:pt x="70" y="24"/>
                    <a:pt x="70" y="24"/>
                  </a:cubicBezTo>
                  <a:cubicBezTo>
                    <a:pt x="70" y="24"/>
                    <a:pt x="70" y="23"/>
                    <a:pt x="70" y="23"/>
                  </a:cubicBezTo>
                  <a:cubicBezTo>
                    <a:pt x="70" y="23"/>
                    <a:pt x="70" y="23"/>
                    <a:pt x="70" y="23"/>
                  </a:cubicBezTo>
                  <a:cubicBezTo>
                    <a:pt x="70" y="23"/>
                    <a:pt x="70" y="23"/>
                    <a:pt x="70" y="22"/>
                  </a:cubicBezTo>
                  <a:cubicBezTo>
                    <a:pt x="70" y="22"/>
                    <a:pt x="70" y="22"/>
                    <a:pt x="70" y="22"/>
                  </a:cubicBezTo>
                  <a:cubicBezTo>
                    <a:pt x="70" y="22"/>
                    <a:pt x="70" y="22"/>
                    <a:pt x="70" y="22"/>
                  </a:cubicBezTo>
                  <a:cubicBezTo>
                    <a:pt x="70"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8" y="21"/>
                  </a:cubicBezTo>
                  <a:cubicBezTo>
                    <a:pt x="68" y="21"/>
                    <a:pt x="68" y="21"/>
                    <a:pt x="68" y="21"/>
                  </a:cubicBezTo>
                  <a:cubicBezTo>
                    <a:pt x="68" y="21"/>
                    <a:pt x="68" y="21"/>
                    <a:pt x="68" y="21"/>
                  </a:cubicBezTo>
                  <a:cubicBezTo>
                    <a:pt x="68" y="21"/>
                    <a:pt x="68" y="21"/>
                    <a:pt x="68" y="21"/>
                  </a:cubicBezTo>
                  <a:cubicBezTo>
                    <a:pt x="68" y="21"/>
                    <a:pt x="68" y="21"/>
                    <a:pt x="68" y="21"/>
                  </a:cubicBezTo>
                  <a:cubicBezTo>
                    <a:pt x="68" y="20"/>
                    <a:pt x="68" y="20"/>
                    <a:pt x="68" y="20"/>
                  </a:cubicBezTo>
                  <a:cubicBezTo>
                    <a:pt x="68"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6" y="20"/>
                  </a:cubicBezTo>
                  <a:cubicBezTo>
                    <a:pt x="66" y="20"/>
                    <a:pt x="66" y="20"/>
                    <a:pt x="66" y="20"/>
                  </a:cubicBezTo>
                  <a:cubicBezTo>
                    <a:pt x="66" y="20"/>
                    <a:pt x="66" y="20"/>
                    <a:pt x="66" y="20"/>
                  </a:cubicBezTo>
                  <a:cubicBezTo>
                    <a:pt x="66" y="20"/>
                    <a:pt x="66" y="20"/>
                    <a:pt x="66" y="20"/>
                  </a:cubicBezTo>
                  <a:cubicBezTo>
                    <a:pt x="66" y="19"/>
                    <a:pt x="66" y="19"/>
                    <a:pt x="66" y="19"/>
                  </a:cubicBezTo>
                  <a:cubicBezTo>
                    <a:pt x="66" y="19"/>
                    <a:pt x="66" y="19"/>
                    <a:pt x="65" y="19"/>
                  </a:cubicBezTo>
                  <a:cubicBezTo>
                    <a:pt x="65" y="19"/>
                    <a:pt x="65" y="19"/>
                    <a:pt x="65" y="19"/>
                  </a:cubicBezTo>
                  <a:cubicBezTo>
                    <a:pt x="65" y="19"/>
                    <a:pt x="65" y="19"/>
                    <a:pt x="64" y="19"/>
                  </a:cubicBezTo>
                  <a:cubicBezTo>
                    <a:pt x="64" y="19"/>
                    <a:pt x="64" y="19"/>
                    <a:pt x="64" y="19"/>
                  </a:cubicBezTo>
                  <a:cubicBezTo>
                    <a:pt x="64" y="19"/>
                    <a:pt x="64" y="19"/>
                    <a:pt x="64" y="19"/>
                  </a:cubicBezTo>
                  <a:cubicBezTo>
                    <a:pt x="64" y="19"/>
                    <a:pt x="64" y="19"/>
                    <a:pt x="64" y="19"/>
                  </a:cubicBezTo>
                  <a:cubicBezTo>
                    <a:pt x="64" y="19"/>
                    <a:pt x="64" y="19"/>
                    <a:pt x="64" y="19"/>
                  </a:cubicBezTo>
                  <a:cubicBezTo>
                    <a:pt x="64" y="18"/>
                    <a:pt x="64" y="18"/>
                    <a:pt x="64" y="18"/>
                  </a:cubicBezTo>
                  <a:cubicBezTo>
                    <a:pt x="64" y="18"/>
                    <a:pt x="64" y="18"/>
                    <a:pt x="64" y="18"/>
                  </a:cubicBezTo>
                  <a:cubicBezTo>
                    <a:pt x="64" y="18"/>
                    <a:pt x="64" y="18"/>
                    <a:pt x="64" y="18"/>
                  </a:cubicBezTo>
                  <a:cubicBezTo>
                    <a:pt x="64" y="18"/>
                    <a:pt x="64" y="18"/>
                    <a:pt x="64" y="18"/>
                  </a:cubicBezTo>
                  <a:cubicBezTo>
                    <a:pt x="64" y="18"/>
                    <a:pt x="64" y="18"/>
                    <a:pt x="64" y="18"/>
                  </a:cubicBezTo>
                  <a:cubicBezTo>
                    <a:pt x="63" y="18"/>
                    <a:pt x="63" y="18"/>
                    <a:pt x="63" y="18"/>
                  </a:cubicBezTo>
                  <a:cubicBezTo>
                    <a:pt x="63" y="18"/>
                    <a:pt x="63" y="18"/>
                    <a:pt x="63" y="18"/>
                  </a:cubicBezTo>
                  <a:cubicBezTo>
                    <a:pt x="63" y="18"/>
                    <a:pt x="63" y="18"/>
                    <a:pt x="63" y="18"/>
                  </a:cubicBezTo>
                  <a:cubicBezTo>
                    <a:pt x="63" y="18"/>
                    <a:pt x="63" y="18"/>
                    <a:pt x="63" y="18"/>
                  </a:cubicBezTo>
                  <a:cubicBezTo>
                    <a:pt x="63" y="18"/>
                    <a:pt x="63" y="18"/>
                    <a:pt x="62" y="18"/>
                  </a:cubicBezTo>
                  <a:cubicBezTo>
                    <a:pt x="62" y="18"/>
                    <a:pt x="62" y="18"/>
                    <a:pt x="62" y="18"/>
                  </a:cubicBezTo>
                  <a:cubicBezTo>
                    <a:pt x="62" y="18"/>
                    <a:pt x="62" y="18"/>
                    <a:pt x="62" y="18"/>
                  </a:cubicBezTo>
                  <a:cubicBezTo>
                    <a:pt x="62" y="18"/>
                    <a:pt x="62" y="18"/>
                    <a:pt x="62" y="18"/>
                  </a:cubicBezTo>
                  <a:cubicBezTo>
                    <a:pt x="62" y="18"/>
                    <a:pt x="62" y="18"/>
                    <a:pt x="62" y="18"/>
                  </a:cubicBezTo>
                  <a:cubicBezTo>
                    <a:pt x="62" y="17"/>
                    <a:pt x="62" y="17"/>
                    <a:pt x="62" y="17"/>
                  </a:cubicBezTo>
                  <a:cubicBezTo>
                    <a:pt x="62" y="17"/>
                    <a:pt x="62" y="17"/>
                    <a:pt x="62" y="17"/>
                  </a:cubicBezTo>
                  <a:cubicBezTo>
                    <a:pt x="62" y="17"/>
                    <a:pt x="62" y="17"/>
                    <a:pt x="62" y="17"/>
                  </a:cubicBezTo>
                  <a:cubicBezTo>
                    <a:pt x="62" y="17"/>
                    <a:pt x="62" y="17"/>
                    <a:pt x="62" y="17"/>
                  </a:cubicBezTo>
                  <a:cubicBezTo>
                    <a:pt x="62" y="17"/>
                    <a:pt x="62" y="17"/>
                    <a:pt x="62"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0" y="17"/>
                  </a:cubicBezTo>
                  <a:cubicBezTo>
                    <a:pt x="60" y="17"/>
                    <a:pt x="60" y="17"/>
                    <a:pt x="60" y="17"/>
                  </a:cubicBezTo>
                  <a:cubicBezTo>
                    <a:pt x="60" y="17"/>
                    <a:pt x="60" y="17"/>
                    <a:pt x="60" y="17"/>
                  </a:cubicBezTo>
                  <a:cubicBezTo>
                    <a:pt x="60" y="17"/>
                    <a:pt x="60" y="17"/>
                    <a:pt x="60" y="17"/>
                  </a:cubicBezTo>
                  <a:cubicBezTo>
                    <a:pt x="60" y="17"/>
                    <a:pt x="59" y="17"/>
                    <a:pt x="59" y="17"/>
                  </a:cubicBezTo>
                  <a:cubicBezTo>
                    <a:pt x="59" y="16"/>
                    <a:pt x="59" y="16"/>
                    <a:pt x="59" y="16"/>
                  </a:cubicBezTo>
                  <a:cubicBezTo>
                    <a:pt x="59" y="16"/>
                    <a:pt x="59" y="16"/>
                    <a:pt x="59"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7" y="17"/>
                    <a:pt x="57" y="17"/>
                    <a:pt x="57" y="17"/>
                  </a:cubicBezTo>
                  <a:cubicBezTo>
                    <a:pt x="56" y="18"/>
                    <a:pt x="56" y="19"/>
                    <a:pt x="55" y="19"/>
                  </a:cubicBezTo>
                  <a:cubicBezTo>
                    <a:pt x="55" y="20"/>
                    <a:pt x="54" y="20"/>
                    <a:pt x="54" y="20"/>
                  </a:cubicBezTo>
                  <a:cubicBezTo>
                    <a:pt x="54" y="21"/>
                    <a:pt x="54" y="21"/>
                    <a:pt x="54" y="21"/>
                  </a:cubicBezTo>
                  <a:cubicBezTo>
                    <a:pt x="54" y="21"/>
                    <a:pt x="54" y="21"/>
                    <a:pt x="53" y="21"/>
                  </a:cubicBezTo>
                  <a:cubicBezTo>
                    <a:pt x="53" y="21"/>
                    <a:pt x="53" y="21"/>
                    <a:pt x="53" y="22"/>
                  </a:cubicBezTo>
                  <a:cubicBezTo>
                    <a:pt x="53" y="22"/>
                    <a:pt x="53" y="22"/>
                    <a:pt x="52" y="22"/>
                  </a:cubicBezTo>
                  <a:cubicBezTo>
                    <a:pt x="52" y="23"/>
                    <a:pt x="51" y="23"/>
                    <a:pt x="51" y="24"/>
                  </a:cubicBezTo>
                  <a:cubicBezTo>
                    <a:pt x="50" y="24"/>
                    <a:pt x="50" y="25"/>
                    <a:pt x="49" y="25"/>
                  </a:cubicBezTo>
                  <a:cubicBezTo>
                    <a:pt x="49" y="26"/>
                    <a:pt x="49" y="26"/>
                    <a:pt x="48" y="26"/>
                  </a:cubicBezTo>
                  <a:cubicBezTo>
                    <a:pt x="48" y="26"/>
                    <a:pt x="48" y="26"/>
                    <a:pt x="48" y="26"/>
                  </a:cubicBezTo>
                  <a:cubicBezTo>
                    <a:pt x="48" y="26"/>
                    <a:pt x="48" y="26"/>
                    <a:pt x="48" y="26"/>
                  </a:cubicBezTo>
                  <a:cubicBezTo>
                    <a:pt x="48" y="26"/>
                    <a:pt x="48" y="26"/>
                    <a:pt x="48" y="26"/>
                  </a:cubicBezTo>
                  <a:cubicBezTo>
                    <a:pt x="48" y="26"/>
                    <a:pt x="48" y="27"/>
                    <a:pt x="48" y="27"/>
                  </a:cubicBezTo>
                  <a:cubicBezTo>
                    <a:pt x="48" y="27"/>
                    <a:pt x="48" y="27"/>
                    <a:pt x="48" y="27"/>
                  </a:cubicBezTo>
                  <a:cubicBezTo>
                    <a:pt x="48"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5" y="28"/>
                    <a:pt x="45" y="28"/>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4" y="29"/>
                  </a:cubicBezTo>
                  <a:cubicBezTo>
                    <a:pt x="44" y="29"/>
                    <a:pt x="44" y="29"/>
                    <a:pt x="44" y="29"/>
                  </a:cubicBezTo>
                  <a:cubicBezTo>
                    <a:pt x="44" y="29"/>
                    <a:pt x="44" y="29"/>
                    <a:pt x="44" y="29"/>
                  </a:cubicBezTo>
                  <a:cubicBezTo>
                    <a:pt x="44" y="29"/>
                    <a:pt x="44" y="29"/>
                    <a:pt x="44" y="29"/>
                  </a:cubicBezTo>
                  <a:cubicBezTo>
                    <a:pt x="44" y="29"/>
                    <a:pt x="44" y="29"/>
                    <a:pt x="44" y="29"/>
                  </a:cubicBezTo>
                  <a:cubicBezTo>
                    <a:pt x="44" y="29"/>
                    <a:pt x="44" y="29"/>
                    <a:pt x="44" y="30"/>
                  </a:cubicBezTo>
                  <a:cubicBezTo>
                    <a:pt x="44" y="30"/>
                    <a:pt x="44" y="30"/>
                    <a:pt x="44" y="30"/>
                  </a:cubicBezTo>
                  <a:cubicBezTo>
                    <a:pt x="44" y="30"/>
                    <a:pt x="44" y="30"/>
                    <a:pt x="44" y="30"/>
                  </a:cubicBezTo>
                  <a:cubicBezTo>
                    <a:pt x="43" y="30"/>
                    <a:pt x="43" y="30"/>
                    <a:pt x="43" y="30"/>
                  </a:cubicBezTo>
                  <a:cubicBezTo>
                    <a:pt x="43" y="30"/>
                    <a:pt x="43" y="30"/>
                    <a:pt x="43" y="30"/>
                  </a:cubicBezTo>
                  <a:cubicBezTo>
                    <a:pt x="43" y="30"/>
                    <a:pt x="43" y="30"/>
                    <a:pt x="43" y="30"/>
                  </a:cubicBezTo>
                  <a:cubicBezTo>
                    <a:pt x="43" y="30"/>
                    <a:pt x="43" y="30"/>
                    <a:pt x="43" y="30"/>
                  </a:cubicBezTo>
                  <a:cubicBezTo>
                    <a:pt x="43" y="30"/>
                    <a:pt x="43" y="30"/>
                    <a:pt x="42" y="30"/>
                  </a:cubicBezTo>
                  <a:cubicBezTo>
                    <a:pt x="42" y="30"/>
                    <a:pt x="42" y="30"/>
                    <a:pt x="42" y="30"/>
                  </a:cubicBezTo>
                  <a:cubicBezTo>
                    <a:pt x="42" y="30"/>
                    <a:pt x="42" y="31"/>
                    <a:pt x="42" y="31"/>
                  </a:cubicBezTo>
                  <a:cubicBezTo>
                    <a:pt x="42" y="31"/>
                    <a:pt x="42" y="31"/>
                    <a:pt x="42" y="31"/>
                  </a:cubicBezTo>
                  <a:cubicBezTo>
                    <a:pt x="42" y="31"/>
                    <a:pt x="42" y="31"/>
                    <a:pt x="42"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7" y="33"/>
                    <a:pt x="37" y="33"/>
                    <a:pt x="37" y="33"/>
                  </a:cubicBezTo>
                  <a:cubicBezTo>
                    <a:pt x="37" y="33"/>
                    <a:pt x="37" y="33"/>
                    <a:pt x="37" y="33"/>
                  </a:cubicBezTo>
                  <a:cubicBezTo>
                    <a:pt x="36" y="33"/>
                    <a:pt x="36" y="33"/>
                    <a:pt x="36" y="32"/>
                  </a:cubicBezTo>
                  <a:cubicBezTo>
                    <a:pt x="35" y="32"/>
                    <a:pt x="35" y="32"/>
                    <a:pt x="35" y="32"/>
                  </a:cubicBezTo>
                  <a:cubicBezTo>
                    <a:pt x="35" y="32"/>
                    <a:pt x="35" y="32"/>
                    <a:pt x="35" y="32"/>
                  </a:cubicBezTo>
                  <a:cubicBezTo>
                    <a:pt x="35" y="32"/>
                    <a:pt x="35" y="32"/>
                    <a:pt x="35" y="32"/>
                  </a:cubicBezTo>
                  <a:cubicBezTo>
                    <a:pt x="35" y="32"/>
                    <a:pt x="35" y="32"/>
                    <a:pt x="35" y="32"/>
                  </a:cubicBezTo>
                  <a:cubicBezTo>
                    <a:pt x="35" y="32"/>
                    <a:pt x="35" y="32"/>
                    <a:pt x="35" y="32"/>
                  </a:cubicBezTo>
                  <a:cubicBezTo>
                    <a:pt x="35" y="31"/>
                    <a:pt x="35" y="31"/>
                    <a:pt x="35" y="31"/>
                  </a:cubicBezTo>
                  <a:cubicBezTo>
                    <a:pt x="35" y="31"/>
                    <a:pt x="35" y="31"/>
                    <a:pt x="35" y="31"/>
                  </a:cubicBezTo>
                  <a:cubicBezTo>
                    <a:pt x="35" y="31"/>
                    <a:pt x="35" y="31"/>
                    <a:pt x="35" y="31"/>
                  </a:cubicBezTo>
                  <a:cubicBezTo>
                    <a:pt x="35" y="31"/>
                    <a:pt x="34" y="31"/>
                    <a:pt x="34" y="31"/>
                  </a:cubicBezTo>
                  <a:cubicBezTo>
                    <a:pt x="34" y="31"/>
                    <a:pt x="34" y="31"/>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29"/>
                    <a:pt x="34" y="29"/>
                    <a:pt x="34" y="29"/>
                  </a:cubicBezTo>
                  <a:cubicBezTo>
                    <a:pt x="34" y="29"/>
                    <a:pt x="34" y="29"/>
                    <a:pt x="34" y="29"/>
                  </a:cubicBezTo>
                  <a:cubicBezTo>
                    <a:pt x="34" y="29"/>
                    <a:pt x="34" y="29"/>
                    <a:pt x="34" y="29"/>
                  </a:cubicBezTo>
                  <a:cubicBezTo>
                    <a:pt x="33" y="29"/>
                    <a:pt x="33" y="29"/>
                    <a:pt x="33" y="29"/>
                  </a:cubicBezTo>
                  <a:cubicBezTo>
                    <a:pt x="33" y="29"/>
                    <a:pt x="33" y="29"/>
                    <a:pt x="33" y="29"/>
                  </a:cubicBezTo>
                  <a:cubicBezTo>
                    <a:pt x="33" y="29"/>
                    <a:pt x="33" y="29"/>
                    <a:pt x="33" y="29"/>
                  </a:cubicBezTo>
                  <a:cubicBezTo>
                    <a:pt x="33" y="29"/>
                    <a:pt x="33" y="29"/>
                    <a:pt x="33" y="29"/>
                  </a:cubicBezTo>
                  <a:cubicBezTo>
                    <a:pt x="33" y="29"/>
                    <a:pt x="33" y="29"/>
                    <a:pt x="33" y="29"/>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7"/>
                    <a:pt x="33" y="27"/>
                  </a:cubicBezTo>
                  <a:cubicBezTo>
                    <a:pt x="33" y="27"/>
                    <a:pt x="33" y="27"/>
                    <a:pt x="32" y="27"/>
                  </a:cubicBezTo>
                  <a:cubicBezTo>
                    <a:pt x="32" y="27"/>
                    <a:pt x="32" y="27"/>
                    <a:pt x="32" y="27"/>
                  </a:cubicBezTo>
                  <a:cubicBezTo>
                    <a:pt x="32" y="27"/>
                    <a:pt x="32" y="27"/>
                    <a:pt x="32" y="27"/>
                  </a:cubicBezTo>
                  <a:cubicBezTo>
                    <a:pt x="32" y="27"/>
                    <a:pt x="32" y="27"/>
                    <a:pt x="32" y="27"/>
                  </a:cubicBezTo>
                  <a:cubicBezTo>
                    <a:pt x="32" y="27"/>
                    <a:pt x="32" y="27"/>
                    <a:pt x="32" y="27"/>
                  </a:cubicBezTo>
                  <a:cubicBezTo>
                    <a:pt x="32" y="27"/>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1" y="26"/>
                  </a:cubicBezTo>
                  <a:cubicBezTo>
                    <a:pt x="31" y="26"/>
                    <a:pt x="31" y="26"/>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3"/>
                    <a:pt x="31" y="23"/>
                  </a:cubicBezTo>
                  <a:cubicBezTo>
                    <a:pt x="31" y="23"/>
                    <a:pt x="31" y="23"/>
                    <a:pt x="31" y="23"/>
                  </a:cubicBezTo>
                  <a:cubicBezTo>
                    <a:pt x="31" y="23"/>
                    <a:pt x="31" y="23"/>
                    <a:pt x="31" y="23"/>
                  </a:cubicBezTo>
                  <a:cubicBezTo>
                    <a:pt x="31" y="23"/>
                    <a:pt x="31" y="23"/>
                    <a:pt x="30" y="23"/>
                  </a:cubicBezTo>
                  <a:cubicBezTo>
                    <a:pt x="30" y="23"/>
                    <a:pt x="30" y="23"/>
                    <a:pt x="30" y="23"/>
                  </a:cubicBezTo>
                  <a:cubicBezTo>
                    <a:pt x="30" y="23"/>
                    <a:pt x="30" y="23"/>
                    <a:pt x="30" y="23"/>
                  </a:cubicBezTo>
                  <a:cubicBezTo>
                    <a:pt x="30" y="23"/>
                    <a:pt x="30" y="22"/>
                    <a:pt x="30" y="22"/>
                  </a:cubicBezTo>
                  <a:cubicBezTo>
                    <a:pt x="30" y="21"/>
                    <a:pt x="30" y="20"/>
                    <a:pt x="30" y="19"/>
                  </a:cubicBezTo>
                  <a:cubicBezTo>
                    <a:pt x="30" y="17"/>
                    <a:pt x="30" y="14"/>
                    <a:pt x="30" y="12"/>
                  </a:cubicBezTo>
                  <a:cubicBezTo>
                    <a:pt x="31" y="11"/>
                    <a:pt x="31" y="10"/>
                    <a:pt x="31" y="8"/>
                  </a:cubicBezTo>
                  <a:cubicBezTo>
                    <a:pt x="31" y="8"/>
                    <a:pt x="31" y="6"/>
                    <a:pt x="31" y="6"/>
                  </a:cubicBezTo>
                  <a:cubicBezTo>
                    <a:pt x="31" y="5"/>
                    <a:pt x="31" y="5"/>
                    <a:pt x="31" y="5"/>
                  </a:cubicBezTo>
                  <a:cubicBezTo>
                    <a:pt x="31" y="4"/>
                    <a:pt x="31" y="2"/>
                    <a:pt x="31" y="2"/>
                  </a:cubicBezTo>
                  <a:cubicBezTo>
                    <a:pt x="31" y="2"/>
                    <a:pt x="31" y="2"/>
                    <a:pt x="31" y="2"/>
                  </a:cubicBezTo>
                  <a:cubicBezTo>
                    <a:pt x="31" y="2"/>
                    <a:pt x="31" y="2"/>
                    <a:pt x="31" y="2"/>
                  </a:cubicBezTo>
                  <a:cubicBezTo>
                    <a:pt x="31" y="2"/>
                    <a:pt x="30" y="2"/>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29" y="1"/>
                    <a:pt x="29" y="1"/>
                  </a:cubicBezTo>
                  <a:cubicBezTo>
                    <a:pt x="29" y="1"/>
                    <a:pt x="29" y="1"/>
                    <a:pt x="29" y="0"/>
                  </a:cubicBezTo>
                  <a:cubicBezTo>
                    <a:pt x="29" y="0"/>
                    <a:pt x="29" y="0"/>
                    <a:pt x="29" y="0"/>
                  </a:cubicBezTo>
                  <a:cubicBezTo>
                    <a:pt x="29" y="0"/>
                    <a:pt x="29" y="0"/>
                    <a:pt x="29" y="0"/>
                  </a:cubicBezTo>
                  <a:cubicBezTo>
                    <a:pt x="29" y="0"/>
                    <a:pt x="29" y="0"/>
                    <a:pt x="29" y="0"/>
                  </a:cubicBezTo>
                  <a:cubicBezTo>
                    <a:pt x="29" y="0"/>
                    <a:pt x="29" y="0"/>
                    <a:pt x="29" y="0"/>
                  </a:cubicBezTo>
                  <a:cubicBezTo>
                    <a:pt x="28" y="0"/>
                    <a:pt x="27" y="0"/>
                    <a:pt x="26" y="0"/>
                  </a:cubicBezTo>
                  <a:cubicBezTo>
                    <a:pt x="26" y="0"/>
                    <a:pt x="26" y="0"/>
                    <a:pt x="26" y="0"/>
                  </a:cubicBezTo>
                  <a:cubicBezTo>
                    <a:pt x="26" y="0"/>
                    <a:pt x="25" y="0"/>
                    <a:pt x="25" y="0"/>
                  </a:cubicBezTo>
                  <a:cubicBezTo>
                    <a:pt x="25" y="0"/>
                    <a:pt x="25" y="0"/>
                    <a:pt x="25" y="0"/>
                  </a:cubicBezTo>
                  <a:cubicBezTo>
                    <a:pt x="25" y="0"/>
                    <a:pt x="25" y="0"/>
                    <a:pt x="24" y="0"/>
                  </a:cubicBezTo>
                  <a:cubicBezTo>
                    <a:pt x="24" y="0"/>
                    <a:pt x="24" y="0"/>
                    <a:pt x="24" y="0"/>
                  </a:cubicBezTo>
                  <a:cubicBezTo>
                    <a:pt x="24" y="0"/>
                    <a:pt x="24" y="0"/>
                    <a:pt x="24" y="0"/>
                  </a:cubicBezTo>
                  <a:cubicBezTo>
                    <a:pt x="23" y="0"/>
                    <a:pt x="23" y="0"/>
                    <a:pt x="22" y="0"/>
                  </a:cubicBezTo>
                  <a:cubicBezTo>
                    <a:pt x="22" y="0"/>
                    <a:pt x="22" y="0"/>
                    <a:pt x="22" y="0"/>
                  </a:cubicBezTo>
                  <a:cubicBezTo>
                    <a:pt x="22" y="0"/>
                    <a:pt x="22" y="0"/>
                    <a:pt x="21" y="0"/>
                  </a:cubicBezTo>
                  <a:cubicBezTo>
                    <a:pt x="21" y="0"/>
                    <a:pt x="20" y="0"/>
                    <a:pt x="20" y="0"/>
                  </a:cubicBezTo>
                  <a:cubicBezTo>
                    <a:pt x="20" y="0"/>
                    <a:pt x="20" y="0"/>
                    <a:pt x="20" y="0"/>
                  </a:cubicBezTo>
                  <a:cubicBezTo>
                    <a:pt x="19" y="0"/>
                    <a:pt x="19" y="0"/>
                    <a:pt x="19" y="0"/>
                  </a:cubicBezTo>
                  <a:cubicBezTo>
                    <a:pt x="18" y="0"/>
                    <a:pt x="18" y="0"/>
                    <a:pt x="18" y="0"/>
                  </a:cubicBezTo>
                  <a:cubicBezTo>
                    <a:pt x="18" y="0"/>
                    <a:pt x="18" y="0"/>
                    <a:pt x="18" y="0"/>
                  </a:cubicBezTo>
                  <a:cubicBezTo>
                    <a:pt x="18" y="0"/>
                    <a:pt x="18" y="0"/>
                    <a:pt x="18" y="0"/>
                  </a:cubicBezTo>
                  <a:cubicBezTo>
                    <a:pt x="18" y="0"/>
                    <a:pt x="18" y="0"/>
                    <a:pt x="18" y="0"/>
                  </a:cubicBezTo>
                  <a:cubicBezTo>
                    <a:pt x="18"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2"/>
                  </a:cubicBezTo>
                  <a:cubicBezTo>
                    <a:pt x="17" y="2"/>
                    <a:pt x="17" y="2"/>
                    <a:pt x="17" y="2"/>
                  </a:cubicBezTo>
                  <a:cubicBezTo>
                    <a:pt x="17" y="2"/>
                    <a:pt x="17" y="3"/>
                    <a:pt x="17" y="3"/>
                  </a:cubicBezTo>
                  <a:cubicBezTo>
                    <a:pt x="17" y="5"/>
                    <a:pt x="17" y="6"/>
                    <a:pt x="17" y="7"/>
                  </a:cubicBezTo>
                  <a:cubicBezTo>
                    <a:pt x="17" y="11"/>
                    <a:pt x="17" y="16"/>
                    <a:pt x="17" y="20"/>
                  </a:cubicBezTo>
                  <a:cubicBezTo>
                    <a:pt x="17" y="30"/>
                    <a:pt x="17" y="39"/>
                    <a:pt x="17" y="49"/>
                  </a:cubicBezTo>
                  <a:cubicBezTo>
                    <a:pt x="17" y="49"/>
                    <a:pt x="17" y="50"/>
                    <a:pt x="17" y="51"/>
                  </a:cubicBezTo>
                  <a:cubicBezTo>
                    <a:pt x="17" y="52"/>
                    <a:pt x="17" y="53"/>
                    <a:pt x="17" y="55"/>
                  </a:cubicBezTo>
                  <a:cubicBezTo>
                    <a:pt x="17" y="58"/>
                    <a:pt x="17" y="62"/>
                    <a:pt x="17" y="66"/>
                  </a:cubicBezTo>
                  <a:cubicBezTo>
                    <a:pt x="17" y="69"/>
                    <a:pt x="17" y="72"/>
                    <a:pt x="17" y="75"/>
                  </a:cubicBezTo>
                  <a:cubicBezTo>
                    <a:pt x="17" y="76"/>
                    <a:pt x="17" y="78"/>
                    <a:pt x="17" y="79"/>
                  </a:cubicBezTo>
                  <a:cubicBezTo>
                    <a:pt x="17" y="79"/>
                    <a:pt x="16" y="79"/>
                    <a:pt x="16" y="79"/>
                  </a:cubicBezTo>
                  <a:cubicBezTo>
                    <a:pt x="16" y="80"/>
                    <a:pt x="16" y="80"/>
                    <a:pt x="16" y="81"/>
                  </a:cubicBezTo>
                  <a:cubicBezTo>
                    <a:pt x="16" y="81"/>
                    <a:pt x="16" y="81"/>
                    <a:pt x="16" y="81"/>
                  </a:cubicBezTo>
                  <a:cubicBezTo>
                    <a:pt x="16" y="82"/>
                    <a:pt x="16" y="82"/>
                    <a:pt x="16" y="83"/>
                  </a:cubicBezTo>
                  <a:cubicBezTo>
                    <a:pt x="16" y="83"/>
                    <a:pt x="16" y="83"/>
                    <a:pt x="16" y="84"/>
                  </a:cubicBezTo>
                  <a:cubicBezTo>
                    <a:pt x="16" y="84"/>
                    <a:pt x="16" y="84"/>
                    <a:pt x="16" y="84"/>
                  </a:cubicBezTo>
                  <a:cubicBezTo>
                    <a:pt x="16" y="84"/>
                    <a:pt x="16" y="84"/>
                    <a:pt x="16" y="84"/>
                  </a:cubicBezTo>
                  <a:cubicBezTo>
                    <a:pt x="16" y="84"/>
                    <a:pt x="16" y="84"/>
                    <a:pt x="16" y="84"/>
                  </a:cubicBezTo>
                  <a:cubicBezTo>
                    <a:pt x="16" y="84"/>
                    <a:pt x="16" y="84"/>
                    <a:pt x="16" y="84"/>
                  </a:cubicBezTo>
                  <a:cubicBezTo>
                    <a:pt x="16" y="84"/>
                    <a:pt x="16" y="84"/>
                    <a:pt x="15" y="84"/>
                  </a:cubicBezTo>
                  <a:cubicBezTo>
                    <a:pt x="15" y="84"/>
                    <a:pt x="15" y="84"/>
                    <a:pt x="15" y="84"/>
                  </a:cubicBezTo>
                  <a:cubicBezTo>
                    <a:pt x="15" y="84"/>
                    <a:pt x="15" y="84"/>
                    <a:pt x="15" y="84"/>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3" y="85"/>
                    <a:pt x="13" y="85"/>
                    <a:pt x="13" y="85"/>
                  </a:cubicBezTo>
                  <a:cubicBezTo>
                    <a:pt x="13" y="85"/>
                    <a:pt x="13" y="85"/>
                    <a:pt x="13" y="85"/>
                  </a:cubicBezTo>
                  <a:cubicBezTo>
                    <a:pt x="12" y="85"/>
                    <a:pt x="11" y="85"/>
                    <a:pt x="10" y="85"/>
                  </a:cubicBezTo>
                  <a:cubicBezTo>
                    <a:pt x="10" y="85"/>
                    <a:pt x="10" y="85"/>
                    <a:pt x="10" y="85"/>
                  </a:cubicBezTo>
                  <a:cubicBezTo>
                    <a:pt x="10" y="85"/>
                    <a:pt x="10" y="85"/>
                    <a:pt x="10" y="85"/>
                  </a:cubicBezTo>
                  <a:cubicBezTo>
                    <a:pt x="10" y="85"/>
                    <a:pt x="10" y="85"/>
                    <a:pt x="10" y="85"/>
                  </a:cubicBezTo>
                  <a:cubicBezTo>
                    <a:pt x="9" y="85"/>
                    <a:pt x="9" y="85"/>
                    <a:pt x="8" y="85"/>
                  </a:cubicBezTo>
                  <a:cubicBezTo>
                    <a:pt x="8" y="85"/>
                    <a:pt x="7" y="85"/>
                    <a:pt x="6" y="85"/>
                  </a:cubicBezTo>
                  <a:cubicBezTo>
                    <a:pt x="6" y="85"/>
                    <a:pt x="6" y="85"/>
                    <a:pt x="6" y="85"/>
                  </a:cubicBezTo>
                  <a:cubicBezTo>
                    <a:pt x="5" y="85"/>
                    <a:pt x="4" y="85"/>
                    <a:pt x="4" y="85"/>
                  </a:cubicBezTo>
                  <a:cubicBezTo>
                    <a:pt x="4" y="85"/>
                    <a:pt x="4" y="85"/>
                    <a:pt x="4" y="85"/>
                  </a:cubicBezTo>
                  <a:cubicBezTo>
                    <a:pt x="3" y="84"/>
                    <a:pt x="1" y="84"/>
                    <a:pt x="1" y="85"/>
                  </a:cubicBezTo>
                  <a:cubicBezTo>
                    <a:pt x="0" y="85"/>
                    <a:pt x="0" y="85"/>
                    <a:pt x="0" y="85"/>
                  </a:cubicBezTo>
                  <a:cubicBezTo>
                    <a:pt x="0" y="85"/>
                    <a:pt x="0" y="85"/>
                    <a:pt x="0" y="86"/>
                  </a:cubicBezTo>
                  <a:cubicBezTo>
                    <a:pt x="0" y="86"/>
                    <a:pt x="0" y="87"/>
                    <a:pt x="0" y="87"/>
                  </a:cubicBezTo>
                  <a:cubicBezTo>
                    <a:pt x="0" y="87"/>
                    <a:pt x="0" y="87"/>
                    <a:pt x="0" y="87"/>
                  </a:cubicBezTo>
                  <a:cubicBezTo>
                    <a:pt x="0" y="87"/>
                    <a:pt x="0" y="87"/>
                    <a:pt x="0" y="87"/>
                  </a:cubicBezTo>
                  <a:cubicBezTo>
                    <a:pt x="0" y="88"/>
                    <a:pt x="1" y="88"/>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2" y="90"/>
                    <a:pt x="2" y="90"/>
                    <a:pt x="2" y="90"/>
                  </a:cubicBezTo>
                  <a:cubicBezTo>
                    <a:pt x="2" y="90"/>
                    <a:pt x="2" y="90"/>
                    <a:pt x="2" y="90"/>
                  </a:cubicBezTo>
                  <a:cubicBezTo>
                    <a:pt x="2" y="90"/>
                    <a:pt x="2" y="90"/>
                    <a:pt x="2" y="90"/>
                  </a:cubicBezTo>
                  <a:cubicBezTo>
                    <a:pt x="2" y="90"/>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3" y="92"/>
                    <a:pt x="3" y="92"/>
                  </a:cubicBezTo>
                  <a:cubicBezTo>
                    <a:pt x="3" y="92"/>
                    <a:pt x="3" y="92"/>
                    <a:pt x="3" y="92"/>
                  </a:cubicBezTo>
                  <a:cubicBezTo>
                    <a:pt x="3" y="92"/>
                    <a:pt x="3" y="92"/>
                    <a:pt x="3" y="92"/>
                  </a:cubicBezTo>
                  <a:cubicBezTo>
                    <a:pt x="3" y="92"/>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4"/>
                    <a:pt x="3" y="94"/>
                    <a:pt x="3" y="94"/>
                  </a:cubicBezTo>
                  <a:cubicBezTo>
                    <a:pt x="3" y="94"/>
                    <a:pt x="3" y="94"/>
                    <a:pt x="3" y="94"/>
                  </a:cubicBezTo>
                  <a:cubicBezTo>
                    <a:pt x="3" y="94"/>
                    <a:pt x="3" y="94"/>
                    <a:pt x="3" y="94"/>
                  </a:cubicBezTo>
                  <a:cubicBezTo>
                    <a:pt x="4" y="94"/>
                    <a:pt x="4" y="94"/>
                    <a:pt x="4" y="94"/>
                  </a:cubicBezTo>
                  <a:cubicBezTo>
                    <a:pt x="4" y="94"/>
                    <a:pt x="4" y="94"/>
                    <a:pt x="4" y="94"/>
                  </a:cubicBezTo>
                  <a:cubicBezTo>
                    <a:pt x="4" y="94"/>
                    <a:pt x="4" y="95"/>
                    <a:pt x="4" y="95"/>
                  </a:cubicBezTo>
                  <a:cubicBezTo>
                    <a:pt x="4" y="95"/>
                    <a:pt x="4" y="95"/>
                    <a:pt x="4" y="95"/>
                  </a:cubicBezTo>
                  <a:cubicBezTo>
                    <a:pt x="4" y="95"/>
                    <a:pt x="4" y="95"/>
                    <a:pt x="4" y="95"/>
                  </a:cubicBezTo>
                  <a:cubicBezTo>
                    <a:pt x="4" y="95"/>
                    <a:pt x="4" y="95"/>
                    <a:pt x="4" y="95"/>
                  </a:cubicBezTo>
                  <a:cubicBezTo>
                    <a:pt x="4" y="95"/>
                    <a:pt x="4" y="95"/>
                    <a:pt x="4" y="95"/>
                  </a:cubicBezTo>
                  <a:cubicBezTo>
                    <a:pt x="5" y="95"/>
                    <a:pt x="5" y="95"/>
                    <a:pt x="5" y="95"/>
                  </a:cubicBezTo>
                  <a:cubicBezTo>
                    <a:pt x="5" y="95"/>
                    <a:pt x="5" y="95"/>
                    <a:pt x="5" y="95"/>
                  </a:cubicBezTo>
                  <a:cubicBezTo>
                    <a:pt x="5" y="95"/>
                    <a:pt x="5" y="95"/>
                    <a:pt x="6" y="96"/>
                  </a:cubicBezTo>
                  <a:cubicBezTo>
                    <a:pt x="6" y="96"/>
                    <a:pt x="6" y="96"/>
                    <a:pt x="6" y="96"/>
                  </a:cubicBezTo>
                  <a:cubicBezTo>
                    <a:pt x="6" y="96"/>
                    <a:pt x="7" y="96"/>
                    <a:pt x="7" y="96"/>
                  </a:cubicBezTo>
                  <a:cubicBezTo>
                    <a:pt x="8" y="96"/>
                    <a:pt x="9" y="96"/>
                    <a:pt x="9" y="96"/>
                  </a:cubicBezTo>
                  <a:cubicBezTo>
                    <a:pt x="10" y="96"/>
                    <a:pt x="10" y="96"/>
                    <a:pt x="11" y="96"/>
                  </a:cubicBezTo>
                  <a:cubicBezTo>
                    <a:pt x="11" y="96"/>
                    <a:pt x="12" y="96"/>
                    <a:pt x="12" y="96"/>
                  </a:cubicBezTo>
                  <a:cubicBezTo>
                    <a:pt x="13" y="96"/>
                    <a:pt x="14" y="96"/>
                    <a:pt x="15" y="96"/>
                  </a:cubicBezTo>
                  <a:cubicBezTo>
                    <a:pt x="16" y="96"/>
                    <a:pt x="17" y="96"/>
                    <a:pt x="18" y="96"/>
                  </a:cubicBezTo>
                  <a:cubicBezTo>
                    <a:pt x="18" y="96"/>
                    <a:pt x="18" y="96"/>
                    <a:pt x="19" y="96"/>
                  </a:cubicBezTo>
                  <a:cubicBezTo>
                    <a:pt x="19" y="96"/>
                    <a:pt x="20" y="96"/>
                    <a:pt x="20" y="96"/>
                  </a:cubicBezTo>
                  <a:cubicBezTo>
                    <a:pt x="20" y="96"/>
                    <a:pt x="21" y="96"/>
                    <a:pt x="21" y="96"/>
                  </a:cubicBezTo>
                  <a:cubicBezTo>
                    <a:pt x="21" y="96"/>
                    <a:pt x="21" y="95"/>
                    <a:pt x="21" y="95"/>
                  </a:cubicBezTo>
                  <a:cubicBezTo>
                    <a:pt x="21" y="95"/>
                    <a:pt x="21"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3" y="95"/>
                    <a:pt x="23" y="95"/>
                  </a:cubicBezTo>
                  <a:cubicBezTo>
                    <a:pt x="23" y="95"/>
                    <a:pt x="23" y="95"/>
                    <a:pt x="23" y="95"/>
                  </a:cubicBezTo>
                  <a:cubicBezTo>
                    <a:pt x="23" y="95"/>
                    <a:pt x="23" y="95"/>
                    <a:pt x="24" y="95"/>
                  </a:cubicBezTo>
                  <a:cubicBezTo>
                    <a:pt x="25" y="94"/>
                    <a:pt x="26" y="94"/>
                    <a:pt x="28" y="93"/>
                  </a:cubicBezTo>
                  <a:cubicBezTo>
                    <a:pt x="28" y="93"/>
                    <a:pt x="28" y="93"/>
                    <a:pt x="28" y="93"/>
                  </a:cubicBezTo>
                  <a:cubicBezTo>
                    <a:pt x="28" y="93"/>
                    <a:pt x="28" y="92"/>
                    <a:pt x="28" y="92"/>
                  </a:cubicBezTo>
                  <a:cubicBezTo>
                    <a:pt x="28" y="92"/>
                    <a:pt x="28" y="92"/>
                    <a:pt x="28" y="92"/>
                  </a:cubicBezTo>
                  <a:cubicBezTo>
                    <a:pt x="28" y="92"/>
                    <a:pt x="29" y="92"/>
                    <a:pt x="29" y="92"/>
                  </a:cubicBezTo>
                  <a:cubicBezTo>
                    <a:pt x="29" y="92"/>
                    <a:pt x="29" y="92"/>
                    <a:pt x="29" y="92"/>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30" y="91"/>
                    <a:pt x="30" y="91"/>
                  </a:cubicBezTo>
                  <a:cubicBezTo>
                    <a:pt x="30" y="90"/>
                    <a:pt x="30" y="90"/>
                    <a:pt x="30" y="90"/>
                  </a:cubicBezTo>
                  <a:cubicBezTo>
                    <a:pt x="30" y="90"/>
                    <a:pt x="30" y="90"/>
                    <a:pt x="30" y="90"/>
                  </a:cubicBezTo>
                  <a:cubicBezTo>
                    <a:pt x="30" y="90"/>
                    <a:pt x="30" y="90"/>
                    <a:pt x="30" y="90"/>
                  </a:cubicBezTo>
                  <a:cubicBezTo>
                    <a:pt x="30" y="90"/>
                    <a:pt x="30" y="90"/>
                    <a:pt x="30" y="90"/>
                  </a:cubicBezTo>
                  <a:cubicBezTo>
                    <a:pt x="30" y="89"/>
                    <a:pt x="30" y="88"/>
                    <a:pt x="31" y="87"/>
                  </a:cubicBezTo>
                  <a:cubicBezTo>
                    <a:pt x="31" y="87"/>
                    <a:pt x="31" y="86"/>
                    <a:pt x="31" y="85"/>
                  </a:cubicBezTo>
                  <a:cubicBezTo>
                    <a:pt x="31" y="85"/>
                    <a:pt x="31" y="84"/>
                    <a:pt x="31" y="83"/>
                  </a:cubicBezTo>
                  <a:cubicBezTo>
                    <a:pt x="31" y="81"/>
                    <a:pt x="31" y="80"/>
                    <a:pt x="31" y="78"/>
                  </a:cubicBezTo>
                  <a:cubicBezTo>
                    <a:pt x="31" y="77"/>
                    <a:pt x="31" y="76"/>
                    <a:pt x="31" y="75"/>
                  </a:cubicBezTo>
                  <a:cubicBezTo>
                    <a:pt x="31" y="74"/>
                    <a:pt x="31" y="73"/>
                    <a:pt x="31" y="73"/>
                  </a:cubicBezTo>
                  <a:cubicBezTo>
                    <a:pt x="31" y="70"/>
                    <a:pt x="31" y="67"/>
                    <a:pt x="30" y="64"/>
                  </a:cubicBezTo>
                  <a:cubicBezTo>
                    <a:pt x="30" y="62"/>
                    <a:pt x="30" y="60"/>
                    <a:pt x="30" y="57"/>
                  </a:cubicBezTo>
                  <a:cubicBezTo>
                    <a:pt x="30" y="57"/>
                    <a:pt x="30" y="57"/>
                    <a:pt x="30" y="57"/>
                  </a:cubicBezTo>
                  <a:cubicBezTo>
                    <a:pt x="30" y="56"/>
                    <a:pt x="30" y="55"/>
                    <a:pt x="30" y="53"/>
                  </a:cubicBezTo>
                  <a:cubicBezTo>
                    <a:pt x="30" y="51"/>
                    <a:pt x="30" y="48"/>
                    <a:pt x="30" y="45"/>
                  </a:cubicBezTo>
                  <a:cubicBezTo>
                    <a:pt x="31" y="45"/>
                    <a:pt x="31" y="45"/>
                    <a:pt x="31" y="45"/>
                  </a:cubicBezTo>
                  <a:cubicBezTo>
                    <a:pt x="31" y="45"/>
                    <a:pt x="31" y="45"/>
                    <a:pt x="31" y="45"/>
                  </a:cubicBezTo>
                  <a:cubicBezTo>
                    <a:pt x="31" y="45"/>
                    <a:pt x="31" y="46"/>
                    <a:pt x="31" y="46"/>
                  </a:cubicBezTo>
                  <a:cubicBezTo>
                    <a:pt x="31" y="46"/>
                    <a:pt x="31" y="46"/>
                    <a:pt x="31"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7"/>
                  </a:cubicBezTo>
                  <a:cubicBezTo>
                    <a:pt x="32" y="47"/>
                    <a:pt x="32" y="47"/>
                    <a:pt x="32" y="47"/>
                  </a:cubicBezTo>
                  <a:cubicBezTo>
                    <a:pt x="32" y="47"/>
                    <a:pt x="32" y="47"/>
                    <a:pt x="32" y="47"/>
                  </a:cubicBezTo>
                  <a:cubicBezTo>
                    <a:pt x="32" y="47"/>
                    <a:pt x="32" y="47"/>
                    <a:pt x="32" y="47"/>
                  </a:cubicBezTo>
                  <a:cubicBezTo>
                    <a:pt x="32" y="47"/>
                    <a:pt x="33" y="47"/>
                    <a:pt x="33" y="47"/>
                  </a:cubicBezTo>
                  <a:cubicBezTo>
                    <a:pt x="33" y="47"/>
                    <a:pt x="33" y="47"/>
                    <a:pt x="33" y="47"/>
                  </a:cubicBezTo>
                  <a:cubicBezTo>
                    <a:pt x="33" y="47"/>
                    <a:pt x="33" y="47"/>
                    <a:pt x="33" y="47"/>
                  </a:cubicBezTo>
                  <a:cubicBezTo>
                    <a:pt x="33" y="47"/>
                    <a:pt x="33" y="47"/>
                    <a:pt x="33" y="47"/>
                  </a:cubicBezTo>
                  <a:cubicBezTo>
                    <a:pt x="33" y="47"/>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4" y="48"/>
                  </a:cubicBezTo>
                  <a:cubicBezTo>
                    <a:pt x="34" y="48"/>
                    <a:pt x="34" y="48"/>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50"/>
                    <a:pt x="34" y="50"/>
                  </a:cubicBezTo>
                  <a:cubicBezTo>
                    <a:pt x="34" y="50"/>
                    <a:pt x="34" y="50"/>
                    <a:pt x="34" y="50"/>
                  </a:cubicBezTo>
                  <a:cubicBezTo>
                    <a:pt x="34" y="50"/>
                    <a:pt x="35" y="50"/>
                    <a:pt x="35" y="50"/>
                  </a:cubicBezTo>
                  <a:cubicBezTo>
                    <a:pt x="35" y="50"/>
                    <a:pt x="35" y="50"/>
                    <a:pt x="35" y="50"/>
                  </a:cubicBezTo>
                  <a:cubicBezTo>
                    <a:pt x="35" y="50"/>
                    <a:pt x="35" y="50"/>
                    <a:pt x="35" y="50"/>
                  </a:cubicBezTo>
                  <a:cubicBezTo>
                    <a:pt x="35" y="50"/>
                    <a:pt x="35" y="51"/>
                    <a:pt x="35" y="51"/>
                  </a:cubicBezTo>
                  <a:cubicBezTo>
                    <a:pt x="35" y="51"/>
                    <a:pt x="35" y="51"/>
                    <a:pt x="35" y="51"/>
                  </a:cubicBezTo>
                  <a:cubicBezTo>
                    <a:pt x="35" y="51"/>
                    <a:pt x="35" y="51"/>
                    <a:pt x="35" y="51"/>
                  </a:cubicBezTo>
                  <a:cubicBezTo>
                    <a:pt x="35" y="51"/>
                    <a:pt x="36" y="51"/>
                    <a:pt x="36" y="51"/>
                  </a:cubicBezTo>
                  <a:cubicBezTo>
                    <a:pt x="36" y="51"/>
                    <a:pt x="36" y="51"/>
                    <a:pt x="36" y="51"/>
                  </a:cubicBezTo>
                  <a:cubicBezTo>
                    <a:pt x="36" y="51"/>
                    <a:pt x="36" y="51"/>
                    <a:pt x="36" y="51"/>
                  </a:cubicBezTo>
                  <a:cubicBezTo>
                    <a:pt x="36" y="51"/>
                    <a:pt x="36" y="52"/>
                    <a:pt x="36" y="52"/>
                  </a:cubicBezTo>
                  <a:cubicBezTo>
                    <a:pt x="36" y="52"/>
                    <a:pt x="36" y="52"/>
                    <a:pt x="36" y="52"/>
                  </a:cubicBezTo>
                  <a:cubicBezTo>
                    <a:pt x="36" y="52"/>
                    <a:pt x="36" y="52"/>
                    <a:pt x="36" y="52"/>
                  </a:cubicBezTo>
                  <a:cubicBezTo>
                    <a:pt x="36" y="52"/>
                    <a:pt x="36" y="52"/>
                    <a:pt x="36" y="52"/>
                  </a:cubicBezTo>
                  <a:cubicBezTo>
                    <a:pt x="36" y="52"/>
                    <a:pt x="36" y="52"/>
                    <a:pt x="36" y="52"/>
                  </a:cubicBezTo>
                  <a:cubicBezTo>
                    <a:pt x="36" y="52"/>
                    <a:pt x="37" y="52"/>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4"/>
                  </a:cubicBezTo>
                  <a:cubicBezTo>
                    <a:pt x="37" y="54"/>
                    <a:pt x="38" y="54"/>
                    <a:pt x="38" y="54"/>
                  </a:cubicBezTo>
                  <a:cubicBezTo>
                    <a:pt x="38" y="54"/>
                    <a:pt x="38" y="54"/>
                    <a:pt x="38" y="54"/>
                  </a:cubicBezTo>
                  <a:cubicBezTo>
                    <a:pt x="38" y="54"/>
                    <a:pt x="38" y="54"/>
                    <a:pt x="38" y="54"/>
                  </a:cubicBezTo>
                  <a:cubicBezTo>
                    <a:pt x="38" y="54"/>
                    <a:pt x="38" y="54"/>
                    <a:pt x="38" y="54"/>
                  </a:cubicBezTo>
                  <a:cubicBezTo>
                    <a:pt x="38" y="54"/>
                    <a:pt x="38" y="55"/>
                    <a:pt x="38" y="55"/>
                  </a:cubicBezTo>
                  <a:cubicBezTo>
                    <a:pt x="38" y="55"/>
                    <a:pt x="38" y="55"/>
                    <a:pt x="38" y="55"/>
                  </a:cubicBezTo>
                  <a:cubicBezTo>
                    <a:pt x="39" y="55"/>
                    <a:pt x="39" y="55"/>
                    <a:pt x="39" y="55"/>
                  </a:cubicBezTo>
                  <a:cubicBezTo>
                    <a:pt x="39" y="55"/>
                    <a:pt x="39" y="55"/>
                    <a:pt x="39" y="56"/>
                  </a:cubicBezTo>
                  <a:cubicBezTo>
                    <a:pt x="39" y="56"/>
                    <a:pt x="39" y="56"/>
                    <a:pt x="40" y="56"/>
                  </a:cubicBezTo>
                  <a:cubicBezTo>
                    <a:pt x="40" y="56"/>
                    <a:pt x="40" y="56"/>
                    <a:pt x="40" y="56"/>
                  </a:cubicBezTo>
                  <a:cubicBezTo>
                    <a:pt x="40" y="56"/>
                    <a:pt x="40" y="56"/>
                    <a:pt x="40" y="57"/>
                  </a:cubicBezTo>
                  <a:cubicBezTo>
                    <a:pt x="40" y="57"/>
                    <a:pt x="40" y="57"/>
                    <a:pt x="40" y="57"/>
                  </a:cubicBezTo>
                  <a:cubicBezTo>
                    <a:pt x="41" y="57"/>
                    <a:pt x="42" y="58"/>
                    <a:pt x="42" y="59"/>
                  </a:cubicBezTo>
                  <a:cubicBezTo>
                    <a:pt x="43" y="60"/>
                    <a:pt x="44" y="60"/>
                    <a:pt x="44" y="61"/>
                  </a:cubicBezTo>
                  <a:cubicBezTo>
                    <a:pt x="45" y="62"/>
                    <a:pt x="46" y="62"/>
                    <a:pt x="47" y="63"/>
                  </a:cubicBezTo>
                  <a:cubicBezTo>
                    <a:pt x="47" y="64"/>
                    <a:pt x="48" y="64"/>
                    <a:pt x="48" y="65"/>
                  </a:cubicBezTo>
                  <a:cubicBezTo>
                    <a:pt x="48" y="65"/>
                    <a:pt x="49" y="65"/>
                    <a:pt x="49" y="65"/>
                  </a:cubicBezTo>
                  <a:cubicBezTo>
                    <a:pt x="49" y="65"/>
                    <a:pt x="49" y="65"/>
                    <a:pt x="49" y="66"/>
                  </a:cubicBezTo>
                  <a:cubicBezTo>
                    <a:pt x="49" y="66"/>
                    <a:pt x="49" y="66"/>
                    <a:pt x="49" y="66"/>
                  </a:cubicBezTo>
                  <a:cubicBezTo>
                    <a:pt x="49" y="66"/>
                    <a:pt x="50" y="66"/>
                    <a:pt x="50" y="66"/>
                  </a:cubicBezTo>
                  <a:cubicBezTo>
                    <a:pt x="50" y="66"/>
                    <a:pt x="50" y="66"/>
                    <a:pt x="50" y="66"/>
                  </a:cubicBezTo>
                  <a:cubicBezTo>
                    <a:pt x="50" y="66"/>
                    <a:pt x="50" y="66"/>
                    <a:pt x="50" y="66"/>
                  </a:cubicBezTo>
                  <a:cubicBezTo>
                    <a:pt x="50" y="66"/>
                    <a:pt x="50" y="66"/>
                    <a:pt x="50" y="66"/>
                  </a:cubicBezTo>
                  <a:cubicBezTo>
                    <a:pt x="50" y="67"/>
                    <a:pt x="51" y="67"/>
                    <a:pt x="51" y="67"/>
                  </a:cubicBezTo>
                  <a:cubicBezTo>
                    <a:pt x="51" y="67"/>
                    <a:pt x="51" y="67"/>
                    <a:pt x="51" y="67"/>
                  </a:cubicBezTo>
                  <a:cubicBezTo>
                    <a:pt x="51" y="67"/>
                    <a:pt x="51" y="67"/>
                    <a:pt x="51" y="67"/>
                  </a:cubicBezTo>
                  <a:cubicBezTo>
                    <a:pt x="51" y="67"/>
                    <a:pt x="51" y="67"/>
                    <a:pt x="51" y="67"/>
                  </a:cubicBezTo>
                  <a:cubicBezTo>
                    <a:pt x="51" y="67"/>
                    <a:pt x="51" y="68"/>
                    <a:pt x="52" y="68"/>
                  </a:cubicBezTo>
                  <a:cubicBezTo>
                    <a:pt x="52" y="68"/>
                    <a:pt x="52" y="68"/>
                    <a:pt x="52" y="68"/>
                  </a:cubicBezTo>
                  <a:cubicBezTo>
                    <a:pt x="52" y="68"/>
                    <a:pt x="52" y="68"/>
                    <a:pt x="52" y="68"/>
                  </a:cubicBezTo>
                  <a:cubicBezTo>
                    <a:pt x="52" y="68"/>
                    <a:pt x="52" y="68"/>
                    <a:pt x="52" y="68"/>
                  </a:cubicBezTo>
                  <a:cubicBezTo>
                    <a:pt x="52" y="68"/>
                    <a:pt x="52" y="68"/>
                    <a:pt x="52" y="68"/>
                  </a:cubicBezTo>
                  <a:cubicBezTo>
                    <a:pt x="52" y="68"/>
                    <a:pt x="52" y="68"/>
                    <a:pt x="53" y="68"/>
                  </a:cubicBezTo>
                  <a:cubicBezTo>
                    <a:pt x="53" y="68"/>
                    <a:pt x="53" y="68"/>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4" y="69"/>
                    <a:pt x="54" y="69"/>
                    <a:pt x="54" y="69"/>
                  </a:cubicBezTo>
                  <a:cubicBezTo>
                    <a:pt x="54" y="69"/>
                    <a:pt x="54" y="69"/>
                    <a:pt x="54" y="69"/>
                  </a:cubicBezTo>
                  <a:cubicBezTo>
                    <a:pt x="54" y="69"/>
                    <a:pt x="54" y="69"/>
                    <a:pt x="54" y="69"/>
                  </a:cubicBezTo>
                  <a:cubicBezTo>
                    <a:pt x="54" y="69"/>
                    <a:pt x="54" y="69"/>
                    <a:pt x="54" y="70"/>
                  </a:cubicBezTo>
                  <a:cubicBezTo>
                    <a:pt x="54" y="70"/>
                    <a:pt x="54" y="70"/>
                    <a:pt x="54" y="70"/>
                  </a:cubicBezTo>
                  <a:cubicBezTo>
                    <a:pt x="54" y="70"/>
                    <a:pt x="54" y="70"/>
                    <a:pt x="54" y="70"/>
                  </a:cubicBezTo>
                  <a:cubicBezTo>
                    <a:pt x="54" y="70"/>
                    <a:pt x="55" y="70"/>
                    <a:pt x="55" y="70"/>
                  </a:cubicBezTo>
                  <a:cubicBezTo>
                    <a:pt x="55" y="70"/>
                    <a:pt x="55" y="70"/>
                    <a:pt x="55" y="70"/>
                  </a:cubicBezTo>
                  <a:cubicBezTo>
                    <a:pt x="55" y="70"/>
                    <a:pt x="55" y="70"/>
                    <a:pt x="55" y="70"/>
                  </a:cubicBezTo>
                  <a:cubicBezTo>
                    <a:pt x="55" y="70"/>
                    <a:pt x="55" y="70"/>
                    <a:pt x="55" y="70"/>
                  </a:cubicBezTo>
                  <a:cubicBezTo>
                    <a:pt x="55" y="70"/>
                    <a:pt x="55" y="70"/>
                    <a:pt x="55" y="70"/>
                  </a:cubicBezTo>
                  <a:cubicBezTo>
                    <a:pt x="55" y="70"/>
                    <a:pt x="55" y="70"/>
                    <a:pt x="55" y="71"/>
                  </a:cubicBezTo>
                  <a:cubicBezTo>
                    <a:pt x="55" y="71"/>
                    <a:pt x="55" y="71"/>
                    <a:pt x="55"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7" y="71"/>
                    <a:pt x="57" y="71"/>
                    <a:pt x="57" y="72"/>
                  </a:cubicBezTo>
                  <a:cubicBezTo>
                    <a:pt x="57" y="72"/>
                    <a:pt x="57" y="72"/>
                    <a:pt x="57" y="72"/>
                  </a:cubicBezTo>
                  <a:cubicBezTo>
                    <a:pt x="57" y="72"/>
                    <a:pt x="57" y="72"/>
                    <a:pt x="57" y="72"/>
                  </a:cubicBezTo>
                  <a:cubicBezTo>
                    <a:pt x="57" y="72"/>
                    <a:pt x="57" y="72"/>
                    <a:pt x="57" y="72"/>
                  </a:cubicBezTo>
                  <a:cubicBezTo>
                    <a:pt x="57" y="72"/>
                    <a:pt x="57" y="72"/>
                    <a:pt x="57" y="72"/>
                  </a:cubicBezTo>
                  <a:cubicBezTo>
                    <a:pt x="57" y="72"/>
                    <a:pt x="57"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3"/>
                    <a:pt x="58" y="73"/>
                  </a:cubicBezTo>
                  <a:cubicBezTo>
                    <a:pt x="58" y="73"/>
                    <a:pt x="58"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1" y="74"/>
                    <a:pt x="61" y="74"/>
                  </a:cubicBezTo>
                  <a:cubicBezTo>
                    <a:pt x="61" y="74"/>
                    <a:pt x="61" y="74"/>
                    <a:pt x="61" y="74"/>
                  </a:cubicBezTo>
                  <a:cubicBezTo>
                    <a:pt x="61" y="74"/>
                    <a:pt x="61" y="74"/>
                    <a:pt x="61" y="74"/>
                  </a:cubicBezTo>
                  <a:cubicBezTo>
                    <a:pt x="61" y="74"/>
                    <a:pt x="61" y="75"/>
                    <a:pt x="61" y="75"/>
                  </a:cubicBezTo>
                  <a:cubicBezTo>
                    <a:pt x="61" y="75"/>
                    <a:pt x="61" y="75"/>
                    <a:pt x="61" y="75"/>
                  </a:cubicBezTo>
                  <a:cubicBezTo>
                    <a:pt x="61" y="75"/>
                    <a:pt x="61" y="75"/>
                    <a:pt x="61" y="75"/>
                  </a:cubicBezTo>
                  <a:cubicBezTo>
                    <a:pt x="61" y="75"/>
                    <a:pt x="61"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3" y="75"/>
                    <a:pt x="63" y="75"/>
                    <a:pt x="63" y="75"/>
                  </a:cubicBezTo>
                  <a:cubicBezTo>
                    <a:pt x="63" y="75"/>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4" y="76"/>
                    <a:pt x="64" y="76"/>
                    <a:pt x="64" y="76"/>
                  </a:cubicBezTo>
                  <a:cubicBezTo>
                    <a:pt x="64" y="76"/>
                    <a:pt x="64" y="76"/>
                    <a:pt x="64" y="76"/>
                  </a:cubicBezTo>
                  <a:cubicBezTo>
                    <a:pt x="64" y="76"/>
                    <a:pt x="64" y="76"/>
                    <a:pt x="64" y="76"/>
                  </a:cubicBezTo>
                  <a:cubicBezTo>
                    <a:pt x="64" y="76"/>
                    <a:pt x="64" y="76"/>
                    <a:pt x="64" y="76"/>
                  </a:cubicBezTo>
                  <a:cubicBezTo>
                    <a:pt x="64" y="76"/>
                    <a:pt x="64" y="77"/>
                    <a:pt x="64" y="77"/>
                  </a:cubicBezTo>
                  <a:cubicBezTo>
                    <a:pt x="64" y="77"/>
                    <a:pt x="65" y="77"/>
                    <a:pt x="65" y="77"/>
                  </a:cubicBezTo>
                  <a:cubicBezTo>
                    <a:pt x="65" y="77"/>
                    <a:pt x="65" y="77"/>
                    <a:pt x="65" y="77"/>
                  </a:cubicBezTo>
                  <a:cubicBezTo>
                    <a:pt x="65" y="77"/>
                    <a:pt x="65" y="77"/>
                    <a:pt x="65" y="77"/>
                  </a:cubicBezTo>
                  <a:cubicBezTo>
                    <a:pt x="65" y="77"/>
                    <a:pt x="65" y="77"/>
                    <a:pt x="65" y="77"/>
                  </a:cubicBezTo>
                  <a:cubicBezTo>
                    <a:pt x="65" y="77"/>
                    <a:pt x="65" y="77"/>
                    <a:pt x="65" y="77"/>
                  </a:cubicBezTo>
                  <a:cubicBezTo>
                    <a:pt x="65" y="77"/>
                    <a:pt x="66" y="77"/>
                    <a:pt x="66" y="77"/>
                  </a:cubicBezTo>
                  <a:cubicBezTo>
                    <a:pt x="66" y="77"/>
                    <a:pt x="66" y="77"/>
                    <a:pt x="66" y="77"/>
                  </a:cubicBezTo>
                  <a:cubicBezTo>
                    <a:pt x="66" y="77"/>
                    <a:pt x="66" y="77"/>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8" y="78"/>
                    <a:pt x="68" y="78"/>
                  </a:cubicBezTo>
                  <a:cubicBezTo>
                    <a:pt x="68" y="78"/>
                    <a:pt x="68" y="78"/>
                    <a:pt x="68" y="78"/>
                  </a:cubicBezTo>
                  <a:cubicBezTo>
                    <a:pt x="68" y="78"/>
                    <a:pt x="68" y="78"/>
                    <a:pt x="68" y="78"/>
                  </a:cubicBezTo>
                  <a:cubicBezTo>
                    <a:pt x="68" y="78"/>
                    <a:pt x="68" y="78"/>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9" y="79"/>
                    <a:pt x="69" y="79"/>
                    <a:pt x="69" y="79"/>
                  </a:cubicBezTo>
                  <a:cubicBezTo>
                    <a:pt x="69" y="79"/>
                    <a:pt x="69" y="79"/>
                    <a:pt x="69" y="79"/>
                  </a:cubicBezTo>
                  <a:cubicBezTo>
                    <a:pt x="69" y="79"/>
                    <a:pt x="69" y="79"/>
                    <a:pt x="69" y="79"/>
                  </a:cubicBezTo>
                  <a:cubicBezTo>
                    <a:pt x="69" y="79"/>
                    <a:pt x="69" y="79"/>
                    <a:pt x="69" y="79"/>
                  </a:cubicBezTo>
                  <a:cubicBezTo>
                    <a:pt x="70" y="79"/>
                    <a:pt x="70" y="80"/>
                    <a:pt x="70" y="80"/>
                  </a:cubicBezTo>
                  <a:cubicBezTo>
                    <a:pt x="70" y="80"/>
                    <a:pt x="70" y="80"/>
                    <a:pt x="70" y="80"/>
                  </a:cubicBezTo>
                  <a:cubicBezTo>
                    <a:pt x="70"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2" y="80"/>
                    <a:pt x="72" y="80"/>
                  </a:cubicBezTo>
                  <a:cubicBezTo>
                    <a:pt x="72" y="80"/>
                    <a:pt x="72" y="80"/>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2"/>
                    <a:pt x="74" y="82"/>
                  </a:cubicBezTo>
                  <a:cubicBezTo>
                    <a:pt x="74" y="82"/>
                    <a:pt x="74" y="82"/>
                    <a:pt x="74" y="82"/>
                  </a:cubicBezTo>
                  <a:cubicBezTo>
                    <a:pt x="74" y="82"/>
                    <a:pt x="74" y="82"/>
                    <a:pt x="74" y="82"/>
                  </a:cubicBezTo>
                  <a:cubicBezTo>
                    <a:pt x="75" y="82"/>
                    <a:pt x="76" y="82"/>
                    <a:pt x="76" y="82"/>
                  </a:cubicBezTo>
                  <a:cubicBezTo>
                    <a:pt x="76" y="82"/>
                    <a:pt x="76" y="82"/>
                    <a:pt x="76" y="82"/>
                  </a:cubicBezTo>
                  <a:cubicBezTo>
                    <a:pt x="76" y="82"/>
                    <a:pt x="76" y="82"/>
                    <a:pt x="76" y="82"/>
                  </a:cubicBezTo>
                  <a:cubicBezTo>
                    <a:pt x="77" y="82"/>
                    <a:pt x="77" y="82"/>
                    <a:pt x="77" y="81"/>
                  </a:cubicBezTo>
                  <a:cubicBezTo>
                    <a:pt x="77" y="81"/>
                    <a:pt x="77" y="81"/>
                    <a:pt x="77" y="81"/>
                  </a:cubicBezTo>
                  <a:cubicBezTo>
                    <a:pt x="77" y="81"/>
                    <a:pt x="78" y="81"/>
                    <a:pt x="78" y="81"/>
                  </a:cubicBezTo>
                  <a:cubicBezTo>
                    <a:pt x="78" y="81"/>
                    <a:pt x="78" y="81"/>
                    <a:pt x="78" y="81"/>
                  </a:cubicBezTo>
                  <a:cubicBezTo>
                    <a:pt x="78" y="81"/>
                    <a:pt x="78" y="81"/>
                    <a:pt x="78" y="81"/>
                  </a:cubicBezTo>
                  <a:cubicBezTo>
                    <a:pt x="78" y="81"/>
                    <a:pt x="78" y="81"/>
                    <a:pt x="78" y="81"/>
                  </a:cubicBezTo>
                  <a:cubicBezTo>
                    <a:pt x="78" y="81"/>
                    <a:pt x="78" y="81"/>
                    <a:pt x="78" y="81"/>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80" y="80"/>
                    <a:pt x="80" y="80"/>
                  </a:cubicBezTo>
                  <a:cubicBezTo>
                    <a:pt x="80" y="80"/>
                    <a:pt x="80" y="80"/>
                    <a:pt x="80" y="80"/>
                  </a:cubicBezTo>
                  <a:cubicBezTo>
                    <a:pt x="80" y="80"/>
                    <a:pt x="80" y="80"/>
                    <a:pt x="80" y="80"/>
                  </a:cubicBezTo>
                  <a:cubicBezTo>
                    <a:pt x="80" y="79"/>
                    <a:pt x="80" y="79"/>
                    <a:pt x="80" y="79"/>
                  </a:cubicBezTo>
                  <a:cubicBezTo>
                    <a:pt x="80" y="79"/>
                    <a:pt x="80" y="79"/>
                    <a:pt x="80" y="79"/>
                  </a:cubicBezTo>
                  <a:cubicBezTo>
                    <a:pt x="80" y="79"/>
                    <a:pt x="80" y="79"/>
                    <a:pt x="80" y="79"/>
                  </a:cubicBezTo>
                  <a:cubicBezTo>
                    <a:pt x="80" y="79"/>
                    <a:pt x="80" y="79"/>
                    <a:pt x="80" y="79"/>
                  </a:cubicBezTo>
                  <a:cubicBezTo>
                    <a:pt x="80" y="79"/>
                    <a:pt x="80" y="79"/>
                    <a:pt x="80"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8"/>
                    <a:pt x="81" y="78"/>
                  </a:cubicBezTo>
                  <a:cubicBezTo>
                    <a:pt x="81" y="78"/>
                    <a:pt x="81" y="78"/>
                    <a:pt x="81" y="78"/>
                  </a:cubicBezTo>
                  <a:cubicBezTo>
                    <a:pt x="81"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3" y="78"/>
                    <a:pt x="83" y="78"/>
                  </a:cubicBezTo>
                  <a:cubicBezTo>
                    <a:pt x="83" y="78"/>
                    <a:pt x="83" y="78"/>
                    <a:pt x="83" y="78"/>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4" y="77"/>
                    <a:pt x="84" y="77"/>
                  </a:cubicBezTo>
                  <a:cubicBezTo>
                    <a:pt x="84" y="77"/>
                    <a:pt x="84" y="77"/>
                    <a:pt x="84" y="77"/>
                  </a:cubicBezTo>
                  <a:cubicBezTo>
                    <a:pt x="84" y="77"/>
                    <a:pt x="84" y="77"/>
                    <a:pt x="84" y="77"/>
                  </a:cubicBezTo>
                  <a:cubicBezTo>
                    <a:pt x="84" y="77"/>
                    <a:pt x="84" y="77"/>
                    <a:pt x="84" y="76"/>
                  </a:cubicBezTo>
                  <a:cubicBezTo>
                    <a:pt x="84" y="76"/>
                    <a:pt x="84" y="76"/>
                    <a:pt x="84" y="76"/>
                  </a:cubicBezTo>
                  <a:cubicBezTo>
                    <a:pt x="84" y="76"/>
                    <a:pt x="84" y="76"/>
                    <a:pt x="84" y="76"/>
                  </a:cubicBezTo>
                  <a:cubicBezTo>
                    <a:pt x="84" y="76"/>
                    <a:pt x="84" y="76"/>
                    <a:pt x="84" y="76"/>
                  </a:cubicBezTo>
                  <a:cubicBezTo>
                    <a:pt x="84"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7" y="75"/>
                  </a:cubicBezTo>
                  <a:cubicBezTo>
                    <a:pt x="87" y="75"/>
                    <a:pt x="87" y="75"/>
                    <a:pt x="87" y="75"/>
                  </a:cubicBezTo>
                  <a:cubicBezTo>
                    <a:pt x="87" y="74"/>
                    <a:pt x="87" y="74"/>
                    <a:pt x="87" y="74"/>
                  </a:cubicBezTo>
                  <a:cubicBezTo>
                    <a:pt x="87" y="74"/>
                    <a:pt x="87" y="73"/>
                    <a:pt x="87" y="73"/>
                  </a:cubicBezTo>
                  <a:cubicBezTo>
                    <a:pt x="87" y="73"/>
                    <a:pt x="87" y="73"/>
                    <a:pt x="87" y="73"/>
                  </a:cubicBezTo>
                  <a:cubicBezTo>
                    <a:pt x="87" y="73"/>
                    <a:pt x="87" y="73"/>
                    <a:pt x="87" y="72"/>
                  </a:cubicBezTo>
                  <a:cubicBezTo>
                    <a:pt x="87" y="72"/>
                    <a:pt x="87" y="72"/>
                    <a:pt x="87" y="7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8" name="Freeform 14">
              <a:extLst>
                <a:ext uri="{FF2B5EF4-FFF2-40B4-BE49-F238E27FC236}">
                  <a16:creationId xmlns:a16="http://schemas.microsoft.com/office/drawing/2014/main" id="{E825E3E1-8E1B-42F4-95B9-0B932A0BBCF2}"/>
                </a:ext>
              </a:extLst>
            </p:cNvPr>
            <p:cNvSpPr>
              <a:spLocks/>
            </p:cNvSpPr>
            <p:nvPr/>
          </p:nvSpPr>
          <p:spPr bwMode="auto">
            <a:xfrm>
              <a:off x="5830888" y="3271838"/>
              <a:ext cx="115887" cy="76200"/>
            </a:xfrm>
            <a:custGeom>
              <a:avLst/>
              <a:gdLst>
                <a:gd name="T0" fmla="*/ 31 w 31"/>
                <a:gd name="T1" fmla="*/ 13 h 20"/>
                <a:gd name="T2" fmla="*/ 30 w 31"/>
                <a:gd name="T3" fmla="*/ 11 h 20"/>
                <a:gd name="T4" fmla="*/ 29 w 31"/>
                <a:gd name="T5" fmla="*/ 11 h 20"/>
                <a:gd name="T6" fmla="*/ 27 w 31"/>
                <a:gd name="T7" fmla="*/ 10 h 20"/>
                <a:gd name="T8" fmla="*/ 26 w 31"/>
                <a:gd name="T9" fmla="*/ 9 h 20"/>
                <a:gd name="T10" fmla="*/ 25 w 31"/>
                <a:gd name="T11" fmla="*/ 9 h 20"/>
                <a:gd name="T12" fmla="*/ 24 w 31"/>
                <a:gd name="T13" fmla="*/ 8 h 20"/>
                <a:gd name="T14" fmla="*/ 23 w 31"/>
                <a:gd name="T15" fmla="*/ 7 h 20"/>
                <a:gd name="T16" fmla="*/ 22 w 31"/>
                <a:gd name="T17" fmla="*/ 7 h 20"/>
                <a:gd name="T18" fmla="*/ 21 w 31"/>
                <a:gd name="T19" fmla="*/ 6 h 20"/>
                <a:gd name="T20" fmla="*/ 21 w 31"/>
                <a:gd name="T21" fmla="*/ 6 h 20"/>
                <a:gd name="T22" fmla="*/ 20 w 31"/>
                <a:gd name="T23" fmla="*/ 6 h 20"/>
                <a:gd name="T24" fmla="*/ 19 w 31"/>
                <a:gd name="T25" fmla="*/ 5 h 20"/>
                <a:gd name="T26" fmla="*/ 18 w 31"/>
                <a:gd name="T27" fmla="*/ 5 h 20"/>
                <a:gd name="T28" fmla="*/ 17 w 31"/>
                <a:gd name="T29" fmla="*/ 4 h 20"/>
                <a:gd name="T30" fmla="*/ 17 w 31"/>
                <a:gd name="T31" fmla="*/ 4 h 20"/>
                <a:gd name="T32" fmla="*/ 16 w 31"/>
                <a:gd name="T33" fmla="*/ 4 h 20"/>
                <a:gd name="T34" fmla="*/ 15 w 31"/>
                <a:gd name="T35" fmla="*/ 3 h 20"/>
                <a:gd name="T36" fmla="*/ 13 w 31"/>
                <a:gd name="T37" fmla="*/ 2 h 20"/>
                <a:gd name="T38" fmla="*/ 12 w 31"/>
                <a:gd name="T39" fmla="*/ 2 h 20"/>
                <a:gd name="T40" fmla="*/ 11 w 31"/>
                <a:gd name="T41" fmla="*/ 2 h 20"/>
                <a:gd name="T42" fmla="*/ 10 w 31"/>
                <a:gd name="T43" fmla="*/ 1 h 20"/>
                <a:gd name="T44" fmla="*/ 8 w 31"/>
                <a:gd name="T45" fmla="*/ 1 h 20"/>
                <a:gd name="T46" fmla="*/ 5 w 31"/>
                <a:gd name="T47" fmla="*/ 1 h 20"/>
                <a:gd name="T48" fmla="*/ 4 w 31"/>
                <a:gd name="T49" fmla="*/ 2 h 20"/>
                <a:gd name="T50" fmla="*/ 3 w 31"/>
                <a:gd name="T51" fmla="*/ 3 h 20"/>
                <a:gd name="T52" fmla="*/ 2 w 31"/>
                <a:gd name="T53" fmla="*/ 3 h 20"/>
                <a:gd name="T54" fmla="*/ 0 w 31"/>
                <a:gd name="T55" fmla="*/ 4 h 20"/>
                <a:gd name="T56" fmla="*/ 0 w 31"/>
                <a:gd name="T57" fmla="*/ 6 h 20"/>
                <a:gd name="T58" fmla="*/ 1 w 31"/>
                <a:gd name="T59" fmla="*/ 8 h 20"/>
                <a:gd name="T60" fmla="*/ 3 w 31"/>
                <a:gd name="T61" fmla="*/ 8 h 20"/>
                <a:gd name="T62" fmla="*/ 3 w 31"/>
                <a:gd name="T63" fmla="*/ 8 h 20"/>
                <a:gd name="T64" fmla="*/ 4 w 31"/>
                <a:gd name="T65" fmla="*/ 9 h 20"/>
                <a:gd name="T66" fmla="*/ 4 w 31"/>
                <a:gd name="T67" fmla="*/ 9 h 20"/>
                <a:gd name="T68" fmla="*/ 5 w 31"/>
                <a:gd name="T69" fmla="*/ 9 h 20"/>
                <a:gd name="T70" fmla="*/ 6 w 31"/>
                <a:gd name="T71" fmla="*/ 10 h 20"/>
                <a:gd name="T72" fmla="*/ 7 w 31"/>
                <a:gd name="T73" fmla="*/ 10 h 20"/>
                <a:gd name="T74" fmla="*/ 7 w 31"/>
                <a:gd name="T75" fmla="*/ 10 h 20"/>
                <a:gd name="T76" fmla="*/ 8 w 31"/>
                <a:gd name="T77" fmla="*/ 11 h 20"/>
                <a:gd name="T78" fmla="*/ 9 w 31"/>
                <a:gd name="T79" fmla="*/ 11 h 20"/>
                <a:gd name="T80" fmla="*/ 10 w 31"/>
                <a:gd name="T81" fmla="*/ 12 h 20"/>
                <a:gd name="T82" fmla="*/ 11 w 31"/>
                <a:gd name="T83" fmla="*/ 12 h 20"/>
                <a:gd name="T84" fmla="*/ 12 w 31"/>
                <a:gd name="T85" fmla="*/ 13 h 20"/>
                <a:gd name="T86" fmla="*/ 12 w 31"/>
                <a:gd name="T87" fmla="*/ 13 h 20"/>
                <a:gd name="T88" fmla="*/ 13 w 31"/>
                <a:gd name="T89" fmla="*/ 14 h 20"/>
                <a:gd name="T90" fmla="*/ 14 w 31"/>
                <a:gd name="T91" fmla="*/ 14 h 20"/>
                <a:gd name="T92" fmla="*/ 15 w 31"/>
                <a:gd name="T93" fmla="*/ 15 h 20"/>
                <a:gd name="T94" fmla="*/ 17 w 31"/>
                <a:gd name="T95" fmla="*/ 16 h 20"/>
                <a:gd name="T96" fmla="*/ 18 w 31"/>
                <a:gd name="T97" fmla="*/ 16 h 20"/>
                <a:gd name="T98" fmla="*/ 19 w 31"/>
                <a:gd name="T99" fmla="*/ 17 h 20"/>
                <a:gd name="T100" fmla="*/ 20 w 31"/>
                <a:gd name="T101" fmla="*/ 18 h 20"/>
                <a:gd name="T102" fmla="*/ 21 w 31"/>
                <a:gd name="T103" fmla="*/ 18 h 20"/>
                <a:gd name="T104" fmla="*/ 22 w 31"/>
                <a:gd name="T105" fmla="*/ 19 h 20"/>
                <a:gd name="T106" fmla="*/ 25 w 31"/>
                <a:gd name="T107" fmla="*/ 20 h 20"/>
                <a:gd name="T108" fmla="*/ 26 w 31"/>
                <a:gd name="T109" fmla="*/ 19 h 20"/>
                <a:gd name="T110" fmla="*/ 29 w 31"/>
                <a:gd name="T111" fmla="*/ 16 h 20"/>
                <a:gd name="T112" fmla="*/ 31 w 31"/>
                <a:gd name="T11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1" h="20">
                  <a:moveTo>
                    <a:pt x="31" y="13"/>
                  </a:move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2"/>
                    <a:pt x="31" y="12"/>
                    <a:pt x="31" y="12"/>
                  </a:cubicBezTo>
                  <a:cubicBezTo>
                    <a:pt x="31" y="12"/>
                    <a:pt x="31" y="12"/>
                    <a:pt x="31" y="12"/>
                  </a:cubicBezTo>
                  <a:cubicBezTo>
                    <a:pt x="31" y="12"/>
                    <a:pt x="31" y="12"/>
                    <a:pt x="30" y="12"/>
                  </a:cubicBezTo>
                  <a:cubicBezTo>
                    <a:pt x="30" y="12"/>
                    <a:pt x="30" y="12"/>
                    <a:pt x="30" y="12"/>
                  </a:cubicBezTo>
                  <a:cubicBezTo>
                    <a:pt x="30" y="12"/>
                    <a:pt x="30" y="12"/>
                    <a:pt x="30" y="12"/>
                  </a:cubicBezTo>
                  <a:cubicBezTo>
                    <a:pt x="30" y="12"/>
                    <a:pt x="30" y="12"/>
                    <a:pt x="30" y="11"/>
                  </a:cubicBezTo>
                  <a:cubicBezTo>
                    <a:pt x="30" y="11"/>
                    <a:pt x="30" y="11"/>
                    <a:pt x="30" y="11"/>
                  </a:cubicBezTo>
                  <a:cubicBezTo>
                    <a:pt x="30" y="11"/>
                    <a:pt x="30"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8" y="11"/>
                    <a:pt x="28" y="11"/>
                    <a:pt x="28" y="11"/>
                  </a:cubicBezTo>
                  <a:cubicBezTo>
                    <a:pt x="28" y="10"/>
                    <a:pt x="28" y="10"/>
                    <a:pt x="28" y="10"/>
                  </a:cubicBezTo>
                  <a:cubicBezTo>
                    <a:pt x="28" y="10"/>
                    <a:pt x="28" y="10"/>
                    <a:pt x="28" y="10"/>
                  </a:cubicBezTo>
                  <a:cubicBezTo>
                    <a:pt x="28" y="10"/>
                    <a:pt x="28" y="10"/>
                    <a:pt x="28" y="10"/>
                  </a:cubicBezTo>
                  <a:cubicBezTo>
                    <a:pt x="28" y="10"/>
                    <a:pt x="27"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10"/>
                    <a:pt x="27" y="10"/>
                    <a:pt x="27" y="9"/>
                  </a:cubicBezTo>
                  <a:cubicBezTo>
                    <a:pt x="27" y="9"/>
                    <a:pt x="27" y="9"/>
                    <a:pt x="27" y="9"/>
                  </a:cubicBezTo>
                  <a:cubicBezTo>
                    <a:pt x="27" y="9"/>
                    <a:pt x="27" y="9"/>
                    <a:pt x="27"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5" y="9"/>
                    <a:pt x="25" y="9"/>
                  </a:cubicBezTo>
                  <a:cubicBezTo>
                    <a:pt x="25" y="9"/>
                    <a:pt x="25" y="9"/>
                    <a:pt x="25" y="9"/>
                  </a:cubicBezTo>
                  <a:cubicBezTo>
                    <a:pt x="25" y="9"/>
                    <a:pt x="25" y="9"/>
                    <a:pt x="25" y="9"/>
                  </a:cubicBezTo>
                  <a:cubicBezTo>
                    <a:pt x="25" y="9"/>
                    <a:pt x="25" y="9"/>
                    <a:pt x="25" y="9"/>
                  </a:cubicBezTo>
                  <a:cubicBezTo>
                    <a:pt x="25" y="9"/>
                    <a:pt x="25" y="8"/>
                    <a:pt x="25" y="8"/>
                  </a:cubicBezTo>
                  <a:cubicBezTo>
                    <a:pt x="25" y="8"/>
                    <a:pt x="25" y="8"/>
                    <a:pt x="25" y="8"/>
                  </a:cubicBezTo>
                  <a:cubicBezTo>
                    <a:pt x="25" y="8"/>
                    <a:pt x="24" y="8"/>
                    <a:pt x="24" y="8"/>
                  </a:cubicBezTo>
                  <a:cubicBezTo>
                    <a:pt x="24" y="8"/>
                    <a:pt x="24" y="8"/>
                    <a:pt x="24" y="8"/>
                  </a:cubicBezTo>
                  <a:cubicBezTo>
                    <a:pt x="24" y="8"/>
                    <a:pt x="24" y="8"/>
                    <a:pt x="24" y="8"/>
                  </a:cubicBezTo>
                  <a:cubicBezTo>
                    <a:pt x="24" y="8"/>
                    <a:pt x="24" y="8"/>
                    <a:pt x="24" y="8"/>
                  </a:cubicBezTo>
                  <a:cubicBezTo>
                    <a:pt x="24" y="8"/>
                    <a:pt x="24" y="8"/>
                    <a:pt x="24" y="8"/>
                  </a:cubicBezTo>
                  <a:cubicBezTo>
                    <a:pt x="24" y="8"/>
                    <a:pt x="24" y="8"/>
                    <a:pt x="23" y="8"/>
                  </a:cubicBezTo>
                  <a:cubicBezTo>
                    <a:pt x="23" y="8"/>
                    <a:pt x="23" y="8"/>
                    <a:pt x="23" y="8"/>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19" y="6"/>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8" y="5"/>
                  </a:cubicBezTo>
                  <a:cubicBezTo>
                    <a:pt x="18" y="5"/>
                    <a:pt x="18" y="5"/>
                    <a:pt x="18" y="5"/>
                  </a:cubicBezTo>
                  <a:cubicBezTo>
                    <a:pt x="18" y="5"/>
                    <a:pt x="18" y="5"/>
                    <a:pt x="18" y="5"/>
                  </a:cubicBezTo>
                  <a:cubicBezTo>
                    <a:pt x="18" y="5"/>
                    <a:pt x="18" y="5"/>
                    <a:pt x="18" y="5"/>
                  </a:cubicBezTo>
                  <a:cubicBezTo>
                    <a:pt x="18" y="5"/>
                    <a:pt x="18" y="5"/>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5" y="4"/>
                    <a:pt x="15" y="4"/>
                    <a:pt x="15" y="4"/>
                  </a:cubicBezTo>
                  <a:cubicBezTo>
                    <a:pt x="15" y="4"/>
                    <a:pt x="15" y="3"/>
                    <a:pt x="15" y="3"/>
                  </a:cubicBezTo>
                  <a:cubicBezTo>
                    <a:pt x="15" y="3"/>
                    <a:pt x="15" y="3"/>
                    <a:pt x="15" y="3"/>
                  </a:cubicBezTo>
                  <a:cubicBezTo>
                    <a:pt x="15" y="3"/>
                    <a:pt x="15" y="3"/>
                    <a:pt x="15" y="3"/>
                  </a:cubicBezTo>
                  <a:cubicBezTo>
                    <a:pt x="15" y="3"/>
                    <a:pt x="15" y="3"/>
                    <a:pt x="15" y="3"/>
                  </a:cubicBezTo>
                  <a:cubicBezTo>
                    <a:pt x="15" y="3"/>
                    <a:pt x="15" y="3"/>
                    <a:pt x="15" y="3"/>
                  </a:cubicBezTo>
                  <a:cubicBezTo>
                    <a:pt x="14" y="3"/>
                    <a:pt x="14" y="3"/>
                    <a:pt x="14" y="3"/>
                  </a:cubicBezTo>
                  <a:cubicBezTo>
                    <a:pt x="14" y="3"/>
                    <a:pt x="14" y="3"/>
                    <a:pt x="14" y="3"/>
                  </a:cubicBezTo>
                  <a:cubicBezTo>
                    <a:pt x="14" y="3"/>
                    <a:pt x="14" y="3"/>
                    <a:pt x="13" y="3"/>
                  </a:cubicBezTo>
                  <a:cubicBezTo>
                    <a:pt x="13" y="3"/>
                    <a:pt x="13" y="3"/>
                    <a:pt x="13" y="3"/>
                  </a:cubicBezTo>
                  <a:cubicBezTo>
                    <a:pt x="13" y="3"/>
                    <a:pt x="13" y="3"/>
                    <a:pt x="13" y="3"/>
                  </a:cubicBezTo>
                  <a:cubicBezTo>
                    <a:pt x="13" y="3"/>
                    <a:pt x="13" y="2"/>
                    <a:pt x="13" y="2"/>
                  </a:cubicBezTo>
                  <a:cubicBezTo>
                    <a:pt x="13" y="2"/>
                    <a:pt x="13" y="2"/>
                    <a:pt x="13" y="2"/>
                  </a:cubicBezTo>
                  <a:cubicBezTo>
                    <a:pt x="13" y="2"/>
                    <a:pt x="13" y="2"/>
                    <a:pt x="13" y="2"/>
                  </a:cubicBezTo>
                  <a:cubicBezTo>
                    <a:pt x="13" y="2"/>
                    <a:pt x="13" y="2"/>
                    <a:pt x="13" y="2"/>
                  </a:cubicBezTo>
                  <a:cubicBezTo>
                    <a:pt x="13" y="2"/>
                    <a:pt x="13" y="2"/>
                    <a:pt x="13"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1"/>
                    <a:pt x="11" y="1"/>
                    <a:pt x="11" y="1"/>
                  </a:cubicBezTo>
                  <a:cubicBezTo>
                    <a:pt x="11"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9" y="1"/>
                    <a:pt x="9" y="1"/>
                    <a:pt x="8" y="1"/>
                  </a:cubicBezTo>
                  <a:cubicBezTo>
                    <a:pt x="8" y="1"/>
                    <a:pt x="8" y="1"/>
                    <a:pt x="8" y="1"/>
                  </a:cubicBezTo>
                  <a:cubicBezTo>
                    <a:pt x="8" y="1"/>
                    <a:pt x="8" y="1"/>
                    <a:pt x="8" y="1"/>
                  </a:cubicBezTo>
                  <a:cubicBezTo>
                    <a:pt x="8" y="0"/>
                    <a:pt x="7" y="0"/>
                    <a:pt x="6" y="0"/>
                  </a:cubicBezTo>
                  <a:cubicBezTo>
                    <a:pt x="6" y="0"/>
                    <a:pt x="6" y="0"/>
                    <a:pt x="6" y="0"/>
                  </a:cubicBezTo>
                  <a:cubicBezTo>
                    <a:pt x="6" y="0"/>
                    <a:pt x="6" y="0"/>
                    <a:pt x="5" y="1"/>
                  </a:cubicBezTo>
                  <a:cubicBezTo>
                    <a:pt x="5" y="1"/>
                    <a:pt x="5" y="1"/>
                    <a:pt x="5" y="1"/>
                  </a:cubicBezTo>
                  <a:cubicBezTo>
                    <a:pt x="5" y="1"/>
                    <a:pt x="5" y="1"/>
                    <a:pt x="5" y="1"/>
                  </a:cubicBezTo>
                  <a:cubicBezTo>
                    <a:pt x="5" y="1"/>
                    <a:pt x="5" y="1"/>
                    <a:pt x="5" y="1"/>
                  </a:cubicBezTo>
                  <a:cubicBezTo>
                    <a:pt x="5" y="1"/>
                    <a:pt x="5" y="1"/>
                    <a:pt x="5" y="1"/>
                  </a:cubicBezTo>
                  <a:cubicBezTo>
                    <a:pt x="5" y="1"/>
                    <a:pt x="5" y="1"/>
                    <a:pt x="5" y="1"/>
                  </a:cubicBezTo>
                  <a:cubicBezTo>
                    <a:pt x="5" y="1"/>
                    <a:pt x="4" y="1"/>
                    <a:pt x="4" y="1"/>
                  </a:cubicBezTo>
                  <a:cubicBezTo>
                    <a:pt x="4" y="1"/>
                    <a:pt x="4" y="1"/>
                    <a:pt x="4" y="1"/>
                  </a:cubicBezTo>
                  <a:cubicBezTo>
                    <a:pt x="4" y="1"/>
                    <a:pt x="4" y="1"/>
                    <a:pt x="4" y="1"/>
                  </a:cubicBezTo>
                  <a:cubicBezTo>
                    <a:pt x="4" y="1"/>
                    <a:pt x="4" y="2"/>
                    <a:pt x="4" y="2"/>
                  </a:cubicBezTo>
                  <a:cubicBezTo>
                    <a:pt x="4" y="2"/>
                    <a:pt x="4" y="2"/>
                    <a:pt x="4" y="2"/>
                  </a:cubicBezTo>
                  <a:cubicBezTo>
                    <a:pt x="4" y="2"/>
                    <a:pt x="4" y="2"/>
                    <a:pt x="4" y="2"/>
                  </a:cubicBezTo>
                  <a:cubicBezTo>
                    <a:pt x="4" y="2"/>
                    <a:pt x="3" y="2"/>
                    <a:pt x="3" y="2"/>
                  </a:cubicBezTo>
                  <a:cubicBezTo>
                    <a:pt x="3" y="2"/>
                    <a:pt x="3" y="2"/>
                    <a:pt x="3" y="2"/>
                  </a:cubicBezTo>
                  <a:cubicBezTo>
                    <a:pt x="3" y="2"/>
                    <a:pt x="3" y="2"/>
                    <a:pt x="3" y="2"/>
                  </a:cubicBezTo>
                  <a:cubicBezTo>
                    <a:pt x="3" y="2"/>
                    <a:pt x="3" y="2"/>
                    <a:pt x="3" y="3"/>
                  </a:cubicBezTo>
                  <a:cubicBezTo>
                    <a:pt x="3" y="3"/>
                    <a:pt x="3" y="3"/>
                    <a:pt x="3" y="3"/>
                  </a:cubicBezTo>
                  <a:cubicBezTo>
                    <a:pt x="3" y="3"/>
                    <a:pt x="3" y="3"/>
                    <a:pt x="3" y="3"/>
                  </a:cubicBezTo>
                  <a:cubicBezTo>
                    <a:pt x="3"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1" y="3"/>
                    <a:pt x="1" y="4"/>
                  </a:cubicBezTo>
                  <a:cubicBezTo>
                    <a:pt x="1" y="4"/>
                    <a:pt x="1" y="4"/>
                    <a:pt x="1" y="4"/>
                  </a:cubicBezTo>
                  <a:cubicBezTo>
                    <a:pt x="1" y="4"/>
                    <a:pt x="1" y="4"/>
                    <a:pt x="1" y="4"/>
                  </a:cubicBezTo>
                  <a:cubicBezTo>
                    <a:pt x="1" y="4"/>
                    <a:pt x="1" y="4"/>
                    <a:pt x="1" y="4"/>
                  </a:cubicBezTo>
                  <a:cubicBezTo>
                    <a:pt x="1" y="4"/>
                    <a:pt x="1" y="4"/>
                    <a:pt x="1" y="4"/>
                  </a:cubicBezTo>
                  <a:cubicBezTo>
                    <a:pt x="1" y="4"/>
                    <a:pt x="1" y="4"/>
                    <a:pt x="1" y="4"/>
                  </a:cubicBezTo>
                  <a:cubicBezTo>
                    <a:pt x="1" y="4"/>
                    <a:pt x="0" y="4"/>
                    <a:pt x="0" y="4"/>
                  </a:cubicBezTo>
                  <a:cubicBezTo>
                    <a:pt x="0" y="4"/>
                    <a:pt x="0" y="5"/>
                    <a:pt x="0" y="5"/>
                  </a:cubicBezTo>
                  <a:cubicBezTo>
                    <a:pt x="0" y="5"/>
                    <a:pt x="0" y="5"/>
                    <a:pt x="0" y="5"/>
                  </a:cubicBezTo>
                  <a:cubicBezTo>
                    <a:pt x="0" y="5"/>
                    <a:pt x="0" y="5"/>
                    <a:pt x="0" y="5"/>
                  </a:cubicBezTo>
                  <a:cubicBezTo>
                    <a:pt x="0" y="5"/>
                    <a:pt x="0" y="6"/>
                    <a:pt x="0" y="6"/>
                  </a:cubicBezTo>
                  <a:cubicBezTo>
                    <a:pt x="0" y="6"/>
                    <a:pt x="0" y="6"/>
                    <a:pt x="0" y="6"/>
                  </a:cubicBezTo>
                  <a:cubicBezTo>
                    <a:pt x="0" y="6"/>
                    <a:pt x="0" y="6"/>
                    <a:pt x="0" y="6"/>
                  </a:cubicBezTo>
                  <a:cubicBezTo>
                    <a:pt x="0" y="6"/>
                    <a:pt x="0" y="6"/>
                    <a:pt x="0" y="6"/>
                  </a:cubicBezTo>
                  <a:cubicBezTo>
                    <a:pt x="0" y="6"/>
                    <a:pt x="0" y="6"/>
                    <a:pt x="0" y="6"/>
                  </a:cubicBezTo>
                  <a:cubicBezTo>
                    <a:pt x="0" y="7"/>
                    <a:pt x="0" y="7"/>
                    <a:pt x="1" y="7"/>
                  </a:cubicBezTo>
                  <a:cubicBezTo>
                    <a:pt x="1" y="7"/>
                    <a:pt x="1" y="7"/>
                    <a:pt x="1" y="7"/>
                  </a:cubicBezTo>
                  <a:cubicBezTo>
                    <a:pt x="1" y="7"/>
                    <a:pt x="1" y="7"/>
                    <a:pt x="1" y="7"/>
                  </a:cubicBezTo>
                  <a:cubicBezTo>
                    <a:pt x="1" y="7"/>
                    <a:pt x="1" y="7"/>
                    <a:pt x="1" y="7"/>
                  </a:cubicBezTo>
                  <a:cubicBezTo>
                    <a:pt x="1" y="7"/>
                    <a:pt x="1" y="7"/>
                    <a:pt x="1" y="7"/>
                  </a:cubicBezTo>
                  <a:cubicBezTo>
                    <a:pt x="1" y="7"/>
                    <a:pt x="1" y="8"/>
                    <a:pt x="1" y="8"/>
                  </a:cubicBezTo>
                  <a:cubicBezTo>
                    <a:pt x="1"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6" y="9"/>
                    <a:pt x="6" y="9"/>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1"/>
                    <a:pt x="7" y="11"/>
                    <a:pt x="7"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3"/>
                    <a:pt x="11" y="13"/>
                  </a:cubicBezTo>
                  <a:cubicBezTo>
                    <a:pt x="11" y="13"/>
                    <a:pt x="11" y="13"/>
                    <a:pt x="11" y="13"/>
                  </a:cubicBezTo>
                  <a:cubicBezTo>
                    <a:pt x="11" y="13"/>
                    <a:pt x="11" y="13"/>
                    <a:pt x="11"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3" y="13"/>
                    <a:pt x="13" y="13"/>
                  </a:cubicBezTo>
                  <a:cubicBezTo>
                    <a:pt x="13" y="13"/>
                    <a:pt x="13" y="13"/>
                    <a:pt x="13" y="13"/>
                  </a:cubicBezTo>
                  <a:cubicBezTo>
                    <a:pt x="13"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5"/>
                    <a:pt x="15" y="15"/>
                    <a:pt x="15" y="15"/>
                  </a:cubicBezTo>
                  <a:cubicBezTo>
                    <a:pt x="15" y="15"/>
                    <a:pt x="15" y="15"/>
                    <a:pt x="15" y="15"/>
                  </a:cubicBezTo>
                  <a:cubicBezTo>
                    <a:pt x="15" y="15"/>
                    <a:pt x="15" y="15"/>
                    <a:pt x="15" y="15"/>
                  </a:cubicBezTo>
                  <a:cubicBezTo>
                    <a:pt x="15" y="15"/>
                    <a:pt x="16" y="15"/>
                    <a:pt x="16" y="15"/>
                  </a:cubicBezTo>
                  <a:cubicBezTo>
                    <a:pt x="16" y="15"/>
                    <a:pt x="16" y="15"/>
                    <a:pt x="16" y="15"/>
                  </a:cubicBezTo>
                  <a:cubicBezTo>
                    <a:pt x="16" y="15"/>
                    <a:pt x="16" y="15"/>
                    <a:pt x="16" y="15"/>
                  </a:cubicBezTo>
                  <a:cubicBezTo>
                    <a:pt x="16" y="15"/>
                    <a:pt x="16" y="15"/>
                    <a:pt x="16" y="15"/>
                  </a:cubicBezTo>
                  <a:cubicBezTo>
                    <a:pt x="16" y="15"/>
                    <a:pt x="16" y="15"/>
                    <a:pt x="16" y="15"/>
                  </a:cubicBezTo>
                  <a:cubicBezTo>
                    <a:pt x="16" y="15"/>
                    <a:pt x="17" y="15"/>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8" y="16"/>
                  </a:cubicBezTo>
                  <a:cubicBezTo>
                    <a:pt x="18" y="16"/>
                    <a:pt x="18" y="16"/>
                    <a:pt x="18" y="16"/>
                  </a:cubicBezTo>
                  <a:cubicBezTo>
                    <a:pt x="18" y="16"/>
                    <a:pt x="18" y="16"/>
                    <a:pt x="18" y="16"/>
                  </a:cubicBezTo>
                  <a:cubicBezTo>
                    <a:pt x="18" y="16"/>
                    <a:pt x="18" y="16"/>
                    <a:pt x="18" y="17"/>
                  </a:cubicBezTo>
                  <a:cubicBezTo>
                    <a:pt x="18" y="17"/>
                    <a:pt x="18"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20" y="17"/>
                    <a:pt x="20" y="17"/>
                    <a:pt x="20" y="17"/>
                  </a:cubicBezTo>
                  <a:cubicBezTo>
                    <a:pt x="20" y="17"/>
                    <a:pt x="20" y="17"/>
                    <a:pt x="20" y="17"/>
                  </a:cubicBezTo>
                  <a:cubicBezTo>
                    <a:pt x="20" y="17"/>
                    <a:pt x="20" y="17"/>
                    <a:pt x="20" y="17"/>
                  </a:cubicBezTo>
                  <a:cubicBezTo>
                    <a:pt x="20" y="18"/>
                    <a:pt x="20" y="18"/>
                    <a:pt x="20" y="18"/>
                  </a:cubicBezTo>
                  <a:cubicBezTo>
                    <a:pt x="20" y="18"/>
                    <a:pt x="20" y="18"/>
                    <a:pt x="20" y="18"/>
                  </a:cubicBezTo>
                  <a:cubicBezTo>
                    <a:pt x="20" y="18"/>
                    <a:pt x="20" y="18"/>
                    <a:pt x="20" y="18"/>
                  </a:cubicBezTo>
                  <a:cubicBezTo>
                    <a:pt x="20" y="18"/>
                    <a:pt x="20" y="18"/>
                    <a:pt x="20" y="18"/>
                  </a:cubicBezTo>
                  <a:cubicBezTo>
                    <a:pt x="20"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9"/>
                    <a:pt x="21" y="19"/>
                    <a:pt x="21" y="19"/>
                  </a:cubicBezTo>
                  <a:cubicBezTo>
                    <a:pt x="21"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3" y="19"/>
                    <a:pt x="23" y="19"/>
                    <a:pt x="23" y="19"/>
                  </a:cubicBezTo>
                  <a:cubicBezTo>
                    <a:pt x="23" y="19"/>
                    <a:pt x="23" y="19"/>
                    <a:pt x="23" y="19"/>
                  </a:cubicBezTo>
                  <a:cubicBezTo>
                    <a:pt x="23" y="20"/>
                    <a:pt x="23" y="20"/>
                    <a:pt x="23" y="20"/>
                  </a:cubicBezTo>
                  <a:cubicBezTo>
                    <a:pt x="23" y="20"/>
                    <a:pt x="23" y="20"/>
                    <a:pt x="23" y="20"/>
                  </a:cubicBezTo>
                  <a:cubicBezTo>
                    <a:pt x="23" y="20"/>
                    <a:pt x="23" y="20"/>
                    <a:pt x="24" y="20"/>
                  </a:cubicBezTo>
                  <a:cubicBezTo>
                    <a:pt x="24" y="20"/>
                    <a:pt x="24" y="20"/>
                    <a:pt x="25" y="20"/>
                  </a:cubicBezTo>
                  <a:cubicBezTo>
                    <a:pt x="25" y="20"/>
                    <a:pt x="25" y="20"/>
                    <a:pt x="25" y="20"/>
                  </a:cubicBezTo>
                  <a:cubicBezTo>
                    <a:pt x="25" y="20"/>
                    <a:pt x="25" y="20"/>
                    <a:pt x="25" y="20"/>
                  </a:cubicBezTo>
                  <a:cubicBezTo>
                    <a:pt x="25" y="20"/>
                    <a:pt x="25" y="20"/>
                    <a:pt x="25" y="20"/>
                  </a:cubicBezTo>
                  <a:cubicBezTo>
                    <a:pt x="25" y="20"/>
                    <a:pt x="25" y="20"/>
                    <a:pt x="26" y="20"/>
                  </a:cubicBezTo>
                  <a:cubicBezTo>
                    <a:pt x="26" y="20"/>
                    <a:pt x="26" y="20"/>
                    <a:pt x="26" y="20"/>
                  </a:cubicBezTo>
                  <a:cubicBezTo>
                    <a:pt x="26" y="20"/>
                    <a:pt x="26" y="20"/>
                    <a:pt x="26" y="20"/>
                  </a:cubicBezTo>
                  <a:cubicBezTo>
                    <a:pt x="26" y="20"/>
                    <a:pt x="26" y="19"/>
                    <a:pt x="26" y="19"/>
                  </a:cubicBezTo>
                  <a:cubicBezTo>
                    <a:pt x="26" y="19"/>
                    <a:pt x="26" y="19"/>
                    <a:pt x="26" y="19"/>
                  </a:cubicBezTo>
                  <a:cubicBezTo>
                    <a:pt x="26" y="19"/>
                    <a:pt x="26" y="19"/>
                    <a:pt x="26" y="19"/>
                  </a:cubicBezTo>
                  <a:cubicBezTo>
                    <a:pt x="26" y="19"/>
                    <a:pt x="27" y="19"/>
                    <a:pt x="27" y="19"/>
                  </a:cubicBezTo>
                  <a:cubicBezTo>
                    <a:pt x="27" y="19"/>
                    <a:pt x="27" y="19"/>
                    <a:pt x="27" y="19"/>
                  </a:cubicBezTo>
                  <a:cubicBezTo>
                    <a:pt x="27" y="19"/>
                    <a:pt x="27" y="18"/>
                    <a:pt x="27" y="18"/>
                  </a:cubicBezTo>
                  <a:cubicBezTo>
                    <a:pt x="27" y="18"/>
                    <a:pt x="28" y="18"/>
                    <a:pt x="28" y="18"/>
                  </a:cubicBezTo>
                  <a:cubicBezTo>
                    <a:pt x="28" y="17"/>
                    <a:pt x="29" y="17"/>
                    <a:pt x="29" y="16"/>
                  </a:cubicBezTo>
                  <a:cubicBezTo>
                    <a:pt x="29" y="16"/>
                    <a:pt x="29" y="16"/>
                    <a:pt x="30" y="16"/>
                  </a:cubicBezTo>
                  <a:cubicBezTo>
                    <a:pt x="30" y="16"/>
                    <a:pt x="30" y="16"/>
                    <a:pt x="30" y="16"/>
                  </a:cubicBezTo>
                  <a:cubicBezTo>
                    <a:pt x="30" y="16"/>
                    <a:pt x="30" y="16"/>
                    <a:pt x="30" y="16"/>
                  </a:cubicBezTo>
                  <a:cubicBezTo>
                    <a:pt x="30" y="16"/>
                    <a:pt x="30" y="15"/>
                    <a:pt x="31" y="15"/>
                  </a:cubicBezTo>
                  <a:cubicBezTo>
                    <a:pt x="31" y="15"/>
                    <a:pt x="31" y="15"/>
                    <a:pt x="31" y="15"/>
                  </a:cubicBezTo>
                  <a:cubicBezTo>
                    <a:pt x="31" y="15"/>
                    <a:pt x="31" y="15"/>
                    <a:pt x="31" y="15"/>
                  </a:cubicBezTo>
                  <a:cubicBezTo>
                    <a:pt x="31" y="15"/>
                    <a:pt x="31" y="15"/>
                    <a:pt x="31" y="15"/>
                  </a:cubicBezTo>
                  <a:cubicBezTo>
                    <a:pt x="31" y="14"/>
                    <a:pt x="31" y="14"/>
                    <a:pt x="31"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79" name="Freeform 15">
              <a:extLst>
                <a:ext uri="{FF2B5EF4-FFF2-40B4-BE49-F238E27FC236}">
                  <a16:creationId xmlns:a16="http://schemas.microsoft.com/office/drawing/2014/main" id="{20177E44-C771-4B5F-B398-35DB45573BCF}"/>
                </a:ext>
              </a:extLst>
            </p:cNvPr>
            <p:cNvSpPr>
              <a:spLocks/>
            </p:cNvSpPr>
            <p:nvPr/>
          </p:nvSpPr>
          <p:spPr bwMode="auto">
            <a:xfrm>
              <a:off x="5534025" y="3276600"/>
              <a:ext cx="128587" cy="71437"/>
            </a:xfrm>
            <a:custGeom>
              <a:avLst/>
              <a:gdLst>
                <a:gd name="T0" fmla="*/ 1 w 34"/>
                <a:gd name="T1" fmla="*/ 15 h 19"/>
                <a:gd name="T2" fmla="*/ 2 w 34"/>
                <a:gd name="T3" fmla="*/ 16 h 19"/>
                <a:gd name="T4" fmla="*/ 3 w 34"/>
                <a:gd name="T5" fmla="*/ 17 h 19"/>
                <a:gd name="T6" fmla="*/ 4 w 34"/>
                <a:gd name="T7" fmla="*/ 17 h 19"/>
                <a:gd name="T8" fmla="*/ 5 w 34"/>
                <a:gd name="T9" fmla="*/ 18 h 19"/>
                <a:gd name="T10" fmla="*/ 6 w 34"/>
                <a:gd name="T11" fmla="*/ 19 h 19"/>
                <a:gd name="T12" fmla="*/ 7 w 34"/>
                <a:gd name="T13" fmla="*/ 19 h 19"/>
                <a:gd name="T14" fmla="*/ 10 w 34"/>
                <a:gd name="T15" fmla="*/ 19 h 19"/>
                <a:gd name="T16" fmla="*/ 11 w 34"/>
                <a:gd name="T17" fmla="*/ 19 h 19"/>
                <a:gd name="T18" fmla="*/ 11 w 34"/>
                <a:gd name="T19" fmla="*/ 18 h 19"/>
                <a:gd name="T20" fmla="*/ 12 w 34"/>
                <a:gd name="T21" fmla="*/ 18 h 19"/>
                <a:gd name="T22" fmla="*/ 14 w 34"/>
                <a:gd name="T23" fmla="*/ 17 h 19"/>
                <a:gd name="T24" fmla="*/ 14 w 34"/>
                <a:gd name="T25" fmla="*/ 17 h 19"/>
                <a:gd name="T26" fmla="*/ 15 w 34"/>
                <a:gd name="T27" fmla="*/ 17 h 19"/>
                <a:gd name="T28" fmla="*/ 16 w 34"/>
                <a:gd name="T29" fmla="*/ 16 h 19"/>
                <a:gd name="T30" fmla="*/ 17 w 34"/>
                <a:gd name="T31" fmla="*/ 16 h 19"/>
                <a:gd name="T32" fmla="*/ 18 w 34"/>
                <a:gd name="T33" fmla="*/ 15 h 19"/>
                <a:gd name="T34" fmla="*/ 19 w 34"/>
                <a:gd name="T35" fmla="*/ 15 h 19"/>
                <a:gd name="T36" fmla="*/ 20 w 34"/>
                <a:gd name="T37" fmla="*/ 14 h 19"/>
                <a:gd name="T38" fmla="*/ 21 w 34"/>
                <a:gd name="T39" fmla="*/ 13 h 19"/>
                <a:gd name="T40" fmla="*/ 22 w 34"/>
                <a:gd name="T41" fmla="*/ 13 h 19"/>
                <a:gd name="T42" fmla="*/ 23 w 34"/>
                <a:gd name="T43" fmla="*/ 12 h 19"/>
                <a:gd name="T44" fmla="*/ 24 w 34"/>
                <a:gd name="T45" fmla="*/ 11 h 19"/>
                <a:gd name="T46" fmla="*/ 25 w 34"/>
                <a:gd name="T47" fmla="*/ 11 h 19"/>
                <a:gd name="T48" fmla="*/ 27 w 34"/>
                <a:gd name="T49" fmla="*/ 10 h 19"/>
                <a:gd name="T50" fmla="*/ 28 w 34"/>
                <a:gd name="T51" fmla="*/ 9 h 19"/>
                <a:gd name="T52" fmla="*/ 29 w 34"/>
                <a:gd name="T53" fmla="*/ 8 h 19"/>
                <a:gd name="T54" fmla="*/ 29 w 34"/>
                <a:gd name="T55" fmla="*/ 8 h 19"/>
                <a:gd name="T56" fmla="*/ 30 w 34"/>
                <a:gd name="T57" fmla="*/ 7 h 19"/>
                <a:gd name="T58" fmla="*/ 32 w 34"/>
                <a:gd name="T59" fmla="*/ 7 h 19"/>
                <a:gd name="T60" fmla="*/ 34 w 34"/>
                <a:gd name="T61" fmla="*/ 5 h 19"/>
                <a:gd name="T62" fmla="*/ 25 w 34"/>
                <a:gd name="T63" fmla="*/ 1 h 19"/>
                <a:gd name="T64" fmla="*/ 21 w 34"/>
                <a:gd name="T65" fmla="*/ 1 h 19"/>
                <a:gd name="T66" fmla="*/ 20 w 34"/>
                <a:gd name="T67" fmla="*/ 1 h 19"/>
                <a:gd name="T68" fmla="*/ 19 w 34"/>
                <a:gd name="T69" fmla="*/ 3 h 19"/>
                <a:gd name="T70" fmla="*/ 17 w 34"/>
                <a:gd name="T71" fmla="*/ 4 h 19"/>
                <a:gd name="T72" fmla="*/ 16 w 34"/>
                <a:gd name="T73" fmla="*/ 4 h 19"/>
                <a:gd name="T74" fmla="*/ 15 w 34"/>
                <a:gd name="T75" fmla="*/ 5 h 19"/>
                <a:gd name="T76" fmla="*/ 15 w 34"/>
                <a:gd name="T77" fmla="*/ 5 h 19"/>
                <a:gd name="T78" fmla="*/ 14 w 34"/>
                <a:gd name="T79" fmla="*/ 6 h 19"/>
                <a:gd name="T80" fmla="*/ 12 w 34"/>
                <a:gd name="T81" fmla="*/ 7 h 19"/>
                <a:gd name="T82" fmla="*/ 12 w 34"/>
                <a:gd name="T83" fmla="*/ 7 h 19"/>
                <a:gd name="T84" fmla="*/ 11 w 34"/>
                <a:gd name="T85" fmla="*/ 8 h 19"/>
                <a:gd name="T86" fmla="*/ 10 w 34"/>
                <a:gd name="T87" fmla="*/ 8 h 19"/>
                <a:gd name="T88" fmla="*/ 9 w 34"/>
                <a:gd name="T89" fmla="*/ 8 h 19"/>
                <a:gd name="T90" fmla="*/ 8 w 34"/>
                <a:gd name="T91" fmla="*/ 9 h 19"/>
                <a:gd name="T92" fmla="*/ 8 w 34"/>
                <a:gd name="T93" fmla="*/ 9 h 19"/>
                <a:gd name="T94" fmla="*/ 7 w 34"/>
                <a:gd name="T95" fmla="*/ 10 h 19"/>
                <a:gd name="T96" fmla="*/ 6 w 34"/>
                <a:gd name="T97" fmla="*/ 10 h 19"/>
                <a:gd name="T98" fmla="*/ 5 w 34"/>
                <a:gd name="T99" fmla="*/ 10 h 19"/>
                <a:gd name="T100" fmla="*/ 5 w 34"/>
                <a:gd name="T101" fmla="*/ 11 h 19"/>
                <a:gd name="T102" fmla="*/ 3 w 34"/>
                <a:gd name="T103" fmla="*/ 11 h 19"/>
                <a:gd name="T104" fmla="*/ 2 w 34"/>
                <a:gd name="T105" fmla="*/ 12 h 19"/>
                <a:gd name="T106" fmla="*/ 1 w 34"/>
                <a:gd name="T107"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 h="19">
                  <a:moveTo>
                    <a:pt x="0" y="14"/>
                  </a:moveTo>
                  <a:cubicBezTo>
                    <a:pt x="0" y="14"/>
                    <a:pt x="0" y="14"/>
                    <a:pt x="0" y="14"/>
                  </a:cubicBezTo>
                  <a:cubicBezTo>
                    <a:pt x="0" y="14"/>
                    <a:pt x="0" y="14"/>
                    <a:pt x="0" y="14"/>
                  </a:cubicBezTo>
                  <a:cubicBezTo>
                    <a:pt x="0" y="14"/>
                    <a:pt x="0" y="15"/>
                    <a:pt x="0" y="15"/>
                  </a:cubicBezTo>
                  <a:cubicBezTo>
                    <a:pt x="0" y="15"/>
                    <a:pt x="1" y="15"/>
                    <a:pt x="1" y="15"/>
                  </a:cubicBezTo>
                  <a:cubicBezTo>
                    <a:pt x="1" y="15"/>
                    <a:pt x="1" y="15"/>
                    <a:pt x="1" y="15"/>
                  </a:cubicBezTo>
                  <a:cubicBezTo>
                    <a:pt x="1" y="15"/>
                    <a:pt x="1" y="15"/>
                    <a:pt x="1" y="15"/>
                  </a:cubicBezTo>
                  <a:cubicBezTo>
                    <a:pt x="1" y="15"/>
                    <a:pt x="1" y="15"/>
                    <a:pt x="1" y="15"/>
                  </a:cubicBezTo>
                  <a:cubicBezTo>
                    <a:pt x="1" y="15"/>
                    <a:pt x="1" y="15"/>
                    <a:pt x="1" y="15"/>
                  </a:cubicBezTo>
                  <a:cubicBezTo>
                    <a:pt x="1" y="16"/>
                    <a:pt x="1" y="16"/>
                    <a:pt x="1" y="16"/>
                  </a:cubicBezTo>
                  <a:cubicBezTo>
                    <a:pt x="1" y="16"/>
                    <a:pt x="2" y="16"/>
                    <a:pt x="2" y="16"/>
                  </a:cubicBezTo>
                  <a:cubicBezTo>
                    <a:pt x="2" y="16"/>
                    <a:pt x="2" y="16"/>
                    <a:pt x="2" y="16"/>
                  </a:cubicBezTo>
                  <a:cubicBezTo>
                    <a:pt x="2" y="16"/>
                    <a:pt x="2" y="16"/>
                    <a:pt x="2" y="16"/>
                  </a:cubicBezTo>
                  <a:cubicBezTo>
                    <a:pt x="2" y="16"/>
                    <a:pt x="2" y="16"/>
                    <a:pt x="2" y="16"/>
                  </a:cubicBezTo>
                  <a:cubicBezTo>
                    <a:pt x="2" y="16"/>
                    <a:pt x="2" y="16"/>
                    <a:pt x="3" y="16"/>
                  </a:cubicBezTo>
                  <a:cubicBezTo>
                    <a:pt x="3" y="16"/>
                    <a:pt x="3" y="16"/>
                    <a:pt x="3" y="16"/>
                  </a:cubicBezTo>
                  <a:cubicBezTo>
                    <a:pt x="3" y="16"/>
                    <a:pt x="3" y="16"/>
                    <a:pt x="3" y="16"/>
                  </a:cubicBezTo>
                  <a:cubicBezTo>
                    <a:pt x="3" y="16"/>
                    <a:pt x="3" y="17"/>
                    <a:pt x="3" y="17"/>
                  </a:cubicBezTo>
                  <a:cubicBezTo>
                    <a:pt x="3" y="17"/>
                    <a:pt x="3" y="17"/>
                    <a:pt x="3" y="17"/>
                  </a:cubicBezTo>
                  <a:cubicBezTo>
                    <a:pt x="3" y="17"/>
                    <a:pt x="3" y="17"/>
                    <a:pt x="3" y="17"/>
                  </a:cubicBezTo>
                  <a:cubicBezTo>
                    <a:pt x="3" y="17"/>
                    <a:pt x="3" y="17"/>
                    <a:pt x="3" y="17"/>
                  </a:cubicBezTo>
                  <a:cubicBezTo>
                    <a:pt x="3" y="17"/>
                    <a:pt x="3" y="17"/>
                    <a:pt x="3" y="17"/>
                  </a:cubicBezTo>
                  <a:cubicBezTo>
                    <a:pt x="3"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8"/>
                    <a:pt x="4"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6" y="18"/>
                    <a:pt x="6" y="18"/>
                  </a:cubicBezTo>
                  <a:cubicBezTo>
                    <a:pt x="6" y="18"/>
                    <a:pt x="6" y="18"/>
                    <a:pt x="6" y="18"/>
                  </a:cubicBezTo>
                  <a:cubicBezTo>
                    <a:pt x="6" y="18"/>
                    <a:pt x="6" y="18"/>
                    <a:pt x="6" y="18"/>
                  </a:cubicBezTo>
                  <a:cubicBezTo>
                    <a:pt x="6" y="18"/>
                    <a:pt x="6" y="19"/>
                    <a:pt x="6" y="19"/>
                  </a:cubicBezTo>
                  <a:cubicBezTo>
                    <a:pt x="6" y="19"/>
                    <a:pt x="6" y="19"/>
                    <a:pt x="6" y="19"/>
                  </a:cubicBezTo>
                  <a:cubicBezTo>
                    <a:pt x="6" y="19"/>
                    <a:pt x="6" y="19"/>
                    <a:pt x="6" y="19"/>
                  </a:cubicBezTo>
                  <a:cubicBezTo>
                    <a:pt x="6" y="19"/>
                    <a:pt x="6" y="19"/>
                    <a:pt x="6" y="19"/>
                  </a:cubicBezTo>
                  <a:cubicBezTo>
                    <a:pt x="6" y="19"/>
                    <a:pt x="6"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8" y="19"/>
                    <a:pt x="8" y="19"/>
                  </a:cubicBezTo>
                  <a:cubicBezTo>
                    <a:pt x="8" y="19"/>
                    <a:pt x="8" y="19"/>
                    <a:pt x="8" y="19"/>
                  </a:cubicBezTo>
                  <a:cubicBezTo>
                    <a:pt x="8" y="19"/>
                    <a:pt x="9"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8"/>
                  </a:cubicBezTo>
                  <a:cubicBezTo>
                    <a:pt x="11" y="18"/>
                    <a:pt x="11" y="18"/>
                    <a:pt x="11" y="18"/>
                  </a:cubicBezTo>
                  <a:cubicBezTo>
                    <a:pt x="11" y="18"/>
                    <a:pt x="11" y="18"/>
                    <a:pt x="11" y="18"/>
                  </a:cubicBezTo>
                  <a:cubicBezTo>
                    <a:pt x="11" y="18"/>
                    <a:pt x="11" y="18"/>
                    <a:pt x="11" y="18"/>
                  </a:cubicBezTo>
                  <a:cubicBezTo>
                    <a:pt x="11" y="18"/>
                    <a:pt x="11" y="18"/>
                    <a:pt x="11"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3" y="18"/>
                    <a:pt x="13" y="18"/>
                    <a:pt x="13" y="18"/>
                  </a:cubicBezTo>
                  <a:cubicBezTo>
                    <a:pt x="13" y="18"/>
                    <a:pt x="13" y="18"/>
                    <a:pt x="13" y="18"/>
                  </a:cubicBezTo>
                  <a:cubicBezTo>
                    <a:pt x="13" y="18"/>
                    <a:pt x="13"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6"/>
                    <a:pt x="15" y="16"/>
                  </a:cubicBezTo>
                  <a:cubicBezTo>
                    <a:pt x="15"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5"/>
                    <a:pt x="17" y="15"/>
                  </a:cubicBezTo>
                  <a:cubicBezTo>
                    <a:pt x="17" y="15"/>
                    <a:pt x="17" y="15"/>
                    <a:pt x="17" y="15"/>
                  </a:cubicBezTo>
                  <a:cubicBezTo>
                    <a:pt x="17" y="15"/>
                    <a:pt x="17" y="15"/>
                    <a:pt x="17" y="15"/>
                  </a:cubicBezTo>
                  <a:cubicBezTo>
                    <a:pt x="18" y="15"/>
                    <a:pt x="18" y="15"/>
                    <a:pt x="18" y="15"/>
                  </a:cubicBezTo>
                  <a:cubicBezTo>
                    <a:pt x="18" y="15"/>
                    <a:pt x="18" y="15"/>
                    <a:pt x="18" y="15"/>
                  </a:cubicBezTo>
                  <a:cubicBezTo>
                    <a:pt x="18" y="15"/>
                    <a:pt x="18" y="15"/>
                    <a:pt x="18" y="15"/>
                  </a:cubicBezTo>
                  <a:cubicBezTo>
                    <a:pt x="18" y="15"/>
                    <a:pt x="18" y="15"/>
                    <a:pt x="18" y="15"/>
                  </a:cubicBezTo>
                  <a:cubicBezTo>
                    <a:pt x="18" y="15"/>
                    <a:pt x="19" y="15"/>
                    <a:pt x="19" y="15"/>
                  </a:cubicBezTo>
                  <a:cubicBezTo>
                    <a:pt x="19" y="15"/>
                    <a:pt x="19" y="15"/>
                    <a:pt x="19" y="15"/>
                  </a:cubicBezTo>
                  <a:cubicBezTo>
                    <a:pt x="19" y="15"/>
                    <a:pt x="19" y="15"/>
                    <a:pt x="19" y="15"/>
                  </a:cubicBezTo>
                  <a:cubicBezTo>
                    <a:pt x="19" y="15"/>
                    <a:pt x="19" y="15"/>
                    <a:pt x="19" y="15"/>
                  </a:cubicBezTo>
                  <a:cubicBezTo>
                    <a:pt x="19" y="15"/>
                    <a:pt x="19" y="15"/>
                    <a:pt x="19" y="15"/>
                  </a:cubicBezTo>
                  <a:cubicBezTo>
                    <a:pt x="19" y="15"/>
                    <a:pt x="19" y="14"/>
                    <a:pt x="19" y="14"/>
                  </a:cubicBezTo>
                  <a:cubicBezTo>
                    <a:pt x="19" y="14"/>
                    <a:pt x="19" y="14"/>
                    <a:pt x="19" y="14"/>
                  </a:cubicBezTo>
                  <a:cubicBezTo>
                    <a:pt x="19" y="14"/>
                    <a:pt x="19" y="14"/>
                    <a:pt x="19" y="14"/>
                  </a:cubicBezTo>
                  <a:cubicBezTo>
                    <a:pt x="19" y="14"/>
                    <a:pt x="19" y="14"/>
                    <a:pt x="19"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1" y="14"/>
                    <a:pt x="21" y="14"/>
                  </a:cubicBezTo>
                  <a:cubicBezTo>
                    <a:pt x="21" y="14"/>
                    <a:pt x="21" y="14"/>
                    <a:pt x="21" y="13"/>
                  </a:cubicBezTo>
                  <a:cubicBezTo>
                    <a:pt x="21" y="13"/>
                    <a:pt x="21" y="13"/>
                    <a:pt x="21" y="13"/>
                  </a:cubicBezTo>
                  <a:cubicBezTo>
                    <a:pt x="21" y="13"/>
                    <a:pt x="21" y="13"/>
                    <a:pt x="21" y="13"/>
                  </a:cubicBezTo>
                  <a:cubicBezTo>
                    <a:pt x="21" y="13"/>
                    <a:pt x="21" y="13"/>
                    <a:pt x="21" y="13"/>
                  </a:cubicBezTo>
                  <a:cubicBezTo>
                    <a:pt x="21" y="13"/>
                    <a:pt x="21"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2"/>
                    <a:pt x="22" y="12"/>
                  </a:cubicBezTo>
                  <a:cubicBezTo>
                    <a:pt x="22" y="12"/>
                    <a:pt x="22"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4" y="12"/>
                    <a:pt x="24" y="12"/>
                  </a:cubicBezTo>
                  <a:cubicBezTo>
                    <a:pt x="24" y="12"/>
                    <a:pt x="24" y="12"/>
                    <a:pt x="24" y="12"/>
                  </a:cubicBezTo>
                  <a:cubicBezTo>
                    <a:pt x="24" y="12"/>
                    <a:pt x="24" y="12"/>
                    <a:pt x="24" y="12"/>
                  </a:cubicBezTo>
                  <a:cubicBezTo>
                    <a:pt x="24" y="12"/>
                    <a:pt x="24" y="12"/>
                    <a:pt x="24" y="12"/>
                  </a:cubicBezTo>
                  <a:cubicBezTo>
                    <a:pt x="24" y="11"/>
                    <a:pt x="24"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6" y="11"/>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9"/>
                    <a:pt x="27" y="9"/>
                    <a:pt x="27" y="9"/>
                  </a:cubicBezTo>
                  <a:cubicBezTo>
                    <a:pt x="27" y="9"/>
                    <a:pt x="27" y="9"/>
                    <a:pt x="27" y="9"/>
                  </a:cubicBezTo>
                  <a:cubicBezTo>
                    <a:pt x="27"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8"/>
                    <a:pt x="28"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30" y="8"/>
                    <a:pt x="30" y="8"/>
                  </a:cubicBezTo>
                  <a:cubicBezTo>
                    <a:pt x="30" y="8"/>
                    <a:pt x="30" y="8"/>
                    <a:pt x="30" y="8"/>
                  </a:cubicBezTo>
                  <a:cubicBezTo>
                    <a:pt x="30" y="8"/>
                    <a:pt x="30" y="8"/>
                    <a:pt x="30" y="8"/>
                  </a:cubicBezTo>
                  <a:cubicBezTo>
                    <a:pt x="30" y="8"/>
                    <a:pt x="30" y="8"/>
                    <a:pt x="30" y="7"/>
                  </a:cubicBezTo>
                  <a:cubicBezTo>
                    <a:pt x="30" y="7"/>
                    <a:pt x="30" y="7"/>
                    <a:pt x="30" y="7"/>
                  </a:cubicBezTo>
                  <a:cubicBezTo>
                    <a:pt x="30" y="7"/>
                    <a:pt x="30" y="7"/>
                    <a:pt x="30" y="7"/>
                  </a:cubicBezTo>
                  <a:cubicBezTo>
                    <a:pt x="30" y="7"/>
                    <a:pt x="30" y="7"/>
                    <a:pt x="30" y="7"/>
                  </a:cubicBezTo>
                  <a:cubicBezTo>
                    <a:pt x="30" y="7"/>
                    <a:pt x="30" y="7"/>
                    <a:pt x="30" y="7"/>
                  </a:cubicBezTo>
                  <a:cubicBezTo>
                    <a:pt x="31" y="7"/>
                    <a:pt x="31" y="7"/>
                    <a:pt x="31" y="7"/>
                  </a:cubicBezTo>
                  <a:cubicBezTo>
                    <a:pt x="31" y="7"/>
                    <a:pt x="31" y="7"/>
                    <a:pt x="31" y="7"/>
                  </a:cubicBezTo>
                  <a:cubicBezTo>
                    <a:pt x="31" y="7"/>
                    <a:pt x="31" y="7"/>
                    <a:pt x="32" y="7"/>
                  </a:cubicBezTo>
                  <a:cubicBezTo>
                    <a:pt x="32" y="7"/>
                    <a:pt x="32" y="7"/>
                    <a:pt x="32" y="7"/>
                  </a:cubicBezTo>
                  <a:cubicBezTo>
                    <a:pt x="32" y="7"/>
                    <a:pt x="32" y="7"/>
                    <a:pt x="32" y="7"/>
                  </a:cubicBezTo>
                  <a:cubicBezTo>
                    <a:pt x="32" y="7"/>
                    <a:pt x="32" y="7"/>
                    <a:pt x="32" y="7"/>
                  </a:cubicBezTo>
                  <a:cubicBezTo>
                    <a:pt x="32" y="7"/>
                    <a:pt x="32" y="7"/>
                    <a:pt x="33" y="7"/>
                  </a:cubicBezTo>
                  <a:cubicBezTo>
                    <a:pt x="33" y="7"/>
                    <a:pt x="33" y="7"/>
                    <a:pt x="33" y="7"/>
                  </a:cubicBezTo>
                  <a:cubicBezTo>
                    <a:pt x="33" y="7"/>
                    <a:pt x="33" y="7"/>
                    <a:pt x="33" y="7"/>
                  </a:cubicBezTo>
                  <a:cubicBezTo>
                    <a:pt x="33" y="7"/>
                    <a:pt x="33" y="7"/>
                    <a:pt x="34" y="7"/>
                  </a:cubicBezTo>
                  <a:cubicBezTo>
                    <a:pt x="34" y="7"/>
                    <a:pt x="34" y="6"/>
                    <a:pt x="34" y="6"/>
                  </a:cubicBezTo>
                  <a:cubicBezTo>
                    <a:pt x="34" y="6"/>
                    <a:pt x="34" y="6"/>
                    <a:pt x="34" y="6"/>
                  </a:cubicBezTo>
                  <a:cubicBezTo>
                    <a:pt x="34" y="6"/>
                    <a:pt x="34" y="6"/>
                    <a:pt x="34" y="5"/>
                  </a:cubicBezTo>
                  <a:cubicBezTo>
                    <a:pt x="34" y="4"/>
                    <a:pt x="33" y="4"/>
                    <a:pt x="32" y="3"/>
                  </a:cubicBezTo>
                  <a:cubicBezTo>
                    <a:pt x="30" y="2"/>
                    <a:pt x="28" y="2"/>
                    <a:pt x="26" y="1"/>
                  </a:cubicBezTo>
                  <a:cubicBezTo>
                    <a:pt x="26" y="1"/>
                    <a:pt x="26" y="1"/>
                    <a:pt x="26" y="1"/>
                  </a:cubicBezTo>
                  <a:cubicBezTo>
                    <a:pt x="26" y="1"/>
                    <a:pt x="26" y="1"/>
                    <a:pt x="26" y="1"/>
                  </a:cubicBezTo>
                  <a:cubicBezTo>
                    <a:pt x="26" y="1"/>
                    <a:pt x="26" y="1"/>
                    <a:pt x="25" y="1"/>
                  </a:cubicBezTo>
                  <a:cubicBezTo>
                    <a:pt x="25" y="1"/>
                    <a:pt x="25" y="1"/>
                    <a:pt x="25" y="1"/>
                  </a:cubicBezTo>
                  <a:cubicBezTo>
                    <a:pt x="25" y="1"/>
                    <a:pt x="25" y="1"/>
                    <a:pt x="25" y="1"/>
                  </a:cubicBezTo>
                  <a:cubicBezTo>
                    <a:pt x="25" y="1"/>
                    <a:pt x="25" y="1"/>
                    <a:pt x="25" y="1"/>
                  </a:cubicBezTo>
                  <a:cubicBezTo>
                    <a:pt x="25" y="1"/>
                    <a:pt x="25" y="1"/>
                    <a:pt x="25" y="1"/>
                  </a:cubicBezTo>
                  <a:cubicBezTo>
                    <a:pt x="24" y="0"/>
                    <a:pt x="24" y="0"/>
                    <a:pt x="22" y="0"/>
                  </a:cubicBezTo>
                  <a:cubicBezTo>
                    <a:pt x="22" y="0"/>
                    <a:pt x="22" y="0"/>
                    <a:pt x="22" y="0"/>
                  </a:cubicBezTo>
                  <a:cubicBezTo>
                    <a:pt x="22" y="0"/>
                    <a:pt x="22" y="0"/>
                    <a:pt x="22" y="0"/>
                  </a:cubicBezTo>
                  <a:cubicBezTo>
                    <a:pt x="22" y="0"/>
                    <a:pt x="22" y="0"/>
                    <a:pt x="21" y="0"/>
                  </a:cubicBezTo>
                  <a:cubicBezTo>
                    <a:pt x="21" y="0"/>
                    <a:pt x="21" y="0"/>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0" y="1"/>
                    <a:pt x="20" y="1"/>
                  </a:cubicBezTo>
                  <a:cubicBezTo>
                    <a:pt x="20" y="1"/>
                    <a:pt x="20" y="2"/>
                    <a:pt x="20" y="2"/>
                  </a:cubicBezTo>
                  <a:cubicBezTo>
                    <a:pt x="20" y="2"/>
                    <a:pt x="20" y="2"/>
                    <a:pt x="20" y="2"/>
                  </a:cubicBezTo>
                  <a:cubicBezTo>
                    <a:pt x="19" y="2"/>
                    <a:pt x="19" y="2"/>
                    <a:pt x="19" y="2"/>
                  </a:cubicBezTo>
                  <a:cubicBezTo>
                    <a:pt x="19" y="2"/>
                    <a:pt x="19" y="2"/>
                    <a:pt x="19" y="2"/>
                  </a:cubicBezTo>
                  <a:cubicBezTo>
                    <a:pt x="19" y="2"/>
                    <a:pt x="19" y="3"/>
                    <a:pt x="19" y="3"/>
                  </a:cubicBezTo>
                  <a:cubicBezTo>
                    <a:pt x="19" y="3"/>
                    <a:pt x="19" y="3"/>
                    <a:pt x="19" y="3"/>
                  </a:cubicBezTo>
                  <a:cubicBezTo>
                    <a:pt x="19" y="3"/>
                    <a:pt x="19" y="3"/>
                    <a:pt x="19"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4"/>
                  </a:cubicBezTo>
                  <a:cubicBezTo>
                    <a:pt x="18"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5"/>
                    <a:pt x="16" y="5"/>
                    <a:pt x="16" y="5"/>
                  </a:cubicBezTo>
                  <a:cubicBezTo>
                    <a:pt x="16" y="5"/>
                    <a:pt x="16" y="5"/>
                    <a:pt x="16" y="5"/>
                  </a:cubicBezTo>
                  <a:cubicBezTo>
                    <a:pt x="16" y="5"/>
                    <a:pt x="16" y="5"/>
                    <a:pt x="16" y="5"/>
                  </a:cubicBezTo>
                  <a:cubicBezTo>
                    <a:pt x="16" y="5"/>
                    <a:pt x="16"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6"/>
                    <a:pt x="15" y="6"/>
                  </a:cubicBezTo>
                  <a:cubicBezTo>
                    <a:pt x="15" y="6"/>
                    <a:pt x="14" y="6"/>
                    <a:pt x="14" y="6"/>
                  </a:cubicBezTo>
                  <a:cubicBezTo>
                    <a:pt x="14" y="6"/>
                    <a:pt x="14" y="6"/>
                    <a:pt x="14" y="6"/>
                  </a:cubicBezTo>
                  <a:cubicBezTo>
                    <a:pt x="14" y="6"/>
                    <a:pt x="14" y="6"/>
                    <a:pt x="14" y="6"/>
                  </a:cubicBezTo>
                  <a:cubicBezTo>
                    <a:pt x="14" y="6"/>
                    <a:pt x="14" y="6"/>
                    <a:pt x="14" y="6"/>
                  </a:cubicBezTo>
                  <a:cubicBezTo>
                    <a:pt x="14" y="6"/>
                    <a:pt x="14" y="6"/>
                    <a:pt x="14" y="6"/>
                  </a:cubicBezTo>
                  <a:cubicBezTo>
                    <a:pt x="14" y="6"/>
                    <a:pt x="13" y="6"/>
                    <a:pt x="13" y="6"/>
                  </a:cubicBezTo>
                  <a:cubicBezTo>
                    <a:pt x="13" y="6"/>
                    <a:pt x="13" y="6"/>
                    <a:pt x="13" y="6"/>
                  </a:cubicBezTo>
                  <a:cubicBezTo>
                    <a:pt x="13" y="6"/>
                    <a:pt x="13" y="7"/>
                    <a:pt x="13" y="7"/>
                  </a:cubicBezTo>
                  <a:cubicBezTo>
                    <a:pt x="13" y="7"/>
                    <a:pt x="13" y="7"/>
                    <a:pt x="13" y="7"/>
                  </a:cubicBezTo>
                  <a:cubicBezTo>
                    <a:pt x="13" y="7"/>
                    <a:pt x="13" y="7"/>
                    <a:pt x="13" y="7"/>
                  </a:cubicBezTo>
                  <a:cubicBezTo>
                    <a:pt x="13" y="7"/>
                    <a:pt x="13"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1" y="7"/>
                    <a:pt x="11" y="7"/>
                    <a:pt x="11" y="7"/>
                  </a:cubicBezTo>
                  <a:cubicBezTo>
                    <a:pt x="11" y="7"/>
                    <a:pt x="11" y="7"/>
                    <a:pt x="11" y="7"/>
                  </a:cubicBezTo>
                  <a:cubicBezTo>
                    <a:pt x="11" y="7"/>
                    <a:pt x="11" y="7"/>
                    <a:pt x="11" y="7"/>
                  </a:cubicBezTo>
                  <a:cubicBezTo>
                    <a:pt x="11" y="7"/>
                    <a:pt x="11" y="7"/>
                    <a:pt x="11" y="7"/>
                  </a:cubicBezTo>
                  <a:cubicBezTo>
                    <a:pt x="11" y="8"/>
                    <a:pt x="11" y="8"/>
                    <a:pt x="11" y="8"/>
                  </a:cubicBezTo>
                  <a:cubicBezTo>
                    <a:pt x="11" y="8"/>
                    <a:pt x="11" y="8"/>
                    <a:pt x="11" y="8"/>
                  </a:cubicBezTo>
                  <a:cubicBezTo>
                    <a:pt x="11" y="8"/>
                    <a:pt x="11" y="8"/>
                    <a:pt x="11" y="8"/>
                  </a:cubicBezTo>
                  <a:cubicBezTo>
                    <a:pt x="11" y="8"/>
                    <a:pt x="11"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9" y="8"/>
                    <a:pt x="9" y="8"/>
                    <a:pt x="9" y="8"/>
                  </a:cubicBezTo>
                  <a:cubicBezTo>
                    <a:pt x="9" y="8"/>
                    <a:pt x="9" y="8"/>
                    <a:pt x="9" y="8"/>
                  </a:cubicBezTo>
                  <a:cubicBezTo>
                    <a:pt x="9" y="8"/>
                    <a:pt x="9" y="8"/>
                    <a:pt x="9" y="8"/>
                  </a:cubicBezTo>
                  <a:cubicBezTo>
                    <a:pt x="9" y="8"/>
                    <a:pt x="9" y="9"/>
                    <a:pt x="9" y="9"/>
                  </a:cubicBezTo>
                  <a:cubicBezTo>
                    <a:pt x="9" y="9"/>
                    <a:pt x="9" y="9"/>
                    <a:pt x="9" y="9"/>
                  </a:cubicBezTo>
                  <a:cubicBezTo>
                    <a:pt x="9" y="9"/>
                    <a:pt x="9" y="9"/>
                    <a:pt x="9" y="9"/>
                  </a:cubicBezTo>
                  <a:cubicBezTo>
                    <a:pt x="9" y="9"/>
                    <a:pt x="9" y="9"/>
                    <a:pt x="9" y="9"/>
                  </a:cubicBezTo>
                  <a:cubicBezTo>
                    <a:pt x="9" y="9"/>
                    <a:pt x="9" y="9"/>
                    <a:pt x="9"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7" y="9"/>
                    <a:pt x="7" y="9"/>
                    <a:pt x="7" y="9"/>
                  </a:cubicBezTo>
                  <a:cubicBezTo>
                    <a:pt x="7" y="9"/>
                    <a:pt x="7" y="9"/>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1"/>
                  </a:cubicBezTo>
                  <a:cubicBezTo>
                    <a:pt x="5" y="11"/>
                    <a:pt x="5" y="11"/>
                    <a:pt x="5" y="11"/>
                  </a:cubicBezTo>
                  <a:cubicBezTo>
                    <a:pt x="5" y="11"/>
                    <a:pt x="5" y="11"/>
                    <a:pt x="5" y="11"/>
                  </a:cubicBezTo>
                  <a:cubicBezTo>
                    <a:pt x="5" y="11"/>
                    <a:pt x="5" y="11"/>
                    <a:pt x="5" y="11"/>
                  </a:cubicBezTo>
                  <a:cubicBezTo>
                    <a:pt x="4" y="11"/>
                    <a:pt x="4" y="11"/>
                    <a:pt x="4" y="11"/>
                  </a:cubicBezTo>
                  <a:cubicBezTo>
                    <a:pt x="4" y="11"/>
                    <a:pt x="4" y="11"/>
                    <a:pt x="4" y="11"/>
                  </a:cubicBezTo>
                  <a:cubicBezTo>
                    <a:pt x="4" y="11"/>
                    <a:pt x="4" y="11"/>
                    <a:pt x="4" y="11"/>
                  </a:cubicBezTo>
                  <a:cubicBezTo>
                    <a:pt x="4" y="11"/>
                    <a:pt x="4" y="11"/>
                    <a:pt x="4"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2"/>
                  </a:cubicBezTo>
                  <a:cubicBezTo>
                    <a:pt x="3"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3"/>
                  </a:cubicBezTo>
                  <a:cubicBezTo>
                    <a:pt x="1" y="13"/>
                    <a:pt x="1" y="13"/>
                    <a:pt x="0" y="13"/>
                  </a:cubicBezTo>
                  <a:cubicBezTo>
                    <a:pt x="0" y="13"/>
                    <a:pt x="0" y="14"/>
                    <a:pt x="0" y="14"/>
                  </a:cubicBezTo>
                  <a:cubicBezTo>
                    <a:pt x="0" y="14"/>
                    <a:pt x="0" y="14"/>
                    <a:pt x="0"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80" name="Freeform 16">
              <a:extLst>
                <a:ext uri="{FF2B5EF4-FFF2-40B4-BE49-F238E27FC236}">
                  <a16:creationId xmlns:a16="http://schemas.microsoft.com/office/drawing/2014/main" id="{081B735B-E24C-45DF-BA67-50891E8EDAE9}"/>
                </a:ext>
              </a:extLst>
            </p:cNvPr>
            <p:cNvSpPr>
              <a:spLocks/>
            </p:cNvSpPr>
            <p:nvPr/>
          </p:nvSpPr>
          <p:spPr bwMode="auto">
            <a:xfrm>
              <a:off x="4357688" y="3328988"/>
              <a:ext cx="223837" cy="225425"/>
            </a:xfrm>
            <a:custGeom>
              <a:avLst/>
              <a:gdLst>
                <a:gd name="T0" fmla="*/ 46 w 60"/>
                <a:gd name="T1" fmla="*/ 31 h 60"/>
                <a:gd name="T2" fmla="*/ 47 w 60"/>
                <a:gd name="T3" fmla="*/ 29 h 60"/>
                <a:gd name="T4" fmla="*/ 49 w 60"/>
                <a:gd name="T5" fmla="*/ 27 h 60"/>
                <a:gd name="T6" fmla="*/ 50 w 60"/>
                <a:gd name="T7" fmla="*/ 25 h 60"/>
                <a:gd name="T8" fmla="*/ 52 w 60"/>
                <a:gd name="T9" fmla="*/ 22 h 60"/>
                <a:gd name="T10" fmla="*/ 53 w 60"/>
                <a:gd name="T11" fmla="*/ 20 h 60"/>
                <a:gd name="T12" fmla="*/ 54 w 60"/>
                <a:gd name="T13" fmla="*/ 18 h 60"/>
                <a:gd name="T14" fmla="*/ 55 w 60"/>
                <a:gd name="T15" fmla="*/ 16 h 60"/>
                <a:gd name="T16" fmla="*/ 56 w 60"/>
                <a:gd name="T17" fmla="*/ 15 h 60"/>
                <a:gd name="T18" fmla="*/ 56 w 60"/>
                <a:gd name="T19" fmla="*/ 13 h 60"/>
                <a:gd name="T20" fmla="*/ 57 w 60"/>
                <a:gd name="T21" fmla="*/ 12 h 60"/>
                <a:gd name="T22" fmla="*/ 58 w 60"/>
                <a:gd name="T23" fmla="*/ 10 h 60"/>
                <a:gd name="T24" fmla="*/ 59 w 60"/>
                <a:gd name="T25" fmla="*/ 9 h 60"/>
                <a:gd name="T26" fmla="*/ 59 w 60"/>
                <a:gd name="T27" fmla="*/ 7 h 60"/>
                <a:gd name="T28" fmla="*/ 59 w 60"/>
                <a:gd name="T29" fmla="*/ 3 h 60"/>
                <a:gd name="T30" fmla="*/ 57 w 60"/>
                <a:gd name="T31" fmla="*/ 1 h 60"/>
                <a:gd name="T32" fmla="*/ 49 w 60"/>
                <a:gd name="T33" fmla="*/ 0 h 60"/>
                <a:gd name="T34" fmla="*/ 29 w 60"/>
                <a:gd name="T35" fmla="*/ 1 h 60"/>
                <a:gd name="T36" fmla="*/ 19 w 60"/>
                <a:gd name="T37" fmla="*/ 1 h 60"/>
                <a:gd name="T38" fmla="*/ 17 w 60"/>
                <a:gd name="T39" fmla="*/ 10 h 60"/>
                <a:gd name="T40" fmla="*/ 21 w 60"/>
                <a:gd name="T41" fmla="*/ 12 h 60"/>
                <a:gd name="T42" fmla="*/ 30 w 60"/>
                <a:gd name="T43" fmla="*/ 11 h 60"/>
                <a:gd name="T44" fmla="*/ 41 w 60"/>
                <a:gd name="T45" fmla="*/ 10 h 60"/>
                <a:gd name="T46" fmla="*/ 45 w 60"/>
                <a:gd name="T47" fmla="*/ 12 h 60"/>
                <a:gd name="T48" fmla="*/ 44 w 60"/>
                <a:gd name="T49" fmla="*/ 13 h 60"/>
                <a:gd name="T50" fmla="*/ 43 w 60"/>
                <a:gd name="T51" fmla="*/ 15 h 60"/>
                <a:gd name="T52" fmla="*/ 43 w 60"/>
                <a:gd name="T53" fmla="*/ 16 h 60"/>
                <a:gd name="T54" fmla="*/ 42 w 60"/>
                <a:gd name="T55" fmla="*/ 18 h 60"/>
                <a:gd name="T56" fmla="*/ 40 w 60"/>
                <a:gd name="T57" fmla="*/ 20 h 60"/>
                <a:gd name="T58" fmla="*/ 38 w 60"/>
                <a:gd name="T59" fmla="*/ 24 h 60"/>
                <a:gd name="T60" fmla="*/ 35 w 60"/>
                <a:gd name="T61" fmla="*/ 27 h 60"/>
                <a:gd name="T62" fmla="*/ 29 w 60"/>
                <a:gd name="T63" fmla="*/ 33 h 60"/>
                <a:gd name="T64" fmla="*/ 27 w 60"/>
                <a:gd name="T65" fmla="*/ 35 h 60"/>
                <a:gd name="T66" fmla="*/ 25 w 60"/>
                <a:gd name="T67" fmla="*/ 37 h 60"/>
                <a:gd name="T68" fmla="*/ 22 w 60"/>
                <a:gd name="T69" fmla="*/ 38 h 60"/>
                <a:gd name="T70" fmla="*/ 20 w 60"/>
                <a:gd name="T71" fmla="*/ 40 h 60"/>
                <a:gd name="T72" fmla="*/ 18 w 60"/>
                <a:gd name="T73" fmla="*/ 41 h 60"/>
                <a:gd name="T74" fmla="*/ 17 w 60"/>
                <a:gd name="T75" fmla="*/ 42 h 60"/>
                <a:gd name="T76" fmla="*/ 15 w 60"/>
                <a:gd name="T77" fmla="*/ 43 h 60"/>
                <a:gd name="T78" fmla="*/ 13 w 60"/>
                <a:gd name="T79" fmla="*/ 44 h 60"/>
                <a:gd name="T80" fmla="*/ 11 w 60"/>
                <a:gd name="T81" fmla="*/ 45 h 60"/>
                <a:gd name="T82" fmla="*/ 9 w 60"/>
                <a:gd name="T83" fmla="*/ 46 h 60"/>
                <a:gd name="T84" fmla="*/ 8 w 60"/>
                <a:gd name="T85" fmla="*/ 46 h 60"/>
                <a:gd name="T86" fmla="*/ 6 w 60"/>
                <a:gd name="T87" fmla="*/ 47 h 60"/>
                <a:gd name="T88" fmla="*/ 4 w 60"/>
                <a:gd name="T89" fmla="*/ 48 h 60"/>
                <a:gd name="T90" fmla="*/ 2 w 60"/>
                <a:gd name="T91" fmla="*/ 49 h 60"/>
                <a:gd name="T92" fmla="*/ 0 w 60"/>
                <a:gd name="T93" fmla="*/ 52 h 60"/>
                <a:gd name="T94" fmla="*/ 2 w 60"/>
                <a:gd name="T95" fmla="*/ 54 h 60"/>
                <a:gd name="T96" fmla="*/ 4 w 60"/>
                <a:gd name="T97" fmla="*/ 55 h 60"/>
                <a:gd name="T98" fmla="*/ 7 w 60"/>
                <a:gd name="T99" fmla="*/ 57 h 60"/>
                <a:gd name="T100" fmla="*/ 9 w 60"/>
                <a:gd name="T101" fmla="*/ 58 h 60"/>
                <a:gd name="T102" fmla="*/ 11 w 60"/>
                <a:gd name="T103" fmla="*/ 59 h 60"/>
                <a:gd name="T104" fmla="*/ 14 w 60"/>
                <a:gd name="T105" fmla="*/ 59 h 60"/>
                <a:gd name="T106" fmla="*/ 16 w 60"/>
                <a:gd name="T107" fmla="*/ 58 h 60"/>
                <a:gd name="T108" fmla="*/ 17 w 60"/>
                <a:gd name="T109" fmla="*/ 57 h 60"/>
                <a:gd name="T110" fmla="*/ 19 w 60"/>
                <a:gd name="T111" fmla="*/ 56 h 60"/>
                <a:gd name="T112" fmla="*/ 21 w 60"/>
                <a:gd name="T113" fmla="*/ 55 h 60"/>
                <a:gd name="T114" fmla="*/ 23 w 60"/>
                <a:gd name="T115" fmla="*/ 54 h 60"/>
                <a:gd name="T116" fmla="*/ 25 w 60"/>
                <a:gd name="T117" fmla="*/ 52 h 60"/>
                <a:gd name="T118" fmla="*/ 27 w 60"/>
                <a:gd name="T119" fmla="*/ 51 h 60"/>
                <a:gd name="T120" fmla="*/ 30 w 60"/>
                <a:gd name="T121" fmla="*/ 49 h 60"/>
                <a:gd name="T122" fmla="*/ 41 w 60"/>
                <a:gd name="T123" fmla="*/ 38 h 60"/>
                <a:gd name="T124" fmla="*/ 43 w 60"/>
                <a:gd name="T125" fmla="*/ 3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 h="60">
                  <a:moveTo>
                    <a:pt x="44" y="34"/>
                  </a:moveTo>
                  <a:cubicBezTo>
                    <a:pt x="44" y="34"/>
                    <a:pt x="44" y="34"/>
                    <a:pt x="44" y="34"/>
                  </a:cubicBezTo>
                  <a:cubicBezTo>
                    <a:pt x="44" y="34"/>
                    <a:pt x="44" y="33"/>
                    <a:pt x="44" y="33"/>
                  </a:cubicBezTo>
                  <a:cubicBezTo>
                    <a:pt x="44" y="33"/>
                    <a:pt x="44" y="33"/>
                    <a:pt x="44" y="33"/>
                  </a:cubicBezTo>
                  <a:cubicBezTo>
                    <a:pt x="44" y="33"/>
                    <a:pt x="44" y="33"/>
                    <a:pt x="44" y="33"/>
                  </a:cubicBezTo>
                  <a:cubicBezTo>
                    <a:pt x="44" y="33"/>
                    <a:pt x="45" y="33"/>
                    <a:pt x="45" y="33"/>
                  </a:cubicBezTo>
                  <a:cubicBezTo>
                    <a:pt x="45" y="33"/>
                    <a:pt x="45" y="33"/>
                    <a:pt x="45" y="33"/>
                  </a:cubicBezTo>
                  <a:cubicBezTo>
                    <a:pt x="45" y="33"/>
                    <a:pt x="45" y="33"/>
                    <a:pt x="45" y="33"/>
                  </a:cubicBezTo>
                  <a:cubicBezTo>
                    <a:pt x="45" y="32"/>
                    <a:pt x="45" y="32"/>
                    <a:pt x="45" y="32"/>
                  </a:cubicBezTo>
                  <a:cubicBezTo>
                    <a:pt x="45" y="32"/>
                    <a:pt x="45" y="32"/>
                    <a:pt x="45" y="32"/>
                  </a:cubicBezTo>
                  <a:cubicBezTo>
                    <a:pt x="45" y="32"/>
                    <a:pt x="45" y="32"/>
                    <a:pt x="45" y="32"/>
                  </a:cubicBezTo>
                  <a:cubicBezTo>
                    <a:pt x="45" y="32"/>
                    <a:pt x="45" y="32"/>
                    <a:pt x="45" y="32"/>
                  </a:cubicBezTo>
                  <a:cubicBezTo>
                    <a:pt x="45" y="32"/>
                    <a:pt x="46" y="32"/>
                    <a:pt x="46" y="32"/>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0"/>
                    <a:pt x="46" y="30"/>
                  </a:cubicBezTo>
                  <a:cubicBezTo>
                    <a:pt x="46" y="30"/>
                    <a:pt x="46" y="30"/>
                    <a:pt x="47" y="30"/>
                  </a:cubicBezTo>
                  <a:cubicBezTo>
                    <a:pt x="47" y="30"/>
                    <a:pt x="47" y="30"/>
                    <a:pt x="47" y="30"/>
                  </a:cubicBezTo>
                  <a:cubicBezTo>
                    <a:pt x="47" y="30"/>
                    <a:pt x="47" y="30"/>
                    <a:pt x="47" y="30"/>
                  </a:cubicBezTo>
                  <a:cubicBezTo>
                    <a:pt x="47" y="30"/>
                    <a:pt x="47" y="30"/>
                    <a:pt x="47" y="30"/>
                  </a:cubicBezTo>
                  <a:cubicBezTo>
                    <a:pt x="47" y="30"/>
                    <a:pt x="47" y="30"/>
                    <a:pt x="47" y="30"/>
                  </a:cubicBezTo>
                  <a:cubicBezTo>
                    <a:pt x="47" y="30"/>
                    <a:pt x="47" y="29"/>
                    <a:pt x="47" y="29"/>
                  </a:cubicBezTo>
                  <a:cubicBezTo>
                    <a:pt x="47" y="29"/>
                    <a:pt x="47" y="29"/>
                    <a:pt x="47" y="29"/>
                  </a:cubicBezTo>
                  <a:cubicBezTo>
                    <a:pt x="47" y="29"/>
                    <a:pt x="47" y="29"/>
                    <a:pt x="47" y="29"/>
                  </a:cubicBezTo>
                  <a:cubicBezTo>
                    <a:pt x="47" y="29"/>
                    <a:pt x="47" y="29"/>
                    <a:pt x="47" y="29"/>
                  </a:cubicBezTo>
                  <a:cubicBezTo>
                    <a:pt x="47" y="29"/>
                    <a:pt x="47" y="29"/>
                    <a:pt x="47" y="29"/>
                  </a:cubicBezTo>
                  <a:cubicBezTo>
                    <a:pt x="48" y="29"/>
                    <a:pt x="48" y="29"/>
                    <a:pt x="48" y="29"/>
                  </a:cubicBezTo>
                  <a:cubicBezTo>
                    <a:pt x="48" y="29"/>
                    <a:pt x="48" y="28"/>
                    <a:pt x="48" y="28"/>
                  </a:cubicBezTo>
                  <a:cubicBezTo>
                    <a:pt x="48" y="28"/>
                    <a:pt x="48" y="28"/>
                    <a:pt x="48" y="28"/>
                  </a:cubicBezTo>
                  <a:cubicBezTo>
                    <a:pt x="48" y="28"/>
                    <a:pt x="48" y="28"/>
                    <a:pt x="48" y="28"/>
                  </a:cubicBezTo>
                  <a:cubicBezTo>
                    <a:pt x="48" y="28"/>
                    <a:pt x="48" y="28"/>
                    <a:pt x="48" y="28"/>
                  </a:cubicBezTo>
                  <a:cubicBezTo>
                    <a:pt x="48" y="28"/>
                    <a:pt x="48" y="28"/>
                    <a:pt x="48" y="27"/>
                  </a:cubicBezTo>
                  <a:cubicBezTo>
                    <a:pt x="48" y="27"/>
                    <a:pt x="48" y="27"/>
                    <a:pt x="48" y="27"/>
                  </a:cubicBezTo>
                  <a:cubicBezTo>
                    <a:pt x="48" y="27"/>
                    <a:pt x="48" y="27"/>
                    <a:pt x="48" y="27"/>
                  </a:cubicBezTo>
                  <a:cubicBezTo>
                    <a:pt x="49" y="27"/>
                    <a:pt x="49" y="27"/>
                    <a:pt x="49" y="27"/>
                  </a:cubicBezTo>
                  <a:cubicBezTo>
                    <a:pt x="49" y="27"/>
                    <a:pt x="49" y="27"/>
                    <a:pt x="49" y="27"/>
                  </a:cubicBezTo>
                  <a:cubicBezTo>
                    <a:pt x="49" y="27"/>
                    <a:pt x="49" y="27"/>
                    <a:pt x="49" y="27"/>
                  </a:cubicBezTo>
                  <a:cubicBezTo>
                    <a:pt x="49" y="27"/>
                    <a:pt x="49" y="27"/>
                    <a:pt x="49" y="27"/>
                  </a:cubicBezTo>
                  <a:cubicBezTo>
                    <a:pt x="49" y="27"/>
                    <a:pt x="49" y="27"/>
                    <a:pt x="49" y="27"/>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50" y="26"/>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4"/>
                    <a:pt x="50" y="24"/>
                    <a:pt x="50" y="24"/>
                  </a:cubicBezTo>
                  <a:cubicBezTo>
                    <a:pt x="50" y="24"/>
                    <a:pt x="50" y="24"/>
                    <a:pt x="50" y="24"/>
                  </a:cubicBezTo>
                  <a:cubicBezTo>
                    <a:pt x="51" y="24"/>
                    <a:pt x="51" y="24"/>
                    <a:pt x="51" y="24"/>
                  </a:cubicBezTo>
                  <a:cubicBezTo>
                    <a:pt x="51" y="24"/>
                    <a:pt x="51" y="24"/>
                    <a:pt x="51" y="24"/>
                  </a:cubicBezTo>
                  <a:cubicBezTo>
                    <a:pt x="51" y="24"/>
                    <a:pt x="51" y="24"/>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2"/>
                    <a:pt x="51" y="22"/>
                    <a:pt x="51" y="22"/>
                  </a:cubicBezTo>
                  <a:cubicBezTo>
                    <a:pt x="52" y="22"/>
                    <a:pt x="52" y="22"/>
                    <a:pt x="52" y="22"/>
                  </a:cubicBezTo>
                  <a:cubicBezTo>
                    <a:pt x="52" y="22"/>
                    <a:pt x="52" y="22"/>
                    <a:pt x="52" y="22"/>
                  </a:cubicBezTo>
                  <a:cubicBezTo>
                    <a:pt x="52" y="22"/>
                    <a:pt x="52" y="22"/>
                    <a:pt x="52" y="22"/>
                  </a:cubicBezTo>
                  <a:cubicBezTo>
                    <a:pt x="52" y="22"/>
                    <a:pt x="52" y="22"/>
                    <a:pt x="52" y="22"/>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3" y="21"/>
                    <a:pt x="53" y="21"/>
                    <a:pt x="53" y="21"/>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19"/>
                    <a:pt x="53" y="19"/>
                  </a:cubicBezTo>
                  <a:cubicBezTo>
                    <a:pt x="53" y="19"/>
                    <a:pt x="53" y="19"/>
                    <a:pt x="53" y="19"/>
                  </a:cubicBezTo>
                  <a:cubicBezTo>
                    <a:pt x="53" y="19"/>
                    <a:pt x="53" y="19"/>
                    <a:pt x="53" y="19"/>
                  </a:cubicBezTo>
                  <a:cubicBezTo>
                    <a:pt x="53" y="19"/>
                    <a:pt x="54" y="19"/>
                    <a:pt x="54" y="19"/>
                  </a:cubicBezTo>
                  <a:cubicBezTo>
                    <a:pt x="54" y="19"/>
                    <a:pt x="54" y="19"/>
                    <a:pt x="54" y="19"/>
                  </a:cubicBezTo>
                  <a:cubicBezTo>
                    <a:pt x="54" y="19"/>
                    <a:pt x="54" y="19"/>
                    <a:pt x="54" y="19"/>
                  </a:cubicBezTo>
                  <a:cubicBezTo>
                    <a:pt x="54" y="19"/>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7"/>
                    <a:pt x="54" y="17"/>
                  </a:cubicBezTo>
                  <a:cubicBezTo>
                    <a:pt x="54" y="17"/>
                    <a:pt x="54" y="17"/>
                    <a:pt x="54" y="17"/>
                  </a:cubicBezTo>
                  <a:cubicBezTo>
                    <a:pt x="54" y="17"/>
                    <a:pt x="54" y="17"/>
                    <a:pt x="54" y="17"/>
                  </a:cubicBezTo>
                  <a:cubicBezTo>
                    <a:pt x="54" y="17"/>
                    <a:pt x="55" y="17"/>
                    <a:pt x="55" y="17"/>
                  </a:cubicBezTo>
                  <a:cubicBezTo>
                    <a:pt x="55" y="17"/>
                    <a:pt x="55" y="17"/>
                    <a:pt x="55" y="17"/>
                  </a:cubicBezTo>
                  <a:cubicBezTo>
                    <a:pt x="55" y="17"/>
                    <a:pt x="55" y="17"/>
                    <a:pt x="55" y="17"/>
                  </a:cubicBezTo>
                  <a:cubicBezTo>
                    <a:pt x="55" y="17"/>
                    <a:pt x="55" y="17"/>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5"/>
                    <a:pt x="55" y="15"/>
                  </a:cubicBezTo>
                  <a:cubicBezTo>
                    <a:pt x="55" y="15"/>
                    <a:pt x="55" y="15"/>
                    <a:pt x="55" y="15"/>
                  </a:cubicBezTo>
                  <a:cubicBezTo>
                    <a:pt x="55" y="15"/>
                    <a:pt x="55" y="15"/>
                    <a:pt x="55" y="15"/>
                  </a:cubicBezTo>
                  <a:cubicBezTo>
                    <a:pt x="55" y="15"/>
                    <a:pt x="55" y="15"/>
                    <a:pt x="55" y="15"/>
                  </a:cubicBezTo>
                  <a:cubicBezTo>
                    <a:pt x="55" y="15"/>
                    <a:pt x="55" y="15"/>
                    <a:pt x="56" y="15"/>
                  </a:cubicBezTo>
                  <a:cubicBezTo>
                    <a:pt x="56" y="15"/>
                    <a:pt x="56" y="15"/>
                    <a:pt x="56" y="15"/>
                  </a:cubicBezTo>
                  <a:cubicBezTo>
                    <a:pt x="56" y="15"/>
                    <a:pt x="56" y="15"/>
                    <a:pt x="56" y="15"/>
                  </a:cubicBezTo>
                  <a:cubicBezTo>
                    <a:pt x="56" y="15"/>
                    <a:pt x="56" y="15"/>
                    <a:pt x="56" y="15"/>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1"/>
                    <a:pt x="57" y="11"/>
                    <a:pt x="57" y="11"/>
                  </a:cubicBezTo>
                  <a:cubicBezTo>
                    <a:pt x="57" y="11"/>
                    <a:pt x="57" y="11"/>
                    <a:pt x="57" y="11"/>
                  </a:cubicBezTo>
                  <a:cubicBezTo>
                    <a:pt x="57" y="11"/>
                    <a:pt x="57" y="11"/>
                    <a:pt x="57" y="11"/>
                  </a:cubicBezTo>
                  <a:cubicBezTo>
                    <a:pt x="57" y="11"/>
                    <a:pt x="57" y="11"/>
                    <a:pt x="58" y="11"/>
                  </a:cubicBezTo>
                  <a:cubicBezTo>
                    <a:pt x="58" y="11"/>
                    <a:pt x="58" y="11"/>
                    <a:pt x="58" y="11"/>
                  </a:cubicBezTo>
                  <a:cubicBezTo>
                    <a:pt x="58" y="11"/>
                    <a:pt x="58" y="11"/>
                    <a:pt x="58" y="11"/>
                  </a:cubicBezTo>
                  <a:cubicBezTo>
                    <a:pt x="58" y="11"/>
                    <a:pt x="58" y="11"/>
                    <a:pt x="58" y="11"/>
                  </a:cubicBezTo>
                  <a:cubicBezTo>
                    <a:pt x="58" y="11"/>
                    <a:pt x="58" y="11"/>
                    <a:pt x="58" y="11"/>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9" y="9"/>
                    <a:pt x="59" y="9"/>
                  </a:cubicBezTo>
                  <a:cubicBezTo>
                    <a:pt x="59" y="9"/>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6"/>
                    <a:pt x="59" y="6"/>
                  </a:cubicBezTo>
                  <a:cubicBezTo>
                    <a:pt x="59" y="6"/>
                    <a:pt x="59" y="6"/>
                    <a:pt x="59" y="6"/>
                  </a:cubicBezTo>
                  <a:cubicBezTo>
                    <a:pt x="59" y="6"/>
                    <a:pt x="59" y="6"/>
                    <a:pt x="59" y="6"/>
                  </a:cubicBezTo>
                  <a:cubicBezTo>
                    <a:pt x="59" y="6"/>
                    <a:pt x="60" y="6"/>
                    <a:pt x="60" y="6"/>
                  </a:cubicBezTo>
                  <a:cubicBezTo>
                    <a:pt x="60" y="6"/>
                    <a:pt x="60" y="6"/>
                    <a:pt x="60" y="6"/>
                  </a:cubicBezTo>
                  <a:cubicBezTo>
                    <a:pt x="60" y="6"/>
                    <a:pt x="60" y="6"/>
                    <a:pt x="60" y="6"/>
                  </a:cubicBezTo>
                  <a:cubicBezTo>
                    <a:pt x="60" y="6"/>
                    <a:pt x="60" y="6"/>
                    <a:pt x="60" y="6"/>
                  </a:cubicBezTo>
                  <a:cubicBezTo>
                    <a:pt x="60" y="6"/>
                    <a:pt x="60" y="6"/>
                    <a:pt x="60" y="6"/>
                  </a:cubicBezTo>
                  <a:cubicBezTo>
                    <a:pt x="60" y="5"/>
                    <a:pt x="60" y="5"/>
                    <a:pt x="60" y="5"/>
                  </a:cubicBezTo>
                  <a:cubicBezTo>
                    <a:pt x="60" y="5"/>
                    <a:pt x="60" y="5"/>
                    <a:pt x="60" y="5"/>
                  </a:cubicBezTo>
                  <a:cubicBezTo>
                    <a:pt x="60" y="4"/>
                    <a:pt x="60" y="4"/>
                    <a:pt x="60" y="4"/>
                  </a:cubicBezTo>
                  <a:cubicBezTo>
                    <a:pt x="60" y="4"/>
                    <a:pt x="59" y="3"/>
                    <a:pt x="59" y="3"/>
                  </a:cubicBezTo>
                  <a:cubicBezTo>
                    <a:pt x="59" y="3"/>
                    <a:pt x="59" y="3"/>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7" y="2"/>
                    <a:pt x="57" y="2"/>
                  </a:cubicBezTo>
                  <a:cubicBezTo>
                    <a:pt x="57" y="2"/>
                    <a:pt x="57" y="2"/>
                    <a:pt x="57" y="2"/>
                  </a:cubicBezTo>
                  <a:cubicBezTo>
                    <a:pt x="57" y="2"/>
                    <a:pt x="57" y="2"/>
                    <a:pt x="57" y="2"/>
                  </a:cubicBezTo>
                  <a:cubicBezTo>
                    <a:pt x="57" y="2"/>
                    <a:pt x="57" y="2"/>
                    <a:pt x="57" y="2"/>
                  </a:cubicBezTo>
                  <a:cubicBezTo>
                    <a:pt x="57" y="2"/>
                    <a:pt x="57" y="2"/>
                    <a:pt x="57" y="2"/>
                  </a:cubicBezTo>
                  <a:cubicBezTo>
                    <a:pt x="57" y="1"/>
                    <a:pt x="57" y="1"/>
                    <a:pt x="57" y="1"/>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0"/>
                    <a:pt x="56" y="0"/>
                    <a:pt x="56" y="0"/>
                  </a:cubicBezTo>
                  <a:cubicBezTo>
                    <a:pt x="55" y="0"/>
                    <a:pt x="55" y="0"/>
                    <a:pt x="55" y="0"/>
                  </a:cubicBezTo>
                  <a:cubicBezTo>
                    <a:pt x="55" y="0"/>
                    <a:pt x="55" y="0"/>
                    <a:pt x="55" y="0"/>
                  </a:cubicBezTo>
                  <a:cubicBezTo>
                    <a:pt x="54" y="0"/>
                    <a:pt x="53" y="0"/>
                    <a:pt x="51" y="0"/>
                  </a:cubicBezTo>
                  <a:cubicBezTo>
                    <a:pt x="51" y="0"/>
                    <a:pt x="51" y="0"/>
                    <a:pt x="51" y="0"/>
                  </a:cubicBezTo>
                  <a:cubicBezTo>
                    <a:pt x="50" y="0"/>
                    <a:pt x="50" y="0"/>
                    <a:pt x="49" y="0"/>
                  </a:cubicBezTo>
                  <a:cubicBezTo>
                    <a:pt x="48" y="0"/>
                    <a:pt x="47" y="0"/>
                    <a:pt x="45" y="0"/>
                  </a:cubicBezTo>
                  <a:cubicBezTo>
                    <a:pt x="45" y="0"/>
                    <a:pt x="45" y="0"/>
                    <a:pt x="45" y="0"/>
                  </a:cubicBezTo>
                  <a:cubicBezTo>
                    <a:pt x="45" y="0"/>
                    <a:pt x="44" y="0"/>
                    <a:pt x="43" y="0"/>
                  </a:cubicBezTo>
                  <a:cubicBezTo>
                    <a:pt x="42" y="0"/>
                    <a:pt x="42" y="0"/>
                    <a:pt x="41" y="0"/>
                  </a:cubicBezTo>
                  <a:cubicBezTo>
                    <a:pt x="41" y="0"/>
                    <a:pt x="41" y="1"/>
                    <a:pt x="41" y="1"/>
                  </a:cubicBezTo>
                  <a:cubicBezTo>
                    <a:pt x="40" y="1"/>
                    <a:pt x="40" y="1"/>
                    <a:pt x="39" y="1"/>
                  </a:cubicBezTo>
                  <a:cubicBezTo>
                    <a:pt x="38" y="1"/>
                    <a:pt x="37" y="1"/>
                    <a:pt x="37" y="1"/>
                  </a:cubicBezTo>
                  <a:cubicBezTo>
                    <a:pt x="37" y="1"/>
                    <a:pt x="37" y="1"/>
                    <a:pt x="37" y="1"/>
                  </a:cubicBezTo>
                  <a:cubicBezTo>
                    <a:pt x="36" y="1"/>
                    <a:pt x="36" y="1"/>
                    <a:pt x="35" y="1"/>
                  </a:cubicBezTo>
                  <a:cubicBezTo>
                    <a:pt x="35" y="1"/>
                    <a:pt x="34" y="1"/>
                    <a:pt x="33" y="1"/>
                  </a:cubicBezTo>
                  <a:cubicBezTo>
                    <a:pt x="33" y="1"/>
                    <a:pt x="33" y="1"/>
                    <a:pt x="33" y="1"/>
                  </a:cubicBezTo>
                  <a:cubicBezTo>
                    <a:pt x="32" y="1"/>
                    <a:pt x="32" y="1"/>
                    <a:pt x="31" y="1"/>
                  </a:cubicBezTo>
                  <a:cubicBezTo>
                    <a:pt x="31" y="1"/>
                    <a:pt x="31" y="1"/>
                    <a:pt x="31" y="1"/>
                  </a:cubicBezTo>
                  <a:cubicBezTo>
                    <a:pt x="30" y="1"/>
                    <a:pt x="30" y="1"/>
                    <a:pt x="29" y="1"/>
                  </a:cubicBezTo>
                  <a:cubicBezTo>
                    <a:pt x="28" y="1"/>
                    <a:pt x="27" y="1"/>
                    <a:pt x="27" y="1"/>
                  </a:cubicBezTo>
                  <a:cubicBezTo>
                    <a:pt x="27" y="1"/>
                    <a:pt x="26" y="1"/>
                    <a:pt x="26" y="1"/>
                  </a:cubicBezTo>
                  <a:cubicBezTo>
                    <a:pt x="26" y="1"/>
                    <a:pt x="25" y="1"/>
                    <a:pt x="25" y="1"/>
                  </a:cubicBezTo>
                  <a:cubicBezTo>
                    <a:pt x="25" y="1"/>
                    <a:pt x="25" y="1"/>
                    <a:pt x="25" y="1"/>
                  </a:cubicBezTo>
                  <a:cubicBezTo>
                    <a:pt x="24" y="1"/>
                    <a:pt x="23" y="1"/>
                    <a:pt x="23" y="1"/>
                  </a:cubicBezTo>
                  <a:cubicBezTo>
                    <a:pt x="23" y="1"/>
                    <a:pt x="23" y="0"/>
                    <a:pt x="23" y="0"/>
                  </a:cubicBezTo>
                  <a:cubicBezTo>
                    <a:pt x="22" y="0"/>
                    <a:pt x="22" y="0"/>
                    <a:pt x="21" y="0"/>
                  </a:cubicBezTo>
                  <a:cubicBezTo>
                    <a:pt x="21" y="0"/>
                    <a:pt x="21" y="0"/>
                    <a:pt x="21" y="0"/>
                  </a:cubicBezTo>
                  <a:cubicBezTo>
                    <a:pt x="21" y="0"/>
                    <a:pt x="21" y="0"/>
                    <a:pt x="21" y="0"/>
                  </a:cubicBezTo>
                  <a:cubicBezTo>
                    <a:pt x="20" y="0"/>
                    <a:pt x="19" y="0"/>
                    <a:pt x="19" y="0"/>
                  </a:cubicBezTo>
                  <a:cubicBezTo>
                    <a:pt x="19" y="0"/>
                    <a:pt x="19" y="0"/>
                    <a:pt x="19" y="0"/>
                  </a:cubicBezTo>
                  <a:cubicBezTo>
                    <a:pt x="19" y="0"/>
                    <a:pt x="19" y="1"/>
                    <a:pt x="19" y="1"/>
                  </a:cubicBezTo>
                  <a:cubicBezTo>
                    <a:pt x="19" y="1"/>
                    <a:pt x="19" y="1"/>
                    <a:pt x="19" y="1"/>
                  </a:cubicBezTo>
                  <a:cubicBezTo>
                    <a:pt x="19" y="1"/>
                    <a:pt x="19" y="1"/>
                    <a:pt x="19" y="1"/>
                  </a:cubicBezTo>
                  <a:cubicBezTo>
                    <a:pt x="18" y="1"/>
                    <a:pt x="18" y="1"/>
                    <a:pt x="18" y="1"/>
                  </a:cubicBezTo>
                  <a:cubicBezTo>
                    <a:pt x="18" y="1"/>
                    <a:pt x="18" y="1"/>
                    <a:pt x="18" y="1"/>
                  </a:cubicBezTo>
                  <a:cubicBezTo>
                    <a:pt x="18" y="1"/>
                    <a:pt x="18" y="1"/>
                    <a:pt x="18" y="1"/>
                  </a:cubicBezTo>
                  <a:cubicBezTo>
                    <a:pt x="18" y="1"/>
                    <a:pt x="18" y="2"/>
                    <a:pt x="18" y="2"/>
                  </a:cubicBezTo>
                  <a:cubicBezTo>
                    <a:pt x="18" y="2"/>
                    <a:pt x="18" y="2"/>
                    <a:pt x="18" y="2"/>
                  </a:cubicBezTo>
                  <a:cubicBezTo>
                    <a:pt x="18" y="2"/>
                    <a:pt x="18" y="2"/>
                    <a:pt x="18" y="2"/>
                  </a:cubicBezTo>
                  <a:cubicBezTo>
                    <a:pt x="18" y="2"/>
                    <a:pt x="18" y="2"/>
                    <a:pt x="18" y="2"/>
                  </a:cubicBezTo>
                  <a:cubicBezTo>
                    <a:pt x="17" y="2"/>
                    <a:pt x="17" y="2"/>
                    <a:pt x="17" y="2"/>
                  </a:cubicBezTo>
                  <a:cubicBezTo>
                    <a:pt x="17" y="2"/>
                    <a:pt x="17" y="2"/>
                    <a:pt x="17" y="3"/>
                  </a:cubicBezTo>
                  <a:cubicBezTo>
                    <a:pt x="17" y="3"/>
                    <a:pt x="17" y="5"/>
                    <a:pt x="17" y="6"/>
                  </a:cubicBezTo>
                  <a:cubicBezTo>
                    <a:pt x="17" y="7"/>
                    <a:pt x="17" y="8"/>
                    <a:pt x="17" y="10"/>
                  </a:cubicBezTo>
                  <a:cubicBezTo>
                    <a:pt x="17" y="10"/>
                    <a:pt x="17" y="10"/>
                    <a:pt x="17" y="10"/>
                  </a:cubicBezTo>
                  <a:cubicBezTo>
                    <a:pt x="17" y="10"/>
                    <a:pt x="17" y="10"/>
                    <a:pt x="17" y="10"/>
                  </a:cubicBezTo>
                  <a:cubicBezTo>
                    <a:pt x="17" y="10"/>
                    <a:pt x="17" y="10"/>
                    <a:pt x="17" y="10"/>
                  </a:cubicBezTo>
                  <a:cubicBezTo>
                    <a:pt x="17" y="10"/>
                    <a:pt x="17" y="10"/>
                    <a:pt x="18" y="10"/>
                  </a:cubicBezTo>
                  <a:cubicBezTo>
                    <a:pt x="18" y="10"/>
                    <a:pt x="18" y="10"/>
                    <a:pt x="18" y="10"/>
                  </a:cubicBezTo>
                  <a:cubicBezTo>
                    <a:pt x="18" y="10"/>
                    <a:pt x="18" y="10"/>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9" y="11"/>
                  </a:cubicBezTo>
                  <a:cubicBezTo>
                    <a:pt x="19" y="11"/>
                    <a:pt x="19" y="11"/>
                    <a:pt x="19" y="11"/>
                  </a:cubicBezTo>
                  <a:cubicBezTo>
                    <a:pt x="19" y="11"/>
                    <a:pt x="19" y="11"/>
                    <a:pt x="19" y="11"/>
                  </a:cubicBezTo>
                  <a:cubicBezTo>
                    <a:pt x="19" y="11"/>
                    <a:pt x="19" y="12"/>
                    <a:pt x="19" y="12"/>
                  </a:cubicBezTo>
                  <a:cubicBezTo>
                    <a:pt x="19" y="12"/>
                    <a:pt x="20" y="12"/>
                    <a:pt x="21" y="12"/>
                  </a:cubicBezTo>
                  <a:cubicBezTo>
                    <a:pt x="21" y="12"/>
                    <a:pt x="21" y="12"/>
                    <a:pt x="21" y="12"/>
                  </a:cubicBezTo>
                  <a:cubicBezTo>
                    <a:pt x="21" y="12"/>
                    <a:pt x="21" y="12"/>
                    <a:pt x="22" y="12"/>
                  </a:cubicBezTo>
                  <a:cubicBezTo>
                    <a:pt x="22" y="12"/>
                    <a:pt x="22" y="12"/>
                    <a:pt x="22" y="12"/>
                  </a:cubicBezTo>
                  <a:cubicBezTo>
                    <a:pt x="22" y="12"/>
                    <a:pt x="22" y="12"/>
                    <a:pt x="23" y="12"/>
                  </a:cubicBezTo>
                  <a:cubicBezTo>
                    <a:pt x="23" y="12"/>
                    <a:pt x="23" y="11"/>
                    <a:pt x="23" y="11"/>
                  </a:cubicBezTo>
                  <a:cubicBezTo>
                    <a:pt x="23" y="11"/>
                    <a:pt x="23"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6" y="11"/>
                    <a:pt x="26" y="11"/>
                  </a:cubicBezTo>
                  <a:cubicBezTo>
                    <a:pt x="27" y="11"/>
                    <a:pt x="27" y="11"/>
                    <a:pt x="27" y="11"/>
                  </a:cubicBezTo>
                  <a:cubicBezTo>
                    <a:pt x="27" y="11"/>
                    <a:pt x="27" y="11"/>
                    <a:pt x="27" y="11"/>
                  </a:cubicBezTo>
                  <a:cubicBezTo>
                    <a:pt x="28" y="11"/>
                    <a:pt x="29" y="11"/>
                    <a:pt x="30" y="11"/>
                  </a:cubicBezTo>
                  <a:cubicBezTo>
                    <a:pt x="30" y="11"/>
                    <a:pt x="30" y="11"/>
                    <a:pt x="30" y="11"/>
                  </a:cubicBezTo>
                  <a:cubicBezTo>
                    <a:pt x="30" y="11"/>
                    <a:pt x="30" y="11"/>
                    <a:pt x="31" y="11"/>
                  </a:cubicBezTo>
                  <a:cubicBezTo>
                    <a:pt x="31" y="11"/>
                    <a:pt x="31" y="11"/>
                    <a:pt x="31" y="11"/>
                  </a:cubicBezTo>
                  <a:cubicBezTo>
                    <a:pt x="31" y="11"/>
                    <a:pt x="32" y="11"/>
                    <a:pt x="32" y="11"/>
                  </a:cubicBezTo>
                  <a:cubicBezTo>
                    <a:pt x="32" y="11"/>
                    <a:pt x="32" y="11"/>
                    <a:pt x="32" y="11"/>
                  </a:cubicBezTo>
                  <a:cubicBezTo>
                    <a:pt x="33" y="11"/>
                    <a:pt x="33" y="11"/>
                    <a:pt x="34" y="11"/>
                  </a:cubicBezTo>
                  <a:cubicBezTo>
                    <a:pt x="34" y="11"/>
                    <a:pt x="35" y="11"/>
                    <a:pt x="35" y="11"/>
                  </a:cubicBezTo>
                  <a:cubicBezTo>
                    <a:pt x="35" y="11"/>
                    <a:pt x="35" y="11"/>
                    <a:pt x="35" y="11"/>
                  </a:cubicBezTo>
                  <a:cubicBezTo>
                    <a:pt x="35" y="11"/>
                    <a:pt x="36" y="11"/>
                    <a:pt x="36" y="11"/>
                  </a:cubicBezTo>
                  <a:cubicBezTo>
                    <a:pt x="36" y="11"/>
                    <a:pt x="36" y="11"/>
                    <a:pt x="36" y="11"/>
                  </a:cubicBezTo>
                  <a:cubicBezTo>
                    <a:pt x="37" y="11"/>
                    <a:pt x="38" y="11"/>
                    <a:pt x="38" y="11"/>
                  </a:cubicBezTo>
                  <a:cubicBezTo>
                    <a:pt x="39" y="11"/>
                    <a:pt x="39" y="11"/>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2" y="10"/>
                    <a:pt x="42" y="10"/>
                  </a:cubicBezTo>
                  <a:cubicBezTo>
                    <a:pt x="42" y="10"/>
                    <a:pt x="42" y="10"/>
                    <a:pt x="42" y="10"/>
                  </a:cubicBezTo>
                  <a:cubicBezTo>
                    <a:pt x="42" y="10"/>
                    <a:pt x="43" y="10"/>
                    <a:pt x="43" y="10"/>
                  </a:cubicBezTo>
                  <a:cubicBezTo>
                    <a:pt x="43" y="10"/>
                    <a:pt x="43" y="10"/>
                    <a:pt x="43" y="10"/>
                  </a:cubicBezTo>
                  <a:cubicBezTo>
                    <a:pt x="43" y="10"/>
                    <a:pt x="43" y="10"/>
                    <a:pt x="44" y="10"/>
                  </a:cubicBezTo>
                  <a:cubicBezTo>
                    <a:pt x="44" y="10"/>
                    <a:pt x="44" y="10"/>
                    <a:pt x="45" y="10"/>
                  </a:cubicBezTo>
                  <a:cubicBezTo>
                    <a:pt x="45" y="10"/>
                    <a:pt x="45" y="10"/>
                    <a:pt x="45" y="11"/>
                  </a:cubicBezTo>
                  <a:cubicBezTo>
                    <a:pt x="45" y="11"/>
                    <a:pt x="45" y="11"/>
                    <a:pt x="45" y="11"/>
                  </a:cubicBezTo>
                  <a:cubicBezTo>
                    <a:pt x="45" y="11"/>
                    <a:pt x="45" y="11"/>
                    <a:pt x="45" y="11"/>
                  </a:cubicBezTo>
                  <a:cubicBezTo>
                    <a:pt x="45" y="11"/>
                    <a:pt x="45" y="11"/>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4" y="12"/>
                    <a:pt x="44" y="12"/>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9"/>
                    <a:pt x="42"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20"/>
                  </a:cubicBezTo>
                  <a:cubicBezTo>
                    <a:pt x="41" y="20"/>
                    <a:pt x="41" y="20"/>
                    <a:pt x="41" y="20"/>
                  </a:cubicBezTo>
                  <a:cubicBezTo>
                    <a:pt x="41" y="20"/>
                    <a:pt x="41" y="20"/>
                    <a:pt x="41" y="20"/>
                  </a:cubicBezTo>
                  <a:cubicBezTo>
                    <a:pt x="41" y="20"/>
                    <a:pt x="41" y="20"/>
                    <a:pt x="41" y="20"/>
                  </a:cubicBezTo>
                  <a:cubicBezTo>
                    <a:pt x="40" y="20"/>
                    <a:pt x="40" y="20"/>
                    <a:pt x="40" y="20"/>
                  </a:cubicBezTo>
                  <a:cubicBezTo>
                    <a:pt x="40" y="20"/>
                    <a:pt x="40" y="20"/>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2"/>
                    <a:pt x="40" y="22"/>
                    <a:pt x="39" y="22"/>
                  </a:cubicBezTo>
                  <a:cubicBezTo>
                    <a:pt x="39" y="22"/>
                    <a:pt x="39" y="22"/>
                    <a:pt x="39" y="22"/>
                  </a:cubicBezTo>
                  <a:cubicBezTo>
                    <a:pt x="39" y="23"/>
                    <a:pt x="39" y="23"/>
                    <a:pt x="39" y="23"/>
                  </a:cubicBezTo>
                  <a:cubicBezTo>
                    <a:pt x="39" y="23"/>
                    <a:pt x="39" y="23"/>
                    <a:pt x="39" y="23"/>
                  </a:cubicBezTo>
                  <a:cubicBezTo>
                    <a:pt x="39" y="23"/>
                    <a:pt x="39" y="23"/>
                    <a:pt x="39" y="23"/>
                  </a:cubicBezTo>
                  <a:cubicBezTo>
                    <a:pt x="39" y="23"/>
                    <a:pt x="39" y="24"/>
                    <a:pt x="38" y="24"/>
                  </a:cubicBezTo>
                  <a:cubicBezTo>
                    <a:pt x="38" y="24"/>
                    <a:pt x="38" y="24"/>
                    <a:pt x="38" y="24"/>
                  </a:cubicBezTo>
                  <a:cubicBezTo>
                    <a:pt x="38" y="24"/>
                    <a:pt x="38" y="24"/>
                    <a:pt x="38" y="24"/>
                  </a:cubicBezTo>
                  <a:cubicBezTo>
                    <a:pt x="38" y="24"/>
                    <a:pt x="38" y="24"/>
                    <a:pt x="38" y="24"/>
                  </a:cubicBezTo>
                  <a:cubicBezTo>
                    <a:pt x="38" y="24"/>
                    <a:pt x="38"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6"/>
                    <a:pt x="37" y="26"/>
                  </a:cubicBezTo>
                  <a:cubicBezTo>
                    <a:pt x="37" y="26"/>
                    <a:pt x="37" y="26"/>
                    <a:pt x="37" y="26"/>
                  </a:cubicBezTo>
                  <a:cubicBezTo>
                    <a:pt x="37" y="26"/>
                    <a:pt x="37" y="26"/>
                    <a:pt x="36" y="26"/>
                  </a:cubicBezTo>
                  <a:cubicBezTo>
                    <a:pt x="36" y="26"/>
                    <a:pt x="36" y="26"/>
                    <a:pt x="36" y="26"/>
                  </a:cubicBezTo>
                  <a:cubicBezTo>
                    <a:pt x="36" y="26"/>
                    <a:pt x="36" y="26"/>
                    <a:pt x="36" y="27"/>
                  </a:cubicBezTo>
                  <a:cubicBezTo>
                    <a:pt x="36" y="27"/>
                    <a:pt x="36" y="27"/>
                    <a:pt x="36" y="27"/>
                  </a:cubicBezTo>
                  <a:cubicBezTo>
                    <a:pt x="36" y="27"/>
                    <a:pt x="36" y="27"/>
                    <a:pt x="35" y="27"/>
                  </a:cubicBezTo>
                  <a:cubicBezTo>
                    <a:pt x="35" y="27"/>
                    <a:pt x="35" y="27"/>
                    <a:pt x="35" y="27"/>
                  </a:cubicBezTo>
                  <a:cubicBezTo>
                    <a:pt x="35" y="28"/>
                    <a:pt x="35" y="28"/>
                    <a:pt x="34" y="28"/>
                  </a:cubicBezTo>
                  <a:cubicBezTo>
                    <a:pt x="34" y="28"/>
                    <a:pt x="34" y="28"/>
                    <a:pt x="34" y="28"/>
                  </a:cubicBezTo>
                  <a:cubicBezTo>
                    <a:pt x="34" y="29"/>
                    <a:pt x="34" y="29"/>
                    <a:pt x="33" y="30"/>
                  </a:cubicBezTo>
                  <a:cubicBezTo>
                    <a:pt x="33" y="30"/>
                    <a:pt x="33" y="30"/>
                    <a:pt x="33" y="30"/>
                  </a:cubicBezTo>
                  <a:cubicBezTo>
                    <a:pt x="33" y="30"/>
                    <a:pt x="32" y="30"/>
                    <a:pt x="32" y="31"/>
                  </a:cubicBezTo>
                  <a:cubicBezTo>
                    <a:pt x="32" y="31"/>
                    <a:pt x="32" y="31"/>
                    <a:pt x="31" y="32"/>
                  </a:cubicBezTo>
                  <a:cubicBezTo>
                    <a:pt x="31" y="32"/>
                    <a:pt x="31" y="32"/>
                    <a:pt x="31" y="32"/>
                  </a:cubicBezTo>
                  <a:cubicBezTo>
                    <a:pt x="31" y="32"/>
                    <a:pt x="31" y="32"/>
                    <a:pt x="31" y="32"/>
                  </a:cubicBezTo>
                  <a:cubicBezTo>
                    <a:pt x="31" y="32"/>
                    <a:pt x="31" y="32"/>
                    <a:pt x="31" y="32"/>
                  </a:cubicBezTo>
                  <a:cubicBezTo>
                    <a:pt x="30" y="32"/>
                    <a:pt x="30" y="33"/>
                    <a:pt x="30" y="33"/>
                  </a:cubicBezTo>
                  <a:cubicBezTo>
                    <a:pt x="30" y="33"/>
                    <a:pt x="30" y="33"/>
                    <a:pt x="30" y="33"/>
                  </a:cubicBezTo>
                  <a:cubicBezTo>
                    <a:pt x="30" y="33"/>
                    <a:pt x="30" y="33"/>
                    <a:pt x="30" y="33"/>
                  </a:cubicBezTo>
                  <a:cubicBezTo>
                    <a:pt x="30" y="33"/>
                    <a:pt x="29" y="33"/>
                    <a:pt x="29" y="33"/>
                  </a:cubicBezTo>
                  <a:cubicBezTo>
                    <a:pt x="29" y="33"/>
                    <a:pt x="29" y="33"/>
                    <a:pt x="29" y="34"/>
                  </a:cubicBezTo>
                  <a:cubicBezTo>
                    <a:pt x="29" y="34"/>
                    <a:pt x="29" y="34"/>
                    <a:pt x="29" y="34"/>
                  </a:cubicBezTo>
                  <a:cubicBezTo>
                    <a:pt x="29" y="34"/>
                    <a:pt x="29" y="34"/>
                    <a:pt x="29" y="34"/>
                  </a:cubicBezTo>
                  <a:cubicBezTo>
                    <a:pt x="29" y="34"/>
                    <a:pt x="29" y="34"/>
                    <a:pt x="28" y="34"/>
                  </a:cubicBezTo>
                  <a:cubicBezTo>
                    <a:pt x="28" y="34"/>
                    <a:pt x="28" y="34"/>
                    <a:pt x="28" y="34"/>
                  </a:cubicBezTo>
                  <a:cubicBezTo>
                    <a:pt x="28" y="34"/>
                    <a:pt x="28" y="34"/>
                    <a:pt x="28" y="34"/>
                  </a:cubicBezTo>
                  <a:cubicBezTo>
                    <a:pt x="28" y="35"/>
                    <a:pt x="28" y="35"/>
                    <a:pt x="28" y="35"/>
                  </a:cubicBezTo>
                  <a:cubicBezTo>
                    <a:pt x="28"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6"/>
                    <a:pt x="27"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5" y="36"/>
                  </a:cubicBezTo>
                  <a:cubicBezTo>
                    <a:pt x="25" y="36"/>
                    <a:pt x="25" y="36"/>
                    <a:pt x="25" y="36"/>
                  </a:cubicBezTo>
                  <a:cubicBezTo>
                    <a:pt x="25" y="36"/>
                    <a:pt x="25" y="36"/>
                    <a:pt x="25" y="36"/>
                  </a:cubicBezTo>
                  <a:cubicBezTo>
                    <a:pt x="25" y="36"/>
                    <a:pt x="25" y="37"/>
                    <a:pt x="25" y="37"/>
                  </a:cubicBezTo>
                  <a:cubicBezTo>
                    <a:pt x="25" y="37"/>
                    <a:pt x="25" y="37"/>
                    <a:pt x="25" y="37"/>
                  </a:cubicBezTo>
                  <a:cubicBezTo>
                    <a:pt x="25" y="37"/>
                    <a:pt x="25" y="37"/>
                    <a:pt x="25" y="37"/>
                  </a:cubicBezTo>
                  <a:cubicBezTo>
                    <a:pt x="25" y="37"/>
                    <a:pt x="25" y="37"/>
                    <a:pt x="25" y="37"/>
                  </a:cubicBezTo>
                  <a:cubicBezTo>
                    <a:pt x="25" y="37"/>
                    <a:pt x="25" y="37"/>
                    <a:pt x="25" y="37"/>
                  </a:cubicBezTo>
                  <a:cubicBezTo>
                    <a:pt x="24" y="37"/>
                    <a:pt x="24" y="37"/>
                    <a:pt x="24" y="37"/>
                  </a:cubicBezTo>
                  <a:cubicBezTo>
                    <a:pt x="24" y="37"/>
                    <a:pt x="24" y="37"/>
                    <a:pt x="24" y="37"/>
                  </a:cubicBezTo>
                  <a:cubicBezTo>
                    <a:pt x="24" y="37"/>
                    <a:pt x="24" y="37"/>
                    <a:pt x="24" y="37"/>
                  </a:cubicBezTo>
                  <a:cubicBezTo>
                    <a:pt x="24" y="37"/>
                    <a:pt x="24" y="37"/>
                    <a:pt x="24" y="37"/>
                  </a:cubicBezTo>
                  <a:cubicBezTo>
                    <a:pt x="24" y="37"/>
                    <a:pt x="24" y="37"/>
                    <a:pt x="24" y="37"/>
                  </a:cubicBezTo>
                  <a:cubicBezTo>
                    <a:pt x="24" y="38"/>
                    <a:pt x="24" y="38"/>
                    <a:pt x="24" y="38"/>
                  </a:cubicBezTo>
                  <a:cubicBezTo>
                    <a:pt x="24" y="38"/>
                    <a:pt x="24" y="38"/>
                    <a:pt x="24"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2" y="38"/>
                  </a:cubicBezTo>
                  <a:cubicBezTo>
                    <a:pt x="22" y="38"/>
                    <a:pt x="22" y="38"/>
                    <a:pt x="22" y="38"/>
                  </a:cubicBezTo>
                  <a:cubicBezTo>
                    <a:pt x="22" y="38"/>
                    <a:pt x="22" y="38"/>
                    <a:pt x="22" y="38"/>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19" y="40"/>
                    <a:pt x="19" y="40"/>
                    <a:pt x="19" y="40"/>
                  </a:cubicBezTo>
                  <a:cubicBezTo>
                    <a:pt x="19" y="40"/>
                    <a:pt x="19" y="40"/>
                    <a:pt x="19" y="40"/>
                  </a:cubicBezTo>
                  <a:cubicBezTo>
                    <a:pt x="19" y="40"/>
                    <a:pt x="19" y="40"/>
                    <a:pt x="19" y="40"/>
                  </a:cubicBezTo>
                  <a:cubicBezTo>
                    <a:pt x="19" y="40"/>
                    <a:pt x="19" y="40"/>
                    <a:pt x="19" y="40"/>
                  </a:cubicBezTo>
                  <a:cubicBezTo>
                    <a:pt x="19" y="40"/>
                    <a:pt x="19" y="41"/>
                    <a:pt x="19" y="41"/>
                  </a:cubicBezTo>
                  <a:cubicBezTo>
                    <a:pt x="19" y="41"/>
                    <a:pt x="19" y="41"/>
                    <a:pt x="19" y="41"/>
                  </a:cubicBezTo>
                  <a:cubicBezTo>
                    <a:pt x="19"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7" y="41"/>
                    <a:pt x="17" y="41"/>
                    <a:pt x="17" y="41"/>
                  </a:cubicBezTo>
                  <a:cubicBezTo>
                    <a:pt x="17" y="41"/>
                    <a:pt x="17" y="41"/>
                    <a:pt x="17" y="41"/>
                  </a:cubicBezTo>
                  <a:cubicBezTo>
                    <a:pt x="17" y="41"/>
                    <a:pt x="17" y="41"/>
                    <a:pt x="17" y="41"/>
                  </a:cubicBezTo>
                  <a:cubicBezTo>
                    <a:pt x="17" y="42"/>
                    <a:pt x="17" y="42"/>
                    <a:pt x="17" y="42"/>
                  </a:cubicBezTo>
                  <a:cubicBezTo>
                    <a:pt x="17" y="42"/>
                    <a:pt x="17" y="42"/>
                    <a:pt x="17" y="42"/>
                  </a:cubicBezTo>
                  <a:cubicBezTo>
                    <a:pt x="17" y="42"/>
                    <a:pt x="17" y="42"/>
                    <a:pt x="17" y="42"/>
                  </a:cubicBezTo>
                  <a:cubicBezTo>
                    <a:pt x="17" y="42"/>
                    <a:pt x="17" y="42"/>
                    <a:pt x="17"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5" y="42"/>
                  </a:cubicBezTo>
                  <a:cubicBezTo>
                    <a:pt x="15" y="42"/>
                    <a:pt x="15" y="42"/>
                    <a:pt x="15" y="42"/>
                  </a:cubicBezTo>
                  <a:cubicBezTo>
                    <a:pt x="15" y="42"/>
                    <a:pt x="15" y="42"/>
                    <a:pt x="15" y="42"/>
                  </a:cubicBezTo>
                  <a:cubicBezTo>
                    <a:pt x="15" y="43"/>
                    <a:pt x="15" y="43"/>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3"/>
                    <a:pt x="14" y="43"/>
                  </a:cubicBezTo>
                  <a:cubicBezTo>
                    <a:pt x="14" y="43"/>
                    <a:pt x="14" y="43"/>
                    <a:pt x="14" y="43"/>
                  </a:cubicBezTo>
                  <a:cubicBezTo>
                    <a:pt x="14" y="43"/>
                    <a:pt x="14" y="43"/>
                    <a:pt x="14" y="43"/>
                  </a:cubicBezTo>
                  <a:cubicBezTo>
                    <a:pt x="14" y="43"/>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4"/>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6"/>
                  </a:cubicBezTo>
                  <a:cubicBezTo>
                    <a:pt x="10" y="46"/>
                    <a:pt x="10" y="46"/>
                    <a:pt x="10" y="46"/>
                  </a:cubicBezTo>
                  <a:cubicBezTo>
                    <a:pt x="10" y="46"/>
                    <a:pt x="10" y="46"/>
                    <a:pt x="10"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7"/>
                  </a:cubicBezTo>
                  <a:cubicBezTo>
                    <a:pt x="8"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6" y="47"/>
                    <a:pt x="6" y="47"/>
                    <a:pt x="6" y="47"/>
                  </a:cubicBezTo>
                  <a:cubicBezTo>
                    <a:pt x="6" y="47"/>
                    <a:pt x="6" y="47"/>
                    <a:pt x="6" y="47"/>
                  </a:cubicBezTo>
                  <a:cubicBezTo>
                    <a:pt x="6" y="47"/>
                    <a:pt x="6" y="47"/>
                    <a:pt x="6" y="47"/>
                  </a:cubicBezTo>
                  <a:cubicBezTo>
                    <a:pt x="6" y="47"/>
                    <a:pt x="6" y="47"/>
                    <a:pt x="6" y="47"/>
                  </a:cubicBezTo>
                  <a:cubicBezTo>
                    <a:pt x="6" y="47"/>
                    <a:pt x="6" y="47"/>
                    <a:pt x="6" y="48"/>
                  </a:cubicBezTo>
                  <a:cubicBezTo>
                    <a:pt x="6" y="48"/>
                    <a:pt x="6" y="48"/>
                    <a:pt x="6" y="48"/>
                  </a:cubicBezTo>
                  <a:cubicBezTo>
                    <a:pt x="6" y="48"/>
                    <a:pt x="6" y="48"/>
                    <a:pt x="6" y="48"/>
                  </a:cubicBezTo>
                  <a:cubicBezTo>
                    <a:pt x="5" y="48"/>
                    <a:pt x="5" y="48"/>
                    <a:pt x="5" y="48"/>
                  </a:cubicBezTo>
                  <a:cubicBezTo>
                    <a:pt x="5" y="48"/>
                    <a:pt x="5" y="48"/>
                    <a:pt x="5" y="48"/>
                  </a:cubicBezTo>
                  <a:cubicBezTo>
                    <a:pt x="5" y="48"/>
                    <a:pt x="5" y="48"/>
                    <a:pt x="5" y="48"/>
                  </a:cubicBezTo>
                  <a:cubicBezTo>
                    <a:pt x="5" y="48"/>
                    <a:pt x="5" y="48"/>
                    <a:pt x="5" y="48"/>
                  </a:cubicBezTo>
                  <a:cubicBezTo>
                    <a:pt x="5" y="48"/>
                    <a:pt x="5"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9"/>
                    <a:pt x="4" y="49"/>
                  </a:cubicBezTo>
                  <a:cubicBezTo>
                    <a:pt x="3" y="49"/>
                    <a:pt x="3" y="49"/>
                    <a:pt x="3" y="49"/>
                  </a:cubicBezTo>
                  <a:cubicBezTo>
                    <a:pt x="3" y="49"/>
                    <a:pt x="3" y="49"/>
                    <a:pt x="3" y="49"/>
                  </a:cubicBezTo>
                  <a:cubicBezTo>
                    <a:pt x="3" y="49"/>
                    <a:pt x="3" y="49"/>
                    <a:pt x="3" y="49"/>
                  </a:cubicBezTo>
                  <a:cubicBezTo>
                    <a:pt x="3" y="49"/>
                    <a:pt x="3" y="49"/>
                    <a:pt x="3" y="49"/>
                  </a:cubicBezTo>
                  <a:cubicBezTo>
                    <a:pt x="3" y="49"/>
                    <a:pt x="3"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50"/>
                    <a:pt x="1" y="50"/>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0" y="50"/>
                    <a:pt x="0" y="50"/>
                    <a:pt x="0" y="51"/>
                  </a:cubicBezTo>
                  <a:cubicBezTo>
                    <a:pt x="0" y="51"/>
                    <a:pt x="0" y="51"/>
                    <a:pt x="0" y="51"/>
                  </a:cubicBezTo>
                  <a:cubicBezTo>
                    <a:pt x="0" y="51"/>
                    <a:pt x="0" y="51"/>
                    <a:pt x="0" y="51"/>
                  </a:cubicBezTo>
                  <a:cubicBezTo>
                    <a:pt x="0" y="51"/>
                    <a:pt x="0" y="51"/>
                    <a:pt x="0" y="51"/>
                  </a:cubicBezTo>
                  <a:cubicBezTo>
                    <a:pt x="0" y="52"/>
                    <a:pt x="0" y="52"/>
                    <a:pt x="0" y="52"/>
                  </a:cubicBezTo>
                  <a:cubicBezTo>
                    <a:pt x="0" y="53"/>
                    <a:pt x="0" y="53"/>
                    <a:pt x="0" y="53"/>
                  </a:cubicBezTo>
                  <a:cubicBezTo>
                    <a:pt x="0" y="53"/>
                    <a:pt x="0" y="53"/>
                    <a:pt x="0" y="53"/>
                  </a:cubicBezTo>
                  <a:cubicBezTo>
                    <a:pt x="0"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3" y="54"/>
                    <a:pt x="3" y="54"/>
                    <a:pt x="3" y="54"/>
                  </a:cubicBezTo>
                  <a:cubicBezTo>
                    <a:pt x="3" y="54"/>
                    <a:pt x="3" y="54"/>
                    <a:pt x="3" y="54"/>
                  </a:cubicBezTo>
                  <a:cubicBezTo>
                    <a:pt x="3" y="54"/>
                    <a:pt x="3" y="54"/>
                    <a:pt x="3" y="54"/>
                  </a:cubicBezTo>
                  <a:cubicBezTo>
                    <a:pt x="3" y="55"/>
                    <a:pt x="3" y="55"/>
                    <a:pt x="3" y="55"/>
                  </a:cubicBezTo>
                  <a:cubicBezTo>
                    <a:pt x="3" y="55"/>
                    <a:pt x="3" y="55"/>
                    <a:pt x="3" y="55"/>
                  </a:cubicBezTo>
                  <a:cubicBezTo>
                    <a:pt x="3"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5" y="55"/>
                    <a:pt x="5" y="55"/>
                  </a:cubicBezTo>
                  <a:cubicBezTo>
                    <a:pt x="5" y="55"/>
                    <a:pt x="5" y="55"/>
                    <a:pt x="5" y="55"/>
                  </a:cubicBezTo>
                  <a:cubicBezTo>
                    <a:pt x="5" y="55"/>
                    <a:pt x="5" y="55"/>
                    <a:pt x="5" y="55"/>
                  </a:cubicBezTo>
                  <a:cubicBezTo>
                    <a:pt x="5" y="55"/>
                    <a:pt x="5" y="56"/>
                    <a:pt x="5" y="56"/>
                  </a:cubicBezTo>
                  <a:cubicBezTo>
                    <a:pt x="5" y="56"/>
                    <a:pt x="5" y="56"/>
                    <a:pt x="5" y="56"/>
                  </a:cubicBezTo>
                  <a:cubicBezTo>
                    <a:pt x="5" y="56"/>
                    <a:pt x="5" y="56"/>
                    <a:pt x="5" y="56"/>
                  </a:cubicBezTo>
                  <a:cubicBezTo>
                    <a:pt x="5" y="56"/>
                    <a:pt x="5" y="56"/>
                    <a:pt x="6" y="56"/>
                  </a:cubicBezTo>
                  <a:cubicBezTo>
                    <a:pt x="6" y="56"/>
                    <a:pt x="6" y="56"/>
                    <a:pt x="6" y="56"/>
                  </a:cubicBezTo>
                  <a:cubicBezTo>
                    <a:pt x="6" y="56"/>
                    <a:pt x="6" y="56"/>
                    <a:pt x="6" y="56"/>
                  </a:cubicBezTo>
                  <a:cubicBezTo>
                    <a:pt x="6" y="56"/>
                    <a:pt x="6" y="56"/>
                    <a:pt x="6" y="56"/>
                  </a:cubicBezTo>
                  <a:cubicBezTo>
                    <a:pt x="6" y="56"/>
                    <a:pt x="6" y="56"/>
                    <a:pt x="6" y="56"/>
                  </a:cubicBezTo>
                  <a:cubicBezTo>
                    <a:pt x="6" y="56"/>
                    <a:pt x="6" y="56"/>
                    <a:pt x="6" y="57"/>
                  </a:cubicBezTo>
                  <a:cubicBezTo>
                    <a:pt x="7" y="57"/>
                    <a:pt x="7" y="57"/>
                    <a:pt x="7" y="57"/>
                  </a:cubicBezTo>
                  <a:cubicBezTo>
                    <a:pt x="7" y="57"/>
                    <a:pt x="7" y="57"/>
                    <a:pt x="7" y="57"/>
                  </a:cubicBezTo>
                  <a:cubicBezTo>
                    <a:pt x="7" y="57"/>
                    <a:pt x="7" y="57"/>
                    <a:pt x="7" y="57"/>
                  </a:cubicBezTo>
                  <a:cubicBezTo>
                    <a:pt x="7" y="57"/>
                    <a:pt x="7" y="57"/>
                    <a:pt x="7" y="57"/>
                  </a:cubicBezTo>
                  <a:cubicBezTo>
                    <a:pt x="7" y="57"/>
                    <a:pt x="7" y="57"/>
                    <a:pt x="8" y="57"/>
                  </a:cubicBezTo>
                  <a:cubicBezTo>
                    <a:pt x="8" y="57"/>
                    <a:pt x="8" y="57"/>
                    <a:pt x="8" y="57"/>
                  </a:cubicBezTo>
                  <a:cubicBezTo>
                    <a:pt x="8" y="57"/>
                    <a:pt x="8" y="57"/>
                    <a:pt x="8" y="57"/>
                  </a:cubicBezTo>
                  <a:cubicBezTo>
                    <a:pt x="8" y="57"/>
                    <a:pt x="8" y="57"/>
                    <a:pt x="8" y="57"/>
                  </a:cubicBezTo>
                  <a:cubicBezTo>
                    <a:pt x="8" y="57"/>
                    <a:pt x="8" y="57"/>
                    <a:pt x="8" y="57"/>
                  </a:cubicBezTo>
                  <a:cubicBezTo>
                    <a:pt x="8" y="57"/>
                    <a:pt x="8" y="58"/>
                    <a:pt x="8" y="58"/>
                  </a:cubicBezTo>
                  <a:cubicBezTo>
                    <a:pt x="8" y="58"/>
                    <a:pt x="8" y="58"/>
                    <a:pt x="8" y="58"/>
                  </a:cubicBezTo>
                  <a:cubicBezTo>
                    <a:pt x="8" y="58"/>
                    <a:pt x="8"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10" y="58"/>
                    <a:pt x="10" y="58"/>
                    <a:pt x="10" y="58"/>
                  </a:cubicBezTo>
                  <a:cubicBezTo>
                    <a:pt x="10" y="58"/>
                    <a:pt x="10" y="58"/>
                    <a:pt x="10" y="58"/>
                  </a:cubicBezTo>
                  <a:cubicBezTo>
                    <a:pt x="10" y="58"/>
                    <a:pt x="10" y="58"/>
                    <a:pt x="10" y="58"/>
                  </a:cubicBezTo>
                  <a:cubicBezTo>
                    <a:pt x="10" y="58"/>
                    <a:pt x="10" y="59"/>
                    <a:pt x="10" y="59"/>
                  </a:cubicBezTo>
                  <a:cubicBezTo>
                    <a:pt x="10" y="59"/>
                    <a:pt x="10" y="59"/>
                    <a:pt x="10" y="59"/>
                  </a:cubicBezTo>
                  <a:cubicBezTo>
                    <a:pt x="10" y="59"/>
                    <a:pt x="10" y="59"/>
                    <a:pt x="10" y="59"/>
                  </a:cubicBezTo>
                  <a:cubicBezTo>
                    <a:pt x="10" y="59"/>
                    <a:pt x="10" y="59"/>
                    <a:pt x="10" y="59"/>
                  </a:cubicBezTo>
                  <a:cubicBezTo>
                    <a:pt x="10" y="59"/>
                    <a:pt x="10" y="59"/>
                    <a:pt x="10" y="59"/>
                  </a:cubicBezTo>
                  <a:cubicBezTo>
                    <a:pt x="10" y="59"/>
                    <a:pt x="10"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2" y="59"/>
                  </a:cubicBezTo>
                  <a:cubicBezTo>
                    <a:pt x="12" y="59"/>
                    <a:pt x="12" y="59"/>
                    <a:pt x="12" y="59"/>
                  </a:cubicBezTo>
                  <a:cubicBezTo>
                    <a:pt x="12" y="60"/>
                    <a:pt x="13" y="59"/>
                    <a:pt x="13" y="59"/>
                  </a:cubicBezTo>
                  <a:cubicBezTo>
                    <a:pt x="13" y="59"/>
                    <a:pt x="13" y="59"/>
                    <a:pt x="13" y="59"/>
                  </a:cubicBezTo>
                  <a:cubicBezTo>
                    <a:pt x="13" y="59"/>
                    <a:pt x="13" y="59"/>
                    <a:pt x="13" y="59"/>
                  </a:cubicBezTo>
                  <a:cubicBezTo>
                    <a:pt x="13" y="59"/>
                    <a:pt x="13" y="59"/>
                    <a:pt x="13"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5" y="59"/>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7" y="58"/>
                    <a:pt x="17" y="58"/>
                    <a:pt x="17" y="58"/>
                  </a:cubicBezTo>
                  <a:cubicBezTo>
                    <a:pt x="17" y="58"/>
                    <a:pt x="17" y="58"/>
                    <a:pt x="17" y="58"/>
                  </a:cubicBezTo>
                  <a:cubicBezTo>
                    <a:pt x="17" y="58"/>
                    <a:pt x="17" y="58"/>
                    <a:pt x="17" y="58"/>
                  </a:cubicBezTo>
                  <a:cubicBezTo>
                    <a:pt x="17" y="57"/>
                    <a:pt x="17" y="57"/>
                    <a:pt x="17" y="57"/>
                  </a:cubicBezTo>
                  <a:cubicBezTo>
                    <a:pt x="17" y="57"/>
                    <a:pt x="17" y="57"/>
                    <a:pt x="17" y="57"/>
                  </a:cubicBezTo>
                  <a:cubicBezTo>
                    <a:pt x="17" y="57"/>
                    <a:pt x="17" y="57"/>
                    <a:pt x="17" y="57"/>
                  </a:cubicBezTo>
                  <a:cubicBezTo>
                    <a:pt x="17" y="57"/>
                    <a:pt x="17"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9" y="57"/>
                    <a:pt x="19" y="57"/>
                    <a:pt x="19" y="57"/>
                  </a:cubicBezTo>
                  <a:cubicBezTo>
                    <a:pt x="19" y="57"/>
                    <a:pt x="19" y="57"/>
                    <a:pt x="19" y="57"/>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20" y="56"/>
                    <a:pt x="20" y="56"/>
                  </a:cubicBezTo>
                  <a:cubicBezTo>
                    <a:pt x="20" y="56"/>
                    <a:pt x="20" y="56"/>
                    <a:pt x="20" y="56"/>
                  </a:cubicBezTo>
                  <a:cubicBezTo>
                    <a:pt x="20" y="56"/>
                    <a:pt x="20" y="56"/>
                    <a:pt x="20" y="56"/>
                  </a:cubicBezTo>
                  <a:cubicBezTo>
                    <a:pt x="20" y="56"/>
                    <a:pt x="20" y="56"/>
                    <a:pt x="20" y="56"/>
                  </a:cubicBezTo>
                  <a:cubicBezTo>
                    <a:pt x="20" y="56"/>
                    <a:pt x="20" y="56"/>
                    <a:pt x="20" y="56"/>
                  </a:cubicBezTo>
                  <a:cubicBezTo>
                    <a:pt x="20" y="56"/>
                    <a:pt x="20" y="56"/>
                    <a:pt x="20" y="55"/>
                  </a:cubicBezTo>
                  <a:cubicBezTo>
                    <a:pt x="20" y="55"/>
                    <a:pt x="20" y="55"/>
                    <a:pt x="20" y="55"/>
                  </a:cubicBezTo>
                  <a:cubicBezTo>
                    <a:pt x="20" y="55"/>
                    <a:pt x="20" y="55"/>
                    <a:pt x="20" y="55"/>
                  </a:cubicBezTo>
                  <a:cubicBezTo>
                    <a:pt x="20"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2" y="55"/>
                  </a:cubicBezTo>
                  <a:cubicBezTo>
                    <a:pt x="22" y="55"/>
                    <a:pt x="22" y="55"/>
                    <a:pt x="22" y="55"/>
                  </a:cubicBezTo>
                  <a:cubicBezTo>
                    <a:pt x="22" y="55"/>
                    <a:pt x="22" y="55"/>
                    <a:pt x="22" y="55"/>
                  </a:cubicBezTo>
                  <a:cubicBezTo>
                    <a:pt x="22" y="55"/>
                    <a:pt x="22" y="55"/>
                    <a:pt x="22" y="54"/>
                  </a:cubicBezTo>
                  <a:cubicBezTo>
                    <a:pt x="22" y="54"/>
                    <a:pt x="22" y="54"/>
                    <a:pt x="22" y="54"/>
                  </a:cubicBezTo>
                  <a:cubicBezTo>
                    <a:pt x="22" y="54"/>
                    <a:pt x="22" y="54"/>
                    <a:pt x="22" y="54"/>
                  </a:cubicBezTo>
                  <a:cubicBezTo>
                    <a:pt x="22" y="54"/>
                    <a:pt x="22" y="54"/>
                    <a:pt x="22" y="54"/>
                  </a:cubicBezTo>
                  <a:cubicBezTo>
                    <a:pt x="22" y="54"/>
                    <a:pt x="22" y="54"/>
                    <a:pt x="22" y="54"/>
                  </a:cubicBezTo>
                  <a:cubicBezTo>
                    <a:pt x="22" y="54"/>
                    <a:pt x="23" y="54"/>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3" y="54"/>
                    <a:pt x="23"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5" y="53"/>
                    <a:pt x="25" y="53"/>
                    <a:pt x="25" y="53"/>
                  </a:cubicBezTo>
                  <a:cubicBezTo>
                    <a:pt x="25" y="53"/>
                    <a:pt x="25" y="53"/>
                    <a:pt x="25" y="53"/>
                  </a:cubicBezTo>
                  <a:cubicBezTo>
                    <a:pt x="25" y="53"/>
                    <a:pt x="25" y="53"/>
                    <a:pt x="25" y="52"/>
                  </a:cubicBezTo>
                  <a:cubicBezTo>
                    <a:pt x="25" y="52"/>
                    <a:pt x="25" y="52"/>
                    <a:pt x="25" y="52"/>
                  </a:cubicBezTo>
                  <a:cubicBezTo>
                    <a:pt x="25" y="52"/>
                    <a:pt x="25" y="52"/>
                    <a:pt x="25" y="52"/>
                  </a:cubicBezTo>
                  <a:cubicBezTo>
                    <a:pt x="25" y="52"/>
                    <a:pt x="25" y="52"/>
                    <a:pt x="25" y="52"/>
                  </a:cubicBezTo>
                  <a:cubicBezTo>
                    <a:pt x="25" y="52"/>
                    <a:pt x="25" y="52"/>
                    <a:pt x="25" y="52"/>
                  </a:cubicBezTo>
                  <a:cubicBezTo>
                    <a:pt x="25" y="52"/>
                    <a:pt x="26" y="52"/>
                    <a:pt x="26" y="52"/>
                  </a:cubicBezTo>
                  <a:cubicBezTo>
                    <a:pt x="26" y="52"/>
                    <a:pt x="26" y="52"/>
                    <a:pt x="26" y="52"/>
                  </a:cubicBezTo>
                  <a:cubicBezTo>
                    <a:pt x="26" y="52"/>
                    <a:pt x="26" y="52"/>
                    <a:pt x="26" y="52"/>
                  </a:cubicBezTo>
                  <a:cubicBezTo>
                    <a:pt x="26" y="52"/>
                    <a:pt x="26" y="52"/>
                    <a:pt x="26" y="51"/>
                  </a:cubicBezTo>
                  <a:cubicBezTo>
                    <a:pt x="26" y="51"/>
                    <a:pt x="26" y="51"/>
                    <a:pt x="26" y="51"/>
                  </a:cubicBezTo>
                  <a:cubicBezTo>
                    <a:pt x="26"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9" y="50"/>
                    <a:pt x="29" y="50"/>
                    <a:pt x="29" y="50"/>
                  </a:cubicBezTo>
                  <a:cubicBezTo>
                    <a:pt x="29" y="50"/>
                    <a:pt x="29" y="49"/>
                    <a:pt x="29" y="49"/>
                  </a:cubicBezTo>
                  <a:cubicBezTo>
                    <a:pt x="29" y="49"/>
                    <a:pt x="29" y="49"/>
                    <a:pt x="29" y="49"/>
                  </a:cubicBezTo>
                  <a:cubicBezTo>
                    <a:pt x="29" y="49"/>
                    <a:pt x="29" y="49"/>
                    <a:pt x="30" y="49"/>
                  </a:cubicBezTo>
                  <a:cubicBezTo>
                    <a:pt x="30" y="49"/>
                    <a:pt x="30" y="49"/>
                    <a:pt x="30" y="49"/>
                  </a:cubicBezTo>
                  <a:cubicBezTo>
                    <a:pt x="30" y="49"/>
                    <a:pt x="30" y="49"/>
                    <a:pt x="30" y="49"/>
                  </a:cubicBezTo>
                  <a:cubicBezTo>
                    <a:pt x="30" y="49"/>
                    <a:pt x="30" y="49"/>
                    <a:pt x="30" y="49"/>
                  </a:cubicBezTo>
                  <a:cubicBezTo>
                    <a:pt x="30" y="48"/>
                    <a:pt x="30" y="48"/>
                    <a:pt x="30" y="48"/>
                  </a:cubicBezTo>
                  <a:cubicBezTo>
                    <a:pt x="30" y="48"/>
                    <a:pt x="30" y="48"/>
                    <a:pt x="30" y="48"/>
                  </a:cubicBezTo>
                  <a:cubicBezTo>
                    <a:pt x="31" y="48"/>
                    <a:pt x="31" y="47"/>
                    <a:pt x="32" y="47"/>
                  </a:cubicBezTo>
                  <a:cubicBezTo>
                    <a:pt x="32" y="47"/>
                    <a:pt x="32" y="47"/>
                    <a:pt x="32" y="47"/>
                  </a:cubicBezTo>
                  <a:cubicBezTo>
                    <a:pt x="32" y="47"/>
                    <a:pt x="32" y="46"/>
                    <a:pt x="33" y="46"/>
                  </a:cubicBezTo>
                  <a:cubicBezTo>
                    <a:pt x="34" y="45"/>
                    <a:pt x="34" y="44"/>
                    <a:pt x="35" y="44"/>
                  </a:cubicBezTo>
                  <a:cubicBezTo>
                    <a:pt x="36" y="43"/>
                    <a:pt x="37" y="42"/>
                    <a:pt x="38" y="41"/>
                  </a:cubicBezTo>
                  <a:cubicBezTo>
                    <a:pt x="38" y="40"/>
                    <a:pt x="39" y="40"/>
                    <a:pt x="40" y="39"/>
                  </a:cubicBezTo>
                  <a:cubicBezTo>
                    <a:pt x="40" y="39"/>
                    <a:pt x="40" y="39"/>
                    <a:pt x="40" y="39"/>
                  </a:cubicBezTo>
                  <a:cubicBezTo>
                    <a:pt x="40" y="39"/>
                    <a:pt x="40" y="39"/>
                    <a:pt x="40" y="39"/>
                  </a:cubicBezTo>
                  <a:cubicBezTo>
                    <a:pt x="40" y="39"/>
                    <a:pt x="40" y="39"/>
                    <a:pt x="40" y="38"/>
                  </a:cubicBezTo>
                  <a:cubicBezTo>
                    <a:pt x="40" y="38"/>
                    <a:pt x="40" y="38"/>
                    <a:pt x="41" y="38"/>
                  </a:cubicBezTo>
                  <a:cubicBezTo>
                    <a:pt x="41" y="38"/>
                    <a:pt x="41" y="38"/>
                    <a:pt x="41" y="38"/>
                  </a:cubicBezTo>
                  <a:cubicBezTo>
                    <a:pt x="41" y="38"/>
                    <a:pt x="41" y="38"/>
                    <a:pt x="41" y="38"/>
                  </a:cubicBezTo>
                  <a:cubicBezTo>
                    <a:pt x="41" y="38"/>
                    <a:pt x="41" y="38"/>
                    <a:pt x="41" y="37"/>
                  </a:cubicBezTo>
                  <a:cubicBezTo>
                    <a:pt x="41" y="37"/>
                    <a:pt x="41" y="37"/>
                    <a:pt x="41" y="37"/>
                  </a:cubicBezTo>
                  <a:cubicBezTo>
                    <a:pt x="41" y="37"/>
                    <a:pt x="41" y="37"/>
                    <a:pt x="41" y="37"/>
                  </a:cubicBezTo>
                  <a:cubicBezTo>
                    <a:pt x="41" y="37"/>
                    <a:pt x="42" y="37"/>
                    <a:pt x="42" y="37"/>
                  </a:cubicBezTo>
                  <a:cubicBezTo>
                    <a:pt x="42" y="37"/>
                    <a:pt x="42" y="37"/>
                    <a:pt x="42" y="37"/>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4"/>
                    <a:pt x="43" y="34"/>
                  </a:cubicBezTo>
                  <a:cubicBezTo>
                    <a:pt x="43" y="34"/>
                    <a:pt x="43" y="34"/>
                    <a:pt x="44" y="34"/>
                  </a:cubicBezTo>
                  <a:cubicBezTo>
                    <a:pt x="44" y="34"/>
                    <a:pt x="44" y="34"/>
                    <a:pt x="44" y="34"/>
                  </a:cubicBezTo>
                  <a:cubicBezTo>
                    <a:pt x="44" y="34"/>
                    <a:pt x="44" y="34"/>
                    <a:pt x="44" y="34"/>
                  </a:cubicBezTo>
                  <a:cubicBezTo>
                    <a:pt x="44" y="34"/>
                    <a:pt x="44" y="34"/>
                    <a:pt x="44"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81" name="Freeform 17">
              <a:extLst>
                <a:ext uri="{FF2B5EF4-FFF2-40B4-BE49-F238E27FC236}">
                  <a16:creationId xmlns:a16="http://schemas.microsoft.com/office/drawing/2014/main" id="{A72BDFEA-0AA2-4A64-9BB2-5E453BA16353}"/>
                </a:ext>
              </a:extLst>
            </p:cNvPr>
            <p:cNvSpPr>
              <a:spLocks/>
            </p:cNvSpPr>
            <p:nvPr/>
          </p:nvSpPr>
          <p:spPr bwMode="auto">
            <a:xfrm>
              <a:off x="5002213" y="3384550"/>
              <a:ext cx="404812" cy="211137"/>
            </a:xfrm>
            <a:custGeom>
              <a:avLst/>
              <a:gdLst>
                <a:gd name="T0" fmla="*/ 107 w 108"/>
                <a:gd name="T1" fmla="*/ 47 h 56"/>
                <a:gd name="T2" fmla="*/ 106 w 108"/>
                <a:gd name="T3" fmla="*/ 46 h 56"/>
                <a:gd name="T4" fmla="*/ 96 w 108"/>
                <a:gd name="T5" fmla="*/ 46 h 56"/>
                <a:gd name="T6" fmla="*/ 62 w 108"/>
                <a:gd name="T7" fmla="*/ 47 h 56"/>
                <a:gd name="T8" fmla="*/ 82 w 108"/>
                <a:gd name="T9" fmla="*/ 36 h 56"/>
                <a:gd name="T10" fmla="*/ 90 w 108"/>
                <a:gd name="T11" fmla="*/ 29 h 56"/>
                <a:gd name="T12" fmla="*/ 80 w 108"/>
                <a:gd name="T13" fmla="*/ 27 h 56"/>
                <a:gd name="T14" fmla="*/ 61 w 108"/>
                <a:gd name="T15" fmla="*/ 27 h 56"/>
                <a:gd name="T16" fmla="*/ 61 w 108"/>
                <a:gd name="T17" fmla="*/ 19 h 56"/>
                <a:gd name="T18" fmla="*/ 85 w 108"/>
                <a:gd name="T19" fmla="*/ 19 h 56"/>
                <a:gd name="T20" fmla="*/ 91 w 108"/>
                <a:gd name="T21" fmla="*/ 19 h 56"/>
                <a:gd name="T22" fmla="*/ 92 w 108"/>
                <a:gd name="T23" fmla="*/ 18 h 56"/>
                <a:gd name="T24" fmla="*/ 92 w 108"/>
                <a:gd name="T25" fmla="*/ 15 h 56"/>
                <a:gd name="T26" fmla="*/ 92 w 108"/>
                <a:gd name="T27" fmla="*/ 11 h 56"/>
                <a:gd name="T28" fmla="*/ 77 w 108"/>
                <a:gd name="T29" fmla="*/ 10 h 56"/>
                <a:gd name="T30" fmla="*/ 60 w 108"/>
                <a:gd name="T31" fmla="*/ 3 h 56"/>
                <a:gd name="T32" fmla="*/ 50 w 108"/>
                <a:gd name="T33" fmla="*/ 1 h 56"/>
                <a:gd name="T34" fmla="*/ 47 w 108"/>
                <a:gd name="T35" fmla="*/ 1 h 56"/>
                <a:gd name="T36" fmla="*/ 46 w 108"/>
                <a:gd name="T37" fmla="*/ 7 h 56"/>
                <a:gd name="T38" fmla="*/ 34 w 108"/>
                <a:gd name="T39" fmla="*/ 10 h 56"/>
                <a:gd name="T40" fmla="*/ 31 w 108"/>
                <a:gd name="T41" fmla="*/ 8 h 56"/>
                <a:gd name="T42" fmla="*/ 31 w 108"/>
                <a:gd name="T43" fmla="*/ 5 h 56"/>
                <a:gd name="T44" fmla="*/ 30 w 108"/>
                <a:gd name="T45" fmla="*/ 4 h 56"/>
                <a:gd name="T46" fmla="*/ 28 w 108"/>
                <a:gd name="T47" fmla="*/ 3 h 56"/>
                <a:gd name="T48" fmla="*/ 25 w 108"/>
                <a:gd name="T49" fmla="*/ 2 h 56"/>
                <a:gd name="T50" fmla="*/ 19 w 108"/>
                <a:gd name="T51" fmla="*/ 4 h 56"/>
                <a:gd name="T52" fmla="*/ 18 w 108"/>
                <a:gd name="T53" fmla="*/ 6 h 56"/>
                <a:gd name="T54" fmla="*/ 18 w 108"/>
                <a:gd name="T55" fmla="*/ 7 h 56"/>
                <a:gd name="T56" fmla="*/ 17 w 108"/>
                <a:gd name="T57" fmla="*/ 9 h 56"/>
                <a:gd name="T58" fmla="*/ 16 w 108"/>
                <a:gd name="T59" fmla="*/ 10 h 56"/>
                <a:gd name="T60" fmla="*/ 16 w 108"/>
                <a:gd name="T61" fmla="*/ 11 h 56"/>
                <a:gd name="T62" fmla="*/ 15 w 108"/>
                <a:gd name="T63" fmla="*/ 13 h 56"/>
                <a:gd name="T64" fmla="*/ 14 w 108"/>
                <a:gd name="T65" fmla="*/ 14 h 56"/>
                <a:gd name="T66" fmla="*/ 13 w 108"/>
                <a:gd name="T67" fmla="*/ 16 h 56"/>
                <a:gd name="T68" fmla="*/ 5 w 108"/>
                <a:gd name="T69" fmla="*/ 23 h 56"/>
                <a:gd name="T70" fmla="*/ 4 w 108"/>
                <a:gd name="T71" fmla="*/ 26 h 56"/>
                <a:gd name="T72" fmla="*/ 6 w 108"/>
                <a:gd name="T73" fmla="*/ 28 h 56"/>
                <a:gd name="T74" fmla="*/ 7 w 108"/>
                <a:gd name="T75" fmla="*/ 28 h 56"/>
                <a:gd name="T76" fmla="*/ 9 w 108"/>
                <a:gd name="T77" fmla="*/ 29 h 56"/>
                <a:gd name="T78" fmla="*/ 10 w 108"/>
                <a:gd name="T79" fmla="*/ 29 h 56"/>
                <a:gd name="T80" fmla="*/ 11 w 108"/>
                <a:gd name="T81" fmla="*/ 30 h 56"/>
                <a:gd name="T82" fmla="*/ 16 w 108"/>
                <a:gd name="T83" fmla="*/ 30 h 56"/>
                <a:gd name="T84" fmla="*/ 19 w 108"/>
                <a:gd name="T85" fmla="*/ 26 h 56"/>
                <a:gd name="T86" fmla="*/ 22 w 108"/>
                <a:gd name="T87" fmla="*/ 24 h 56"/>
                <a:gd name="T88" fmla="*/ 23 w 108"/>
                <a:gd name="T89" fmla="*/ 22 h 56"/>
                <a:gd name="T90" fmla="*/ 24 w 108"/>
                <a:gd name="T91" fmla="*/ 21 h 56"/>
                <a:gd name="T92" fmla="*/ 25 w 108"/>
                <a:gd name="T93" fmla="*/ 19 h 56"/>
                <a:gd name="T94" fmla="*/ 47 w 108"/>
                <a:gd name="T95" fmla="*/ 27 h 56"/>
                <a:gd name="T96" fmla="*/ 36 w 108"/>
                <a:gd name="T97" fmla="*/ 27 h 56"/>
                <a:gd name="T98" fmla="*/ 22 w 108"/>
                <a:gd name="T99" fmla="*/ 28 h 56"/>
                <a:gd name="T100" fmla="*/ 21 w 108"/>
                <a:gd name="T101" fmla="*/ 29 h 56"/>
                <a:gd name="T102" fmla="*/ 21 w 108"/>
                <a:gd name="T103" fmla="*/ 36 h 56"/>
                <a:gd name="T104" fmla="*/ 33 w 108"/>
                <a:gd name="T105" fmla="*/ 36 h 56"/>
                <a:gd name="T106" fmla="*/ 47 w 108"/>
                <a:gd name="T107" fmla="*/ 39 h 56"/>
                <a:gd name="T108" fmla="*/ 24 w 108"/>
                <a:gd name="T109" fmla="*/ 47 h 56"/>
                <a:gd name="T110" fmla="*/ 2 w 108"/>
                <a:gd name="T111" fmla="*/ 46 h 56"/>
                <a:gd name="T112" fmla="*/ 0 w 108"/>
                <a:gd name="T113" fmla="*/ 52 h 56"/>
                <a:gd name="T114" fmla="*/ 1 w 108"/>
                <a:gd name="T115" fmla="*/ 56 h 56"/>
                <a:gd name="T116" fmla="*/ 3 w 108"/>
                <a:gd name="T117" fmla="*/ 56 h 56"/>
                <a:gd name="T118" fmla="*/ 44 w 108"/>
                <a:gd name="T119" fmla="*/ 56 h 56"/>
                <a:gd name="T120" fmla="*/ 101 w 108"/>
                <a:gd name="T121" fmla="*/ 56 h 56"/>
                <a:gd name="T122" fmla="*/ 107 w 108"/>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8" h="56">
                  <a:moveTo>
                    <a:pt x="108" y="52"/>
                  </a:moveTo>
                  <a:cubicBezTo>
                    <a:pt x="108" y="52"/>
                    <a:pt x="108" y="52"/>
                    <a:pt x="108" y="51"/>
                  </a:cubicBezTo>
                  <a:cubicBezTo>
                    <a:pt x="108" y="51"/>
                    <a:pt x="108" y="51"/>
                    <a:pt x="108" y="51"/>
                  </a:cubicBezTo>
                  <a:cubicBezTo>
                    <a:pt x="108" y="51"/>
                    <a:pt x="108" y="51"/>
                    <a:pt x="108" y="51"/>
                  </a:cubicBezTo>
                  <a:cubicBezTo>
                    <a:pt x="108" y="51"/>
                    <a:pt x="107" y="51"/>
                    <a:pt x="107" y="51"/>
                  </a:cubicBezTo>
                  <a:cubicBezTo>
                    <a:pt x="107" y="50"/>
                    <a:pt x="107" y="49"/>
                    <a:pt x="107" y="49"/>
                  </a:cubicBezTo>
                  <a:cubicBezTo>
                    <a:pt x="107" y="49"/>
                    <a:pt x="107" y="49"/>
                    <a:pt x="107" y="49"/>
                  </a:cubicBezTo>
                  <a:cubicBezTo>
                    <a:pt x="107" y="49"/>
                    <a:pt x="107" y="48"/>
                    <a:pt x="107" y="48"/>
                  </a:cubicBezTo>
                  <a:cubicBezTo>
                    <a:pt x="107" y="48"/>
                    <a:pt x="107" y="48"/>
                    <a:pt x="107" y="48"/>
                  </a:cubicBezTo>
                  <a:cubicBezTo>
                    <a:pt x="107" y="48"/>
                    <a:pt x="107" y="47"/>
                    <a:pt x="107" y="47"/>
                  </a:cubicBezTo>
                  <a:cubicBezTo>
                    <a:pt x="107" y="47"/>
                    <a:pt x="107" y="47"/>
                    <a:pt x="107" y="47"/>
                  </a:cubicBezTo>
                  <a:cubicBezTo>
                    <a:pt x="107" y="47"/>
                    <a:pt x="107" y="47"/>
                    <a:pt x="107" y="47"/>
                  </a:cubicBezTo>
                  <a:cubicBezTo>
                    <a:pt x="107" y="47"/>
                    <a:pt x="107" y="47"/>
                    <a:pt x="107" y="47"/>
                  </a:cubicBezTo>
                  <a:cubicBezTo>
                    <a:pt x="107" y="47"/>
                    <a:pt x="107" y="47"/>
                    <a:pt x="107" y="47"/>
                  </a:cubicBezTo>
                  <a:cubicBezTo>
                    <a:pt x="107" y="47"/>
                    <a:pt x="107"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5" y="46"/>
                  </a:cubicBezTo>
                  <a:cubicBezTo>
                    <a:pt x="105" y="46"/>
                    <a:pt x="105" y="46"/>
                    <a:pt x="105" y="46"/>
                  </a:cubicBezTo>
                  <a:cubicBezTo>
                    <a:pt x="105" y="46"/>
                    <a:pt x="104" y="46"/>
                    <a:pt x="103" y="46"/>
                  </a:cubicBezTo>
                  <a:cubicBezTo>
                    <a:pt x="103" y="46"/>
                    <a:pt x="103" y="46"/>
                    <a:pt x="103" y="46"/>
                  </a:cubicBezTo>
                  <a:cubicBezTo>
                    <a:pt x="102" y="46"/>
                    <a:pt x="101" y="46"/>
                    <a:pt x="101" y="46"/>
                  </a:cubicBezTo>
                  <a:cubicBezTo>
                    <a:pt x="100" y="46"/>
                    <a:pt x="100" y="46"/>
                    <a:pt x="99" y="46"/>
                  </a:cubicBezTo>
                  <a:cubicBezTo>
                    <a:pt x="99" y="46"/>
                    <a:pt x="98" y="46"/>
                    <a:pt x="97" y="46"/>
                  </a:cubicBezTo>
                  <a:cubicBezTo>
                    <a:pt x="97" y="46"/>
                    <a:pt x="96" y="46"/>
                    <a:pt x="96" y="46"/>
                  </a:cubicBezTo>
                  <a:cubicBezTo>
                    <a:pt x="95" y="46"/>
                    <a:pt x="94" y="46"/>
                    <a:pt x="94" y="46"/>
                  </a:cubicBezTo>
                  <a:cubicBezTo>
                    <a:pt x="94" y="46"/>
                    <a:pt x="94" y="46"/>
                    <a:pt x="94" y="46"/>
                  </a:cubicBezTo>
                  <a:cubicBezTo>
                    <a:pt x="93" y="46"/>
                    <a:pt x="92" y="46"/>
                    <a:pt x="92" y="46"/>
                  </a:cubicBezTo>
                  <a:cubicBezTo>
                    <a:pt x="91" y="46"/>
                    <a:pt x="90" y="46"/>
                    <a:pt x="90" y="46"/>
                  </a:cubicBezTo>
                  <a:cubicBezTo>
                    <a:pt x="89" y="46"/>
                    <a:pt x="88" y="46"/>
                    <a:pt x="87" y="46"/>
                  </a:cubicBezTo>
                  <a:cubicBezTo>
                    <a:pt x="84" y="46"/>
                    <a:pt x="82" y="46"/>
                    <a:pt x="79" y="46"/>
                  </a:cubicBezTo>
                  <a:cubicBezTo>
                    <a:pt x="79" y="46"/>
                    <a:pt x="78" y="46"/>
                    <a:pt x="77" y="47"/>
                  </a:cubicBezTo>
                  <a:cubicBezTo>
                    <a:pt x="77" y="47"/>
                    <a:pt x="77" y="46"/>
                    <a:pt x="76" y="47"/>
                  </a:cubicBezTo>
                  <a:cubicBezTo>
                    <a:pt x="73" y="47"/>
                    <a:pt x="70" y="47"/>
                    <a:pt x="67" y="47"/>
                  </a:cubicBezTo>
                  <a:cubicBezTo>
                    <a:pt x="65" y="47"/>
                    <a:pt x="63" y="47"/>
                    <a:pt x="62" y="47"/>
                  </a:cubicBezTo>
                  <a:cubicBezTo>
                    <a:pt x="62" y="47"/>
                    <a:pt x="62" y="47"/>
                    <a:pt x="62" y="46"/>
                  </a:cubicBezTo>
                  <a:cubicBezTo>
                    <a:pt x="62" y="46"/>
                    <a:pt x="62" y="46"/>
                    <a:pt x="62" y="46"/>
                  </a:cubicBezTo>
                  <a:cubicBezTo>
                    <a:pt x="62" y="46"/>
                    <a:pt x="62" y="46"/>
                    <a:pt x="62" y="46"/>
                  </a:cubicBezTo>
                  <a:cubicBezTo>
                    <a:pt x="62" y="46"/>
                    <a:pt x="61" y="46"/>
                    <a:pt x="61" y="46"/>
                  </a:cubicBezTo>
                  <a:cubicBezTo>
                    <a:pt x="61" y="46"/>
                    <a:pt x="61" y="46"/>
                    <a:pt x="61" y="46"/>
                  </a:cubicBezTo>
                  <a:cubicBezTo>
                    <a:pt x="61" y="43"/>
                    <a:pt x="61" y="40"/>
                    <a:pt x="60" y="37"/>
                  </a:cubicBezTo>
                  <a:cubicBezTo>
                    <a:pt x="61" y="37"/>
                    <a:pt x="61" y="37"/>
                    <a:pt x="61" y="36"/>
                  </a:cubicBezTo>
                  <a:cubicBezTo>
                    <a:pt x="61" y="36"/>
                    <a:pt x="63" y="36"/>
                    <a:pt x="63" y="36"/>
                  </a:cubicBezTo>
                  <a:cubicBezTo>
                    <a:pt x="64" y="36"/>
                    <a:pt x="66" y="36"/>
                    <a:pt x="68" y="36"/>
                  </a:cubicBezTo>
                  <a:cubicBezTo>
                    <a:pt x="72" y="36"/>
                    <a:pt x="77" y="36"/>
                    <a:pt x="82" y="36"/>
                  </a:cubicBezTo>
                  <a:cubicBezTo>
                    <a:pt x="82" y="36"/>
                    <a:pt x="82" y="37"/>
                    <a:pt x="82" y="37"/>
                  </a:cubicBezTo>
                  <a:cubicBezTo>
                    <a:pt x="82" y="37"/>
                    <a:pt x="83" y="37"/>
                    <a:pt x="83" y="37"/>
                  </a:cubicBezTo>
                  <a:cubicBezTo>
                    <a:pt x="83" y="37"/>
                    <a:pt x="83" y="37"/>
                    <a:pt x="83" y="37"/>
                  </a:cubicBezTo>
                  <a:cubicBezTo>
                    <a:pt x="84" y="37"/>
                    <a:pt x="84" y="37"/>
                    <a:pt x="84" y="37"/>
                  </a:cubicBezTo>
                  <a:cubicBezTo>
                    <a:pt x="85" y="37"/>
                    <a:pt x="86" y="37"/>
                    <a:pt x="87" y="37"/>
                  </a:cubicBezTo>
                  <a:cubicBezTo>
                    <a:pt x="87" y="37"/>
                    <a:pt x="87" y="37"/>
                    <a:pt x="87" y="37"/>
                  </a:cubicBezTo>
                  <a:cubicBezTo>
                    <a:pt x="87" y="37"/>
                    <a:pt x="88" y="37"/>
                    <a:pt x="88" y="37"/>
                  </a:cubicBezTo>
                  <a:cubicBezTo>
                    <a:pt x="89" y="37"/>
                    <a:pt x="90" y="36"/>
                    <a:pt x="90" y="35"/>
                  </a:cubicBezTo>
                  <a:cubicBezTo>
                    <a:pt x="90" y="35"/>
                    <a:pt x="90" y="33"/>
                    <a:pt x="90" y="32"/>
                  </a:cubicBezTo>
                  <a:cubicBezTo>
                    <a:pt x="90" y="31"/>
                    <a:pt x="90" y="30"/>
                    <a:pt x="90" y="29"/>
                  </a:cubicBezTo>
                  <a:cubicBezTo>
                    <a:pt x="90" y="29"/>
                    <a:pt x="90" y="28"/>
                    <a:pt x="90" y="28"/>
                  </a:cubicBezTo>
                  <a:cubicBezTo>
                    <a:pt x="89" y="28"/>
                    <a:pt x="89" y="28"/>
                    <a:pt x="89" y="28"/>
                  </a:cubicBezTo>
                  <a:cubicBezTo>
                    <a:pt x="89" y="28"/>
                    <a:pt x="89" y="28"/>
                    <a:pt x="89" y="27"/>
                  </a:cubicBezTo>
                  <a:cubicBezTo>
                    <a:pt x="88" y="27"/>
                    <a:pt x="87" y="27"/>
                    <a:pt x="86" y="27"/>
                  </a:cubicBezTo>
                  <a:cubicBezTo>
                    <a:pt x="85" y="27"/>
                    <a:pt x="85" y="27"/>
                    <a:pt x="84" y="27"/>
                  </a:cubicBezTo>
                  <a:cubicBezTo>
                    <a:pt x="84" y="27"/>
                    <a:pt x="83" y="27"/>
                    <a:pt x="83" y="27"/>
                  </a:cubicBezTo>
                  <a:cubicBezTo>
                    <a:pt x="83" y="27"/>
                    <a:pt x="83" y="27"/>
                    <a:pt x="83" y="27"/>
                  </a:cubicBezTo>
                  <a:cubicBezTo>
                    <a:pt x="82" y="27"/>
                    <a:pt x="82" y="27"/>
                    <a:pt x="81" y="27"/>
                  </a:cubicBezTo>
                  <a:cubicBezTo>
                    <a:pt x="81" y="27"/>
                    <a:pt x="81" y="27"/>
                    <a:pt x="81" y="27"/>
                  </a:cubicBezTo>
                  <a:cubicBezTo>
                    <a:pt x="81" y="27"/>
                    <a:pt x="81" y="27"/>
                    <a:pt x="80" y="27"/>
                  </a:cubicBezTo>
                  <a:cubicBezTo>
                    <a:pt x="79" y="27"/>
                    <a:pt x="78" y="27"/>
                    <a:pt x="77" y="27"/>
                  </a:cubicBezTo>
                  <a:cubicBezTo>
                    <a:pt x="77" y="27"/>
                    <a:pt x="76" y="27"/>
                    <a:pt x="76" y="27"/>
                  </a:cubicBezTo>
                  <a:cubicBezTo>
                    <a:pt x="76" y="27"/>
                    <a:pt x="76" y="27"/>
                    <a:pt x="76" y="27"/>
                  </a:cubicBezTo>
                  <a:cubicBezTo>
                    <a:pt x="76" y="27"/>
                    <a:pt x="75" y="27"/>
                    <a:pt x="75" y="27"/>
                  </a:cubicBezTo>
                  <a:cubicBezTo>
                    <a:pt x="75" y="27"/>
                    <a:pt x="75" y="27"/>
                    <a:pt x="75" y="27"/>
                  </a:cubicBezTo>
                  <a:cubicBezTo>
                    <a:pt x="74" y="27"/>
                    <a:pt x="72" y="27"/>
                    <a:pt x="71" y="27"/>
                  </a:cubicBezTo>
                  <a:cubicBezTo>
                    <a:pt x="67" y="28"/>
                    <a:pt x="64" y="28"/>
                    <a:pt x="61" y="28"/>
                  </a:cubicBezTo>
                  <a:cubicBezTo>
                    <a:pt x="61" y="27"/>
                    <a:pt x="61" y="27"/>
                    <a:pt x="61" y="27"/>
                  </a:cubicBezTo>
                  <a:cubicBezTo>
                    <a:pt x="61" y="27"/>
                    <a:pt x="61" y="27"/>
                    <a:pt x="61" y="27"/>
                  </a:cubicBezTo>
                  <a:cubicBezTo>
                    <a:pt x="61" y="27"/>
                    <a:pt x="61" y="27"/>
                    <a:pt x="61" y="27"/>
                  </a:cubicBezTo>
                  <a:cubicBezTo>
                    <a:pt x="60" y="27"/>
                    <a:pt x="60" y="27"/>
                    <a:pt x="60" y="27"/>
                  </a:cubicBezTo>
                  <a:cubicBezTo>
                    <a:pt x="60" y="27"/>
                    <a:pt x="60" y="26"/>
                    <a:pt x="60" y="26"/>
                  </a:cubicBezTo>
                  <a:cubicBezTo>
                    <a:pt x="60" y="26"/>
                    <a:pt x="60" y="26"/>
                    <a:pt x="60" y="26"/>
                  </a:cubicBezTo>
                  <a:cubicBezTo>
                    <a:pt x="60" y="25"/>
                    <a:pt x="60" y="25"/>
                    <a:pt x="60" y="25"/>
                  </a:cubicBezTo>
                  <a:cubicBezTo>
                    <a:pt x="60" y="24"/>
                    <a:pt x="60" y="24"/>
                    <a:pt x="60" y="24"/>
                  </a:cubicBezTo>
                  <a:cubicBezTo>
                    <a:pt x="60" y="24"/>
                    <a:pt x="60" y="24"/>
                    <a:pt x="60" y="24"/>
                  </a:cubicBezTo>
                  <a:cubicBezTo>
                    <a:pt x="60" y="23"/>
                    <a:pt x="60" y="22"/>
                    <a:pt x="60" y="21"/>
                  </a:cubicBezTo>
                  <a:cubicBezTo>
                    <a:pt x="60" y="21"/>
                    <a:pt x="60" y="21"/>
                    <a:pt x="60" y="21"/>
                  </a:cubicBezTo>
                  <a:cubicBezTo>
                    <a:pt x="60" y="21"/>
                    <a:pt x="60" y="20"/>
                    <a:pt x="60" y="20"/>
                  </a:cubicBezTo>
                  <a:cubicBezTo>
                    <a:pt x="60" y="19"/>
                    <a:pt x="60" y="19"/>
                    <a:pt x="61" y="19"/>
                  </a:cubicBezTo>
                  <a:cubicBezTo>
                    <a:pt x="61" y="19"/>
                    <a:pt x="62" y="19"/>
                    <a:pt x="62" y="19"/>
                  </a:cubicBezTo>
                  <a:cubicBezTo>
                    <a:pt x="64" y="19"/>
                    <a:pt x="66" y="19"/>
                    <a:pt x="67" y="19"/>
                  </a:cubicBezTo>
                  <a:cubicBezTo>
                    <a:pt x="70" y="19"/>
                    <a:pt x="73" y="19"/>
                    <a:pt x="75" y="19"/>
                  </a:cubicBezTo>
                  <a:cubicBezTo>
                    <a:pt x="75" y="19"/>
                    <a:pt x="75" y="19"/>
                    <a:pt x="75" y="19"/>
                  </a:cubicBezTo>
                  <a:cubicBezTo>
                    <a:pt x="76" y="19"/>
                    <a:pt x="76" y="19"/>
                    <a:pt x="76" y="19"/>
                  </a:cubicBezTo>
                  <a:cubicBezTo>
                    <a:pt x="77" y="19"/>
                    <a:pt x="78" y="19"/>
                    <a:pt x="79" y="19"/>
                  </a:cubicBezTo>
                  <a:cubicBezTo>
                    <a:pt x="80" y="19"/>
                    <a:pt x="81" y="19"/>
                    <a:pt x="81" y="19"/>
                  </a:cubicBezTo>
                  <a:cubicBezTo>
                    <a:pt x="81" y="19"/>
                    <a:pt x="81" y="19"/>
                    <a:pt x="81" y="19"/>
                  </a:cubicBezTo>
                  <a:cubicBezTo>
                    <a:pt x="82" y="19"/>
                    <a:pt x="82" y="19"/>
                    <a:pt x="83" y="19"/>
                  </a:cubicBezTo>
                  <a:cubicBezTo>
                    <a:pt x="84" y="19"/>
                    <a:pt x="85" y="19"/>
                    <a:pt x="85" y="19"/>
                  </a:cubicBezTo>
                  <a:cubicBezTo>
                    <a:pt x="85" y="19"/>
                    <a:pt x="85" y="19"/>
                    <a:pt x="85" y="19"/>
                  </a:cubicBezTo>
                  <a:cubicBezTo>
                    <a:pt x="85" y="19"/>
                    <a:pt x="85" y="19"/>
                    <a:pt x="85" y="19"/>
                  </a:cubicBezTo>
                  <a:cubicBezTo>
                    <a:pt x="86" y="19"/>
                    <a:pt x="87" y="19"/>
                    <a:pt x="88" y="19"/>
                  </a:cubicBezTo>
                  <a:cubicBezTo>
                    <a:pt x="88" y="19"/>
                    <a:pt x="89" y="19"/>
                    <a:pt x="89"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2" y="19"/>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7"/>
                    <a:pt x="92" y="17"/>
                  </a:cubicBezTo>
                  <a:cubicBezTo>
                    <a:pt x="92" y="17"/>
                    <a:pt x="92" y="17"/>
                    <a:pt x="92" y="17"/>
                  </a:cubicBezTo>
                  <a:cubicBezTo>
                    <a:pt x="92" y="17"/>
                    <a:pt x="92" y="17"/>
                    <a:pt x="92" y="17"/>
                  </a:cubicBezTo>
                  <a:cubicBezTo>
                    <a:pt x="92" y="17"/>
                    <a:pt x="92" y="17"/>
                    <a:pt x="92" y="17"/>
                  </a:cubicBezTo>
                  <a:cubicBezTo>
                    <a:pt x="92" y="17"/>
                    <a:pt x="92" y="16"/>
                    <a:pt x="92" y="16"/>
                  </a:cubicBezTo>
                  <a:cubicBezTo>
                    <a:pt x="92" y="16"/>
                    <a:pt x="92" y="16"/>
                    <a:pt x="92" y="16"/>
                  </a:cubicBezTo>
                  <a:cubicBezTo>
                    <a:pt x="92" y="16"/>
                    <a:pt x="92" y="16"/>
                    <a:pt x="92" y="16"/>
                  </a:cubicBezTo>
                  <a:cubicBezTo>
                    <a:pt x="92" y="16"/>
                    <a:pt x="92" y="16"/>
                    <a:pt x="92" y="16"/>
                  </a:cubicBezTo>
                  <a:cubicBezTo>
                    <a:pt x="92" y="15"/>
                    <a:pt x="92" y="15"/>
                    <a:pt x="92" y="15"/>
                  </a:cubicBezTo>
                  <a:cubicBezTo>
                    <a:pt x="92" y="15"/>
                    <a:pt x="92" y="15"/>
                    <a:pt x="92" y="15"/>
                  </a:cubicBezTo>
                  <a:cubicBezTo>
                    <a:pt x="92" y="14"/>
                    <a:pt x="92" y="14"/>
                    <a:pt x="92" y="13"/>
                  </a:cubicBezTo>
                  <a:cubicBezTo>
                    <a:pt x="92" y="13"/>
                    <a:pt x="92" y="13"/>
                    <a:pt x="92" y="13"/>
                  </a:cubicBezTo>
                  <a:cubicBezTo>
                    <a:pt x="92" y="13"/>
                    <a:pt x="92" y="13"/>
                    <a:pt x="92" y="13"/>
                  </a:cubicBezTo>
                  <a:cubicBezTo>
                    <a:pt x="92" y="13"/>
                    <a:pt x="92" y="13"/>
                    <a:pt x="92" y="13"/>
                  </a:cubicBezTo>
                  <a:cubicBezTo>
                    <a:pt x="92" y="13"/>
                    <a:pt x="92" y="13"/>
                    <a:pt x="92" y="12"/>
                  </a:cubicBezTo>
                  <a:cubicBezTo>
                    <a:pt x="92" y="12"/>
                    <a:pt x="92" y="12"/>
                    <a:pt x="92" y="12"/>
                  </a:cubicBezTo>
                  <a:cubicBezTo>
                    <a:pt x="92" y="12"/>
                    <a:pt x="92" y="12"/>
                    <a:pt x="92" y="11"/>
                  </a:cubicBezTo>
                  <a:cubicBezTo>
                    <a:pt x="92" y="11"/>
                    <a:pt x="92" y="11"/>
                    <a:pt x="92" y="11"/>
                  </a:cubicBezTo>
                  <a:cubicBezTo>
                    <a:pt x="92" y="11"/>
                    <a:pt x="92" y="11"/>
                    <a:pt x="92" y="11"/>
                  </a:cubicBezTo>
                  <a:cubicBezTo>
                    <a:pt x="92" y="11"/>
                    <a:pt x="92" y="11"/>
                    <a:pt x="92" y="11"/>
                  </a:cubicBezTo>
                  <a:cubicBezTo>
                    <a:pt x="92" y="11"/>
                    <a:pt x="92" y="11"/>
                    <a:pt x="92" y="11"/>
                  </a:cubicBezTo>
                  <a:cubicBezTo>
                    <a:pt x="92" y="11"/>
                    <a:pt x="92" y="10"/>
                    <a:pt x="92" y="10"/>
                  </a:cubicBezTo>
                  <a:cubicBezTo>
                    <a:pt x="92" y="10"/>
                    <a:pt x="92" y="10"/>
                    <a:pt x="92" y="10"/>
                  </a:cubicBezTo>
                  <a:cubicBezTo>
                    <a:pt x="91" y="10"/>
                    <a:pt x="91" y="10"/>
                    <a:pt x="91" y="10"/>
                  </a:cubicBezTo>
                  <a:cubicBezTo>
                    <a:pt x="91" y="10"/>
                    <a:pt x="91" y="10"/>
                    <a:pt x="91" y="10"/>
                  </a:cubicBezTo>
                  <a:cubicBezTo>
                    <a:pt x="90" y="9"/>
                    <a:pt x="89" y="9"/>
                    <a:pt x="88" y="9"/>
                  </a:cubicBezTo>
                  <a:cubicBezTo>
                    <a:pt x="86" y="9"/>
                    <a:pt x="85" y="10"/>
                    <a:pt x="83" y="10"/>
                  </a:cubicBezTo>
                  <a:cubicBezTo>
                    <a:pt x="81" y="10"/>
                    <a:pt x="80" y="10"/>
                    <a:pt x="79" y="10"/>
                  </a:cubicBezTo>
                  <a:cubicBezTo>
                    <a:pt x="79" y="10"/>
                    <a:pt x="79" y="10"/>
                    <a:pt x="79" y="10"/>
                  </a:cubicBezTo>
                  <a:cubicBezTo>
                    <a:pt x="78" y="10"/>
                    <a:pt x="77" y="10"/>
                    <a:pt x="77" y="10"/>
                  </a:cubicBezTo>
                  <a:cubicBezTo>
                    <a:pt x="77" y="10"/>
                    <a:pt x="77" y="10"/>
                    <a:pt x="77" y="10"/>
                  </a:cubicBezTo>
                  <a:cubicBezTo>
                    <a:pt x="76" y="10"/>
                    <a:pt x="75" y="10"/>
                    <a:pt x="74" y="10"/>
                  </a:cubicBezTo>
                  <a:cubicBezTo>
                    <a:pt x="74" y="10"/>
                    <a:pt x="74" y="10"/>
                    <a:pt x="74" y="10"/>
                  </a:cubicBezTo>
                  <a:cubicBezTo>
                    <a:pt x="70" y="10"/>
                    <a:pt x="65" y="10"/>
                    <a:pt x="61" y="10"/>
                  </a:cubicBezTo>
                  <a:cubicBezTo>
                    <a:pt x="60" y="10"/>
                    <a:pt x="60" y="10"/>
                    <a:pt x="60" y="9"/>
                  </a:cubicBezTo>
                  <a:cubicBezTo>
                    <a:pt x="60" y="9"/>
                    <a:pt x="60" y="9"/>
                    <a:pt x="60" y="9"/>
                  </a:cubicBezTo>
                  <a:cubicBezTo>
                    <a:pt x="60" y="9"/>
                    <a:pt x="60" y="9"/>
                    <a:pt x="60" y="9"/>
                  </a:cubicBezTo>
                  <a:cubicBezTo>
                    <a:pt x="60" y="8"/>
                    <a:pt x="60" y="6"/>
                    <a:pt x="60" y="5"/>
                  </a:cubicBezTo>
                  <a:cubicBezTo>
                    <a:pt x="60" y="4"/>
                    <a:pt x="60" y="4"/>
                    <a:pt x="60" y="3"/>
                  </a:cubicBezTo>
                  <a:cubicBezTo>
                    <a:pt x="60" y="3"/>
                    <a:pt x="60" y="3"/>
                    <a:pt x="60" y="3"/>
                  </a:cubicBezTo>
                  <a:cubicBezTo>
                    <a:pt x="60" y="3"/>
                    <a:pt x="60" y="3"/>
                    <a:pt x="60" y="3"/>
                  </a:cubicBezTo>
                  <a:cubicBezTo>
                    <a:pt x="60" y="3"/>
                    <a:pt x="60" y="3"/>
                    <a:pt x="60" y="3"/>
                  </a:cubicBezTo>
                  <a:cubicBezTo>
                    <a:pt x="60" y="2"/>
                    <a:pt x="59" y="2"/>
                    <a:pt x="59" y="2"/>
                  </a:cubicBezTo>
                  <a:cubicBezTo>
                    <a:pt x="59" y="2"/>
                    <a:pt x="59" y="2"/>
                    <a:pt x="59" y="2"/>
                  </a:cubicBezTo>
                  <a:cubicBezTo>
                    <a:pt x="59" y="1"/>
                    <a:pt x="58" y="1"/>
                    <a:pt x="58" y="1"/>
                  </a:cubicBezTo>
                  <a:cubicBezTo>
                    <a:pt x="57" y="1"/>
                    <a:pt x="56" y="1"/>
                    <a:pt x="55" y="1"/>
                  </a:cubicBezTo>
                  <a:cubicBezTo>
                    <a:pt x="55" y="1"/>
                    <a:pt x="54" y="1"/>
                    <a:pt x="53" y="1"/>
                  </a:cubicBezTo>
                  <a:cubicBezTo>
                    <a:pt x="53" y="1"/>
                    <a:pt x="53" y="1"/>
                    <a:pt x="53" y="1"/>
                  </a:cubicBezTo>
                  <a:cubicBezTo>
                    <a:pt x="53" y="1"/>
                    <a:pt x="53" y="1"/>
                    <a:pt x="53" y="1"/>
                  </a:cubicBezTo>
                  <a:cubicBezTo>
                    <a:pt x="52" y="1"/>
                    <a:pt x="51" y="1"/>
                    <a:pt x="50" y="1"/>
                  </a:cubicBezTo>
                  <a:cubicBezTo>
                    <a:pt x="50" y="1"/>
                    <a:pt x="50" y="1"/>
                    <a:pt x="50" y="1"/>
                  </a:cubicBezTo>
                  <a:cubicBezTo>
                    <a:pt x="50" y="1"/>
                    <a:pt x="50" y="1"/>
                    <a:pt x="50" y="1"/>
                  </a:cubicBezTo>
                  <a:cubicBezTo>
                    <a:pt x="50" y="1"/>
                    <a:pt x="50" y="1"/>
                    <a:pt x="50" y="1"/>
                  </a:cubicBezTo>
                  <a:cubicBezTo>
                    <a:pt x="49" y="1"/>
                    <a:pt x="49" y="1"/>
                    <a:pt x="49" y="1"/>
                  </a:cubicBezTo>
                  <a:cubicBezTo>
                    <a:pt x="49" y="1"/>
                    <a:pt x="49" y="1"/>
                    <a:pt x="49" y="0"/>
                  </a:cubicBezTo>
                  <a:cubicBezTo>
                    <a:pt x="49" y="0"/>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6" y="1"/>
                    <a:pt x="46" y="1"/>
                  </a:cubicBezTo>
                  <a:cubicBezTo>
                    <a:pt x="46" y="2"/>
                    <a:pt x="46" y="2"/>
                    <a:pt x="46" y="2"/>
                  </a:cubicBezTo>
                  <a:cubicBezTo>
                    <a:pt x="46" y="2"/>
                    <a:pt x="46" y="3"/>
                    <a:pt x="46" y="4"/>
                  </a:cubicBezTo>
                  <a:cubicBezTo>
                    <a:pt x="46" y="5"/>
                    <a:pt x="46" y="5"/>
                    <a:pt x="46" y="6"/>
                  </a:cubicBezTo>
                  <a:cubicBezTo>
                    <a:pt x="46" y="6"/>
                    <a:pt x="46" y="6"/>
                    <a:pt x="46" y="6"/>
                  </a:cubicBezTo>
                  <a:cubicBezTo>
                    <a:pt x="46" y="6"/>
                    <a:pt x="46" y="7"/>
                    <a:pt x="46" y="7"/>
                  </a:cubicBezTo>
                  <a:cubicBezTo>
                    <a:pt x="46" y="7"/>
                    <a:pt x="46" y="7"/>
                    <a:pt x="46" y="7"/>
                  </a:cubicBezTo>
                  <a:cubicBezTo>
                    <a:pt x="46" y="7"/>
                    <a:pt x="46" y="7"/>
                    <a:pt x="46" y="7"/>
                  </a:cubicBezTo>
                  <a:cubicBezTo>
                    <a:pt x="46" y="7"/>
                    <a:pt x="46" y="7"/>
                    <a:pt x="46" y="7"/>
                  </a:cubicBezTo>
                  <a:cubicBezTo>
                    <a:pt x="46" y="8"/>
                    <a:pt x="46" y="8"/>
                    <a:pt x="46" y="8"/>
                  </a:cubicBezTo>
                  <a:cubicBezTo>
                    <a:pt x="46" y="8"/>
                    <a:pt x="46" y="8"/>
                    <a:pt x="46" y="8"/>
                  </a:cubicBezTo>
                  <a:cubicBezTo>
                    <a:pt x="46" y="8"/>
                    <a:pt x="46" y="9"/>
                    <a:pt x="46" y="9"/>
                  </a:cubicBezTo>
                  <a:cubicBezTo>
                    <a:pt x="46" y="9"/>
                    <a:pt x="46" y="9"/>
                    <a:pt x="46" y="9"/>
                  </a:cubicBezTo>
                  <a:cubicBezTo>
                    <a:pt x="46" y="9"/>
                    <a:pt x="46" y="10"/>
                    <a:pt x="46" y="10"/>
                  </a:cubicBezTo>
                  <a:cubicBezTo>
                    <a:pt x="45" y="10"/>
                    <a:pt x="45" y="10"/>
                    <a:pt x="45" y="10"/>
                  </a:cubicBezTo>
                  <a:cubicBezTo>
                    <a:pt x="44" y="10"/>
                    <a:pt x="44" y="10"/>
                    <a:pt x="43" y="10"/>
                  </a:cubicBezTo>
                  <a:cubicBezTo>
                    <a:pt x="41" y="10"/>
                    <a:pt x="39" y="10"/>
                    <a:pt x="36" y="10"/>
                  </a:cubicBezTo>
                  <a:cubicBezTo>
                    <a:pt x="36" y="10"/>
                    <a:pt x="35" y="10"/>
                    <a:pt x="34" y="10"/>
                  </a:cubicBezTo>
                  <a:cubicBezTo>
                    <a:pt x="34" y="10"/>
                    <a:pt x="34" y="10"/>
                    <a:pt x="34" y="10"/>
                  </a:cubicBezTo>
                  <a:cubicBezTo>
                    <a:pt x="33" y="10"/>
                    <a:pt x="32"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0" y="9"/>
                    <a:pt x="31" y="9"/>
                    <a:pt x="30" y="9"/>
                  </a:cubicBezTo>
                  <a:cubicBezTo>
                    <a:pt x="30" y="9"/>
                    <a:pt x="31" y="8"/>
                    <a:pt x="31" y="8"/>
                  </a:cubicBezTo>
                  <a:cubicBezTo>
                    <a:pt x="31" y="8"/>
                    <a:pt x="31" y="8"/>
                    <a:pt x="31" y="8"/>
                  </a:cubicBezTo>
                  <a:cubicBezTo>
                    <a:pt x="31" y="8"/>
                    <a:pt x="31" y="8"/>
                    <a:pt x="31" y="8"/>
                  </a:cubicBezTo>
                  <a:cubicBezTo>
                    <a:pt x="31" y="7"/>
                    <a:pt x="31" y="7"/>
                    <a:pt x="31" y="7"/>
                  </a:cubicBezTo>
                  <a:cubicBezTo>
                    <a:pt x="31" y="7"/>
                    <a:pt x="31" y="7"/>
                    <a:pt x="31" y="7"/>
                  </a:cubicBezTo>
                  <a:cubicBezTo>
                    <a:pt x="31" y="7"/>
                    <a:pt x="31" y="7"/>
                    <a:pt x="31" y="7"/>
                  </a:cubicBezTo>
                  <a:cubicBezTo>
                    <a:pt x="31" y="7"/>
                    <a:pt x="31" y="7"/>
                    <a:pt x="31" y="7"/>
                  </a:cubicBezTo>
                  <a:cubicBezTo>
                    <a:pt x="31" y="7"/>
                    <a:pt x="31" y="7"/>
                    <a:pt x="31" y="7"/>
                  </a:cubicBezTo>
                  <a:cubicBezTo>
                    <a:pt x="31" y="7"/>
                    <a:pt x="32" y="7"/>
                    <a:pt x="32" y="7"/>
                  </a:cubicBezTo>
                  <a:cubicBezTo>
                    <a:pt x="32" y="6"/>
                    <a:pt x="32" y="5"/>
                    <a:pt x="32" y="5"/>
                  </a:cubicBezTo>
                  <a:cubicBezTo>
                    <a:pt x="32"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ubicBezTo>
                    <a:pt x="31" y="4"/>
                    <a:pt x="30" y="4"/>
                    <a:pt x="30" y="4"/>
                  </a:cubicBezTo>
                  <a:cubicBezTo>
                    <a:pt x="30" y="4"/>
                    <a:pt x="30" y="4"/>
                    <a:pt x="30" y="4"/>
                  </a:cubicBezTo>
                  <a:cubicBezTo>
                    <a:pt x="30" y="4"/>
                    <a:pt x="30" y="4"/>
                    <a:pt x="30" y="4"/>
                  </a:cubicBezTo>
                  <a:cubicBezTo>
                    <a:pt x="30" y="4"/>
                    <a:pt x="30" y="4"/>
                    <a:pt x="30" y="3"/>
                  </a:cubicBezTo>
                  <a:cubicBezTo>
                    <a:pt x="30" y="3"/>
                    <a:pt x="30" y="3"/>
                    <a:pt x="30" y="3"/>
                  </a:cubicBezTo>
                  <a:cubicBezTo>
                    <a:pt x="30" y="3"/>
                    <a:pt x="30" y="3"/>
                    <a:pt x="30" y="3"/>
                  </a:cubicBezTo>
                  <a:cubicBezTo>
                    <a:pt x="30" y="3"/>
                    <a:pt x="30" y="3"/>
                    <a:pt x="30" y="3"/>
                  </a:cubicBezTo>
                  <a:cubicBezTo>
                    <a:pt x="30" y="3"/>
                    <a:pt x="30" y="3"/>
                    <a:pt x="30" y="3"/>
                  </a:cubicBezTo>
                  <a:cubicBezTo>
                    <a:pt x="29" y="3"/>
                    <a:pt x="29" y="3"/>
                    <a:pt x="29" y="3"/>
                  </a:cubicBezTo>
                  <a:cubicBezTo>
                    <a:pt x="29" y="3"/>
                    <a:pt x="29" y="3"/>
                    <a:pt x="29" y="3"/>
                  </a:cubicBezTo>
                  <a:cubicBezTo>
                    <a:pt x="28" y="3"/>
                    <a:pt x="28" y="3"/>
                    <a:pt x="28" y="3"/>
                  </a:cubicBezTo>
                  <a:cubicBezTo>
                    <a:pt x="28" y="3"/>
                    <a:pt x="28" y="3"/>
                    <a:pt x="28"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6" y="3"/>
                    <a:pt x="26" y="3"/>
                    <a:pt x="26" y="3"/>
                  </a:cubicBezTo>
                  <a:cubicBezTo>
                    <a:pt x="26" y="3"/>
                    <a:pt x="26" y="3"/>
                    <a:pt x="26" y="3"/>
                  </a:cubicBezTo>
                  <a:cubicBezTo>
                    <a:pt x="26" y="3"/>
                    <a:pt x="26" y="3"/>
                    <a:pt x="25" y="2"/>
                  </a:cubicBezTo>
                  <a:cubicBezTo>
                    <a:pt x="25" y="2"/>
                    <a:pt x="24" y="2"/>
                    <a:pt x="24" y="2"/>
                  </a:cubicBezTo>
                  <a:cubicBezTo>
                    <a:pt x="23" y="2"/>
                    <a:pt x="23" y="2"/>
                    <a:pt x="23" y="2"/>
                  </a:cubicBezTo>
                  <a:cubicBezTo>
                    <a:pt x="22" y="2"/>
                    <a:pt x="21" y="2"/>
                    <a:pt x="20" y="2"/>
                  </a:cubicBezTo>
                  <a:cubicBezTo>
                    <a:pt x="20" y="2"/>
                    <a:pt x="20" y="2"/>
                    <a:pt x="20" y="2"/>
                  </a:cubicBezTo>
                  <a:cubicBezTo>
                    <a:pt x="20" y="2"/>
                    <a:pt x="20" y="3"/>
                    <a:pt x="20" y="3"/>
                  </a:cubicBezTo>
                  <a:cubicBezTo>
                    <a:pt x="20" y="3"/>
                    <a:pt x="19" y="3"/>
                    <a:pt x="19" y="3"/>
                  </a:cubicBezTo>
                  <a:cubicBezTo>
                    <a:pt x="19" y="3"/>
                    <a:pt x="19" y="3"/>
                    <a:pt x="19" y="3"/>
                  </a:cubicBezTo>
                  <a:cubicBezTo>
                    <a:pt x="19" y="3"/>
                    <a:pt x="19" y="3"/>
                    <a:pt x="19" y="3"/>
                  </a:cubicBezTo>
                  <a:cubicBezTo>
                    <a:pt x="19" y="3"/>
                    <a:pt x="19" y="3"/>
                    <a:pt x="19" y="3"/>
                  </a:cubicBezTo>
                  <a:cubicBezTo>
                    <a:pt x="19" y="3"/>
                    <a:pt x="19" y="4"/>
                    <a:pt x="19" y="4"/>
                  </a:cubicBezTo>
                  <a:cubicBezTo>
                    <a:pt x="19" y="4"/>
                    <a:pt x="19" y="4"/>
                    <a:pt x="19" y="4"/>
                  </a:cubicBezTo>
                  <a:cubicBezTo>
                    <a:pt x="19" y="4"/>
                    <a:pt x="19" y="4"/>
                    <a:pt x="19" y="4"/>
                  </a:cubicBezTo>
                  <a:cubicBezTo>
                    <a:pt x="19" y="4"/>
                    <a:pt x="19" y="4"/>
                    <a:pt x="19" y="4"/>
                  </a:cubicBezTo>
                  <a:cubicBezTo>
                    <a:pt x="19" y="5"/>
                    <a:pt x="19" y="5"/>
                    <a:pt x="19" y="5"/>
                  </a:cubicBezTo>
                  <a:cubicBezTo>
                    <a:pt x="19" y="5"/>
                    <a:pt x="19" y="5"/>
                    <a:pt x="19" y="5"/>
                  </a:cubicBezTo>
                  <a:cubicBezTo>
                    <a:pt x="19" y="5"/>
                    <a:pt x="19" y="5"/>
                    <a:pt x="19" y="5"/>
                  </a:cubicBezTo>
                  <a:cubicBezTo>
                    <a:pt x="19" y="5"/>
                    <a:pt x="18" y="5"/>
                    <a:pt x="18" y="5"/>
                  </a:cubicBezTo>
                  <a:cubicBezTo>
                    <a:pt x="18" y="5"/>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8"/>
                  </a:cubicBezTo>
                  <a:cubicBezTo>
                    <a:pt x="18" y="8"/>
                    <a:pt x="18" y="8"/>
                    <a:pt x="18"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10"/>
                    <a:pt x="17" y="10"/>
                  </a:cubicBezTo>
                  <a:cubicBezTo>
                    <a:pt x="17" y="10"/>
                    <a:pt x="17" y="10"/>
                    <a:pt x="17"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3"/>
                    <a:pt x="15" y="13"/>
                    <a:pt x="15" y="13"/>
                  </a:cubicBezTo>
                  <a:cubicBezTo>
                    <a:pt x="15" y="13"/>
                    <a:pt x="15" y="13"/>
                    <a:pt x="15" y="13"/>
                  </a:cubicBezTo>
                  <a:cubicBezTo>
                    <a:pt x="15" y="13"/>
                    <a:pt x="15" y="13"/>
                    <a:pt x="15" y="13"/>
                  </a:cubicBezTo>
                  <a:cubicBezTo>
                    <a:pt x="15" y="13"/>
                    <a:pt x="15" y="13"/>
                    <a:pt x="14" y="13"/>
                  </a:cubicBezTo>
                  <a:cubicBezTo>
                    <a:pt x="14" y="13"/>
                    <a:pt x="14" y="13"/>
                    <a:pt x="14" y="13"/>
                  </a:cubicBezTo>
                  <a:cubicBezTo>
                    <a:pt x="14" y="13"/>
                    <a:pt x="14" y="13"/>
                    <a:pt x="14" y="13"/>
                  </a:cubicBezTo>
                  <a:cubicBezTo>
                    <a:pt x="14" y="13"/>
                    <a:pt x="14" y="13"/>
                    <a:pt x="14" y="13"/>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3" y="14"/>
                    <a:pt x="13" y="14"/>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6"/>
                    <a:pt x="13" y="16"/>
                  </a:cubicBezTo>
                  <a:cubicBezTo>
                    <a:pt x="13" y="16"/>
                    <a:pt x="13" y="16"/>
                    <a:pt x="13" y="16"/>
                  </a:cubicBezTo>
                  <a:cubicBezTo>
                    <a:pt x="12" y="16"/>
                    <a:pt x="12" y="16"/>
                    <a:pt x="12" y="16"/>
                  </a:cubicBezTo>
                  <a:cubicBezTo>
                    <a:pt x="12" y="16"/>
                    <a:pt x="12" y="16"/>
                    <a:pt x="12" y="16"/>
                  </a:cubicBezTo>
                  <a:cubicBezTo>
                    <a:pt x="12" y="16"/>
                    <a:pt x="12" y="16"/>
                    <a:pt x="12" y="16"/>
                  </a:cubicBezTo>
                  <a:cubicBezTo>
                    <a:pt x="12" y="16"/>
                    <a:pt x="12" y="17"/>
                    <a:pt x="12" y="17"/>
                  </a:cubicBezTo>
                  <a:cubicBezTo>
                    <a:pt x="12" y="17"/>
                    <a:pt x="11" y="17"/>
                    <a:pt x="11" y="17"/>
                  </a:cubicBezTo>
                  <a:cubicBezTo>
                    <a:pt x="11" y="18"/>
                    <a:pt x="11" y="18"/>
                    <a:pt x="10" y="18"/>
                  </a:cubicBezTo>
                  <a:cubicBezTo>
                    <a:pt x="10" y="18"/>
                    <a:pt x="10" y="18"/>
                    <a:pt x="10" y="19"/>
                  </a:cubicBezTo>
                  <a:cubicBezTo>
                    <a:pt x="9" y="19"/>
                    <a:pt x="9" y="20"/>
                    <a:pt x="8" y="21"/>
                  </a:cubicBezTo>
                  <a:cubicBezTo>
                    <a:pt x="7" y="22"/>
                    <a:pt x="6" y="22"/>
                    <a:pt x="5" y="23"/>
                  </a:cubicBezTo>
                  <a:cubicBezTo>
                    <a:pt x="5" y="23"/>
                    <a:pt x="5" y="23"/>
                    <a:pt x="5" y="23"/>
                  </a:cubicBezTo>
                  <a:cubicBezTo>
                    <a:pt x="5" y="23"/>
                    <a:pt x="5" y="23"/>
                    <a:pt x="5" y="23"/>
                  </a:cubicBezTo>
                  <a:cubicBezTo>
                    <a:pt x="5" y="23"/>
                    <a:pt x="5" y="24"/>
                    <a:pt x="5" y="24"/>
                  </a:cubicBezTo>
                  <a:cubicBezTo>
                    <a:pt x="5" y="24"/>
                    <a:pt x="5" y="24"/>
                    <a:pt x="5" y="24"/>
                  </a:cubicBez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5"/>
                    <a:pt x="4" y="25"/>
                    <a:pt x="4" y="25"/>
                  </a:cubicBezTo>
                  <a:cubicBezTo>
                    <a:pt x="4" y="25"/>
                    <a:pt x="4" y="26"/>
                    <a:pt x="4" y="26"/>
                  </a:cubicBezTo>
                  <a:cubicBezTo>
                    <a:pt x="4" y="27"/>
                    <a:pt x="5" y="27"/>
                    <a:pt x="5" y="27"/>
                  </a:cubicBezTo>
                  <a:cubicBezTo>
                    <a:pt x="5" y="27"/>
                    <a:pt x="5" y="27"/>
                    <a:pt x="5" y="27"/>
                  </a:cubicBezTo>
                  <a:cubicBezTo>
                    <a:pt x="5" y="27"/>
                    <a:pt x="5" y="27"/>
                    <a:pt x="5" y="27"/>
                  </a:cubicBezTo>
                  <a:cubicBezTo>
                    <a:pt x="5" y="27"/>
                    <a:pt x="5" y="27"/>
                    <a:pt x="5" y="27"/>
                  </a:cubicBezTo>
                  <a:cubicBezTo>
                    <a:pt x="5" y="27"/>
                    <a:pt x="5" y="27"/>
                    <a:pt x="6" y="27"/>
                  </a:cubicBezTo>
                  <a:cubicBezTo>
                    <a:pt x="6" y="27"/>
                    <a:pt x="6" y="27"/>
                    <a:pt x="6" y="27"/>
                  </a:cubicBezTo>
                  <a:cubicBezTo>
                    <a:pt x="6" y="27"/>
                    <a:pt x="6" y="27"/>
                    <a:pt x="6" y="27"/>
                  </a:cubicBezTo>
                  <a:cubicBezTo>
                    <a:pt x="6" y="28"/>
                    <a:pt x="6" y="28"/>
                    <a:pt x="6" y="28"/>
                  </a:cubicBezTo>
                  <a:cubicBezTo>
                    <a:pt x="6" y="28"/>
                    <a:pt x="6" y="28"/>
                    <a:pt x="6" y="28"/>
                  </a:cubicBezTo>
                  <a:cubicBezTo>
                    <a:pt x="6" y="28"/>
                    <a:pt x="6" y="28"/>
                    <a:pt x="6" y="28"/>
                  </a:cubicBezTo>
                  <a:cubicBezTo>
                    <a:pt x="6" y="28"/>
                    <a:pt x="6" y="28"/>
                    <a:pt x="6" y="28"/>
                  </a:cubicBezTo>
                  <a:cubicBezTo>
                    <a:pt x="6" y="28"/>
                    <a:pt x="6" y="28"/>
                    <a:pt x="6" y="28"/>
                  </a:cubicBezTo>
                  <a:cubicBezTo>
                    <a:pt x="6"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9"/>
                    <a:pt x="8" y="29"/>
                    <a:pt x="8"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1" y="29"/>
                  </a:cubicBezTo>
                  <a:cubicBezTo>
                    <a:pt x="11" y="29"/>
                    <a:pt x="11" y="29"/>
                    <a:pt x="11" y="29"/>
                  </a:cubicBezTo>
                  <a:cubicBezTo>
                    <a:pt x="11" y="29"/>
                    <a:pt x="11" y="29"/>
                    <a:pt x="11" y="29"/>
                  </a:cubicBezTo>
                  <a:cubicBezTo>
                    <a:pt x="11" y="29"/>
                    <a:pt x="11" y="29"/>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2" y="30"/>
                    <a:pt x="12" y="30"/>
                  </a:cubicBezTo>
                  <a:cubicBezTo>
                    <a:pt x="12" y="30"/>
                    <a:pt x="12" y="30"/>
                    <a:pt x="12" y="30"/>
                  </a:cubicBezTo>
                  <a:cubicBezTo>
                    <a:pt x="12" y="30"/>
                    <a:pt x="12" y="30"/>
                    <a:pt x="12" y="30"/>
                  </a:cubicBezTo>
                  <a:cubicBezTo>
                    <a:pt x="13" y="30"/>
                    <a:pt x="14" y="31"/>
                    <a:pt x="15" y="30"/>
                  </a:cubicBezTo>
                  <a:cubicBezTo>
                    <a:pt x="15" y="30"/>
                    <a:pt x="15" y="30"/>
                    <a:pt x="15" y="30"/>
                  </a:cubicBezTo>
                  <a:cubicBezTo>
                    <a:pt x="15" y="30"/>
                    <a:pt x="15" y="30"/>
                    <a:pt x="15" y="30"/>
                  </a:cubicBezTo>
                  <a:cubicBezTo>
                    <a:pt x="15" y="30"/>
                    <a:pt x="15" y="30"/>
                    <a:pt x="15" y="30"/>
                  </a:cubicBezTo>
                  <a:cubicBezTo>
                    <a:pt x="15" y="30"/>
                    <a:pt x="15" y="30"/>
                    <a:pt x="16" y="30"/>
                  </a:cubicBezTo>
                  <a:cubicBezTo>
                    <a:pt x="16" y="30"/>
                    <a:pt x="16" y="30"/>
                    <a:pt x="16" y="30"/>
                  </a:cubicBezTo>
                  <a:cubicBezTo>
                    <a:pt x="16" y="30"/>
                    <a:pt x="16" y="30"/>
                    <a:pt x="16" y="30"/>
                  </a:cubicBezTo>
                  <a:cubicBezTo>
                    <a:pt x="16" y="30"/>
                    <a:pt x="16" y="30"/>
                    <a:pt x="16" y="30"/>
                  </a:cubicBezTo>
                  <a:cubicBezTo>
                    <a:pt x="16" y="30"/>
                    <a:pt x="16" y="30"/>
                    <a:pt x="16" y="30"/>
                  </a:cubicBezTo>
                  <a:cubicBezTo>
                    <a:pt x="16" y="30"/>
                    <a:pt x="16" y="29"/>
                    <a:pt x="17" y="29"/>
                  </a:cubicBezTo>
                  <a:cubicBezTo>
                    <a:pt x="17" y="29"/>
                    <a:pt x="17" y="29"/>
                    <a:pt x="17" y="29"/>
                  </a:cubicBezTo>
                  <a:cubicBezTo>
                    <a:pt x="17" y="29"/>
                    <a:pt x="17" y="29"/>
                    <a:pt x="17" y="29"/>
                  </a:cubicBezTo>
                  <a:cubicBezTo>
                    <a:pt x="17" y="29"/>
                    <a:pt x="17" y="29"/>
                    <a:pt x="17" y="29"/>
                  </a:cubicBezTo>
                  <a:cubicBezTo>
                    <a:pt x="17" y="29"/>
                    <a:pt x="17" y="29"/>
                    <a:pt x="18" y="28"/>
                  </a:cubicBezTo>
                  <a:cubicBezTo>
                    <a:pt x="18" y="28"/>
                    <a:pt x="18" y="28"/>
                    <a:pt x="18" y="28"/>
                  </a:cubicBezTo>
                  <a:cubicBezTo>
                    <a:pt x="18" y="28"/>
                    <a:pt x="18" y="28"/>
                    <a:pt x="18" y="28"/>
                  </a:cubicBezTo>
                  <a:cubicBezTo>
                    <a:pt x="19" y="27"/>
                    <a:pt x="19" y="27"/>
                    <a:pt x="19" y="26"/>
                  </a:cubicBezTo>
                  <a:cubicBezTo>
                    <a:pt x="19" y="26"/>
                    <a:pt x="19" y="26"/>
                    <a:pt x="19" y="26"/>
                  </a:cubicBezTo>
                  <a:cubicBezTo>
                    <a:pt x="20" y="26"/>
                    <a:pt x="20" y="26"/>
                    <a:pt x="20" y="26"/>
                  </a:cubicBezTo>
                  <a:cubicBezTo>
                    <a:pt x="20" y="26"/>
                    <a:pt x="20" y="26"/>
                    <a:pt x="20" y="26"/>
                  </a:cubicBezTo>
                  <a:cubicBezTo>
                    <a:pt x="20" y="25"/>
                    <a:pt x="20" y="25"/>
                    <a:pt x="21" y="25"/>
                  </a:cubicBezTo>
                  <a:cubicBezTo>
                    <a:pt x="21" y="25"/>
                    <a:pt x="21" y="25"/>
                    <a:pt x="21" y="25"/>
                  </a:cubicBezTo>
                  <a:cubicBezTo>
                    <a:pt x="21" y="25"/>
                    <a:pt x="21" y="25"/>
                    <a:pt x="21" y="25"/>
                  </a:cubicBezTo>
                  <a:cubicBezTo>
                    <a:pt x="21" y="24"/>
                    <a:pt x="21" y="24"/>
                    <a:pt x="21" y="24"/>
                  </a:cubicBezTo>
                  <a:cubicBezTo>
                    <a:pt x="21" y="24"/>
                    <a:pt x="21" y="24"/>
                    <a:pt x="21" y="24"/>
                  </a:cubicBezTo>
                  <a:cubicBezTo>
                    <a:pt x="21" y="24"/>
                    <a:pt x="21" y="24"/>
                    <a:pt x="21" y="24"/>
                  </a:cubicBezTo>
                  <a:cubicBezTo>
                    <a:pt x="21" y="24"/>
                    <a:pt x="22" y="24"/>
                    <a:pt x="22" y="24"/>
                  </a:cubicBezTo>
                  <a:cubicBezTo>
                    <a:pt x="22" y="24"/>
                    <a:pt x="22" y="24"/>
                    <a:pt x="22" y="24"/>
                  </a:cubicBezTo>
                  <a:cubicBezTo>
                    <a:pt x="22" y="24"/>
                    <a:pt x="22" y="24"/>
                    <a:pt x="22" y="24"/>
                  </a:cubicBezTo>
                  <a:cubicBezTo>
                    <a:pt x="22" y="24"/>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3" y="23"/>
                    <a:pt x="23" y="23"/>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1"/>
                    <a:pt x="23" y="21"/>
                    <a:pt x="23" y="21"/>
                  </a:cubicBezTo>
                  <a:cubicBezTo>
                    <a:pt x="23" y="21"/>
                    <a:pt x="24" y="21"/>
                    <a:pt x="24" y="21"/>
                  </a:cubicBezTo>
                  <a:cubicBezTo>
                    <a:pt x="24" y="21"/>
                    <a:pt x="24" y="21"/>
                    <a:pt x="24" y="21"/>
                  </a:cubicBezTo>
                  <a:cubicBezTo>
                    <a:pt x="24" y="21"/>
                    <a:pt x="24" y="21"/>
                    <a:pt x="24" y="21"/>
                  </a:cubicBezTo>
                  <a:cubicBezTo>
                    <a:pt x="24" y="21"/>
                    <a:pt x="24" y="21"/>
                    <a:pt x="24" y="21"/>
                  </a:cubicBezTo>
                  <a:cubicBezTo>
                    <a:pt x="24" y="21"/>
                    <a:pt x="24" y="21"/>
                    <a:pt x="24" y="21"/>
                  </a:cubicBezTo>
                  <a:cubicBezTo>
                    <a:pt x="24" y="21"/>
                    <a:pt x="24" y="20"/>
                    <a:pt x="24" y="20"/>
                  </a:cubicBezTo>
                  <a:cubicBezTo>
                    <a:pt x="24" y="20"/>
                    <a:pt x="24" y="20"/>
                    <a:pt x="24" y="20"/>
                  </a:cubicBezTo>
                  <a:cubicBezTo>
                    <a:pt x="24" y="20"/>
                    <a:pt x="24" y="20"/>
                    <a:pt x="24" y="20"/>
                  </a:cubicBezTo>
                  <a:cubicBezTo>
                    <a:pt x="24" y="20"/>
                    <a:pt x="24" y="20"/>
                    <a:pt x="24" y="20"/>
                  </a:cubicBezTo>
                  <a:cubicBezTo>
                    <a:pt x="24" y="20"/>
                    <a:pt x="24" y="20"/>
                    <a:pt x="24" y="20"/>
                  </a:cubicBezTo>
                  <a:cubicBezTo>
                    <a:pt x="25" y="20"/>
                    <a:pt x="25" y="19"/>
                    <a:pt x="25" y="19"/>
                  </a:cubicBezTo>
                  <a:cubicBezTo>
                    <a:pt x="25" y="19"/>
                    <a:pt x="25" y="19"/>
                    <a:pt x="25" y="19"/>
                  </a:cubicBezTo>
                  <a:cubicBezTo>
                    <a:pt x="25" y="19"/>
                    <a:pt x="25" y="19"/>
                    <a:pt x="25" y="19"/>
                  </a:cubicBezTo>
                  <a:cubicBezTo>
                    <a:pt x="26" y="19"/>
                    <a:pt x="27" y="19"/>
                    <a:pt x="27" y="19"/>
                  </a:cubicBezTo>
                  <a:cubicBezTo>
                    <a:pt x="29" y="19"/>
                    <a:pt x="30" y="19"/>
                    <a:pt x="31" y="19"/>
                  </a:cubicBezTo>
                  <a:cubicBezTo>
                    <a:pt x="36" y="19"/>
                    <a:pt x="41" y="19"/>
                    <a:pt x="46" y="19"/>
                  </a:cubicBezTo>
                  <a:cubicBezTo>
                    <a:pt x="46" y="19"/>
                    <a:pt x="46" y="19"/>
                    <a:pt x="46" y="19"/>
                  </a:cubicBezTo>
                  <a:cubicBezTo>
                    <a:pt x="46" y="19"/>
                    <a:pt x="46" y="19"/>
                    <a:pt x="46" y="19"/>
                  </a:cubicBezTo>
                  <a:cubicBezTo>
                    <a:pt x="46" y="19"/>
                    <a:pt x="46" y="19"/>
                    <a:pt x="46" y="19"/>
                  </a:cubicBezTo>
                  <a:cubicBezTo>
                    <a:pt x="46" y="19"/>
                    <a:pt x="46" y="19"/>
                    <a:pt x="46" y="19"/>
                  </a:cubicBezTo>
                  <a:cubicBezTo>
                    <a:pt x="47" y="20"/>
                    <a:pt x="46" y="21"/>
                    <a:pt x="46" y="22"/>
                  </a:cubicBezTo>
                  <a:cubicBezTo>
                    <a:pt x="46" y="22"/>
                    <a:pt x="46" y="23"/>
                    <a:pt x="47" y="23"/>
                  </a:cubicBezTo>
                  <a:cubicBezTo>
                    <a:pt x="47" y="24"/>
                    <a:pt x="47" y="26"/>
                    <a:pt x="47" y="27"/>
                  </a:cubicBezTo>
                  <a:cubicBezTo>
                    <a:pt x="46" y="27"/>
                    <a:pt x="46" y="27"/>
                    <a:pt x="46" y="27"/>
                  </a:cubicBezTo>
                  <a:cubicBezTo>
                    <a:pt x="46" y="27"/>
                    <a:pt x="46" y="27"/>
                    <a:pt x="46" y="27"/>
                  </a:cubicBezTo>
                  <a:cubicBezTo>
                    <a:pt x="46" y="27"/>
                    <a:pt x="46" y="27"/>
                    <a:pt x="46" y="27"/>
                  </a:cubicBezTo>
                  <a:cubicBezTo>
                    <a:pt x="46" y="27"/>
                    <a:pt x="46" y="27"/>
                    <a:pt x="46" y="27"/>
                  </a:cubicBezTo>
                  <a:cubicBezTo>
                    <a:pt x="46" y="27"/>
                    <a:pt x="46" y="27"/>
                    <a:pt x="45" y="27"/>
                  </a:cubicBezTo>
                  <a:cubicBezTo>
                    <a:pt x="45" y="28"/>
                    <a:pt x="45" y="28"/>
                    <a:pt x="45" y="28"/>
                  </a:cubicBezTo>
                  <a:cubicBezTo>
                    <a:pt x="44" y="28"/>
                    <a:pt x="43" y="28"/>
                    <a:pt x="41" y="27"/>
                  </a:cubicBezTo>
                  <a:cubicBezTo>
                    <a:pt x="40" y="27"/>
                    <a:pt x="40" y="27"/>
                    <a:pt x="39" y="27"/>
                  </a:cubicBezTo>
                  <a:cubicBezTo>
                    <a:pt x="39" y="27"/>
                    <a:pt x="39" y="27"/>
                    <a:pt x="39" y="27"/>
                  </a:cubicBezTo>
                  <a:cubicBezTo>
                    <a:pt x="38" y="27"/>
                    <a:pt x="37" y="27"/>
                    <a:pt x="36" y="27"/>
                  </a:cubicBezTo>
                  <a:cubicBezTo>
                    <a:pt x="35" y="27"/>
                    <a:pt x="33" y="27"/>
                    <a:pt x="31" y="27"/>
                  </a:cubicBezTo>
                  <a:cubicBezTo>
                    <a:pt x="31" y="27"/>
                    <a:pt x="31" y="27"/>
                    <a:pt x="31" y="27"/>
                  </a:cubicBezTo>
                  <a:cubicBezTo>
                    <a:pt x="31" y="27"/>
                    <a:pt x="30" y="27"/>
                    <a:pt x="29" y="27"/>
                  </a:cubicBezTo>
                  <a:cubicBezTo>
                    <a:pt x="29" y="27"/>
                    <a:pt x="29" y="27"/>
                    <a:pt x="29" y="27"/>
                  </a:cubicBezTo>
                  <a:cubicBezTo>
                    <a:pt x="29" y="27"/>
                    <a:pt x="29" y="27"/>
                    <a:pt x="29" y="27"/>
                  </a:cubicBezTo>
                  <a:cubicBezTo>
                    <a:pt x="27" y="27"/>
                    <a:pt x="25" y="27"/>
                    <a:pt x="23" y="27"/>
                  </a:cubicBezTo>
                  <a:cubicBezTo>
                    <a:pt x="23" y="27"/>
                    <a:pt x="22" y="27"/>
                    <a:pt x="22" y="27"/>
                  </a:cubicBezTo>
                  <a:cubicBezTo>
                    <a:pt x="22" y="27"/>
                    <a:pt x="22" y="27"/>
                    <a:pt x="22" y="27"/>
                  </a:cubicBezTo>
                  <a:cubicBezTo>
                    <a:pt x="22" y="27"/>
                    <a:pt x="22" y="27"/>
                    <a:pt x="22" y="27"/>
                  </a:cubicBezTo>
                  <a:cubicBezTo>
                    <a:pt x="22" y="27"/>
                    <a:pt x="22" y="27"/>
                    <a:pt x="22" y="28"/>
                  </a:cubicBezTo>
                  <a:cubicBezTo>
                    <a:pt x="22" y="28"/>
                    <a:pt x="22" y="28"/>
                    <a:pt x="22" y="28"/>
                  </a:cubicBezTo>
                  <a:cubicBezTo>
                    <a:pt x="22" y="28"/>
                    <a:pt x="22" y="28"/>
                    <a:pt x="22" y="28"/>
                  </a:cubicBezTo>
                  <a:cubicBezTo>
                    <a:pt x="22" y="28"/>
                    <a:pt x="21" y="28"/>
                    <a:pt x="21" y="28"/>
                  </a:cubicBezTo>
                  <a:cubicBezTo>
                    <a:pt x="21" y="28"/>
                    <a:pt x="21" y="28"/>
                    <a:pt x="21" y="28"/>
                  </a:cubicBezTo>
                  <a:cubicBezTo>
                    <a:pt x="21" y="28"/>
                    <a:pt x="21" y="28"/>
                    <a:pt x="21" y="28"/>
                  </a:cubicBezTo>
                  <a:cubicBezTo>
                    <a:pt x="21" y="28"/>
                    <a:pt x="21" y="28"/>
                    <a:pt x="21" y="28"/>
                  </a:cubicBezTo>
                  <a:cubicBezTo>
                    <a:pt x="21" y="28"/>
                    <a:pt x="21" y="28"/>
                    <a:pt x="21" y="28"/>
                  </a:cubicBezTo>
                  <a:cubicBezTo>
                    <a:pt x="21" y="28"/>
                    <a:pt x="21" y="28"/>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30"/>
                  </a:cubicBezTo>
                  <a:cubicBezTo>
                    <a:pt x="21" y="30"/>
                    <a:pt x="21" y="30"/>
                    <a:pt x="21" y="30"/>
                  </a:cubicBezTo>
                  <a:cubicBezTo>
                    <a:pt x="21" y="31"/>
                    <a:pt x="21" y="32"/>
                    <a:pt x="21" y="33"/>
                  </a:cubicBezTo>
                  <a:cubicBezTo>
                    <a:pt x="21" y="34"/>
                    <a:pt x="21" y="34"/>
                    <a:pt x="21" y="35"/>
                  </a:cubicBezTo>
                  <a:cubicBezTo>
                    <a:pt x="21" y="35"/>
                    <a:pt x="21" y="35"/>
                    <a:pt x="21" y="36"/>
                  </a:cubicBezTo>
                  <a:cubicBezTo>
                    <a:pt x="21" y="36"/>
                    <a:pt x="21" y="36"/>
                    <a:pt x="21" y="36"/>
                  </a:cubicBezTo>
                  <a:cubicBezTo>
                    <a:pt x="21" y="36"/>
                    <a:pt x="21" y="36"/>
                    <a:pt x="21" y="36"/>
                  </a:cubicBezTo>
                  <a:cubicBezTo>
                    <a:pt x="21" y="36"/>
                    <a:pt x="21" y="36"/>
                    <a:pt x="21" y="36"/>
                  </a:cubicBezTo>
                  <a:cubicBezTo>
                    <a:pt x="21" y="36"/>
                    <a:pt x="21" y="36"/>
                    <a:pt x="21" y="36"/>
                  </a:cubicBezTo>
                  <a:cubicBezTo>
                    <a:pt x="22" y="36"/>
                    <a:pt x="22" y="36"/>
                    <a:pt x="22" y="36"/>
                  </a:cubicBezTo>
                  <a:cubicBezTo>
                    <a:pt x="22" y="36"/>
                    <a:pt x="22" y="36"/>
                    <a:pt x="22" y="36"/>
                  </a:cubicBezTo>
                  <a:cubicBezTo>
                    <a:pt x="22" y="36"/>
                    <a:pt x="22" y="37"/>
                    <a:pt x="22" y="37"/>
                  </a:cubicBezTo>
                  <a:cubicBezTo>
                    <a:pt x="22" y="37"/>
                    <a:pt x="22" y="37"/>
                    <a:pt x="22" y="37"/>
                  </a:cubicBezTo>
                  <a:cubicBezTo>
                    <a:pt x="22" y="37"/>
                    <a:pt x="22" y="37"/>
                    <a:pt x="22" y="37"/>
                  </a:cubicBezTo>
                  <a:cubicBezTo>
                    <a:pt x="23" y="37"/>
                    <a:pt x="23" y="37"/>
                    <a:pt x="24" y="37"/>
                  </a:cubicBezTo>
                  <a:cubicBezTo>
                    <a:pt x="25" y="37"/>
                    <a:pt x="26" y="37"/>
                    <a:pt x="28" y="37"/>
                  </a:cubicBezTo>
                  <a:cubicBezTo>
                    <a:pt x="29" y="37"/>
                    <a:pt x="31" y="37"/>
                    <a:pt x="33" y="36"/>
                  </a:cubicBezTo>
                  <a:cubicBezTo>
                    <a:pt x="34" y="36"/>
                    <a:pt x="35" y="37"/>
                    <a:pt x="36" y="36"/>
                  </a:cubicBezTo>
                  <a:cubicBezTo>
                    <a:pt x="36" y="36"/>
                    <a:pt x="37" y="36"/>
                    <a:pt x="38" y="36"/>
                  </a:cubicBezTo>
                  <a:cubicBezTo>
                    <a:pt x="40" y="36"/>
                    <a:pt x="43" y="36"/>
                    <a:pt x="46" y="36"/>
                  </a:cubicBezTo>
                  <a:cubicBezTo>
                    <a:pt x="46" y="36"/>
                    <a:pt x="46" y="36"/>
                    <a:pt x="46" y="36"/>
                  </a:cubicBezTo>
                  <a:cubicBezTo>
                    <a:pt x="46" y="36"/>
                    <a:pt x="46" y="37"/>
                    <a:pt x="46" y="37"/>
                  </a:cubicBezTo>
                  <a:cubicBezTo>
                    <a:pt x="46" y="37"/>
                    <a:pt x="46" y="37"/>
                    <a:pt x="46" y="37"/>
                  </a:cubicBezTo>
                  <a:cubicBezTo>
                    <a:pt x="46" y="37"/>
                    <a:pt x="47" y="37"/>
                    <a:pt x="47" y="37"/>
                  </a:cubicBezTo>
                  <a:cubicBezTo>
                    <a:pt x="47" y="37"/>
                    <a:pt x="47" y="37"/>
                    <a:pt x="47" y="37"/>
                  </a:cubicBezTo>
                  <a:cubicBezTo>
                    <a:pt x="47" y="37"/>
                    <a:pt x="47" y="37"/>
                    <a:pt x="47" y="37"/>
                  </a:cubicBezTo>
                  <a:cubicBezTo>
                    <a:pt x="47" y="38"/>
                    <a:pt x="47" y="39"/>
                    <a:pt x="47" y="39"/>
                  </a:cubicBezTo>
                  <a:cubicBezTo>
                    <a:pt x="46" y="42"/>
                    <a:pt x="46" y="44"/>
                    <a:pt x="46" y="46"/>
                  </a:cubicBezTo>
                  <a:cubicBezTo>
                    <a:pt x="46" y="46"/>
                    <a:pt x="46" y="46"/>
                    <a:pt x="46" y="46"/>
                  </a:cubicBezTo>
                  <a:cubicBezTo>
                    <a:pt x="46" y="47"/>
                    <a:pt x="46" y="46"/>
                    <a:pt x="46" y="47"/>
                  </a:cubicBezTo>
                  <a:cubicBezTo>
                    <a:pt x="42" y="47"/>
                    <a:pt x="37" y="47"/>
                    <a:pt x="33" y="47"/>
                  </a:cubicBezTo>
                  <a:cubicBezTo>
                    <a:pt x="32" y="47"/>
                    <a:pt x="31" y="47"/>
                    <a:pt x="30" y="47"/>
                  </a:cubicBezTo>
                  <a:cubicBezTo>
                    <a:pt x="30" y="47"/>
                    <a:pt x="29" y="47"/>
                    <a:pt x="28" y="47"/>
                  </a:cubicBezTo>
                  <a:cubicBezTo>
                    <a:pt x="28" y="47"/>
                    <a:pt x="27" y="47"/>
                    <a:pt x="27" y="47"/>
                  </a:cubicBezTo>
                  <a:cubicBezTo>
                    <a:pt x="27" y="47"/>
                    <a:pt x="27" y="46"/>
                    <a:pt x="27" y="46"/>
                  </a:cubicBezTo>
                  <a:cubicBezTo>
                    <a:pt x="27" y="46"/>
                    <a:pt x="25" y="46"/>
                    <a:pt x="25" y="47"/>
                  </a:cubicBezTo>
                  <a:cubicBezTo>
                    <a:pt x="25" y="47"/>
                    <a:pt x="24" y="47"/>
                    <a:pt x="24" y="47"/>
                  </a:cubicBezTo>
                  <a:cubicBezTo>
                    <a:pt x="23" y="47"/>
                    <a:pt x="22" y="47"/>
                    <a:pt x="22" y="46"/>
                  </a:cubicBezTo>
                  <a:cubicBezTo>
                    <a:pt x="21" y="46"/>
                    <a:pt x="20" y="46"/>
                    <a:pt x="19" y="46"/>
                  </a:cubicBezTo>
                  <a:cubicBezTo>
                    <a:pt x="19" y="46"/>
                    <a:pt x="18" y="46"/>
                    <a:pt x="17" y="46"/>
                  </a:cubicBezTo>
                  <a:cubicBezTo>
                    <a:pt x="16" y="46"/>
                    <a:pt x="15" y="46"/>
                    <a:pt x="14" y="46"/>
                  </a:cubicBezTo>
                  <a:cubicBezTo>
                    <a:pt x="12" y="46"/>
                    <a:pt x="11" y="46"/>
                    <a:pt x="9" y="46"/>
                  </a:cubicBezTo>
                  <a:cubicBezTo>
                    <a:pt x="9" y="46"/>
                    <a:pt x="8" y="46"/>
                    <a:pt x="8" y="46"/>
                  </a:cubicBezTo>
                  <a:cubicBezTo>
                    <a:pt x="8" y="46"/>
                    <a:pt x="8" y="46"/>
                    <a:pt x="8" y="46"/>
                  </a:cubicBezTo>
                  <a:cubicBezTo>
                    <a:pt x="7" y="46"/>
                    <a:pt x="6" y="46"/>
                    <a:pt x="6" y="46"/>
                  </a:cubicBezTo>
                  <a:cubicBezTo>
                    <a:pt x="4" y="46"/>
                    <a:pt x="3" y="45"/>
                    <a:pt x="2" y="46"/>
                  </a:cubicBezTo>
                  <a:cubicBezTo>
                    <a:pt x="2" y="46"/>
                    <a:pt x="2" y="46"/>
                    <a:pt x="2" y="46"/>
                  </a:cubicBezTo>
                  <a:cubicBezTo>
                    <a:pt x="1" y="46"/>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8"/>
                  </a:cubicBezTo>
                  <a:cubicBezTo>
                    <a:pt x="1" y="48"/>
                    <a:pt x="1" y="48"/>
                    <a:pt x="1" y="48"/>
                  </a:cubicBezTo>
                  <a:cubicBezTo>
                    <a:pt x="1" y="48"/>
                    <a:pt x="1" y="48"/>
                    <a:pt x="1" y="48"/>
                  </a:cubicBezTo>
                  <a:cubicBezTo>
                    <a:pt x="0" y="49"/>
                    <a:pt x="1" y="51"/>
                    <a:pt x="0" y="51"/>
                  </a:cubicBezTo>
                  <a:cubicBezTo>
                    <a:pt x="0" y="52"/>
                    <a:pt x="0" y="52"/>
                    <a:pt x="0" y="52"/>
                  </a:cubicBezTo>
                  <a:cubicBezTo>
                    <a:pt x="0" y="52"/>
                    <a:pt x="0" y="54"/>
                    <a:pt x="0" y="54"/>
                  </a:cubicBezTo>
                  <a:cubicBezTo>
                    <a:pt x="0" y="54"/>
                    <a:pt x="0" y="54"/>
                    <a:pt x="0" y="54"/>
                  </a:cubicBezTo>
                  <a:cubicBezTo>
                    <a:pt x="0" y="54"/>
                    <a:pt x="0" y="54"/>
                    <a:pt x="0" y="55"/>
                  </a:cubicBezTo>
                  <a:cubicBezTo>
                    <a:pt x="0" y="55"/>
                    <a:pt x="0" y="55"/>
                    <a:pt x="0" y="55"/>
                  </a:cubicBezTo>
                  <a:cubicBezTo>
                    <a:pt x="0" y="55"/>
                    <a:pt x="0" y="55"/>
                    <a:pt x="0" y="55"/>
                  </a:cubicBezTo>
                  <a:cubicBezTo>
                    <a:pt x="1" y="55"/>
                    <a:pt x="1" y="55"/>
                    <a:pt x="1" y="55"/>
                  </a:cubicBezTo>
                  <a:cubicBezTo>
                    <a:pt x="1" y="55"/>
                    <a:pt x="1" y="55"/>
                    <a:pt x="1" y="55"/>
                  </a:cubicBezTo>
                  <a:cubicBezTo>
                    <a:pt x="1" y="55"/>
                    <a:pt x="1" y="55"/>
                    <a:pt x="1" y="55"/>
                  </a:cubicBezTo>
                  <a:cubicBezTo>
                    <a:pt x="1" y="55"/>
                    <a:pt x="1" y="55"/>
                    <a:pt x="1" y="55"/>
                  </a:cubicBezTo>
                  <a:cubicBezTo>
                    <a:pt x="1" y="55"/>
                    <a:pt x="1" y="56"/>
                    <a:pt x="1" y="56"/>
                  </a:cubicBezTo>
                  <a:cubicBezTo>
                    <a:pt x="1" y="56"/>
                    <a:pt x="1" y="56"/>
                    <a:pt x="1" y="56"/>
                  </a:cubicBezTo>
                  <a:cubicBezTo>
                    <a:pt x="1" y="56"/>
                    <a:pt x="1" y="56"/>
                    <a:pt x="1" y="56"/>
                  </a:cubicBezTo>
                  <a:cubicBezTo>
                    <a:pt x="1" y="56"/>
                    <a:pt x="1" y="56"/>
                    <a:pt x="1"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3" y="56"/>
                    <a:pt x="3" y="56"/>
                    <a:pt x="3" y="56"/>
                  </a:cubicBezTo>
                  <a:cubicBezTo>
                    <a:pt x="3" y="56"/>
                    <a:pt x="5" y="56"/>
                    <a:pt x="5" y="56"/>
                  </a:cubicBezTo>
                  <a:cubicBezTo>
                    <a:pt x="5" y="56"/>
                    <a:pt x="5" y="56"/>
                    <a:pt x="5" y="56"/>
                  </a:cubicBezTo>
                  <a:cubicBezTo>
                    <a:pt x="6" y="56"/>
                    <a:pt x="7" y="56"/>
                    <a:pt x="8" y="56"/>
                  </a:cubicBezTo>
                  <a:cubicBezTo>
                    <a:pt x="8" y="56"/>
                    <a:pt x="8" y="56"/>
                    <a:pt x="8" y="56"/>
                  </a:cubicBezTo>
                  <a:cubicBezTo>
                    <a:pt x="11" y="56"/>
                    <a:pt x="15" y="56"/>
                    <a:pt x="18" y="56"/>
                  </a:cubicBezTo>
                  <a:cubicBezTo>
                    <a:pt x="20" y="56"/>
                    <a:pt x="21" y="56"/>
                    <a:pt x="23" y="56"/>
                  </a:cubicBezTo>
                  <a:cubicBezTo>
                    <a:pt x="23" y="56"/>
                    <a:pt x="23" y="56"/>
                    <a:pt x="23" y="56"/>
                  </a:cubicBezTo>
                  <a:cubicBezTo>
                    <a:pt x="23" y="56"/>
                    <a:pt x="23" y="56"/>
                    <a:pt x="24" y="56"/>
                  </a:cubicBezTo>
                  <a:cubicBezTo>
                    <a:pt x="25" y="56"/>
                    <a:pt x="26" y="56"/>
                    <a:pt x="27" y="56"/>
                  </a:cubicBezTo>
                  <a:cubicBezTo>
                    <a:pt x="33" y="56"/>
                    <a:pt x="38" y="56"/>
                    <a:pt x="44" y="56"/>
                  </a:cubicBezTo>
                  <a:cubicBezTo>
                    <a:pt x="56" y="56"/>
                    <a:pt x="68" y="56"/>
                    <a:pt x="80" y="56"/>
                  </a:cubicBezTo>
                  <a:cubicBezTo>
                    <a:pt x="81" y="56"/>
                    <a:pt x="81" y="56"/>
                    <a:pt x="82" y="56"/>
                  </a:cubicBezTo>
                  <a:cubicBezTo>
                    <a:pt x="85" y="56"/>
                    <a:pt x="87" y="56"/>
                    <a:pt x="90" y="56"/>
                  </a:cubicBezTo>
                  <a:cubicBezTo>
                    <a:pt x="92" y="56"/>
                    <a:pt x="93" y="56"/>
                    <a:pt x="94" y="56"/>
                  </a:cubicBezTo>
                  <a:cubicBezTo>
                    <a:pt x="94" y="56"/>
                    <a:pt x="94" y="56"/>
                    <a:pt x="94" y="56"/>
                  </a:cubicBezTo>
                  <a:cubicBezTo>
                    <a:pt x="95" y="56"/>
                    <a:pt x="96" y="56"/>
                    <a:pt x="96" y="56"/>
                  </a:cubicBezTo>
                  <a:cubicBezTo>
                    <a:pt x="97" y="56"/>
                    <a:pt x="98" y="56"/>
                    <a:pt x="98" y="56"/>
                  </a:cubicBezTo>
                  <a:cubicBezTo>
                    <a:pt x="98" y="56"/>
                    <a:pt x="98" y="56"/>
                    <a:pt x="98" y="56"/>
                  </a:cubicBezTo>
                  <a:cubicBezTo>
                    <a:pt x="99" y="56"/>
                    <a:pt x="99" y="56"/>
                    <a:pt x="99" y="56"/>
                  </a:cubicBezTo>
                  <a:cubicBezTo>
                    <a:pt x="100" y="56"/>
                    <a:pt x="100" y="56"/>
                    <a:pt x="101" y="56"/>
                  </a:cubicBezTo>
                  <a:cubicBezTo>
                    <a:pt x="102" y="56"/>
                    <a:pt x="102" y="56"/>
                    <a:pt x="103" y="56"/>
                  </a:cubicBezTo>
                  <a:cubicBezTo>
                    <a:pt x="103" y="56"/>
                    <a:pt x="103" y="56"/>
                    <a:pt x="103" y="56"/>
                  </a:cubicBezTo>
                  <a:cubicBezTo>
                    <a:pt x="103" y="56"/>
                    <a:pt x="103" y="56"/>
                    <a:pt x="103" y="56"/>
                  </a:cubicBezTo>
                  <a:cubicBezTo>
                    <a:pt x="104" y="56"/>
                    <a:pt x="105" y="56"/>
                    <a:pt x="105" y="56"/>
                  </a:cubicBezTo>
                  <a:cubicBezTo>
                    <a:pt x="105" y="56"/>
                    <a:pt x="106" y="56"/>
                    <a:pt x="106" y="56"/>
                  </a:cubicBezTo>
                  <a:cubicBezTo>
                    <a:pt x="106" y="56"/>
                    <a:pt x="106" y="56"/>
                    <a:pt x="106" y="56"/>
                  </a:cubicBezTo>
                  <a:cubicBezTo>
                    <a:pt x="106" y="56"/>
                    <a:pt x="106" y="56"/>
                    <a:pt x="106" y="56"/>
                  </a:cubicBezTo>
                  <a:cubicBezTo>
                    <a:pt x="106" y="56"/>
                    <a:pt x="106" y="56"/>
                    <a:pt x="106" y="56"/>
                  </a:cubicBezTo>
                  <a:cubicBezTo>
                    <a:pt x="106" y="56"/>
                    <a:pt x="106" y="56"/>
                    <a:pt x="107" y="56"/>
                  </a:cubicBezTo>
                  <a:cubicBezTo>
                    <a:pt x="107" y="56"/>
                    <a:pt x="107" y="56"/>
                    <a:pt x="107" y="56"/>
                  </a:cubicBezTo>
                  <a:cubicBezTo>
                    <a:pt x="107" y="56"/>
                    <a:pt x="107" y="56"/>
                    <a:pt x="107" y="56"/>
                  </a:cubicBezTo>
                  <a:cubicBezTo>
                    <a:pt x="107" y="56"/>
                    <a:pt x="107" y="56"/>
                    <a:pt x="107" y="55"/>
                  </a:cubicBezTo>
                  <a:cubicBezTo>
                    <a:pt x="107" y="55"/>
                    <a:pt x="107" y="55"/>
                    <a:pt x="107" y="55"/>
                  </a:cubicBezTo>
                  <a:cubicBezTo>
                    <a:pt x="107" y="55"/>
                    <a:pt x="107" y="55"/>
                    <a:pt x="107" y="55"/>
                  </a:cubicBezTo>
                  <a:cubicBezTo>
                    <a:pt x="107" y="55"/>
                    <a:pt x="107" y="55"/>
                    <a:pt x="107" y="55"/>
                  </a:cubicBezTo>
                  <a:cubicBezTo>
                    <a:pt x="108" y="55"/>
                    <a:pt x="108" y="55"/>
                    <a:pt x="108" y="54"/>
                  </a:cubicBezTo>
                  <a:cubicBezTo>
                    <a:pt x="108" y="54"/>
                    <a:pt x="108" y="54"/>
                    <a:pt x="108" y="54"/>
                  </a:cubicBezTo>
                  <a:cubicBezTo>
                    <a:pt x="108" y="54"/>
                    <a:pt x="108" y="53"/>
                    <a:pt x="108" y="52"/>
                  </a:cubicBezTo>
                  <a:cubicBezTo>
                    <a:pt x="108" y="52"/>
                    <a:pt x="108" y="52"/>
                    <a:pt x="108"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82" name="Freeform 18">
              <a:extLst>
                <a:ext uri="{FF2B5EF4-FFF2-40B4-BE49-F238E27FC236}">
                  <a16:creationId xmlns:a16="http://schemas.microsoft.com/office/drawing/2014/main" id="{15FB6ECB-A1F0-480F-B251-8A561D29F98C}"/>
                </a:ext>
              </a:extLst>
            </p:cNvPr>
            <p:cNvSpPr>
              <a:spLocks noEditPoints="1"/>
            </p:cNvSpPr>
            <p:nvPr/>
          </p:nvSpPr>
          <p:spPr bwMode="auto">
            <a:xfrm>
              <a:off x="3201988" y="3389313"/>
              <a:ext cx="476250" cy="220662"/>
            </a:xfrm>
            <a:custGeom>
              <a:avLst/>
              <a:gdLst>
                <a:gd name="T0" fmla="*/ 94 w 127"/>
                <a:gd name="T1" fmla="*/ 33 h 59"/>
                <a:gd name="T2" fmla="*/ 91 w 127"/>
                <a:gd name="T3" fmla="*/ 36 h 59"/>
                <a:gd name="T4" fmla="*/ 88 w 127"/>
                <a:gd name="T5" fmla="*/ 36 h 59"/>
                <a:gd name="T6" fmla="*/ 85 w 127"/>
                <a:gd name="T7" fmla="*/ 33 h 59"/>
                <a:gd name="T8" fmla="*/ 82 w 127"/>
                <a:gd name="T9" fmla="*/ 30 h 59"/>
                <a:gd name="T10" fmla="*/ 126 w 127"/>
                <a:gd name="T11" fmla="*/ 46 h 59"/>
                <a:gd name="T12" fmla="*/ 113 w 127"/>
                <a:gd name="T13" fmla="*/ 45 h 59"/>
                <a:gd name="T14" fmla="*/ 104 w 127"/>
                <a:gd name="T15" fmla="*/ 43 h 59"/>
                <a:gd name="T16" fmla="*/ 102 w 127"/>
                <a:gd name="T17" fmla="*/ 41 h 59"/>
                <a:gd name="T18" fmla="*/ 106 w 127"/>
                <a:gd name="T19" fmla="*/ 38 h 59"/>
                <a:gd name="T20" fmla="*/ 110 w 127"/>
                <a:gd name="T21" fmla="*/ 33 h 59"/>
                <a:gd name="T22" fmla="*/ 122 w 127"/>
                <a:gd name="T23" fmla="*/ 29 h 59"/>
                <a:gd name="T24" fmla="*/ 121 w 127"/>
                <a:gd name="T25" fmla="*/ 23 h 59"/>
                <a:gd name="T26" fmla="*/ 58 w 127"/>
                <a:gd name="T27" fmla="*/ 22 h 59"/>
                <a:gd name="T28" fmla="*/ 18 w 127"/>
                <a:gd name="T29" fmla="*/ 22 h 59"/>
                <a:gd name="T30" fmla="*/ 18 w 127"/>
                <a:gd name="T31" fmla="*/ 11 h 59"/>
                <a:gd name="T32" fmla="*/ 94 w 127"/>
                <a:gd name="T33" fmla="*/ 9 h 59"/>
                <a:gd name="T34" fmla="*/ 117 w 127"/>
                <a:gd name="T35" fmla="*/ 2 h 59"/>
                <a:gd name="T36" fmla="*/ 115 w 127"/>
                <a:gd name="T37" fmla="*/ 1 h 59"/>
                <a:gd name="T38" fmla="*/ 18 w 127"/>
                <a:gd name="T39" fmla="*/ 1 h 59"/>
                <a:gd name="T40" fmla="*/ 6 w 127"/>
                <a:gd name="T41" fmla="*/ 2 h 59"/>
                <a:gd name="T42" fmla="*/ 5 w 127"/>
                <a:gd name="T43" fmla="*/ 10 h 59"/>
                <a:gd name="T44" fmla="*/ 5 w 127"/>
                <a:gd name="T45" fmla="*/ 19 h 59"/>
                <a:gd name="T46" fmla="*/ 3 w 127"/>
                <a:gd name="T47" fmla="*/ 41 h 59"/>
                <a:gd name="T48" fmla="*/ 1 w 127"/>
                <a:gd name="T49" fmla="*/ 58 h 59"/>
                <a:gd name="T50" fmla="*/ 14 w 127"/>
                <a:gd name="T51" fmla="*/ 57 h 59"/>
                <a:gd name="T52" fmla="*/ 16 w 127"/>
                <a:gd name="T53" fmla="*/ 45 h 59"/>
                <a:gd name="T54" fmla="*/ 16 w 127"/>
                <a:gd name="T55" fmla="*/ 39 h 59"/>
                <a:gd name="T56" fmla="*/ 17 w 127"/>
                <a:gd name="T57" fmla="*/ 32 h 59"/>
                <a:gd name="T58" fmla="*/ 32 w 127"/>
                <a:gd name="T59" fmla="*/ 32 h 59"/>
                <a:gd name="T60" fmla="*/ 25 w 127"/>
                <a:gd name="T61" fmla="*/ 46 h 59"/>
                <a:gd name="T62" fmla="*/ 16 w 127"/>
                <a:gd name="T63" fmla="*/ 49 h 59"/>
                <a:gd name="T64" fmla="*/ 19 w 127"/>
                <a:gd name="T65" fmla="*/ 58 h 59"/>
                <a:gd name="T66" fmla="*/ 24 w 127"/>
                <a:gd name="T67" fmla="*/ 58 h 59"/>
                <a:gd name="T68" fmla="*/ 31 w 127"/>
                <a:gd name="T69" fmla="*/ 56 h 59"/>
                <a:gd name="T70" fmla="*/ 52 w 127"/>
                <a:gd name="T71" fmla="*/ 52 h 59"/>
                <a:gd name="T72" fmla="*/ 55 w 127"/>
                <a:gd name="T73" fmla="*/ 51 h 59"/>
                <a:gd name="T74" fmla="*/ 58 w 127"/>
                <a:gd name="T75" fmla="*/ 50 h 59"/>
                <a:gd name="T76" fmla="*/ 65 w 127"/>
                <a:gd name="T77" fmla="*/ 48 h 59"/>
                <a:gd name="T78" fmla="*/ 64 w 127"/>
                <a:gd name="T79" fmla="*/ 42 h 59"/>
                <a:gd name="T80" fmla="*/ 45 w 127"/>
                <a:gd name="T81" fmla="*/ 43 h 59"/>
                <a:gd name="T82" fmla="*/ 65 w 127"/>
                <a:gd name="T83" fmla="*/ 30 h 59"/>
                <a:gd name="T84" fmla="*/ 67 w 127"/>
                <a:gd name="T85" fmla="*/ 33 h 59"/>
                <a:gd name="T86" fmla="*/ 70 w 127"/>
                <a:gd name="T87" fmla="*/ 36 h 59"/>
                <a:gd name="T88" fmla="*/ 75 w 127"/>
                <a:gd name="T89" fmla="*/ 41 h 59"/>
                <a:gd name="T90" fmla="*/ 78 w 127"/>
                <a:gd name="T91" fmla="*/ 43 h 59"/>
                <a:gd name="T92" fmla="*/ 79 w 127"/>
                <a:gd name="T93" fmla="*/ 44 h 59"/>
                <a:gd name="T94" fmla="*/ 83 w 127"/>
                <a:gd name="T95" fmla="*/ 46 h 59"/>
                <a:gd name="T96" fmla="*/ 85 w 127"/>
                <a:gd name="T97" fmla="*/ 47 h 59"/>
                <a:gd name="T98" fmla="*/ 87 w 127"/>
                <a:gd name="T99" fmla="*/ 48 h 59"/>
                <a:gd name="T100" fmla="*/ 88 w 127"/>
                <a:gd name="T101" fmla="*/ 49 h 59"/>
                <a:gd name="T102" fmla="*/ 90 w 127"/>
                <a:gd name="T103" fmla="*/ 50 h 59"/>
                <a:gd name="T104" fmla="*/ 92 w 127"/>
                <a:gd name="T105" fmla="*/ 51 h 59"/>
                <a:gd name="T106" fmla="*/ 95 w 127"/>
                <a:gd name="T107" fmla="*/ 52 h 59"/>
                <a:gd name="T108" fmla="*/ 98 w 127"/>
                <a:gd name="T109" fmla="*/ 53 h 59"/>
                <a:gd name="T110" fmla="*/ 102 w 127"/>
                <a:gd name="T111" fmla="*/ 54 h 59"/>
                <a:gd name="T112" fmla="*/ 114 w 127"/>
                <a:gd name="T113" fmla="*/ 57 h 59"/>
                <a:gd name="T114" fmla="*/ 120 w 127"/>
                <a:gd name="T115" fmla="*/ 57 h 59"/>
                <a:gd name="T116" fmla="*/ 123 w 127"/>
                <a:gd name="T117" fmla="*/ 54 h 59"/>
                <a:gd name="T118" fmla="*/ 126 w 127"/>
                <a:gd name="T11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 h="59">
                  <a:moveTo>
                    <a:pt x="97" y="31"/>
                  </a:moveTo>
                  <a:cubicBezTo>
                    <a:pt x="97" y="31"/>
                    <a:pt x="97" y="31"/>
                    <a:pt x="97" y="31"/>
                  </a:cubicBezTo>
                  <a:cubicBezTo>
                    <a:pt x="97" y="31"/>
                    <a:pt x="97" y="31"/>
                    <a:pt x="97" y="31"/>
                  </a:cubicBezTo>
                  <a:cubicBezTo>
                    <a:pt x="97" y="31"/>
                    <a:pt x="97" y="31"/>
                    <a:pt x="97" y="31"/>
                  </a:cubicBezTo>
                  <a:cubicBezTo>
                    <a:pt x="97" y="31"/>
                    <a:pt x="97" y="31"/>
                    <a:pt x="97" y="31"/>
                  </a:cubicBezTo>
                  <a:cubicBezTo>
                    <a:pt x="96" y="31"/>
                    <a:pt x="96" y="31"/>
                    <a:pt x="96" y="31"/>
                  </a:cubicBezTo>
                  <a:cubicBezTo>
                    <a:pt x="96" y="32"/>
                    <a:pt x="96" y="32"/>
                    <a:pt x="96" y="32"/>
                  </a:cubicBezTo>
                  <a:cubicBezTo>
                    <a:pt x="96" y="32"/>
                    <a:pt x="96" y="32"/>
                    <a:pt x="96" y="32"/>
                  </a:cubicBezTo>
                  <a:cubicBezTo>
                    <a:pt x="96" y="32"/>
                    <a:pt x="96" y="32"/>
                    <a:pt x="96" y="32"/>
                  </a:cubicBezTo>
                  <a:cubicBezTo>
                    <a:pt x="95" y="32"/>
                    <a:pt x="95" y="32"/>
                    <a:pt x="95" y="33"/>
                  </a:cubicBezTo>
                  <a:cubicBezTo>
                    <a:pt x="95" y="33"/>
                    <a:pt x="95" y="33"/>
                    <a:pt x="95" y="33"/>
                  </a:cubicBezTo>
                  <a:cubicBezTo>
                    <a:pt x="95" y="33"/>
                    <a:pt x="95" y="33"/>
                    <a:pt x="95" y="33"/>
                  </a:cubicBezTo>
                  <a:cubicBezTo>
                    <a:pt x="95" y="33"/>
                    <a:pt x="95" y="33"/>
                    <a:pt x="95" y="33"/>
                  </a:cubicBezTo>
                  <a:cubicBezTo>
                    <a:pt x="94" y="33"/>
                    <a:pt x="94" y="33"/>
                    <a:pt x="94" y="33"/>
                  </a:cubicBezTo>
                  <a:cubicBezTo>
                    <a:pt x="94" y="33"/>
                    <a:pt x="94" y="33"/>
                    <a:pt x="94" y="33"/>
                  </a:cubicBezTo>
                  <a:cubicBezTo>
                    <a:pt x="94" y="33"/>
                    <a:pt x="94" y="33"/>
                    <a:pt x="94" y="33"/>
                  </a:cubicBezTo>
                  <a:cubicBezTo>
                    <a:pt x="94" y="33"/>
                    <a:pt x="94" y="33"/>
                    <a:pt x="94" y="33"/>
                  </a:cubicBezTo>
                  <a:cubicBezTo>
                    <a:pt x="94" y="34"/>
                    <a:pt x="94" y="34"/>
                    <a:pt x="94" y="34"/>
                  </a:cubicBezTo>
                  <a:cubicBezTo>
                    <a:pt x="94" y="34"/>
                    <a:pt x="94" y="34"/>
                    <a:pt x="94" y="34"/>
                  </a:cubicBezTo>
                  <a:cubicBezTo>
                    <a:pt x="94" y="34"/>
                    <a:pt x="93" y="34"/>
                    <a:pt x="93" y="34"/>
                  </a:cubicBezTo>
                  <a:cubicBezTo>
                    <a:pt x="93" y="34"/>
                    <a:pt x="93" y="34"/>
                    <a:pt x="93" y="34"/>
                  </a:cubicBezTo>
                  <a:cubicBezTo>
                    <a:pt x="93" y="34"/>
                    <a:pt x="93" y="34"/>
                    <a:pt x="93" y="34"/>
                  </a:cubicBezTo>
                  <a:cubicBezTo>
                    <a:pt x="93" y="34"/>
                    <a:pt x="93" y="34"/>
                    <a:pt x="93" y="34"/>
                  </a:cubicBezTo>
                  <a:cubicBezTo>
                    <a:pt x="93" y="34"/>
                    <a:pt x="93"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1" y="35"/>
                  </a:cubicBezTo>
                  <a:cubicBezTo>
                    <a:pt x="91" y="35"/>
                    <a:pt x="91" y="35"/>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89" y="37"/>
                    <a:pt x="89" y="36"/>
                  </a:cubicBezTo>
                  <a:cubicBezTo>
                    <a:pt x="89" y="36"/>
                    <a:pt x="88" y="36"/>
                    <a:pt x="88" y="36"/>
                  </a:cubicBezTo>
                  <a:cubicBezTo>
                    <a:pt x="88" y="36"/>
                    <a:pt x="88" y="36"/>
                    <a:pt x="88" y="36"/>
                  </a:cubicBezTo>
                  <a:cubicBezTo>
                    <a:pt x="88" y="36"/>
                    <a:pt x="88" y="36"/>
                    <a:pt x="88" y="36"/>
                  </a:cubicBezTo>
                  <a:cubicBezTo>
                    <a:pt x="88" y="36"/>
                    <a:pt x="88" y="36"/>
                    <a:pt x="88" y="36"/>
                  </a:cubicBezTo>
                  <a:cubicBezTo>
                    <a:pt x="87" y="36"/>
                    <a:pt x="87" y="36"/>
                    <a:pt x="87" y="36"/>
                  </a:cubicBezTo>
                  <a:cubicBezTo>
                    <a:pt x="87" y="36"/>
                    <a:pt x="87" y="35"/>
                    <a:pt x="87" y="35"/>
                  </a:cubicBezTo>
                  <a:cubicBezTo>
                    <a:pt x="87" y="35"/>
                    <a:pt x="87" y="35"/>
                    <a:pt x="87" y="35"/>
                  </a:cubicBezTo>
                  <a:cubicBezTo>
                    <a:pt x="87" y="35"/>
                    <a:pt x="87" y="35"/>
                    <a:pt x="87" y="35"/>
                  </a:cubicBezTo>
                  <a:cubicBezTo>
                    <a:pt x="87" y="35"/>
                    <a:pt x="87" y="35"/>
                    <a:pt x="87" y="35"/>
                  </a:cubicBezTo>
                  <a:cubicBezTo>
                    <a:pt x="87" y="35"/>
                    <a:pt x="87" y="35"/>
                    <a:pt x="87" y="35"/>
                  </a:cubicBezTo>
                  <a:cubicBezTo>
                    <a:pt x="87" y="35"/>
                    <a:pt x="87" y="35"/>
                    <a:pt x="86" y="35"/>
                  </a:cubicBezTo>
                  <a:cubicBezTo>
                    <a:pt x="86" y="35"/>
                    <a:pt x="86" y="35"/>
                    <a:pt x="86" y="35"/>
                  </a:cubicBezTo>
                  <a:cubicBezTo>
                    <a:pt x="86" y="35"/>
                    <a:pt x="86" y="35"/>
                    <a:pt x="86" y="35"/>
                  </a:cubicBezTo>
                  <a:cubicBezTo>
                    <a:pt x="86" y="35"/>
                    <a:pt x="86" y="35"/>
                    <a:pt x="86" y="35"/>
                  </a:cubicBezTo>
                  <a:cubicBezTo>
                    <a:pt x="86" y="35"/>
                    <a:pt x="86" y="35"/>
                    <a:pt x="86" y="35"/>
                  </a:cubicBezTo>
                  <a:cubicBezTo>
                    <a:pt x="86" y="34"/>
                    <a:pt x="86" y="34"/>
                    <a:pt x="86" y="34"/>
                  </a:cubicBezTo>
                  <a:cubicBezTo>
                    <a:pt x="86" y="34"/>
                    <a:pt x="85" y="34"/>
                    <a:pt x="85" y="34"/>
                  </a:cubicBezTo>
                  <a:cubicBezTo>
                    <a:pt x="85" y="34"/>
                    <a:pt x="85" y="34"/>
                    <a:pt x="85" y="34"/>
                  </a:cubicBezTo>
                  <a:cubicBezTo>
                    <a:pt x="85" y="34"/>
                    <a:pt x="85" y="34"/>
                    <a:pt x="85" y="34"/>
                  </a:cubicBezTo>
                  <a:cubicBezTo>
                    <a:pt x="85" y="34"/>
                    <a:pt x="85" y="34"/>
                    <a:pt x="85" y="33"/>
                  </a:cubicBezTo>
                  <a:cubicBezTo>
                    <a:pt x="85" y="33"/>
                    <a:pt x="85" y="33"/>
                    <a:pt x="85" y="33"/>
                  </a:cubicBezTo>
                  <a:cubicBezTo>
                    <a:pt x="84" y="33"/>
                    <a:pt x="84" y="33"/>
                    <a:pt x="84" y="33"/>
                  </a:cubicBezTo>
                  <a:cubicBezTo>
                    <a:pt x="84" y="33"/>
                    <a:pt x="84" y="33"/>
                    <a:pt x="84" y="33"/>
                  </a:cubicBezTo>
                  <a:cubicBezTo>
                    <a:pt x="84" y="33"/>
                    <a:pt x="84" y="33"/>
                    <a:pt x="84" y="32"/>
                  </a:cubicBezTo>
                  <a:cubicBezTo>
                    <a:pt x="83" y="32"/>
                    <a:pt x="83" y="32"/>
                    <a:pt x="83" y="32"/>
                  </a:cubicBezTo>
                  <a:cubicBezTo>
                    <a:pt x="83" y="32"/>
                    <a:pt x="83" y="32"/>
                    <a:pt x="83" y="32"/>
                  </a:cubicBezTo>
                  <a:cubicBezTo>
                    <a:pt x="83" y="32"/>
                    <a:pt x="83" y="32"/>
                    <a:pt x="83" y="32"/>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0"/>
                    <a:pt x="82" y="30"/>
                    <a:pt x="82" y="30"/>
                  </a:cubicBezTo>
                  <a:cubicBezTo>
                    <a:pt x="82" y="30"/>
                    <a:pt x="82" y="30"/>
                    <a:pt x="82" y="30"/>
                  </a:cubicBezTo>
                  <a:cubicBezTo>
                    <a:pt x="82" y="30"/>
                    <a:pt x="82" y="30"/>
                    <a:pt x="82" y="30"/>
                  </a:cubicBezTo>
                  <a:cubicBezTo>
                    <a:pt x="86" y="30"/>
                    <a:pt x="89" y="30"/>
                    <a:pt x="93" y="30"/>
                  </a:cubicBezTo>
                  <a:cubicBezTo>
                    <a:pt x="94" y="30"/>
                    <a:pt x="95" y="30"/>
                    <a:pt x="96" y="30"/>
                  </a:cubicBezTo>
                  <a:cubicBezTo>
                    <a:pt x="96" y="30"/>
                    <a:pt x="96" y="30"/>
                    <a:pt x="97" y="30"/>
                  </a:cubicBezTo>
                  <a:cubicBezTo>
                    <a:pt x="97" y="30"/>
                    <a:pt x="97" y="31"/>
                    <a:pt x="97" y="31"/>
                  </a:cubicBezTo>
                  <a:cubicBezTo>
                    <a:pt x="97" y="31"/>
                    <a:pt x="97" y="31"/>
                    <a:pt x="97" y="31"/>
                  </a:cubicBezTo>
                  <a:close/>
                  <a:moveTo>
                    <a:pt x="127" y="47"/>
                  </a:move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5" y="46"/>
                    <a:pt x="125" y="46"/>
                  </a:cubicBezTo>
                  <a:cubicBezTo>
                    <a:pt x="125" y="46"/>
                    <a:pt x="125" y="46"/>
                    <a:pt x="125" y="46"/>
                  </a:cubicBezTo>
                  <a:cubicBezTo>
                    <a:pt x="124" y="46"/>
                    <a:pt x="123" y="46"/>
                    <a:pt x="122" y="46"/>
                  </a:cubicBezTo>
                  <a:cubicBezTo>
                    <a:pt x="121" y="45"/>
                    <a:pt x="120" y="45"/>
                    <a:pt x="119" y="45"/>
                  </a:cubicBezTo>
                  <a:cubicBezTo>
                    <a:pt x="119" y="45"/>
                    <a:pt x="119" y="45"/>
                    <a:pt x="119" y="45"/>
                  </a:cubicBezTo>
                  <a:cubicBezTo>
                    <a:pt x="119" y="45"/>
                    <a:pt x="118" y="45"/>
                    <a:pt x="118" y="45"/>
                  </a:cubicBezTo>
                  <a:cubicBezTo>
                    <a:pt x="117" y="45"/>
                    <a:pt x="117" y="45"/>
                    <a:pt x="116" y="45"/>
                  </a:cubicBezTo>
                  <a:cubicBezTo>
                    <a:pt x="116" y="45"/>
                    <a:pt x="116" y="45"/>
                    <a:pt x="116" y="45"/>
                  </a:cubicBezTo>
                  <a:cubicBezTo>
                    <a:pt x="116" y="45"/>
                    <a:pt x="116" y="45"/>
                    <a:pt x="115" y="45"/>
                  </a:cubicBezTo>
                  <a:cubicBezTo>
                    <a:pt x="115" y="45"/>
                    <a:pt x="115" y="45"/>
                    <a:pt x="115" y="45"/>
                  </a:cubicBezTo>
                  <a:cubicBezTo>
                    <a:pt x="115" y="45"/>
                    <a:pt x="115" y="45"/>
                    <a:pt x="114" y="45"/>
                  </a:cubicBezTo>
                  <a:cubicBezTo>
                    <a:pt x="114" y="45"/>
                    <a:pt x="114" y="45"/>
                    <a:pt x="114" y="45"/>
                  </a:cubicBezTo>
                  <a:cubicBezTo>
                    <a:pt x="114" y="45"/>
                    <a:pt x="114" y="45"/>
                    <a:pt x="114" y="45"/>
                  </a:cubicBezTo>
                  <a:cubicBezTo>
                    <a:pt x="114" y="45"/>
                    <a:pt x="114" y="45"/>
                    <a:pt x="114" y="45"/>
                  </a:cubicBezTo>
                  <a:cubicBezTo>
                    <a:pt x="113" y="45"/>
                    <a:pt x="113" y="45"/>
                    <a:pt x="113" y="45"/>
                  </a:cubicBezTo>
                  <a:cubicBezTo>
                    <a:pt x="113" y="45"/>
                    <a:pt x="113" y="45"/>
                    <a:pt x="113" y="45"/>
                  </a:cubicBezTo>
                  <a:cubicBezTo>
                    <a:pt x="113" y="45"/>
                    <a:pt x="112" y="45"/>
                    <a:pt x="112" y="45"/>
                  </a:cubicBezTo>
                  <a:cubicBezTo>
                    <a:pt x="112" y="45"/>
                    <a:pt x="112" y="45"/>
                    <a:pt x="112" y="45"/>
                  </a:cubicBezTo>
                  <a:cubicBezTo>
                    <a:pt x="112" y="45"/>
                    <a:pt x="112" y="45"/>
                    <a:pt x="112" y="45"/>
                  </a:cubicBezTo>
                  <a:cubicBezTo>
                    <a:pt x="112" y="45"/>
                    <a:pt x="112" y="45"/>
                    <a:pt x="112" y="45"/>
                  </a:cubicBezTo>
                  <a:cubicBezTo>
                    <a:pt x="112" y="45"/>
                    <a:pt x="111" y="45"/>
                    <a:pt x="111" y="45"/>
                  </a:cubicBezTo>
                  <a:cubicBezTo>
                    <a:pt x="111" y="45"/>
                    <a:pt x="111" y="45"/>
                    <a:pt x="111" y="45"/>
                  </a:cubicBezTo>
                  <a:cubicBezTo>
                    <a:pt x="111" y="45"/>
                    <a:pt x="111" y="45"/>
                    <a:pt x="111" y="45"/>
                  </a:cubicBezTo>
                  <a:cubicBezTo>
                    <a:pt x="110" y="44"/>
                    <a:pt x="108" y="44"/>
                    <a:pt x="107" y="44"/>
                  </a:cubicBezTo>
                  <a:cubicBezTo>
                    <a:pt x="107" y="44"/>
                    <a:pt x="106" y="44"/>
                    <a:pt x="106" y="44"/>
                  </a:cubicBezTo>
                  <a:cubicBezTo>
                    <a:pt x="106" y="44"/>
                    <a:pt x="106" y="44"/>
                    <a:pt x="106" y="44"/>
                  </a:cubicBezTo>
                  <a:cubicBezTo>
                    <a:pt x="106" y="44"/>
                    <a:pt x="105" y="44"/>
                    <a:pt x="105" y="44"/>
                  </a:cubicBezTo>
                  <a:cubicBezTo>
                    <a:pt x="105" y="44"/>
                    <a:pt x="105" y="44"/>
                    <a:pt x="105" y="44"/>
                  </a:cubicBezTo>
                  <a:cubicBezTo>
                    <a:pt x="105" y="44"/>
                    <a:pt x="105" y="44"/>
                    <a:pt x="105" y="44"/>
                  </a:cubicBezTo>
                  <a:cubicBezTo>
                    <a:pt x="105" y="44"/>
                    <a:pt x="105" y="44"/>
                    <a:pt x="105" y="44"/>
                  </a:cubicBezTo>
                  <a:cubicBezTo>
                    <a:pt x="105" y="43"/>
                    <a:pt x="104" y="43"/>
                    <a:pt x="104" y="43"/>
                  </a:cubicBezTo>
                  <a:cubicBezTo>
                    <a:pt x="104" y="43"/>
                    <a:pt x="104" y="43"/>
                    <a:pt x="104" y="43"/>
                  </a:cubicBezTo>
                  <a:cubicBezTo>
                    <a:pt x="104" y="43"/>
                    <a:pt x="104" y="43"/>
                    <a:pt x="104" y="43"/>
                  </a:cubicBezTo>
                  <a:cubicBezTo>
                    <a:pt x="104" y="43"/>
                    <a:pt x="104" y="43"/>
                    <a:pt x="104" y="43"/>
                  </a:cubicBezTo>
                  <a:cubicBezTo>
                    <a:pt x="104" y="43"/>
                    <a:pt x="104"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2" y="43"/>
                  </a:cubicBezTo>
                  <a:cubicBezTo>
                    <a:pt x="102" y="43"/>
                    <a:pt x="102" y="43"/>
                    <a:pt x="102" y="43"/>
                  </a:cubicBezTo>
                  <a:cubicBezTo>
                    <a:pt x="102" y="43"/>
                    <a:pt x="102" y="43"/>
                    <a:pt x="102" y="43"/>
                  </a:cubicBezTo>
                  <a:cubicBezTo>
                    <a:pt x="102" y="43"/>
                    <a:pt x="102" y="42"/>
                    <a:pt x="101" y="42"/>
                  </a:cubicBezTo>
                  <a:cubicBezTo>
                    <a:pt x="101" y="42"/>
                    <a:pt x="101" y="42"/>
                    <a:pt x="101" y="42"/>
                  </a:cubicBezTo>
                  <a:cubicBezTo>
                    <a:pt x="102" y="42"/>
                    <a:pt x="102" y="42"/>
                    <a:pt x="102" y="41"/>
                  </a:cubicBezTo>
                  <a:cubicBezTo>
                    <a:pt x="102" y="41"/>
                    <a:pt x="102" y="41"/>
                    <a:pt x="102" y="41"/>
                  </a:cubicBezTo>
                  <a:cubicBezTo>
                    <a:pt x="102" y="41"/>
                    <a:pt x="103" y="41"/>
                    <a:pt x="103" y="41"/>
                  </a:cubicBezTo>
                  <a:cubicBezTo>
                    <a:pt x="103" y="41"/>
                    <a:pt x="103" y="41"/>
                    <a:pt x="103" y="41"/>
                  </a:cubicBezTo>
                  <a:cubicBezTo>
                    <a:pt x="103" y="41"/>
                    <a:pt x="103" y="41"/>
                    <a:pt x="103" y="41"/>
                  </a:cubicBezTo>
                  <a:cubicBezTo>
                    <a:pt x="103" y="41"/>
                    <a:pt x="103" y="40"/>
                    <a:pt x="103" y="40"/>
                  </a:cubicBezTo>
                  <a:cubicBezTo>
                    <a:pt x="103" y="40"/>
                    <a:pt x="103" y="40"/>
                    <a:pt x="103" y="40"/>
                  </a:cubicBezTo>
                  <a:cubicBezTo>
                    <a:pt x="104" y="40"/>
                    <a:pt x="104" y="40"/>
                    <a:pt x="104" y="40"/>
                  </a:cubicBezTo>
                  <a:cubicBezTo>
                    <a:pt x="104" y="40"/>
                    <a:pt x="104" y="40"/>
                    <a:pt x="104" y="40"/>
                  </a:cubicBezTo>
                  <a:cubicBezTo>
                    <a:pt x="104" y="40"/>
                    <a:pt x="104" y="40"/>
                    <a:pt x="104" y="40"/>
                  </a:cubicBezTo>
                  <a:cubicBezTo>
                    <a:pt x="104" y="39"/>
                    <a:pt x="104" y="39"/>
                    <a:pt x="104" y="39"/>
                  </a:cubicBezTo>
                  <a:cubicBezTo>
                    <a:pt x="104" y="39"/>
                    <a:pt x="104" y="39"/>
                    <a:pt x="104" y="39"/>
                  </a:cubicBezTo>
                  <a:cubicBezTo>
                    <a:pt x="105" y="39"/>
                    <a:pt x="105" y="39"/>
                    <a:pt x="105" y="39"/>
                  </a:cubicBezTo>
                  <a:cubicBezTo>
                    <a:pt x="105" y="39"/>
                    <a:pt x="105" y="39"/>
                    <a:pt x="105" y="39"/>
                  </a:cubicBezTo>
                  <a:cubicBezTo>
                    <a:pt x="105" y="39"/>
                    <a:pt x="105" y="39"/>
                    <a:pt x="105" y="39"/>
                  </a:cubicBezTo>
                  <a:cubicBezTo>
                    <a:pt x="105" y="39"/>
                    <a:pt x="105" y="39"/>
                    <a:pt x="105" y="39"/>
                  </a:cubicBezTo>
                  <a:cubicBezTo>
                    <a:pt x="105" y="39"/>
                    <a:pt x="105" y="38"/>
                    <a:pt x="105"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7" y="38"/>
                    <a:pt x="107" y="38"/>
                  </a:cubicBezTo>
                  <a:cubicBezTo>
                    <a:pt x="107" y="38"/>
                    <a:pt x="107" y="37"/>
                    <a:pt x="107" y="37"/>
                  </a:cubicBezTo>
                  <a:cubicBezTo>
                    <a:pt x="107" y="37"/>
                    <a:pt x="107" y="37"/>
                    <a:pt x="107" y="37"/>
                  </a:cubicBezTo>
                  <a:cubicBezTo>
                    <a:pt x="107" y="37"/>
                    <a:pt x="107" y="37"/>
                    <a:pt x="107" y="37"/>
                  </a:cubicBezTo>
                  <a:cubicBezTo>
                    <a:pt x="107" y="37"/>
                    <a:pt x="107" y="37"/>
                    <a:pt x="107" y="37"/>
                  </a:cubicBezTo>
                  <a:cubicBezTo>
                    <a:pt x="108" y="37"/>
                    <a:pt x="108" y="37"/>
                    <a:pt x="108" y="37"/>
                  </a:cubicBezTo>
                  <a:cubicBezTo>
                    <a:pt x="108" y="37"/>
                    <a:pt x="108" y="37"/>
                    <a:pt x="108" y="37"/>
                  </a:cubicBezTo>
                  <a:cubicBezTo>
                    <a:pt x="108" y="36"/>
                    <a:pt x="108" y="36"/>
                    <a:pt x="108" y="36"/>
                  </a:cubicBezTo>
                  <a:cubicBezTo>
                    <a:pt x="108" y="36"/>
                    <a:pt x="108" y="36"/>
                    <a:pt x="108" y="36"/>
                  </a:cubicBezTo>
                  <a:cubicBezTo>
                    <a:pt x="109" y="36"/>
                    <a:pt x="110" y="35"/>
                    <a:pt x="110" y="35"/>
                  </a:cubicBezTo>
                  <a:cubicBezTo>
                    <a:pt x="110" y="35"/>
                    <a:pt x="110" y="34"/>
                    <a:pt x="110" y="33"/>
                  </a:cubicBezTo>
                  <a:cubicBezTo>
                    <a:pt x="109" y="33"/>
                    <a:pt x="108" y="32"/>
                    <a:pt x="108" y="31"/>
                  </a:cubicBezTo>
                  <a:cubicBezTo>
                    <a:pt x="108" y="31"/>
                    <a:pt x="108" y="31"/>
                    <a:pt x="108" y="31"/>
                  </a:cubicBezTo>
                  <a:cubicBezTo>
                    <a:pt x="109" y="31"/>
                    <a:pt x="111" y="30"/>
                    <a:pt x="112" y="31"/>
                  </a:cubicBezTo>
                  <a:cubicBezTo>
                    <a:pt x="114" y="31"/>
                    <a:pt x="115" y="31"/>
                    <a:pt x="117" y="31"/>
                  </a:cubicBezTo>
                  <a:cubicBezTo>
                    <a:pt x="118" y="31"/>
                    <a:pt x="120" y="31"/>
                    <a:pt x="121" y="31"/>
                  </a:cubicBezTo>
                  <a:cubicBezTo>
                    <a:pt x="121" y="31"/>
                    <a:pt x="121" y="31"/>
                    <a:pt x="121" y="31"/>
                  </a:cubicBezTo>
                  <a:cubicBezTo>
                    <a:pt x="121" y="31"/>
                    <a:pt x="121" y="31"/>
                    <a:pt x="121" y="31"/>
                  </a:cubicBezTo>
                  <a:cubicBezTo>
                    <a:pt x="121" y="30"/>
                    <a:pt x="121" y="30"/>
                    <a:pt x="121" y="30"/>
                  </a:cubicBezTo>
                  <a:cubicBezTo>
                    <a:pt x="121" y="30"/>
                    <a:pt x="121" y="30"/>
                    <a:pt x="121" y="30"/>
                  </a:cubicBezTo>
                  <a:cubicBezTo>
                    <a:pt x="121" y="30"/>
                    <a:pt x="122" y="30"/>
                    <a:pt x="122" y="30"/>
                  </a:cubicBezTo>
                  <a:cubicBezTo>
                    <a:pt x="122" y="30"/>
                    <a:pt x="122" y="30"/>
                    <a:pt x="122" y="30"/>
                  </a:cubicBezTo>
                  <a:cubicBezTo>
                    <a:pt x="122" y="30"/>
                    <a:pt x="122" y="30"/>
                    <a:pt x="122" y="30"/>
                  </a:cubicBezTo>
                  <a:cubicBezTo>
                    <a:pt x="122" y="30"/>
                    <a:pt x="122" y="30"/>
                    <a:pt x="122" y="30"/>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8"/>
                    <a:pt x="122" y="27"/>
                    <a:pt x="122" y="27"/>
                  </a:cubicBezTo>
                  <a:cubicBezTo>
                    <a:pt x="122" y="26"/>
                    <a:pt x="122" y="25"/>
                    <a:pt x="122" y="24"/>
                  </a:cubicBezTo>
                  <a:cubicBezTo>
                    <a:pt x="122" y="24"/>
                    <a:pt x="122" y="24"/>
                    <a:pt x="122" y="24"/>
                  </a:cubicBezTo>
                  <a:cubicBezTo>
                    <a:pt x="122" y="24"/>
                    <a:pt x="122" y="24"/>
                    <a:pt x="122" y="24"/>
                  </a:cubicBezTo>
                  <a:cubicBezTo>
                    <a:pt x="122" y="24"/>
                    <a:pt x="122" y="24"/>
                    <a:pt x="122" y="24"/>
                  </a:cubicBezTo>
                  <a:cubicBezTo>
                    <a:pt x="122" y="23"/>
                    <a:pt x="122" y="23"/>
                    <a:pt x="122" y="23"/>
                  </a:cubicBezTo>
                  <a:cubicBezTo>
                    <a:pt x="122" y="23"/>
                    <a:pt x="122" y="23"/>
                    <a:pt x="122" y="23"/>
                  </a:cubicBezTo>
                  <a:cubicBezTo>
                    <a:pt x="122" y="23"/>
                    <a:pt x="122" y="23"/>
                    <a:pt x="122" y="23"/>
                  </a:cubicBezTo>
                  <a:cubicBezTo>
                    <a:pt x="122" y="23"/>
                    <a:pt x="122" y="23"/>
                    <a:pt x="122" y="23"/>
                  </a:cubicBezTo>
                  <a:cubicBezTo>
                    <a:pt x="121" y="23"/>
                    <a:pt x="121" y="23"/>
                    <a:pt x="121" y="23"/>
                  </a:cubicBezTo>
                  <a:cubicBezTo>
                    <a:pt x="121" y="23"/>
                    <a:pt x="121" y="23"/>
                    <a:pt x="121" y="23"/>
                  </a:cubicBezTo>
                  <a:cubicBezTo>
                    <a:pt x="121" y="23"/>
                    <a:pt x="121" y="23"/>
                    <a:pt x="121" y="23"/>
                  </a:cubicBezTo>
                  <a:cubicBezTo>
                    <a:pt x="121" y="23"/>
                    <a:pt x="121" y="23"/>
                    <a:pt x="121" y="23"/>
                  </a:cubicBezTo>
                  <a:cubicBezTo>
                    <a:pt x="121" y="23"/>
                    <a:pt x="121" y="22"/>
                    <a:pt x="121" y="22"/>
                  </a:cubicBezTo>
                  <a:cubicBezTo>
                    <a:pt x="121" y="22"/>
                    <a:pt x="121" y="22"/>
                    <a:pt x="120" y="22"/>
                  </a:cubicBezTo>
                  <a:cubicBezTo>
                    <a:pt x="120" y="22"/>
                    <a:pt x="120" y="22"/>
                    <a:pt x="120" y="22"/>
                  </a:cubicBezTo>
                  <a:cubicBezTo>
                    <a:pt x="120" y="22"/>
                    <a:pt x="120" y="22"/>
                    <a:pt x="120" y="22"/>
                  </a:cubicBezTo>
                  <a:cubicBezTo>
                    <a:pt x="120" y="22"/>
                    <a:pt x="120" y="22"/>
                    <a:pt x="120" y="22"/>
                  </a:cubicBezTo>
                  <a:cubicBezTo>
                    <a:pt x="120" y="22"/>
                    <a:pt x="118" y="22"/>
                    <a:pt x="117" y="22"/>
                  </a:cubicBezTo>
                  <a:cubicBezTo>
                    <a:pt x="116" y="22"/>
                    <a:pt x="116" y="22"/>
                    <a:pt x="115" y="22"/>
                  </a:cubicBezTo>
                  <a:cubicBezTo>
                    <a:pt x="114" y="22"/>
                    <a:pt x="113" y="22"/>
                    <a:pt x="112" y="22"/>
                  </a:cubicBezTo>
                  <a:cubicBezTo>
                    <a:pt x="112" y="22"/>
                    <a:pt x="112" y="22"/>
                    <a:pt x="112" y="22"/>
                  </a:cubicBezTo>
                  <a:cubicBezTo>
                    <a:pt x="108" y="22"/>
                    <a:pt x="104" y="22"/>
                    <a:pt x="99" y="22"/>
                  </a:cubicBezTo>
                  <a:cubicBezTo>
                    <a:pt x="98" y="22"/>
                    <a:pt x="97" y="22"/>
                    <a:pt x="96" y="22"/>
                  </a:cubicBezTo>
                  <a:cubicBezTo>
                    <a:pt x="96" y="22"/>
                    <a:pt x="96" y="22"/>
                    <a:pt x="96" y="22"/>
                  </a:cubicBezTo>
                  <a:cubicBezTo>
                    <a:pt x="88" y="22"/>
                    <a:pt x="81" y="22"/>
                    <a:pt x="74" y="22"/>
                  </a:cubicBezTo>
                  <a:cubicBezTo>
                    <a:pt x="70" y="22"/>
                    <a:pt x="67" y="22"/>
                    <a:pt x="63" y="22"/>
                  </a:cubicBezTo>
                  <a:cubicBezTo>
                    <a:pt x="63" y="22"/>
                    <a:pt x="62" y="22"/>
                    <a:pt x="61" y="22"/>
                  </a:cubicBezTo>
                  <a:cubicBezTo>
                    <a:pt x="60" y="22"/>
                    <a:pt x="59" y="22"/>
                    <a:pt x="58" y="22"/>
                  </a:cubicBezTo>
                  <a:cubicBezTo>
                    <a:pt x="58" y="22"/>
                    <a:pt x="57" y="22"/>
                    <a:pt x="57" y="22"/>
                  </a:cubicBezTo>
                  <a:cubicBezTo>
                    <a:pt x="56" y="22"/>
                    <a:pt x="54" y="22"/>
                    <a:pt x="53" y="22"/>
                  </a:cubicBezTo>
                  <a:cubicBezTo>
                    <a:pt x="53" y="22"/>
                    <a:pt x="53" y="22"/>
                    <a:pt x="52" y="22"/>
                  </a:cubicBezTo>
                  <a:cubicBezTo>
                    <a:pt x="52" y="22"/>
                    <a:pt x="52" y="22"/>
                    <a:pt x="52" y="22"/>
                  </a:cubicBezTo>
                  <a:cubicBezTo>
                    <a:pt x="51" y="22"/>
                    <a:pt x="50" y="22"/>
                    <a:pt x="49" y="22"/>
                  </a:cubicBezTo>
                  <a:cubicBezTo>
                    <a:pt x="46" y="22"/>
                    <a:pt x="44" y="22"/>
                    <a:pt x="41" y="22"/>
                  </a:cubicBezTo>
                  <a:cubicBezTo>
                    <a:pt x="39" y="22"/>
                    <a:pt x="36" y="22"/>
                    <a:pt x="34" y="22"/>
                  </a:cubicBezTo>
                  <a:cubicBezTo>
                    <a:pt x="32" y="22"/>
                    <a:pt x="31" y="22"/>
                    <a:pt x="29" y="22"/>
                  </a:cubicBezTo>
                  <a:cubicBezTo>
                    <a:pt x="29" y="22"/>
                    <a:pt x="29" y="22"/>
                    <a:pt x="29" y="22"/>
                  </a:cubicBezTo>
                  <a:cubicBezTo>
                    <a:pt x="29" y="22"/>
                    <a:pt x="29" y="22"/>
                    <a:pt x="28" y="22"/>
                  </a:cubicBezTo>
                  <a:cubicBezTo>
                    <a:pt x="27" y="22"/>
                    <a:pt x="25" y="22"/>
                    <a:pt x="24" y="22"/>
                  </a:cubicBezTo>
                  <a:cubicBezTo>
                    <a:pt x="24" y="22"/>
                    <a:pt x="24" y="22"/>
                    <a:pt x="24" y="22"/>
                  </a:cubicBezTo>
                  <a:cubicBezTo>
                    <a:pt x="22" y="22"/>
                    <a:pt x="21" y="22"/>
                    <a:pt x="19" y="22"/>
                  </a:cubicBezTo>
                  <a:cubicBezTo>
                    <a:pt x="19"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1"/>
                    <a:pt x="18" y="21"/>
                    <a:pt x="18" y="20"/>
                  </a:cubicBezTo>
                  <a:cubicBezTo>
                    <a:pt x="18" y="20"/>
                    <a:pt x="18" y="20"/>
                    <a:pt x="18" y="20"/>
                  </a:cubicBezTo>
                  <a:cubicBezTo>
                    <a:pt x="18" y="20"/>
                    <a:pt x="18" y="19"/>
                    <a:pt x="18" y="18"/>
                  </a:cubicBezTo>
                  <a:cubicBezTo>
                    <a:pt x="18" y="18"/>
                    <a:pt x="18" y="18"/>
                    <a:pt x="18" y="18"/>
                  </a:cubicBezTo>
                  <a:cubicBezTo>
                    <a:pt x="18" y="18"/>
                    <a:pt x="18" y="18"/>
                    <a:pt x="18" y="17"/>
                  </a:cubicBezTo>
                  <a:cubicBezTo>
                    <a:pt x="18" y="17"/>
                    <a:pt x="18" y="17"/>
                    <a:pt x="18" y="17"/>
                  </a:cubicBezTo>
                  <a:cubicBezTo>
                    <a:pt x="18" y="16"/>
                    <a:pt x="18" y="16"/>
                    <a:pt x="18" y="15"/>
                  </a:cubicBezTo>
                  <a:cubicBezTo>
                    <a:pt x="18" y="15"/>
                    <a:pt x="18" y="15"/>
                    <a:pt x="18" y="15"/>
                  </a:cubicBezTo>
                  <a:cubicBezTo>
                    <a:pt x="18" y="15"/>
                    <a:pt x="18" y="14"/>
                    <a:pt x="18" y="13"/>
                  </a:cubicBezTo>
                  <a:cubicBezTo>
                    <a:pt x="18" y="13"/>
                    <a:pt x="18" y="12"/>
                    <a:pt x="18" y="11"/>
                  </a:cubicBezTo>
                  <a:cubicBezTo>
                    <a:pt x="18" y="11"/>
                    <a:pt x="18" y="11"/>
                    <a:pt x="18" y="11"/>
                  </a:cubicBezTo>
                  <a:cubicBezTo>
                    <a:pt x="18" y="10"/>
                    <a:pt x="18" y="10"/>
                    <a:pt x="18" y="10"/>
                  </a:cubicBezTo>
                  <a:cubicBezTo>
                    <a:pt x="18" y="10"/>
                    <a:pt x="18" y="10"/>
                    <a:pt x="18" y="10"/>
                  </a:cubicBezTo>
                  <a:cubicBezTo>
                    <a:pt x="18" y="10"/>
                    <a:pt x="18" y="10"/>
                    <a:pt x="18" y="10"/>
                  </a:cubicBezTo>
                  <a:cubicBezTo>
                    <a:pt x="19" y="10"/>
                    <a:pt x="19" y="9"/>
                    <a:pt x="19" y="9"/>
                  </a:cubicBezTo>
                  <a:cubicBezTo>
                    <a:pt x="19" y="9"/>
                    <a:pt x="20" y="9"/>
                    <a:pt x="20" y="9"/>
                  </a:cubicBezTo>
                  <a:cubicBezTo>
                    <a:pt x="21" y="9"/>
                    <a:pt x="22" y="9"/>
                    <a:pt x="23" y="9"/>
                  </a:cubicBezTo>
                  <a:cubicBezTo>
                    <a:pt x="23" y="9"/>
                    <a:pt x="24" y="9"/>
                    <a:pt x="25" y="9"/>
                  </a:cubicBezTo>
                  <a:cubicBezTo>
                    <a:pt x="26" y="9"/>
                    <a:pt x="27" y="9"/>
                    <a:pt x="28" y="9"/>
                  </a:cubicBezTo>
                  <a:cubicBezTo>
                    <a:pt x="32" y="9"/>
                    <a:pt x="35" y="9"/>
                    <a:pt x="39" y="9"/>
                  </a:cubicBezTo>
                  <a:cubicBezTo>
                    <a:pt x="46" y="9"/>
                    <a:pt x="54" y="9"/>
                    <a:pt x="61" y="9"/>
                  </a:cubicBezTo>
                  <a:cubicBezTo>
                    <a:pt x="64" y="9"/>
                    <a:pt x="66" y="9"/>
                    <a:pt x="68" y="9"/>
                  </a:cubicBezTo>
                  <a:cubicBezTo>
                    <a:pt x="69" y="9"/>
                    <a:pt x="71" y="9"/>
                    <a:pt x="72" y="9"/>
                  </a:cubicBezTo>
                  <a:cubicBezTo>
                    <a:pt x="72" y="9"/>
                    <a:pt x="73" y="9"/>
                    <a:pt x="74" y="9"/>
                  </a:cubicBezTo>
                  <a:cubicBezTo>
                    <a:pt x="75" y="9"/>
                    <a:pt x="77" y="9"/>
                    <a:pt x="78" y="9"/>
                  </a:cubicBezTo>
                  <a:cubicBezTo>
                    <a:pt x="84" y="9"/>
                    <a:pt x="89" y="9"/>
                    <a:pt x="94" y="9"/>
                  </a:cubicBezTo>
                  <a:cubicBezTo>
                    <a:pt x="94" y="9"/>
                    <a:pt x="94" y="9"/>
                    <a:pt x="94" y="9"/>
                  </a:cubicBezTo>
                  <a:cubicBezTo>
                    <a:pt x="94" y="9"/>
                    <a:pt x="95" y="9"/>
                    <a:pt x="95" y="9"/>
                  </a:cubicBezTo>
                  <a:cubicBezTo>
                    <a:pt x="97" y="9"/>
                    <a:pt x="100" y="9"/>
                    <a:pt x="102" y="9"/>
                  </a:cubicBezTo>
                  <a:cubicBezTo>
                    <a:pt x="102" y="9"/>
                    <a:pt x="102" y="9"/>
                    <a:pt x="102" y="9"/>
                  </a:cubicBezTo>
                  <a:cubicBezTo>
                    <a:pt x="102" y="9"/>
                    <a:pt x="102" y="9"/>
                    <a:pt x="102" y="9"/>
                  </a:cubicBezTo>
                  <a:cubicBezTo>
                    <a:pt x="104" y="9"/>
                    <a:pt x="105" y="9"/>
                    <a:pt x="106" y="9"/>
                  </a:cubicBezTo>
                  <a:cubicBezTo>
                    <a:pt x="106" y="9"/>
                    <a:pt x="106" y="9"/>
                    <a:pt x="106" y="9"/>
                  </a:cubicBezTo>
                  <a:cubicBezTo>
                    <a:pt x="107" y="9"/>
                    <a:pt x="107" y="9"/>
                    <a:pt x="107" y="9"/>
                  </a:cubicBezTo>
                  <a:cubicBezTo>
                    <a:pt x="108" y="9"/>
                    <a:pt x="109" y="9"/>
                    <a:pt x="110" y="9"/>
                  </a:cubicBezTo>
                  <a:cubicBezTo>
                    <a:pt x="110" y="9"/>
                    <a:pt x="110" y="9"/>
                    <a:pt x="111" y="9"/>
                  </a:cubicBezTo>
                  <a:cubicBezTo>
                    <a:pt x="111" y="10"/>
                    <a:pt x="112" y="10"/>
                    <a:pt x="112" y="10"/>
                  </a:cubicBezTo>
                  <a:cubicBezTo>
                    <a:pt x="114" y="10"/>
                    <a:pt x="115" y="10"/>
                    <a:pt x="116" y="9"/>
                  </a:cubicBezTo>
                  <a:cubicBezTo>
                    <a:pt x="117" y="8"/>
                    <a:pt x="117" y="7"/>
                    <a:pt x="117" y="5"/>
                  </a:cubicBezTo>
                  <a:cubicBezTo>
                    <a:pt x="117" y="4"/>
                    <a:pt x="117" y="3"/>
                    <a:pt x="117" y="3"/>
                  </a:cubicBezTo>
                  <a:cubicBezTo>
                    <a:pt x="117" y="3"/>
                    <a:pt x="117" y="3"/>
                    <a:pt x="117" y="3"/>
                  </a:cubicBezTo>
                  <a:cubicBezTo>
                    <a:pt x="117" y="3"/>
                    <a:pt x="117" y="3"/>
                    <a:pt x="117" y="2"/>
                  </a:cubicBezTo>
                  <a:cubicBezTo>
                    <a:pt x="117" y="2"/>
                    <a:pt x="117" y="2"/>
                    <a:pt x="117" y="2"/>
                  </a:cubicBezTo>
                  <a:cubicBezTo>
                    <a:pt x="117" y="2"/>
                    <a:pt x="117" y="2"/>
                    <a:pt x="117" y="2"/>
                  </a:cubicBezTo>
                  <a:cubicBezTo>
                    <a:pt x="117" y="2"/>
                    <a:pt x="117"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1"/>
                    <a:pt x="116" y="1"/>
                  </a:cubicBezTo>
                  <a:cubicBezTo>
                    <a:pt x="116" y="1"/>
                    <a:pt x="116" y="1"/>
                    <a:pt x="116" y="1"/>
                  </a:cubicBezTo>
                  <a:cubicBezTo>
                    <a:pt x="116" y="1"/>
                    <a:pt x="116" y="1"/>
                    <a:pt x="116" y="1"/>
                  </a:cubicBezTo>
                  <a:cubicBezTo>
                    <a:pt x="116"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4" y="1"/>
                    <a:pt x="114" y="1"/>
                  </a:cubicBezTo>
                  <a:cubicBezTo>
                    <a:pt x="114" y="1"/>
                    <a:pt x="113" y="1"/>
                    <a:pt x="113" y="1"/>
                  </a:cubicBezTo>
                  <a:cubicBezTo>
                    <a:pt x="112" y="1"/>
                    <a:pt x="111" y="1"/>
                    <a:pt x="110" y="1"/>
                  </a:cubicBezTo>
                  <a:cubicBezTo>
                    <a:pt x="109" y="1"/>
                    <a:pt x="108" y="1"/>
                    <a:pt x="107" y="1"/>
                  </a:cubicBezTo>
                  <a:cubicBezTo>
                    <a:pt x="107" y="1"/>
                    <a:pt x="107" y="1"/>
                    <a:pt x="107" y="1"/>
                  </a:cubicBezTo>
                  <a:cubicBezTo>
                    <a:pt x="102" y="1"/>
                    <a:pt x="97" y="1"/>
                    <a:pt x="91" y="1"/>
                  </a:cubicBezTo>
                  <a:cubicBezTo>
                    <a:pt x="90" y="1"/>
                    <a:pt x="88" y="1"/>
                    <a:pt x="86" y="1"/>
                  </a:cubicBezTo>
                  <a:cubicBezTo>
                    <a:pt x="68" y="1"/>
                    <a:pt x="49" y="1"/>
                    <a:pt x="31" y="1"/>
                  </a:cubicBezTo>
                  <a:cubicBezTo>
                    <a:pt x="29" y="1"/>
                    <a:pt x="27" y="1"/>
                    <a:pt x="26" y="1"/>
                  </a:cubicBezTo>
                  <a:cubicBezTo>
                    <a:pt x="26" y="1"/>
                    <a:pt x="26" y="1"/>
                    <a:pt x="26" y="1"/>
                  </a:cubicBezTo>
                  <a:cubicBezTo>
                    <a:pt x="25" y="1"/>
                    <a:pt x="25" y="1"/>
                    <a:pt x="25" y="1"/>
                  </a:cubicBezTo>
                  <a:cubicBezTo>
                    <a:pt x="24" y="1"/>
                    <a:pt x="22" y="1"/>
                    <a:pt x="21" y="1"/>
                  </a:cubicBezTo>
                  <a:cubicBezTo>
                    <a:pt x="21" y="1"/>
                    <a:pt x="21" y="1"/>
                    <a:pt x="20" y="1"/>
                  </a:cubicBezTo>
                  <a:cubicBezTo>
                    <a:pt x="20" y="1"/>
                    <a:pt x="18" y="1"/>
                    <a:pt x="18" y="1"/>
                  </a:cubicBezTo>
                  <a:cubicBezTo>
                    <a:pt x="18" y="1"/>
                    <a:pt x="17" y="1"/>
                    <a:pt x="17" y="1"/>
                  </a:cubicBezTo>
                  <a:cubicBezTo>
                    <a:pt x="17" y="1"/>
                    <a:pt x="16" y="1"/>
                    <a:pt x="15" y="0"/>
                  </a:cubicBezTo>
                  <a:cubicBezTo>
                    <a:pt x="15" y="0"/>
                    <a:pt x="15" y="0"/>
                    <a:pt x="14" y="0"/>
                  </a:cubicBezTo>
                  <a:cubicBezTo>
                    <a:pt x="14" y="0"/>
                    <a:pt x="14" y="0"/>
                    <a:pt x="14" y="0"/>
                  </a:cubicBezTo>
                  <a:cubicBezTo>
                    <a:pt x="14" y="0"/>
                    <a:pt x="14" y="0"/>
                    <a:pt x="13" y="0"/>
                  </a:cubicBezTo>
                  <a:cubicBezTo>
                    <a:pt x="13" y="0"/>
                    <a:pt x="13" y="0"/>
                    <a:pt x="13" y="0"/>
                  </a:cubicBezTo>
                  <a:cubicBezTo>
                    <a:pt x="12" y="0"/>
                    <a:pt x="12" y="0"/>
                    <a:pt x="11" y="0"/>
                  </a:cubicBezTo>
                  <a:cubicBezTo>
                    <a:pt x="10" y="0"/>
                    <a:pt x="9" y="0"/>
                    <a:pt x="9" y="0"/>
                  </a:cubicBezTo>
                  <a:cubicBezTo>
                    <a:pt x="8" y="0"/>
                    <a:pt x="8" y="0"/>
                    <a:pt x="7" y="0"/>
                  </a:cubicBezTo>
                  <a:cubicBezTo>
                    <a:pt x="7" y="0"/>
                    <a:pt x="7" y="0"/>
                    <a:pt x="7" y="0"/>
                  </a:cubicBezTo>
                  <a:cubicBezTo>
                    <a:pt x="7" y="0"/>
                    <a:pt x="7" y="0"/>
                    <a:pt x="7" y="0"/>
                  </a:cubicBezTo>
                  <a:cubicBezTo>
                    <a:pt x="7" y="0"/>
                    <a:pt x="7" y="0"/>
                    <a:pt x="7" y="0"/>
                  </a:cubicBezTo>
                  <a:cubicBezTo>
                    <a:pt x="7" y="0"/>
                    <a:pt x="7" y="0"/>
                    <a:pt x="7" y="0"/>
                  </a:cubicBezTo>
                  <a:cubicBezTo>
                    <a:pt x="7" y="0"/>
                    <a:pt x="7" y="0"/>
                    <a:pt x="7" y="1"/>
                  </a:cubicBezTo>
                  <a:cubicBezTo>
                    <a:pt x="6" y="1"/>
                    <a:pt x="6" y="1"/>
                    <a:pt x="6" y="1"/>
                  </a:cubicBezTo>
                  <a:cubicBezTo>
                    <a:pt x="6" y="1"/>
                    <a:pt x="6" y="1"/>
                    <a:pt x="6" y="2"/>
                  </a:cubicBezTo>
                  <a:cubicBezTo>
                    <a:pt x="6" y="2"/>
                    <a:pt x="6" y="2"/>
                    <a:pt x="6" y="2"/>
                  </a:cubicBezTo>
                  <a:cubicBezTo>
                    <a:pt x="6" y="2"/>
                    <a:pt x="6" y="2"/>
                    <a:pt x="6" y="2"/>
                  </a:cubicBezTo>
                  <a:cubicBezTo>
                    <a:pt x="6" y="2"/>
                    <a:pt x="6" y="2"/>
                    <a:pt x="6" y="2"/>
                  </a:cubicBezTo>
                  <a:cubicBezTo>
                    <a:pt x="6" y="2"/>
                    <a:pt x="6" y="2"/>
                    <a:pt x="6" y="2"/>
                  </a:cubicBezTo>
                  <a:cubicBezTo>
                    <a:pt x="5" y="3"/>
                    <a:pt x="5" y="3"/>
                    <a:pt x="6" y="4"/>
                  </a:cubicBezTo>
                  <a:cubicBezTo>
                    <a:pt x="6" y="4"/>
                    <a:pt x="6" y="4"/>
                    <a:pt x="6" y="4"/>
                  </a:cubicBezTo>
                  <a:cubicBezTo>
                    <a:pt x="6" y="4"/>
                    <a:pt x="6" y="4"/>
                    <a:pt x="6" y="4"/>
                  </a:cubicBezTo>
                  <a:cubicBezTo>
                    <a:pt x="6" y="5"/>
                    <a:pt x="6" y="5"/>
                    <a:pt x="6" y="5"/>
                  </a:cubicBezTo>
                  <a:cubicBezTo>
                    <a:pt x="6" y="5"/>
                    <a:pt x="6" y="5"/>
                    <a:pt x="6" y="5"/>
                  </a:cubicBezTo>
                  <a:cubicBezTo>
                    <a:pt x="6" y="5"/>
                    <a:pt x="6" y="6"/>
                    <a:pt x="6" y="6"/>
                  </a:cubicBezTo>
                  <a:cubicBezTo>
                    <a:pt x="6" y="6"/>
                    <a:pt x="6" y="6"/>
                    <a:pt x="6" y="6"/>
                  </a:cubicBezTo>
                  <a:cubicBezTo>
                    <a:pt x="6" y="6"/>
                    <a:pt x="6" y="7"/>
                    <a:pt x="6" y="8"/>
                  </a:cubicBezTo>
                  <a:cubicBezTo>
                    <a:pt x="6" y="8"/>
                    <a:pt x="6" y="8"/>
                    <a:pt x="6" y="8"/>
                  </a:cubicBezTo>
                  <a:cubicBezTo>
                    <a:pt x="6" y="8"/>
                    <a:pt x="6" y="8"/>
                    <a:pt x="6" y="9"/>
                  </a:cubicBezTo>
                  <a:cubicBezTo>
                    <a:pt x="6" y="9"/>
                    <a:pt x="6" y="9"/>
                    <a:pt x="6" y="9"/>
                  </a:cubicBezTo>
                  <a:cubicBezTo>
                    <a:pt x="5" y="9"/>
                    <a:pt x="6" y="10"/>
                    <a:pt x="5" y="10"/>
                  </a:cubicBezTo>
                  <a:cubicBezTo>
                    <a:pt x="5" y="11"/>
                    <a:pt x="5" y="11"/>
                    <a:pt x="5" y="12"/>
                  </a:cubicBezTo>
                  <a:cubicBezTo>
                    <a:pt x="5" y="12"/>
                    <a:pt x="5" y="12"/>
                    <a:pt x="5" y="12"/>
                  </a:cubicBezTo>
                  <a:cubicBezTo>
                    <a:pt x="5" y="12"/>
                    <a:pt x="5" y="13"/>
                    <a:pt x="5" y="13"/>
                  </a:cubicBezTo>
                  <a:cubicBezTo>
                    <a:pt x="5" y="14"/>
                    <a:pt x="5" y="14"/>
                    <a:pt x="5" y="14"/>
                  </a:cubicBezTo>
                  <a:cubicBezTo>
                    <a:pt x="5" y="14"/>
                    <a:pt x="5" y="14"/>
                    <a:pt x="5" y="14"/>
                  </a:cubicBezTo>
                  <a:cubicBezTo>
                    <a:pt x="5" y="15"/>
                    <a:pt x="5" y="15"/>
                    <a:pt x="5" y="15"/>
                  </a:cubicBezTo>
                  <a:cubicBezTo>
                    <a:pt x="5" y="15"/>
                    <a:pt x="5" y="15"/>
                    <a:pt x="5" y="15"/>
                  </a:cubicBezTo>
                  <a:cubicBezTo>
                    <a:pt x="5" y="15"/>
                    <a:pt x="5" y="16"/>
                    <a:pt x="5" y="16"/>
                  </a:cubicBezTo>
                  <a:cubicBezTo>
                    <a:pt x="5" y="16"/>
                    <a:pt x="5" y="16"/>
                    <a:pt x="5" y="16"/>
                  </a:cubicBezTo>
                  <a:cubicBezTo>
                    <a:pt x="5" y="16"/>
                    <a:pt x="5" y="17"/>
                    <a:pt x="5" y="17"/>
                  </a:cubicBezTo>
                  <a:cubicBezTo>
                    <a:pt x="5" y="17"/>
                    <a:pt x="5" y="17"/>
                    <a:pt x="5" y="17"/>
                  </a:cubicBezTo>
                  <a:cubicBezTo>
                    <a:pt x="5" y="17"/>
                    <a:pt x="5" y="17"/>
                    <a:pt x="5" y="18"/>
                  </a:cubicBezTo>
                  <a:cubicBezTo>
                    <a:pt x="5" y="18"/>
                    <a:pt x="5" y="18"/>
                    <a:pt x="5" y="18"/>
                  </a:cubicBezTo>
                  <a:cubicBezTo>
                    <a:pt x="5" y="18"/>
                    <a:pt x="5" y="18"/>
                    <a:pt x="5" y="18"/>
                  </a:cubicBezTo>
                  <a:cubicBezTo>
                    <a:pt x="5" y="18"/>
                    <a:pt x="5" y="18"/>
                    <a:pt x="5" y="18"/>
                  </a:cubicBezTo>
                  <a:cubicBezTo>
                    <a:pt x="5" y="19"/>
                    <a:pt x="5" y="19"/>
                    <a:pt x="5" y="19"/>
                  </a:cubicBezTo>
                  <a:cubicBezTo>
                    <a:pt x="5" y="19"/>
                    <a:pt x="5" y="19"/>
                    <a:pt x="5" y="19"/>
                  </a:cubicBezTo>
                  <a:cubicBezTo>
                    <a:pt x="5" y="20"/>
                    <a:pt x="5" y="20"/>
                    <a:pt x="5" y="21"/>
                  </a:cubicBezTo>
                  <a:cubicBezTo>
                    <a:pt x="5" y="21"/>
                    <a:pt x="5" y="21"/>
                    <a:pt x="5" y="21"/>
                  </a:cubicBezTo>
                  <a:cubicBezTo>
                    <a:pt x="5" y="21"/>
                    <a:pt x="5" y="21"/>
                    <a:pt x="5" y="21"/>
                  </a:cubicBezTo>
                  <a:cubicBezTo>
                    <a:pt x="5" y="21"/>
                    <a:pt x="5" y="21"/>
                    <a:pt x="5" y="21"/>
                  </a:cubicBezTo>
                  <a:cubicBezTo>
                    <a:pt x="5" y="22"/>
                    <a:pt x="5" y="22"/>
                    <a:pt x="5" y="22"/>
                  </a:cubicBezTo>
                  <a:cubicBezTo>
                    <a:pt x="4" y="23"/>
                    <a:pt x="4" y="24"/>
                    <a:pt x="4" y="25"/>
                  </a:cubicBezTo>
                  <a:cubicBezTo>
                    <a:pt x="4" y="26"/>
                    <a:pt x="4" y="27"/>
                    <a:pt x="4" y="27"/>
                  </a:cubicBezTo>
                  <a:cubicBezTo>
                    <a:pt x="4" y="28"/>
                    <a:pt x="4" y="29"/>
                    <a:pt x="4" y="30"/>
                  </a:cubicBezTo>
                  <a:cubicBezTo>
                    <a:pt x="4" y="31"/>
                    <a:pt x="4" y="31"/>
                    <a:pt x="4" y="32"/>
                  </a:cubicBezTo>
                  <a:cubicBezTo>
                    <a:pt x="3" y="33"/>
                    <a:pt x="3" y="34"/>
                    <a:pt x="3" y="35"/>
                  </a:cubicBezTo>
                  <a:cubicBezTo>
                    <a:pt x="3" y="36"/>
                    <a:pt x="3" y="36"/>
                    <a:pt x="3" y="37"/>
                  </a:cubicBezTo>
                  <a:cubicBezTo>
                    <a:pt x="3" y="38"/>
                    <a:pt x="3" y="39"/>
                    <a:pt x="3" y="39"/>
                  </a:cubicBezTo>
                  <a:cubicBezTo>
                    <a:pt x="3" y="40"/>
                    <a:pt x="3" y="40"/>
                    <a:pt x="3" y="40"/>
                  </a:cubicBezTo>
                  <a:cubicBezTo>
                    <a:pt x="3" y="40"/>
                    <a:pt x="3" y="40"/>
                    <a:pt x="3" y="40"/>
                  </a:cubicBezTo>
                  <a:cubicBezTo>
                    <a:pt x="3" y="40"/>
                    <a:pt x="3" y="40"/>
                    <a:pt x="3" y="41"/>
                  </a:cubicBezTo>
                  <a:cubicBezTo>
                    <a:pt x="3" y="41"/>
                    <a:pt x="2" y="41"/>
                    <a:pt x="2" y="41"/>
                  </a:cubicBezTo>
                  <a:cubicBezTo>
                    <a:pt x="2" y="41"/>
                    <a:pt x="2" y="41"/>
                    <a:pt x="2" y="41"/>
                  </a:cubicBezTo>
                  <a:cubicBezTo>
                    <a:pt x="2" y="41"/>
                    <a:pt x="2" y="41"/>
                    <a:pt x="2" y="41"/>
                  </a:cubicBezTo>
                  <a:cubicBezTo>
                    <a:pt x="2" y="41"/>
                    <a:pt x="2" y="41"/>
                    <a:pt x="2" y="42"/>
                  </a:cubicBezTo>
                  <a:cubicBezTo>
                    <a:pt x="2" y="43"/>
                    <a:pt x="2" y="45"/>
                    <a:pt x="2" y="46"/>
                  </a:cubicBezTo>
                  <a:cubicBezTo>
                    <a:pt x="1" y="46"/>
                    <a:pt x="1" y="47"/>
                    <a:pt x="1" y="48"/>
                  </a:cubicBezTo>
                  <a:cubicBezTo>
                    <a:pt x="1" y="48"/>
                    <a:pt x="1" y="49"/>
                    <a:pt x="1" y="49"/>
                  </a:cubicBezTo>
                  <a:cubicBezTo>
                    <a:pt x="1" y="49"/>
                    <a:pt x="1" y="49"/>
                    <a:pt x="1" y="49"/>
                  </a:cubicBezTo>
                  <a:cubicBezTo>
                    <a:pt x="1" y="49"/>
                    <a:pt x="1" y="49"/>
                    <a:pt x="1" y="49"/>
                  </a:cubicBezTo>
                  <a:cubicBezTo>
                    <a:pt x="1" y="50"/>
                    <a:pt x="1" y="50"/>
                    <a:pt x="1" y="50"/>
                  </a:cubicBezTo>
                  <a:cubicBezTo>
                    <a:pt x="1" y="51"/>
                    <a:pt x="0" y="52"/>
                    <a:pt x="0" y="53"/>
                  </a:cubicBezTo>
                  <a:cubicBezTo>
                    <a:pt x="0" y="54"/>
                    <a:pt x="0" y="54"/>
                    <a:pt x="0" y="54"/>
                  </a:cubicBezTo>
                  <a:cubicBezTo>
                    <a:pt x="0" y="54"/>
                    <a:pt x="0" y="54"/>
                    <a:pt x="0" y="54"/>
                  </a:cubicBezTo>
                  <a:cubicBezTo>
                    <a:pt x="0" y="55"/>
                    <a:pt x="0" y="55"/>
                    <a:pt x="0" y="56"/>
                  </a:cubicBezTo>
                  <a:cubicBezTo>
                    <a:pt x="0" y="57"/>
                    <a:pt x="0" y="57"/>
                    <a:pt x="0" y="58"/>
                  </a:cubicBezTo>
                  <a:cubicBezTo>
                    <a:pt x="1" y="58"/>
                    <a:pt x="1" y="58"/>
                    <a:pt x="1" y="58"/>
                  </a:cubicBezTo>
                  <a:cubicBezTo>
                    <a:pt x="1" y="58"/>
                    <a:pt x="1" y="58"/>
                    <a:pt x="1" y="58"/>
                  </a:cubicBezTo>
                  <a:cubicBezTo>
                    <a:pt x="1" y="58"/>
                    <a:pt x="1" y="58"/>
                    <a:pt x="1" y="58"/>
                  </a:cubicBezTo>
                  <a:cubicBezTo>
                    <a:pt x="1" y="58"/>
                    <a:pt x="1" y="59"/>
                    <a:pt x="1" y="59"/>
                  </a:cubicBezTo>
                  <a:cubicBezTo>
                    <a:pt x="1" y="59"/>
                    <a:pt x="1" y="59"/>
                    <a:pt x="1" y="59"/>
                  </a:cubicBezTo>
                  <a:cubicBezTo>
                    <a:pt x="2" y="59"/>
                    <a:pt x="2" y="59"/>
                    <a:pt x="3" y="59"/>
                  </a:cubicBezTo>
                  <a:cubicBezTo>
                    <a:pt x="4" y="59"/>
                    <a:pt x="5" y="59"/>
                    <a:pt x="6" y="59"/>
                  </a:cubicBezTo>
                  <a:cubicBezTo>
                    <a:pt x="9" y="59"/>
                    <a:pt x="12" y="59"/>
                    <a:pt x="14" y="58"/>
                  </a:cubicBezTo>
                  <a:cubicBezTo>
                    <a:pt x="14" y="58"/>
                    <a:pt x="14" y="58"/>
                    <a:pt x="14" y="58"/>
                  </a:cubicBezTo>
                  <a:cubicBezTo>
                    <a:pt x="14" y="58"/>
                    <a:pt x="14" y="58"/>
                    <a:pt x="14" y="58"/>
                  </a:cubicBezTo>
                  <a:cubicBezTo>
                    <a:pt x="14" y="58"/>
                    <a:pt x="14" y="58"/>
                    <a:pt x="14" y="58"/>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6"/>
                    <a:pt x="14" y="56"/>
                  </a:cubicBezTo>
                  <a:cubicBezTo>
                    <a:pt x="14" y="56"/>
                    <a:pt x="15" y="56"/>
                    <a:pt x="15" y="56"/>
                  </a:cubicBezTo>
                  <a:cubicBezTo>
                    <a:pt x="15" y="56"/>
                    <a:pt x="15" y="56"/>
                    <a:pt x="15" y="55"/>
                  </a:cubicBezTo>
                  <a:cubicBezTo>
                    <a:pt x="15" y="55"/>
                    <a:pt x="15" y="54"/>
                    <a:pt x="15" y="53"/>
                  </a:cubicBezTo>
                  <a:cubicBezTo>
                    <a:pt x="15" y="53"/>
                    <a:pt x="15" y="52"/>
                    <a:pt x="15" y="52"/>
                  </a:cubicBezTo>
                  <a:cubicBezTo>
                    <a:pt x="15" y="52"/>
                    <a:pt x="15" y="52"/>
                    <a:pt x="15" y="52"/>
                  </a:cubicBezTo>
                  <a:cubicBezTo>
                    <a:pt x="15" y="52"/>
                    <a:pt x="15" y="51"/>
                    <a:pt x="15" y="51"/>
                  </a:cubicBezTo>
                  <a:cubicBezTo>
                    <a:pt x="15" y="51"/>
                    <a:pt x="15" y="51"/>
                    <a:pt x="15" y="51"/>
                  </a:cubicBezTo>
                  <a:cubicBezTo>
                    <a:pt x="15" y="51"/>
                    <a:pt x="15" y="51"/>
                    <a:pt x="15" y="50"/>
                  </a:cubicBezTo>
                  <a:cubicBezTo>
                    <a:pt x="15" y="50"/>
                    <a:pt x="15" y="50"/>
                    <a:pt x="15" y="50"/>
                  </a:cubicBezTo>
                  <a:cubicBezTo>
                    <a:pt x="15" y="50"/>
                    <a:pt x="15" y="50"/>
                    <a:pt x="15" y="50"/>
                  </a:cubicBezTo>
                  <a:cubicBezTo>
                    <a:pt x="15" y="50"/>
                    <a:pt x="15" y="50"/>
                    <a:pt x="15" y="50"/>
                  </a:cubicBezTo>
                  <a:cubicBezTo>
                    <a:pt x="15" y="50"/>
                    <a:pt x="15" y="49"/>
                    <a:pt x="15" y="49"/>
                  </a:cubicBezTo>
                  <a:cubicBezTo>
                    <a:pt x="16" y="48"/>
                    <a:pt x="15" y="47"/>
                    <a:pt x="16" y="46"/>
                  </a:cubicBezTo>
                  <a:cubicBezTo>
                    <a:pt x="16" y="45"/>
                    <a:pt x="16" y="45"/>
                    <a:pt x="16" y="45"/>
                  </a:cubicBezTo>
                  <a:cubicBezTo>
                    <a:pt x="16" y="45"/>
                    <a:pt x="16" y="45"/>
                    <a:pt x="16" y="45"/>
                  </a:cubicBezTo>
                  <a:cubicBezTo>
                    <a:pt x="16" y="45"/>
                    <a:pt x="16" y="44"/>
                    <a:pt x="16" y="44"/>
                  </a:cubicBezTo>
                  <a:cubicBezTo>
                    <a:pt x="16" y="44"/>
                    <a:pt x="16" y="44"/>
                    <a:pt x="16" y="44"/>
                  </a:cubicBezTo>
                  <a:cubicBezTo>
                    <a:pt x="16" y="44"/>
                    <a:pt x="16" y="43"/>
                    <a:pt x="16" y="43"/>
                  </a:cubicBezTo>
                  <a:cubicBezTo>
                    <a:pt x="16" y="43"/>
                    <a:pt x="16" y="43"/>
                    <a:pt x="16" y="43"/>
                  </a:cubicBezTo>
                  <a:cubicBezTo>
                    <a:pt x="16" y="43"/>
                    <a:pt x="16" y="43"/>
                    <a:pt x="16" y="42"/>
                  </a:cubicBezTo>
                  <a:cubicBezTo>
                    <a:pt x="16" y="42"/>
                    <a:pt x="16" y="42"/>
                    <a:pt x="16" y="42"/>
                  </a:cubicBezTo>
                  <a:cubicBezTo>
                    <a:pt x="16" y="42"/>
                    <a:pt x="16" y="42"/>
                    <a:pt x="16" y="42"/>
                  </a:cubicBezTo>
                  <a:cubicBezTo>
                    <a:pt x="16" y="42"/>
                    <a:pt x="16" y="42"/>
                    <a:pt x="16" y="42"/>
                  </a:cubicBezTo>
                  <a:cubicBezTo>
                    <a:pt x="16" y="41"/>
                    <a:pt x="16" y="41"/>
                    <a:pt x="16" y="41"/>
                  </a:cubicBezTo>
                  <a:cubicBezTo>
                    <a:pt x="16" y="41"/>
                    <a:pt x="16" y="41"/>
                    <a:pt x="16" y="41"/>
                  </a:cubicBezTo>
                  <a:cubicBezTo>
                    <a:pt x="16" y="41"/>
                    <a:pt x="16" y="40"/>
                    <a:pt x="16" y="40"/>
                  </a:cubicBezTo>
                  <a:cubicBezTo>
                    <a:pt x="16" y="40"/>
                    <a:pt x="16" y="40"/>
                    <a:pt x="16" y="40"/>
                  </a:cubicBezTo>
                  <a:cubicBezTo>
                    <a:pt x="16" y="40"/>
                    <a:pt x="16" y="40"/>
                    <a:pt x="16" y="39"/>
                  </a:cubicBezTo>
                  <a:cubicBezTo>
                    <a:pt x="16" y="39"/>
                    <a:pt x="16" y="39"/>
                    <a:pt x="16" y="39"/>
                  </a:cubicBezTo>
                  <a:cubicBezTo>
                    <a:pt x="16" y="39"/>
                    <a:pt x="16" y="39"/>
                    <a:pt x="16" y="39"/>
                  </a:cubicBezTo>
                  <a:cubicBezTo>
                    <a:pt x="16" y="39"/>
                    <a:pt x="16" y="39"/>
                    <a:pt x="16" y="39"/>
                  </a:cubicBezTo>
                  <a:cubicBezTo>
                    <a:pt x="16" y="38"/>
                    <a:pt x="16" y="38"/>
                    <a:pt x="16" y="38"/>
                  </a:cubicBezTo>
                  <a:cubicBezTo>
                    <a:pt x="16" y="38"/>
                    <a:pt x="17" y="38"/>
                    <a:pt x="17" y="38"/>
                  </a:cubicBezTo>
                  <a:cubicBezTo>
                    <a:pt x="17" y="38"/>
                    <a:pt x="17" y="37"/>
                    <a:pt x="17" y="37"/>
                  </a:cubicBezTo>
                  <a:cubicBezTo>
                    <a:pt x="17" y="37"/>
                    <a:pt x="17" y="37"/>
                    <a:pt x="17" y="37"/>
                  </a:cubicBezTo>
                  <a:cubicBezTo>
                    <a:pt x="17" y="37"/>
                    <a:pt x="17" y="37"/>
                    <a:pt x="17" y="36"/>
                  </a:cubicBezTo>
                  <a:cubicBezTo>
                    <a:pt x="17" y="36"/>
                    <a:pt x="17" y="36"/>
                    <a:pt x="17" y="36"/>
                  </a:cubicBezTo>
                  <a:cubicBezTo>
                    <a:pt x="17" y="36"/>
                    <a:pt x="17" y="36"/>
                    <a:pt x="17" y="36"/>
                  </a:cubicBezTo>
                  <a:cubicBezTo>
                    <a:pt x="17" y="36"/>
                    <a:pt x="17" y="36"/>
                    <a:pt x="17" y="36"/>
                  </a:cubicBezTo>
                  <a:cubicBezTo>
                    <a:pt x="17" y="36"/>
                    <a:pt x="17" y="35"/>
                    <a:pt x="17" y="35"/>
                  </a:cubicBezTo>
                  <a:cubicBezTo>
                    <a:pt x="17" y="35"/>
                    <a:pt x="17" y="35"/>
                    <a:pt x="17" y="35"/>
                  </a:cubicBezTo>
                  <a:cubicBezTo>
                    <a:pt x="17" y="35"/>
                    <a:pt x="17" y="34"/>
                    <a:pt x="17" y="34"/>
                  </a:cubicBezTo>
                  <a:cubicBezTo>
                    <a:pt x="17" y="34"/>
                    <a:pt x="17" y="34"/>
                    <a:pt x="17" y="34"/>
                  </a:cubicBezTo>
                  <a:cubicBezTo>
                    <a:pt x="17" y="34"/>
                    <a:pt x="17" y="34"/>
                    <a:pt x="17" y="33"/>
                  </a:cubicBezTo>
                  <a:cubicBezTo>
                    <a:pt x="17" y="33"/>
                    <a:pt x="17" y="33"/>
                    <a:pt x="17" y="33"/>
                  </a:cubicBezTo>
                  <a:cubicBezTo>
                    <a:pt x="17" y="33"/>
                    <a:pt x="17" y="33"/>
                    <a:pt x="17" y="32"/>
                  </a:cubicBezTo>
                  <a:cubicBezTo>
                    <a:pt x="17" y="32"/>
                    <a:pt x="17" y="32"/>
                    <a:pt x="17" y="32"/>
                  </a:cubicBezTo>
                  <a:cubicBezTo>
                    <a:pt x="17" y="32"/>
                    <a:pt x="17" y="32"/>
                    <a:pt x="17" y="32"/>
                  </a:cubicBezTo>
                  <a:cubicBezTo>
                    <a:pt x="17" y="32"/>
                    <a:pt x="17" y="32"/>
                    <a:pt x="17" y="32"/>
                  </a:cubicBezTo>
                  <a:cubicBezTo>
                    <a:pt x="17" y="31"/>
                    <a:pt x="17" y="30"/>
                    <a:pt x="17" y="30"/>
                  </a:cubicBezTo>
                  <a:cubicBezTo>
                    <a:pt x="17" y="30"/>
                    <a:pt x="17" y="30"/>
                    <a:pt x="17" y="30"/>
                  </a:cubicBezTo>
                  <a:cubicBezTo>
                    <a:pt x="18" y="30"/>
                    <a:pt x="18" y="30"/>
                    <a:pt x="18" y="30"/>
                  </a:cubicBezTo>
                  <a:cubicBezTo>
                    <a:pt x="18" y="30"/>
                    <a:pt x="18" y="30"/>
                    <a:pt x="18" y="30"/>
                  </a:cubicBezTo>
                  <a:cubicBezTo>
                    <a:pt x="18" y="30"/>
                    <a:pt x="18" y="30"/>
                    <a:pt x="18" y="30"/>
                  </a:cubicBezTo>
                  <a:cubicBezTo>
                    <a:pt x="18" y="30"/>
                    <a:pt x="18" y="30"/>
                    <a:pt x="19" y="30"/>
                  </a:cubicBezTo>
                  <a:cubicBezTo>
                    <a:pt x="19" y="30"/>
                    <a:pt x="19" y="30"/>
                    <a:pt x="19" y="30"/>
                  </a:cubicBezTo>
                  <a:cubicBezTo>
                    <a:pt x="19" y="30"/>
                    <a:pt x="19" y="30"/>
                    <a:pt x="19" y="30"/>
                  </a:cubicBezTo>
                  <a:cubicBezTo>
                    <a:pt x="19" y="30"/>
                    <a:pt x="19" y="30"/>
                    <a:pt x="19" y="30"/>
                  </a:cubicBezTo>
                  <a:cubicBezTo>
                    <a:pt x="19" y="30"/>
                    <a:pt x="20" y="30"/>
                    <a:pt x="21" y="30"/>
                  </a:cubicBezTo>
                  <a:cubicBezTo>
                    <a:pt x="24" y="30"/>
                    <a:pt x="28" y="30"/>
                    <a:pt x="32" y="30"/>
                  </a:cubicBezTo>
                  <a:cubicBezTo>
                    <a:pt x="32" y="30"/>
                    <a:pt x="32" y="31"/>
                    <a:pt x="32" y="31"/>
                  </a:cubicBezTo>
                  <a:cubicBezTo>
                    <a:pt x="32" y="31"/>
                    <a:pt x="32" y="32"/>
                    <a:pt x="32" y="32"/>
                  </a:cubicBezTo>
                  <a:cubicBezTo>
                    <a:pt x="32" y="33"/>
                    <a:pt x="32" y="34"/>
                    <a:pt x="32" y="34"/>
                  </a:cubicBezTo>
                  <a:cubicBezTo>
                    <a:pt x="32" y="38"/>
                    <a:pt x="32" y="41"/>
                    <a:pt x="32" y="44"/>
                  </a:cubicBezTo>
                  <a:cubicBezTo>
                    <a:pt x="32" y="45"/>
                    <a:pt x="32" y="45"/>
                    <a:pt x="31" y="45"/>
                  </a:cubicBezTo>
                  <a:cubicBezTo>
                    <a:pt x="31" y="45"/>
                    <a:pt x="31" y="45"/>
                    <a:pt x="30" y="45"/>
                  </a:cubicBezTo>
                  <a:cubicBezTo>
                    <a:pt x="30" y="45"/>
                    <a:pt x="30" y="45"/>
                    <a:pt x="30" y="45"/>
                  </a:cubicBezTo>
                  <a:cubicBezTo>
                    <a:pt x="30" y="45"/>
                    <a:pt x="30" y="45"/>
                    <a:pt x="29" y="45"/>
                  </a:cubicBezTo>
                  <a:cubicBezTo>
                    <a:pt x="29" y="45"/>
                    <a:pt x="29" y="45"/>
                    <a:pt x="29" y="45"/>
                  </a:cubicBezTo>
                  <a:cubicBezTo>
                    <a:pt x="29" y="45"/>
                    <a:pt x="29" y="45"/>
                    <a:pt x="29" y="45"/>
                  </a:cubicBezTo>
                  <a:cubicBezTo>
                    <a:pt x="29" y="45"/>
                    <a:pt x="29" y="46"/>
                    <a:pt x="29" y="46"/>
                  </a:cubicBezTo>
                  <a:cubicBezTo>
                    <a:pt x="28" y="46"/>
                    <a:pt x="28" y="46"/>
                    <a:pt x="28" y="46"/>
                  </a:cubicBezTo>
                  <a:cubicBezTo>
                    <a:pt x="28" y="46"/>
                    <a:pt x="28" y="46"/>
                    <a:pt x="28" y="46"/>
                  </a:cubicBezTo>
                  <a:cubicBezTo>
                    <a:pt x="28" y="46"/>
                    <a:pt x="27" y="46"/>
                    <a:pt x="27" y="46"/>
                  </a:cubicBezTo>
                  <a:cubicBezTo>
                    <a:pt x="27" y="46"/>
                    <a:pt x="27" y="46"/>
                    <a:pt x="27" y="46"/>
                  </a:cubicBezTo>
                  <a:cubicBezTo>
                    <a:pt x="27" y="46"/>
                    <a:pt x="26" y="46"/>
                    <a:pt x="26" y="46"/>
                  </a:cubicBezTo>
                  <a:cubicBezTo>
                    <a:pt x="26" y="46"/>
                    <a:pt x="26" y="46"/>
                    <a:pt x="26" y="46"/>
                  </a:cubicBezTo>
                  <a:cubicBezTo>
                    <a:pt x="26" y="46"/>
                    <a:pt x="26" y="46"/>
                    <a:pt x="25" y="46"/>
                  </a:cubicBezTo>
                  <a:cubicBezTo>
                    <a:pt x="25" y="46"/>
                    <a:pt x="25" y="46"/>
                    <a:pt x="25" y="46"/>
                  </a:cubicBezTo>
                  <a:cubicBezTo>
                    <a:pt x="25" y="46"/>
                    <a:pt x="25" y="46"/>
                    <a:pt x="24" y="46"/>
                  </a:cubicBezTo>
                  <a:cubicBezTo>
                    <a:pt x="24" y="46"/>
                    <a:pt x="24" y="46"/>
                    <a:pt x="24" y="46"/>
                  </a:cubicBezTo>
                  <a:cubicBezTo>
                    <a:pt x="24" y="46"/>
                    <a:pt x="24" y="46"/>
                    <a:pt x="24" y="46"/>
                  </a:cubicBezTo>
                  <a:cubicBezTo>
                    <a:pt x="24" y="46"/>
                    <a:pt x="24" y="46"/>
                    <a:pt x="24" y="46"/>
                  </a:cubicBezTo>
                  <a:cubicBezTo>
                    <a:pt x="23" y="46"/>
                    <a:pt x="23" y="46"/>
                    <a:pt x="23" y="46"/>
                  </a:cubicBezTo>
                  <a:cubicBezTo>
                    <a:pt x="23" y="46"/>
                    <a:pt x="23" y="46"/>
                    <a:pt x="23" y="46"/>
                  </a:cubicBezTo>
                  <a:cubicBezTo>
                    <a:pt x="22" y="46"/>
                    <a:pt x="22" y="46"/>
                    <a:pt x="22" y="46"/>
                  </a:cubicBezTo>
                  <a:cubicBezTo>
                    <a:pt x="22" y="46"/>
                    <a:pt x="22" y="46"/>
                    <a:pt x="22" y="46"/>
                  </a:cubicBezTo>
                  <a:cubicBezTo>
                    <a:pt x="21" y="46"/>
                    <a:pt x="21" y="46"/>
                    <a:pt x="21" y="46"/>
                  </a:cubicBezTo>
                  <a:cubicBezTo>
                    <a:pt x="21" y="46"/>
                    <a:pt x="21" y="46"/>
                    <a:pt x="21" y="46"/>
                  </a:cubicBezTo>
                  <a:cubicBezTo>
                    <a:pt x="20" y="46"/>
                    <a:pt x="20" y="46"/>
                    <a:pt x="20" y="46"/>
                  </a:cubicBezTo>
                  <a:cubicBezTo>
                    <a:pt x="20" y="46"/>
                    <a:pt x="20" y="46"/>
                    <a:pt x="20" y="46"/>
                  </a:cubicBezTo>
                  <a:cubicBezTo>
                    <a:pt x="19" y="46"/>
                    <a:pt x="19" y="46"/>
                    <a:pt x="18" y="46"/>
                  </a:cubicBezTo>
                  <a:cubicBezTo>
                    <a:pt x="18" y="47"/>
                    <a:pt x="17" y="47"/>
                    <a:pt x="17" y="48"/>
                  </a:cubicBezTo>
                  <a:cubicBezTo>
                    <a:pt x="16" y="48"/>
                    <a:pt x="16" y="48"/>
                    <a:pt x="16" y="49"/>
                  </a:cubicBezTo>
                  <a:cubicBezTo>
                    <a:pt x="16" y="50"/>
                    <a:pt x="17" y="51"/>
                    <a:pt x="17" y="51"/>
                  </a:cubicBezTo>
                  <a:cubicBezTo>
                    <a:pt x="17" y="52"/>
                    <a:pt x="17" y="52"/>
                    <a:pt x="17" y="53"/>
                  </a:cubicBezTo>
                  <a:cubicBezTo>
                    <a:pt x="17" y="54"/>
                    <a:pt x="17" y="54"/>
                    <a:pt x="17" y="55"/>
                  </a:cubicBezTo>
                  <a:cubicBezTo>
                    <a:pt x="17" y="55"/>
                    <a:pt x="18" y="56"/>
                    <a:pt x="18" y="56"/>
                  </a:cubicBezTo>
                  <a:cubicBezTo>
                    <a:pt x="18" y="56"/>
                    <a:pt x="18" y="56"/>
                    <a:pt x="18" y="56"/>
                  </a:cubicBezTo>
                  <a:cubicBezTo>
                    <a:pt x="18" y="56"/>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8"/>
                  </a:cubicBezTo>
                  <a:cubicBezTo>
                    <a:pt x="18" y="58"/>
                    <a:pt x="18" y="58"/>
                    <a:pt x="18" y="58"/>
                  </a:cubicBezTo>
                  <a:cubicBezTo>
                    <a:pt x="18" y="58"/>
                    <a:pt x="18" y="58"/>
                    <a:pt x="18" y="58"/>
                  </a:cubicBezTo>
                  <a:cubicBezTo>
                    <a:pt x="18" y="58"/>
                    <a:pt x="18" y="58"/>
                    <a:pt x="19" y="58"/>
                  </a:cubicBezTo>
                  <a:cubicBezTo>
                    <a:pt x="19" y="58"/>
                    <a:pt x="19" y="58"/>
                    <a:pt x="19" y="58"/>
                  </a:cubicBezTo>
                  <a:cubicBezTo>
                    <a:pt x="19" y="58"/>
                    <a:pt x="19" y="58"/>
                    <a:pt x="19" y="58"/>
                  </a:cubicBezTo>
                  <a:cubicBezTo>
                    <a:pt x="19" y="58"/>
                    <a:pt x="20" y="59"/>
                    <a:pt x="21" y="59"/>
                  </a:cubicBezTo>
                  <a:cubicBezTo>
                    <a:pt x="21" y="59"/>
                    <a:pt x="21" y="58"/>
                    <a:pt x="21" y="58"/>
                  </a:cubicBezTo>
                  <a:cubicBezTo>
                    <a:pt x="21" y="58"/>
                    <a:pt x="21"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3" y="58"/>
                    <a:pt x="23" y="58"/>
                    <a:pt x="23" y="58"/>
                  </a:cubicBezTo>
                  <a:cubicBezTo>
                    <a:pt x="23" y="58"/>
                    <a:pt x="23" y="58"/>
                    <a:pt x="23" y="58"/>
                  </a:cubicBezTo>
                  <a:cubicBezTo>
                    <a:pt x="23" y="58"/>
                    <a:pt x="23" y="58"/>
                    <a:pt x="23" y="58"/>
                  </a:cubicBezTo>
                  <a:cubicBezTo>
                    <a:pt x="23" y="58"/>
                    <a:pt x="23" y="58"/>
                    <a:pt x="23" y="58"/>
                  </a:cubicBezTo>
                  <a:cubicBezTo>
                    <a:pt x="23" y="58"/>
                    <a:pt x="23"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5" y="58"/>
                    <a:pt x="25" y="58"/>
                  </a:cubicBezTo>
                  <a:cubicBezTo>
                    <a:pt x="25" y="57"/>
                    <a:pt x="26" y="57"/>
                    <a:pt x="26" y="57"/>
                  </a:cubicBezTo>
                  <a:cubicBezTo>
                    <a:pt x="27" y="57"/>
                    <a:pt x="27" y="57"/>
                    <a:pt x="27" y="57"/>
                  </a:cubicBezTo>
                  <a:cubicBezTo>
                    <a:pt x="28" y="57"/>
                    <a:pt x="28" y="57"/>
                    <a:pt x="29" y="57"/>
                  </a:cubicBezTo>
                  <a:cubicBezTo>
                    <a:pt x="29" y="57"/>
                    <a:pt x="29"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1" y="56"/>
                    <a:pt x="31" y="56"/>
                    <a:pt x="31" y="56"/>
                  </a:cubicBezTo>
                  <a:cubicBezTo>
                    <a:pt x="31" y="56"/>
                    <a:pt x="31" y="56"/>
                    <a:pt x="31" y="56"/>
                  </a:cubicBezTo>
                  <a:cubicBezTo>
                    <a:pt x="31" y="56"/>
                    <a:pt x="31" y="56"/>
                    <a:pt x="31" y="56"/>
                  </a:cubicBezTo>
                  <a:cubicBezTo>
                    <a:pt x="31" y="56"/>
                    <a:pt x="31" y="56"/>
                    <a:pt x="31" y="56"/>
                  </a:cubicBezTo>
                  <a:cubicBezTo>
                    <a:pt x="32" y="56"/>
                    <a:pt x="32" y="56"/>
                    <a:pt x="33" y="56"/>
                  </a:cubicBezTo>
                  <a:cubicBezTo>
                    <a:pt x="34" y="55"/>
                    <a:pt x="35" y="55"/>
                    <a:pt x="36" y="55"/>
                  </a:cubicBezTo>
                  <a:cubicBezTo>
                    <a:pt x="36" y="55"/>
                    <a:pt x="37" y="55"/>
                    <a:pt x="37" y="55"/>
                  </a:cubicBezTo>
                  <a:cubicBezTo>
                    <a:pt x="38" y="55"/>
                    <a:pt x="39" y="55"/>
                    <a:pt x="39" y="54"/>
                  </a:cubicBezTo>
                  <a:cubicBezTo>
                    <a:pt x="40" y="54"/>
                    <a:pt x="40" y="54"/>
                    <a:pt x="40" y="54"/>
                  </a:cubicBezTo>
                  <a:cubicBezTo>
                    <a:pt x="41" y="54"/>
                    <a:pt x="42" y="54"/>
                    <a:pt x="43" y="54"/>
                  </a:cubicBezTo>
                  <a:cubicBezTo>
                    <a:pt x="43" y="54"/>
                    <a:pt x="44" y="54"/>
                    <a:pt x="44" y="54"/>
                  </a:cubicBezTo>
                  <a:cubicBezTo>
                    <a:pt x="45" y="53"/>
                    <a:pt x="46" y="53"/>
                    <a:pt x="47" y="53"/>
                  </a:cubicBezTo>
                  <a:cubicBezTo>
                    <a:pt x="47" y="53"/>
                    <a:pt x="47" y="53"/>
                    <a:pt x="47" y="53"/>
                  </a:cubicBezTo>
                  <a:cubicBezTo>
                    <a:pt x="48" y="53"/>
                    <a:pt x="50" y="52"/>
                    <a:pt x="51" y="52"/>
                  </a:cubicBezTo>
                  <a:cubicBezTo>
                    <a:pt x="51" y="52"/>
                    <a:pt x="51"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1"/>
                  </a:cubicBezTo>
                  <a:cubicBezTo>
                    <a:pt x="52" y="51"/>
                    <a:pt x="52" y="51"/>
                    <a:pt x="53" y="51"/>
                  </a:cubicBezTo>
                  <a:cubicBezTo>
                    <a:pt x="53" y="51"/>
                    <a:pt x="53" y="51"/>
                    <a:pt x="53" y="51"/>
                  </a:cubicBezTo>
                  <a:cubicBezTo>
                    <a:pt x="53" y="51"/>
                    <a:pt x="53" y="51"/>
                    <a:pt x="53" y="51"/>
                  </a:cubicBezTo>
                  <a:cubicBezTo>
                    <a:pt x="53" y="51"/>
                    <a:pt x="53" y="51"/>
                    <a:pt x="53" y="51"/>
                  </a:cubicBezTo>
                  <a:cubicBezTo>
                    <a:pt x="53" y="51"/>
                    <a:pt x="53" y="51"/>
                    <a:pt x="54" y="51"/>
                  </a:cubicBezTo>
                  <a:cubicBezTo>
                    <a:pt x="54" y="51"/>
                    <a:pt x="54" y="51"/>
                    <a:pt x="54" y="51"/>
                  </a:cubicBezTo>
                  <a:cubicBezTo>
                    <a:pt x="54" y="51"/>
                    <a:pt x="54" y="51"/>
                    <a:pt x="54" y="51"/>
                  </a:cubicBezTo>
                  <a:cubicBezTo>
                    <a:pt x="54" y="51"/>
                    <a:pt x="54" y="51"/>
                    <a:pt x="54" y="51"/>
                  </a:cubicBezTo>
                  <a:cubicBezTo>
                    <a:pt x="54"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6" y="51"/>
                    <a:pt x="56" y="51"/>
                    <a:pt x="56" y="51"/>
                  </a:cubicBezTo>
                  <a:cubicBezTo>
                    <a:pt x="56" y="51"/>
                    <a:pt x="56" y="51"/>
                    <a:pt x="56" y="51"/>
                  </a:cubicBezTo>
                  <a:cubicBezTo>
                    <a:pt x="56" y="51"/>
                    <a:pt x="56" y="51"/>
                    <a:pt x="56" y="51"/>
                  </a:cubicBezTo>
                  <a:cubicBezTo>
                    <a:pt x="56" y="51"/>
                    <a:pt x="56" y="51"/>
                    <a:pt x="56" y="50"/>
                  </a:cubicBezTo>
                  <a:cubicBezTo>
                    <a:pt x="56" y="50"/>
                    <a:pt x="56" y="50"/>
                    <a:pt x="56" y="50"/>
                  </a:cubicBezTo>
                  <a:cubicBezTo>
                    <a:pt x="56" y="50"/>
                    <a:pt x="56" y="50"/>
                    <a:pt x="56"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9" y="50"/>
                  </a:cubicBezTo>
                  <a:cubicBezTo>
                    <a:pt x="59" y="50"/>
                    <a:pt x="59" y="50"/>
                    <a:pt x="59" y="50"/>
                  </a:cubicBezTo>
                  <a:cubicBezTo>
                    <a:pt x="59" y="50"/>
                    <a:pt x="59" y="50"/>
                    <a:pt x="59" y="50"/>
                  </a:cubicBezTo>
                  <a:cubicBezTo>
                    <a:pt x="59" y="50"/>
                    <a:pt x="59" y="50"/>
                    <a:pt x="59" y="50"/>
                  </a:cubicBezTo>
                  <a:cubicBezTo>
                    <a:pt x="59" y="50"/>
                    <a:pt x="59" y="50"/>
                    <a:pt x="59" y="50"/>
                  </a:cubicBezTo>
                  <a:cubicBezTo>
                    <a:pt x="60" y="49"/>
                    <a:pt x="61" y="49"/>
                    <a:pt x="62" y="49"/>
                  </a:cubicBezTo>
                  <a:cubicBezTo>
                    <a:pt x="63" y="49"/>
                    <a:pt x="64" y="49"/>
                    <a:pt x="64" y="48"/>
                  </a:cubicBezTo>
                  <a:cubicBezTo>
                    <a:pt x="64" y="48"/>
                    <a:pt x="64" y="48"/>
                    <a:pt x="64" y="48"/>
                  </a:cubicBezTo>
                  <a:cubicBezTo>
                    <a:pt x="64" y="48"/>
                    <a:pt x="64" y="48"/>
                    <a:pt x="64" y="48"/>
                  </a:cubicBezTo>
                  <a:cubicBezTo>
                    <a:pt x="64" y="48"/>
                    <a:pt x="64" y="48"/>
                    <a:pt x="64" y="48"/>
                  </a:cubicBezTo>
                  <a:cubicBezTo>
                    <a:pt x="64" y="48"/>
                    <a:pt x="64" y="48"/>
                    <a:pt x="65" y="48"/>
                  </a:cubicBezTo>
                  <a:cubicBezTo>
                    <a:pt x="65" y="48"/>
                    <a:pt x="65" y="48"/>
                    <a:pt x="65" y="48"/>
                  </a:cubicBezTo>
                  <a:cubicBezTo>
                    <a:pt x="65" y="48"/>
                    <a:pt x="65" y="48"/>
                    <a:pt x="65" y="48"/>
                  </a:cubicBezTo>
                  <a:cubicBezTo>
                    <a:pt x="65" y="48"/>
                    <a:pt x="65" y="48"/>
                    <a:pt x="65" y="48"/>
                  </a:cubicBezTo>
                  <a:cubicBezTo>
                    <a:pt x="65" y="48"/>
                    <a:pt x="65" y="48"/>
                    <a:pt x="65" y="48"/>
                  </a:cubicBezTo>
                  <a:cubicBezTo>
                    <a:pt x="65" y="48"/>
                    <a:pt x="66" y="48"/>
                    <a:pt x="66" y="47"/>
                  </a:cubicBezTo>
                  <a:cubicBezTo>
                    <a:pt x="66" y="47"/>
                    <a:pt x="66" y="47"/>
                    <a:pt x="66" y="47"/>
                  </a:cubicBezTo>
                  <a:cubicBezTo>
                    <a:pt x="66" y="47"/>
                    <a:pt x="66" y="47"/>
                    <a:pt x="66" y="47"/>
                  </a:cubicBezTo>
                  <a:cubicBezTo>
                    <a:pt x="66" y="47"/>
                    <a:pt x="66" y="46"/>
                    <a:pt x="67" y="46"/>
                  </a:cubicBezTo>
                  <a:cubicBezTo>
                    <a:pt x="67" y="45"/>
                    <a:pt x="67" y="45"/>
                    <a:pt x="67" y="45"/>
                  </a:cubicBezTo>
                  <a:cubicBezTo>
                    <a:pt x="67" y="45"/>
                    <a:pt x="67" y="45"/>
                    <a:pt x="67" y="45"/>
                  </a:cubicBezTo>
                  <a:cubicBezTo>
                    <a:pt x="67" y="45"/>
                    <a:pt x="67" y="44"/>
                    <a:pt x="67" y="44"/>
                  </a:cubicBezTo>
                  <a:cubicBezTo>
                    <a:pt x="67" y="44"/>
                    <a:pt x="67" y="44"/>
                    <a:pt x="67" y="44"/>
                  </a:cubicBezTo>
                  <a:cubicBezTo>
                    <a:pt x="67" y="44"/>
                    <a:pt x="67" y="43"/>
                    <a:pt x="67" y="43"/>
                  </a:cubicBezTo>
                  <a:cubicBezTo>
                    <a:pt x="67" y="43"/>
                    <a:pt x="67" y="43"/>
                    <a:pt x="67" y="43"/>
                  </a:cubicBezTo>
                  <a:cubicBezTo>
                    <a:pt x="67" y="43"/>
                    <a:pt x="66" y="43"/>
                    <a:pt x="66" y="43"/>
                  </a:cubicBezTo>
                  <a:cubicBezTo>
                    <a:pt x="66" y="43"/>
                    <a:pt x="66" y="43"/>
                    <a:pt x="66" y="43"/>
                  </a:cubicBezTo>
                  <a:cubicBezTo>
                    <a:pt x="66" y="43"/>
                    <a:pt x="66" y="42"/>
                    <a:pt x="66" y="42"/>
                  </a:cubicBezTo>
                  <a:cubicBezTo>
                    <a:pt x="65" y="42"/>
                    <a:pt x="65" y="42"/>
                    <a:pt x="65" y="42"/>
                  </a:cubicBezTo>
                  <a:cubicBezTo>
                    <a:pt x="65" y="42"/>
                    <a:pt x="64" y="42"/>
                    <a:pt x="64" y="42"/>
                  </a:cubicBezTo>
                  <a:cubicBezTo>
                    <a:pt x="63" y="42"/>
                    <a:pt x="62" y="42"/>
                    <a:pt x="61" y="42"/>
                  </a:cubicBezTo>
                  <a:cubicBezTo>
                    <a:pt x="60" y="42"/>
                    <a:pt x="59" y="42"/>
                    <a:pt x="59" y="42"/>
                  </a:cubicBezTo>
                  <a:cubicBezTo>
                    <a:pt x="58" y="43"/>
                    <a:pt x="58" y="43"/>
                    <a:pt x="57" y="43"/>
                  </a:cubicBezTo>
                  <a:cubicBezTo>
                    <a:pt x="57" y="43"/>
                    <a:pt x="57" y="43"/>
                    <a:pt x="56" y="43"/>
                  </a:cubicBezTo>
                  <a:cubicBezTo>
                    <a:pt x="56" y="43"/>
                    <a:pt x="56" y="43"/>
                    <a:pt x="56" y="43"/>
                  </a:cubicBezTo>
                  <a:cubicBezTo>
                    <a:pt x="56" y="43"/>
                    <a:pt x="55" y="43"/>
                    <a:pt x="55" y="43"/>
                  </a:cubicBezTo>
                  <a:cubicBezTo>
                    <a:pt x="55" y="43"/>
                    <a:pt x="55" y="43"/>
                    <a:pt x="55" y="43"/>
                  </a:cubicBezTo>
                  <a:cubicBezTo>
                    <a:pt x="54" y="43"/>
                    <a:pt x="54" y="43"/>
                    <a:pt x="54" y="43"/>
                  </a:cubicBezTo>
                  <a:cubicBezTo>
                    <a:pt x="54" y="43"/>
                    <a:pt x="54" y="43"/>
                    <a:pt x="54" y="43"/>
                  </a:cubicBezTo>
                  <a:cubicBezTo>
                    <a:pt x="54" y="43"/>
                    <a:pt x="53" y="43"/>
                    <a:pt x="53" y="43"/>
                  </a:cubicBezTo>
                  <a:cubicBezTo>
                    <a:pt x="53" y="43"/>
                    <a:pt x="52" y="43"/>
                    <a:pt x="51" y="43"/>
                  </a:cubicBezTo>
                  <a:cubicBezTo>
                    <a:pt x="50" y="43"/>
                    <a:pt x="50" y="43"/>
                    <a:pt x="49" y="43"/>
                  </a:cubicBezTo>
                  <a:cubicBezTo>
                    <a:pt x="49" y="43"/>
                    <a:pt x="49" y="43"/>
                    <a:pt x="49" y="44"/>
                  </a:cubicBezTo>
                  <a:cubicBezTo>
                    <a:pt x="49" y="44"/>
                    <a:pt x="49" y="44"/>
                    <a:pt x="49" y="44"/>
                  </a:cubicBezTo>
                  <a:cubicBezTo>
                    <a:pt x="48" y="44"/>
                    <a:pt x="47" y="44"/>
                    <a:pt x="46" y="44"/>
                  </a:cubicBezTo>
                  <a:cubicBezTo>
                    <a:pt x="46" y="44"/>
                    <a:pt x="46" y="44"/>
                    <a:pt x="45" y="43"/>
                  </a:cubicBezTo>
                  <a:cubicBezTo>
                    <a:pt x="45" y="43"/>
                    <a:pt x="45" y="43"/>
                    <a:pt x="45" y="42"/>
                  </a:cubicBezTo>
                  <a:cubicBezTo>
                    <a:pt x="45" y="42"/>
                    <a:pt x="45" y="41"/>
                    <a:pt x="45" y="40"/>
                  </a:cubicBezTo>
                  <a:cubicBezTo>
                    <a:pt x="45" y="37"/>
                    <a:pt x="45" y="34"/>
                    <a:pt x="45" y="31"/>
                  </a:cubicBezTo>
                  <a:cubicBezTo>
                    <a:pt x="46" y="31"/>
                    <a:pt x="46" y="31"/>
                    <a:pt x="46" y="31"/>
                  </a:cubicBezTo>
                  <a:cubicBezTo>
                    <a:pt x="46" y="31"/>
                    <a:pt x="46" y="31"/>
                    <a:pt x="46" y="31"/>
                  </a:cubicBezTo>
                  <a:cubicBezTo>
                    <a:pt x="46" y="31"/>
                    <a:pt x="46" y="31"/>
                    <a:pt x="46" y="31"/>
                  </a:cubicBezTo>
                  <a:cubicBezTo>
                    <a:pt x="46" y="30"/>
                    <a:pt x="46" y="30"/>
                    <a:pt x="46" y="30"/>
                  </a:cubicBezTo>
                  <a:cubicBezTo>
                    <a:pt x="46" y="30"/>
                    <a:pt x="47" y="30"/>
                    <a:pt x="48" y="30"/>
                  </a:cubicBezTo>
                  <a:cubicBezTo>
                    <a:pt x="49" y="30"/>
                    <a:pt x="50" y="30"/>
                    <a:pt x="51" y="30"/>
                  </a:cubicBezTo>
                  <a:cubicBezTo>
                    <a:pt x="56" y="30"/>
                    <a:pt x="60"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1"/>
                  </a:cubicBezTo>
                  <a:cubicBezTo>
                    <a:pt x="65" y="31"/>
                    <a:pt x="65" y="31"/>
                    <a:pt x="66" y="31"/>
                  </a:cubicBezTo>
                  <a:cubicBezTo>
                    <a:pt x="66" y="31"/>
                    <a:pt x="66" y="31"/>
                    <a:pt x="66" y="31"/>
                  </a:cubicBezTo>
                  <a:cubicBezTo>
                    <a:pt x="66" y="31"/>
                    <a:pt x="66" y="31"/>
                    <a:pt x="66" y="31"/>
                  </a:cubicBezTo>
                  <a:cubicBezTo>
                    <a:pt x="66" y="31"/>
                    <a:pt x="66" y="31"/>
                    <a:pt x="66" y="31"/>
                  </a:cubicBezTo>
                  <a:cubicBezTo>
                    <a:pt x="66" y="31"/>
                    <a:pt x="66" y="31"/>
                    <a:pt x="66" y="31"/>
                  </a:cubicBezTo>
                  <a:cubicBezTo>
                    <a:pt x="66" y="31"/>
                    <a:pt x="66" y="32"/>
                    <a:pt x="66" y="32"/>
                  </a:cubicBezTo>
                  <a:cubicBezTo>
                    <a:pt x="66" y="32"/>
                    <a:pt x="66" y="32"/>
                    <a:pt x="66" y="32"/>
                  </a:cubicBezTo>
                  <a:cubicBezTo>
                    <a:pt x="66" y="32"/>
                    <a:pt x="66" y="32"/>
                    <a:pt x="66" y="32"/>
                  </a:cubicBezTo>
                  <a:cubicBezTo>
                    <a:pt x="66" y="32"/>
                    <a:pt x="66" y="32"/>
                    <a:pt x="66" y="32"/>
                  </a:cubicBezTo>
                  <a:cubicBezTo>
                    <a:pt x="66" y="32"/>
                    <a:pt x="66" y="32"/>
                    <a:pt x="66" y="32"/>
                  </a:cubicBezTo>
                  <a:cubicBezTo>
                    <a:pt x="66" y="32"/>
                    <a:pt x="67" y="32"/>
                    <a:pt x="67" y="32"/>
                  </a:cubicBezTo>
                  <a:cubicBezTo>
                    <a:pt x="67" y="32"/>
                    <a:pt x="67" y="32"/>
                    <a:pt x="67" y="32"/>
                  </a:cubicBezTo>
                  <a:cubicBezTo>
                    <a:pt x="67" y="32"/>
                    <a:pt x="67" y="32"/>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4"/>
                  </a:cubicBezTo>
                  <a:cubicBezTo>
                    <a:pt x="68" y="34"/>
                    <a:pt x="68" y="34"/>
                    <a:pt x="68" y="34"/>
                  </a:cubicBezTo>
                  <a:cubicBezTo>
                    <a:pt x="68" y="34"/>
                    <a:pt x="68" y="34"/>
                    <a:pt x="68" y="34"/>
                  </a:cubicBezTo>
                  <a:cubicBezTo>
                    <a:pt x="68" y="34"/>
                    <a:pt x="68" y="34"/>
                    <a:pt x="68" y="34"/>
                  </a:cubicBezTo>
                  <a:cubicBezTo>
                    <a:pt x="68" y="34"/>
                    <a:pt x="68" y="34"/>
                    <a:pt x="68" y="34"/>
                  </a:cubicBezTo>
                  <a:cubicBezTo>
                    <a:pt x="68" y="34"/>
                    <a:pt x="68" y="35"/>
                    <a:pt x="69" y="35"/>
                  </a:cubicBezTo>
                  <a:cubicBezTo>
                    <a:pt x="69" y="35"/>
                    <a:pt x="69" y="35"/>
                    <a:pt x="69" y="35"/>
                  </a:cubicBezTo>
                  <a:cubicBezTo>
                    <a:pt x="69" y="35"/>
                    <a:pt x="69" y="35"/>
                    <a:pt x="69" y="35"/>
                  </a:cubicBezTo>
                  <a:cubicBezTo>
                    <a:pt x="69" y="35"/>
                    <a:pt x="69" y="35"/>
                    <a:pt x="69" y="35"/>
                  </a:cubicBezTo>
                  <a:cubicBezTo>
                    <a:pt x="69" y="35"/>
                    <a:pt x="69" y="36"/>
                    <a:pt x="69" y="36"/>
                  </a:cubicBezTo>
                  <a:cubicBezTo>
                    <a:pt x="69" y="36"/>
                    <a:pt x="69" y="36"/>
                    <a:pt x="69" y="36"/>
                  </a:cubicBezTo>
                  <a:cubicBezTo>
                    <a:pt x="70" y="36"/>
                    <a:pt x="70" y="36"/>
                    <a:pt x="70" y="36"/>
                  </a:cubicBezTo>
                  <a:cubicBezTo>
                    <a:pt x="70" y="37"/>
                    <a:pt x="71" y="37"/>
                    <a:pt x="72" y="38"/>
                  </a:cubicBezTo>
                  <a:cubicBezTo>
                    <a:pt x="72" y="38"/>
                    <a:pt x="72" y="39"/>
                    <a:pt x="72" y="39"/>
                  </a:cubicBezTo>
                  <a:cubicBezTo>
                    <a:pt x="72" y="39"/>
                    <a:pt x="72" y="39"/>
                    <a:pt x="73" y="39"/>
                  </a:cubicBezTo>
                  <a:cubicBezTo>
                    <a:pt x="73" y="39"/>
                    <a:pt x="73" y="39"/>
                    <a:pt x="73" y="39"/>
                  </a:cubicBezTo>
                  <a:cubicBezTo>
                    <a:pt x="73" y="39"/>
                    <a:pt x="73" y="39"/>
                    <a:pt x="73" y="39"/>
                  </a:cubicBezTo>
                  <a:cubicBezTo>
                    <a:pt x="73" y="40"/>
                    <a:pt x="73"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1"/>
                    <a:pt x="74" y="41"/>
                  </a:cubicBezTo>
                  <a:cubicBezTo>
                    <a:pt x="74" y="41"/>
                    <a:pt x="74"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6" y="41"/>
                    <a:pt x="76" y="41"/>
                  </a:cubicBezTo>
                  <a:cubicBezTo>
                    <a:pt x="76" y="41"/>
                    <a:pt x="76" y="42"/>
                    <a:pt x="76" y="42"/>
                  </a:cubicBezTo>
                  <a:cubicBezTo>
                    <a:pt x="76" y="42"/>
                    <a:pt x="76" y="42"/>
                    <a:pt x="76" y="42"/>
                  </a:cubicBezTo>
                  <a:cubicBezTo>
                    <a:pt x="76" y="42"/>
                    <a:pt x="76" y="42"/>
                    <a:pt x="76" y="42"/>
                  </a:cubicBezTo>
                  <a:cubicBezTo>
                    <a:pt x="76" y="42"/>
                    <a:pt x="76" y="42"/>
                    <a:pt x="76" y="42"/>
                  </a:cubicBezTo>
                  <a:cubicBezTo>
                    <a:pt x="76" y="42"/>
                    <a:pt x="76" y="42"/>
                    <a:pt x="76" y="42"/>
                  </a:cubicBezTo>
                  <a:cubicBezTo>
                    <a:pt x="77" y="42"/>
                    <a:pt x="77" y="42"/>
                    <a:pt x="77" y="42"/>
                  </a:cubicBezTo>
                  <a:cubicBezTo>
                    <a:pt x="77" y="42"/>
                    <a:pt x="77" y="42"/>
                    <a:pt x="77" y="42"/>
                  </a:cubicBezTo>
                  <a:cubicBezTo>
                    <a:pt x="77" y="42"/>
                    <a:pt x="77" y="42"/>
                    <a:pt x="77" y="42"/>
                  </a:cubicBezTo>
                  <a:cubicBezTo>
                    <a:pt x="77" y="42"/>
                    <a:pt x="77" y="43"/>
                    <a:pt x="77" y="43"/>
                  </a:cubicBezTo>
                  <a:cubicBezTo>
                    <a:pt x="77" y="43"/>
                    <a:pt x="77" y="43"/>
                    <a:pt x="77" y="43"/>
                  </a:cubicBezTo>
                  <a:cubicBezTo>
                    <a:pt x="77" y="43"/>
                    <a:pt x="77" y="43"/>
                    <a:pt x="77" y="43"/>
                  </a:cubicBezTo>
                  <a:cubicBezTo>
                    <a:pt x="77" y="43"/>
                    <a:pt x="77" y="43"/>
                    <a:pt x="77"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4"/>
                    <a:pt x="78" y="44"/>
                  </a:cubicBezTo>
                  <a:cubicBezTo>
                    <a:pt x="78"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80" y="44"/>
                    <a:pt x="80" y="44"/>
                    <a:pt x="80" y="44"/>
                  </a:cubicBezTo>
                  <a:cubicBezTo>
                    <a:pt x="80" y="45"/>
                    <a:pt x="80" y="45"/>
                    <a:pt x="80" y="45"/>
                  </a:cubicBezTo>
                  <a:cubicBezTo>
                    <a:pt x="80" y="45"/>
                    <a:pt x="80" y="45"/>
                    <a:pt x="80" y="45"/>
                  </a:cubicBezTo>
                  <a:cubicBezTo>
                    <a:pt x="80" y="45"/>
                    <a:pt x="80" y="45"/>
                    <a:pt x="80" y="45"/>
                  </a:cubicBezTo>
                  <a:cubicBezTo>
                    <a:pt x="80"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2" y="45"/>
                  </a:cubicBezTo>
                  <a:cubicBezTo>
                    <a:pt x="82" y="46"/>
                    <a:pt x="82" y="46"/>
                    <a:pt x="82" y="46"/>
                  </a:cubicBezTo>
                  <a:cubicBezTo>
                    <a:pt x="82" y="46"/>
                    <a:pt x="82" y="46"/>
                    <a:pt x="82" y="46"/>
                  </a:cubicBezTo>
                  <a:cubicBezTo>
                    <a:pt x="82" y="46"/>
                    <a:pt x="82" y="46"/>
                    <a:pt x="82" y="46"/>
                  </a:cubicBezTo>
                  <a:cubicBezTo>
                    <a:pt x="82" y="46"/>
                    <a:pt x="83" y="46"/>
                    <a:pt x="83" y="46"/>
                  </a:cubicBezTo>
                  <a:cubicBezTo>
                    <a:pt x="83" y="46"/>
                    <a:pt x="83" y="46"/>
                    <a:pt x="83" y="46"/>
                  </a:cubicBezTo>
                  <a:cubicBezTo>
                    <a:pt x="83" y="46"/>
                    <a:pt x="83" y="46"/>
                    <a:pt x="83" y="46"/>
                  </a:cubicBezTo>
                  <a:cubicBezTo>
                    <a:pt x="83" y="46"/>
                    <a:pt x="83" y="46"/>
                    <a:pt x="83" y="46"/>
                  </a:cubicBezTo>
                  <a:cubicBezTo>
                    <a:pt x="83" y="46"/>
                    <a:pt x="83" y="46"/>
                    <a:pt x="83" y="47"/>
                  </a:cubicBezTo>
                  <a:cubicBezTo>
                    <a:pt x="83" y="47"/>
                    <a:pt x="83"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8"/>
                    <a:pt x="85" y="48"/>
                  </a:cubicBezTo>
                  <a:cubicBezTo>
                    <a:pt x="85" y="48"/>
                    <a:pt x="85" y="48"/>
                    <a:pt x="85"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9"/>
                    <a:pt x="87" y="49"/>
                    <a:pt x="87" y="49"/>
                  </a:cubicBezTo>
                  <a:cubicBezTo>
                    <a:pt x="87"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50"/>
                    <a:pt x="89" y="50"/>
                    <a:pt x="89"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2" y="50"/>
                    <a:pt x="92" y="50"/>
                  </a:cubicBezTo>
                  <a:cubicBezTo>
                    <a:pt x="92" y="50"/>
                    <a:pt x="92" y="50"/>
                    <a:pt x="92" y="50"/>
                  </a:cubicBezTo>
                  <a:cubicBezTo>
                    <a:pt x="92" y="50"/>
                    <a:pt x="92" y="50"/>
                    <a:pt x="92" y="50"/>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7" y="52"/>
                  </a:cubicBezTo>
                  <a:cubicBezTo>
                    <a:pt x="97" y="52"/>
                    <a:pt x="97" y="52"/>
                    <a:pt x="97" y="52"/>
                  </a:cubicBezTo>
                  <a:cubicBezTo>
                    <a:pt x="97" y="52"/>
                    <a:pt x="97" y="52"/>
                    <a:pt x="97" y="52"/>
                  </a:cubicBezTo>
                  <a:cubicBezTo>
                    <a:pt x="97" y="52"/>
                    <a:pt x="97" y="52"/>
                    <a:pt x="97" y="52"/>
                  </a:cubicBezTo>
                  <a:cubicBezTo>
                    <a:pt x="97" y="52"/>
                    <a:pt x="97"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100" y="53"/>
                    <a:pt x="100" y="53"/>
                    <a:pt x="100" y="53"/>
                  </a:cubicBezTo>
                  <a:cubicBezTo>
                    <a:pt x="100" y="53"/>
                    <a:pt x="100" y="53"/>
                    <a:pt x="100" y="53"/>
                  </a:cubicBezTo>
                  <a:cubicBezTo>
                    <a:pt x="100" y="54"/>
                    <a:pt x="101" y="54"/>
                    <a:pt x="101" y="54"/>
                  </a:cubicBezTo>
                  <a:cubicBezTo>
                    <a:pt x="101" y="54"/>
                    <a:pt x="101" y="54"/>
                    <a:pt x="101" y="54"/>
                  </a:cubicBezTo>
                  <a:cubicBezTo>
                    <a:pt x="102" y="54"/>
                    <a:pt x="102" y="54"/>
                    <a:pt x="102" y="54"/>
                  </a:cubicBezTo>
                  <a:cubicBezTo>
                    <a:pt x="102" y="54"/>
                    <a:pt x="102" y="54"/>
                    <a:pt x="102" y="54"/>
                  </a:cubicBezTo>
                  <a:cubicBezTo>
                    <a:pt x="102" y="54"/>
                    <a:pt x="103" y="54"/>
                    <a:pt x="103" y="54"/>
                  </a:cubicBezTo>
                  <a:cubicBezTo>
                    <a:pt x="103" y="54"/>
                    <a:pt x="103" y="54"/>
                    <a:pt x="103" y="54"/>
                  </a:cubicBezTo>
                  <a:cubicBezTo>
                    <a:pt x="103" y="54"/>
                    <a:pt x="104" y="54"/>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5" y="55"/>
                    <a:pt x="105" y="55"/>
                    <a:pt x="105" y="55"/>
                  </a:cubicBezTo>
                  <a:cubicBezTo>
                    <a:pt x="105" y="55"/>
                    <a:pt x="105" y="55"/>
                    <a:pt x="105" y="55"/>
                  </a:cubicBezTo>
                  <a:cubicBezTo>
                    <a:pt x="105" y="55"/>
                    <a:pt x="106" y="55"/>
                    <a:pt x="106" y="55"/>
                  </a:cubicBezTo>
                  <a:cubicBezTo>
                    <a:pt x="107" y="55"/>
                    <a:pt x="108" y="56"/>
                    <a:pt x="109" y="56"/>
                  </a:cubicBezTo>
                  <a:cubicBezTo>
                    <a:pt x="110" y="56"/>
                    <a:pt x="110" y="56"/>
                    <a:pt x="110" y="56"/>
                  </a:cubicBezTo>
                  <a:cubicBezTo>
                    <a:pt x="111" y="56"/>
                    <a:pt x="112" y="56"/>
                    <a:pt x="113" y="57"/>
                  </a:cubicBezTo>
                  <a:cubicBezTo>
                    <a:pt x="113" y="57"/>
                    <a:pt x="113" y="57"/>
                    <a:pt x="114" y="57"/>
                  </a:cubicBezTo>
                  <a:cubicBezTo>
                    <a:pt x="114" y="57"/>
                    <a:pt x="114" y="57"/>
                    <a:pt x="114" y="57"/>
                  </a:cubicBezTo>
                  <a:cubicBezTo>
                    <a:pt x="114" y="57"/>
                    <a:pt x="114" y="57"/>
                    <a:pt x="114" y="57"/>
                  </a:cubicBezTo>
                  <a:cubicBezTo>
                    <a:pt x="114" y="57"/>
                    <a:pt x="115" y="57"/>
                    <a:pt x="115" y="57"/>
                  </a:cubicBezTo>
                  <a:cubicBezTo>
                    <a:pt x="116" y="57"/>
                    <a:pt x="116" y="57"/>
                    <a:pt x="116" y="57"/>
                  </a:cubicBezTo>
                  <a:cubicBezTo>
                    <a:pt x="116" y="57"/>
                    <a:pt x="116" y="57"/>
                    <a:pt x="116" y="57"/>
                  </a:cubicBezTo>
                  <a:cubicBezTo>
                    <a:pt x="116" y="57"/>
                    <a:pt x="116" y="57"/>
                    <a:pt x="116" y="57"/>
                  </a:cubicBezTo>
                  <a:cubicBezTo>
                    <a:pt x="116" y="57"/>
                    <a:pt x="116" y="57"/>
                    <a:pt x="116" y="57"/>
                  </a:cubicBezTo>
                  <a:cubicBezTo>
                    <a:pt x="117" y="57"/>
                    <a:pt x="117" y="57"/>
                    <a:pt x="117" y="57"/>
                  </a:cubicBezTo>
                  <a:cubicBezTo>
                    <a:pt x="117" y="57"/>
                    <a:pt x="117" y="57"/>
                    <a:pt x="117" y="57"/>
                  </a:cubicBezTo>
                  <a:cubicBezTo>
                    <a:pt x="117" y="57"/>
                    <a:pt x="117" y="57"/>
                    <a:pt x="118" y="57"/>
                  </a:cubicBezTo>
                  <a:cubicBezTo>
                    <a:pt x="118" y="57"/>
                    <a:pt x="118" y="58"/>
                    <a:pt x="119" y="58"/>
                  </a:cubicBezTo>
                  <a:cubicBezTo>
                    <a:pt x="119" y="58"/>
                    <a:pt x="119" y="57"/>
                    <a:pt x="119" y="57"/>
                  </a:cubicBezTo>
                  <a:cubicBezTo>
                    <a:pt x="119" y="57"/>
                    <a:pt x="119" y="57"/>
                    <a:pt x="119" y="57"/>
                  </a:cubicBezTo>
                  <a:cubicBezTo>
                    <a:pt x="119" y="57"/>
                    <a:pt x="119" y="57"/>
                    <a:pt x="119" y="57"/>
                  </a:cubicBezTo>
                  <a:cubicBezTo>
                    <a:pt x="119" y="57"/>
                    <a:pt x="119" y="57"/>
                    <a:pt x="119" y="57"/>
                  </a:cubicBezTo>
                  <a:cubicBezTo>
                    <a:pt x="119" y="57"/>
                    <a:pt x="119" y="57"/>
                    <a:pt x="119" y="57"/>
                  </a:cubicBezTo>
                  <a:cubicBezTo>
                    <a:pt x="119" y="57"/>
                    <a:pt x="119" y="57"/>
                    <a:pt x="120" y="57"/>
                  </a:cubicBezTo>
                  <a:cubicBezTo>
                    <a:pt x="120" y="57"/>
                    <a:pt x="120" y="57"/>
                    <a:pt x="120" y="57"/>
                  </a:cubicBezTo>
                  <a:cubicBezTo>
                    <a:pt x="120" y="57"/>
                    <a:pt x="120" y="57"/>
                    <a:pt x="120" y="57"/>
                  </a:cubicBezTo>
                  <a:cubicBezTo>
                    <a:pt x="120" y="57"/>
                    <a:pt x="120" y="57"/>
                    <a:pt x="120" y="57"/>
                  </a:cubicBezTo>
                  <a:cubicBezTo>
                    <a:pt x="120" y="57"/>
                    <a:pt x="120" y="57"/>
                    <a:pt x="120" y="57"/>
                  </a:cubicBezTo>
                  <a:cubicBezTo>
                    <a:pt x="120" y="57"/>
                    <a:pt x="120" y="56"/>
                    <a:pt x="120" y="56"/>
                  </a:cubicBezTo>
                  <a:cubicBezTo>
                    <a:pt x="121" y="56"/>
                    <a:pt x="121" y="56"/>
                    <a:pt x="121" y="56"/>
                  </a:cubicBezTo>
                  <a:cubicBezTo>
                    <a:pt x="121" y="56"/>
                    <a:pt x="121" y="56"/>
                    <a:pt x="121" y="56"/>
                  </a:cubicBezTo>
                  <a:cubicBezTo>
                    <a:pt x="121" y="55"/>
                    <a:pt x="121"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4"/>
                    <a:pt x="122" y="54"/>
                  </a:cubicBezTo>
                  <a:cubicBezTo>
                    <a:pt x="122" y="54"/>
                    <a:pt x="122" y="54"/>
                    <a:pt x="122" y="54"/>
                  </a:cubicBezTo>
                  <a:cubicBezTo>
                    <a:pt x="123" y="54"/>
                    <a:pt x="123" y="54"/>
                    <a:pt x="123" y="54"/>
                  </a:cubicBezTo>
                  <a:cubicBezTo>
                    <a:pt x="123" y="54"/>
                    <a:pt x="123" y="54"/>
                    <a:pt x="123" y="54"/>
                  </a:cubicBezTo>
                  <a:cubicBezTo>
                    <a:pt x="123" y="54"/>
                    <a:pt x="123" y="53"/>
                    <a:pt x="123" y="53"/>
                  </a:cubicBezTo>
                  <a:cubicBezTo>
                    <a:pt x="123" y="53"/>
                    <a:pt x="123" y="53"/>
                    <a:pt x="123" y="53"/>
                  </a:cubicBezTo>
                  <a:cubicBezTo>
                    <a:pt x="123" y="53"/>
                    <a:pt x="123" y="53"/>
                    <a:pt x="124" y="53"/>
                  </a:cubicBezTo>
                  <a:cubicBezTo>
                    <a:pt x="124" y="53"/>
                    <a:pt x="124" y="53"/>
                    <a:pt x="124" y="53"/>
                  </a:cubicBezTo>
                  <a:cubicBezTo>
                    <a:pt x="124" y="53"/>
                    <a:pt x="124" y="53"/>
                    <a:pt x="124" y="52"/>
                  </a:cubicBezTo>
                  <a:cubicBezTo>
                    <a:pt x="124" y="52"/>
                    <a:pt x="124" y="52"/>
                    <a:pt x="124" y="52"/>
                  </a:cubicBezTo>
                  <a:cubicBezTo>
                    <a:pt x="124" y="52"/>
                    <a:pt x="124" y="52"/>
                    <a:pt x="124" y="52"/>
                  </a:cubicBezTo>
                  <a:cubicBezTo>
                    <a:pt x="124" y="52"/>
                    <a:pt x="124" y="52"/>
                    <a:pt x="124" y="52"/>
                  </a:cubicBezTo>
                  <a:cubicBezTo>
                    <a:pt x="124" y="52"/>
                    <a:pt x="124" y="52"/>
                    <a:pt x="125" y="52"/>
                  </a:cubicBezTo>
                  <a:cubicBezTo>
                    <a:pt x="125" y="52"/>
                    <a:pt x="125" y="51"/>
                    <a:pt x="125" y="51"/>
                  </a:cubicBezTo>
                  <a:cubicBezTo>
                    <a:pt x="125" y="51"/>
                    <a:pt x="125" y="51"/>
                    <a:pt x="125" y="51"/>
                  </a:cubicBezTo>
                  <a:cubicBezTo>
                    <a:pt x="125" y="51"/>
                    <a:pt x="125" y="51"/>
                    <a:pt x="125" y="51"/>
                  </a:cubicBezTo>
                  <a:cubicBezTo>
                    <a:pt x="125" y="51"/>
                    <a:pt x="125" y="51"/>
                    <a:pt x="125" y="51"/>
                  </a:cubicBezTo>
                  <a:cubicBezTo>
                    <a:pt x="125" y="51"/>
                    <a:pt x="125" y="51"/>
                    <a:pt x="125" y="50"/>
                  </a:cubicBezTo>
                  <a:cubicBezTo>
                    <a:pt x="126" y="50"/>
                    <a:pt x="126" y="50"/>
                    <a:pt x="126" y="50"/>
                  </a:cubicBezTo>
                  <a:cubicBezTo>
                    <a:pt x="126" y="50"/>
                    <a:pt x="126" y="50"/>
                    <a:pt x="126" y="50"/>
                  </a:cubicBezTo>
                  <a:cubicBezTo>
                    <a:pt x="126" y="50"/>
                    <a:pt x="126" y="50"/>
                    <a:pt x="126" y="50"/>
                  </a:cubicBezTo>
                  <a:cubicBezTo>
                    <a:pt x="126" y="50"/>
                    <a:pt x="126" y="49"/>
                    <a:pt x="126" y="49"/>
                  </a:cubicBezTo>
                  <a:cubicBezTo>
                    <a:pt x="126" y="49"/>
                    <a:pt x="127" y="49"/>
                    <a:pt x="127" y="49"/>
                  </a:cubicBezTo>
                  <a:cubicBezTo>
                    <a:pt x="127" y="49"/>
                    <a:pt x="127" y="49"/>
                    <a:pt x="127" y="49"/>
                  </a:cubicBezTo>
                  <a:cubicBezTo>
                    <a:pt x="127" y="49"/>
                    <a:pt x="127" y="49"/>
                    <a:pt x="127" y="49"/>
                  </a:cubicBezTo>
                  <a:cubicBezTo>
                    <a:pt x="127" y="49"/>
                    <a:pt x="127" y="49"/>
                    <a:pt x="127" y="48"/>
                  </a:cubicBezTo>
                  <a:cubicBezTo>
                    <a:pt x="127" y="48"/>
                    <a:pt x="127" y="48"/>
                    <a:pt x="127" y="48"/>
                  </a:cubicBezTo>
                  <a:cubicBezTo>
                    <a:pt x="127" y="48"/>
                    <a:pt x="127" y="47"/>
                    <a:pt x="127" y="47"/>
                  </a:cubicBezTo>
                  <a:cubicBezTo>
                    <a:pt x="127" y="47"/>
                    <a:pt x="127" y="47"/>
                    <a:pt x="127" y="47"/>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sp>
          <p:nvSpPr>
            <p:cNvPr id="83" name="Freeform 19">
              <a:extLst>
                <a:ext uri="{FF2B5EF4-FFF2-40B4-BE49-F238E27FC236}">
                  <a16:creationId xmlns:a16="http://schemas.microsoft.com/office/drawing/2014/main" id="{8DF353FC-B261-4A85-B59D-FD1476F8732F}"/>
                </a:ext>
              </a:extLst>
            </p:cNvPr>
            <p:cNvSpPr>
              <a:spLocks/>
            </p:cNvSpPr>
            <p:nvPr/>
          </p:nvSpPr>
          <p:spPr bwMode="auto">
            <a:xfrm>
              <a:off x="3303588" y="3433763"/>
              <a:ext cx="319087" cy="33337"/>
            </a:xfrm>
            <a:custGeom>
              <a:avLst/>
              <a:gdLst>
                <a:gd name="T0" fmla="*/ 2 w 85"/>
                <a:gd name="T1" fmla="*/ 0 h 9"/>
                <a:gd name="T2" fmla="*/ 1 w 85"/>
                <a:gd name="T3" fmla="*/ 0 h 9"/>
                <a:gd name="T4" fmla="*/ 1 w 85"/>
                <a:gd name="T5" fmla="*/ 0 h 9"/>
                <a:gd name="T6" fmla="*/ 1 w 85"/>
                <a:gd name="T7" fmla="*/ 0 h 9"/>
                <a:gd name="T8" fmla="*/ 0 w 85"/>
                <a:gd name="T9" fmla="*/ 0 h 9"/>
                <a:gd name="T10" fmla="*/ 0 w 85"/>
                <a:gd name="T11" fmla="*/ 0 h 9"/>
                <a:gd name="T12" fmla="*/ 0 w 85"/>
                <a:gd name="T13" fmla="*/ 1 h 9"/>
                <a:gd name="T14" fmla="*/ 0 w 85"/>
                <a:gd name="T15" fmla="*/ 1 h 9"/>
                <a:gd name="T16" fmla="*/ 0 w 85"/>
                <a:gd name="T17" fmla="*/ 3 h 9"/>
                <a:gd name="T18" fmla="*/ 0 w 85"/>
                <a:gd name="T19" fmla="*/ 5 h 9"/>
                <a:gd name="T20" fmla="*/ 6 w 85"/>
                <a:gd name="T21" fmla="*/ 8 h 9"/>
                <a:gd name="T22" fmla="*/ 11 w 85"/>
                <a:gd name="T23" fmla="*/ 8 h 9"/>
                <a:gd name="T24" fmla="*/ 23 w 85"/>
                <a:gd name="T25" fmla="*/ 8 h 9"/>
                <a:gd name="T26" fmla="*/ 26 w 85"/>
                <a:gd name="T27" fmla="*/ 8 h 9"/>
                <a:gd name="T28" fmla="*/ 38 w 85"/>
                <a:gd name="T29" fmla="*/ 8 h 9"/>
                <a:gd name="T30" fmla="*/ 63 w 85"/>
                <a:gd name="T31" fmla="*/ 8 h 9"/>
                <a:gd name="T32" fmla="*/ 71 w 85"/>
                <a:gd name="T33" fmla="*/ 8 h 9"/>
                <a:gd name="T34" fmla="*/ 82 w 85"/>
                <a:gd name="T35" fmla="*/ 8 h 9"/>
                <a:gd name="T36" fmla="*/ 83 w 85"/>
                <a:gd name="T37" fmla="*/ 8 h 9"/>
                <a:gd name="T38" fmla="*/ 84 w 85"/>
                <a:gd name="T39" fmla="*/ 8 h 9"/>
                <a:gd name="T40" fmla="*/ 84 w 85"/>
                <a:gd name="T41" fmla="*/ 7 h 9"/>
                <a:gd name="T42" fmla="*/ 84 w 85"/>
                <a:gd name="T43" fmla="*/ 7 h 9"/>
                <a:gd name="T44" fmla="*/ 84 w 85"/>
                <a:gd name="T45" fmla="*/ 7 h 9"/>
                <a:gd name="T46" fmla="*/ 85 w 85"/>
                <a:gd name="T47" fmla="*/ 6 h 9"/>
                <a:gd name="T48" fmla="*/ 85 w 85"/>
                <a:gd name="T49" fmla="*/ 6 h 9"/>
                <a:gd name="T50" fmla="*/ 85 w 85"/>
                <a:gd name="T51" fmla="*/ 4 h 9"/>
                <a:gd name="T52" fmla="*/ 84 w 85"/>
                <a:gd name="T53" fmla="*/ 1 h 9"/>
                <a:gd name="T54" fmla="*/ 84 w 85"/>
                <a:gd name="T55" fmla="*/ 1 h 9"/>
                <a:gd name="T56" fmla="*/ 84 w 85"/>
                <a:gd name="T57" fmla="*/ 1 h 9"/>
                <a:gd name="T58" fmla="*/ 84 w 85"/>
                <a:gd name="T59" fmla="*/ 0 h 9"/>
                <a:gd name="T60" fmla="*/ 83 w 85"/>
                <a:gd name="T61" fmla="*/ 0 h 9"/>
                <a:gd name="T62" fmla="*/ 81 w 85"/>
                <a:gd name="T63" fmla="*/ 0 h 9"/>
                <a:gd name="T64" fmla="*/ 76 w 85"/>
                <a:gd name="T65" fmla="*/ 0 h 9"/>
                <a:gd name="T66" fmla="*/ 68 w 85"/>
                <a:gd name="T67" fmla="*/ 0 h 9"/>
                <a:gd name="T68" fmla="*/ 62 w 85"/>
                <a:gd name="T69" fmla="*/ 0 h 9"/>
                <a:gd name="T70" fmla="*/ 21 w 85"/>
                <a:gd name="T71" fmla="*/ 0 h 9"/>
                <a:gd name="T72" fmla="*/ 17 w 85"/>
                <a:gd name="T73" fmla="*/ 0 h 9"/>
                <a:gd name="T74" fmla="*/ 12 w 85"/>
                <a:gd name="T75" fmla="*/ 0 h 9"/>
                <a:gd name="T76" fmla="*/ 9 w 85"/>
                <a:gd name="T77" fmla="*/ 0 h 9"/>
                <a:gd name="T78" fmla="*/ 5 w 85"/>
                <a:gd name="T79" fmla="*/ 0 h 9"/>
                <a:gd name="T80" fmla="*/ 3 w 85"/>
                <a:gd name="T81" fmla="*/ 0 h 9"/>
                <a:gd name="T82" fmla="*/ 2 w 85"/>
                <a:gd name="T8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9">
                  <a:moveTo>
                    <a:pt x="2" y="0"/>
                  </a:moveTo>
                  <a:cubicBezTo>
                    <a:pt x="2" y="0"/>
                    <a:pt x="2" y="0"/>
                    <a:pt x="2" y="0"/>
                  </a:cubicBezTo>
                  <a:cubicBezTo>
                    <a:pt x="2"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2"/>
                    <a:pt x="0" y="2"/>
                    <a:pt x="0" y="3"/>
                  </a:cubicBezTo>
                  <a:cubicBezTo>
                    <a:pt x="0" y="3"/>
                    <a:pt x="0" y="3"/>
                    <a:pt x="0" y="3"/>
                  </a:cubicBezTo>
                  <a:cubicBezTo>
                    <a:pt x="0" y="3"/>
                    <a:pt x="0" y="3"/>
                    <a:pt x="0" y="3"/>
                  </a:cubicBezTo>
                  <a:cubicBezTo>
                    <a:pt x="0" y="4"/>
                    <a:pt x="0" y="4"/>
                    <a:pt x="0" y="5"/>
                  </a:cubicBezTo>
                  <a:cubicBezTo>
                    <a:pt x="0" y="6"/>
                    <a:pt x="0" y="7"/>
                    <a:pt x="0" y="7"/>
                  </a:cubicBezTo>
                  <a:cubicBezTo>
                    <a:pt x="1" y="9"/>
                    <a:pt x="4" y="8"/>
                    <a:pt x="6" y="8"/>
                  </a:cubicBezTo>
                  <a:cubicBezTo>
                    <a:pt x="8" y="8"/>
                    <a:pt x="10" y="8"/>
                    <a:pt x="11" y="8"/>
                  </a:cubicBezTo>
                  <a:cubicBezTo>
                    <a:pt x="11" y="8"/>
                    <a:pt x="11" y="8"/>
                    <a:pt x="11" y="8"/>
                  </a:cubicBezTo>
                  <a:cubicBezTo>
                    <a:pt x="13" y="8"/>
                    <a:pt x="14" y="8"/>
                    <a:pt x="15" y="8"/>
                  </a:cubicBezTo>
                  <a:cubicBezTo>
                    <a:pt x="18" y="8"/>
                    <a:pt x="20" y="8"/>
                    <a:pt x="23" y="8"/>
                  </a:cubicBezTo>
                  <a:cubicBezTo>
                    <a:pt x="24" y="8"/>
                    <a:pt x="25" y="8"/>
                    <a:pt x="26" y="8"/>
                  </a:cubicBezTo>
                  <a:cubicBezTo>
                    <a:pt x="26" y="8"/>
                    <a:pt x="26" y="8"/>
                    <a:pt x="26" y="8"/>
                  </a:cubicBezTo>
                  <a:cubicBezTo>
                    <a:pt x="28" y="8"/>
                    <a:pt x="29" y="8"/>
                    <a:pt x="30" y="8"/>
                  </a:cubicBezTo>
                  <a:cubicBezTo>
                    <a:pt x="33" y="8"/>
                    <a:pt x="36" y="8"/>
                    <a:pt x="38" y="8"/>
                  </a:cubicBezTo>
                  <a:cubicBezTo>
                    <a:pt x="45" y="8"/>
                    <a:pt x="51" y="8"/>
                    <a:pt x="57" y="8"/>
                  </a:cubicBezTo>
                  <a:cubicBezTo>
                    <a:pt x="59" y="8"/>
                    <a:pt x="61" y="8"/>
                    <a:pt x="63" y="8"/>
                  </a:cubicBezTo>
                  <a:cubicBezTo>
                    <a:pt x="64" y="8"/>
                    <a:pt x="65" y="8"/>
                    <a:pt x="66" y="8"/>
                  </a:cubicBezTo>
                  <a:cubicBezTo>
                    <a:pt x="68" y="8"/>
                    <a:pt x="69" y="8"/>
                    <a:pt x="71" y="8"/>
                  </a:cubicBezTo>
                  <a:cubicBezTo>
                    <a:pt x="73" y="8"/>
                    <a:pt x="76" y="8"/>
                    <a:pt x="79" y="8"/>
                  </a:cubicBezTo>
                  <a:cubicBezTo>
                    <a:pt x="80" y="8"/>
                    <a:pt x="81" y="8"/>
                    <a:pt x="82" y="8"/>
                  </a:cubicBezTo>
                  <a:cubicBezTo>
                    <a:pt x="82" y="8"/>
                    <a:pt x="83" y="8"/>
                    <a:pt x="83" y="8"/>
                  </a:cubicBezTo>
                  <a:cubicBezTo>
                    <a:pt x="83" y="8"/>
                    <a:pt x="83" y="8"/>
                    <a:pt x="83" y="8"/>
                  </a:cubicBezTo>
                  <a:cubicBezTo>
                    <a:pt x="84" y="8"/>
                    <a:pt x="84" y="8"/>
                    <a:pt x="84" y="8"/>
                  </a:cubicBezTo>
                  <a:cubicBezTo>
                    <a:pt x="84" y="8"/>
                    <a:pt x="84" y="8"/>
                    <a:pt x="84" y="8"/>
                  </a:cubicBezTo>
                  <a:cubicBezTo>
                    <a:pt x="84" y="8"/>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5" y="7"/>
                    <a:pt x="85" y="7"/>
                  </a:cubicBezTo>
                  <a:cubicBezTo>
                    <a:pt x="85" y="7"/>
                    <a:pt x="85" y="6"/>
                    <a:pt x="85" y="6"/>
                  </a:cubicBezTo>
                  <a:cubicBezTo>
                    <a:pt x="85" y="6"/>
                    <a:pt x="85" y="6"/>
                    <a:pt x="85" y="6"/>
                  </a:cubicBezTo>
                  <a:cubicBezTo>
                    <a:pt x="85" y="6"/>
                    <a:pt x="85" y="6"/>
                    <a:pt x="85" y="6"/>
                  </a:cubicBezTo>
                  <a:cubicBezTo>
                    <a:pt x="85" y="6"/>
                    <a:pt x="85" y="6"/>
                    <a:pt x="85" y="6"/>
                  </a:cubicBezTo>
                  <a:cubicBezTo>
                    <a:pt x="85" y="5"/>
                    <a:pt x="85" y="4"/>
                    <a:pt x="85" y="4"/>
                  </a:cubicBezTo>
                  <a:cubicBezTo>
                    <a:pt x="85" y="3"/>
                    <a:pt x="85" y="2"/>
                    <a:pt x="85" y="1"/>
                  </a:cubicBezTo>
                  <a:cubicBezTo>
                    <a:pt x="85" y="1"/>
                    <a:pt x="84" y="1"/>
                    <a:pt x="84" y="1"/>
                  </a:cubicBezTo>
                  <a:cubicBezTo>
                    <a:pt x="84" y="1"/>
                    <a:pt x="84" y="1"/>
                    <a:pt x="84" y="1"/>
                  </a:cubicBezTo>
                  <a:cubicBezTo>
                    <a:pt x="84" y="1"/>
                    <a:pt x="84" y="1"/>
                    <a:pt x="84" y="1"/>
                  </a:cubicBezTo>
                  <a:cubicBezTo>
                    <a:pt x="84" y="1"/>
                    <a:pt x="84" y="1"/>
                    <a:pt x="84" y="1"/>
                  </a:cubicBezTo>
                  <a:cubicBezTo>
                    <a:pt x="84" y="1"/>
                    <a:pt x="84" y="1"/>
                    <a:pt x="84" y="1"/>
                  </a:cubicBezTo>
                  <a:cubicBezTo>
                    <a:pt x="84" y="0"/>
                    <a:pt x="84" y="0"/>
                    <a:pt x="84" y="0"/>
                  </a:cubicBezTo>
                  <a:cubicBezTo>
                    <a:pt x="84" y="0"/>
                    <a:pt x="84" y="0"/>
                    <a:pt x="84" y="0"/>
                  </a:cubicBezTo>
                  <a:cubicBezTo>
                    <a:pt x="84" y="0"/>
                    <a:pt x="84" y="0"/>
                    <a:pt x="84" y="0"/>
                  </a:cubicBezTo>
                  <a:cubicBezTo>
                    <a:pt x="84" y="0"/>
                    <a:pt x="84" y="0"/>
                    <a:pt x="83" y="0"/>
                  </a:cubicBezTo>
                  <a:cubicBezTo>
                    <a:pt x="83" y="0"/>
                    <a:pt x="83" y="0"/>
                    <a:pt x="83" y="0"/>
                  </a:cubicBezTo>
                  <a:cubicBezTo>
                    <a:pt x="83" y="0"/>
                    <a:pt x="82" y="0"/>
                    <a:pt x="81" y="0"/>
                  </a:cubicBezTo>
                  <a:cubicBezTo>
                    <a:pt x="79" y="0"/>
                    <a:pt x="78" y="0"/>
                    <a:pt x="76" y="0"/>
                  </a:cubicBezTo>
                  <a:cubicBezTo>
                    <a:pt x="76" y="0"/>
                    <a:pt x="76" y="0"/>
                    <a:pt x="76" y="0"/>
                  </a:cubicBezTo>
                  <a:cubicBezTo>
                    <a:pt x="76" y="0"/>
                    <a:pt x="76" y="0"/>
                    <a:pt x="76" y="0"/>
                  </a:cubicBezTo>
                  <a:cubicBezTo>
                    <a:pt x="73" y="0"/>
                    <a:pt x="71" y="0"/>
                    <a:pt x="68" y="0"/>
                  </a:cubicBezTo>
                  <a:cubicBezTo>
                    <a:pt x="68" y="0"/>
                    <a:pt x="66" y="0"/>
                    <a:pt x="66" y="0"/>
                  </a:cubicBezTo>
                  <a:cubicBezTo>
                    <a:pt x="64" y="0"/>
                    <a:pt x="63" y="0"/>
                    <a:pt x="62" y="0"/>
                  </a:cubicBezTo>
                  <a:cubicBezTo>
                    <a:pt x="57" y="0"/>
                    <a:pt x="53" y="0"/>
                    <a:pt x="48" y="0"/>
                  </a:cubicBezTo>
                  <a:cubicBezTo>
                    <a:pt x="39" y="0"/>
                    <a:pt x="30" y="0"/>
                    <a:pt x="21" y="0"/>
                  </a:cubicBezTo>
                  <a:cubicBezTo>
                    <a:pt x="21" y="0"/>
                    <a:pt x="20" y="0"/>
                    <a:pt x="20" y="0"/>
                  </a:cubicBezTo>
                  <a:cubicBezTo>
                    <a:pt x="19" y="0"/>
                    <a:pt x="18" y="0"/>
                    <a:pt x="17" y="0"/>
                  </a:cubicBezTo>
                  <a:cubicBezTo>
                    <a:pt x="17" y="0"/>
                    <a:pt x="16" y="0"/>
                    <a:pt x="16" y="0"/>
                  </a:cubicBezTo>
                  <a:cubicBezTo>
                    <a:pt x="15" y="0"/>
                    <a:pt x="13" y="0"/>
                    <a:pt x="12" y="0"/>
                  </a:cubicBezTo>
                  <a:cubicBezTo>
                    <a:pt x="12" y="0"/>
                    <a:pt x="12" y="0"/>
                    <a:pt x="11" y="0"/>
                  </a:cubicBezTo>
                  <a:cubicBezTo>
                    <a:pt x="11" y="0"/>
                    <a:pt x="9" y="0"/>
                    <a:pt x="9" y="0"/>
                  </a:cubicBezTo>
                  <a:cubicBezTo>
                    <a:pt x="8" y="0"/>
                    <a:pt x="8" y="0"/>
                    <a:pt x="8" y="0"/>
                  </a:cubicBezTo>
                  <a:cubicBezTo>
                    <a:pt x="7" y="0"/>
                    <a:pt x="6" y="0"/>
                    <a:pt x="5" y="0"/>
                  </a:cubicBezTo>
                  <a:cubicBezTo>
                    <a:pt x="5" y="0"/>
                    <a:pt x="4" y="0"/>
                    <a:pt x="3" y="0"/>
                  </a:cubicBezTo>
                  <a:cubicBezTo>
                    <a:pt x="3" y="0"/>
                    <a:pt x="3" y="0"/>
                    <a:pt x="3" y="0"/>
                  </a:cubicBezTo>
                  <a:cubicBezTo>
                    <a:pt x="3" y="0"/>
                    <a:pt x="3" y="0"/>
                    <a:pt x="3" y="0"/>
                  </a:cubicBezTo>
                  <a:cubicBezTo>
                    <a:pt x="2" y="0"/>
                    <a:pt x="2" y="0"/>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954">
                <a:solidFill>
                  <a:prstClr val="black"/>
                </a:solidFill>
              </a:endParaRPr>
            </a:p>
          </p:txBody>
        </p:sp>
      </p:grpSp>
      <p:sp>
        <p:nvSpPr>
          <p:cNvPr id="84" name="正方形/長方形 83">
            <a:extLst>
              <a:ext uri="{FF2B5EF4-FFF2-40B4-BE49-F238E27FC236}">
                <a16:creationId xmlns:a16="http://schemas.microsoft.com/office/drawing/2014/main" id="{7DFEF741-9201-4E9D-96CA-E729D10238FD}"/>
              </a:ext>
            </a:extLst>
          </p:cNvPr>
          <p:cNvSpPr/>
          <p:nvPr userDrawn="1"/>
        </p:nvSpPr>
        <p:spPr>
          <a:xfrm>
            <a:off x="3950999" y="6290156"/>
            <a:ext cx="2021386" cy="490134"/>
          </a:xfrm>
          <a:prstGeom prst="rect">
            <a:avLst/>
          </a:prstGeom>
        </p:spPr>
        <p:txBody>
          <a:bodyPr wrap="none">
            <a:spAutoFit/>
          </a:bodyPr>
          <a:lstStyle/>
          <a:p>
            <a:pPr algn="ctr"/>
            <a:r>
              <a:rPr lang="ja-JP" altLang="en-US" sz="2585" b="1" spc="277">
                <a:solidFill>
                  <a:prstClr val="black"/>
                </a:solidFill>
                <a:latin typeface="Meiryo UI" panose="020B0604030504040204" pitchFamily="50" charset="-128"/>
                <a:cs typeface="Meiryo UI" panose="020B0604030504040204" pitchFamily="50" charset="-128"/>
              </a:rPr>
              <a:t>食料産業局</a:t>
            </a:r>
          </a:p>
        </p:txBody>
      </p:sp>
      <p:sp>
        <p:nvSpPr>
          <p:cNvPr id="35" name="フリーフォーム: 図形 34">
            <a:extLst>
              <a:ext uri="{FF2B5EF4-FFF2-40B4-BE49-F238E27FC236}">
                <a16:creationId xmlns:a16="http://schemas.microsoft.com/office/drawing/2014/main" id="{F71D6F1B-1717-42A7-9C3A-689D890ED079}"/>
              </a:ext>
            </a:extLst>
          </p:cNvPr>
          <p:cNvSpPr/>
          <p:nvPr userDrawn="1"/>
        </p:nvSpPr>
        <p:spPr>
          <a:xfrm>
            <a:off x="272481"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pic>
        <p:nvPicPr>
          <p:cNvPr id="36" name="図 35">
            <a:extLst>
              <a:ext uri="{FF2B5EF4-FFF2-40B4-BE49-F238E27FC236}">
                <a16:creationId xmlns:a16="http://schemas.microsoft.com/office/drawing/2014/main" id="{59FA28B8-FFBF-4F83-BC70-E291355A6F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3"/>
            <a:ext cx="524641" cy="363213"/>
          </a:xfrm>
          <a:prstGeom prst="rect">
            <a:avLst/>
          </a:prstGeom>
        </p:spPr>
      </p:pic>
    </p:spTree>
    <p:extLst>
      <p:ext uri="{BB962C8B-B14F-4D97-AF65-F5344CB8AC3E}">
        <p14:creationId xmlns:p14="http://schemas.microsoft.com/office/powerpoint/2010/main" val="3977027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5_タイトルのみ">
    <p:spTree>
      <p:nvGrpSpPr>
        <p:cNvPr id="1" name=""/>
        <p:cNvGrpSpPr/>
        <p:nvPr/>
      </p:nvGrpSpPr>
      <p:grpSpPr>
        <a:xfrm>
          <a:off x="0" y="0"/>
          <a:ext cx="0" cy="0"/>
          <a:chOff x="0" y="0"/>
          <a:chExt cx="0" cy="0"/>
        </a:xfrm>
      </p:grpSpPr>
      <p:sp>
        <p:nvSpPr>
          <p:cNvPr id="25" name="テキスト ボックス 24"/>
          <p:cNvSpPr txBox="1"/>
          <p:nvPr userDrawn="1"/>
        </p:nvSpPr>
        <p:spPr>
          <a:xfrm>
            <a:off x="38454" y="6613324"/>
            <a:ext cx="6552728" cy="191719"/>
          </a:xfrm>
          <a:prstGeom prst="rect">
            <a:avLst/>
          </a:prstGeom>
          <a:noFill/>
        </p:spPr>
        <p:txBody>
          <a:bodyPr wrap="square" rtlCol="0">
            <a:spAutoFit/>
          </a:bodyPr>
          <a:lstStyle/>
          <a:p>
            <a:r>
              <a:rPr lang="ja-JP" altLang="en-US" sz="646">
                <a:solidFill>
                  <a:schemeClr val="tx1">
                    <a:lumMod val="50000"/>
                    <a:lumOff val="50000"/>
                  </a:schemeClr>
                </a:solidFill>
              </a:rPr>
              <a:t>農林水産省 食料産業局 ／</a:t>
            </a:r>
            <a:r>
              <a:rPr lang="en-US" altLang="ja-JP" sz="646">
                <a:solidFill>
                  <a:schemeClr val="tx1">
                    <a:lumMod val="50000"/>
                    <a:lumOff val="50000"/>
                  </a:schemeClr>
                </a:solidFill>
              </a:rPr>
              <a:t>Food Industry Affairs Bureau. </a:t>
            </a:r>
            <a:r>
              <a:rPr lang="ja-JP" altLang="en-US" sz="646">
                <a:solidFill>
                  <a:schemeClr val="tx1">
                    <a:lumMod val="50000"/>
                    <a:lumOff val="50000"/>
                  </a:schemeClr>
                </a:solidFill>
              </a:rPr>
              <a:t>　</a:t>
            </a:r>
            <a:r>
              <a:rPr lang="en-US" altLang="ja-JP" sz="646">
                <a:solidFill>
                  <a:schemeClr val="tx1">
                    <a:lumMod val="50000"/>
                    <a:lumOff val="50000"/>
                  </a:schemeClr>
                </a:solidFill>
              </a:rPr>
              <a:t>Ministry of Agriculture, Forestry and Fisheries.</a:t>
            </a:r>
            <a:r>
              <a:rPr lang="ja-JP" altLang="en-US" sz="646">
                <a:solidFill>
                  <a:schemeClr val="tx1">
                    <a:lumMod val="50000"/>
                    <a:lumOff val="50000"/>
                  </a:schemeClr>
                </a:solidFill>
              </a:rPr>
              <a:t>　</a:t>
            </a:r>
          </a:p>
        </p:txBody>
      </p:sp>
      <p:sp>
        <p:nvSpPr>
          <p:cNvPr id="5" name="スライド番号プレースホルダー 4"/>
          <p:cNvSpPr>
            <a:spLocks noGrp="1"/>
          </p:cNvSpPr>
          <p:nvPr>
            <p:ph type="sldNum" sz="quarter" idx="12"/>
          </p:nvPr>
        </p:nvSpPr>
        <p:spPr>
          <a:xfrm>
            <a:off x="7484479" y="6398699"/>
            <a:ext cx="2246214" cy="365125"/>
          </a:xfrm>
        </p:spPr>
        <p:txBody>
          <a:bodyPr anchor="b"/>
          <a:lstStyle>
            <a:lvl1pPr>
              <a:defRPr sz="1108">
                <a:solidFill>
                  <a:schemeClr val="tx1">
                    <a:lumMod val="65000"/>
                    <a:lumOff val="35000"/>
                  </a:schemeClr>
                </a:solidFill>
              </a:defRPr>
            </a:lvl1pPr>
          </a:lstStyle>
          <a:p>
            <a:fld id="{A98DD2BA-7463-4871-B0F9-551092CDA83E}" type="slidenum">
              <a:rPr lang="ja-JP" altLang="en-US" smtClean="0"/>
              <a:pPr/>
              <a:t>‹#›</a:t>
            </a:fld>
            <a:endParaRPr lang="ja-JP" altLang="en-US"/>
          </a:p>
        </p:txBody>
      </p:sp>
      <p:sp>
        <p:nvSpPr>
          <p:cNvPr id="7" name="タイトル 1">
            <a:extLst>
              <a:ext uri="{FF2B5EF4-FFF2-40B4-BE49-F238E27FC236}">
                <a16:creationId xmlns:a16="http://schemas.microsoft.com/office/drawing/2014/main" id="{DA3EF739-350F-45F6-A9F7-A86480359643}"/>
              </a:ext>
            </a:extLst>
          </p:cNvPr>
          <p:cNvSpPr>
            <a:spLocks noGrp="1"/>
          </p:cNvSpPr>
          <p:nvPr>
            <p:ph type="ctrTitle" hasCustomPrompt="1"/>
          </p:nvPr>
        </p:nvSpPr>
        <p:spPr>
          <a:xfrm>
            <a:off x="742950" y="2636915"/>
            <a:ext cx="8420100" cy="657001"/>
          </a:xfrm>
          <a:prstGeom prst="rect">
            <a:avLst/>
          </a:prstGeom>
        </p:spPr>
        <p:txBody>
          <a:bodyPr vert="horz" lIns="91440" tIns="45720" rIns="91440" bIns="45720" rtlCol="0" anchor="b">
            <a:normAutofit/>
          </a:bodyPr>
          <a:lstStyle>
            <a:lvl1pPr>
              <a:defRPr lang="ja-JP" altLang="en-US" sz="3323" b="0"/>
            </a:lvl1pPr>
          </a:lstStyle>
          <a:p>
            <a:pPr lvl="0"/>
            <a:r>
              <a:rPr kumimoji="1" lang="ja-JP" altLang="en-US"/>
              <a:t>サブタイトルを入力</a:t>
            </a:r>
          </a:p>
        </p:txBody>
      </p:sp>
    </p:spTree>
    <p:extLst>
      <p:ext uri="{BB962C8B-B14F-4D97-AF65-F5344CB8AC3E}">
        <p14:creationId xmlns:p14="http://schemas.microsoft.com/office/powerpoint/2010/main" val="26454432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85"/>
            <a:ext cx="8420100" cy="1359431"/>
          </a:xfrm>
        </p:spPr>
        <p:txBody>
          <a:bodyPr vert="horz" lIns="91440" tIns="45720" rIns="91440" bIns="45720" rtlCol="0" anchor="b">
            <a:normAutofit/>
          </a:bodyPr>
          <a:lstStyle>
            <a:lvl1pPr>
              <a:defRPr lang="ja-JP" altLang="en-US" sz="3323"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1"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2" y="3190163"/>
            <a:ext cx="524641" cy="363213"/>
          </a:xfrm>
          <a:prstGeom prst="rect">
            <a:avLst/>
          </a:prstGeom>
        </p:spPr>
      </p:pic>
    </p:spTree>
    <p:extLst>
      <p:ext uri="{BB962C8B-B14F-4D97-AF65-F5344CB8AC3E}">
        <p14:creationId xmlns:p14="http://schemas.microsoft.com/office/powerpoint/2010/main" val="7155940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タイトルのみ">
    <p:spTree>
      <p:nvGrpSpPr>
        <p:cNvPr id="1" name=""/>
        <p:cNvGrpSpPr/>
        <p:nvPr/>
      </p:nvGrpSpPr>
      <p:grpSpPr>
        <a:xfrm>
          <a:off x="0" y="0"/>
          <a:ext cx="0" cy="0"/>
          <a:chOff x="0" y="0"/>
          <a:chExt cx="0" cy="0"/>
        </a:xfrm>
      </p:grpSpPr>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399494" y="6381333"/>
            <a:ext cx="468052" cy="365125"/>
          </a:xfrm>
        </p:spPr>
        <p:txBody>
          <a:bodyPr anchor="b"/>
          <a:lstStyle>
            <a:lvl1pPr>
              <a:defRPr sz="1108">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8898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36575"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448300"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11837CEA-93EC-4220-927D-A00313370955}" type="slidenum">
              <a:rPr lang="en-US" altLang="ja-JP"/>
              <a:pPr>
                <a:defRPr/>
              </a:pPr>
              <a:t>‹#›</a:t>
            </a:fld>
            <a:endParaRPr lang="en-US" altLang="ja-JP"/>
          </a:p>
        </p:txBody>
      </p:sp>
    </p:spTree>
    <p:extLst>
      <p:ext uri="{BB962C8B-B14F-4D97-AF65-F5344CB8AC3E}">
        <p14:creationId xmlns:p14="http://schemas.microsoft.com/office/powerpoint/2010/main" val="25629260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5_白紙">
    <p:spTree>
      <p:nvGrpSpPr>
        <p:cNvPr id="1" name=""/>
        <p:cNvGrpSpPr/>
        <p:nvPr/>
      </p:nvGrpSpPr>
      <p:grpSpPr>
        <a:xfrm>
          <a:off x="0" y="0"/>
          <a:ext cx="0" cy="0"/>
          <a:chOff x="0" y="0"/>
          <a:chExt cx="0" cy="0"/>
        </a:xfrm>
      </p:grpSpPr>
      <p:sp>
        <p:nvSpPr>
          <p:cNvPr id="10" name="スライド番号プレースホルダー 4">
            <a:extLst>
              <a:ext uri="{FF2B5EF4-FFF2-40B4-BE49-F238E27FC236}">
                <a16:creationId xmlns:a16="http://schemas.microsoft.com/office/drawing/2014/main" id="{31D66E2D-9B58-426E-BC24-E26F06FA723F}"/>
              </a:ext>
            </a:extLst>
          </p:cNvPr>
          <p:cNvSpPr>
            <a:spLocks noGrp="1"/>
          </p:cNvSpPr>
          <p:nvPr>
            <p:ph type="sldNum" sz="quarter" idx="12"/>
          </p:nvPr>
        </p:nvSpPr>
        <p:spPr>
          <a:xfrm>
            <a:off x="9437948" y="6415746"/>
            <a:ext cx="468052" cy="442254"/>
          </a:xfrm>
        </p:spPr>
        <p:txBody>
          <a:bodyPr anchor="b"/>
          <a:lstStyle>
            <a:lvl1pPr>
              <a:defRPr sz="1108">
                <a:solidFill>
                  <a:schemeClr val="tx1">
                    <a:lumMod val="65000"/>
                    <a:lumOff val="35000"/>
                  </a:schemeClr>
                </a:solidFill>
              </a:defRPr>
            </a:lvl1pPr>
          </a:lstStyle>
          <a:p>
            <a:fld id="{A98DD2BA-7463-4871-B0F9-551092CDA83E}" type="slidenum">
              <a:rPr lang="ja-JP" altLang="en-US" smtClean="0"/>
              <a:pPr/>
              <a:t>‹#›</a:t>
            </a:fld>
            <a:endParaRPr lang="ja-JP" altLang="en-US"/>
          </a:p>
        </p:txBody>
      </p:sp>
      <p:pic>
        <p:nvPicPr>
          <p:cNvPr id="5" name="図 4">
            <a:extLst>
              <a:ext uri="{FF2B5EF4-FFF2-40B4-BE49-F238E27FC236}">
                <a16:creationId xmlns:a16="http://schemas.microsoft.com/office/drawing/2014/main" id="{28B11295-6D26-4430-8B26-E9535F019CE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70" y="620658"/>
            <a:ext cx="217161" cy="216054"/>
          </a:xfrm>
          <a:prstGeom prst="rect">
            <a:avLst/>
          </a:prstGeom>
        </p:spPr>
      </p:pic>
      <p:cxnSp>
        <p:nvCxnSpPr>
          <p:cNvPr id="6" name="直線コネクタ 5">
            <a:extLst>
              <a:ext uri="{FF2B5EF4-FFF2-40B4-BE49-F238E27FC236}">
                <a16:creationId xmlns:a16="http://schemas.microsoft.com/office/drawing/2014/main" id="{2722E1EA-3114-4EA1-A8B1-BDED9C1BD6C0}"/>
              </a:ext>
            </a:extLst>
          </p:cNvPr>
          <p:cNvCxnSpPr>
            <a:cxnSpLocks/>
            <a:endCxn id="5" idx="1"/>
          </p:cNvCxnSpPr>
          <p:nvPr userDrawn="1"/>
        </p:nvCxnSpPr>
        <p:spPr>
          <a:xfrm>
            <a:off x="116463" y="728685"/>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56617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ページあり">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a:xfrm>
            <a:off x="9471006" y="7029407"/>
            <a:ext cx="2678236" cy="365125"/>
          </a:xfrm>
          <a:prstGeom prst="rect">
            <a:avLst/>
          </a:prstGeom>
        </p:spPr>
        <p:txBody>
          <a:bodyPr lIns="91358" tIns="45682" rIns="91358" bIns="45682"/>
          <a:lstStyle>
            <a:lvl1pPr>
              <a:defRPr sz="1246" b="1">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fld id="{64452A23-BFEA-43FD-98FB-69091C0AE9EE}" type="slidenum">
              <a:rPr lang="ja-JP" altLang="en-US" smtClean="0"/>
              <a:pPr/>
              <a:t>‹#›</a:t>
            </a:fld>
            <a:endParaRPr lang="ja-JP" altLang="en-US"/>
          </a:p>
        </p:txBody>
      </p:sp>
    </p:spTree>
    <p:extLst>
      <p:ext uri="{BB962C8B-B14F-4D97-AF65-F5344CB8AC3E}">
        <p14:creationId xmlns:p14="http://schemas.microsoft.com/office/powerpoint/2010/main" val="4047480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87"/>
            <a:ext cx="8420100" cy="1359431"/>
          </a:xfrm>
        </p:spPr>
        <p:txBody>
          <a:bodyPr vert="horz" lIns="91440" tIns="45720" rIns="91440" bIns="45720" rtlCol="0" anchor="b">
            <a:normAutofit/>
          </a:bodyPr>
          <a:lstStyle>
            <a:lvl1pPr>
              <a:defRPr lang="ja-JP" altLang="en-US" sz="2492"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2"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49957" y="3190165"/>
            <a:ext cx="408017" cy="363213"/>
          </a:xfrm>
          <a:prstGeom prst="rect">
            <a:avLst/>
          </a:prstGeom>
        </p:spPr>
      </p:pic>
    </p:spTree>
    <p:extLst>
      <p:ext uri="{BB962C8B-B14F-4D97-AF65-F5344CB8AC3E}">
        <p14:creationId xmlns:p14="http://schemas.microsoft.com/office/powerpoint/2010/main" val="13274245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4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87"/>
            <a:ext cx="8420100" cy="1359431"/>
          </a:xfrm>
        </p:spPr>
        <p:txBody>
          <a:bodyPr vert="horz" lIns="91440" tIns="45720" rIns="91440" bIns="45720" rtlCol="0" anchor="b">
            <a:normAutofit/>
          </a:bodyPr>
          <a:lstStyle>
            <a:lvl1pPr>
              <a:defRPr lang="ja-JP" altLang="en-US" sz="2492"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2"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6"/>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42946" y="3190165"/>
            <a:ext cx="415027" cy="363213"/>
          </a:xfrm>
          <a:prstGeom prst="rect">
            <a:avLst/>
          </a:prstGeom>
        </p:spPr>
      </p:pic>
      <p:sp>
        <p:nvSpPr>
          <p:cNvPr id="8" name="スライド番号プレースホルダー 4">
            <a:extLst>
              <a:ext uri="{FF2B5EF4-FFF2-40B4-BE49-F238E27FC236}">
                <a16:creationId xmlns:a16="http://schemas.microsoft.com/office/drawing/2014/main" id="{FF4688C9-DBFD-403B-B156-3ECC06875C38}"/>
              </a:ext>
            </a:extLst>
          </p:cNvPr>
          <p:cNvSpPr>
            <a:spLocks noGrp="1"/>
          </p:cNvSpPr>
          <p:nvPr>
            <p:ph type="sldNum" sz="quarter" idx="12"/>
          </p:nvPr>
        </p:nvSpPr>
        <p:spPr>
          <a:xfrm>
            <a:off x="9399494" y="6381335"/>
            <a:ext cx="468052" cy="365125"/>
          </a:xfrm>
        </p:spPr>
        <p:txBody>
          <a:bodyPr anchor="b"/>
          <a:lstStyle>
            <a:lvl1pPr>
              <a:defRPr sz="831">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5651519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2_目次">
    <p:spTree>
      <p:nvGrpSpPr>
        <p:cNvPr id="1" name=""/>
        <p:cNvGrpSpPr/>
        <p:nvPr/>
      </p:nvGrpSpPr>
      <p:grpSpPr>
        <a:xfrm>
          <a:off x="0" y="0"/>
          <a:ext cx="0" cy="0"/>
          <a:chOff x="0" y="0"/>
          <a:chExt cx="0" cy="0"/>
        </a:xfrm>
      </p:grpSpPr>
      <p:sp>
        <p:nvSpPr>
          <p:cNvPr id="44" name="六角形 43"/>
          <p:cNvSpPr/>
          <p:nvPr userDrawn="1"/>
        </p:nvSpPr>
        <p:spPr>
          <a:xfrm rot="5400000">
            <a:off x="9551820" y="6462485"/>
            <a:ext cx="329770" cy="301683"/>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solidFill>
                <a:prstClr val="white"/>
              </a:solidFill>
            </a:endParaRPr>
          </a:p>
        </p:txBody>
      </p:sp>
      <p:sp>
        <p:nvSpPr>
          <p:cNvPr id="6" name="六角形 5">
            <a:extLst>
              <a:ext uri="{FF2B5EF4-FFF2-40B4-BE49-F238E27FC236}">
                <a16:creationId xmlns:a16="http://schemas.microsoft.com/office/drawing/2014/main" id="{CB12F860-9BD5-408A-9B96-792B267E46A0}"/>
              </a:ext>
            </a:extLst>
          </p:cNvPr>
          <p:cNvSpPr/>
          <p:nvPr userDrawn="1"/>
        </p:nvSpPr>
        <p:spPr>
          <a:xfrm rot="5400000">
            <a:off x="1660"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7" name="六角形 6">
            <a:extLst>
              <a:ext uri="{FF2B5EF4-FFF2-40B4-BE49-F238E27FC236}">
                <a16:creationId xmlns:a16="http://schemas.microsoft.com/office/drawing/2014/main" id="{807C8CAD-EF29-4E26-88B2-AE580D8B1682}"/>
              </a:ext>
            </a:extLst>
          </p:cNvPr>
          <p:cNvSpPr/>
          <p:nvPr userDrawn="1"/>
        </p:nvSpPr>
        <p:spPr>
          <a:xfrm rot="5400000">
            <a:off x="678002"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8" name="六角形 7">
            <a:extLst>
              <a:ext uri="{FF2B5EF4-FFF2-40B4-BE49-F238E27FC236}">
                <a16:creationId xmlns:a16="http://schemas.microsoft.com/office/drawing/2014/main" id="{DC4EB1E1-E71E-4981-B272-568B142E8AAD}"/>
              </a:ext>
            </a:extLst>
          </p:cNvPr>
          <p:cNvSpPr/>
          <p:nvPr userDrawn="1"/>
        </p:nvSpPr>
        <p:spPr>
          <a:xfrm rot="5400000">
            <a:off x="1359392"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9" name="六角形 8">
            <a:extLst>
              <a:ext uri="{FF2B5EF4-FFF2-40B4-BE49-F238E27FC236}">
                <a16:creationId xmlns:a16="http://schemas.microsoft.com/office/drawing/2014/main" id="{20047AE4-7173-4674-9F5F-ECDAB28CC682}"/>
              </a:ext>
            </a:extLst>
          </p:cNvPr>
          <p:cNvSpPr/>
          <p:nvPr userDrawn="1"/>
        </p:nvSpPr>
        <p:spPr>
          <a:xfrm rot="5400000">
            <a:off x="2035735"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0" name="六角形 9">
            <a:extLst>
              <a:ext uri="{FF2B5EF4-FFF2-40B4-BE49-F238E27FC236}">
                <a16:creationId xmlns:a16="http://schemas.microsoft.com/office/drawing/2014/main" id="{47837129-9B99-4BFD-9D5E-329E947E645F}"/>
              </a:ext>
            </a:extLst>
          </p:cNvPr>
          <p:cNvSpPr/>
          <p:nvPr userDrawn="1"/>
        </p:nvSpPr>
        <p:spPr>
          <a:xfrm rot="5400000">
            <a:off x="2712076"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1" name="六角形 10">
            <a:extLst>
              <a:ext uri="{FF2B5EF4-FFF2-40B4-BE49-F238E27FC236}">
                <a16:creationId xmlns:a16="http://schemas.microsoft.com/office/drawing/2014/main" id="{7DAF5313-D505-40C8-AE57-194B25B155AB}"/>
              </a:ext>
            </a:extLst>
          </p:cNvPr>
          <p:cNvSpPr/>
          <p:nvPr userDrawn="1"/>
        </p:nvSpPr>
        <p:spPr>
          <a:xfrm rot="5400000">
            <a:off x="3393468"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2" name="六角形 11">
            <a:extLst>
              <a:ext uri="{FF2B5EF4-FFF2-40B4-BE49-F238E27FC236}">
                <a16:creationId xmlns:a16="http://schemas.microsoft.com/office/drawing/2014/main" id="{2272E8F9-E568-4975-8B09-8D6CC20C5B07}"/>
              </a:ext>
            </a:extLst>
          </p:cNvPr>
          <p:cNvSpPr/>
          <p:nvPr userDrawn="1"/>
        </p:nvSpPr>
        <p:spPr>
          <a:xfrm rot="5400000">
            <a:off x="4069810"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3" name="六角形 12">
            <a:extLst>
              <a:ext uri="{FF2B5EF4-FFF2-40B4-BE49-F238E27FC236}">
                <a16:creationId xmlns:a16="http://schemas.microsoft.com/office/drawing/2014/main" id="{2B314CF7-D7C0-4196-8E1F-5AC0A409EF95}"/>
              </a:ext>
            </a:extLst>
          </p:cNvPr>
          <p:cNvSpPr/>
          <p:nvPr userDrawn="1"/>
        </p:nvSpPr>
        <p:spPr>
          <a:xfrm rot="5400000">
            <a:off x="4746151"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4" name="六角形 13">
            <a:extLst>
              <a:ext uri="{FF2B5EF4-FFF2-40B4-BE49-F238E27FC236}">
                <a16:creationId xmlns:a16="http://schemas.microsoft.com/office/drawing/2014/main" id="{E4671C97-0C38-44DC-99AE-F9EC04EB43D6}"/>
              </a:ext>
            </a:extLst>
          </p:cNvPr>
          <p:cNvSpPr/>
          <p:nvPr userDrawn="1"/>
        </p:nvSpPr>
        <p:spPr>
          <a:xfrm rot="5400000">
            <a:off x="5427543"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5" name="六角形 14">
            <a:extLst>
              <a:ext uri="{FF2B5EF4-FFF2-40B4-BE49-F238E27FC236}">
                <a16:creationId xmlns:a16="http://schemas.microsoft.com/office/drawing/2014/main" id="{61B16AAD-817C-4F88-B7CF-4DDCCE2A6AE1}"/>
              </a:ext>
            </a:extLst>
          </p:cNvPr>
          <p:cNvSpPr/>
          <p:nvPr userDrawn="1"/>
        </p:nvSpPr>
        <p:spPr>
          <a:xfrm rot="5400000">
            <a:off x="6103885"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6" name="六角形 15">
            <a:extLst>
              <a:ext uri="{FF2B5EF4-FFF2-40B4-BE49-F238E27FC236}">
                <a16:creationId xmlns:a16="http://schemas.microsoft.com/office/drawing/2014/main" id="{710A95C6-1C8B-4CDD-BD0B-A06E721CBAFB}"/>
              </a:ext>
            </a:extLst>
          </p:cNvPr>
          <p:cNvSpPr/>
          <p:nvPr userDrawn="1"/>
        </p:nvSpPr>
        <p:spPr>
          <a:xfrm rot="5400000">
            <a:off x="6780226"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7" name="六角形 16">
            <a:extLst>
              <a:ext uri="{FF2B5EF4-FFF2-40B4-BE49-F238E27FC236}">
                <a16:creationId xmlns:a16="http://schemas.microsoft.com/office/drawing/2014/main" id="{B308B66A-904B-488A-B54E-BE6F5ECE5196}"/>
              </a:ext>
            </a:extLst>
          </p:cNvPr>
          <p:cNvSpPr/>
          <p:nvPr userDrawn="1"/>
        </p:nvSpPr>
        <p:spPr>
          <a:xfrm rot="5400000">
            <a:off x="7461617" y="876817"/>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8" name="六角形 17">
            <a:extLst>
              <a:ext uri="{FF2B5EF4-FFF2-40B4-BE49-F238E27FC236}">
                <a16:creationId xmlns:a16="http://schemas.microsoft.com/office/drawing/2014/main" id="{7430288A-DACD-4A08-9205-6A01B294D146}"/>
              </a:ext>
            </a:extLst>
          </p:cNvPr>
          <p:cNvSpPr/>
          <p:nvPr userDrawn="1"/>
        </p:nvSpPr>
        <p:spPr>
          <a:xfrm rot="5400000">
            <a:off x="8128255"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19" name="六角形 18">
            <a:extLst>
              <a:ext uri="{FF2B5EF4-FFF2-40B4-BE49-F238E27FC236}">
                <a16:creationId xmlns:a16="http://schemas.microsoft.com/office/drawing/2014/main" id="{CF1585C9-F7A0-4EFC-B371-FE170A3F7EFD}"/>
              </a:ext>
            </a:extLst>
          </p:cNvPr>
          <p:cNvSpPr/>
          <p:nvPr userDrawn="1"/>
        </p:nvSpPr>
        <p:spPr>
          <a:xfrm rot="5400000">
            <a:off x="8804596"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0" name="六角形 19">
            <a:extLst>
              <a:ext uri="{FF2B5EF4-FFF2-40B4-BE49-F238E27FC236}">
                <a16:creationId xmlns:a16="http://schemas.microsoft.com/office/drawing/2014/main" id="{C69C691D-5328-4942-8AC6-DB8C7CAC9018}"/>
              </a:ext>
            </a:extLst>
          </p:cNvPr>
          <p:cNvSpPr/>
          <p:nvPr userDrawn="1"/>
        </p:nvSpPr>
        <p:spPr>
          <a:xfrm rot="5400000">
            <a:off x="9485987"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1" name="六角形 20">
            <a:extLst>
              <a:ext uri="{FF2B5EF4-FFF2-40B4-BE49-F238E27FC236}">
                <a16:creationId xmlns:a16="http://schemas.microsoft.com/office/drawing/2014/main" id="{DADD5438-4F20-495F-8106-76B314EF05E0}"/>
              </a:ext>
            </a:extLst>
          </p:cNvPr>
          <p:cNvSpPr/>
          <p:nvPr userDrawn="1"/>
        </p:nvSpPr>
        <p:spPr>
          <a:xfrm rot="5400000">
            <a:off x="339831"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2" name="六角形 21">
            <a:extLst>
              <a:ext uri="{FF2B5EF4-FFF2-40B4-BE49-F238E27FC236}">
                <a16:creationId xmlns:a16="http://schemas.microsoft.com/office/drawing/2014/main" id="{2BA67823-52FD-435A-9AB3-BFDE9DF6B7BD}"/>
              </a:ext>
            </a:extLst>
          </p:cNvPr>
          <p:cNvSpPr/>
          <p:nvPr userDrawn="1"/>
        </p:nvSpPr>
        <p:spPr>
          <a:xfrm rot="5400000">
            <a:off x="1021222"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3" name="六角形 22">
            <a:extLst>
              <a:ext uri="{FF2B5EF4-FFF2-40B4-BE49-F238E27FC236}">
                <a16:creationId xmlns:a16="http://schemas.microsoft.com/office/drawing/2014/main" id="{B8C47146-CB5B-43C6-B564-64AC4F83B98D}"/>
              </a:ext>
            </a:extLst>
          </p:cNvPr>
          <p:cNvSpPr/>
          <p:nvPr userDrawn="1"/>
        </p:nvSpPr>
        <p:spPr>
          <a:xfrm rot="5400000">
            <a:off x="1697563"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4" name="六角形 23">
            <a:extLst>
              <a:ext uri="{FF2B5EF4-FFF2-40B4-BE49-F238E27FC236}">
                <a16:creationId xmlns:a16="http://schemas.microsoft.com/office/drawing/2014/main" id="{CCC47BE6-931B-4074-8E20-0A947466936D}"/>
              </a:ext>
            </a:extLst>
          </p:cNvPr>
          <p:cNvSpPr/>
          <p:nvPr userDrawn="1"/>
        </p:nvSpPr>
        <p:spPr>
          <a:xfrm rot="5400000">
            <a:off x="2373906"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6" name="六角形 25">
            <a:extLst>
              <a:ext uri="{FF2B5EF4-FFF2-40B4-BE49-F238E27FC236}">
                <a16:creationId xmlns:a16="http://schemas.microsoft.com/office/drawing/2014/main" id="{B3937650-6848-49BE-9D61-7A7829328243}"/>
              </a:ext>
            </a:extLst>
          </p:cNvPr>
          <p:cNvSpPr/>
          <p:nvPr userDrawn="1"/>
        </p:nvSpPr>
        <p:spPr>
          <a:xfrm rot="5400000">
            <a:off x="3055296"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7" name="六角形 26">
            <a:extLst>
              <a:ext uri="{FF2B5EF4-FFF2-40B4-BE49-F238E27FC236}">
                <a16:creationId xmlns:a16="http://schemas.microsoft.com/office/drawing/2014/main" id="{9C3CE647-B471-426B-A8BD-819464675CFC}"/>
              </a:ext>
            </a:extLst>
          </p:cNvPr>
          <p:cNvSpPr/>
          <p:nvPr userDrawn="1"/>
        </p:nvSpPr>
        <p:spPr>
          <a:xfrm rot="5400000">
            <a:off x="3731638"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8" name="六角形 27">
            <a:extLst>
              <a:ext uri="{FF2B5EF4-FFF2-40B4-BE49-F238E27FC236}">
                <a16:creationId xmlns:a16="http://schemas.microsoft.com/office/drawing/2014/main" id="{88BEDDC6-6607-484E-B703-614D40A2F0B8}"/>
              </a:ext>
            </a:extLst>
          </p:cNvPr>
          <p:cNvSpPr/>
          <p:nvPr userDrawn="1"/>
        </p:nvSpPr>
        <p:spPr>
          <a:xfrm rot="5400000">
            <a:off x="4407980"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29" name="六角形 28">
            <a:extLst>
              <a:ext uri="{FF2B5EF4-FFF2-40B4-BE49-F238E27FC236}">
                <a16:creationId xmlns:a16="http://schemas.microsoft.com/office/drawing/2014/main" id="{36C1AC17-778E-4D52-88C0-8DF3370BC751}"/>
              </a:ext>
            </a:extLst>
          </p:cNvPr>
          <p:cNvSpPr/>
          <p:nvPr userDrawn="1"/>
        </p:nvSpPr>
        <p:spPr>
          <a:xfrm rot="5400000">
            <a:off x="5089372"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0" name="六角形 29">
            <a:extLst>
              <a:ext uri="{FF2B5EF4-FFF2-40B4-BE49-F238E27FC236}">
                <a16:creationId xmlns:a16="http://schemas.microsoft.com/office/drawing/2014/main" id="{00ADC7EB-9E05-42AA-8AF1-762D0CE150CE}"/>
              </a:ext>
            </a:extLst>
          </p:cNvPr>
          <p:cNvSpPr/>
          <p:nvPr userDrawn="1"/>
        </p:nvSpPr>
        <p:spPr>
          <a:xfrm rot="5400000">
            <a:off x="5765714"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1" name="六角形 30">
            <a:extLst>
              <a:ext uri="{FF2B5EF4-FFF2-40B4-BE49-F238E27FC236}">
                <a16:creationId xmlns:a16="http://schemas.microsoft.com/office/drawing/2014/main" id="{B75DDE02-71F4-442C-8501-9637B7158DF2}"/>
              </a:ext>
            </a:extLst>
          </p:cNvPr>
          <p:cNvSpPr/>
          <p:nvPr userDrawn="1"/>
        </p:nvSpPr>
        <p:spPr>
          <a:xfrm rot="5400000">
            <a:off x="6442056"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2" name="六角形 31">
            <a:extLst>
              <a:ext uri="{FF2B5EF4-FFF2-40B4-BE49-F238E27FC236}">
                <a16:creationId xmlns:a16="http://schemas.microsoft.com/office/drawing/2014/main" id="{3911570C-86A7-4E37-9815-A4FC5272B33C}"/>
              </a:ext>
            </a:extLst>
          </p:cNvPr>
          <p:cNvSpPr/>
          <p:nvPr userDrawn="1"/>
        </p:nvSpPr>
        <p:spPr>
          <a:xfrm rot="5400000">
            <a:off x="7123447"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3" name="六角形 32">
            <a:extLst>
              <a:ext uri="{FF2B5EF4-FFF2-40B4-BE49-F238E27FC236}">
                <a16:creationId xmlns:a16="http://schemas.microsoft.com/office/drawing/2014/main" id="{8AB45869-9BA1-4624-B3D4-B340018D3659}"/>
              </a:ext>
            </a:extLst>
          </p:cNvPr>
          <p:cNvSpPr/>
          <p:nvPr userDrawn="1"/>
        </p:nvSpPr>
        <p:spPr>
          <a:xfrm rot="5400000">
            <a:off x="7799788"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4" name="六角形 33">
            <a:extLst>
              <a:ext uri="{FF2B5EF4-FFF2-40B4-BE49-F238E27FC236}">
                <a16:creationId xmlns:a16="http://schemas.microsoft.com/office/drawing/2014/main" id="{4C0CD548-8F37-4A2A-81CC-9E612AC8C985}"/>
              </a:ext>
            </a:extLst>
          </p:cNvPr>
          <p:cNvSpPr/>
          <p:nvPr userDrawn="1"/>
        </p:nvSpPr>
        <p:spPr>
          <a:xfrm rot="5400000">
            <a:off x="8466426"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5" name="六角形 34">
            <a:extLst>
              <a:ext uri="{FF2B5EF4-FFF2-40B4-BE49-F238E27FC236}">
                <a16:creationId xmlns:a16="http://schemas.microsoft.com/office/drawing/2014/main" id="{A488B784-5D91-4441-A835-82992C947DC8}"/>
              </a:ext>
            </a:extLst>
          </p:cNvPr>
          <p:cNvSpPr/>
          <p:nvPr userDrawn="1"/>
        </p:nvSpPr>
        <p:spPr>
          <a:xfrm rot="5400000">
            <a:off x="9147817" y="1238927"/>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51">
              <a:solidFill>
                <a:prstClr val="white"/>
              </a:solidFill>
            </a:endParaRPr>
          </a:p>
        </p:txBody>
      </p:sp>
      <p:sp>
        <p:nvSpPr>
          <p:cNvPr id="36" name="スライド番号プレースホルダー 4">
            <a:extLst>
              <a:ext uri="{FF2B5EF4-FFF2-40B4-BE49-F238E27FC236}">
                <a16:creationId xmlns:a16="http://schemas.microsoft.com/office/drawing/2014/main" id="{71C98763-0946-4402-B51C-D56E393C2E74}"/>
              </a:ext>
            </a:extLst>
          </p:cNvPr>
          <p:cNvSpPr>
            <a:spLocks noGrp="1"/>
          </p:cNvSpPr>
          <p:nvPr>
            <p:ph type="sldNum" sz="quarter" idx="12"/>
          </p:nvPr>
        </p:nvSpPr>
        <p:spPr>
          <a:xfrm>
            <a:off x="9399494" y="6381335"/>
            <a:ext cx="468052" cy="365125"/>
          </a:xfrm>
        </p:spPr>
        <p:txBody>
          <a:bodyPr anchor="b"/>
          <a:lstStyle>
            <a:lvl1pPr>
              <a:defRPr sz="831">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5191373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6_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116464" y="121196"/>
            <a:ext cx="8873388" cy="571500"/>
          </a:xfrm>
        </p:spPr>
        <p:txBody>
          <a:bodyPr>
            <a:normAutofit/>
          </a:bodyPr>
          <a:lstStyle>
            <a:lvl1pPr algn="l">
              <a:defRPr sz="1662" b="1">
                <a:solidFill>
                  <a:schemeClr val="tx1"/>
                </a:solidFill>
              </a:defRPr>
            </a:lvl1pPr>
          </a:lstStyle>
          <a:p>
            <a:r>
              <a:rPr kumimoji="1" lang="ja-JP" altLang="en-US"/>
              <a:t>マスター タイトルの書式設定</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306040" y="6381335"/>
            <a:ext cx="468052" cy="365125"/>
          </a:xfrm>
        </p:spPr>
        <p:txBody>
          <a:bodyPr anchor="b"/>
          <a:lstStyle>
            <a:lvl1pPr>
              <a:defRPr sz="831">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94941059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汎用">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77601B60-85F9-4341-A721-D5398C6A100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519056" y="471069"/>
            <a:ext cx="217161" cy="216054"/>
          </a:xfrm>
          <a:prstGeom prst="rect">
            <a:avLst/>
          </a:prstGeom>
        </p:spPr>
      </p:pic>
      <p:cxnSp>
        <p:nvCxnSpPr>
          <p:cNvPr id="7" name="直線コネクタ 6">
            <a:extLst>
              <a:ext uri="{FF2B5EF4-FFF2-40B4-BE49-F238E27FC236}">
                <a16:creationId xmlns:a16="http://schemas.microsoft.com/office/drawing/2014/main" id="{51D1682C-DBD9-4498-84D2-9D39BF67FC38}"/>
              </a:ext>
            </a:extLst>
          </p:cNvPr>
          <p:cNvCxnSpPr>
            <a:cxnSpLocks/>
          </p:cNvCxnSpPr>
          <p:nvPr userDrawn="1"/>
        </p:nvCxnSpPr>
        <p:spPr>
          <a:xfrm>
            <a:off x="38455" y="579096"/>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255012" y="-100431"/>
            <a:ext cx="8873388" cy="571500"/>
          </a:xfrm>
        </p:spPr>
        <p:txBody>
          <a:bodyPr>
            <a:normAutofit/>
          </a:bodyPr>
          <a:lstStyle>
            <a:lvl1pPr marL="307047" indent="0" algn="l">
              <a:defRPr sz="2045" b="1">
                <a:solidFill>
                  <a:schemeClr val="tx1"/>
                </a:solidFill>
              </a:defRPr>
            </a:lvl1pPr>
          </a:lstStyle>
          <a:p>
            <a:r>
              <a:rPr kumimoji="1" lang="ja-JP" altLang="en-US"/>
              <a:t>マスター タイトルの書式設定</a:t>
            </a:r>
          </a:p>
        </p:txBody>
      </p:sp>
      <p:sp>
        <p:nvSpPr>
          <p:cNvPr id="10" name="テキスト ボックス 9">
            <a:extLst>
              <a:ext uri="{FF2B5EF4-FFF2-40B4-BE49-F238E27FC236}">
                <a16:creationId xmlns:a16="http://schemas.microsoft.com/office/drawing/2014/main" id="{818DA16B-038C-4846-AB98-BCC6861E0777}"/>
              </a:ext>
            </a:extLst>
          </p:cNvPr>
          <p:cNvSpPr txBox="1"/>
          <p:nvPr userDrawn="1"/>
        </p:nvSpPr>
        <p:spPr>
          <a:xfrm>
            <a:off x="38454" y="6613328"/>
            <a:ext cx="6552728" cy="184218"/>
          </a:xfrm>
          <a:prstGeom prst="rect">
            <a:avLst/>
          </a:prstGeom>
          <a:noFill/>
        </p:spPr>
        <p:txBody>
          <a:bodyPr wrap="square" rtlCol="0">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597" b="0" i="0" u="none" strike="noStrike" kern="1200" cap="none" spc="0" normalizeH="0" baseline="0" noProof="0">
                <a:ln>
                  <a:noFill/>
                </a:ln>
                <a:solidFill>
                  <a:prstClr val="black">
                    <a:lumMod val="50000"/>
                    <a:lumOff val="50000"/>
                  </a:prstClr>
                </a:solidFill>
                <a:effectLst/>
                <a:uLnTx/>
                <a:uFillTx/>
                <a:latin typeface="メイリオ" panose="020B0604030504040204" pitchFamily="50" charset="-128"/>
                <a:ea typeface="メイリオ" panose="020B0604030504040204" pitchFamily="50" charset="-128"/>
                <a:cs typeface="+mn-cs"/>
              </a:rPr>
              <a:t>　</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401999" y="6354000"/>
            <a:ext cx="504000" cy="504000"/>
          </a:xfrm>
        </p:spPr>
        <p:txBody>
          <a:bodyPr anchor="ctr"/>
          <a:lstStyle>
            <a:lvl1pPr algn="ctr">
              <a:defRPr sz="1023">
                <a:solidFill>
                  <a:schemeClr val="tx1">
                    <a:lumMod val="65000"/>
                    <a:lumOff val="35000"/>
                  </a:schemeClr>
                </a:solidFill>
              </a:defRPr>
            </a:lvl1pPr>
          </a:lstStyle>
          <a:p>
            <a:pPr defTabSz="844083">
              <a:defRPr/>
            </a:pPr>
            <a:fld id="{A98DD2BA-7463-4871-B0F9-551092CDA83E}" type="slidenum">
              <a:rPr lang="ja-JP" altLang="en-US" smtClean="0">
                <a:solidFill>
                  <a:prstClr val="black">
                    <a:lumMod val="65000"/>
                    <a:lumOff val="35000"/>
                  </a:prstClr>
                </a:solidFill>
                <a:latin typeface="Meiryo UI"/>
              </a:rPr>
              <a:pPr defTabSz="844083">
                <a:defRPr/>
              </a:pPr>
              <a:t>‹#›</a:t>
            </a:fld>
            <a:endParaRPr lang="ja-JP" altLang="en-US">
              <a:solidFill>
                <a:prstClr val="black">
                  <a:lumMod val="65000"/>
                  <a:lumOff val="35000"/>
                </a:prstClr>
              </a:solidFill>
              <a:latin typeface="Meiryo UI"/>
            </a:endParaRPr>
          </a:p>
        </p:txBody>
      </p:sp>
    </p:spTree>
    <p:extLst>
      <p:ext uri="{BB962C8B-B14F-4D97-AF65-F5344CB8AC3E}">
        <p14:creationId xmlns:p14="http://schemas.microsoft.com/office/powerpoint/2010/main" val="42053419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396685"/>
            <a:ext cx="8420100" cy="1359431"/>
          </a:xfrm>
        </p:spPr>
        <p:txBody>
          <a:bodyPr vert="horz" lIns="91440" tIns="45720" rIns="91440" bIns="45720" rtlCol="0" anchor="b">
            <a:normAutofit/>
          </a:bodyPr>
          <a:lstStyle>
            <a:lvl1pPr>
              <a:defRPr lang="ja-JP" altLang="en-US" sz="2492" b="1"/>
            </a:lvl1pPr>
          </a:lstStyle>
          <a:p>
            <a:pPr lvl="0"/>
            <a:r>
              <a:rPr kumimoji="1" lang="ja-JP" altLang="en-US"/>
              <a:t>マスター タイトルの書式設定</a:t>
            </a:r>
          </a:p>
        </p:txBody>
      </p:sp>
      <p:sp>
        <p:nvSpPr>
          <p:cNvPr id="75" name="フリーフォーム: 図形 74">
            <a:extLst>
              <a:ext uri="{FF2B5EF4-FFF2-40B4-BE49-F238E27FC236}">
                <a16:creationId xmlns:a16="http://schemas.microsoft.com/office/drawing/2014/main" id="{7B96AB62-5EB3-46C7-A58F-45BF7805C680}"/>
              </a:ext>
            </a:extLst>
          </p:cNvPr>
          <p:cNvSpPr/>
          <p:nvPr userDrawn="1"/>
        </p:nvSpPr>
        <p:spPr>
          <a:xfrm>
            <a:off x="416498" y="3249006"/>
            <a:ext cx="8856986"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rgbClr val="F79646">
              <a:lumMod val="60000"/>
              <a:lumOff val="40000"/>
            </a:srgbClr>
          </a:solidFill>
          <a:ln w="25400" cap="flat" cmpd="sng" algn="ctr">
            <a:noFill/>
            <a:prstDash val="solid"/>
          </a:ln>
          <a:effectLst/>
        </p:spPr>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633059" rtl="0" eaLnBrk="1" fontAlgn="auto" latinLnBrk="0" hangingPunct="1">
              <a:lnSpc>
                <a:spcPct val="100000"/>
              </a:lnSpc>
              <a:spcBef>
                <a:spcPts val="0"/>
              </a:spcBef>
              <a:spcAft>
                <a:spcPts val="0"/>
              </a:spcAft>
              <a:buClrTx/>
              <a:buSzTx/>
              <a:buFontTx/>
              <a:buNone/>
              <a:tabLst/>
              <a:defRPr/>
            </a:pPr>
            <a:endParaRPr kumimoji="1" lang="ja-JP" altLang="en-US" sz="1247" b="0" i="0" u="none" strike="noStrike" kern="1200" cap="none" spc="0" normalizeH="0" baseline="0" noProof="0">
              <a:ln>
                <a:noFill/>
              </a:ln>
              <a:solidFill>
                <a:sysClr val="window" lastClr="FFFFFF"/>
              </a:solidFill>
              <a:effectLst/>
              <a:uLnTx/>
              <a:uFillTx/>
              <a:latin typeface="Arial"/>
              <a:ea typeface="Meiryo UI"/>
              <a:cs typeface="+mn-cs"/>
            </a:endParaRPr>
          </a:p>
        </p:txBody>
      </p:sp>
      <p:pic>
        <p:nvPicPr>
          <p:cNvPr id="76" name="図 75">
            <a:extLst>
              <a:ext uri="{FF2B5EF4-FFF2-40B4-BE49-F238E27FC236}">
                <a16:creationId xmlns:a16="http://schemas.microsoft.com/office/drawing/2014/main" id="{9924959D-C2AE-48BC-BA1B-EC28BD2C68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48092" y="3010172"/>
            <a:ext cx="484285" cy="363213"/>
          </a:xfrm>
          <a:prstGeom prst="rect">
            <a:avLst/>
          </a:prstGeom>
        </p:spPr>
      </p:pic>
    </p:spTree>
    <p:extLst>
      <p:ext uri="{BB962C8B-B14F-4D97-AF65-F5344CB8AC3E}">
        <p14:creationId xmlns:p14="http://schemas.microsoft.com/office/powerpoint/2010/main" val="13379633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cxnSp>
        <p:nvCxnSpPr>
          <p:cNvPr id="2" name="直線コネクタ 1"/>
          <p:cNvCxnSpPr/>
          <p:nvPr userDrawn="1"/>
        </p:nvCxnSpPr>
        <p:spPr>
          <a:xfrm>
            <a:off x="3" y="556003"/>
            <a:ext cx="9900002" cy="0"/>
          </a:xfrm>
          <a:prstGeom prst="line">
            <a:avLst/>
          </a:prstGeom>
          <a:ln w="38100"/>
        </p:spPr>
        <p:style>
          <a:lnRef idx="1">
            <a:schemeClr val="dk1"/>
          </a:lnRef>
          <a:fillRef idx="0">
            <a:schemeClr val="dk1"/>
          </a:fillRef>
          <a:effectRef idx="0">
            <a:schemeClr val="dk1"/>
          </a:effectRef>
          <a:fontRef idx="minor">
            <a:schemeClr val="tx1"/>
          </a:fontRef>
        </p:style>
      </p:cxnSp>
      <p:sp>
        <p:nvSpPr>
          <p:cNvPr id="9" name="タイトル 8"/>
          <p:cNvSpPr>
            <a:spLocks noGrp="1"/>
          </p:cNvSpPr>
          <p:nvPr>
            <p:ph type="title" hasCustomPrompt="1"/>
          </p:nvPr>
        </p:nvSpPr>
        <p:spPr>
          <a:xfrm>
            <a:off x="3" y="60027"/>
            <a:ext cx="3881636" cy="432000"/>
          </a:xfrm>
          <a:prstGeom prst="rect">
            <a:avLst/>
          </a:prstGeom>
        </p:spPr>
        <p:txBody>
          <a:bodyPr anchor="ctr"/>
          <a:lstStyle>
            <a:lvl1pPr algn="l">
              <a:defRPr sz="1247" b="1"/>
            </a:lvl1pPr>
          </a:lstStyle>
          <a:p>
            <a:r>
              <a:rPr kumimoji="1" lang="ja-JP" altLang="en-US"/>
              <a:t>（番号及び事業名）</a:t>
            </a:r>
          </a:p>
        </p:txBody>
      </p:sp>
      <p:sp>
        <p:nvSpPr>
          <p:cNvPr id="16" name="コンテンツ プレースホルダー 15"/>
          <p:cNvSpPr>
            <a:spLocks noGrp="1"/>
          </p:cNvSpPr>
          <p:nvPr>
            <p:ph sz="quarter" idx="11" hasCustomPrompt="1"/>
          </p:nvPr>
        </p:nvSpPr>
        <p:spPr>
          <a:xfrm>
            <a:off x="514" y="624114"/>
            <a:ext cx="9900002" cy="1296000"/>
          </a:xfrm>
          <a:prstGeom prst="roundRect">
            <a:avLst/>
          </a:prstGeom>
          <a:noFill/>
          <a:ln>
            <a:solidFill>
              <a:schemeClr val="accent2"/>
            </a:solidFill>
          </a:ln>
        </p:spPr>
        <p:style>
          <a:lnRef idx="2">
            <a:schemeClr val="accent3"/>
          </a:lnRef>
          <a:fillRef idx="1">
            <a:schemeClr val="lt1"/>
          </a:fillRef>
          <a:effectRef idx="0">
            <a:schemeClr val="accent3"/>
          </a:effectRef>
          <a:fontRef idx="none"/>
        </p:style>
        <p:txBody>
          <a:bodyPr anchor="ctr"/>
          <a:lstStyle>
            <a:lvl1pPr marL="0" indent="0" algn="l">
              <a:buNone/>
              <a:defRPr sz="831" b="1"/>
            </a:lvl1pPr>
            <a:lvl3pPr marL="0" indent="0">
              <a:buNone/>
              <a:defRPr sz="831"/>
            </a:lvl3pPr>
            <a:lvl4pPr marL="0" indent="0">
              <a:buNone/>
              <a:defRPr sz="831" b="1"/>
            </a:lvl4pPr>
            <a:lvl5pPr marL="0" indent="0">
              <a:buNone/>
              <a:defRPr sz="831"/>
            </a:lvl5pPr>
          </a:lstStyle>
          <a:p>
            <a:pPr lvl="0"/>
            <a:r>
              <a:rPr kumimoji="1" lang="ja-JP" altLang="en-US"/>
              <a:t>＜対策のポイント＞＜政策目標＞を記載する。強調部分のみ太字。</a:t>
            </a:r>
            <a:endParaRPr kumimoji="1" lang="en-US" altLang="ja-JP"/>
          </a:p>
        </p:txBody>
      </p:sp>
      <p:sp>
        <p:nvSpPr>
          <p:cNvPr id="23" name="コンテンツ プレースホルダー 15"/>
          <p:cNvSpPr>
            <a:spLocks noGrp="1"/>
          </p:cNvSpPr>
          <p:nvPr>
            <p:ph sz="quarter" idx="13" hasCustomPrompt="1"/>
          </p:nvPr>
        </p:nvSpPr>
        <p:spPr>
          <a:xfrm>
            <a:off x="4999608" y="201340"/>
            <a:ext cx="4904020" cy="324000"/>
          </a:xfrm>
          <a:prstGeom prst="rect">
            <a:avLst/>
          </a:prstGeom>
          <a:noFill/>
          <a:ln>
            <a:noFill/>
          </a:ln>
        </p:spPr>
        <p:style>
          <a:lnRef idx="2">
            <a:schemeClr val="accent3"/>
          </a:lnRef>
          <a:fillRef idx="1">
            <a:schemeClr val="lt1"/>
          </a:fillRef>
          <a:effectRef idx="0">
            <a:schemeClr val="accent3"/>
          </a:effectRef>
          <a:fontRef idx="none"/>
        </p:style>
        <p:txBody>
          <a:bodyPr anchor="ctr"/>
          <a:lstStyle>
            <a:lvl1pPr marL="0" indent="0" algn="r">
              <a:buNone/>
              <a:defRPr sz="970" b="1"/>
            </a:lvl1pPr>
            <a:lvl3pPr marL="0" indent="0">
              <a:buNone/>
              <a:defRPr sz="831"/>
            </a:lvl3pPr>
            <a:lvl4pPr marL="0" indent="0">
              <a:buNone/>
              <a:defRPr sz="831" b="1"/>
            </a:lvl4pPr>
            <a:lvl5pPr marL="0" indent="0">
              <a:buNone/>
              <a:defRPr sz="831"/>
            </a:lvl5pPr>
          </a:lstStyle>
          <a:p>
            <a:pPr lvl="0"/>
            <a:r>
              <a:rPr kumimoji="1" lang="en-US" altLang="ja-JP"/>
              <a:t>【</a:t>
            </a:r>
            <a:r>
              <a:rPr kumimoji="1" lang="ja-JP" altLang="en-US"/>
              <a:t>平成</a:t>
            </a:r>
            <a:r>
              <a:rPr kumimoji="1" lang="en-US" altLang="ja-JP"/>
              <a:t>31</a:t>
            </a:r>
            <a:r>
              <a:rPr kumimoji="1" lang="ja-JP" altLang="en-US"/>
              <a:t>年度予算額　●●（●●又は－）百万円</a:t>
            </a:r>
            <a:r>
              <a:rPr kumimoji="1" lang="en-US" altLang="ja-JP"/>
              <a:t>】</a:t>
            </a:r>
          </a:p>
        </p:txBody>
      </p:sp>
      <p:sp>
        <p:nvSpPr>
          <p:cNvPr id="37" name="コンテンツ プレースホルダー 15"/>
          <p:cNvSpPr>
            <a:spLocks noGrp="1"/>
          </p:cNvSpPr>
          <p:nvPr>
            <p:ph sz="quarter" idx="15" hasCustomPrompt="1"/>
          </p:nvPr>
        </p:nvSpPr>
        <p:spPr>
          <a:xfrm>
            <a:off x="5217004" y="6511392"/>
            <a:ext cx="4688996" cy="324000"/>
          </a:xfrm>
          <a:prstGeom prst="rect">
            <a:avLst/>
          </a:prstGeom>
          <a:noFill/>
          <a:ln>
            <a:noFill/>
          </a:ln>
        </p:spPr>
        <p:style>
          <a:lnRef idx="2">
            <a:schemeClr val="accent3"/>
          </a:lnRef>
          <a:fillRef idx="1">
            <a:schemeClr val="lt1"/>
          </a:fillRef>
          <a:effectRef idx="0">
            <a:schemeClr val="accent3"/>
          </a:effectRef>
          <a:fontRef idx="none"/>
        </p:style>
        <p:txBody>
          <a:bodyPr anchor="ctr"/>
          <a:lstStyle>
            <a:lvl1pPr marL="0" indent="0" algn="r">
              <a:buNone/>
              <a:defRPr sz="831" b="0"/>
            </a:lvl1pPr>
            <a:lvl3pPr marL="0" indent="0">
              <a:buNone/>
              <a:defRPr sz="831"/>
            </a:lvl3pPr>
            <a:lvl4pPr marL="0" indent="0">
              <a:buNone/>
              <a:defRPr sz="831" b="1"/>
            </a:lvl4pPr>
            <a:lvl5pPr marL="0" indent="0">
              <a:buNone/>
              <a:defRPr sz="831"/>
            </a:lvl5pPr>
          </a:lstStyle>
          <a:p>
            <a:pPr algn="r"/>
            <a:r>
              <a:rPr kumimoji="1" lang="ja-JP" altLang="en-US" sz="831">
                <a:latin typeface="Meiryo UI" panose="020B0604030504040204" pitchFamily="50" charset="-128"/>
                <a:ea typeface="Meiryo UI" panose="020B0604030504040204" pitchFamily="50" charset="-128"/>
                <a:cs typeface="Meiryo UI" panose="020B0604030504040204" pitchFamily="50" charset="-128"/>
              </a:rPr>
              <a:t>［お問い合わせ先］●●局●●課（</a:t>
            </a:r>
            <a:r>
              <a:rPr kumimoji="1" lang="en-US" altLang="ja-JP" sz="831">
                <a:latin typeface="Meiryo UI" panose="020B0604030504040204" pitchFamily="50" charset="-128"/>
                <a:ea typeface="Meiryo UI" panose="020B0604030504040204" pitchFamily="50" charset="-128"/>
                <a:cs typeface="Meiryo UI" panose="020B0604030504040204" pitchFamily="50" charset="-128"/>
              </a:rPr>
              <a:t>03-0000-0000</a:t>
            </a:r>
            <a:r>
              <a:rPr kumimoji="1" lang="ja-JP" altLang="en-US" sz="831">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36751519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42950" y="1934488"/>
            <a:ext cx="8420100" cy="1359431"/>
          </a:xfrm>
          <a:prstGeom prst="rect">
            <a:avLst/>
          </a:prstGeom>
        </p:spPr>
        <p:txBody>
          <a:bodyPr vert="horz" lIns="91440" tIns="45720" rIns="91440" bIns="45720" rtlCol="0" anchor="b">
            <a:normAutofit/>
          </a:bodyPr>
          <a:lstStyle>
            <a:lvl1pPr>
              <a:defRPr lang="ja-JP" altLang="en-US" sz="2700" b="0"/>
            </a:lvl1pPr>
          </a:lstStyle>
          <a:p>
            <a:pPr lvl="0"/>
            <a:r>
              <a:rPr kumimoji="1" lang="ja-JP" altLang="en-US"/>
              <a:t>令和バージョンテンプレート</a:t>
            </a:r>
            <a:br>
              <a:rPr kumimoji="1" lang="ja-JP" altLang="en-US"/>
            </a:br>
            <a:r>
              <a:rPr kumimoji="1" lang="ja-JP" altLang="en-US"/>
              <a:t>タイトルを入力</a:t>
            </a:r>
          </a:p>
        </p:txBody>
      </p:sp>
      <p:grpSp>
        <p:nvGrpSpPr>
          <p:cNvPr id="69" name="グループ化 68">
            <a:extLst>
              <a:ext uri="{FF2B5EF4-FFF2-40B4-BE49-F238E27FC236}">
                <a16:creationId xmlns:a16="http://schemas.microsoft.com/office/drawing/2014/main" id="{5F3EC2BD-0755-4532-8E6A-4F98CB3C02EB}"/>
              </a:ext>
            </a:extLst>
          </p:cNvPr>
          <p:cNvGrpSpPr/>
          <p:nvPr userDrawn="1"/>
        </p:nvGrpSpPr>
        <p:grpSpPr>
          <a:xfrm>
            <a:off x="3916956" y="6041389"/>
            <a:ext cx="2038908" cy="249274"/>
            <a:chOff x="3201988" y="3246438"/>
            <a:chExt cx="2744787" cy="363537"/>
          </a:xfrm>
        </p:grpSpPr>
        <p:sp>
          <p:nvSpPr>
            <p:cNvPr id="70" name="Freeform 6">
              <a:extLst>
                <a:ext uri="{FF2B5EF4-FFF2-40B4-BE49-F238E27FC236}">
                  <a16:creationId xmlns:a16="http://schemas.microsoft.com/office/drawing/2014/main" id="{E8C49A73-527A-40DE-AD9C-AE193FD866E1}"/>
                </a:ext>
              </a:extLst>
            </p:cNvPr>
            <p:cNvSpPr>
              <a:spLocks/>
            </p:cNvSpPr>
            <p:nvPr/>
          </p:nvSpPr>
          <p:spPr bwMode="auto">
            <a:xfrm>
              <a:off x="5927725" y="3306763"/>
              <a:ext cx="0" cy="3175"/>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1" name="Freeform 7">
              <a:extLst>
                <a:ext uri="{FF2B5EF4-FFF2-40B4-BE49-F238E27FC236}">
                  <a16:creationId xmlns:a16="http://schemas.microsoft.com/office/drawing/2014/main" id="{9F81F352-7B7D-449C-8C8B-DE15FE4E2F7A}"/>
                </a:ext>
              </a:extLst>
            </p:cNvPr>
            <p:cNvSpPr>
              <a:spLocks/>
            </p:cNvSpPr>
            <p:nvPr/>
          </p:nvSpPr>
          <p:spPr bwMode="auto">
            <a:xfrm>
              <a:off x="5927725" y="3306763"/>
              <a:ext cx="0" cy="3175"/>
            </a:xfrm>
            <a:custGeom>
              <a:avLst/>
              <a:gdLst>
                <a:gd name="T0" fmla="*/ 1 h 1"/>
                <a:gd name="T1" fmla="*/ 1 h 1"/>
                <a:gd name="T2" fmla="*/ 1 h 1"/>
                <a:gd name="T3" fmla="*/ 1 h 1"/>
                <a:gd name="T4" fmla="*/ 0 h 1"/>
                <a:gd name="T5" fmla="*/ 0 h 1"/>
                <a:gd name="T6" fmla="*/ 0 h 1"/>
                <a:gd name="T7" fmla="*/ 0 h 1"/>
                <a:gd name="T8" fmla="*/ 0 h 1"/>
                <a:gd name="T9" fmla="*/ 0 h 1"/>
                <a:gd name="T10" fmla="*/ 1 h 1"/>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Lst>
              <a:rect l="0" t="0" r="r" b="b"/>
              <a:pathLst>
                <a:path h="1">
                  <a:moveTo>
                    <a:pt x="0" y="1"/>
                  </a:moveTo>
                  <a:cubicBezTo>
                    <a:pt x="0" y="1"/>
                    <a:pt x="0" y="1"/>
                    <a:pt x="0" y="1"/>
                  </a:cubicBezTo>
                  <a:cubicBezTo>
                    <a:pt x="0" y="1"/>
                    <a:pt x="0" y="1"/>
                    <a:pt x="0" y="1"/>
                  </a:cubicBezTo>
                  <a:cubicBezTo>
                    <a:pt x="0" y="1"/>
                    <a:pt x="0" y="1"/>
                    <a:pt x="0" y="1"/>
                  </a:cubicBezTo>
                  <a:cubicBezTo>
                    <a:pt x="0" y="1"/>
                    <a:pt x="0" y="1"/>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2" name="Freeform 8">
              <a:extLst>
                <a:ext uri="{FF2B5EF4-FFF2-40B4-BE49-F238E27FC236}">
                  <a16:creationId xmlns:a16="http://schemas.microsoft.com/office/drawing/2014/main" id="{07897749-5BA9-4778-B4B2-D238E6DFDE6C}"/>
                </a:ext>
              </a:extLst>
            </p:cNvPr>
            <p:cNvSpPr>
              <a:spLocks noEditPoints="1"/>
            </p:cNvSpPr>
            <p:nvPr/>
          </p:nvSpPr>
          <p:spPr bwMode="auto">
            <a:xfrm>
              <a:off x="5481638" y="3246438"/>
              <a:ext cx="454025" cy="363537"/>
            </a:xfrm>
            <a:custGeom>
              <a:avLst/>
              <a:gdLst>
                <a:gd name="T0" fmla="*/ 44 w 121"/>
                <a:gd name="T1" fmla="*/ 82 h 97"/>
                <a:gd name="T2" fmla="*/ 45 w 121"/>
                <a:gd name="T3" fmla="*/ 64 h 97"/>
                <a:gd name="T4" fmla="*/ 103 w 121"/>
                <a:gd name="T5" fmla="*/ 64 h 97"/>
                <a:gd name="T6" fmla="*/ 46 w 121"/>
                <a:gd name="T7" fmla="*/ 46 h 97"/>
                <a:gd name="T8" fmla="*/ 102 w 121"/>
                <a:gd name="T9" fmla="*/ 49 h 97"/>
                <a:gd name="T10" fmla="*/ 119 w 121"/>
                <a:gd name="T11" fmla="*/ 87 h 97"/>
                <a:gd name="T12" fmla="*/ 117 w 121"/>
                <a:gd name="T13" fmla="*/ 79 h 97"/>
                <a:gd name="T14" fmla="*/ 117 w 121"/>
                <a:gd name="T15" fmla="*/ 73 h 97"/>
                <a:gd name="T16" fmla="*/ 116 w 121"/>
                <a:gd name="T17" fmla="*/ 64 h 97"/>
                <a:gd name="T18" fmla="*/ 115 w 121"/>
                <a:gd name="T19" fmla="*/ 52 h 97"/>
                <a:gd name="T20" fmla="*/ 114 w 121"/>
                <a:gd name="T21" fmla="*/ 37 h 97"/>
                <a:gd name="T22" fmla="*/ 108 w 121"/>
                <a:gd name="T23" fmla="*/ 36 h 97"/>
                <a:gd name="T24" fmla="*/ 73 w 121"/>
                <a:gd name="T25" fmla="*/ 37 h 97"/>
                <a:gd name="T26" fmla="*/ 75 w 121"/>
                <a:gd name="T27" fmla="*/ 35 h 97"/>
                <a:gd name="T28" fmla="*/ 77 w 121"/>
                <a:gd name="T29" fmla="*/ 34 h 97"/>
                <a:gd name="T30" fmla="*/ 79 w 121"/>
                <a:gd name="T31" fmla="*/ 33 h 97"/>
                <a:gd name="T32" fmla="*/ 82 w 121"/>
                <a:gd name="T33" fmla="*/ 32 h 97"/>
                <a:gd name="T34" fmla="*/ 84 w 121"/>
                <a:gd name="T35" fmla="*/ 31 h 97"/>
                <a:gd name="T36" fmla="*/ 86 w 121"/>
                <a:gd name="T37" fmla="*/ 30 h 97"/>
                <a:gd name="T38" fmla="*/ 88 w 121"/>
                <a:gd name="T39" fmla="*/ 29 h 97"/>
                <a:gd name="T40" fmla="*/ 90 w 121"/>
                <a:gd name="T41" fmla="*/ 28 h 97"/>
                <a:gd name="T42" fmla="*/ 92 w 121"/>
                <a:gd name="T43" fmla="*/ 27 h 97"/>
                <a:gd name="T44" fmla="*/ 95 w 121"/>
                <a:gd name="T45" fmla="*/ 25 h 97"/>
                <a:gd name="T46" fmla="*/ 97 w 121"/>
                <a:gd name="T47" fmla="*/ 25 h 97"/>
                <a:gd name="T48" fmla="*/ 97 w 121"/>
                <a:gd name="T49" fmla="*/ 21 h 97"/>
                <a:gd name="T50" fmla="*/ 95 w 121"/>
                <a:gd name="T51" fmla="*/ 20 h 97"/>
                <a:gd name="T52" fmla="*/ 92 w 121"/>
                <a:gd name="T53" fmla="*/ 18 h 97"/>
                <a:gd name="T54" fmla="*/ 89 w 121"/>
                <a:gd name="T55" fmla="*/ 19 h 97"/>
                <a:gd name="T56" fmla="*/ 87 w 121"/>
                <a:gd name="T57" fmla="*/ 20 h 97"/>
                <a:gd name="T58" fmla="*/ 85 w 121"/>
                <a:gd name="T59" fmla="*/ 21 h 97"/>
                <a:gd name="T60" fmla="*/ 83 w 121"/>
                <a:gd name="T61" fmla="*/ 22 h 97"/>
                <a:gd name="T62" fmla="*/ 81 w 121"/>
                <a:gd name="T63" fmla="*/ 22 h 97"/>
                <a:gd name="T64" fmla="*/ 79 w 121"/>
                <a:gd name="T65" fmla="*/ 23 h 97"/>
                <a:gd name="T66" fmla="*/ 77 w 121"/>
                <a:gd name="T67" fmla="*/ 24 h 97"/>
                <a:gd name="T68" fmla="*/ 74 w 121"/>
                <a:gd name="T69" fmla="*/ 16 h 97"/>
                <a:gd name="T70" fmla="*/ 74 w 121"/>
                <a:gd name="T71" fmla="*/ 1 h 97"/>
                <a:gd name="T72" fmla="*/ 64 w 121"/>
                <a:gd name="T73" fmla="*/ 0 h 97"/>
                <a:gd name="T74" fmla="*/ 62 w 121"/>
                <a:gd name="T75" fmla="*/ 2 h 97"/>
                <a:gd name="T76" fmla="*/ 61 w 121"/>
                <a:gd name="T77" fmla="*/ 21 h 97"/>
                <a:gd name="T78" fmla="*/ 56 w 121"/>
                <a:gd name="T79" fmla="*/ 23 h 97"/>
                <a:gd name="T80" fmla="*/ 44 w 121"/>
                <a:gd name="T81" fmla="*/ 23 h 97"/>
                <a:gd name="T82" fmla="*/ 48 w 121"/>
                <a:gd name="T83" fmla="*/ 32 h 97"/>
                <a:gd name="T84" fmla="*/ 51 w 121"/>
                <a:gd name="T85" fmla="*/ 33 h 97"/>
                <a:gd name="T86" fmla="*/ 50 w 121"/>
                <a:gd name="T87" fmla="*/ 34 h 97"/>
                <a:gd name="T88" fmla="*/ 47 w 121"/>
                <a:gd name="T89" fmla="*/ 35 h 97"/>
                <a:gd name="T90" fmla="*/ 31 w 121"/>
                <a:gd name="T91" fmla="*/ 39 h 97"/>
                <a:gd name="T92" fmla="*/ 13 w 121"/>
                <a:gd name="T93" fmla="*/ 41 h 97"/>
                <a:gd name="T94" fmla="*/ 5 w 121"/>
                <a:gd name="T95" fmla="*/ 42 h 97"/>
                <a:gd name="T96" fmla="*/ 1 w 121"/>
                <a:gd name="T97" fmla="*/ 43 h 97"/>
                <a:gd name="T98" fmla="*/ 1 w 121"/>
                <a:gd name="T99" fmla="*/ 46 h 97"/>
                <a:gd name="T100" fmla="*/ 4 w 121"/>
                <a:gd name="T101" fmla="*/ 49 h 97"/>
                <a:gd name="T102" fmla="*/ 5 w 121"/>
                <a:gd name="T103" fmla="*/ 52 h 97"/>
                <a:gd name="T104" fmla="*/ 10 w 121"/>
                <a:gd name="T105" fmla="*/ 54 h 97"/>
                <a:gd name="T106" fmla="*/ 20 w 121"/>
                <a:gd name="T107" fmla="*/ 51 h 97"/>
                <a:gd name="T108" fmla="*/ 23 w 121"/>
                <a:gd name="T109" fmla="*/ 51 h 97"/>
                <a:gd name="T110" fmla="*/ 31 w 121"/>
                <a:gd name="T111" fmla="*/ 52 h 97"/>
                <a:gd name="T112" fmla="*/ 30 w 121"/>
                <a:gd name="T113" fmla="*/ 73 h 97"/>
                <a:gd name="T114" fmla="*/ 29 w 121"/>
                <a:gd name="T115" fmla="*/ 83 h 97"/>
                <a:gd name="T116" fmla="*/ 27 w 121"/>
                <a:gd name="T117" fmla="*/ 94 h 97"/>
                <a:gd name="T118" fmla="*/ 43 w 121"/>
                <a:gd name="T119" fmla="*/ 95 h 97"/>
                <a:gd name="T120" fmla="*/ 106 w 121"/>
                <a:gd name="T121" fmla="*/ 95 h 97"/>
                <a:gd name="T122" fmla="*/ 120 w 121"/>
                <a:gd name="T123"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1" h="97">
                  <a:moveTo>
                    <a:pt x="103" y="82"/>
                  </a:moveTo>
                  <a:cubicBezTo>
                    <a:pt x="103" y="82"/>
                    <a:pt x="103" y="82"/>
                    <a:pt x="102" y="82"/>
                  </a:cubicBezTo>
                  <a:cubicBezTo>
                    <a:pt x="102" y="82"/>
                    <a:pt x="101" y="82"/>
                    <a:pt x="100" y="82"/>
                  </a:cubicBezTo>
                  <a:cubicBezTo>
                    <a:pt x="96" y="82"/>
                    <a:pt x="93" y="82"/>
                    <a:pt x="89" y="82"/>
                  </a:cubicBezTo>
                  <a:cubicBezTo>
                    <a:pt x="89" y="82"/>
                    <a:pt x="89" y="82"/>
                    <a:pt x="88" y="82"/>
                  </a:cubicBezTo>
                  <a:cubicBezTo>
                    <a:pt x="88" y="82"/>
                    <a:pt x="88" y="82"/>
                    <a:pt x="88" y="82"/>
                  </a:cubicBezTo>
                  <a:cubicBezTo>
                    <a:pt x="78" y="82"/>
                    <a:pt x="69" y="82"/>
                    <a:pt x="59" y="82"/>
                  </a:cubicBezTo>
                  <a:cubicBezTo>
                    <a:pt x="56" y="82"/>
                    <a:pt x="53" y="82"/>
                    <a:pt x="50" y="82"/>
                  </a:cubicBezTo>
                  <a:cubicBezTo>
                    <a:pt x="48" y="82"/>
                    <a:pt x="46" y="82"/>
                    <a:pt x="45" y="82"/>
                  </a:cubicBezTo>
                  <a:cubicBezTo>
                    <a:pt x="45" y="82"/>
                    <a:pt x="45" y="82"/>
                    <a:pt x="45"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2"/>
                    <a:pt x="44" y="82"/>
                    <a:pt x="44" y="82"/>
                  </a:cubicBezTo>
                  <a:cubicBezTo>
                    <a:pt x="44" y="80"/>
                    <a:pt x="44" y="78"/>
                    <a:pt x="44" y="77"/>
                  </a:cubicBezTo>
                  <a:cubicBezTo>
                    <a:pt x="44" y="77"/>
                    <a:pt x="44" y="76"/>
                    <a:pt x="45" y="76"/>
                  </a:cubicBezTo>
                  <a:cubicBezTo>
                    <a:pt x="45" y="76"/>
                    <a:pt x="45" y="76"/>
                    <a:pt x="46" y="76"/>
                  </a:cubicBezTo>
                  <a:cubicBezTo>
                    <a:pt x="47" y="76"/>
                    <a:pt x="48" y="76"/>
                    <a:pt x="49" y="76"/>
                  </a:cubicBezTo>
                  <a:cubicBezTo>
                    <a:pt x="52" y="76"/>
                    <a:pt x="56" y="76"/>
                    <a:pt x="60" y="76"/>
                  </a:cubicBezTo>
                  <a:cubicBezTo>
                    <a:pt x="74" y="76"/>
                    <a:pt x="89" y="76"/>
                    <a:pt x="103" y="76"/>
                  </a:cubicBezTo>
                  <a:cubicBezTo>
                    <a:pt x="103" y="76"/>
                    <a:pt x="103" y="76"/>
                    <a:pt x="104" y="76"/>
                  </a:cubicBezTo>
                  <a:cubicBezTo>
                    <a:pt x="104" y="76"/>
                    <a:pt x="104" y="77"/>
                    <a:pt x="104" y="77"/>
                  </a:cubicBezTo>
                  <a:cubicBezTo>
                    <a:pt x="104" y="77"/>
                    <a:pt x="104" y="77"/>
                    <a:pt x="104" y="77"/>
                  </a:cubicBezTo>
                  <a:cubicBezTo>
                    <a:pt x="104" y="77"/>
                    <a:pt x="104" y="77"/>
                    <a:pt x="104" y="78"/>
                  </a:cubicBezTo>
                  <a:cubicBezTo>
                    <a:pt x="104" y="78"/>
                    <a:pt x="104" y="79"/>
                    <a:pt x="104" y="79"/>
                  </a:cubicBezTo>
                  <a:cubicBezTo>
                    <a:pt x="104" y="79"/>
                    <a:pt x="104" y="79"/>
                    <a:pt x="104" y="79"/>
                  </a:cubicBezTo>
                  <a:cubicBezTo>
                    <a:pt x="104" y="80"/>
                    <a:pt x="104" y="80"/>
                    <a:pt x="104" y="80"/>
                  </a:cubicBezTo>
                  <a:cubicBezTo>
                    <a:pt x="104" y="80"/>
                    <a:pt x="104" y="80"/>
                    <a:pt x="104" y="80"/>
                  </a:cubicBezTo>
                  <a:cubicBezTo>
                    <a:pt x="104" y="81"/>
                    <a:pt x="104" y="81"/>
                    <a:pt x="104" y="81"/>
                  </a:cubicBezTo>
                  <a:cubicBezTo>
                    <a:pt x="104" y="82"/>
                    <a:pt x="104" y="82"/>
                    <a:pt x="103" y="82"/>
                  </a:cubicBezTo>
                  <a:close/>
                  <a:moveTo>
                    <a:pt x="45" y="64"/>
                  </a:moveTo>
                  <a:cubicBezTo>
                    <a:pt x="45" y="64"/>
                    <a:pt x="45" y="63"/>
                    <a:pt x="45" y="62"/>
                  </a:cubicBezTo>
                  <a:cubicBezTo>
                    <a:pt x="45" y="62"/>
                    <a:pt x="45" y="61"/>
                    <a:pt x="45" y="61"/>
                  </a:cubicBezTo>
                  <a:cubicBezTo>
                    <a:pt x="45" y="61"/>
                    <a:pt x="45" y="61"/>
                    <a:pt x="45" y="61"/>
                  </a:cubicBezTo>
                  <a:cubicBezTo>
                    <a:pt x="45" y="61"/>
                    <a:pt x="45" y="61"/>
                    <a:pt x="45" y="61"/>
                  </a:cubicBezTo>
                  <a:cubicBezTo>
                    <a:pt x="45" y="60"/>
                    <a:pt x="45" y="60"/>
                    <a:pt x="45" y="60"/>
                  </a:cubicBezTo>
                  <a:cubicBezTo>
                    <a:pt x="64" y="60"/>
                    <a:pt x="83" y="60"/>
                    <a:pt x="102" y="60"/>
                  </a:cubicBezTo>
                  <a:cubicBezTo>
                    <a:pt x="102" y="60"/>
                    <a:pt x="102" y="60"/>
                    <a:pt x="102" y="60"/>
                  </a:cubicBezTo>
                  <a:cubicBezTo>
                    <a:pt x="102" y="60"/>
                    <a:pt x="102" y="60"/>
                    <a:pt x="102" y="60"/>
                  </a:cubicBezTo>
                  <a:cubicBezTo>
                    <a:pt x="102" y="60"/>
                    <a:pt x="102" y="60"/>
                    <a:pt x="102" y="60"/>
                  </a:cubicBezTo>
                  <a:cubicBezTo>
                    <a:pt x="103" y="60"/>
                    <a:pt x="103" y="61"/>
                    <a:pt x="103" y="61"/>
                  </a:cubicBezTo>
                  <a:cubicBezTo>
                    <a:pt x="103" y="61"/>
                    <a:pt x="103" y="62"/>
                    <a:pt x="103" y="62"/>
                  </a:cubicBezTo>
                  <a:cubicBezTo>
                    <a:pt x="103" y="62"/>
                    <a:pt x="103" y="62"/>
                    <a:pt x="103" y="62"/>
                  </a:cubicBezTo>
                  <a:cubicBezTo>
                    <a:pt x="103" y="62"/>
                    <a:pt x="103" y="62"/>
                    <a:pt x="103" y="63"/>
                  </a:cubicBezTo>
                  <a:cubicBezTo>
                    <a:pt x="103" y="63"/>
                    <a:pt x="103" y="63"/>
                    <a:pt x="103" y="63"/>
                  </a:cubicBezTo>
                  <a:cubicBezTo>
                    <a:pt x="103" y="63"/>
                    <a:pt x="103" y="63"/>
                    <a:pt x="103" y="64"/>
                  </a:cubicBezTo>
                  <a:cubicBezTo>
                    <a:pt x="103" y="64"/>
                    <a:pt x="103" y="64"/>
                    <a:pt x="103" y="64"/>
                  </a:cubicBezTo>
                  <a:cubicBezTo>
                    <a:pt x="103" y="64"/>
                    <a:pt x="103" y="64"/>
                    <a:pt x="103" y="64"/>
                  </a:cubicBezTo>
                  <a:cubicBezTo>
                    <a:pt x="103" y="64"/>
                    <a:pt x="103" y="65"/>
                    <a:pt x="103" y="65"/>
                  </a:cubicBezTo>
                  <a:cubicBezTo>
                    <a:pt x="103" y="65"/>
                    <a:pt x="103" y="65"/>
                    <a:pt x="103" y="66"/>
                  </a:cubicBezTo>
                  <a:cubicBezTo>
                    <a:pt x="103" y="66"/>
                    <a:pt x="103" y="66"/>
                    <a:pt x="103" y="66"/>
                  </a:cubicBezTo>
                  <a:cubicBezTo>
                    <a:pt x="103" y="66"/>
                    <a:pt x="103" y="66"/>
                    <a:pt x="103" y="66"/>
                  </a:cubicBezTo>
                  <a:cubicBezTo>
                    <a:pt x="103" y="66"/>
                    <a:pt x="103" y="66"/>
                    <a:pt x="103" y="66"/>
                  </a:cubicBezTo>
                  <a:cubicBezTo>
                    <a:pt x="103" y="66"/>
                    <a:pt x="103" y="66"/>
                    <a:pt x="103" y="66"/>
                  </a:cubicBezTo>
                  <a:cubicBezTo>
                    <a:pt x="103" y="66"/>
                    <a:pt x="103" y="66"/>
                    <a:pt x="102" y="66"/>
                  </a:cubicBezTo>
                  <a:cubicBezTo>
                    <a:pt x="102" y="66"/>
                    <a:pt x="102" y="66"/>
                    <a:pt x="102" y="66"/>
                  </a:cubicBezTo>
                  <a:cubicBezTo>
                    <a:pt x="83" y="66"/>
                    <a:pt x="64" y="66"/>
                    <a:pt x="45" y="66"/>
                  </a:cubicBezTo>
                  <a:cubicBezTo>
                    <a:pt x="45" y="66"/>
                    <a:pt x="45" y="66"/>
                    <a:pt x="45" y="66"/>
                  </a:cubicBezTo>
                  <a:cubicBezTo>
                    <a:pt x="45" y="66"/>
                    <a:pt x="45" y="66"/>
                    <a:pt x="45" y="66"/>
                  </a:cubicBezTo>
                  <a:cubicBezTo>
                    <a:pt x="45" y="66"/>
                    <a:pt x="45" y="66"/>
                    <a:pt x="45" y="66"/>
                  </a:cubicBezTo>
                  <a:cubicBezTo>
                    <a:pt x="45" y="66"/>
                    <a:pt x="45" y="66"/>
                    <a:pt x="45" y="66"/>
                  </a:cubicBezTo>
                  <a:cubicBezTo>
                    <a:pt x="44" y="65"/>
                    <a:pt x="45" y="64"/>
                    <a:pt x="45" y="64"/>
                  </a:cubicBezTo>
                  <a:moveTo>
                    <a:pt x="45" y="47"/>
                  </a:moveTo>
                  <a:cubicBezTo>
                    <a:pt x="45" y="46"/>
                    <a:pt x="45" y="46"/>
                    <a:pt x="45" y="46"/>
                  </a:cubicBezTo>
                  <a:cubicBezTo>
                    <a:pt x="45" y="46"/>
                    <a:pt x="46" y="46"/>
                    <a:pt x="46" y="46"/>
                  </a:cubicBezTo>
                  <a:cubicBezTo>
                    <a:pt x="46" y="46"/>
                    <a:pt x="46" y="46"/>
                    <a:pt x="46" y="46"/>
                  </a:cubicBezTo>
                  <a:cubicBezTo>
                    <a:pt x="46" y="46"/>
                    <a:pt x="46" y="46"/>
                    <a:pt x="46" y="46"/>
                  </a:cubicBezTo>
                  <a:cubicBezTo>
                    <a:pt x="47" y="45"/>
                    <a:pt x="47" y="45"/>
                    <a:pt x="48" y="45"/>
                  </a:cubicBezTo>
                  <a:cubicBezTo>
                    <a:pt x="50" y="45"/>
                    <a:pt x="52" y="45"/>
                    <a:pt x="53" y="45"/>
                  </a:cubicBezTo>
                  <a:cubicBezTo>
                    <a:pt x="60" y="45"/>
                    <a:pt x="67" y="45"/>
                    <a:pt x="74" y="45"/>
                  </a:cubicBezTo>
                  <a:cubicBezTo>
                    <a:pt x="76" y="45"/>
                    <a:pt x="78" y="45"/>
                    <a:pt x="80" y="45"/>
                  </a:cubicBezTo>
                  <a:cubicBezTo>
                    <a:pt x="81" y="45"/>
                    <a:pt x="81" y="45"/>
                    <a:pt x="82" y="45"/>
                  </a:cubicBezTo>
                  <a:cubicBezTo>
                    <a:pt x="82" y="45"/>
                    <a:pt x="82" y="45"/>
                    <a:pt x="83" y="45"/>
                  </a:cubicBezTo>
                  <a:cubicBezTo>
                    <a:pt x="89" y="45"/>
                    <a:pt x="95" y="45"/>
                    <a:pt x="101" y="45"/>
                  </a:cubicBezTo>
                  <a:cubicBezTo>
                    <a:pt x="101" y="45"/>
                    <a:pt x="101" y="45"/>
                    <a:pt x="101" y="46"/>
                  </a:cubicBezTo>
                  <a:cubicBezTo>
                    <a:pt x="101" y="46"/>
                    <a:pt x="101" y="46"/>
                    <a:pt x="101" y="46"/>
                  </a:cubicBezTo>
                  <a:cubicBezTo>
                    <a:pt x="101" y="46"/>
                    <a:pt x="101" y="46"/>
                    <a:pt x="101" y="46"/>
                  </a:cubicBezTo>
                  <a:cubicBezTo>
                    <a:pt x="101" y="46"/>
                    <a:pt x="102" y="46"/>
                    <a:pt x="102" y="46"/>
                  </a:cubicBezTo>
                  <a:cubicBezTo>
                    <a:pt x="102" y="46"/>
                    <a:pt x="102" y="47"/>
                    <a:pt x="102" y="48"/>
                  </a:cubicBezTo>
                  <a:cubicBezTo>
                    <a:pt x="102" y="48"/>
                    <a:pt x="102" y="48"/>
                    <a:pt x="102" y="48"/>
                  </a:cubicBezTo>
                  <a:cubicBezTo>
                    <a:pt x="102" y="48"/>
                    <a:pt x="102" y="49"/>
                    <a:pt x="102" y="49"/>
                  </a:cubicBezTo>
                  <a:cubicBezTo>
                    <a:pt x="102" y="49"/>
                    <a:pt x="102" y="49"/>
                    <a:pt x="102" y="49"/>
                  </a:cubicBezTo>
                  <a:cubicBezTo>
                    <a:pt x="102" y="50"/>
                    <a:pt x="102" y="50"/>
                    <a:pt x="102" y="50"/>
                  </a:cubicBezTo>
                  <a:cubicBezTo>
                    <a:pt x="102" y="50"/>
                    <a:pt x="102" y="50"/>
                    <a:pt x="102" y="50"/>
                  </a:cubicBezTo>
                  <a:cubicBezTo>
                    <a:pt x="102" y="50"/>
                    <a:pt x="102" y="51"/>
                    <a:pt x="101" y="51"/>
                  </a:cubicBezTo>
                  <a:cubicBezTo>
                    <a:pt x="101" y="51"/>
                    <a:pt x="101" y="51"/>
                    <a:pt x="100" y="51"/>
                  </a:cubicBezTo>
                  <a:cubicBezTo>
                    <a:pt x="100" y="51"/>
                    <a:pt x="99" y="51"/>
                    <a:pt x="98" y="51"/>
                  </a:cubicBezTo>
                  <a:cubicBezTo>
                    <a:pt x="95" y="51"/>
                    <a:pt x="92" y="51"/>
                    <a:pt x="88" y="51"/>
                  </a:cubicBezTo>
                  <a:cubicBezTo>
                    <a:pt x="78" y="51"/>
                    <a:pt x="68" y="51"/>
                    <a:pt x="57" y="51"/>
                  </a:cubicBezTo>
                  <a:cubicBezTo>
                    <a:pt x="55" y="51"/>
                    <a:pt x="52" y="51"/>
                    <a:pt x="49" y="51"/>
                  </a:cubicBezTo>
                  <a:cubicBezTo>
                    <a:pt x="48" y="51"/>
                    <a:pt x="47" y="51"/>
                    <a:pt x="46" y="51"/>
                  </a:cubicBezTo>
                  <a:cubicBezTo>
                    <a:pt x="46" y="51"/>
                    <a:pt x="46" y="51"/>
                    <a:pt x="46" y="51"/>
                  </a:cubicBezTo>
                  <a:cubicBezTo>
                    <a:pt x="46" y="51"/>
                    <a:pt x="46" y="51"/>
                    <a:pt x="45" y="51"/>
                  </a:cubicBezTo>
                  <a:cubicBezTo>
                    <a:pt x="45" y="51"/>
                    <a:pt x="45" y="51"/>
                    <a:pt x="45" y="51"/>
                  </a:cubicBezTo>
                  <a:cubicBezTo>
                    <a:pt x="45" y="51"/>
                    <a:pt x="45" y="50"/>
                    <a:pt x="45" y="50"/>
                  </a:cubicBezTo>
                  <a:cubicBezTo>
                    <a:pt x="45" y="49"/>
                    <a:pt x="45" y="48"/>
                    <a:pt x="45" y="47"/>
                  </a:cubicBezTo>
                  <a:moveTo>
                    <a:pt x="120" y="92"/>
                  </a:moveTo>
                  <a:cubicBezTo>
                    <a:pt x="120" y="91"/>
                    <a:pt x="119" y="90"/>
                    <a:pt x="119" y="88"/>
                  </a:cubicBezTo>
                  <a:cubicBezTo>
                    <a:pt x="119" y="88"/>
                    <a:pt x="119" y="88"/>
                    <a:pt x="119" y="87"/>
                  </a:cubicBezTo>
                  <a:cubicBezTo>
                    <a:pt x="119" y="87"/>
                    <a:pt x="119" y="86"/>
                    <a:pt x="119" y="85"/>
                  </a:cubicBezTo>
                  <a:cubicBezTo>
                    <a:pt x="119" y="85"/>
                    <a:pt x="119" y="85"/>
                    <a:pt x="119" y="85"/>
                  </a:cubicBezTo>
                  <a:cubicBezTo>
                    <a:pt x="119" y="85"/>
                    <a:pt x="119" y="85"/>
                    <a:pt x="119" y="85"/>
                  </a:cubicBezTo>
                  <a:cubicBezTo>
                    <a:pt x="119" y="85"/>
                    <a:pt x="119" y="85"/>
                    <a:pt x="119" y="85"/>
                  </a:cubicBezTo>
                  <a:cubicBezTo>
                    <a:pt x="118" y="85"/>
                    <a:pt x="118" y="85"/>
                    <a:pt x="118" y="85"/>
                  </a:cubicBezTo>
                  <a:cubicBezTo>
                    <a:pt x="118" y="84"/>
                    <a:pt x="118" y="84"/>
                    <a:pt x="118" y="84"/>
                  </a:cubicBezTo>
                  <a:cubicBezTo>
                    <a:pt x="118" y="84"/>
                    <a:pt x="118" y="84"/>
                    <a:pt x="118" y="84"/>
                  </a:cubicBezTo>
                  <a:cubicBezTo>
                    <a:pt x="118" y="84"/>
                    <a:pt x="118" y="84"/>
                    <a:pt x="118" y="84"/>
                  </a:cubicBezTo>
                  <a:cubicBezTo>
                    <a:pt x="118" y="84"/>
                    <a:pt x="118" y="84"/>
                    <a:pt x="118" y="84"/>
                  </a:cubicBezTo>
                  <a:cubicBezTo>
                    <a:pt x="118" y="83"/>
                    <a:pt x="118" y="83"/>
                    <a:pt x="118" y="83"/>
                  </a:cubicBezTo>
                  <a:cubicBezTo>
                    <a:pt x="118" y="83"/>
                    <a:pt x="118" y="83"/>
                    <a:pt x="118" y="83"/>
                  </a:cubicBezTo>
                  <a:cubicBezTo>
                    <a:pt x="118" y="83"/>
                    <a:pt x="118" y="83"/>
                    <a:pt x="118" y="83"/>
                  </a:cubicBezTo>
                  <a:cubicBezTo>
                    <a:pt x="118" y="82"/>
                    <a:pt x="118" y="81"/>
                    <a:pt x="118" y="80"/>
                  </a:cubicBezTo>
                  <a:cubicBezTo>
                    <a:pt x="118" y="80"/>
                    <a:pt x="118" y="80"/>
                    <a:pt x="118" y="79"/>
                  </a:cubicBezTo>
                  <a:cubicBezTo>
                    <a:pt x="118" y="79"/>
                    <a:pt x="118" y="79"/>
                    <a:pt x="118" y="79"/>
                  </a:cubicBezTo>
                  <a:cubicBezTo>
                    <a:pt x="118" y="79"/>
                    <a:pt x="118" y="79"/>
                    <a:pt x="118" y="79"/>
                  </a:cubicBezTo>
                  <a:cubicBezTo>
                    <a:pt x="118" y="79"/>
                    <a:pt x="118" y="79"/>
                    <a:pt x="117" y="79"/>
                  </a:cubicBezTo>
                  <a:cubicBezTo>
                    <a:pt x="117" y="79"/>
                    <a:pt x="117" y="78"/>
                    <a:pt x="117" y="78"/>
                  </a:cubicBezTo>
                  <a:cubicBezTo>
                    <a:pt x="117" y="78"/>
                    <a:pt x="117" y="78"/>
                    <a:pt x="117" y="78"/>
                  </a:cubicBezTo>
                  <a:cubicBezTo>
                    <a:pt x="117" y="78"/>
                    <a:pt x="117" y="78"/>
                    <a:pt x="117" y="78"/>
                  </a:cubicBezTo>
                  <a:cubicBezTo>
                    <a:pt x="117" y="78"/>
                    <a:pt x="117" y="78"/>
                    <a:pt x="117" y="78"/>
                  </a:cubicBezTo>
                  <a:cubicBezTo>
                    <a:pt x="117" y="77"/>
                    <a:pt x="117" y="77"/>
                    <a:pt x="117" y="77"/>
                  </a:cubicBezTo>
                  <a:cubicBezTo>
                    <a:pt x="117" y="77"/>
                    <a:pt x="117" y="77"/>
                    <a:pt x="117" y="77"/>
                  </a:cubicBezTo>
                  <a:cubicBezTo>
                    <a:pt x="117" y="77"/>
                    <a:pt x="117" y="77"/>
                    <a:pt x="117" y="76"/>
                  </a:cubicBezTo>
                  <a:cubicBezTo>
                    <a:pt x="117" y="76"/>
                    <a:pt x="117" y="76"/>
                    <a:pt x="117" y="76"/>
                  </a:cubicBezTo>
                  <a:cubicBezTo>
                    <a:pt x="117" y="76"/>
                    <a:pt x="117" y="76"/>
                    <a:pt x="117" y="76"/>
                  </a:cubicBezTo>
                  <a:cubicBezTo>
                    <a:pt x="117" y="76"/>
                    <a:pt x="117" y="76"/>
                    <a:pt x="117" y="76"/>
                  </a:cubicBezTo>
                  <a:cubicBezTo>
                    <a:pt x="117" y="76"/>
                    <a:pt x="117" y="75"/>
                    <a:pt x="117" y="75"/>
                  </a:cubicBezTo>
                  <a:cubicBezTo>
                    <a:pt x="117" y="75"/>
                    <a:pt x="117" y="75"/>
                    <a:pt x="117" y="75"/>
                  </a:cubicBezTo>
                  <a:cubicBezTo>
                    <a:pt x="117" y="75"/>
                    <a:pt x="117" y="75"/>
                    <a:pt x="117" y="75"/>
                  </a:cubicBezTo>
                  <a:cubicBezTo>
                    <a:pt x="117" y="75"/>
                    <a:pt x="117" y="75"/>
                    <a:pt x="117" y="75"/>
                  </a:cubicBezTo>
                  <a:cubicBezTo>
                    <a:pt x="117" y="74"/>
                    <a:pt x="117" y="74"/>
                    <a:pt x="117" y="74"/>
                  </a:cubicBezTo>
                  <a:cubicBezTo>
                    <a:pt x="117" y="74"/>
                    <a:pt x="117" y="74"/>
                    <a:pt x="117" y="74"/>
                  </a:cubicBezTo>
                  <a:cubicBezTo>
                    <a:pt x="117" y="74"/>
                    <a:pt x="117" y="73"/>
                    <a:pt x="117" y="73"/>
                  </a:cubicBezTo>
                  <a:cubicBezTo>
                    <a:pt x="117" y="73"/>
                    <a:pt x="117" y="73"/>
                    <a:pt x="117" y="73"/>
                  </a:cubicBezTo>
                  <a:cubicBezTo>
                    <a:pt x="117" y="73"/>
                    <a:pt x="117" y="73"/>
                    <a:pt x="117" y="73"/>
                  </a:cubicBezTo>
                  <a:cubicBezTo>
                    <a:pt x="117" y="73"/>
                    <a:pt x="117" y="73"/>
                    <a:pt x="117" y="73"/>
                  </a:cubicBezTo>
                  <a:cubicBezTo>
                    <a:pt x="117" y="72"/>
                    <a:pt x="117" y="72"/>
                    <a:pt x="117" y="72"/>
                  </a:cubicBezTo>
                  <a:cubicBezTo>
                    <a:pt x="117" y="72"/>
                    <a:pt x="117" y="72"/>
                    <a:pt x="117" y="72"/>
                  </a:cubicBezTo>
                  <a:cubicBezTo>
                    <a:pt x="117" y="72"/>
                    <a:pt x="117" y="72"/>
                    <a:pt x="117" y="71"/>
                  </a:cubicBezTo>
                  <a:cubicBezTo>
                    <a:pt x="117" y="71"/>
                    <a:pt x="117" y="71"/>
                    <a:pt x="117" y="71"/>
                  </a:cubicBezTo>
                  <a:cubicBezTo>
                    <a:pt x="117" y="71"/>
                    <a:pt x="117" y="71"/>
                    <a:pt x="117" y="71"/>
                  </a:cubicBezTo>
                  <a:cubicBezTo>
                    <a:pt x="117" y="71"/>
                    <a:pt x="117" y="71"/>
                    <a:pt x="116" y="71"/>
                  </a:cubicBezTo>
                  <a:cubicBezTo>
                    <a:pt x="116" y="71"/>
                    <a:pt x="116" y="70"/>
                    <a:pt x="116" y="70"/>
                  </a:cubicBezTo>
                  <a:cubicBezTo>
                    <a:pt x="116" y="70"/>
                    <a:pt x="116" y="70"/>
                    <a:pt x="116" y="70"/>
                  </a:cubicBezTo>
                  <a:cubicBezTo>
                    <a:pt x="116" y="70"/>
                    <a:pt x="116" y="69"/>
                    <a:pt x="116" y="69"/>
                  </a:cubicBezTo>
                  <a:cubicBezTo>
                    <a:pt x="116" y="69"/>
                    <a:pt x="116" y="69"/>
                    <a:pt x="116" y="69"/>
                  </a:cubicBezTo>
                  <a:cubicBezTo>
                    <a:pt x="116" y="68"/>
                    <a:pt x="116" y="68"/>
                    <a:pt x="116" y="68"/>
                  </a:cubicBezTo>
                  <a:cubicBezTo>
                    <a:pt x="116" y="67"/>
                    <a:pt x="116" y="66"/>
                    <a:pt x="116" y="65"/>
                  </a:cubicBezTo>
                  <a:cubicBezTo>
                    <a:pt x="116" y="64"/>
                    <a:pt x="116" y="64"/>
                    <a:pt x="116" y="64"/>
                  </a:cubicBezTo>
                  <a:cubicBezTo>
                    <a:pt x="116" y="64"/>
                    <a:pt x="116" y="64"/>
                    <a:pt x="116" y="64"/>
                  </a:cubicBezTo>
                  <a:cubicBezTo>
                    <a:pt x="116" y="63"/>
                    <a:pt x="116" y="63"/>
                    <a:pt x="116" y="63"/>
                  </a:cubicBezTo>
                  <a:cubicBezTo>
                    <a:pt x="116" y="62"/>
                    <a:pt x="116" y="61"/>
                    <a:pt x="115" y="60"/>
                  </a:cubicBezTo>
                  <a:cubicBezTo>
                    <a:pt x="115" y="60"/>
                    <a:pt x="115" y="60"/>
                    <a:pt x="115" y="59"/>
                  </a:cubicBezTo>
                  <a:cubicBezTo>
                    <a:pt x="115" y="59"/>
                    <a:pt x="115" y="59"/>
                    <a:pt x="115" y="59"/>
                  </a:cubicBezTo>
                  <a:cubicBezTo>
                    <a:pt x="115" y="59"/>
                    <a:pt x="115" y="59"/>
                    <a:pt x="115" y="59"/>
                  </a:cubicBezTo>
                  <a:cubicBezTo>
                    <a:pt x="115" y="59"/>
                    <a:pt x="115" y="59"/>
                    <a:pt x="115" y="59"/>
                  </a:cubicBezTo>
                  <a:cubicBezTo>
                    <a:pt x="115" y="58"/>
                    <a:pt x="115" y="58"/>
                    <a:pt x="115" y="58"/>
                  </a:cubicBezTo>
                  <a:cubicBezTo>
                    <a:pt x="115" y="58"/>
                    <a:pt x="115" y="58"/>
                    <a:pt x="115" y="58"/>
                  </a:cubicBezTo>
                  <a:cubicBezTo>
                    <a:pt x="115" y="57"/>
                    <a:pt x="115" y="57"/>
                    <a:pt x="115" y="56"/>
                  </a:cubicBezTo>
                  <a:cubicBezTo>
                    <a:pt x="115" y="56"/>
                    <a:pt x="115" y="56"/>
                    <a:pt x="115" y="56"/>
                  </a:cubicBezTo>
                  <a:cubicBezTo>
                    <a:pt x="115" y="56"/>
                    <a:pt x="115" y="55"/>
                    <a:pt x="115" y="55"/>
                  </a:cubicBezTo>
                  <a:cubicBezTo>
                    <a:pt x="115" y="55"/>
                    <a:pt x="115" y="55"/>
                    <a:pt x="115" y="55"/>
                  </a:cubicBezTo>
                  <a:cubicBezTo>
                    <a:pt x="115" y="55"/>
                    <a:pt x="115" y="55"/>
                    <a:pt x="115" y="54"/>
                  </a:cubicBezTo>
                  <a:cubicBezTo>
                    <a:pt x="115" y="54"/>
                    <a:pt x="115" y="54"/>
                    <a:pt x="115" y="54"/>
                  </a:cubicBezTo>
                  <a:cubicBezTo>
                    <a:pt x="115" y="54"/>
                    <a:pt x="115" y="54"/>
                    <a:pt x="115" y="54"/>
                  </a:cubicBezTo>
                  <a:cubicBezTo>
                    <a:pt x="115" y="54"/>
                    <a:pt x="115" y="54"/>
                    <a:pt x="115" y="54"/>
                  </a:cubicBezTo>
                  <a:cubicBezTo>
                    <a:pt x="115" y="53"/>
                    <a:pt x="115" y="53"/>
                    <a:pt x="115" y="52"/>
                  </a:cubicBezTo>
                  <a:cubicBezTo>
                    <a:pt x="115" y="52"/>
                    <a:pt x="115" y="52"/>
                    <a:pt x="115" y="52"/>
                  </a:cubicBezTo>
                  <a:cubicBezTo>
                    <a:pt x="115" y="52"/>
                    <a:pt x="115" y="52"/>
                    <a:pt x="115" y="51"/>
                  </a:cubicBezTo>
                  <a:cubicBezTo>
                    <a:pt x="115" y="51"/>
                    <a:pt x="115" y="51"/>
                    <a:pt x="115" y="51"/>
                  </a:cubicBezTo>
                  <a:cubicBezTo>
                    <a:pt x="115" y="51"/>
                    <a:pt x="115" y="51"/>
                    <a:pt x="115" y="50"/>
                  </a:cubicBezTo>
                  <a:cubicBezTo>
                    <a:pt x="115" y="50"/>
                    <a:pt x="115" y="50"/>
                    <a:pt x="115" y="50"/>
                  </a:cubicBezTo>
                  <a:cubicBezTo>
                    <a:pt x="115" y="50"/>
                    <a:pt x="115" y="50"/>
                    <a:pt x="115" y="50"/>
                  </a:cubicBezTo>
                  <a:cubicBezTo>
                    <a:pt x="115" y="50"/>
                    <a:pt x="115" y="50"/>
                    <a:pt x="114" y="50"/>
                  </a:cubicBezTo>
                  <a:cubicBezTo>
                    <a:pt x="114" y="49"/>
                    <a:pt x="114" y="49"/>
                    <a:pt x="114" y="49"/>
                  </a:cubicBezTo>
                  <a:cubicBezTo>
                    <a:pt x="114" y="49"/>
                    <a:pt x="114" y="49"/>
                    <a:pt x="114" y="49"/>
                  </a:cubicBezTo>
                  <a:cubicBezTo>
                    <a:pt x="114" y="48"/>
                    <a:pt x="114" y="48"/>
                    <a:pt x="114" y="47"/>
                  </a:cubicBezTo>
                  <a:cubicBezTo>
                    <a:pt x="114" y="47"/>
                    <a:pt x="114" y="47"/>
                    <a:pt x="114" y="47"/>
                  </a:cubicBezTo>
                  <a:cubicBezTo>
                    <a:pt x="114" y="47"/>
                    <a:pt x="114" y="46"/>
                    <a:pt x="114" y="46"/>
                  </a:cubicBezTo>
                  <a:cubicBezTo>
                    <a:pt x="114" y="46"/>
                    <a:pt x="114" y="46"/>
                    <a:pt x="114" y="46"/>
                  </a:cubicBezTo>
                  <a:cubicBezTo>
                    <a:pt x="114" y="45"/>
                    <a:pt x="114" y="44"/>
                    <a:pt x="114" y="43"/>
                  </a:cubicBezTo>
                  <a:cubicBezTo>
                    <a:pt x="114" y="42"/>
                    <a:pt x="114" y="41"/>
                    <a:pt x="114" y="41"/>
                  </a:cubicBezTo>
                  <a:cubicBezTo>
                    <a:pt x="114" y="40"/>
                    <a:pt x="114" y="40"/>
                    <a:pt x="114" y="39"/>
                  </a:cubicBezTo>
                  <a:cubicBezTo>
                    <a:pt x="114" y="39"/>
                    <a:pt x="114" y="38"/>
                    <a:pt x="114" y="37"/>
                  </a:cubicBezTo>
                  <a:cubicBezTo>
                    <a:pt x="114" y="37"/>
                    <a:pt x="114" y="37"/>
                    <a:pt x="114" y="37"/>
                  </a:cubicBezTo>
                  <a:cubicBezTo>
                    <a:pt x="114" y="37"/>
                    <a:pt x="114" y="37"/>
                    <a:pt x="114" y="37"/>
                  </a:cubicBezTo>
                  <a:cubicBezTo>
                    <a:pt x="113" y="37"/>
                    <a:pt x="113" y="37"/>
                    <a:pt x="113" y="37"/>
                  </a:cubicBezTo>
                  <a:cubicBezTo>
                    <a:pt x="113" y="37"/>
                    <a:pt x="113" y="37"/>
                    <a:pt x="113" y="37"/>
                  </a:cubicBezTo>
                  <a:cubicBezTo>
                    <a:pt x="113" y="37"/>
                    <a:pt x="113" y="37"/>
                    <a:pt x="113" y="37"/>
                  </a:cubicBezTo>
                  <a:cubicBezTo>
                    <a:pt x="113" y="37"/>
                    <a:pt x="113" y="36"/>
                    <a:pt x="113" y="36"/>
                  </a:cubicBezTo>
                  <a:cubicBezTo>
                    <a:pt x="113" y="36"/>
                    <a:pt x="113" y="36"/>
                    <a:pt x="113" y="36"/>
                  </a:cubicBezTo>
                  <a:cubicBezTo>
                    <a:pt x="113" y="36"/>
                    <a:pt x="113" y="36"/>
                    <a:pt x="113" y="36"/>
                  </a:cubicBezTo>
                  <a:cubicBezTo>
                    <a:pt x="113" y="36"/>
                    <a:pt x="113" y="36"/>
                    <a:pt x="113" y="36"/>
                  </a:cubicBezTo>
                  <a:cubicBezTo>
                    <a:pt x="113" y="36"/>
                    <a:pt x="113" y="36"/>
                    <a:pt x="113" y="36"/>
                  </a:cubicBezTo>
                  <a:cubicBezTo>
                    <a:pt x="112" y="36"/>
                    <a:pt x="112" y="36"/>
                    <a:pt x="112" y="36"/>
                  </a:cubicBezTo>
                  <a:cubicBezTo>
                    <a:pt x="112" y="36"/>
                    <a:pt x="112" y="36"/>
                    <a:pt x="112" y="36"/>
                  </a:cubicBezTo>
                  <a:cubicBezTo>
                    <a:pt x="112" y="36"/>
                    <a:pt x="112" y="36"/>
                    <a:pt x="112" y="36"/>
                  </a:cubicBezTo>
                  <a:cubicBezTo>
                    <a:pt x="112" y="36"/>
                    <a:pt x="112" y="36"/>
                    <a:pt x="112" y="36"/>
                  </a:cubicBezTo>
                  <a:cubicBezTo>
                    <a:pt x="111" y="36"/>
                    <a:pt x="111" y="36"/>
                    <a:pt x="110" y="36"/>
                  </a:cubicBezTo>
                  <a:cubicBezTo>
                    <a:pt x="110" y="36"/>
                    <a:pt x="110" y="36"/>
                    <a:pt x="110" y="36"/>
                  </a:cubicBezTo>
                  <a:cubicBezTo>
                    <a:pt x="109" y="36"/>
                    <a:pt x="109" y="36"/>
                    <a:pt x="108" y="36"/>
                  </a:cubicBezTo>
                  <a:cubicBezTo>
                    <a:pt x="107" y="36"/>
                    <a:pt x="106" y="36"/>
                    <a:pt x="105" y="36"/>
                  </a:cubicBezTo>
                  <a:cubicBezTo>
                    <a:pt x="105" y="36"/>
                    <a:pt x="105" y="36"/>
                    <a:pt x="105" y="36"/>
                  </a:cubicBezTo>
                  <a:cubicBezTo>
                    <a:pt x="105" y="36"/>
                    <a:pt x="104" y="36"/>
                    <a:pt x="103" y="36"/>
                  </a:cubicBezTo>
                  <a:cubicBezTo>
                    <a:pt x="103" y="36"/>
                    <a:pt x="102" y="36"/>
                    <a:pt x="101" y="36"/>
                  </a:cubicBezTo>
                  <a:cubicBezTo>
                    <a:pt x="101" y="36"/>
                    <a:pt x="101" y="36"/>
                    <a:pt x="100" y="36"/>
                  </a:cubicBezTo>
                  <a:cubicBezTo>
                    <a:pt x="100" y="36"/>
                    <a:pt x="100" y="36"/>
                    <a:pt x="100" y="36"/>
                  </a:cubicBezTo>
                  <a:cubicBezTo>
                    <a:pt x="100" y="36"/>
                    <a:pt x="99" y="36"/>
                    <a:pt x="99" y="36"/>
                  </a:cubicBezTo>
                  <a:cubicBezTo>
                    <a:pt x="98" y="37"/>
                    <a:pt x="97" y="36"/>
                    <a:pt x="96" y="36"/>
                  </a:cubicBezTo>
                  <a:cubicBezTo>
                    <a:pt x="96" y="36"/>
                    <a:pt x="96" y="37"/>
                    <a:pt x="95" y="37"/>
                  </a:cubicBezTo>
                  <a:cubicBezTo>
                    <a:pt x="95" y="37"/>
                    <a:pt x="94" y="37"/>
                    <a:pt x="93" y="37"/>
                  </a:cubicBezTo>
                  <a:cubicBezTo>
                    <a:pt x="93" y="37"/>
                    <a:pt x="93" y="37"/>
                    <a:pt x="93" y="37"/>
                  </a:cubicBezTo>
                  <a:cubicBezTo>
                    <a:pt x="93" y="37"/>
                    <a:pt x="93" y="37"/>
                    <a:pt x="92" y="37"/>
                  </a:cubicBezTo>
                  <a:cubicBezTo>
                    <a:pt x="91" y="37"/>
                    <a:pt x="90" y="37"/>
                    <a:pt x="89" y="37"/>
                  </a:cubicBezTo>
                  <a:cubicBezTo>
                    <a:pt x="87" y="37"/>
                    <a:pt x="84" y="37"/>
                    <a:pt x="82" y="37"/>
                  </a:cubicBezTo>
                  <a:cubicBezTo>
                    <a:pt x="79" y="37"/>
                    <a:pt x="77" y="37"/>
                    <a:pt x="75" y="37"/>
                  </a:cubicBezTo>
                  <a:cubicBezTo>
                    <a:pt x="75" y="37"/>
                    <a:pt x="74" y="37"/>
                    <a:pt x="74" y="37"/>
                  </a:cubicBezTo>
                  <a:cubicBezTo>
                    <a:pt x="73" y="37"/>
                    <a:pt x="73" y="37"/>
                    <a:pt x="73" y="37"/>
                  </a:cubicBezTo>
                  <a:cubicBezTo>
                    <a:pt x="73" y="37"/>
                    <a:pt x="73" y="37"/>
                    <a:pt x="73" y="37"/>
                  </a:cubicBezTo>
                  <a:cubicBezTo>
                    <a:pt x="73" y="36"/>
                    <a:pt x="73" y="36"/>
                    <a:pt x="73" y="36"/>
                  </a:cubicBezTo>
                  <a:cubicBezTo>
                    <a:pt x="73" y="36"/>
                    <a:pt x="73" y="36"/>
                    <a:pt x="73" y="36"/>
                  </a:cubicBezTo>
                  <a:cubicBezTo>
                    <a:pt x="73" y="36"/>
                    <a:pt x="73" y="36"/>
                    <a:pt x="73" y="36"/>
                  </a:cubicBezTo>
                  <a:cubicBezTo>
                    <a:pt x="73" y="36"/>
                    <a:pt x="73" y="36"/>
                    <a:pt x="73" y="36"/>
                  </a:cubicBezTo>
                  <a:cubicBezTo>
                    <a:pt x="73" y="36"/>
                    <a:pt x="73" y="36"/>
                    <a:pt x="73" y="36"/>
                  </a:cubicBezTo>
                  <a:cubicBezTo>
                    <a:pt x="74" y="36"/>
                    <a:pt x="74" y="36"/>
                    <a:pt x="74" y="36"/>
                  </a:cubicBezTo>
                  <a:cubicBezTo>
                    <a:pt x="74" y="36"/>
                    <a:pt x="74" y="35"/>
                    <a:pt x="74" y="35"/>
                  </a:cubicBezTo>
                  <a:cubicBezTo>
                    <a:pt x="74" y="35"/>
                    <a:pt x="74" y="35"/>
                    <a:pt x="74" y="35"/>
                  </a:cubicBezTo>
                  <a:cubicBezTo>
                    <a:pt x="74" y="35"/>
                    <a:pt x="74" y="35"/>
                    <a:pt x="74" y="35"/>
                  </a:cubicBezTo>
                  <a:cubicBezTo>
                    <a:pt x="74" y="35"/>
                    <a:pt x="74" y="35"/>
                    <a:pt x="74" y="35"/>
                  </a:cubicBezTo>
                  <a:cubicBezTo>
                    <a:pt x="74" y="35"/>
                    <a:pt x="74" y="35"/>
                    <a:pt x="74" y="35"/>
                  </a:cubicBezTo>
                  <a:cubicBezTo>
                    <a:pt x="74"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5" y="35"/>
                    <a:pt x="75" y="35"/>
                    <a:pt x="75"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5"/>
                    <a:pt x="76" y="35"/>
                  </a:cubicBezTo>
                  <a:cubicBezTo>
                    <a:pt x="76" y="35"/>
                    <a:pt x="76" y="34"/>
                    <a:pt x="76" y="34"/>
                  </a:cubicBezTo>
                  <a:cubicBezTo>
                    <a:pt x="76" y="34"/>
                    <a:pt x="76" y="34"/>
                    <a:pt x="76" y="34"/>
                  </a:cubicBezTo>
                  <a:cubicBezTo>
                    <a:pt x="76" y="34"/>
                    <a:pt x="76" y="34"/>
                    <a:pt x="76" y="34"/>
                  </a:cubicBezTo>
                  <a:cubicBezTo>
                    <a:pt x="76"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7" y="34"/>
                    <a:pt x="77" y="34"/>
                    <a:pt x="77"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8" y="34"/>
                  </a:cubicBezTo>
                  <a:cubicBezTo>
                    <a:pt x="78" y="34"/>
                    <a:pt x="78" y="34"/>
                    <a:pt x="79" y="34"/>
                  </a:cubicBezTo>
                  <a:cubicBezTo>
                    <a:pt x="79" y="34"/>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79" y="33"/>
                    <a:pt x="79" y="33"/>
                  </a:cubicBezTo>
                  <a:cubicBezTo>
                    <a:pt x="79"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0" y="33"/>
                    <a:pt x="80" y="33"/>
                  </a:cubicBezTo>
                  <a:cubicBezTo>
                    <a:pt x="80" y="33"/>
                    <a:pt x="81" y="33"/>
                    <a:pt x="81" y="33"/>
                  </a:cubicBezTo>
                  <a:cubicBezTo>
                    <a:pt x="81" y="33"/>
                    <a:pt x="81" y="33"/>
                    <a:pt x="81" y="33"/>
                  </a:cubicBezTo>
                  <a:cubicBezTo>
                    <a:pt x="81" y="33"/>
                    <a:pt x="81" y="33"/>
                    <a:pt x="81" y="33"/>
                  </a:cubicBezTo>
                  <a:cubicBezTo>
                    <a:pt x="81" y="33"/>
                    <a:pt x="81" y="33"/>
                    <a:pt x="81" y="33"/>
                  </a:cubicBezTo>
                  <a:cubicBezTo>
                    <a:pt x="81" y="33"/>
                    <a:pt x="81" y="33"/>
                    <a:pt x="81" y="33"/>
                  </a:cubicBezTo>
                  <a:cubicBezTo>
                    <a:pt x="81" y="32"/>
                    <a:pt x="81" y="32"/>
                    <a:pt x="81" y="32"/>
                  </a:cubicBezTo>
                  <a:cubicBezTo>
                    <a:pt x="81" y="32"/>
                    <a:pt x="81"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2" y="32"/>
                    <a:pt x="82" y="32"/>
                    <a:pt x="82"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2"/>
                    <a:pt x="83" y="32"/>
                    <a:pt x="83" y="32"/>
                  </a:cubicBezTo>
                  <a:cubicBezTo>
                    <a:pt x="83" y="31"/>
                    <a:pt x="83"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4" y="31"/>
                  </a:cubicBezTo>
                  <a:cubicBezTo>
                    <a:pt x="84" y="31"/>
                    <a:pt x="84"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1"/>
                    <a:pt x="85" y="31"/>
                    <a:pt x="85" y="31"/>
                  </a:cubicBezTo>
                  <a:cubicBezTo>
                    <a:pt x="85"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6" y="30"/>
                    <a:pt x="86" y="30"/>
                    <a:pt x="86" y="30"/>
                  </a:cubicBezTo>
                  <a:cubicBezTo>
                    <a:pt x="87" y="30"/>
                    <a:pt x="87" y="30"/>
                    <a:pt x="87" y="30"/>
                  </a:cubicBezTo>
                  <a:cubicBezTo>
                    <a:pt x="87" y="30"/>
                    <a:pt x="87" y="30"/>
                    <a:pt x="87" y="30"/>
                  </a:cubicBezTo>
                  <a:cubicBezTo>
                    <a:pt x="87" y="30"/>
                    <a:pt x="87" y="30"/>
                    <a:pt x="87" y="30"/>
                  </a:cubicBezTo>
                  <a:cubicBezTo>
                    <a:pt x="87" y="30"/>
                    <a:pt x="87" y="30"/>
                    <a:pt x="87" y="30"/>
                  </a:cubicBezTo>
                  <a:cubicBezTo>
                    <a:pt x="87" y="30"/>
                    <a:pt x="87" y="30"/>
                    <a:pt x="87" y="30"/>
                  </a:cubicBezTo>
                  <a:cubicBezTo>
                    <a:pt x="87" y="29"/>
                    <a:pt x="87" y="29"/>
                    <a:pt x="87" y="29"/>
                  </a:cubicBezTo>
                  <a:cubicBezTo>
                    <a:pt x="87" y="29"/>
                    <a:pt x="87" y="29"/>
                    <a:pt x="87" y="29"/>
                  </a:cubicBezTo>
                  <a:cubicBezTo>
                    <a:pt x="87" y="29"/>
                    <a:pt x="87" y="29"/>
                    <a:pt x="87"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8" y="29"/>
                    <a:pt x="88" y="29"/>
                    <a:pt x="88" y="29"/>
                  </a:cubicBezTo>
                  <a:cubicBezTo>
                    <a:pt x="89" y="29"/>
                    <a:pt x="89" y="29"/>
                    <a:pt x="89" y="29"/>
                  </a:cubicBezTo>
                  <a:cubicBezTo>
                    <a:pt x="89" y="29"/>
                    <a:pt x="89" y="29"/>
                    <a:pt x="89" y="29"/>
                  </a:cubicBezTo>
                  <a:cubicBezTo>
                    <a:pt x="89" y="29"/>
                    <a:pt x="89" y="29"/>
                    <a:pt x="89" y="29"/>
                  </a:cubicBezTo>
                  <a:cubicBezTo>
                    <a:pt x="89" y="29"/>
                    <a:pt x="89" y="29"/>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89" y="28"/>
                    <a:pt x="89" y="28"/>
                    <a:pt x="89"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0" y="28"/>
                    <a:pt x="90" y="28"/>
                    <a:pt x="90" y="28"/>
                  </a:cubicBezTo>
                  <a:cubicBezTo>
                    <a:pt x="91" y="28"/>
                    <a:pt x="91" y="28"/>
                    <a:pt x="91" y="28"/>
                  </a:cubicBezTo>
                  <a:cubicBezTo>
                    <a:pt x="91" y="28"/>
                    <a:pt x="91" y="28"/>
                    <a:pt x="91" y="28"/>
                  </a:cubicBezTo>
                  <a:cubicBezTo>
                    <a:pt x="91" y="28"/>
                    <a:pt x="91" y="28"/>
                    <a:pt x="91" y="28"/>
                  </a:cubicBezTo>
                  <a:cubicBezTo>
                    <a:pt x="91" y="28"/>
                    <a:pt x="91" y="27"/>
                    <a:pt x="91" y="27"/>
                  </a:cubicBezTo>
                  <a:cubicBezTo>
                    <a:pt x="91" y="27"/>
                    <a:pt x="91" y="27"/>
                    <a:pt x="91" y="27"/>
                  </a:cubicBezTo>
                  <a:cubicBezTo>
                    <a:pt x="91" y="27"/>
                    <a:pt x="91" y="27"/>
                    <a:pt x="91" y="27"/>
                  </a:cubicBezTo>
                  <a:cubicBezTo>
                    <a:pt x="91"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3" y="27"/>
                    <a:pt x="93" y="27"/>
                    <a:pt x="93" y="27"/>
                  </a:cubicBezTo>
                  <a:cubicBezTo>
                    <a:pt x="93" y="27"/>
                    <a:pt x="93" y="26"/>
                    <a:pt x="93" y="26"/>
                  </a:cubicBezTo>
                  <a:cubicBezTo>
                    <a:pt x="93" y="26"/>
                    <a:pt x="93" y="26"/>
                    <a:pt x="93" y="26"/>
                  </a:cubicBezTo>
                  <a:cubicBezTo>
                    <a:pt x="93" y="26"/>
                    <a:pt x="93" y="26"/>
                    <a:pt x="93" y="26"/>
                  </a:cubicBezTo>
                  <a:cubicBezTo>
                    <a:pt x="93" y="26"/>
                    <a:pt x="93" y="26"/>
                    <a:pt x="93" y="26"/>
                  </a:cubicBezTo>
                  <a:cubicBezTo>
                    <a:pt x="93" y="26"/>
                    <a:pt x="93"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4" y="26"/>
                  </a:cubicBezTo>
                  <a:cubicBezTo>
                    <a:pt x="94" y="26"/>
                    <a:pt x="94" y="26"/>
                    <a:pt x="95" y="26"/>
                  </a:cubicBezTo>
                  <a:cubicBezTo>
                    <a:pt x="95" y="26"/>
                    <a:pt x="95" y="26"/>
                    <a:pt x="95" y="25"/>
                  </a:cubicBezTo>
                  <a:cubicBezTo>
                    <a:pt x="95" y="25"/>
                    <a:pt x="95" y="25"/>
                    <a:pt x="95" y="25"/>
                  </a:cubicBezTo>
                  <a:cubicBezTo>
                    <a:pt x="95" y="25"/>
                    <a:pt x="95" y="25"/>
                    <a:pt x="95" y="25"/>
                  </a:cubicBezTo>
                  <a:cubicBezTo>
                    <a:pt x="95" y="25"/>
                    <a:pt x="95" y="25"/>
                    <a:pt x="95" y="25"/>
                  </a:cubicBezTo>
                  <a:cubicBezTo>
                    <a:pt x="95" y="25"/>
                    <a:pt x="95" y="25"/>
                    <a:pt x="95" y="25"/>
                  </a:cubicBezTo>
                  <a:cubicBezTo>
                    <a:pt x="95"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6" y="25"/>
                  </a:cubicBezTo>
                  <a:cubicBezTo>
                    <a:pt x="96" y="25"/>
                    <a:pt x="96" y="25"/>
                    <a:pt x="97" y="25"/>
                  </a:cubicBezTo>
                  <a:cubicBezTo>
                    <a:pt x="97" y="25"/>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7" y="24"/>
                  </a:cubicBezTo>
                  <a:cubicBezTo>
                    <a:pt x="97" y="24"/>
                    <a:pt x="97" y="24"/>
                    <a:pt x="98" y="24"/>
                  </a:cubicBezTo>
                  <a:cubicBezTo>
                    <a:pt x="98" y="24"/>
                    <a:pt x="98" y="23"/>
                    <a:pt x="98" y="23"/>
                  </a:cubicBezTo>
                  <a:cubicBezTo>
                    <a:pt x="98" y="23"/>
                    <a:pt x="98" y="22"/>
                    <a:pt x="98" y="22"/>
                  </a:cubicBezTo>
                  <a:cubicBezTo>
                    <a:pt x="98" y="22"/>
                    <a:pt x="98" y="22"/>
                    <a:pt x="98" y="22"/>
                  </a:cubicBezTo>
                  <a:cubicBezTo>
                    <a:pt x="98" y="22"/>
                    <a:pt x="98" y="22"/>
                    <a:pt x="98" y="22"/>
                  </a:cubicBezTo>
                  <a:cubicBezTo>
                    <a:pt x="98" y="22"/>
                    <a:pt x="98" y="22"/>
                    <a:pt x="98" y="22"/>
                  </a:cubicBezTo>
                  <a:cubicBezTo>
                    <a:pt x="98" y="21"/>
                    <a:pt x="98" y="21"/>
                    <a:pt x="98" y="21"/>
                  </a:cubicBezTo>
                  <a:cubicBezTo>
                    <a:pt x="98" y="21"/>
                    <a:pt x="98" y="21"/>
                    <a:pt x="98" y="21"/>
                  </a:cubicBezTo>
                  <a:cubicBezTo>
                    <a:pt x="98" y="21"/>
                    <a:pt x="98" y="21"/>
                    <a:pt x="98" y="21"/>
                  </a:cubicBezTo>
                  <a:cubicBezTo>
                    <a:pt x="98" y="21"/>
                    <a:pt x="98" y="21"/>
                    <a:pt x="98" y="21"/>
                  </a:cubicBezTo>
                  <a:cubicBezTo>
                    <a:pt x="97" y="21"/>
                    <a:pt x="97" y="21"/>
                    <a:pt x="97" y="21"/>
                  </a:cubicBezTo>
                  <a:cubicBezTo>
                    <a:pt x="97" y="21"/>
                    <a:pt x="97" y="21"/>
                    <a:pt x="97" y="21"/>
                  </a:cubicBezTo>
                  <a:cubicBezTo>
                    <a:pt x="97" y="21"/>
                    <a:pt x="97" y="21"/>
                    <a:pt x="97" y="21"/>
                  </a:cubicBezTo>
                  <a:cubicBezTo>
                    <a:pt x="97" y="21"/>
                    <a:pt x="97" y="21"/>
                    <a:pt x="97" y="21"/>
                  </a:cubicBezTo>
                  <a:cubicBezTo>
                    <a:pt x="97" y="21"/>
                    <a:pt x="97" y="21"/>
                    <a:pt x="97" y="21"/>
                  </a:cubicBezTo>
                  <a:cubicBezTo>
                    <a:pt x="97" y="20"/>
                    <a:pt x="97" y="20"/>
                    <a:pt x="97" y="20"/>
                  </a:cubicBezTo>
                  <a:cubicBezTo>
                    <a:pt x="97" y="20"/>
                    <a:pt x="97" y="20"/>
                    <a:pt x="97" y="20"/>
                  </a:cubicBezTo>
                  <a:cubicBezTo>
                    <a:pt x="97" y="20"/>
                    <a:pt x="97" y="20"/>
                    <a:pt x="97"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0"/>
                    <a:pt x="95" y="20"/>
                    <a:pt x="95" y="20"/>
                  </a:cubicBezTo>
                  <a:cubicBezTo>
                    <a:pt x="95" y="20"/>
                    <a:pt x="95" y="20"/>
                    <a:pt x="95" y="20"/>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5" y="19"/>
                    <a:pt x="95" y="19"/>
                  </a:cubicBezTo>
                  <a:cubicBezTo>
                    <a:pt x="95" y="19"/>
                    <a:pt x="94" y="19"/>
                    <a:pt x="94" y="19"/>
                  </a:cubicBezTo>
                  <a:cubicBezTo>
                    <a:pt x="94" y="19"/>
                    <a:pt x="94" y="19"/>
                    <a:pt x="94" y="19"/>
                  </a:cubicBezTo>
                  <a:cubicBezTo>
                    <a:pt x="94" y="19"/>
                    <a:pt x="94" y="19"/>
                    <a:pt x="94" y="19"/>
                  </a:cubicBezTo>
                  <a:cubicBezTo>
                    <a:pt x="94" y="19"/>
                    <a:pt x="94" y="19"/>
                    <a:pt x="94" y="19"/>
                  </a:cubicBezTo>
                  <a:cubicBezTo>
                    <a:pt x="94" y="19"/>
                    <a:pt x="94" y="19"/>
                    <a:pt x="94" y="19"/>
                  </a:cubicBezTo>
                  <a:cubicBezTo>
                    <a:pt x="94" y="19"/>
                    <a:pt x="94" y="19"/>
                    <a:pt x="94" y="18"/>
                  </a:cubicBezTo>
                  <a:cubicBezTo>
                    <a:pt x="94" y="18"/>
                    <a:pt x="94" y="18"/>
                    <a:pt x="94" y="18"/>
                  </a:cubicBezTo>
                  <a:cubicBezTo>
                    <a:pt x="93" y="18"/>
                    <a:pt x="93" y="18"/>
                    <a:pt x="93" y="18"/>
                  </a:cubicBezTo>
                  <a:cubicBezTo>
                    <a:pt x="93" y="18"/>
                    <a:pt x="93" y="18"/>
                    <a:pt x="93" y="18"/>
                  </a:cubicBezTo>
                  <a:cubicBezTo>
                    <a:pt x="93" y="18"/>
                    <a:pt x="93" y="18"/>
                    <a:pt x="93" y="18"/>
                  </a:cubicBezTo>
                  <a:cubicBezTo>
                    <a:pt x="93" y="18"/>
                    <a:pt x="92" y="18"/>
                    <a:pt x="92" y="18"/>
                  </a:cubicBezTo>
                  <a:cubicBezTo>
                    <a:pt x="92" y="18"/>
                    <a:pt x="92" y="18"/>
                    <a:pt x="91" y="18"/>
                  </a:cubicBezTo>
                  <a:cubicBezTo>
                    <a:pt x="91" y="18"/>
                    <a:pt x="91" y="18"/>
                    <a:pt x="91" y="18"/>
                  </a:cubicBezTo>
                  <a:cubicBezTo>
                    <a:pt x="91" y="18"/>
                    <a:pt x="91" y="18"/>
                    <a:pt x="91" y="18"/>
                  </a:cubicBezTo>
                  <a:cubicBezTo>
                    <a:pt x="91" y="18"/>
                    <a:pt x="91" y="18"/>
                    <a:pt x="91" y="18"/>
                  </a:cubicBezTo>
                  <a:cubicBezTo>
                    <a:pt x="91"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8"/>
                  </a:cubicBezTo>
                  <a:cubicBezTo>
                    <a:pt x="90" y="18"/>
                    <a:pt x="90" y="18"/>
                    <a:pt x="90" y="19"/>
                  </a:cubicBezTo>
                  <a:cubicBezTo>
                    <a:pt x="90" y="19"/>
                    <a:pt x="90" y="19"/>
                    <a:pt x="90" y="19"/>
                  </a:cubicBezTo>
                  <a:cubicBezTo>
                    <a:pt x="90" y="19"/>
                    <a:pt x="90"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9" y="19"/>
                  </a:cubicBezTo>
                  <a:cubicBezTo>
                    <a:pt x="89" y="19"/>
                    <a:pt x="89"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19"/>
                  </a:cubicBezTo>
                  <a:cubicBezTo>
                    <a:pt x="88" y="19"/>
                    <a:pt x="88" y="19"/>
                    <a:pt x="88" y="20"/>
                  </a:cubicBezTo>
                  <a:cubicBezTo>
                    <a:pt x="88" y="20"/>
                    <a:pt x="88"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7" y="20"/>
                    <a:pt x="87" y="20"/>
                    <a:pt x="87"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0"/>
                  </a:cubicBezTo>
                  <a:cubicBezTo>
                    <a:pt x="86" y="20"/>
                    <a:pt x="86" y="20"/>
                    <a:pt x="86" y="21"/>
                  </a:cubicBezTo>
                  <a:cubicBezTo>
                    <a:pt x="86"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5" y="21"/>
                    <a:pt x="85" y="21"/>
                    <a:pt x="85"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4" y="21"/>
                    <a:pt x="84" y="21"/>
                  </a:cubicBezTo>
                  <a:cubicBezTo>
                    <a:pt x="84" y="21"/>
                    <a:pt x="83" y="21"/>
                    <a:pt x="83" y="21"/>
                  </a:cubicBezTo>
                  <a:cubicBezTo>
                    <a:pt x="83" y="21"/>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3" y="22"/>
                    <a:pt x="83" y="22"/>
                  </a:cubicBezTo>
                  <a:cubicBezTo>
                    <a:pt x="83"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2" y="22"/>
                    <a:pt x="82" y="22"/>
                  </a:cubicBezTo>
                  <a:cubicBezTo>
                    <a:pt x="82"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2"/>
                    <a:pt x="81" y="22"/>
                  </a:cubicBezTo>
                  <a:cubicBezTo>
                    <a:pt x="81" y="22"/>
                    <a:pt x="81" y="23"/>
                    <a:pt x="81" y="23"/>
                  </a:cubicBezTo>
                  <a:cubicBezTo>
                    <a:pt x="81" y="23"/>
                    <a:pt x="81" y="23"/>
                    <a:pt x="81" y="23"/>
                  </a:cubicBezTo>
                  <a:cubicBezTo>
                    <a:pt x="81"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80" y="23"/>
                    <a:pt x="80" y="23"/>
                    <a:pt x="80"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9" y="23"/>
                    <a:pt x="79" y="23"/>
                  </a:cubicBezTo>
                  <a:cubicBezTo>
                    <a:pt x="79" y="23"/>
                    <a:pt x="78" y="23"/>
                    <a:pt x="78" y="23"/>
                  </a:cubicBezTo>
                  <a:cubicBezTo>
                    <a:pt x="78" y="23"/>
                    <a:pt x="78"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7" y="24"/>
                  </a:cubicBezTo>
                  <a:cubicBezTo>
                    <a:pt x="77" y="24"/>
                    <a:pt x="77"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4"/>
                    <a:pt x="76" y="24"/>
                  </a:cubicBezTo>
                  <a:cubicBezTo>
                    <a:pt x="76" y="24"/>
                    <a:pt x="76" y="25"/>
                    <a:pt x="76" y="25"/>
                  </a:cubicBezTo>
                  <a:cubicBezTo>
                    <a:pt x="75" y="25"/>
                    <a:pt x="75" y="25"/>
                    <a:pt x="75" y="25"/>
                  </a:cubicBezTo>
                  <a:cubicBezTo>
                    <a:pt x="75" y="25"/>
                    <a:pt x="75" y="25"/>
                    <a:pt x="75" y="25"/>
                  </a:cubicBezTo>
                  <a:cubicBezTo>
                    <a:pt x="75" y="25"/>
                    <a:pt x="75" y="24"/>
                    <a:pt x="74" y="24"/>
                  </a:cubicBezTo>
                  <a:cubicBezTo>
                    <a:pt x="74" y="23"/>
                    <a:pt x="74" y="22"/>
                    <a:pt x="74" y="21"/>
                  </a:cubicBezTo>
                  <a:cubicBezTo>
                    <a:pt x="74" y="21"/>
                    <a:pt x="74" y="21"/>
                    <a:pt x="74" y="21"/>
                  </a:cubicBezTo>
                  <a:cubicBezTo>
                    <a:pt x="74" y="21"/>
                    <a:pt x="74" y="21"/>
                    <a:pt x="74" y="21"/>
                  </a:cubicBezTo>
                  <a:cubicBezTo>
                    <a:pt x="74" y="19"/>
                    <a:pt x="74" y="18"/>
                    <a:pt x="74" y="17"/>
                  </a:cubicBezTo>
                  <a:cubicBezTo>
                    <a:pt x="74" y="17"/>
                    <a:pt x="74" y="16"/>
                    <a:pt x="74" y="16"/>
                  </a:cubicBezTo>
                  <a:cubicBezTo>
                    <a:pt x="74" y="16"/>
                    <a:pt x="74" y="16"/>
                    <a:pt x="74" y="16"/>
                  </a:cubicBezTo>
                  <a:cubicBezTo>
                    <a:pt x="74" y="16"/>
                    <a:pt x="74" y="15"/>
                    <a:pt x="74" y="14"/>
                  </a:cubicBezTo>
                  <a:cubicBezTo>
                    <a:pt x="74" y="14"/>
                    <a:pt x="74" y="14"/>
                    <a:pt x="74" y="14"/>
                  </a:cubicBezTo>
                  <a:cubicBezTo>
                    <a:pt x="74" y="14"/>
                    <a:pt x="74" y="14"/>
                    <a:pt x="74" y="14"/>
                  </a:cubicBezTo>
                  <a:cubicBezTo>
                    <a:pt x="74" y="13"/>
                    <a:pt x="74" y="12"/>
                    <a:pt x="74" y="12"/>
                  </a:cubicBezTo>
                  <a:cubicBezTo>
                    <a:pt x="74" y="11"/>
                    <a:pt x="74" y="10"/>
                    <a:pt x="74" y="9"/>
                  </a:cubicBezTo>
                  <a:cubicBezTo>
                    <a:pt x="74" y="8"/>
                    <a:pt x="74" y="8"/>
                    <a:pt x="74" y="7"/>
                  </a:cubicBezTo>
                  <a:cubicBezTo>
                    <a:pt x="74" y="7"/>
                    <a:pt x="74" y="7"/>
                    <a:pt x="74" y="7"/>
                  </a:cubicBezTo>
                  <a:cubicBezTo>
                    <a:pt x="74" y="6"/>
                    <a:pt x="74" y="6"/>
                    <a:pt x="74" y="5"/>
                  </a:cubicBezTo>
                  <a:cubicBezTo>
                    <a:pt x="74" y="5"/>
                    <a:pt x="74" y="5"/>
                    <a:pt x="74" y="5"/>
                  </a:cubicBezTo>
                  <a:cubicBezTo>
                    <a:pt x="74" y="5"/>
                    <a:pt x="74" y="4"/>
                    <a:pt x="74" y="4"/>
                  </a:cubicBezTo>
                  <a:cubicBezTo>
                    <a:pt x="75" y="3"/>
                    <a:pt x="75" y="3"/>
                    <a:pt x="74" y="2"/>
                  </a:cubicBezTo>
                  <a:cubicBezTo>
                    <a:pt x="74" y="2"/>
                    <a:pt x="74" y="2"/>
                    <a:pt x="74" y="2"/>
                  </a:cubicBezTo>
                  <a:cubicBezTo>
                    <a:pt x="74" y="2"/>
                    <a:pt x="74" y="2"/>
                    <a:pt x="74" y="2"/>
                  </a:cubicBezTo>
                  <a:cubicBezTo>
                    <a:pt x="74" y="2"/>
                    <a:pt x="74" y="2"/>
                    <a:pt x="74" y="2"/>
                  </a:cubicBezTo>
                  <a:cubicBezTo>
                    <a:pt x="74" y="2"/>
                    <a:pt x="74" y="2"/>
                    <a:pt x="74" y="2"/>
                  </a:cubicBezTo>
                  <a:cubicBezTo>
                    <a:pt x="74" y="2"/>
                    <a:pt x="74" y="2"/>
                    <a:pt x="74" y="1"/>
                  </a:cubicBezTo>
                  <a:cubicBezTo>
                    <a:pt x="74" y="1"/>
                    <a:pt x="74" y="1"/>
                    <a:pt x="74" y="1"/>
                  </a:cubicBezTo>
                  <a:cubicBezTo>
                    <a:pt x="73" y="1"/>
                    <a:pt x="73" y="1"/>
                    <a:pt x="73" y="1"/>
                  </a:cubicBezTo>
                  <a:cubicBezTo>
                    <a:pt x="73" y="1"/>
                    <a:pt x="73" y="1"/>
                    <a:pt x="72" y="1"/>
                  </a:cubicBezTo>
                  <a:cubicBezTo>
                    <a:pt x="72" y="1"/>
                    <a:pt x="72" y="1"/>
                    <a:pt x="72" y="1"/>
                  </a:cubicBezTo>
                  <a:cubicBezTo>
                    <a:pt x="72" y="1"/>
                    <a:pt x="72" y="1"/>
                    <a:pt x="72" y="1"/>
                  </a:cubicBezTo>
                  <a:cubicBezTo>
                    <a:pt x="71" y="1"/>
                    <a:pt x="71" y="1"/>
                    <a:pt x="70" y="1"/>
                  </a:cubicBezTo>
                  <a:cubicBezTo>
                    <a:pt x="70" y="1"/>
                    <a:pt x="70" y="1"/>
                    <a:pt x="70" y="1"/>
                  </a:cubicBezTo>
                  <a:cubicBezTo>
                    <a:pt x="70" y="1"/>
                    <a:pt x="69" y="1"/>
                    <a:pt x="68" y="1"/>
                  </a:cubicBezTo>
                  <a:cubicBezTo>
                    <a:pt x="68" y="1"/>
                    <a:pt x="68" y="0"/>
                    <a:pt x="68" y="0"/>
                  </a:cubicBezTo>
                  <a:cubicBezTo>
                    <a:pt x="68" y="0"/>
                    <a:pt x="68" y="0"/>
                    <a:pt x="67" y="0"/>
                  </a:cubicBezTo>
                  <a:cubicBezTo>
                    <a:pt x="67" y="0"/>
                    <a:pt x="67" y="0"/>
                    <a:pt x="67" y="0"/>
                  </a:cubicBezTo>
                  <a:cubicBezTo>
                    <a:pt x="67" y="0"/>
                    <a:pt x="67" y="0"/>
                    <a:pt x="67" y="0"/>
                  </a:cubicBezTo>
                  <a:cubicBezTo>
                    <a:pt x="67" y="0"/>
                    <a:pt x="67" y="0"/>
                    <a:pt x="67" y="0"/>
                  </a:cubicBezTo>
                  <a:cubicBezTo>
                    <a:pt x="67" y="0"/>
                    <a:pt x="67" y="0"/>
                    <a:pt x="66" y="0"/>
                  </a:cubicBezTo>
                  <a:cubicBezTo>
                    <a:pt x="66" y="0"/>
                    <a:pt x="66" y="0"/>
                    <a:pt x="66" y="0"/>
                  </a:cubicBezTo>
                  <a:cubicBezTo>
                    <a:pt x="66" y="0"/>
                    <a:pt x="66" y="0"/>
                    <a:pt x="66" y="0"/>
                  </a:cubicBezTo>
                  <a:cubicBezTo>
                    <a:pt x="66" y="0"/>
                    <a:pt x="65"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4" y="0"/>
                    <a:pt x="64" y="0"/>
                  </a:cubicBezTo>
                  <a:cubicBezTo>
                    <a:pt x="64" y="0"/>
                    <a:pt x="63" y="0"/>
                    <a:pt x="63" y="0"/>
                  </a:cubicBezTo>
                  <a:cubicBezTo>
                    <a:pt x="63" y="0"/>
                    <a:pt x="63" y="0"/>
                    <a:pt x="63" y="0"/>
                  </a:cubicBezTo>
                  <a:cubicBezTo>
                    <a:pt x="63" y="0"/>
                    <a:pt x="63" y="0"/>
                    <a:pt x="63" y="0"/>
                  </a:cubicBezTo>
                  <a:cubicBezTo>
                    <a:pt x="63" y="0"/>
                    <a:pt x="63" y="0"/>
                    <a:pt x="63" y="1"/>
                  </a:cubicBezTo>
                  <a:cubicBezTo>
                    <a:pt x="63" y="1"/>
                    <a:pt x="63" y="1"/>
                    <a:pt x="63" y="1"/>
                  </a:cubicBezTo>
                  <a:cubicBezTo>
                    <a:pt x="63" y="1"/>
                    <a:pt x="63" y="1"/>
                    <a:pt x="63" y="1"/>
                  </a:cubicBezTo>
                  <a:cubicBezTo>
                    <a:pt x="63" y="1"/>
                    <a:pt x="62" y="1"/>
                    <a:pt x="62" y="1"/>
                  </a:cubicBezTo>
                  <a:cubicBezTo>
                    <a:pt x="62" y="1"/>
                    <a:pt x="62" y="1"/>
                    <a:pt x="62" y="1"/>
                  </a:cubicBezTo>
                  <a:cubicBezTo>
                    <a:pt x="62" y="1"/>
                    <a:pt x="62" y="1"/>
                    <a:pt x="62" y="1"/>
                  </a:cubicBezTo>
                  <a:cubicBezTo>
                    <a:pt x="62" y="1"/>
                    <a:pt x="62" y="1"/>
                    <a:pt x="62" y="1"/>
                  </a:cubicBezTo>
                  <a:cubicBezTo>
                    <a:pt x="62" y="1"/>
                    <a:pt x="62" y="1"/>
                    <a:pt x="62" y="1"/>
                  </a:cubicBezTo>
                  <a:cubicBezTo>
                    <a:pt x="62" y="2"/>
                    <a:pt x="62" y="2"/>
                    <a:pt x="62" y="2"/>
                  </a:cubicBezTo>
                  <a:cubicBezTo>
                    <a:pt x="62" y="3"/>
                    <a:pt x="62" y="3"/>
                    <a:pt x="62" y="4"/>
                  </a:cubicBezTo>
                  <a:cubicBezTo>
                    <a:pt x="62" y="5"/>
                    <a:pt x="62" y="6"/>
                    <a:pt x="62" y="7"/>
                  </a:cubicBezTo>
                  <a:cubicBezTo>
                    <a:pt x="62" y="8"/>
                    <a:pt x="62" y="9"/>
                    <a:pt x="62" y="11"/>
                  </a:cubicBezTo>
                  <a:cubicBezTo>
                    <a:pt x="62" y="11"/>
                    <a:pt x="62" y="12"/>
                    <a:pt x="62" y="13"/>
                  </a:cubicBezTo>
                  <a:cubicBezTo>
                    <a:pt x="62" y="13"/>
                    <a:pt x="62" y="13"/>
                    <a:pt x="62" y="13"/>
                  </a:cubicBezTo>
                  <a:cubicBezTo>
                    <a:pt x="62" y="13"/>
                    <a:pt x="62" y="13"/>
                    <a:pt x="62" y="14"/>
                  </a:cubicBezTo>
                  <a:cubicBezTo>
                    <a:pt x="62" y="14"/>
                    <a:pt x="62" y="15"/>
                    <a:pt x="62" y="16"/>
                  </a:cubicBezTo>
                  <a:cubicBezTo>
                    <a:pt x="62" y="16"/>
                    <a:pt x="62" y="16"/>
                    <a:pt x="62" y="16"/>
                  </a:cubicBezTo>
                  <a:cubicBezTo>
                    <a:pt x="62" y="16"/>
                    <a:pt x="62" y="17"/>
                    <a:pt x="62" y="17"/>
                  </a:cubicBezTo>
                  <a:cubicBezTo>
                    <a:pt x="62" y="18"/>
                    <a:pt x="62" y="19"/>
                    <a:pt x="62" y="19"/>
                  </a:cubicBezTo>
                  <a:cubicBezTo>
                    <a:pt x="62" y="20"/>
                    <a:pt x="62" y="20"/>
                    <a:pt x="62" y="21"/>
                  </a:cubicBezTo>
                  <a:cubicBezTo>
                    <a:pt x="62" y="21"/>
                    <a:pt x="62" y="21"/>
                    <a:pt x="62" y="21"/>
                  </a:cubicBezTo>
                  <a:cubicBezTo>
                    <a:pt x="61" y="21"/>
                    <a:pt x="61" y="21"/>
                    <a:pt x="61" y="21"/>
                  </a:cubicBezTo>
                  <a:cubicBezTo>
                    <a:pt x="61" y="21"/>
                    <a:pt x="61" y="21"/>
                    <a:pt x="61" y="21"/>
                  </a:cubicBezTo>
                  <a:cubicBezTo>
                    <a:pt x="61" y="21"/>
                    <a:pt x="61" y="21"/>
                    <a:pt x="61" y="21"/>
                  </a:cubicBezTo>
                  <a:cubicBezTo>
                    <a:pt x="61" y="21"/>
                    <a:pt x="61" y="21"/>
                    <a:pt x="61" y="21"/>
                  </a:cubicBezTo>
                  <a:cubicBezTo>
                    <a:pt x="61" y="21"/>
                    <a:pt x="61" y="21"/>
                    <a:pt x="61" y="21"/>
                  </a:cubicBezTo>
                  <a:cubicBezTo>
                    <a:pt x="61" y="22"/>
                    <a:pt x="61" y="22"/>
                    <a:pt x="61" y="22"/>
                  </a:cubicBezTo>
                  <a:cubicBezTo>
                    <a:pt x="61" y="22"/>
                    <a:pt x="61" y="22"/>
                    <a:pt x="61" y="22"/>
                  </a:cubicBezTo>
                  <a:cubicBezTo>
                    <a:pt x="61" y="22"/>
                    <a:pt x="61" y="22"/>
                    <a:pt x="61" y="22"/>
                  </a:cubicBezTo>
                  <a:cubicBezTo>
                    <a:pt x="61" y="22"/>
                    <a:pt x="61" y="22"/>
                    <a:pt x="61" y="22"/>
                  </a:cubicBezTo>
                  <a:cubicBezTo>
                    <a:pt x="60" y="22"/>
                    <a:pt x="60" y="22"/>
                    <a:pt x="60" y="22"/>
                  </a:cubicBezTo>
                  <a:cubicBezTo>
                    <a:pt x="60" y="22"/>
                    <a:pt x="60" y="22"/>
                    <a:pt x="60" y="22"/>
                  </a:cubicBezTo>
                  <a:cubicBezTo>
                    <a:pt x="60" y="22"/>
                    <a:pt x="60" y="22"/>
                    <a:pt x="60" y="22"/>
                  </a:cubicBezTo>
                  <a:cubicBezTo>
                    <a:pt x="60" y="22"/>
                    <a:pt x="60" y="23"/>
                    <a:pt x="60" y="23"/>
                  </a:cubicBezTo>
                  <a:cubicBezTo>
                    <a:pt x="60" y="23"/>
                    <a:pt x="60" y="23"/>
                    <a:pt x="60" y="23"/>
                  </a:cubicBezTo>
                  <a:cubicBezTo>
                    <a:pt x="60" y="23"/>
                    <a:pt x="60" y="23"/>
                    <a:pt x="60" y="23"/>
                  </a:cubicBezTo>
                  <a:cubicBezTo>
                    <a:pt x="59" y="23"/>
                    <a:pt x="59" y="23"/>
                    <a:pt x="59" y="23"/>
                  </a:cubicBezTo>
                  <a:cubicBezTo>
                    <a:pt x="59" y="23"/>
                    <a:pt x="59" y="23"/>
                    <a:pt x="59" y="23"/>
                  </a:cubicBezTo>
                  <a:cubicBezTo>
                    <a:pt x="59" y="23"/>
                    <a:pt x="59" y="23"/>
                    <a:pt x="59" y="23"/>
                  </a:cubicBezTo>
                  <a:cubicBezTo>
                    <a:pt x="59" y="23"/>
                    <a:pt x="57" y="23"/>
                    <a:pt x="57" y="23"/>
                  </a:cubicBezTo>
                  <a:cubicBezTo>
                    <a:pt x="57" y="23"/>
                    <a:pt x="57" y="23"/>
                    <a:pt x="57" y="23"/>
                  </a:cubicBezTo>
                  <a:cubicBezTo>
                    <a:pt x="57" y="23"/>
                    <a:pt x="57" y="23"/>
                    <a:pt x="56" y="23"/>
                  </a:cubicBezTo>
                  <a:cubicBezTo>
                    <a:pt x="56" y="23"/>
                    <a:pt x="56" y="23"/>
                    <a:pt x="56" y="23"/>
                  </a:cubicBezTo>
                  <a:cubicBezTo>
                    <a:pt x="56" y="23"/>
                    <a:pt x="55" y="23"/>
                    <a:pt x="55" y="23"/>
                  </a:cubicBezTo>
                  <a:cubicBezTo>
                    <a:pt x="55" y="23"/>
                    <a:pt x="55" y="23"/>
                    <a:pt x="55" y="23"/>
                  </a:cubicBezTo>
                  <a:cubicBezTo>
                    <a:pt x="55" y="23"/>
                    <a:pt x="54" y="23"/>
                    <a:pt x="54" y="23"/>
                  </a:cubicBezTo>
                  <a:cubicBezTo>
                    <a:pt x="53" y="22"/>
                    <a:pt x="52" y="22"/>
                    <a:pt x="51" y="22"/>
                  </a:cubicBezTo>
                  <a:cubicBezTo>
                    <a:pt x="51" y="22"/>
                    <a:pt x="50" y="22"/>
                    <a:pt x="50" y="22"/>
                  </a:cubicBezTo>
                  <a:cubicBezTo>
                    <a:pt x="50" y="22"/>
                    <a:pt x="49" y="22"/>
                    <a:pt x="49" y="22"/>
                  </a:cubicBezTo>
                  <a:cubicBezTo>
                    <a:pt x="49" y="22"/>
                    <a:pt x="49" y="22"/>
                    <a:pt x="49" y="22"/>
                  </a:cubicBezTo>
                  <a:cubicBezTo>
                    <a:pt x="49" y="22"/>
                    <a:pt x="49" y="22"/>
                    <a:pt x="48" y="22"/>
                  </a:cubicBezTo>
                  <a:cubicBezTo>
                    <a:pt x="48" y="22"/>
                    <a:pt x="48" y="22"/>
                    <a:pt x="48" y="22"/>
                  </a:cubicBezTo>
                  <a:cubicBezTo>
                    <a:pt x="48" y="22"/>
                    <a:pt x="48" y="22"/>
                    <a:pt x="48" y="22"/>
                  </a:cubicBezTo>
                  <a:cubicBezTo>
                    <a:pt x="48" y="22"/>
                    <a:pt x="48" y="22"/>
                    <a:pt x="48" y="22"/>
                  </a:cubicBezTo>
                  <a:cubicBezTo>
                    <a:pt x="47" y="22"/>
                    <a:pt x="47" y="22"/>
                    <a:pt x="47" y="22"/>
                  </a:cubicBezTo>
                  <a:cubicBezTo>
                    <a:pt x="46" y="22"/>
                    <a:pt x="46" y="22"/>
                    <a:pt x="45" y="22"/>
                  </a:cubicBezTo>
                  <a:cubicBezTo>
                    <a:pt x="45" y="22"/>
                    <a:pt x="45" y="22"/>
                    <a:pt x="45" y="22"/>
                  </a:cubicBezTo>
                  <a:cubicBezTo>
                    <a:pt x="45" y="22"/>
                    <a:pt x="45" y="22"/>
                    <a:pt x="45" y="22"/>
                  </a:cubicBezTo>
                  <a:cubicBezTo>
                    <a:pt x="45" y="22"/>
                    <a:pt x="44" y="22"/>
                    <a:pt x="44" y="23"/>
                  </a:cubicBezTo>
                  <a:cubicBezTo>
                    <a:pt x="44" y="23"/>
                    <a:pt x="44" y="23"/>
                    <a:pt x="44" y="23"/>
                  </a:cubicBezTo>
                  <a:cubicBezTo>
                    <a:pt x="44" y="23"/>
                    <a:pt x="44" y="23"/>
                    <a:pt x="44" y="23"/>
                  </a:cubicBezTo>
                  <a:cubicBezTo>
                    <a:pt x="44" y="23"/>
                    <a:pt x="44" y="25"/>
                    <a:pt x="44" y="25"/>
                  </a:cubicBezTo>
                  <a:cubicBezTo>
                    <a:pt x="44" y="25"/>
                    <a:pt x="44" y="26"/>
                    <a:pt x="44" y="26"/>
                  </a:cubicBezTo>
                  <a:cubicBezTo>
                    <a:pt x="44" y="26"/>
                    <a:pt x="44" y="26"/>
                    <a:pt x="44" y="26"/>
                  </a:cubicBezTo>
                  <a:cubicBezTo>
                    <a:pt x="44" y="26"/>
                    <a:pt x="44" y="26"/>
                    <a:pt x="44" y="27"/>
                  </a:cubicBezTo>
                  <a:cubicBezTo>
                    <a:pt x="44" y="27"/>
                    <a:pt x="44" y="27"/>
                    <a:pt x="44" y="27"/>
                  </a:cubicBezTo>
                  <a:cubicBezTo>
                    <a:pt x="44" y="27"/>
                    <a:pt x="44" y="28"/>
                    <a:pt x="44" y="29"/>
                  </a:cubicBezTo>
                  <a:cubicBezTo>
                    <a:pt x="44" y="29"/>
                    <a:pt x="44" y="30"/>
                    <a:pt x="45" y="30"/>
                  </a:cubicBezTo>
                  <a:cubicBezTo>
                    <a:pt x="45" y="30"/>
                    <a:pt x="45" y="30"/>
                    <a:pt x="45" y="30"/>
                  </a:cubicBezTo>
                  <a:cubicBezTo>
                    <a:pt x="45" y="30"/>
                    <a:pt x="45" y="30"/>
                    <a:pt x="45" y="30"/>
                  </a:cubicBezTo>
                  <a:cubicBezTo>
                    <a:pt x="45" y="30"/>
                    <a:pt x="45" y="30"/>
                    <a:pt x="45" y="31"/>
                  </a:cubicBezTo>
                  <a:cubicBezTo>
                    <a:pt x="45" y="31"/>
                    <a:pt x="45" y="31"/>
                    <a:pt x="45" y="31"/>
                  </a:cubicBezTo>
                  <a:cubicBezTo>
                    <a:pt x="46" y="31"/>
                    <a:pt x="46" y="31"/>
                    <a:pt x="47" y="31"/>
                  </a:cubicBezTo>
                  <a:cubicBezTo>
                    <a:pt x="47" y="31"/>
                    <a:pt x="47" y="31"/>
                    <a:pt x="48" y="31"/>
                  </a:cubicBezTo>
                  <a:cubicBezTo>
                    <a:pt x="48" y="31"/>
                    <a:pt x="48" y="31"/>
                    <a:pt x="48" y="31"/>
                  </a:cubicBezTo>
                  <a:cubicBezTo>
                    <a:pt x="48" y="31"/>
                    <a:pt x="48" y="31"/>
                    <a:pt x="48" y="31"/>
                  </a:cubicBezTo>
                  <a:cubicBezTo>
                    <a:pt x="48" y="31"/>
                    <a:pt x="48" y="31"/>
                    <a:pt x="48" y="32"/>
                  </a:cubicBezTo>
                  <a:cubicBezTo>
                    <a:pt x="49" y="32"/>
                    <a:pt x="50" y="32"/>
                    <a:pt x="51" y="32"/>
                  </a:cubicBezTo>
                  <a:cubicBezTo>
                    <a:pt x="51" y="32"/>
                    <a:pt x="51" y="32"/>
                    <a:pt x="51" y="32"/>
                  </a:cubicBezTo>
                  <a:cubicBezTo>
                    <a:pt x="51" y="32"/>
                    <a:pt x="51" y="32"/>
                    <a:pt x="52" y="32"/>
                  </a:cubicBezTo>
                  <a:cubicBezTo>
                    <a:pt x="52" y="32"/>
                    <a:pt x="52" y="32"/>
                    <a:pt x="52" y="32"/>
                  </a:cubicBezTo>
                  <a:cubicBezTo>
                    <a:pt x="52" y="32"/>
                    <a:pt x="52" y="32"/>
                    <a:pt x="53" y="32"/>
                  </a:cubicBezTo>
                  <a:cubicBezTo>
                    <a:pt x="53" y="32"/>
                    <a:pt x="53" y="32"/>
                    <a:pt x="53" y="32"/>
                  </a:cubicBezTo>
                  <a:cubicBezTo>
                    <a:pt x="53" y="32"/>
                    <a:pt x="53" y="32"/>
                    <a:pt x="53" y="32"/>
                  </a:cubicBezTo>
                  <a:cubicBezTo>
                    <a:pt x="53" y="32"/>
                    <a:pt x="53" y="32"/>
                    <a:pt x="53" y="32"/>
                  </a:cubicBezTo>
                  <a:cubicBezTo>
                    <a:pt x="53" y="32"/>
                    <a:pt x="53" y="32"/>
                    <a:pt x="53" y="33"/>
                  </a:cubicBezTo>
                  <a:cubicBezTo>
                    <a:pt x="53" y="33"/>
                    <a:pt x="53" y="33"/>
                    <a:pt x="53" y="33"/>
                  </a:cubicBezTo>
                  <a:cubicBezTo>
                    <a:pt x="53"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2" y="33"/>
                  </a:cubicBezTo>
                  <a:cubicBezTo>
                    <a:pt x="52" y="33"/>
                    <a:pt x="52"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1" y="33"/>
                  </a:cubicBezTo>
                  <a:cubicBezTo>
                    <a:pt x="51" y="33"/>
                    <a:pt x="51" y="33"/>
                    <a:pt x="50" y="33"/>
                  </a:cubicBezTo>
                  <a:cubicBezTo>
                    <a:pt x="50" y="33"/>
                    <a:pt x="50" y="33"/>
                    <a:pt x="50" y="33"/>
                  </a:cubicBezTo>
                  <a:cubicBezTo>
                    <a:pt x="50" y="33"/>
                    <a:pt x="50" y="33"/>
                    <a:pt x="50" y="33"/>
                  </a:cubicBezTo>
                  <a:cubicBezTo>
                    <a:pt x="50" y="33"/>
                    <a:pt x="50" y="34"/>
                    <a:pt x="50" y="34"/>
                  </a:cubicBezTo>
                  <a:cubicBezTo>
                    <a:pt x="50" y="34"/>
                    <a:pt x="50" y="34"/>
                    <a:pt x="50" y="34"/>
                  </a:cubicBezTo>
                  <a:cubicBezTo>
                    <a:pt x="50" y="34"/>
                    <a:pt x="50" y="34"/>
                    <a:pt x="50" y="34"/>
                  </a:cubicBezTo>
                  <a:cubicBezTo>
                    <a:pt x="50" y="34"/>
                    <a:pt x="50" y="34"/>
                    <a:pt x="50" y="34"/>
                  </a:cubicBezTo>
                  <a:cubicBezTo>
                    <a:pt x="50" y="34"/>
                    <a:pt x="50" y="34"/>
                    <a:pt x="50" y="34"/>
                  </a:cubicBezTo>
                  <a:cubicBezTo>
                    <a:pt x="50"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9" y="34"/>
                  </a:cubicBezTo>
                  <a:cubicBezTo>
                    <a:pt x="49" y="34"/>
                    <a:pt x="49" y="34"/>
                    <a:pt x="48" y="34"/>
                  </a:cubicBezTo>
                  <a:cubicBezTo>
                    <a:pt x="48" y="34"/>
                    <a:pt x="48" y="34"/>
                    <a:pt x="48" y="34"/>
                  </a:cubicBezTo>
                  <a:cubicBezTo>
                    <a:pt x="48" y="34"/>
                    <a:pt x="48" y="34"/>
                    <a:pt x="48" y="34"/>
                  </a:cubicBezTo>
                  <a:cubicBezTo>
                    <a:pt x="48" y="34"/>
                    <a:pt x="48" y="34"/>
                    <a:pt x="48" y="34"/>
                  </a:cubicBezTo>
                  <a:cubicBezTo>
                    <a:pt x="48" y="34"/>
                    <a:pt x="48" y="34"/>
                    <a:pt x="47" y="34"/>
                  </a:cubicBezTo>
                  <a:cubicBezTo>
                    <a:pt x="47" y="34"/>
                    <a:pt x="47" y="34"/>
                    <a:pt x="47" y="34"/>
                  </a:cubicBezTo>
                  <a:cubicBezTo>
                    <a:pt x="47" y="34"/>
                    <a:pt x="47" y="34"/>
                    <a:pt x="47" y="34"/>
                  </a:cubicBezTo>
                  <a:cubicBezTo>
                    <a:pt x="47" y="34"/>
                    <a:pt x="47" y="35"/>
                    <a:pt x="47" y="35"/>
                  </a:cubicBezTo>
                  <a:cubicBezTo>
                    <a:pt x="47" y="35"/>
                    <a:pt x="47" y="35"/>
                    <a:pt x="47" y="35"/>
                  </a:cubicBezTo>
                  <a:cubicBezTo>
                    <a:pt x="47" y="35"/>
                    <a:pt x="47" y="35"/>
                    <a:pt x="47" y="35"/>
                  </a:cubicBezTo>
                  <a:cubicBezTo>
                    <a:pt x="47" y="35"/>
                    <a:pt x="47" y="35"/>
                    <a:pt x="47" y="35"/>
                  </a:cubicBezTo>
                  <a:cubicBezTo>
                    <a:pt x="47" y="35"/>
                    <a:pt x="47" y="35"/>
                    <a:pt x="47" y="35"/>
                  </a:cubicBezTo>
                  <a:cubicBezTo>
                    <a:pt x="47" y="35"/>
                    <a:pt x="46" y="35"/>
                    <a:pt x="46" y="35"/>
                  </a:cubicBezTo>
                  <a:cubicBezTo>
                    <a:pt x="46" y="35"/>
                    <a:pt x="46" y="35"/>
                    <a:pt x="46" y="35"/>
                  </a:cubicBezTo>
                  <a:cubicBezTo>
                    <a:pt x="46" y="35"/>
                    <a:pt x="46" y="35"/>
                    <a:pt x="46" y="35"/>
                  </a:cubicBezTo>
                  <a:cubicBezTo>
                    <a:pt x="46" y="35"/>
                    <a:pt x="46" y="35"/>
                    <a:pt x="46" y="35"/>
                  </a:cubicBezTo>
                  <a:cubicBezTo>
                    <a:pt x="46" y="35"/>
                    <a:pt x="46" y="35"/>
                    <a:pt x="45" y="35"/>
                  </a:cubicBezTo>
                  <a:cubicBezTo>
                    <a:pt x="45" y="35"/>
                    <a:pt x="45" y="35"/>
                    <a:pt x="45" y="35"/>
                  </a:cubicBezTo>
                  <a:cubicBezTo>
                    <a:pt x="45" y="35"/>
                    <a:pt x="45" y="35"/>
                    <a:pt x="45" y="35"/>
                  </a:cubicBezTo>
                  <a:cubicBezTo>
                    <a:pt x="43" y="36"/>
                    <a:pt x="42" y="36"/>
                    <a:pt x="40" y="37"/>
                  </a:cubicBezTo>
                  <a:cubicBezTo>
                    <a:pt x="40" y="37"/>
                    <a:pt x="40" y="37"/>
                    <a:pt x="39" y="37"/>
                  </a:cubicBezTo>
                  <a:cubicBezTo>
                    <a:pt x="39" y="37"/>
                    <a:pt x="38" y="37"/>
                    <a:pt x="38" y="37"/>
                  </a:cubicBezTo>
                  <a:cubicBezTo>
                    <a:pt x="37" y="37"/>
                    <a:pt x="37" y="37"/>
                    <a:pt x="36" y="37"/>
                  </a:cubicBezTo>
                  <a:cubicBezTo>
                    <a:pt x="35" y="38"/>
                    <a:pt x="34" y="38"/>
                    <a:pt x="33" y="38"/>
                  </a:cubicBezTo>
                  <a:cubicBezTo>
                    <a:pt x="33" y="38"/>
                    <a:pt x="32" y="38"/>
                    <a:pt x="32" y="38"/>
                  </a:cubicBezTo>
                  <a:cubicBezTo>
                    <a:pt x="32" y="38"/>
                    <a:pt x="32" y="38"/>
                    <a:pt x="32" y="38"/>
                  </a:cubicBezTo>
                  <a:cubicBezTo>
                    <a:pt x="32" y="38"/>
                    <a:pt x="32" y="38"/>
                    <a:pt x="31" y="38"/>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0" y="39"/>
                    <a:pt x="30" y="39"/>
                  </a:cubicBezTo>
                  <a:cubicBezTo>
                    <a:pt x="30" y="39"/>
                    <a:pt x="30" y="39"/>
                    <a:pt x="30" y="39"/>
                  </a:cubicBezTo>
                  <a:cubicBezTo>
                    <a:pt x="30" y="39"/>
                    <a:pt x="29" y="39"/>
                    <a:pt x="29" y="39"/>
                  </a:cubicBezTo>
                  <a:cubicBezTo>
                    <a:pt x="28" y="39"/>
                    <a:pt x="27" y="39"/>
                    <a:pt x="26" y="40"/>
                  </a:cubicBezTo>
                  <a:cubicBezTo>
                    <a:pt x="26" y="40"/>
                    <a:pt x="25" y="40"/>
                    <a:pt x="25" y="40"/>
                  </a:cubicBezTo>
                  <a:cubicBezTo>
                    <a:pt x="24" y="40"/>
                    <a:pt x="22" y="40"/>
                    <a:pt x="21" y="40"/>
                  </a:cubicBezTo>
                  <a:cubicBezTo>
                    <a:pt x="21" y="40"/>
                    <a:pt x="21" y="40"/>
                    <a:pt x="20" y="40"/>
                  </a:cubicBezTo>
                  <a:cubicBezTo>
                    <a:pt x="19" y="41"/>
                    <a:pt x="18" y="41"/>
                    <a:pt x="18" y="41"/>
                  </a:cubicBezTo>
                  <a:cubicBezTo>
                    <a:pt x="17" y="41"/>
                    <a:pt x="17" y="41"/>
                    <a:pt x="17" y="41"/>
                  </a:cubicBezTo>
                  <a:cubicBezTo>
                    <a:pt x="17" y="41"/>
                    <a:pt x="17" y="41"/>
                    <a:pt x="17" y="41"/>
                  </a:cubicBezTo>
                  <a:cubicBezTo>
                    <a:pt x="17" y="41"/>
                    <a:pt x="17" y="41"/>
                    <a:pt x="16" y="41"/>
                  </a:cubicBezTo>
                  <a:cubicBezTo>
                    <a:pt x="16" y="41"/>
                    <a:pt x="14" y="41"/>
                    <a:pt x="14" y="41"/>
                  </a:cubicBezTo>
                  <a:cubicBezTo>
                    <a:pt x="13" y="41"/>
                    <a:pt x="13" y="41"/>
                    <a:pt x="13" y="41"/>
                  </a:cubicBezTo>
                  <a:cubicBezTo>
                    <a:pt x="12" y="41"/>
                    <a:pt x="12" y="41"/>
                    <a:pt x="11" y="42"/>
                  </a:cubicBezTo>
                  <a:cubicBezTo>
                    <a:pt x="11" y="42"/>
                    <a:pt x="11" y="42"/>
                    <a:pt x="10" y="42"/>
                  </a:cubicBezTo>
                  <a:cubicBezTo>
                    <a:pt x="10" y="42"/>
                    <a:pt x="10" y="42"/>
                    <a:pt x="10" y="42"/>
                  </a:cubicBezTo>
                  <a:cubicBezTo>
                    <a:pt x="10" y="42"/>
                    <a:pt x="10" y="42"/>
                    <a:pt x="9" y="42"/>
                  </a:cubicBezTo>
                  <a:cubicBezTo>
                    <a:pt x="9" y="42"/>
                    <a:pt x="9" y="42"/>
                    <a:pt x="9" y="42"/>
                  </a:cubicBezTo>
                  <a:cubicBezTo>
                    <a:pt x="9" y="42"/>
                    <a:pt x="9" y="42"/>
                    <a:pt x="9" y="42"/>
                  </a:cubicBezTo>
                  <a:cubicBezTo>
                    <a:pt x="9" y="42"/>
                    <a:pt x="9" y="42"/>
                    <a:pt x="9" y="42"/>
                  </a:cubicBezTo>
                  <a:cubicBezTo>
                    <a:pt x="8" y="42"/>
                    <a:pt x="8" y="42"/>
                    <a:pt x="8" y="42"/>
                  </a:cubicBezTo>
                  <a:cubicBezTo>
                    <a:pt x="8" y="42"/>
                    <a:pt x="8" y="42"/>
                    <a:pt x="8" y="42"/>
                  </a:cubicBezTo>
                  <a:cubicBezTo>
                    <a:pt x="7" y="42"/>
                    <a:pt x="7" y="42"/>
                    <a:pt x="7" y="42"/>
                  </a:cubicBezTo>
                  <a:cubicBezTo>
                    <a:pt x="7" y="42"/>
                    <a:pt x="7" y="42"/>
                    <a:pt x="7" y="42"/>
                  </a:cubicBezTo>
                  <a:cubicBezTo>
                    <a:pt x="7" y="42"/>
                    <a:pt x="6" y="42"/>
                    <a:pt x="6" y="42"/>
                  </a:cubicBezTo>
                  <a:cubicBezTo>
                    <a:pt x="6" y="42"/>
                    <a:pt x="6" y="42"/>
                    <a:pt x="6" y="42"/>
                  </a:cubicBezTo>
                  <a:cubicBezTo>
                    <a:pt x="6" y="42"/>
                    <a:pt x="6" y="42"/>
                    <a:pt x="5" y="42"/>
                  </a:cubicBezTo>
                  <a:cubicBezTo>
                    <a:pt x="5" y="42"/>
                    <a:pt x="5" y="42"/>
                    <a:pt x="5" y="42"/>
                  </a:cubicBezTo>
                  <a:cubicBezTo>
                    <a:pt x="5" y="42"/>
                    <a:pt x="5" y="42"/>
                    <a:pt x="5" y="42"/>
                  </a:cubicBezTo>
                  <a:cubicBezTo>
                    <a:pt x="5" y="42"/>
                    <a:pt x="5" y="42"/>
                    <a:pt x="5" y="42"/>
                  </a:cubicBezTo>
                  <a:cubicBezTo>
                    <a:pt x="5" y="42"/>
                    <a:pt x="5" y="42"/>
                    <a:pt x="4" y="42"/>
                  </a:cubicBezTo>
                  <a:cubicBezTo>
                    <a:pt x="4" y="42"/>
                    <a:pt x="4" y="42"/>
                    <a:pt x="4" y="42"/>
                  </a:cubicBezTo>
                  <a:cubicBezTo>
                    <a:pt x="4" y="42"/>
                    <a:pt x="4" y="42"/>
                    <a:pt x="4" y="42"/>
                  </a:cubicBezTo>
                  <a:cubicBezTo>
                    <a:pt x="4" y="42"/>
                    <a:pt x="4" y="42"/>
                    <a:pt x="4" y="42"/>
                  </a:cubicBezTo>
                  <a:cubicBezTo>
                    <a:pt x="4" y="42"/>
                    <a:pt x="4" y="42"/>
                    <a:pt x="3" y="42"/>
                  </a:cubicBezTo>
                  <a:cubicBezTo>
                    <a:pt x="3" y="42"/>
                    <a:pt x="3" y="42"/>
                    <a:pt x="3" y="42"/>
                  </a:cubicBezTo>
                  <a:cubicBezTo>
                    <a:pt x="3" y="42"/>
                    <a:pt x="3" y="42"/>
                    <a:pt x="3" y="42"/>
                  </a:cubicBezTo>
                  <a:cubicBezTo>
                    <a:pt x="3" y="42"/>
                    <a:pt x="3" y="42"/>
                    <a:pt x="3" y="42"/>
                  </a:cubicBezTo>
                  <a:cubicBezTo>
                    <a:pt x="3" y="42"/>
                    <a:pt x="3" y="42"/>
                    <a:pt x="3" y="42"/>
                  </a:cubicBezTo>
                  <a:cubicBezTo>
                    <a:pt x="3" y="42"/>
                    <a:pt x="3" y="42"/>
                    <a:pt x="3" y="43"/>
                  </a:cubicBezTo>
                  <a:cubicBezTo>
                    <a:pt x="3"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2" y="43"/>
                    <a:pt x="2" y="43"/>
                    <a:pt x="2" y="43"/>
                  </a:cubicBezTo>
                  <a:cubicBezTo>
                    <a:pt x="1" y="43"/>
                    <a:pt x="1" y="43"/>
                    <a:pt x="1" y="43"/>
                  </a:cubicBezTo>
                  <a:cubicBezTo>
                    <a:pt x="1" y="43"/>
                    <a:pt x="1" y="43"/>
                    <a:pt x="1" y="43"/>
                  </a:cubicBezTo>
                  <a:cubicBezTo>
                    <a:pt x="1" y="43"/>
                    <a:pt x="1" y="43"/>
                    <a:pt x="1" y="43"/>
                  </a:cubicBezTo>
                  <a:cubicBezTo>
                    <a:pt x="1" y="43"/>
                    <a:pt x="1" y="43"/>
                    <a:pt x="1" y="43"/>
                  </a:cubicBezTo>
                  <a:cubicBezTo>
                    <a:pt x="1" y="43"/>
                    <a:pt x="1" y="43"/>
                    <a:pt x="1" y="44"/>
                  </a:cubicBezTo>
                  <a:cubicBezTo>
                    <a:pt x="1" y="44"/>
                    <a:pt x="0" y="44"/>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5"/>
                  </a:cubicBezTo>
                  <a:cubicBezTo>
                    <a:pt x="1" y="45"/>
                    <a:pt x="1" y="45"/>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1" y="46"/>
                    <a:pt x="1" y="46"/>
                    <a:pt x="1" y="46"/>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7"/>
                  </a:cubicBezTo>
                  <a:cubicBezTo>
                    <a:pt x="2" y="47"/>
                    <a:pt x="2" y="47"/>
                    <a:pt x="2" y="48"/>
                  </a:cubicBezTo>
                  <a:cubicBezTo>
                    <a:pt x="2" y="48"/>
                    <a:pt x="2" y="48"/>
                    <a:pt x="2" y="48"/>
                  </a:cubicBezTo>
                  <a:cubicBezTo>
                    <a:pt x="2" y="48"/>
                    <a:pt x="2" y="48"/>
                    <a:pt x="2" y="48"/>
                  </a:cubicBezTo>
                  <a:cubicBezTo>
                    <a:pt x="2" y="48"/>
                    <a:pt x="3" y="48"/>
                    <a:pt x="3" y="48"/>
                  </a:cubicBezTo>
                  <a:cubicBezTo>
                    <a:pt x="3" y="48"/>
                    <a:pt x="3" y="48"/>
                    <a:pt x="3" y="48"/>
                  </a:cubicBezTo>
                  <a:cubicBezTo>
                    <a:pt x="3" y="48"/>
                    <a:pt x="3" y="48"/>
                    <a:pt x="3" y="48"/>
                  </a:cubicBezTo>
                  <a:cubicBezTo>
                    <a:pt x="3" y="48"/>
                    <a:pt x="3" y="48"/>
                    <a:pt x="3" y="48"/>
                  </a:cubicBezTo>
                  <a:cubicBezTo>
                    <a:pt x="3" y="48"/>
                    <a:pt x="3" y="48"/>
                    <a:pt x="3" y="48"/>
                  </a:cubicBezTo>
                  <a:cubicBezTo>
                    <a:pt x="3" y="49"/>
                    <a:pt x="3" y="49"/>
                    <a:pt x="3" y="49"/>
                  </a:cubicBezTo>
                  <a:cubicBezTo>
                    <a:pt x="3" y="49"/>
                    <a:pt x="3" y="49"/>
                    <a:pt x="3" y="49"/>
                  </a:cubicBezTo>
                  <a:cubicBezTo>
                    <a:pt x="3" y="49"/>
                    <a:pt x="3" y="49"/>
                    <a:pt x="3" y="49"/>
                  </a:cubicBezTo>
                  <a:cubicBezTo>
                    <a:pt x="3" y="49"/>
                    <a:pt x="3" y="49"/>
                    <a:pt x="4" y="49"/>
                  </a:cubicBezTo>
                  <a:cubicBezTo>
                    <a:pt x="4" y="49"/>
                    <a:pt x="4" y="49"/>
                    <a:pt x="4" y="49"/>
                  </a:cubicBezTo>
                  <a:cubicBezTo>
                    <a:pt x="4" y="49"/>
                    <a:pt x="4" y="49"/>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4" y="50"/>
                    <a:pt x="4" y="50"/>
                  </a:cubicBezTo>
                  <a:cubicBezTo>
                    <a:pt x="4" y="50"/>
                    <a:pt x="5" y="50"/>
                    <a:pt x="5" y="50"/>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2"/>
                  </a:cubicBezTo>
                  <a:cubicBezTo>
                    <a:pt x="6" y="52"/>
                    <a:pt x="6" y="52"/>
                    <a:pt x="6" y="52"/>
                  </a:cubicBezTo>
                  <a:cubicBezTo>
                    <a:pt x="6" y="52"/>
                    <a:pt x="6" y="52"/>
                    <a:pt x="6" y="52"/>
                  </a:cubicBezTo>
                  <a:cubicBezTo>
                    <a:pt x="6" y="52"/>
                    <a:pt x="6" y="52"/>
                    <a:pt x="6" y="52"/>
                  </a:cubicBezTo>
                  <a:cubicBezTo>
                    <a:pt x="6" y="53"/>
                    <a:pt x="6" y="53"/>
                    <a:pt x="6" y="53"/>
                  </a:cubicBezTo>
                  <a:cubicBezTo>
                    <a:pt x="6" y="53"/>
                    <a:pt x="7" y="53"/>
                    <a:pt x="7" y="53"/>
                  </a:cubicBezTo>
                  <a:cubicBezTo>
                    <a:pt x="7" y="53"/>
                    <a:pt x="7" y="53"/>
                    <a:pt x="7" y="53"/>
                  </a:cubicBezTo>
                  <a:cubicBezTo>
                    <a:pt x="7" y="53"/>
                    <a:pt x="7" y="54"/>
                    <a:pt x="7" y="54"/>
                  </a:cubicBezTo>
                  <a:cubicBezTo>
                    <a:pt x="7" y="54"/>
                    <a:pt x="7" y="54"/>
                    <a:pt x="7" y="54"/>
                  </a:cubicBezTo>
                  <a:cubicBezTo>
                    <a:pt x="7" y="54"/>
                    <a:pt x="7" y="54"/>
                    <a:pt x="7" y="54"/>
                  </a:cubicBezTo>
                  <a:cubicBezTo>
                    <a:pt x="8" y="54"/>
                    <a:pt x="8" y="54"/>
                    <a:pt x="8" y="54"/>
                  </a:cubicBezTo>
                  <a:cubicBezTo>
                    <a:pt x="8" y="54"/>
                    <a:pt x="8" y="54"/>
                    <a:pt x="8" y="54"/>
                  </a:cubicBezTo>
                  <a:cubicBezTo>
                    <a:pt x="8" y="54"/>
                    <a:pt x="8" y="54"/>
                    <a:pt x="8" y="54"/>
                  </a:cubicBezTo>
                  <a:cubicBezTo>
                    <a:pt x="9" y="54"/>
                    <a:pt x="9" y="54"/>
                    <a:pt x="10" y="54"/>
                  </a:cubicBezTo>
                  <a:cubicBezTo>
                    <a:pt x="10" y="54"/>
                    <a:pt x="10" y="54"/>
                    <a:pt x="10" y="54"/>
                  </a:cubicBezTo>
                  <a:cubicBezTo>
                    <a:pt x="10" y="54"/>
                    <a:pt x="10" y="54"/>
                    <a:pt x="10" y="54"/>
                  </a:cubicBezTo>
                  <a:cubicBezTo>
                    <a:pt x="10" y="54"/>
                    <a:pt x="11" y="54"/>
                    <a:pt x="11" y="54"/>
                  </a:cubicBezTo>
                  <a:cubicBezTo>
                    <a:pt x="11" y="54"/>
                    <a:pt x="11" y="54"/>
                    <a:pt x="11" y="54"/>
                  </a:cubicBezTo>
                  <a:cubicBezTo>
                    <a:pt x="11" y="54"/>
                    <a:pt x="11" y="54"/>
                    <a:pt x="11" y="54"/>
                  </a:cubicBezTo>
                  <a:cubicBezTo>
                    <a:pt x="11" y="54"/>
                    <a:pt x="11" y="54"/>
                    <a:pt x="11" y="54"/>
                  </a:cubicBezTo>
                  <a:cubicBezTo>
                    <a:pt x="11" y="54"/>
                    <a:pt x="11" y="54"/>
                    <a:pt x="12" y="54"/>
                  </a:cubicBezTo>
                  <a:cubicBezTo>
                    <a:pt x="12" y="54"/>
                    <a:pt x="12" y="54"/>
                    <a:pt x="12" y="54"/>
                  </a:cubicBezTo>
                  <a:cubicBezTo>
                    <a:pt x="12" y="54"/>
                    <a:pt x="12" y="54"/>
                    <a:pt x="12" y="54"/>
                  </a:cubicBezTo>
                  <a:cubicBezTo>
                    <a:pt x="12" y="53"/>
                    <a:pt x="12" y="53"/>
                    <a:pt x="12" y="53"/>
                  </a:cubicBezTo>
                  <a:cubicBezTo>
                    <a:pt x="12" y="53"/>
                    <a:pt x="12" y="53"/>
                    <a:pt x="12" y="53"/>
                  </a:cubicBezTo>
                  <a:cubicBezTo>
                    <a:pt x="12" y="53"/>
                    <a:pt x="12" y="53"/>
                    <a:pt x="12" y="53"/>
                  </a:cubicBezTo>
                  <a:cubicBezTo>
                    <a:pt x="12" y="53"/>
                    <a:pt x="12" y="53"/>
                    <a:pt x="13" y="53"/>
                  </a:cubicBezTo>
                  <a:cubicBezTo>
                    <a:pt x="13" y="53"/>
                    <a:pt x="13" y="53"/>
                    <a:pt x="14" y="53"/>
                  </a:cubicBezTo>
                  <a:cubicBezTo>
                    <a:pt x="14" y="53"/>
                    <a:pt x="14" y="53"/>
                    <a:pt x="14" y="53"/>
                  </a:cubicBezTo>
                  <a:cubicBezTo>
                    <a:pt x="14" y="53"/>
                    <a:pt x="14" y="53"/>
                    <a:pt x="14" y="53"/>
                  </a:cubicBezTo>
                  <a:cubicBezTo>
                    <a:pt x="14" y="53"/>
                    <a:pt x="15" y="53"/>
                    <a:pt x="15" y="53"/>
                  </a:cubicBezTo>
                  <a:cubicBezTo>
                    <a:pt x="16" y="52"/>
                    <a:pt x="18" y="52"/>
                    <a:pt x="20" y="51"/>
                  </a:cubicBezTo>
                  <a:cubicBezTo>
                    <a:pt x="20" y="51"/>
                    <a:pt x="20" y="51"/>
                    <a:pt x="20" y="51"/>
                  </a:cubicBezTo>
                  <a:cubicBezTo>
                    <a:pt x="20" y="51"/>
                    <a:pt x="20" y="51"/>
                    <a:pt x="20" y="51"/>
                  </a:cubicBezTo>
                  <a:cubicBezTo>
                    <a:pt x="21" y="51"/>
                    <a:pt x="21" y="51"/>
                    <a:pt x="21" y="51"/>
                  </a:cubicBezTo>
                  <a:cubicBezTo>
                    <a:pt x="21" y="51"/>
                    <a:pt x="21" y="51"/>
                    <a:pt x="21" y="51"/>
                  </a:cubicBezTo>
                  <a:cubicBezTo>
                    <a:pt x="21"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2" y="51"/>
                  </a:cubicBezTo>
                  <a:cubicBezTo>
                    <a:pt x="22" y="51"/>
                    <a:pt x="22"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3" y="51"/>
                  </a:cubicBezTo>
                  <a:cubicBezTo>
                    <a:pt x="23" y="51"/>
                    <a:pt x="23" y="51"/>
                    <a:pt x="24" y="51"/>
                  </a:cubicBezTo>
                  <a:cubicBezTo>
                    <a:pt x="24" y="51"/>
                    <a:pt x="24" y="51"/>
                    <a:pt x="24" y="50"/>
                  </a:cubicBezTo>
                  <a:cubicBezTo>
                    <a:pt x="24" y="50"/>
                    <a:pt x="24" y="50"/>
                    <a:pt x="24" y="50"/>
                  </a:cubicBezTo>
                  <a:cubicBezTo>
                    <a:pt x="25" y="50"/>
                    <a:pt x="27" y="50"/>
                    <a:pt x="28" y="49"/>
                  </a:cubicBezTo>
                  <a:cubicBezTo>
                    <a:pt x="28" y="49"/>
                    <a:pt x="28" y="49"/>
                    <a:pt x="28" y="49"/>
                  </a:cubicBezTo>
                  <a:cubicBezTo>
                    <a:pt x="28" y="49"/>
                    <a:pt x="28" y="49"/>
                    <a:pt x="28" y="49"/>
                  </a:cubicBezTo>
                  <a:cubicBezTo>
                    <a:pt x="28"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29" y="49"/>
                    <a:pt x="29" y="49"/>
                    <a:pt x="29" y="49"/>
                  </a:cubicBezTo>
                  <a:cubicBezTo>
                    <a:pt x="30" y="49"/>
                    <a:pt x="30" y="49"/>
                    <a:pt x="30" y="49"/>
                  </a:cubicBezTo>
                  <a:cubicBezTo>
                    <a:pt x="30" y="49"/>
                    <a:pt x="31" y="49"/>
                    <a:pt x="31" y="49"/>
                  </a:cubicBezTo>
                  <a:cubicBezTo>
                    <a:pt x="31" y="49"/>
                    <a:pt x="31" y="49"/>
                    <a:pt x="31" y="50"/>
                  </a:cubicBezTo>
                  <a:cubicBezTo>
                    <a:pt x="31" y="50"/>
                    <a:pt x="31" y="50"/>
                    <a:pt x="31" y="50"/>
                  </a:cubicBezTo>
                  <a:cubicBezTo>
                    <a:pt x="31" y="50"/>
                    <a:pt x="31" y="51"/>
                    <a:pt x="31" y="52"/>
                  </a:cubicBezTo>
                  <a:cubicBezTo>
                    <a:pt x="31" y="53"/>
                    <a:pt x="31" y="54"/>
                    <a:pt x="31" y="54"/>
                  </a:cubicBezTo>
                  <a:cubicBezTo>
                    <a:pt x="31" y="55"/>
                    <a:pt x="31" y="55"/>
                    <a:pt x="31" y="56"/>
                  </a:cubicBezTo>
                  <a:cubicBezTo>
                    <a:pt x="31" y="56"/>
                    <a:pt x="31" y="56"/>
                    <a:pt x="31" y="56"/>
                  </a:cubicBezTo>
                  <a:cubicBezTo>
                    <a:pt x="31" y="56"/>
                    <a:pt x="31" y="57"/>
                    <a:pt x="31" y="57"/>
                  </a:cubicBezTo>
                  <a:cubicBezTo>
                    <a:pt x="31" y="58"/>
                    <a:pt x="31" y="59"/>
                    <a:pt x="31" y="60"/>
                  </a:cubicBezTo>
                  <a:cubicBezTo>
                    <a:pt x="31" y="60"/>
                    <a:pt x="31" y="60"/>
                    <a:pt x="30" y="60"/>
                  </a:cubicBezTo>
                  <a:cubicBezTo>
                    <a:pt x="30" y="60"/>
                    <a:pt x="30" y="60"/>
                    <a:pt x="30" y="61"/>
                  </a:cubicBezTo>
                  <a:cubicBezTo>
                    <a:pt x="30" y="61"/>
                    <a:pt x="30" y="61"/>
                    <a:pt x="30" y="61"/>
                  </a:cubicBezTo>
                  <a:cubicBezTo>
                    <a:pt x="30" y="62"/>
                    <a:pt x="30" y="64"/>
                    <a:pt x="30" y="66"/>
                  </a:cubicBezTo>
                  <a:cubicBezTo>
                    <a:pt x="30" y="66"/>
                    <a:pt x="30" y="67"/>
                    <a:pt x="30" y="68"/>
                  </a:cubicBezTo>
                  <a:cubicBezTo>
                    <a:pt x="30" y="68"/>
                    <a:pt x="30" y="68"/>
                    <a:pt x="30" y="68"/>
                  </a:cubicBezTo>
                  <a:cubicBezTo>
                    <a:pt x="30" y="68"/>
                    <a:pt x="30" y="69"/>
                    <a:pt x="30" y="69"/>
                  </a:cubicBezTo>
                  <a:cubicBezTo>
                    <a:pt x="30" y="70"/>
                    <a:pt x="30" y="70"/>
                    <a:pt x="30" y="70"/>
                  </a:cubicBezTo>
                  <a:cubicBezTo>
                    <a:pt x="30" y="70"/>
                    <a:pt x="30" y="70"/>
                    <a:pt x="30" y="70"/>
                  </a:cubicBezTo>
                  <a:cubicBezTo>
                    <a:pt x="30" y="71"/>
                    <a:pt x="30" y="71"/>
                    <a:pt x="30" y="71"/>
                  </a:cubicBezTo>
                  <a:cubicBezTo>
                    <a:pt x="30" y="72"/>
                    <a:pt x="30" y="72"/>
                    <a:pt x="30" y="73"/>
                  </a:cubicBezTo>
                  <a:cubicBezTo>
                    <a:pt x="30" y="73"/>
                    <a:pt x="30" y="73"/>
                    <a:pt x="30" y="73"/>
                  </a:cubicBezTo>
                  <a:cubicBezTo>
                    <a:pt x="30" y="74"/>
                    <a:pt x="30" y="74"/>
                    <a:pt x="30" y="74"/>
                  </a:cubicBezTo>
                  <a:cubicBezTo>
                    <a:pt x="30" y="74"/>
                    <a:pt x="30" y="74"/>
                    <a:pt x="30" y="74"/>
                  </a:cubicBezTo>
                  <a:cubicBezTo>
                    <a:pt x="30" y="75"/>
                    <a:pt x="30" y="75"/>
                    <a:pt x="30" y="75"/>
                  </a:cubicBezTo>
                  <a:cubicBezTo>
                    <a:pt x="30" y="75"/>
                    <a:pt x="30" y="75"/>
                    <a:pt x="30" y="75"/>
                  </a:cubicBezTo>
                  <a:cubicBezTo>
                    <a:pt x="30" y="76"/>
                    <a:pt x="30" y="76"/>
                    <a:pt x="30" y="76"/>
                  </a:cubicBezTo>
                  <a:cubicBezTo>
                    <a:pt x="30" y="76"/>
                    <a:pt x="30" y="76"/>
                    <a:pt x="30" y="76"/>
                  </a:cubicBezTo>
                  <a:cubicBezTo>
                    <a:pt x="30" y="76"/>
                    <a:pt x="30" y="77"/>
                    <a:pt x="30" y="77"/>
                  </a:cubicBezTo>
                  <a:cubicBezTo>
                    <a:pt x="30" y="77"/>
                    <a:pt x="30" y="77"/>
                    <a:pt x="30" y="77"/>
                  </a:cubicBezTo>
                  <a:cubicBezTo>
                    <a:pt x="30" y="77"/>
                    <a:pt x="30" y="77"/>
                    <a:pt x="30" y="78"/>
                  </a:cubicBezTo>
                  <a:cubicBezTo>
                    <a:pt x="30" y="78"/>
                    <a:pt x="30" y="78"/>
                    <a:pt x="29" y="78"/>
                  </a:cubicBezTo>
                  <a:cubicBezTo>
                    <a:pt x="29" y="78"/>
                    <a:pt x="29" y="78"/>
                    <a:pt x="29" y="78"/>
                  </a:cubicBezTo>
                  <a:cubicBezTo>
                    <a:pt x="29" y="78"/>
                    <a:pt x="29" y="78"/>
                    <a:pt x="29" y="78"/>
                  </a:cubicBezTo>
                  <a:cubicBezTo>
                    <a:pt x="29" y="78"/>
                    <a:pt x="29" y="79"/>
                    <a:pt x="29" y="79"/>
                  </a:cubicBezTo>
                  <a:cubicBezTo>
                    <a:pt x="29" y="79"/>
                    <a:pt x="29" y="79"/>
                    <a:pt x="29" y="79"/>
                  </a:cubicBezTo>
                  <a:cubicBezTo>
                    <a:pt x="29" y="79"/>
                    <a:pt x="29" y="80"/>
                    <a:pt x="29" y="80"/>
                  </a:cubicBezTo>
                  <a:cubicBezTo>
                    <a:pt x="29" y="80"/>
                    <a:pt x="29" y="81"/>
                    <a:pt x="29" y="82"/>
                  </a:cubicBezTo>
                  <a:cubicBezTo>
                    <a:pt x="29" y="82"/>
                    <a:pt x="29" y="83"/>
                    <a:pt x="29" y="83"/>
                  </a:cubicBezTo>
                  <a:cubicBezTo>
                    <a:pt x="29" y="83"/>
                    <a:pt x="29" y="83"/>
                    <a:pt x="29" y="83"/>
                  </a:cubicBezTo>
                  <a:cubicBezTo>
                    <a:pt x="29" y="84"/>
                    <a:pt x="29" y="84"/>
                    <a:pt x="29" y="84"/>
                  </a:cubicBezTo>
                  <a:cubicBezTo>
                    <a:pt x="29" y="84"/>
                    <a:pt x="29" y="84"/>
                    <a:pt x="29" y="84"/>
                  </a:cubicBezTo>
                  <a:cubicBezTo>
                    <a:pt x="29" y="84"/>
                    <a:pt x="29" y="85"/>
                    <a:pt x="29" y="85"/>
                  </a:cubicBezTo>
                  <a:cubicBezTo>
                    <a:pt x="29" y="85"/>
                    <a:pt x="29" y="85"/>
                    <a:pt x="29" y="85"/>
                  </a:cubicBezTo>
                  <a:cubicBezTo>
                    <a:pt x="29" y="85"/>
                    <a:pt x="29" y="85"/>
                    <a:pt x="29" y="86"/>
                  </a:cubicBezTo>
                  <a:cubicBezTo>
                    <a:pt x="28" y="87"/>
                    <a:pt x="28" y="89"/>
                    <a:pt x="28" y="91"/>
                  </a:cubicBezTo>
                  <a:cubicBezTo>
                    <a:pt x="28" y="91"/>
                    <a:pt x="28" y="91"/>
                    <a:pt x="28" y="92"/>
                  </a:cubicBezTo>
                  <a:cubicBezTo>
                    <a:pt x="28" y="92"/>
                    <a:pt x="28" y="92"/>
                    <a:pt x="28" y="92"/>
                  </a:cubicBezTo>
                  <a:cubicBezTo>
                    <a:pt x="28" y="92"/>
                    <a:pt x="28" y="92"/>
                    <a:pt x="28" y="92"/>
                  </a:cubicBezTo>
                  <a:cubicBezTo>
                    <a:pt x="28" y="92"/>
                    <a:pt x="28" y="92"/>
                    <a:pt x="28" y="92"/>
                  </a:cubicBezTo>
                  <a:cubicBezTo>
                    <a:pt x="28" y="92"/>
                    <a:pt x="28" y="93"/>
                    <a:pt x="28" y="93"/>
                  </a:cubicBezTo>
                  <a:cubicBezTo>
                    <a:pt x="28" y="93"/>
                    <a:pt x="28" y="93"/>
                    <a:pt x="28" y="93"/>
                  </a:cubicBezTo>
                  <a:cubicBezTo>
                    <a:pt x="28" y="93"/>
                    <a:pt x="28" y="93"/>
                    <a:pt x="28" y="93"/>
                  </a:cubicBezTo>
                  <a:cubicBezTo>
                    <a:pt x="28" y="93"/>
                    <a:pt x="27" y="93"/>
                    <a:pt x="27" y="93"/>
                  </a:cubicBezTo>
                  <a:cubicBezTo>
                    <a:pt x="27" y="93"/>
                    <a:pt x="27" y="94"/>
                    <a:pt x="27" y="94"/>
                  </a:cubicBezTo>
                  <a:cubicBezTo>
                    <a:pt x="27" y="94"/>
                    <a:pt x="27" y="94"/>
                    <a:pt x="27" y="94"/>
                  </a:cubicBezTo>
                  <a:cubicBezTo>
                    <a:pt x="27" y="94"/>
                    <a:pt x="27" y="95"/>
                    <a:pt x="27" y="95"/>
                  </a:cubicBezTo>
                  <a:cubicBezTo>
                    <a:pt x="28" y="96"/>
                    <a:pt x="29" y="96"/>
                    <a:pt x="29" y="97"/>
                  </a:cubicBezTo>
                  <a:cubicBezTo>
                    <a:pt x="30" y="97"/>
                    <a:pt x="30" y="97"/>
                    <a:pt x="31" y="97"/>
                  </a:cubicBezTo>
                  <a:cubicBezTo>
                    <a:pt x="32" y="97"/>
                    <a:pt x="33" y="97"/>
                    <a:pt x="34" y="97"/>
                  </a:cubicBezTo>
                  <a:cubicBezTo>
                    <a:pt x="36" y="97"/>
                    <a:pt x="38" y="97"/>
                    <a:pt x="39" y="97"/>
                  </a:cubicBezTo>
                  <a:cubicBezTo>
                    <a:pt x="41" y="97"/>
                    <a:pt x="42" y="97"/>
                    <a:pt x="42" y="96"/>
                  </a:cubicBezTo>
                  <a:cubicBezTo>
                    <a:pt x="43" y="96"/>
                    <a:pt x="43" y="96"/>
                    <a:pt x="43" y="96"/>
                  </a:cubicBezTo>
                  <a:cubicBezTo>
                    <a:pt x="43" y="96"/>
                    <a:pt x="43" y="96"/>
                    <a:pt x="43" y="96"/>
                  </a:cubicBezTo>
                  <a:cubicBezTo>
                    <a:pt x="43" y="96"/>
                    <a:pt x="43" y="96"/>
                    <a:pt x="43" y="96"/>
                  </a:cubicBezTo>
                  <a:cubicBezTo>
                    <a:pt x="43" y="96"/>
                    <a:pt x="43" y="96"/>
                    <a:pt x="43" y="96"/>
                  </a:cubicBezTo>
                  <a:cubicBezTo>
                    <a:pt x="43" y="96"/>
                    <a:pt x="43" y="96"/>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3" y="95"/>
                    <a:pt x="43" y="95"/>
                    <a:pt x="43" y="95"/>
                  </a:cubicBezTo>
                  <a:cubicBezTo>
                    <a:pt x="44" y="95"/>
                    <a:pt x="44" y="95"/>
                    <a:pt x="44" y="95"/>
                  </a:cubicBezTo>
                  <a:cubicBezTo>
                    <a:pt x="44" y="95"/>
                    <a:pt x="44" y="94"/>
                    <a:pt x="44" y="94"/>
                  </a:cubicBezTo>
                  <a:cubicBezTo>
                    <a:pt x="44" y="94"/>
                    <a:pt x="44" y="94"/>
                    <a:pt x="44" y="94"/>
                  </a:cubicBezTo>
                  <a:cubicBezTo>
                    <a:pt x="44" y="94"/>
                    <a:pt x="44" y="93"/>
                    <a:pt x="44" y="92"/>
                  </a:cubicBezTo>
                  <a:cubicBezTo>
                    <a:pt x="44" y="92"/>
                    <a:pt x="44" y="92"/>
                    <a:pt x="44" y="92"/>
                  </a:cubicBezTo>
                  <a:cubicBezTo>
                    <a:pt x="44" y="92"/>
                    <a:pt x="44" y="92"/>
                    <a:pt x="44" y="92"/>
                  </a:cubicBezTo>
                  <a:cubicBezTo>
                    <a:pt x="59" y="92"/>
                    <a:pt x="74" y="92"/>
                    <a:pt x="89" y="92"/>
                  </a:cubicBezTo>
                  <a:cubicBezTo>
                    <a:pt x="92" y="92"/>
                    <a:pt x="96" y="92"/>
                    <a:pt x="100" y="92"/>
                  </a:cubicBezTo>
                  <a:cubicBezTo>
                    <a:pt x="102" y="92"/>
                    <a:pt x="103" y="92"/>
                    <a:pt x="105" y="92"/>
                  </a:cubicBezTo>
                  <a:cubicBezTo>
                    <a:pt x="105" y="92"/>
                    <a:pt x="105" y="92"/>
                    <a:pt x="105" y="92"/>
                  </a:cubicBezTo>
                  <a:cubicBezTo>
                    <a:pt x="105" y="92"/>
                    <a:pt x="105" y="92"/>
                    <a:pt x="105" y="92"/>
                  </a:cubicBezTo>
                  <a:cubicBezTo>
                    <a:pt x="105" y="92"/>
                    <a:pt x="105" y="92"/>
                    <a:pt x="105" y="92"/>
                  </a:cubicBezTo>
                  <a:cubicBezTo>
                    <a:pt x="105" y="92"/>
                    <a:pt x="105" y="92"/>
                    <a:pt x="106" y="92"/>
                  </a:cubicBezTo>
                  <a:cubicBezTo>
                    <a:pt x="106" y="92"/>
                    <a:pt x="105" y="92"/>
                    <a:pt x="106" y="92"/>
                  </a:cubicBezTo>
                  <a:cubicBezTo>
                    <a:pt x="106" y="93"/>
                    <a:pt x="106" y="93"/>
                    <a:pt x="106" y="94"/>
                  </a:cubicBezTo>
                  <a:cubicBezTo>
                    <a:pt x="106" y="94"/>
                    <a:pt x="106" y="94"/>
                    <a:pt x="106" y="94"/>
                  </a:cubicBezTo>
                  <a:cubicBezTo>
                    <a:pt x="106" y="94"/>
                    <a:pt x="106" y="95"/>
                    <a:pt x="106" y="95"/>
                  </a:cubicBezTo>
                  <a:cubicBezTo>
                    <a:pt x="106" y="95"/>
                    <a:pt x="106" y="95"/>
                    <a:pt x="106" y="95"/>
                  </a:cubicBezTo>
                  <a:cubicBezTo>
                    <a:pt x="106" y="95"/>
                    <a:pt x="106" y="95"/>
                    <a:pt x="106" y="95"/>
                  </a:cubicBezTo>
                  <a:cubicBezTo>
                    <a:pt x="106" y="95"/>
                    <a:pt x="106" y="95"/>
                    <a:pt x="106" y="95"/>
                  </a:cubicBezTo>
                  <a:cubicBezTo>
                    <a:pt x="106" y="95"/>
                    <a:pt x="106" y="95"/>
                    <a:pt x="106" y="96"/>
                  </a:cubicBezTo>
                  <a:cubicBezTo>
                    <a:pt x="106" y="96"/>
                    <a:pt x="106" y="96"/>
                    <a:pt x="106" y="96"/>
                  </a:cubicBezTo>
                  <a:cubicBezTo>
                    <a:pt x="106" y="96"/>
                    <a:pt x="106" y="96"/>
                    <a:pt x="106" y="96"/>
                  </a:cubicBezTo>
                  <a:cubicBezTo>
                    <a:pt x="106" y="96"/>
                    <a:pt x="107" y="96"/>
                    <a:pt x="107" y="96"/>
                  </a:cubicBezTo>
                  <a:cubicBezTo>
                    <a:pt x="107" y="96"/>
                    <a:pt x="107" y="96"/>
                    <a:pt x="107" y="96"/>
                  </a:cubicBezTo>
                  <a:cubicBezTo>
                    <a:pt x="108" y="97"/>
                    <a:pt x="109" y="97"/>
                    <a:pt x="111" y="97"/>
                  </a:cubicBezTo>
                  <a:cubicBezTo>
                    <a:pt x="113" y="97"/>
                    <a:pt x="114" y="97"/>
                    <a:pt x="116" y="97"/>
                  </a:cubicBezTo>
                  <a:cubicBezTo>
                    <a:pt x="117" y="97"/>
                    <a:pt x="118" y="97"/>
                    <a:pt x="119" y="97"/>
                  </a:cubicBezTo>
                  <a:cubicBezTo>
                    <a:pt x="119" y="96"/>
                    <a:pt x="119" y="96"/>
                    <a:pt x="119" y="96"/>
                  </a:cubicBezTo>
                  <a:cubicBezTo>
                    <a:pt x="119" y="96"/>
                    <a:pt x="119" y="96"/>
                    <a:pt x="119" y="96"/>
                  </a:cubicBezTo>
                  <a:cubicBezTo>
                    <a:pt x="119" y="96"/>
                    <a:pt x="119" y="96"/>
                    <a:pt x="119" y="96"/>
                  </a:cubicBezTo>
                  <a:cubicBezTo>
                    <a:pt x="119" y="96"/>
                    <a:pt x="119" y="96"/>
                    <a:pt x="120" y="96"/>
                  </a:cubicBezTo>
                  <a:cubicBezTo>
                    <a:pt x="120" y="96"/>
                    <a:pt x="120" y="96"/>
                    <a:pt x="120" y="96"/>
                  </a:cubicBezTo>
                  <a:cubicBezTo>
                    <a:pt x="120" y="96"/>
                    <a:pt x="120" y="96"/>
                    <a:pt x="120" y="96"/>
                  </a:cubicBezTo>
                  <a:cubicBezTo>
                    <a:pt x="120" y="96"/>
                    <a:pt x="120" y="96"/>
                    <a:pt x="120" y="95"/>
                  </a:cubicBezTo>
                  <a:cubicBezTo>
                    <a:pt x="120" y="95"/>
                    <a:pt x="120" y="95"/>
                    <a:pt x="120" y="95"/>
                  </a:cubicBezTo>
                  <a:cubicBezTo>
                    <a:pt x="120" y="95"/>
                    <a:pt x="120" y="95"/>
                    <a:pt x="120" y="95"/>
                  </a:cubicBezTo>
                  <a:cubicBezTo>
                    <a:pt x="120" y="95"/>
                    <a:pt x="120" y="95"/>
                    <a:pt x="120" y="95"/>
                  </a:cubicBezTo>
                  <a:cubicBezTo>
                    <a:pt x="121" y="94"/>
                    <a:pt x="120" y="93"/>
                    <a:pt x="120" y="93"/>
                  </a:cubicBezTo>
                  <a:cubicBezTo>
                    <a:pt x="120" y="92"/>
                    <a:pt x="120" y="92"/>
                    <a:pt x="120" y="9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3" name="Freeform 9">
              <a:extLst>
                <a:ext uri="{FF2B5EF4-FFF2-40B4-BE49-F238E27FC236}">
                  <a16:creationId xmlns:a16="http://schemas.microsoft.com/office/drawing/2014/main" id="{2B45748B-0703-4485-B34B-981E76FF8B23}"/>
                </a:ext>
              </a:extLst>
            </p:cNvPr>
            <p:cNvSpPr>
              <a:spLocks noEditPoints="1"/>
            </p:cNvSpPr>
            <p:nvPr/>
          </p:nvSpPr>
          <p:spPr bwMode="auto">
            <a:xfrm>
              <a:off x="3243263" y="3246438"/>
              <a:ext cx="382587" cy="138112"/>
            </a:xfrm>
            <a:custGeom>
              <a:avLst/>
              <a:gdLst>
                <a:gd name="T0" fmla="*/ 31 w 102"/>
                <a:gd name="T1" fmla="*/ 26 h 37"/>
                <a:gd name="T2" fmla="*/ 30 w 102"/>
                <a:gd name="T3" fmla="*/ 29 h 37"/>
                <a:gd name="T4" fmla="*/ 15 w 102"/>
                <a:gd name="T5" fmla="*/ 29 h 37"/>
                <a:gd name="T6" fmla="*/ 17 w 102"/>
                <a:gd name="T7" fmla="*/ 14 h 37"/>
                <a:gd name="T8" fmla="*/ 31 w 102"/>
                <a:gd name="T9" fmla="*/ 17 h 37"/>
                <a:gd name="T10" fmla="*/ 29 w 102"/>
                <a:gd name="T11" fmla="*/ 18 h 37"/>
                <a:gd name="T12" fmla="*/ 16 w 102"/>
                <a:gd name="T13" fmla="*/ 15 h 37"/>
                <a:gd name="T14" fmla="*/ 44 w 102"/>
                <a:gd name="T15" fmla="*/ 25 h 37"/>
                <a:gd name="T16" fmla="*/ 60 w 102"/>
                <a:gd name="T17" fmla="*/ 26 h 37"/>
                <a:gd name="T18" fmla="*/ 59 w 102"/>
                <a:gd name="T19" fmla="*/ 29 h 37"/>
                <a:gd name="T20" fmla="*/ 43 w 102"/>
                <a:gd name="T21" fmla="*/ 27 h 37"/>
                <a:gd name="T22" fmla="*/ 58 w 102"/>
                <a:gd name="T23" fmla="*/ 14 h 37"/>
                <a:gd name="T24" fmla="*/ 59 w 102"/>
                <a:gd name="T25" fmla="*/ 17 h 37"/>
                <a:gd name="T26" fmla="*/ 44 w 102"/>
                <a:gd name="T27" fmla="*/ 18 h 37"/>
                <a:gd name="T28" fmla="*/ 72 w 102"/>
                <a:gd name="T29" fmla="*/ 14 h 37"/>
                <a:gd name="T30" fmla="*/ 85 w 102"/>
                <a:gd name="T31" fmla="*/ 18 h 37"/>
                <a:gd name="T32" fmla="*/ 72 w 102"/>
                <a:gd name="T33" fmla="*/ 16 h 37"/>
                <a:gd name="T34" fmla="*/ 74 w 102"/>
                <a:gd name="T35" fmla="*/ 29 h 37"/>
                <a:gd name="T36" fmla="*/ 73 w 102"/>
                <a:gd name="T37" fmla="*/ 25 h 37"/>
                <a:gd name="T38" fmla="*/ 1 w 102"/>
                <a:gd name="T39" fmla="*/ 36 h 37"/>
                <a:gd name="T40" fmla="*/ 13 w 102"/>
                <a:gd name="T41" fmla="*/ 37 h 37"/>
                <a:gd name="T42" fmla="*/ 90 w 102"/>
                <a:gd name="T43" fmla="*/ 37 h 37"/>
                <a:gd name="T44" fmla="*/ 100 w 102"/>
                <a:gd name="T45" fmla="*/ 37 h 37"/>
                <a:gd name="T46" fmla="*/ 101 w 102"/>
                <a:gd name="T47" fmla="*/ 36 h 37"/>
                <a:gd name="T48" fmla="*/ 101 w 102"/>
                <a:gd name="T49" fmla="*/ 35 h 37"/>
                <a:gd name="T50" fmla="*/ 100 w 102"/>
                <a:gd name="T51" fmla="*/ 30 h 37"/>
                <a:gd name="T52" fmla="*/ 100 w 102"/>
                <a:gd name="T53" fmla="*/ 28 h 37"/>
                <a:gd name="T54" fmla="*/ 100 w 102"/>
                <a:gd name="T55" fmla="*/ 25 h 37"/>
                <a:gd name="T56" fmla="*/ 99 w 102"/>
                <a:gd name="T57" fmla="*/ 22 h 37"/>
                <a:gd name="T58" fmla="*/ 99 w 102"/>
                <a:gd name="T59" fmla="*/ 20 h 37"/>
                <a:gd name="T60" fmla="*/ 99 w 102"/>
                <a:gd name="T61" fmla="*/ 18 h 37"/>
                <a:gd name="T62" fmla="*/ 99 w 102"/>
                <a:gd name="T63" fmla="*/ 16 h 37"/>
                <a:gd name="T64" fmla="*/ 98 w 102"/>
                <a:gd name="T65" fmla="*/ 13 h 37"/>
                <a:gd name="T66" fmla="*/ 98 w 102"/>
                <a:gd name="T67" fmla="*/ 7 h 37"/>
                <a:gd name="T68" fmla="*/ 96 w 102"/>
                <a:gd name="T69" fmla="*/ 7 h 37"/>
                <a:gd name="T70" fmla="*/ 89 w 102"/>
                <a:gd name="T71" fmla="*/ 7 h 37"/>
                <a:gd name="T72" fmla="*/ 73 w 102"/>
                <a:gd name="T73" fmla="*/ 7 h 37"/>
                <a:gd name="T74" fmla="*/ 72 w 102"/>
                <a:gd name="T75" fmla="*/ 3 h 37"/>
                <a:gd name="T76" fmla="*/ 72 w 102"/>
                <a:gd name="T77" fmla="*/ 1 h 37"/>
                <a:gd name="T78" fmla="*/ 71 w 102"/>
                <a:gd name="T79" fmla="*/ 1 h 37"/>
                <a:gd name="T80" fmla="*/ 69 w 102"/>
                <a:gd name="T81" fmla="*/ 0 h 37"/>
                <a:gd name="T82" fmla="*/ 57 w 102"/>
                <a:gd name="T83" fmla="*/ 7 h 37"/>
                <a:gd name="T84" fmla="*/ 44 w 102"/>
                <a:gd name="T85" fmla="*/ 2 h 37"/>
                <a:gd name="T86" fmla="*/ 43 w 102"/>
                <a:gd name="T87" fmla="*/ 1 h 37"/>
                <a:gd name="T88" fmla="*/ 40 w 102"/>
                <a:gd name="T89" fmla="*/ 0 h 37"/>
                <a:gd name="T90" fmla="*/ 32 w 102"/>
                <a:gd name="T91" fmla="*/ 0 h 37"/>
                <a:gd name="T92" fmla="*/ 32 w 102"/>
                <a:gd name="T93" fmla="*/ 1 h 37"/>
                <a:gd name="T94" fmla="*/ 31 w 102"/>
                <a:gd name="T95" fmla="*/ 5 h 37"/>
                <a:gd name="T96" fmla="*/ 31 w 102"/>
                <a:gd name="T97" fmla="*/ 6 h 37"/>
                <a:gd name="T98" fmla="*/ 5 w 102"/>
                <a:gd name="T99" fmla="*/ 7 h 37"/>
                <a:gd name="T100" fmla="*/ 3 w 102"/>
                <a:gd name="T101" fmla="*/ 9 h 37"/>
                <a:gd name="T102" fmla="*/ 3 w 102"/>
                <a:gd name="T103" fmla="*/ 18 h 37"/>
                <a:gd name="T104" fmla="*/ 3 w 102"/>
                <a:gd name="T105" fmla="*/ 20 h 37"/>
                <a:gd name="T106" fmla="*/ 2 w 102"/>
                <a:gd name="T107" fmla="*/ 23 h 37"/>
                <a:gd name="T108" fmla="*/ 2 w 102"/>
                <a:gd name="T109" fmla="*/ 25 h 37"/>
                <a:gd name="T110" fmla="*/ 2 w 102"/>
                <a:gd name="T111" fmla="*/ 29 h 37"/>
                <a:gd name="T112" fmla="*/ 1 w 102"/>
                <a:gd name="T113" fmla="*/ 30 h 37"/>
                <a:gd name="T114" fmla="*/ 1 w 102"/>
                <a:gd name="T115" fmla="*/ 3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 h="37">
                  <a:moveTo>
                    <a:pt x="15" y="27"/>
                  </a:moveTo>
                  <a:cubicBezTo>
                    <a:pt x="15" y="27"/>
                    <a:pt x="15" y="26"/>
                    <a:pt x="15" y="26"/>
                  </a:cubicBezTo>
                  <a:cubicBezTo>
                    <a:pt x="15" y="26"/>
                    <a:pt x="16" y="26"/>
                    <a:pt x="16" y="26"/>
                  </a:cubicBezTo>
                  <a:cubicBezTo>
                    <a:pt x="16" y="26"/>
                    <a:pt x="16" y="25"/>
                    <a:pt x="16" y="25"/>
                  </a:cubicBezTo>
                  <a:cubicBezTo>
                    <a:pt x="16" y="25"/>
                    <a:pt x="16" y="25"/>
                    <a:pt x="16" y="25"/>
                  </a:cubicBezTo>
                  <a:cubicBezTo>
                    <a:pt x="21" y="25"/>
                    <a:pt x="25" y="25"/>
                    <a:pt x="30" y="25"/>
                  </a:cubicBezTo>
                  <a:cubicBezTo>
                    <a:pt x="30" y="25"/>
                    <a:pt x="30" y="26"/>
                    <a:pt x="31" y="26"/>
                  </a:cubicBezTo>
                  <a:cubicBezTo>
                    <a:pt x="31" y="26"/>
                    <a:pt x="31" y="27"/>
                    <a:pt x="31" y="27"/>
                  </a:cubicBezTo>
                  <a:cubicBezTo>
                    <a:pt x="31" y="27"/>
                    <a:pt x="31" y="27"/>
                    <a:pt x="30" y="27"/>
                  </a:cubicBezTo>
                  <a:cubicBezTo>
                    <a:pt x="30" y="28"/>
                    <a:pt x="31" y="28"/>
                    <a:pt x="30" y="28"/>
                  </a:cubicBezTo>
                  <a:cubicBezTo>
                    <a:pt x="30" y="28"/>
                    <a:pt x="30" y="28"/>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30" y="29"/>
                    <a:pt x="30" y="29"/>
                    <a:pt x="30" y="29"/>
                  </a:cubicBezTo>
                  <a:cubicBezTo>
                    <a:pt x="29" y="29"/>
                    <a:pt x="29" y="29"/>
                    <a:pt x="29" y="29"/>
                  </a:cubicBezTo>
                  <a:cubicBezTo>
                    <a:pt x="28" y="29"/>
                    <a:pt x="27" y="29"/>
                    <a:pt x="26" y="29"/>
                  </a:cubicBezTo>
                  <a:cubicBezTo>
                    <a:pt x="22" y="29"/>
                    <a:pt x="19" y="29"/>
                    <a:pt x="15" y="29"/>
                  </a:cubicBezTo>
                  <a:cubicBezTo>
                    <a:pt x="15" y="29"/>
                    <a:pt x="15" y="29"/>
                    <a:pt x="15" y="29"/>
                  </a:cubicBezTo>
                  <a:cubicBezTo>
                    <a:pt x="15" y="29"/>
                    <a:pt x="15" y="29"/>
                    <a:pt x="15" y="29"/>
                  </a:cubicBezTo>
                  <a:cubicBezTo>
                    <a:pt x="15" y="28"/>
                    <a:pt x="15" y="27"/>
                    <a:pt x="15" y="27"/>
                  </a:cubicBezTo>
                  <a:close/>
                  <a:moveTo>
                    <a:pt x="16" y="15"/>
                  </a:moveTo>
                  <a:cubicBezTo>
                    <a:pt x="16" y="15"/>
                    <a:pt x="16" y="15"/>
                    <a:pt x="16" y="15"/>
                  </a:cubicBezTo>
                  <a:cubicBezTo>
                    <a:pt x="16" y="15"/>
                    <a:pt x="16" y="15"/>
                    <a:pt x="16" y="15"/>
                  </a:cubicBezTo>
                  <a:cubicBezTo>
                    <a:pt x="16" y="15"/>
                    <a:pt x="16" y="15"/>
                    <a:pt x="16" y="14"/>
                  </a:cubicBezTo>
                  <a:cubicBezTo>
                    <a:pt x="17" y="14"/>
                    <a:pt x="17" y="14"/>
                    <a:pt x="17" y="14"/>
                  </a:cubicBezTo>
                  <a:cubicBezTo>
                    <a:pt x="17" y="14"/>
                    <a:pt x="17" y="14"/>
                    <a:pt x="17" y="14"/>
                  </a:cubicBezTo>
                  <a:cubicBezTo>
                    <a:pt x="17" y="14"/>
                    <a:pt x="17" y="14"/>
                    <a:pt x="17" y="14"/>
                  </a:cubicBezTo>
                  <a:cubicBezTo>
                    <a:pt x="17" y="14"/>
                    <a:pt x="17" y="14"/>
                    <a:pt x="17" y="14"/>
                  </a:cubicBezTo>
                  <a:cubicBezTo>
                    <a:pt x="17" y="14"/>
                    <a:pt x="17" y="14"/>
                    <a:pt x="17" y="14"/>
                  </a:cubicBezTo>
                  <a:cubicBezTo>
                    <a:pt x="22" y="14"/>
                    <a:pt x="26" y="14"/>
                    <a:pt x="30" y="14"/>
                  </a:cubicBezTo>
                  <a:cubicBezTo>
                    <a:pt x="31" y="14"/>
                    <a:pt x="31" y="14"/>
                    <a:pt x="31" y="14"/>
                  </a:cubicBezTo>
                  <a:cubicBezTo>
                    <a:pt x="31" y="15"/>
                    <a:pt x="31" y="15"/>
                    <a:pt x="31" y="15"/>
                  </a:cubicBezTo>
                  <a:cubicBezTo>
                    <a:pt x="31" y="16"/>
                    <a:pt x="31" y="16"/>
                    <a:pt x="31" y="17"/>
                  </a:cubicBezTo>
                  <a:cubicBezTo>
                    <a:pt x="31" y="17"/>
                    <a:pt x="31" y="17"/>
                    <a:pt x="31" y="17"/>
                  </a:cubicBezTo>
                  <a:cubicBezTo>
                    <a:pt x="31" y="17"/>
                    <a:pt x="31" y="17"/>
                    <a:pt x="31" y="17"/>
                  </a:cubicBezTo>
                  <a:cubicBezTo>
                    <a:pt x="31" y="17"/>
                    <a:pt x="31" y="17"/>
                    <a:pt x="31" y="17"/>
                  </a:cubicBezTo>
                  <a:cubicBezTo>
                    <a:pt x="31" y="18"/>
                    <a:pt x="31" y="18"/>
                    <a:pt x="30" y="18"/>
                  </a:cubicBezTo>
                  <a:cubicBezTo>
                    <a:pt x="30" y="18"/>
                    <a:pt x="30" y="18"/>
                    <a:pt x="30" y="18"/>
                  </a:cubicBezTo>
                  <a:cubicBezTo>
                    <a:pt x="30" y="18"/>
                    <a:pt x="30" y="18"/>
                    <a:pt x="30" y="18"/>
                  </a:cubicBezTo>
                  <a:cubicBezTo>
                    <a:pt x="30" y="18"/>
                    <a:pt x="29" y="18"/>
                    <a:pt x="29" y="18"/>
                  </a:cubicBezTo>
                  <a:cubicBezTo>
                    <a:pt x="29" y="18"/>
                    <a:pt x="29" y="18"/>
                    <a:pt x="29" y="18"/>
                  </a:cubicBezTo>
                  <a:cubicBezTo>
                    <a:pt x="25" y="18"/>
                    <a:pt x="21" y="18"/>
                    <a:pt x="17" y="18"/>
                  </a:cubicBezTo>
                  <a:cubicBezTo>
                    <a:pt x="17" y="18"/>
                    <a:pt x="17" y="18"/>
                    <a:pt x="17" y="18"/>
                  </a:cubicBezTo>
                  <a:cubicBezTo>
                    <a:pt x="17" y="18"/>
                    <a:pt x="17" y="18"/>
                    <a:pt x="17" y="18"/>
                  </a:cubicBezTo>
                  <a:cubicBezTo>
                    <a:pt x="17" y="18"/>
                    <a:pt x="17" y="18"/>
                    <a:pt x="17" y="18"/>
                  </a:cubicBezTo>
                  <a:cubicBezTo>
                    <a:pt x="17" y="18"/>
                    <a:pt x="17" y="17"/>
                    <a:pt x="16" y="17"/>
                  </a:cubicBezTo>
                  <a:cubicBezTo>
                    <a:pt x="16" y="17"/>
                    <a:pt x="16" y="16"/>
                    <a:pt x="16" y="15"/>
                  </a:cubicBezTo>
                  <a:moveTo>
                    <a:pt x="43" y="27"/>
                  </a:moveTo>
                  <a:cubicBezTo>
                    <a:pt x="43" y="27"/>
                    <a:pt x="43" y="27"/>
                    <a:pt x="43" y="27"/>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5"/>
                  </a:cubicBezTo>
                  <a:cubicBezTo>
                    <a:pt x="44" y="25"/>
                    <a:pt x="44" y="25"/>
                    <a:pt x="44" y="25"/>
                  </a:cubicBezTo>
                  <a:cubicBezTo>
                    <a:pt x="48" y="25"/>
                    <a:pt x="52" y="25"/>
                    <a:pt x="56" y="25"/>
                  </a:cubicBezTo>
                  <a:cubicBezTo>
                    <a:pt x="57" y="25"/>
                    <a:pt x="58" y="25"/>
                    <a:pt x="59" y="25"/>
                  </a:cubicBezTo>
                  <a:cubicBezTo>
                    <a:pt x="59" y="25"/>
                    <a:pt x="59" y="25"/>
                    <a:pt x="59" y="25"/>
                  </a:cubicBezTo>
                  <a:cubicBezTo>
                    <a:pt x="59" y="25"/>
                    <a:pt x="59" y="25"/>
                    <a:pt x="59" y="25"/>
                  </a:cubicBezTo>
                  <a:cubicBezTo>
                    <a:pt x="59" y="26"/>
                    <a:pt x="59" y="26"/>
                    <a:pt x="59" y="26"/>
                  </a:cubicBezTo>
                  <a:cubicBezTo>
                    <a:pt x="59" y="26"/>
                    <a:pt x="59" y="26"/>
                    <a:pt x="60" y="26"/>
                  </a:cubicBezTo>
                  <a:cubicBezTo>
                    <a:pt x="60" y="26"/>
                    <a:pt x="60" y="26"/>
                    <a:pt x="60" y="26"/>
                  </a:cubicBezTo>
                  <a:cubicBezTo>
                    <a:pt x="60" y="26"/>
                    <a:pt x="60" y="26"/>
                    <a:pt x="60" y="26"/>
                  </a:cubicBezTo>
                  <a:cubicBezTo>
                    <a:pt x="60" y="26"/>
                    <a:pt x="60" y="26"/>
                    <a:pt x="60" y="27"/>
                  </a:cubicBezTo>
                  <a:cubicBezTo>
                    <a:pt x="60" y="27"/>
                    <a:pt x="60" y="27"/>
                    <a:pt x="60" y="27"/>
                  </a:cubicBezTo>
                  <a:cubicBezTo>
                    <a:pt x="60" y="27"/>
                    <a:pt x="60" y="27"/>
                    <a:pt x="60" y="27"/>
                  </a:cubicBezTo>
                  <a:cubicBezTo>
                    <a:pt x="60" y="28"/>
                    <a:pt x="60" y="29"/>
                    <a:pt x="60" y="29"/>
                  </a:cubicBezTo>
                  <a:cubicBezTo>
                    <a:pt x="60" y="29"/>
                    <a:pt x="59" y="29"/>
                    <a:pt x="59" y="29"/>
                  </a:cubicBezTo>
                  <a:cubicBezTo>
                    <a:pt x="59" y="29"/>
                    <a:pt x="59" y="29"/>
                    <a:pt x="59" y="29"/>
                  </a:cubicBezTo>
                  <a:cubicBezTo>
                    <a:pt x="55" y="29"/>
                    <a:pt x="51" y="29"/>
                    <a:pt x="47" y="29"/>
                  </a:cubicBezTo>
                  <a:cubicBezTo>
                    <a:pt x="46" y="29"/>
                    <a:pt x="45" y="29"/>
                    <a:pt x="44" y="29"/>
                  </a:cubicBezTo>
                  <a:cubicBezTo>
                    <a:pt x="44" y="29"/>
                    <a:pt x="44" y="29"/>
                    <a:pt x="44" y="29"/>
                  </a:cubicBezTo>
                  <a:cubicBezTo>
                    <a:pt x="44" y="29"/>
                    <a:pt x="43" y="29"/>
                    <a:pt x="43" y="29"/>
                  </a:cubicBezTo>
                  <a:cubicBezTo>
                    <a:pt x="43" y="29"/>
                    <a:pt x="43" y="29"/>
                    <a:pt x="43" y="29"/>
                  </a:cubicBezTo>
                  <a:cubicBezTo>
                    <a:pt x="43" y="29"/>
                    <a:pt x="43" y="28"/>
                    <a:pt x="43" y="27"/>
                  </a:cubicBezTo>
                  <a:moveTo>
                    <a:pt x="44" y="16"/>
                  </a:moveTo>
                  <a:cubicBezTo>
                    <a:pt x="44" y="16"/>
                    <a:pt x="44" y="15"/>
                    <a:pt x="44" y="15"/>
                  </a:cubicBezTo>
                  <a:cubicBezTo>
                    <a:pt x="44" y="14"/>
                    <a:pt x="44" y="14"/>
                    <a:pt x="44" y="14"/>
                  </a:cubicBezTo>
                  <a:cubicBezTo>
                    <a:pt x="44" y="14"/>
                    <a:pt x="44" y="14"/>
                    <a:pt x="45" y="14"/>
                  </a:cubicBezTo>
                  <a:cubicBezTo>
                    <a:pt x="48" y="14"/>
                    <a:pt x="51" y="14"/>
                    <a:pt x="54" y="14"/>
                  </a:cubicBezTo>
                  <a:cubicBezTo>
                    <a:pt x="56" y="14"/>
                    <a:pt x="57" y="14"/>
                    <a:pt x="58" y="14"/>
                  </a:cubicBezTo>
                  <a:cubicBezTo>
                    <a:pt x="58" y="14"/>
                    <a:pt x="58" y="14"/>
                    <a:pt x="58" y="14"/>
                  </a:cubicBezTo>
                  <a:cubicBezTo>
                    <a:pt x="58" y="14"/>
                    <a:pt x="58" y="14"/>
                    <a:pt x="59" y="14"/>
                  </a:cubicBezTo>
                  <a:cubicBezTo>
                    <a:pt x="59" y="14"/>
                    <a:pt x="59" y="14"/>
                    <a:pt x="59" y="14"/>
                  </a:cubicBezTo>
                  <a:cubicBezTo>
                    <a:pt x="59" y="14"/>
                    <a:pt x="59" y="14"/>
                    <a:pt x="59" y="14"/>
                  </a:cubicBezTo>
                  <a:cubicBezTo>
                    <a:pt x="59" y="14"/>
                    <a:pt x="59" y="14"/>
                    <a:pt x="59" y="15"/>
                  </a:cubicBezTo>
                  <a:cubicBezTo>
                    <a:pt x="59" y="15"/>
                    <a:pt x="59" y="15"/>
                    <a:pt x="59" y="15"/>
                  </a:cubicBezTo>
                  <a:cubicBezTo>
                    <a:pt x="59" y="15"/>
                    <a:pt x="59" y="16"/>
                    <a:pt x="59" y="17"/>
                  </a:cubicBezTo>
                  <a:cubicBezTo>
                    <a:pt x="59" y="17"/>
                    <a:pt x="59" y="17"/>
                    <a:pt x="59" y="17"/>
                  </a:cubicBezTo>
                  <a:cubicBezTo>
                    <a:pt x="59" y="17"/>
                    <a:pt x="59" y="17"/>
                    <a:pt x="59" y="17"/>
                  </a:cubicBezTo>
                  <a:cubicBezTo>
                    <a:pt x="59" y="17"/>
                    <a:pt x="59" y="17"/>
                    <a:pt x="59" y="18"/>
                  </a:cubicBezTo>
                  <a:cubicBezTo>
                    <a:pt x="59" y="18"/>
                    <a:pt x="58" y="18"/>
                    <a:pt x="58" y="18"/>
                  </a:cubicBezTo>
                  <a:cubicBezTo>
                    <a:pt x="58" y="18"/>
                    <a:pt x="58" y="18"/>
                    <a:pt x="58" y="18"/>
                  </a:cubicBezTo>
                  <a:cubicBezTo>
                    <a:pt x="58" y="18"/>
                    <a:pt x="58" y="18"/>
                    <a:pt x="58" y="18"/>
                  </a:cubicBezTo>
                  <a:cubicBezTo>
                    <a:pt x="53" y="18"/>
                    <a:pt x="49" y="18"/>
                    <a:pt x="45" y="18"/>
                  </a:cubicBezTo>
                  <a:cubicBezTo>
                    <a:pt x="44" y="18"/>
                    <a:pt x="44" y="18"/>
                    <a:pt x="44" y="18"/>
                  </a:cubicBezTo>
                  <a:cubicBezTo>
                    <a:pt x="44" y="18"/>
                    <a:pt x="44" y="18"/>
                    <a:pt x="44" y="18"/>
                  </a:cubicBezTo>
                  <a:cubicBezTo>
                    <a:pt x="44" y="18"/>
                    <a:pt x="44" y="18"/>
                    <a:pt x="44" y="18"/>
                  </a:cubicBezTo>
                  <a:cubicBezTo>
                    <a:pt x="44" y="18"/>
                    <a:pt x="44" y="17"/>
                    <a:pt x="44" y="17"/>
                  </a:cubicBezTo>
                  <a:cubicBezTo>
                    <a:pt x="44" y="17"/>
                    <a:pt x="44" y="17"/>
                    <a:pt x="44" y="16"/>
                  </a:cubicBezTo>
                  <a:moveTo>
                    <a:pt x="72" y="16"/>
                  </a:moveTo>
                  <a:cubicBezTo>
                    <a:pt x="72" y="16"/>
                    <a:pt x="72" y="15"/>
                    <a:pt x="72" y="15"/>
                  </a:cubicBezTo>
                  <a:cubicBezTo>
                    <a:pt x="72" y="14"/>
                    <a:pt x="72" y="14"/>
                    <a:pt x="72" y="14"/>
                  </a:cubicBezTo>
                  <a:cubicBezTo>
                    <a:pt x="73" y="14"/>
                    <a:pt x="73" y="14"/>
                    <a:pt x="73" y="14"/>
                  </a:cubicBezTo>
                  <a:cubicBezTo>
                    <a:pt x="76" y="14"/>
                    <a:pt x="80" y="14"/>
                    <a:pt x="83" y="14"/>
                  </a:cubicBezTo>
                  <a:cubicBezTo>
                    <a:pt x="85" y="14"/>
                    <a:pt x="86" y="13"/>
                    <a:pt x="87" y="15"/>
                  </a:cubicBezTo>
                  <a:cubicBezTo>
                    <a:pt x="87" y="15"/>
                    <a:pt x="87" y="15"/>
                    <a:pt x="87" y="16"/>
                  </a:cubicBezTo>
                  <a:cubicBezTo>
                    <a:pt x="87" y="16"/>
                    <a:pt x="87" y="17"/>
                    <a:pt x="87" y="17"/>
                  </a:cubicBezTo>
                  <a:cubicBezTo>
                    <a:pt x="87" y="17"/>
                    <a:pt x="87" y="18"/>
                    <a:pt x="86" y="18"/>
                  </a:cubicBezTo>
                  <a:cubicBezTo>
                    <a:pt x="86" y="18"/>
                    <a:pt x="86" y="18"/>
                    <a:pt x="85" y="18"/>
                  </a:cubicBezTo>
                  <a:cubicBezTo>
                    <a:pt x="85" y="18"/>
                    <a:pt x="84" y="18"/>
                    <a:pt x="83" y="18"/>
                  </a:cubicBezTo>
                  <a:cubicBezTo>
                    <a:pt x="80" y="18"/>
                    <a:pt x="76" y="18"/>
                    <a:pt x="73" y="18"/>
                  </a:cubicBezTo>
                  <a:cubicBezTo>
                    <a:pt x="73" y="18"/>
                    <a:pt x="73" y="18"/>
                    <a:pt x="73" y="18"/>
                  </a:cubicBezTo>
                  <a:cubicBezTo>
                    <a:pt x="73" y="18"/>
                    <a:pt x="73" y="18"/>
                    <a:pt x="73" y="18"/>
                  </a:cubicBezTo>
                  <a:cubicBezTo>
                    <a:pt x="73" y="18"/>
                    <a:pt x="73" y="18"/>
                    <a:pt x="73" y="18"/>
                  </a:cubicBezTo>
                  <a:cubicBezTo>
                    <a:pt x="72" y="18"/>
                    <a:pt x="72" y="17"/>
                    <a:pt x="72" y="17"/>
                  </a:cubicBezTo>
                  <a:cubicBezTo>
                    <a:pt x="72" y="17"/>
                    <a:pt x="72" y="17"/>
                    <a:pt x="72" y="16"/>
                  </a:cubicBezTo>
                  <a:moveTo>
                    <a:pt x="88" y="26"/>
                  </a:moveTo>
                  <a:cubicBezTo>
                    <a:pt x="88" y="26"/>
                    <a:pt x="88" y="27"/>
                    <a:pt x="88" y="27"/>
                  </a:cubicBezTo>
                  <a:cubicBezTo>
                    <a:pt x="88" y="27"/>
                    <a:pt x="89" y="28"/>
                    <a:pt x="89" y="28"/>
                  </a:cubicBezTo>
                  <a:cubicBezTo>
                    <a:pt x="88" y="29"/>
                    <a:pt x="88" y="29"/>
                    <a:pt x="88" y="29"/>
                  </a:cubicBezTo>
                  <a:cubicBezTo>
                    <a:pt x="88" y="29"/>
                    <a:pt x="87" y="29"/>
                    <a:pt x="87" y="29"/>
                  </a:cubicBezTo>
                  <a:cubicBezTo>
                    <a:pt x="86" y="29"/>
                    <a:pt x="85" y="29"/>
                    <a:pt x="84" y="29"/>
                  </a:cubicBezTo>
                  <a:cubicBezTo>
                    <a:pt x="81" y="29"/>
                    <a:pt x="77" y="29"/>
                    <a:pt x="74" y="29"/>
                  </a:cubicBezTo>
                  <a:cubicBezTo>
                    <a:pt x="74" y="29"/>
                    <a:pt x="74" y="29"/>
                    <a:pt x="73" y="29"/>
                  </a:cubicBezTo>
                  <a:cubicBezTo>
                    <a:pt x="73" y="29"/>
                    <a:pt x="73" y="29"/>
                    <a:pt x="73" y="29"/>
                  </a:cubicBezTo>
                  <a:cubicBezTo>
                    <a:pt x="73" y="29"/>
                    <a:pt x="73" y="29"/>
                    <a:pt x="73" y="29"/>
                  </a:cubicBezTo>
                  <a:cubicBezTo>
                    <a:pt x="73" y="29"/>
                    <a:pt x="73" y="29"/>
                    <a:pt x="73" y="29"/>
                  </a:cubicBezTo>
                  <a:cubicBezTo>
                    <a:pt x="73" y="28"/>
                    <a:pt x="73" y="27"/>
                    <a:pt x="73" y="26"/>
                  </a:cubicBezTo>
                  <a:cubicBezTo>
                    <a:pt x="73" y="26"/>
                    <a:pt x="73" y="26"/>
                    <a:pt x="73" y="26"/>
                  </a:cubicBezTo>
                  <a:cubicBezTo>
                    <a:pt x="73" y="25"/>
                    <a:pt x="73" y="25"/>
                    <a:pt x="73" y="25"/>
                  </a:cubicBezTo>
                  <a:cubicBezTo>
                    <a:pt x="78" y="25"/>
                    <a:pt x="83" y="25"/>
                    <a:pt x="87" y="25"/>
                  </a:cubicBezTo>
                  <a:cubicBezTo>
                    <a:pt x="88" y="26"/>
                    <a:pt x="88" y="26"/>
                    <a:pt x="88" y="26"/>
                  </a:cubicBezTo>
                  <a:moveTo>
                    <a:pt x="1" y="35"/>
                  </a:moveTo>
                  <a:cubicBezTo>
                    <a:pt x="1" y="35"/>
                    <a:pt x="1" y="35"/>
                    <a:pt x="1" y="35"/>
                  </a:cubicBezTo>
                  <a:cubicBezTo>
                    <a:pt x="1" y="35"/>
                    <a:pt x="1" y="35"/>
                    <a:pt x="1" y="36"/>
                  </a:cubicBezTo>
                  <a:cubicBezTo>
                    <a:pt x="1" y="36"/>
                    <a:pt x="1" y="36"/>
                    <a:pt x="1" y="36"/>
                  </a:cubicBezTo>
                  <a:cubicBezTo>
                    <a:pt x="1" y="36"/>
                    <a:pt x="1" y="36"/>
                    <a:pt x="1" y="36"/>
                  </a:cubicBezTo>
                  <a:cubicBezTo>
                    <a:pt x="1" y="36"/>
                    <a:pt x="1" y="36"/>
                    <a:pt x="1" y="36"/>
                  </a:cubicBezTo>
                  <a:cubicBezTo>
                    <a:pt x="1" y="36"/>
                    <a:pt x="1" y="36"/>
                    <a:pt x="2" y="36"/>
                  </a:cubicBezTo>
                  <a:cubicBezTo>
                    <a:pt x="2" y="36"/>
                    <a:pt x="2" y="36"/>
                    <a:pt x="2" y="37"/>
                  </a:cubicBezTo>
                  <a:cubicBezTo>
                    <a:pt x="2" y="37"/>
                    <a:pt x="2" y="37"/>
                    <a:pt x="2" y="37"/>
                  </a:cubicBezTo>
                  <a:cubicBezTo>
                    <a:pt x="2" y="37"/>
                    <a:pt x="3" y="37"/>
                    <a:pt x="4" y="37"/>
                  </a:cubicBezTo>
                  <a:cubicBezTo>
                    <a:pt x="5" y="37"/>
                    <a:pt x="7" y="37"/>
                    <a:pt x="8" y="37"/>
                  </a:cubicBezTo>
                  <a:cubicBezTo>
                    <a:pt x="9" y="37"/>
                    <a:pt x="11" y="37"/>
                    <a:pt x="13" y="37"/>
                  </a:cubicBezTo>
                  <a:cubicBezTo>
                    <a:pt x="13" y="37"/>
                    <a:pt x="14" y="37"/>
                    <a:pt x="14" y="37"/>
                  </a:cubicBezTo>
                  <a:cubicBezTo>
                    <a:pt x="14" y="37"/>
                    <a:pt x="14" y="36"/>
                    <a:pt x="14" y="36"/>
                  </a:cubicBezTo>
                  <a:cubicBezTo>
                    <a:pt x="17" y="36"/>
                    <a:pt x="19" y="36"/>
                    <a:pt x="22" y="36"/>
                  </a:cubicBezTo>
                  <a:cubicBezTo>
                    <a:pt x="41" y="36"/>
                    <a:pt x="60" y="36"/>
                    <a:pt x="78" y="36"/>
                  </a:cubicBezTo>
                  <a:cubicBezTo>
                    <a:pt x="81" y="36"/>
                    <a:pt x="84" y="36"/>
                    <a:pt x="86" y="36"/>
                  </a:cubicBezTo>
                  <a:cubicBezTo>
                    <a:pt x="88" y="36"/>
                    <a:pt x="89" y="36"/>
                    <a:pt x="90" y="36"/>
                  </a:cubicBezTo>
                  <a:cubicBezTo>
                    <a:pt x="90" y="36"/>
                    <a:pt x="90" y="37"/>
                    <a:pt x="90" y="37"/>
                  </a:cubicBezTo>
                  <a:cubicBezTo>
                    <a:pt x="91" y="37"/>
                    <a:pt x="91" y="37"/>
                    <a:pt x="92" y="37"/>
                  </a:cubicBezTo>
                  <a:cubicBezTo>
                    <a:pt x="93" y="37"/>
                    <a:pt x="95" y="37"/>
                    <a:pt x="96" y="37"/>
                  </a:cubicBezTo>
                  <a:cubicBezTo>
                    <a:pt x="96" y="37"/>
                    <a:pt x="96" y="37"/>
                    <a:pt x="96" y="37"/>
                  </a:cubicBezTo>
                  <a:cubicBezTo>
                    <a:pt x="96" y="37"/>
                    <a:pt x="97" y="37"/>
                    <a:pt x="97" y="37"/>
                  </a:cubicBezTo>
                  <a:cubicBezTo>
                    <a:pt x="97" y="37"/>
                    <a:pt x="97" y="37"/>
                    <a:pt x="97" y="37"/>
                  </a:cubicBezTo>
                  <a:cubicBezTo>
                    <a:pt x="97" y="37"/>
                    <a:pt x="97" y="37"/>
                    <a:pt x="98" y="37"/>
                  </a:cubicBezTo>
                  <a:cubicBezTo>
                    <a:pt x="98" y="37"/>
                    <a:pt x="99" y="37"/>
                    <a:pt x="100" y="37"/>
                  </a:cubicBezTo>
                  <a:cubicBezTo>
                    <a:pt x="100" y="37"/>
                    <a:pt x="100" y="37"/>
                    <a:pt x="100" y="37"/>
                  </a:cubicBezTo>
                  <a:cubicBezTo>
                    <a:pt x="100" y="37"/>
                    <a:pt x="100" y="37"/>
                    <a:pt x="100" y="37"/>
                  </a:cubicBezTo>
                  <a:cubicBezTo>
                    <a:pt x="100" y="37"/>
                    <a:pt x="100" y="37"/>
                    <a:pt x="100" y="37"/>
                  </a:cubicBezTo>
                  <a:cubicBezTo>
                    <a:pt x="100" y="37"/>
                    <a:pt x="100" y="36"/>
                    <a:pt x="100" y="36"/>
                  </a:cubicBezTo>
                  <a:cubicBezTo>
                    <a:pt x="100" y="36"/>
                    <a:pt x="100"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6"/>
                    <a:pt x="101" y="36"/>
                    <a:pt x="101" y="36"/>
                  </a:cubicBezTo>
                  <a:cubicBezTo>
                    <a:pt x="101" y="35"/>
                    <a:pt x="101" y="35"/>
                    <a:pt x="101" y="35"/>
                  </a:cubicBezTo>
                  <a:cubicBezTo>
                    <a:pt x="101" y="35"/>
                    <a:pt x="101" y="35"/>
                    <a:pt x="101" y="35"/>
                  </a:cubicBezTo>
                  <a:cubicBezTo>
                    <a:pt x="101" y="35"/>
                    <a:pt x="101" y="35"/>
                    <a:pt x="101" y="35"/>
                  </a:cubicBezTo>
                  <a:cubicBezTo>
                    <a:pt x="101" y="35"/>
                    <a:pt x="102" y="35"/>
                    <a:pt x="102" y="35"/>
                  </a:cubicBezTo>
                  <a:cubicBezTo>
                    <a:pt x="102" y="35"/>
                    <a:pt x="102" y="35"/>
                    <a:pt x="102" y="35"/>
                  </a:cubicBezTo>
                  <a:cubicBezTo>
                    <a:pt x="102" y="35"/>
                    <a:pt x="102" y="35"/>
                    <a:pt x="102" y="35"/>
                  </a:cubicBezTo>
                  <a:cubicBezTo>
                    <a:pt x="102" y="35"/>
                    <a:pt x="101" y="33"/>
                    <a:pt x="101" y="33"/>
                  </a:cubicBezTo>
                  <a:cubicBezTo>
                    <a:pt x="101" y="33"/>
                    <a:pt x="101" y="33"/>
                    <a:pt x="101" y="33"/>
                  </a:cubicBezTo>
                  <a:cubicBezTo>
                    <a:pt x="101" y="33"/>
                    <a:pt x="101" y="33"/>
                    <a:pt x="101" y="33"/>
                  </a:cubicBezTo>
                  <a:cubicBezTo>
                    <a:pt x="101" y="32"/>
                    <a:pt x="101" y="31"/>
                    <a:pt x="100" y="30"/>
                  </a:cubicBezTo>
                  <a:cubicBezTo>
                    <a:pt x="100" y="30"/>
                    <a:pt x="100" y="30"/>
                    <a:pt x="100" y="29"/>
                  </a:cubicBezTo>
                  <a:cubicBezTo>
                    <a:pt x="100" y="29"/>
                    <a:pt x="100" y="29"/>
                    <a:pt x="100" y="29"/>
                  </a:cubicBezTo>
                  <a:cubicBezTo>
                    <a:pt x="100" y="29"/>
                    <a:pt x="100" y="29"/>
                    <a:pt x="100" y="29"/>
                  </a:cubicBezTo>
                  <a:cubicBezTo>
                    <a:pt x="100" y="29"/>
                    <a:pt x="100" y="29"/>
                    <a:pt x="100" y="29"/>
                  </a:cubicBezTo>
                  <a:cubicBezTo>
                    <a:pt x="100" y="29"/>
                    <a:pt x="100" y="28"/>
                    <a:pt x="100" y="28"/>
                  </a:cubicBezTo>
                  <a:cubicBezTo>
                    <a:pt x="100" y="28"/>
                    <a:pt x="100" y="28"/>
                    <a:pt x="100" y="28"/>
                  </a:cubicBezTo>
                  <a:cubicBezTo>
                    <a:pt x="100" y="28"/>
                    <a:pt x="100" y="28"/>
                    <a:pt x="100" y="28"/>
                  </a:cubicBezTo>
                  <a:cubicBezTo>
                    <a:pt x="100" y="28"/>
                    <a:pt x="100" y="28"/>
                    <a:pt x="100" y="28"/>
                  </a:cubicBezTo>
                  <a:cubicBezTo>
                    <a:pt x="100" y="27"/>
                    <a:pt x="100" y="27"/>
                    <a:pt x="100" y="27"/>
                  </a:cubicBezTo>
                  <a:cubicBezTo>
                    <a:pt x="100" y="27"/>
                    <a:pt x="100" y="27"/>
                    <a:pt x="100" y="27"/>
                  </a:cubicBezTo>
                  <a:cubicBezTo>
                    <a:pt x="100" y="27"/>
                    <a:pt x="100" y="26"/>
                    <a:pt x="100" y="26"/>
                  </a:cubicBezTo>
                  <a:cubicBezTo>
                    <a:pt x="100" y="26"/>
                    <a:pt x="100" y="26"/>
                    <a:pt x="100" y="26"/>
                  </a:cubicBezTo>
                  <a:cubicBezTo>
                    <a:pt x="100" y="26"/>
                    <a:pt x="100" y="26"/>
                    <a:pt x="100" y="25"/>
                  </a:cubicBezTo>
                  <a:cubicBezTo>
                    <a:pt x="100" y="25"/>
                    <a:pt x="100" y="25"/>
                    <a:pt x="100" y="25"/>
                  </a:cubicBezTo>
                  <a:cubicBezTo>
                    <a:pt x="100" y="25"/>
                    <a:pt x="100" y="25"/>
                    <a:pt x="100" y="25"/>
                  </a:cubicBezTo>
                  <a:cubicBezTo>
                    <a:pt x="100" y="25"/>
                    <a:pt x="100" y="25"/>
                    <a:pt x="100" y="25"/>
                  </a:cubicBezTo>
                  <a:cubicBezTo>
                    <a:pt x="100" y="24"/>
                    <a:pt x="100" y="23"/>
                    <a:pt x="100" y="23"/>
                  </a:cubicBezTo>
                  <a:cubicBezTo>
                    <a:pt x="100" y="23"/>
                    <a:pt x="99" y="23"/>
                    <a:pt x="99" y="23"/>
                  </a:cubicBezTo>
                  <a:cubicBezTo>
                    <a:pt x="99" y="22"/>
                    <a:pt x="99" y="22"/>
                    <a:pt x="99" y="22"/>
                  </a:cubicBezTo>
                  <a:cubicBezTo>
                    <a:pt x="99" y="22"/>
                    <a:pt x="99" y="22"/>
                    <a:pt x="99" y="22"/>
                  </a:cubicBezTo>
                  <a:cubicBezTo>
                    <a:pt x="99" y="22"/>
                    <a:pt x="99" y="22"/>
                    <a:pt x="99" y="22"/>
                  </a:cubicBezTo>
                  <a:cubicBezTo>
                    <a:pt x="99" y="22"/>
                    <a:pt x="99" y="22"/>
                    <a:pt x="99" y="22"/>
                  </a:cubicBezTo>
                  <a:cubicBezTo>
                    <a:pt x="99" y="22"/>
                    <a:pt x="99" y="21"/>
                    <a:pt x="99" y="21"/>
                  </a:cubicBezTo>
                  <a:cubicBezTo>
                    <a:pt x="99" y="21"/>
                    <a:pt x="99" y="21"/>
                    <a:pt x="99" y="21"/>
                  </a:cubicBezTo>
                  <a:cubicBezTo>
                    <a:pt x="99" y="21"/>
                    <a:pt x="99" y="21"/>
                    <a:pt x="99" y="21"/>
                  </a:cubicBezTo>
                  <a:cubicBezTo>
                    <a:pt x="99" y="21"/>
                    <a:pt x="99" y="21"/>
                    <a:pt x="99" y="21"/>
                  </a:cubicBezTo>
                  <a:cubicBezTo>
                    <a:pt x="99" y="21"/>
                    <a:pt x="99" y="20"/>
                    <a:pt x="99" y="20"/>
                  </a:cubicBezTo>
                  <a:cubicBezTo>
                    <a:pt x="99" y="20"/>
                    <a:pt x="99" y="20"/>
                    <a:pt x="99" y="20"/>
                  </a:cubicBezTo>
                  <a:cubicBezTo>
                    <a:pt x="99" y="20"/>
                    <a:pt x="99" y="20"/>
                    <a:pt x="99" y="19"/>
                  </a:cubicBezTo>
                  <a:cubicBezTo>
                    <a:pt x="99" y="19"/>
                    <a:pt x="99" y="19"/>
                    <a:pt x="99" y="19"/>
                  </a:cubicBezTo>
                  <a:cubicBezTo>
                    <a:pt x="99" y="19"/>
                    <a:pt x="99" y="19"/>
                    <a:pt x="99" y="19"/>
                  </a:cubicBezTo>
                  <a:cubicBezTo>
                    <a:pt x="99" y="19"/>
                    <a:pt x="99" y="19"/>
                    <a:pt x="99" y="19"/>
                  </a:cubicBezTo>
                  <a:cubicBezTo>
                    <a:pt x="99" y="19"/>
                    <a:pt x="99" y="18"/>
                    <a:pt x="99" y="18"/>
                  </a:cubicBezTo>
                  <a:cubicBezTo>
                    <a:pt x="99" y="18"/>
                    <a:pt x="99" y="18"/>
                    <a:pt x="99" y="18"/>
                  </a:cubicBezTo>
                  <a:cubicBezTo>
                    <a:pt x="99" y="18"/>
                    <a:pt x="99" y="18"/>
                    <a:pt x="99" y="18"/>
                  </a:cubicBezTo>
                  <a:cubicBezTo>
                    <a:pt x="99" y="18"/>
                    <a:pt x="99" y="18"/>
                    <a:pt x="99" y="18"/>
                  </a:cubicBezTo>
                  <a:cubicBezTo>
                    <a:pt x="99" y="17"/>
                    <a:pt x="99" y="17"/>
                    <a:pt x="99" y="17"/>
                  </a:cubicBezTo>
                  <a:cubicBezTo>
                    <a:pt x="99" y="17"/>
                    <a:pt x="99" y="17"/>
                    <a:pt x="99" y="17"/>
                  </a:cubicBezTo>
                  <a:cubicBezTo>
                    <a:pt x="99" y="17"/>
                    <a:pt x="99" y="16"/>
                    <a:pt x="99" y="16"/>
                  </a:cubicBezTo>
                  <a:cubicBezTo>
                    <a:pt x="99" y="16"/>
                    <a:pt x="99" y="16"/>
                    <a:pt x="99" y="16"/>
                  </a:cubicBezTo>
                  <a:cubicBezTo>
                    <a:pt x="99" y="16"/>
                    <a:pt x="99" y="16"/>
                    <a:pt x="99" y="16"/>
                  </a:cubicBezTo>
                  <a:cubicBezTo>
                    <a:pt x="99" y="16"/>
                    <a:pt x="99" y="16"/>
                    <a:pt x="99" y="16"/>
                  </a:cubicBezTo>
                  <a:cubicBezTo>
                    <a:pt x="99" y="15"/>
                    <a:pt x="99" y="15"/>
                    <a:pt x="99" y="15"/>
                  </a:cubicBezTo>
                  <a:cubicBezTo>
                    <a:pt x="98" y="15"/>
                    <a:pt x="98" y="15"/>
                    <a:pt x="98" y="15"/>
                  </a:cubicBezTo>
                  <a:cubicBezTo>
                    <a:pt x="98" y="15"/>
                    <a:pt x="98" y="14"/>
                    <a:pt x="98" y="14"/>
                  </a:cubicBezTo>
                  <a:cubicBezTo>
                    <a:pt x="98" y="14"/>
                    <a:pt x="98" y="14"/>
                    <a:pt x="98" y="14"/>
                  </a:cubicBezTo>
                  <a:cubicBezTo>
                    <a:pt x="98" y="14"/>
                    <a:pt x="98" y="14"/>
                    <a:pt x="98" y="14"/>
                  </a:cubicBezTo>
                  <a:cubicBezTo>
                    <a:pt x="98" y="14"/>
                    <a:pt x="98" y="14"/>
                    <a:pt x="98" y="14"/>
                  </a:cubicBezTo>
                  <a:cubicBezTo>
                    <a:pt x="98" y="13"/>
                    <a:pt x="98" y="13"/>
                    <a:pt x="98" y="13"/>
                  </a:cubicBezTo>
                  <a:cubicBezTo>
                    <a:pt x="98" y="13"/>
                    <a:pt x="98" y="13"/>
                    <a:pt x="98" y="13"/>
                  </a:cubicBezTo>
                  <a:cubicBezTo>
                    <a:pt x="98" y="13"/>
                    <a:pt x="98" y="12"/>
                    <a:pt x="98" y="12"/>
                  </a:cubicBezTo>
                  <a:cubicBezTo>
                    <a:pt x="98" y="12"/>
                    <a:pt x="98" y="12"/>
                    <a:pt x="98" y="12"/>
                  </a:cubicBezTo>
                  <a:cubicBezTo>
                    <a:pt x="98" y="12"/>
                    <a:pt x="98" y="11"/>
                    <a:pt x="98" y="11"/>
                  </a:cubicBezTo>
                  <a:cubicBezTo>
                    <a:pt x="98" y="10"/>
                    <a:pt x="98" y="8"/>
                    <a:pt x="98" y="8"/>
                  </a:cubicBezTo>
                  <a:cubicBezTo>
                    <a:pt x="98" y="8"/>
                    <a:pt x="98" y="7"/>
                    <a:pt x="98" y="7"/>
                  </a:cubicBezTo>
                  <a:cubicBezTo>
                    <a:pt x="98" y="7"/>
                    <a:pt x="98" y="7"/>
                    <a:pt x="98"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7" y="7"/>
                  </a:cubicBezTo>
                  <a:cubicBezTo>
                    <a:pt x="97" y="7"/>
                    <a:pt x="97" y="7"/>
                    <a:pt x="96" y="7"/>
                  </a:cubicBezTo>
                  <a:cubicBezTo>
                    <a:pt x="96" y="7"/>
                    <a:pt x="96" y="7"/>
                    <a:pt x="96" y="7"/>
                  </a:cubicBezTo>
                  <a:cubicBezTo>
                    <a:pt x="96" y="7"/>
                    <a:pt x="96" y="7"/>
                    <a:pt x="96" y="7"/>
                  </a:cubicBezTo>
                  <a:cubicBezTo>
                    <a:pt x="96" y="6"/>
                    <a:pt x="96" y="6"/>
                    <a:pt x="96" y="6"/>
                  </a:cubicBezTo>
                  <a:cubicBezTo>
                    <a:pt x="96" y="6"/>
                    <a:pt x="94" y="6"/>
                    <a:pt x="94" y="6"/>
                  </a:cubicBezTo>
                  <a:cubicBezTo>
                    <a:pt x="94" y="6"/>
                    <a:pt x="94" y="6"/>
                    <a:pt x="94" y="6"/>
                  </a:cubicBezTo>
                  <a:cubicBezTo>
                    <a:pt x="93" y="6"/>
                    <a:pt x="92" y="6"/>
                    <a:pt x="90" y="7"/>
                  </a:cubicBezTo>
                  <a:cubicBezTo>
                    <a:pt x="90" y="7"/>
                    <a:pt x="90" y="7"/>
                    <a:pt x="89" y="7"/>
                  </a:cubicBezTo>
                  <a:cubicBezTo>
                    <a:pt x="88" y="7"/>
                    <a:pt x="87" y="6"/>
                    <a:pt x="87" y="7"/>
                  </a:cubicBezTo>
                  <a:cubicBezTo>
                    <a:pt x="86" y="7"/>
                    <a:pt x="86" y="7"/>
                    <a:pt x="85" y="7"/>
                  </a:cubicBezTo>
                  <a:cubicBezTo>
                    <a:pt x="85" y="7"/>
                    <a:pt x="84" y="7"/>
                    <a:pt x="84" y="7"/>
                  </a:cubicBezTo>
                  <a:cubicBezTo>
                    <a:pt x="83" y="7"/>
                    <a:pt x="81" y="7"/>
                    <a:pt x="80" y="7"/>
                  </a:cubicBezTo>
                  <a:cubicBezTo>
                    <a:pt x="80" y="7"/>
                    <a:pt x="78" y="7"/>
                    <a:pt x="78" y="7"/>
                  </a:cubicBezTo>
                  <a:cubicBezTo>
                    <a:pt x="76" y="7"/>
                    <a:pt x="75" y="7"/>
                    <a:pt x="73" y="7"/>
                  </a:cubicBezTo>
                  <a:cubicBezTo>
                    <a:pt x="73" y="7"/>
                    <a:pt x="73" y="7"/>
                    <a:pt x="73" y="7"/>
                  </a:cubicBezTo>
                  <a:cubicBezTo>
                    <a:pt x="73" y="7"/>
                    <a:pt x="73" y="7"/>
                    <a:pt x="73" y="7"/>
                  </a:cubicBezTo>
                  <a:cubicBezTo>
                    <a:pt x="73" y="7"/>
                    <a:pt x="73" y="7"/>
                    <a:pt x="73" y="7"/>
                  </a:cubicBezTo>
                  <a:cubicBezTo>
                    <a:pt x="73" y="7"/>
                    <a:pt x="72" y="6"/>
                    <a:pt x="72" y="6"/>
                  </a:cubicBezTo>
                  <a:cubicBezTo>
                    <a:pt x="72" y="6"/>
                    <a:pt x="72" y="6"/>
                    <a:pt x="72" y="6"/>
                  </a:cubicBezTo>
                  <a:cubicBezTo>
                    <a:pt x="72" y="6"/>
                    <a:pt x="72" y="6"/>
                    <a:pt x="72" y="6"/>
                  </a:cubicBezTo>
                  <a:cubicBezTo>
                    <a:pt x="72" y="5"/>
                    <a:pt x="72" y="4"/>
                    <a:pt x="72" y="3"/>
                  </a:cubicBezTo>
                  <a:cubicBezTo>
                    <a:pt x="72" y="3"/>
                    <a:pt x="72" y="3"/>
                    <a:pt x="72" y="3"/>
                  </a:cubicBezTo>
                  <a:cubicBezTo>
                    <a:pt x="72" y="3"/>
                    <a:pt x="72" y="3"/>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2"/>
                  </a:cubicBezTo>
                  <a:cubicBezTo>
                    <a:pt x="72" y="2"/>
                    <a:pt x="72" y="2"/>
                    <a:pt x="72" y="1"/>
                  </a:cubicBezTo>
                  <a:cubicBezTo>
                    <a:pt x="72" y="1"/>
                    <a:pt x="72" y="1"/>
                    <a:pt x="72" y="1"/>
                  </a:cubicBezTo>
                  <a:cubicBezTo>
                    <a:pt x="72" y="1"/>
                    <a:pt x="72" y="1"/>
                    <a:pt x="72"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1" y="1"/>
                  </a:cubicBezTo>
                  <a:cubicBezTo>
                    <a:pt x="71" y="1"/>
                    <a:pt x="71" y="1"/>
                    <a:pt x="70" y="1"/>
                  </a:cubicBezTo>
                  <a:cubicBezTo>
                    <a:pt x="70" y="1"/>
                    <a:pt x="70" y="1"/>
                    <a:pt x="70" y="1"/>
                  </a:cubicBezTo>
                  <a:cubicBezTo>
                    <a:pt x="70" y="1"/>
                    <a:pt x="70" y="1"/>
                    <a:pt x="70" y="1"/>
                  </a:cubicBezTo>
                  <a:cubicBezTo>
                    <a:pt x="70" y="1"/>
                    <a:pt x="69" y="0"/>
                    <a:pt x="69" y="0"/>
                  </a:cubicBezTo>
                  <a:cubicBezTo>
                    <a:pt x="69" y="0"/>
                    <a:pt x="68" y="0"/>
                    <a:pt x="68" y="0"/>
                  </a:cubicBezTo>
                  <a:cubicBezTo>
                    <a:pt x="67" y="0"/>
                    <a:pt x="67" y="1"/>
                    <a:pt x="66" y="0"/>
                  </a:cubicBezTo>
                  <a:cubicBezTo>
                    <a:pt x="65" y="0"/>
                    <a:pt x="64" y="0"/>
                    <a:pt x="64" y="0"/>
                  </a:cubicBezTo>
                  <a:cubicBezTo>
                    <a:pt x="63" y="0"/>
                    <a:pt x="61" y="0"/>
                    <a:pt x="60" y="0"/>
                  </a:cubicBezTo>
                  <a:cubicBezTo>
                    <a:pt x="59" y="1"/>
                    <a:pt x="59" y="4"/>
                    <a:pt x="59" y="6"/>
                  </a:cubicBezTo>
                  <a:cubicBezTo>
                    <a:pt x="59" y="6"/>
                    <a:pt x="59" y="7"/>
                    <a:pt x="58" y="7"/>
                  </a:cubicBezTo>
                  <a:cubicBezTo>
                    <a:pt x="58" y="7"/>
                    <a:pt x="58" y="7"/>
                    <a:pt x="57" y="7"/>
                  </a:cubicBezTo>
                  <a:cubicBezTo>
                    <a:pt x="56" y="7"/>
                    <a:pt x="56" y="7"/>
                    <a:pt x="55" y="7"/>
                  </a:cubicBezTo>
                  <a:cubicBezTo>
                    <a:pt x="51" y="7"/>
                    <a:pt x="48" y="7"/>
                    <a:pt x="45" y="7"/>
                  </a:cubicBezTo>
                  <a:cubicBezTo>
                    <a:pt x="45" y="7"/>
                    <a:pt x="44" y="6"/>
                    <a:pt x="44" y="6"/>
                  </a:cubicBezTo>
                  <a:cubicBezTo>
                    <a:pt x="44" y="6"/>
                    <a:pt x="44" y="6"/>
                    <a:pt x="44" y="6"/>
                  </a:cubicBezTo>
                  <a:cubicBezTo>
                    <a:pt x="44" y="6"/>
                    <a:pt x="44" y="5"/>
                    <a:pt x="44" y="5"/>
                  </a:cubicBezTo>
                  <a:cubicBezTo>
                    <a:pt x="44" y="4"/>
                    <a:pt x="45" y="3"/>
                    <a:pt x="44" y="2"/>
                  </a:cubicBezTo>
                  <a:cubicBezTo>
                    <a:pt x="44" y="2"/>
                    <a:pt x="44" y="2"/>
                    <a:pt x="44" y="2"/>
                  </a:cubicBezTo>
                  <a:cubicBezTo>
                    <a:pt x="44" y="2"/>
                    <a:pt x="44" y="2"/>
                    <a:pt x="44" y="2"/>
                  </a:cubicBezTo>
                  <a:cubicBezTo>
                    <a:pt x="44" y="2"/>
                    <a:pt x="44" y="2"/>
                    <a:pt x="44" y="2"/>
                  </a:cubicBezTo>
                  <a:cubicBezTo>
                    <a:pt x="44" y="2"/>
                    <a:pt x="44" y="2"/>
                    <a:pt x="44" y="2"/>
                  </a:cubicBezTo>
                  <a:cubicBezTo>
                    <a:pt x="44" y="2"/>
                    <a:pt x="44" y="2"/>
                    <a:pt x="44" y="1"/>
                  </a:cubicBezTo>
                  <a:cubicBezTo>
                    <a:pt x="44" y="1"/>
                    <a:pt x="44"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3" y="1"/>
                    <a:pt x="43" y="1"/>
                    <a:pt x="43" y="1"/>
                  </a:cubicBezTo>
                  <a:cubicBezTo>
                    <a:pt x="42" y="1"/>
                    <a:pt x="42" y="1"/>
                    <a:pt x="41" y="1"/>
                  </a:cubicBezTo>
                  <a:cubicBezTo>
                    <a:pt x="41" y="1"/>
                    <a:pt x="41" y="0"/>
                    <a:pt x="41" y="0"/>
                  </a:cubicBezTo>
                  <a:cubicBezTo>
                    <a:pt x="41" y="0"/>
                    <a:pt x="40" y="0"/>
                    <a:pt x="40" y="0"/>
                  </a:cubicBezTo>
                  <a:cubicBezTo>
                    <a:pt x="39" y="0"/>
                    <a:pt x="39" y="1"/>
                    <a:pt x="38" y="0"/>
                  </a:cubicBezTo>
                  <a:cubicBezTo>
                    <a:pt x="38" y="0"/>
                    <a:pt x="38" y="0"/>
                    <a:pt x="38" y="0"/>
                  </a:cubicBezTo>
                  <a:cubicBezTo>
                    <a:pt x="38" y="0"/>
                    <a:pt x="37" y="0"/>
                    <a:pt x="37" y="0"/>
                  </a:cubicBezTo>
                  <a:cubicBezTo>
                    <a:pt x="36" y="0"/>
                    <a:pt x="35" y="0"/>
                    <a:pt x="34" y="0"/>
                  </a:cubicBezTo>
                  <a:cubicBezTo>
                    <a:pt x="34" y="0"/>
                    <a:pt x="33" y="0"/>
                    <a:pt x="33" y="0"/>
                  </a:cubicBezTo>
                  <a:cubicBezTo>
                    <a:pt x="33" y="0"/>
                    <a:pt x="33" y="0"/>
                    <a:pt x="33" y="0"/>
                  </a:cubicBezTo>
                  <a:cubicBezTo>
                    <a:pt x="33" y="0"/>
                    <a:pt x="32" y="0"/>
                    <a:pt x="32" y="0"/>
                  </a:cubicBezTo>
                  <a:cubicBezTo>
                    <a:pt x="32" y="0"/>
                    <a:pt x="32" y="0"/>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2" y="1"/>
                    <a:pt x="32" y="1"/>
                    <a:pt x="32" y="1"/>
                  </a:cubicBezTo>
                  <a:cubicBezTo>
                    <a:pt x="31" y="1"/>
                    <a:pt x="31" y="1"/>
                    <a:pt x="31" y="1"/>
                  </a:cubicBezTo>
                  <a:cubicBezTo>
                    <a:pt x="31" y="2"/>
                    <a:pt x="31" y="2"/>
                    <a:pt x="31" y="2"/>
                  </a:cubicBezTo>
                  <a:cubicBezTo>
                    <a:pt x="31" y="2"/>
                    <a:pt x="31" y="2"/>
                    <a:pt x="31" y="2"/>
                  </a:cubicBezTo>
                  <a:cubicBezTo>
                    <a:pt x="31" y="2"/>
                    <a:pt x="31" y="2"/>
                    <a:pt x="31" y="2"/>
                  </a:cubicBezTo>
                  <a:cubicBezTo>
                    <a:pt x="31" y="2"/>
                    <a:pt x="31" y="2"/>
                    <a:pt x="31" y="2"/>
                  </a:cubicBezTo>
                  <a:cubicBezTo>
                    <a:pt x="31" y="2"/>
                    <a:pt x="31" y="3"/>
                    <a:pt x="31" y="4"/>
                  </a:cubicBezTo>
                  <a:cubicBezTo>
                    <a:pt x="31" y="4"/>
                    <a:pt x="31" y="4"/>
                    <a:pt x="31" y="5"/>
                  </a:cubicBezTo>
                  <a:cubicBezTo>
                    <a:pt x="31" y="5"/>
                    <a:pt x="31" y="5"/>
                    <a:pt x="31" y="5"/>
                  </a:cubicBezTo>
                  <a:cubicBezTo>
                    <a:pt x="31" y="5"/>
                    <a:pt x="31" y="5"/>
                    <a:pt x="31" y="6"/>
                  </a:cubicBezTo>
                  <a:cubicBezTo>
                    <a:pt x="31" y="6"/>
                    <a:pt x="31" y="6"/>
                    <a:pt x="31" y="6"/>
                  </a:cubicBezTo>
                  <a:cubicBezTo>
                    <a:pt x="31" y="6"/>
                    <a:pt x="31" y="6"/>
                    <a:pt x="31" y="6"/>
                  </a:cubicBezTo>
                  <a:cubicBezTo>
                    <a:pt x="31" y="6"/>
                    <a:pt x="31" y="6"/>
                    <a:pt x="31" y="6"/>
                  </a:cubicBezTo>
                  <a:cubicBezTo>
                    <a:pt x="31" y="6"/>
                    <a:pt x="31" y="6"/>
                    <a:pt x="31" y="6"/>
                  </a:cubicBezTo>
                  <a:cubicBezTo>
                    <a:pt x="31" y="6"/>
                    <a:pt x="31" y="6"/>
                    <a:pt x="31" y="6"/>
                  </a:cubicBezTo>
                  <a:cubicBezTo>
                    <a:pt x="31" y="7"/>
                    <a:pt x="30" y="7"/>
                    <a:pt x="29" y="7"/>
                  </a:cubicBezTo>
                  <a:cubicBezTo>
                    <a:pt x="28" y="7"/>
                    <a:pt x="26" y="7"/>
                    <a:pt x="25" y="7"/>
                  </a:cubicBezTo>
                  <a:cubicBezTo>
                    <a:pt x="20" y="7"/>
                    <a:pt x="15" y="7"/>
                    <a:pt x="11" y="7"/>
                  </a:cubicBezTo>
                  <a:cubicBezTo>
                    <a:pt x="9" y="7"/>
                    <a:pt x="8" y="7"/>
                    <a:pt x="7" y="7"/>
                  </a:cubicBezTo>
                  <a:cubicBezTo>
                    <a:pt x="6" y="7"/>
                    <a:pt x="5" y="6"/>
                    <a:pt x="5" y="7"/>
                  </a:cubicBezTo>
                  <a:cubicBezTo>
                    <a:pt x="5" y="7"/>
                    <a:pt x="5" y="7"/>
                    <a:pt x="5" y="7"/>
                  </a:cubicBezTo>
                  <a:cubicBezTo>
                    <a:pt x="5" y="7"/>
                    <a:pt x="5" y="7"/>
                    <a:pt x="5" y="7"/>
                  </a:cubicBezTo>
                  <a:cubicBezTo>
                    <a:pt x="5" y="7"/>
                    <a:pt x="5" y="7"/>
                    <a:pt x="5" y="7"/>
                  </a:cubicBezTo>
                  <a:cubicBezTo>
                    <a:pt x="5" y="7"/>
                    <a:pt x="4" y="7"/>
                    <a:pt x="4" y="7"/>
                  </a:cubicBezTo>
                  <a:cubicBezTo>
                    <a:pt x="4" y="7"/>
                    <a:pt x="4" y="7"/>
                    <a:pt x="4" y="7"/>
                  </a:cubicBezTo>
                  <a:cubicBezTo>
                    <a:pt x="4" y="7"/>
                    <a:pt x="4" y="8"/>
                    <a:pt x="4" y="8"/>
                  </a:cubicBezTo>
                  <a:cubicBezTo>
                    <a:pt x="4" y="8"/>
                    <a:pt x="4" y="8"/>
                    <a:pt x="4" y="8"/>
                  </a:cubicBezTo>
                  <a:cubicBezTo>
                    <a:pt x="4" y="8"/>
                    <a:pt x="4" y="8"/>
                    <a:pt x="3" y="8"/>
                  </a:cubicBezTo>
                  <a:cubicBezTo>
                    <a:pt x="3" y="8"/>
                    <a:pt x="3" y="9"/>
                    <a:pt x="3" y="9"/>
                  </a:cubicBezTo>
                  <a:cubicBezTo>
                    <a:pt x="3" y="9"/>
                    <a:pt x="3" y="9"/>
                    <a:pt x="3" y="10"/>
                  </a:cubicBezTo>
                  <a:cubicBezTo>
                    <a:pt x="3" y="10"/>
                    <a:pt x="3" y="11"/>
                    <a:pt x="3" y="12"/>
                  </a:cubicBezTo>
                  <a:cubicBezTo>
                    <a:pt x="3" y="12"/>
                    <a:pt x="3" y="13"/>
                    <a:pt x="3" y="14"/>
                  </a:cubicBezTo>
                  <a:cubicBezTo>
                    <a:pt x="3" y="14"/>
                    <a:pt x="3" y="15"/>
                    <a:pt x="3" y="16"/>
                  </a:cubicBezTo>
                  <a:cubicBezTo>
                    <a:pt x="3" y="16"/>
                    <a:pt x="3" y="16"/>
                    <a:pt x="3" y="16"/>
                  </a:cubicBezTo>
                  <a:cubicBezTo>
                    <a:pt x="3" y="16"/>
                    <a:pt x="3" y="16"/>
                    <a:pt x="3" y="16"/>
                  </a:cubicBezTo>
                  <a:cubicBezTo>
                    <a:pt x="3" y="17"/>
                    <a:pt x="3" y="17"/>
                    <a:pt x="3" y="18"/>
                  </a:cubicBezTo>
                  <a:cubicBezTo>
                    <a:pt x="3" y="18"/>
                    <a:pt x="3" y="18"/>
                    <a:pt x="3" y="18"/>
                  </a:cubicBezTo>
                  <a:cubicBezTo>
                    <a:pt x="3" y="18"/>
                    <a:pt x="3" y="18"/>
                    <a:pt x="3" y="18"/>
                  </a:cubicBezTo>
                  <a:cubicBezTo>
                    <a:pt x="3" y="18"/>
                    <a:pt x="3" y="18"/>
                    <a:pt x="3" y="18"/>
                  </a:cubicBezTo>
                  <a:cubicBezTo>
                    <a:pt x="3" y="19"/>
                    <a:pt x="3" y="19"/>
                    <a:pt x="3" y="19"/>
                  </a:cubicBezTo>
                  <a:cubicBezTo>
                    <a:pt x="3" y="19"/>
                    <a:pt x="3" y="19"/>
                    <a:pt x="3" y="19"/>
                  </a:cubicBezTo>
                  <a:cubicBezTo>
                    <a:pt x="3" y="19"/>
                    <a:pt x="3" y="20"/>
                    <a:pt x="3" y="20"/>
                  </a:cubicBezTo>
                  <a:cubicBezTo>
                    <a:pt x="3" y="20"/>
                    <a:pt x="3" y="20"/>
                    <a:pt x="3" y="20"/>
                  </a:cubicBezTo>
                  <a:cubicBezTo>
                    <a:pt x="3" y="20"/>
                    <a:pt x="3" y="20"/>
                    <a:pt x="3" y="21"/>
                  </a:cubicBezTo>
                  <a:cubicBezTo>
                    <a:pt x="3" y="21"/>
                    <a:pt x="2" y="21"/>
                    <a:pt x="2" y="21"/>
                  </a:cubicBezTo>
                  <a:cubicBezTo>
                    <a:pt x="2" y="21"/>
                    <a:pt x="2" y="21"/>
                    <a:pt x="2" y="21"/>
                  </a:cubicBezTo>
                  <a:cubicBezTo>
                    <a:pt x="2" y="21"/>
                    <a:pt x="2" y="21"/>
                    <a:pt x="2" y="21"/>
                  </a:cubicBezTo>
                  <a:cubicBezTo>
                    <a:pt x="2" y="22"/>
                    <a:pt x="2" y="22"/>
                    <a:pt x="2" y="22"/>
                  </a:cubicBezTo>
                  <a:cubicBezTo>
                    <a:pt x="2" y="22"/>
                    <a:pt x="2" y="22"/>
                    <a:pt x="2" y="22"/>
                  </a:cubicBezTo>
                  <a:cubicBezTo>
                    <a:pt x="2" y="22"/>
                    <a:pt x="2" y="22"/>
                    <a:pt x="2" y="23"/>
                  </a:cubicBezTo>
                  <a:cubicBezTo>
                    <a:pt x="2" y="23"/>
                    <a:pt x="2" y="23"/>
                    <a:pt x="2" y="23"/>
                  </a:cubicBezTo>
                  <a:cubicBezTo>
                    <a:pt x="2" y="23"/>
                    <a:pt x="2" y="23"/>
                    <a:pt x="2" y="23"/>
                  </a:cubicBezTo>
                  <a:cubicBezTo>
                    <a:pt x="2" y="23"/>
                    <a:pt x="2" y="23"/>
                    <a:pt x="2" y="23"/>
                  </a:cubicBezTo>
                  <a:cubicBezTo>
                    <a:pt x="2" y="23"/>
                    <a:pt x="2" y="24"/>
                    <a:pt x="2" y="24"/>
                  </a:cubicBezTo>
                  <a:cubicBezTo>
                    <a:pt x="2" y="24"/>
                    <a:pt x="2" y="24"/>
                    <a:pt x="2" y="24"/>
                  </a:cubicBezTo>
                  <a:cubicBezTo>
                    <a:pt x="2" y="24"/>
                    <a:pt x="2" y="25"/>
                    <a:pt x="2" y="25"/>
                  </a:cubicBezTo>
                  <a:cubicBezTo>
                    <a:pt x="2" y="25"/>
                    <a:pt x="2" y="25"/>
                    <a:pt x="2" y="25"/>
                  </a:cubicBezTo>
                  <a:cubicBezTo>
                    <a:pt x="2" y="26"/>
                    <a:pt x="2" y="27"/>
                    <a:pt x="2" y="27"/>
                  </a:cubicBezTo>
                  <a:cubicBezTo>
                    <a:pt x="2" y="27"/>
                    <a:pt x="2" y="27"/>
                    <a:pt x="2" y="27"/>
                  </a:cubicBezTo>
                  <a:cubicBezTo>
                    <a:pt x="2" y="28"/>
                    <a:pt x="2" y="28"/>
                    <a:pt x="2" y="28"/>
                  </a:cubicBezTo>
                  <a:cubicBezTo>
                    <a:pt x="2" y="28"/>
                    <a:pt x="2" y="28"/>
                    <a:pt x="2" y="28"/>
                  </a:cubicBezTo>
                  <a:cubicBezTo>
                    <a:pt x="2" y="28"/>
                    <a:pt x="2" y="28"/>
                    <a:pt x="2" y="29"/>
                  </a:cubicBezTo>
                  <a:cubicBezTo>
                    <a:pt x="2" y="29"/>
                    <a:pt x="2" y="29"/>
                    <a:pt x="2" y="29"/>
                  </a:cubicBezTo>
                  <a:cubicBezTo>
                    <a:pt x="2" y="29"/>
                    <a:pt x="2" y="29"/>
                    <a:pt x="2" y="29"/>
                  </a:cubicBezTo>
                  <a:cubicBezTo>
                    <a:pt x="2" y="29"/>
                    <a:pt x="2" y="29"/>
                    <a:pt x="2" y="29"/>
                  </a:cubicBezTo>
                  <a:cubicBezTo>
                    <a:pt x="2" y="29"/>
                    <a:pt x="2" y="29"/>
                    <a:pt x="2" y="29"/>
                  </a:cubicBezTo>
                  <a:cubicBezTo>
                    <a:pt x="1" y="29"/>
                    <a:pt x="1" y="29"/>
                    <a:pt x="1" y="29"/>
                  </a:cubicBezTo>
                  <a:cubicBezTo>
                    <a:pt x="1" y="29"/>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0"/>
                  </a:cubicBezTo>
                  <a:cubicBezTo>
                    <a:pt x="1" y="30"/>
                    <a:pt x="1" y="30"/>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1"/>
                    <a:pt x="1" y="31"/>
                  </a:cubicBezTo>
                  <a:cubicBezTo>
                    <a:pt x="1" y="31"/>
                    <a:pt x="1" y="32"/>
                    <a:pt x="1" y="32"/>
                  </a:cubicBezTo>
                  <a:cubicBezTo>
                    <a:pt x="1" y="33"/>
                    <a:pt x="1" y="33"/>
                    <a:pt x="0" y="34"/>
                  </a:cubicBezTo>
                  <a:cubicBezTo>
                    <a:pt x="0" y="35"/>
                    <a:pt x="0" y="35"/>
                    <a:pt x="0" y="35"/>
                  </a:cubicBezTo>
                  <a:cubicBezTo>
                    <a:pt x="0" y="35"/>
                    <a:pt x="0" y="35"/>
                    <a:pt x="1" y="3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4" name="Freeform 10">
              <a:extLst>
                <a:ext uri="{FF2B5EF4-FFF2-40B4-BE49-F238E27FC236}">
                  <a16:creationId xmlns:a16="http://schemas.microsoft.com/office/drawing/2014/main" id="{918D3E80-96D5-4E3D-ADAF-5281B6754B1B}"/>
                </a:ext>
              </a:extLst>
            </p:cNvPr>
            <p:cNvSpPr>
              <a:spLocks noEditPoints="1"/>
            </p:cNvSpPr>
            <p:nvPr/>
          </p:nvSpPr>
          <p:spPr bwMode="auto">
            <a:xfrm>
              <a:off x="4935538" y="3246438"/>
              <a:ext cx="446087" cy="352425"/>
            </a:xfrm>
            <a:custGeom>
              <a:avLst/>
              <a:gdLst>
                <a:gd name="T0" fmla="*/ 78 w 119"/>
                <a:gd name="T1" fmla="*/ 18 h 94"/>
                <a:gd name="T2" fmla="*/ 79 w 119"/>
                <a:gd name="T3" fmla="*/ 20 h 94"/>
                <a:gd name="T4" fmla="*/ 79 w 119"/>
                <a:gd name="T5" fmla="*/ 27 h 94"/>
                <a:gd name="T6" fmla="*/ 18 w 119"/>
                <a:gd name="T7" fmla="*/ 47 h 94"/>
                <a:gd name="T8" fmla="*/ 19 w 119"/>
                <a:gd name="T9" fmla="*/ 41 h 94"/>
                <a:gd name="T10" fmla="*/ 19 w 119"/>
                <a:gd name="T11" fmla="*/ 36 h 94"/>
                <a:gd name="T12" fmla="*/ 117 w 119"/>
                <a:gd name="T13" fmla="*/ 37 h 94"/>
                <a:gd name="T14" fmla="*/ 119 w 119"/>
                <a:gd name="T15" fmla="*/ 36 h 94"/>
                <a:gd name="T16" fmla="*/ 119 w 119"/>
                <a:gd name="T17" fmla="*/ 32 h 94"/>
                <a:gd name="T18" fmla="*/ 119 w 119"/>
                <a:gd name="T19" fmla="*/ 29 h 94"/>
                <a:gd name="T20" fmla="*/ 117 w 119"/>
                <a:gd name="T21" fmla="*/ 27 h 94"/>
                <a:gd name="T22" fmla="*/ 111 w 119"/>
                <a:gd name="T23" fmla="*/ 27 h 94"/>
                <a:gd name="T24" fmla="*/ 104 w 119"/>
                <a:gd name="T25" fmla="*/ 27 h 94"/>
                <a:gd name="T26" fmla="*/ 92 w 119"/>
                <a:gd name="T27" fmla="*/ 27 h 94"/>
                <a:gd name="T28" fmla="*/ 93 w 119"/>
                <a:gd name="T29" fmla="*/ 17 h 94"/>
                <a:gd name="T30" fmla="*/ 109 w 119"/>
                <a:gd name="T31" fmla="*/ 18 h 94"/>
                <a:gd name="T32" fmla="*/ 110 w 119"/>
                <a:gd name="T33" fmla="*/ 16 h 94"/>
                <a:gd name="T34" fmla="*/ 110 w 119"/>
                <a:gd name="T35" fmla="*/ 12 h 94"/>
                <a:gd name="T36" fmla="*/ 109 w 119"/>
                <a:gd name="T37" fmla="*/ 10 h 94"/>
                <a:gd name="T38" fmla="*/ 107 w 119"/>
                <a:gd name="T39" fmla="*/ 9 h 94"/>
                <a:gd name="T40" fmla="*/ 93 w 119"/>
                <a:gd name="T41" fmla="*/ 9 h 94"/>
                <a:gd name="T42" fmla="*/ 69 w 119"/>
                <a:gd name="T43" fmla="*/ 9 h 94"/>
                <a:gd name="T44" fmla="*/ 68 w 119"/>
                <a:gd name="T45" fmla="*/ 8 h 94"/>
                <a:gd name="T46" fmla="*/ 68 w 119"/>
                <a:gd name="T47" fmla="*/ 6 h 94"/>
                <a:gd name="T48" fmla="*/ 68 w 119"/>
                <a:gd name="T49" fmla="*/ 2 h 94"/>
                <a:gd name="T50" fmla="*/ 66 w 119"/>
                <a:gd name="T51" fmla="*/ 1 h 94"/>
                <a:gd name="T52" fmla="*/ 61 w 119"/>
                <a:gd name="T53" fmla="*/ 1 h 94"/>
                <a:gd name="T54" fmla="*/ 57 w 119"/>
                <a:gd name="T55" fmla="*/ 0 h 94"/>
                <a:gd name="T56" fmla="*/ 56 w 119"/>
                <a:gd name="T57" fmla="*/ 1 h 94"/>
                <a:gd name="T58" fmla="*/ 55 w 119"/>
                <a:gd name="T59" fmla="*/ 9 h 94"/>
                <a:gd name="T60" fmla="*/ 31 w 119"/>
                <a:gd name="T61" fmla="*/ 9 h 94"/>
                <a:gd name="T62" fmla="*/ 14 w 119"/>
                <a:gd name="T63" fmla="*/ 11 h 94"/>
                <a:gd name="T64" fmla="*/ 13 w 119"/>
                <a:gd name="T65" fmla="*/ 14 h 94"/>
                <a:gd name="T66" fmla="*/ 26 w 119"/>
                <a:gd name="T67" fmla="*/ 18 h 94"/>
                <a:gd name="T68" fmla="*/ 33 w 119"/>
                <a:gd name="T69" fmla="*/ 21 h 94"/>
                <a:gd name="T70" fmla="*/ 16 w 119"/>
                <a:gd name="T71" fmla="*/ 27 h 94"/>
                <a:gd name="T72" fmla="*/ 8 w 119"/>
                <a:gd name="T73" fmla="*/ 27 h 94"/>
                <a:gd name="T74" fmla="*/ 7 w 119"/>
                <a:gd name="T75" fmla="*/ 35 h 94"/>
                <a:gd name="T76" fmla="*/ 6 w 119"/>
                <a:gd name="T77" fmla="*/ 39 h 94"/>
                <a:gd name="T78" fmla="*/ 6 w 119"/>
                <a:gd name="T79" fmla="*/ 45 h 94"/>
                <a:gd name="T80" fmla="*/ 6 w 119"/>
                <a:gd name="T81" fmla="*/ 48 h 94"/>
                <a:gd name="T82" fmla="*/ 5 w 119"/>
                <a:gd name="T83" fmla="*/ 51 h 94"/>
                <a:gd name="T84" fmla="*/ 5 w 119"/>
                <a:gd name="T85" fmla="*/ 53 h 94"/>
                <a:gd name="T86" fmla="*/ 4 w 119"/>
                <a:gd name="T87" fmla="*/ 63 h 94"/>
                <a:gd name="T88" fmla="*/ 3 w 119"/>
                <a:gd name="T89" fmla="*/ 70 h 94"/>
                <a:gd name="T90" fmla="*/ 3 w 119"/>
                <a:gd name="T91" fmla="*/ 76 h 94"/>
                <a:gd name="T92" fmla="*/ 1 w 119"/>
                <a:gd name="T93" fmla="*/ 84 h 94"/>
                <a:gd name="T94" fmla="*/ 1 w 119"/>
                <a:gd name="T95" fmla="*/ 86 h 94"/>
                <a:gd name="T96" fmla="*/ 1 w 119"/>
                <a:gd name="T97" fmla="*/ 93 h 94"/>
                <a:gd name="T98" fmla="*/ 11 w 119"/>
                <a:gd name="T99" fmla="*/ 93 h 94"/>
                <a:gd name="T100" fmla="*/ 13 w 119"/>
                <a:gd name="T101" fmla="*/ 93 h 94"/>
                <a:gd name="T102" fmla="*/ 14 w 119"/>
                <a:gd name="T103" fmla="*/ 92 h 94"/>
                <a:gd name="T104" fmla="*/ 14 w 119"/>
                <a:gd name="T105" fmla="*/ 91 h 94"/>
                <a:gd name="T106" fmla="*/ 14 w 119"/>
                <a:gd name="T107" fmla="*/ 90 h 94"/>
                <a:gd name="T108" fmla="*/ 15 w 119"/>
                <a:gd name="T109" fmla="*/ 88 h 94"/>
                <a:gd name="T110" fmla="*/ 15 w 119"/>
                <a:gd name="T111" fmla="*/ 86 h 94"/>
                <a:gd name="T112" fmla="*/ 16 w 119"/>
                <a:gd name="T113" fmla="*/ 78 h 94"/>
                <a:gd name="T114" fmla="*/ 16 w 119"/>
                <a:gd name="T115" fmla="*/ 74 h 94"/>
                <a:gd name="T116" fmla="*/ 17 w 119"/>
                <a:gd name="T117" fmla="*/ 71 h 94"/>
                <a:gd name="T118" fmla="*/ 17 w 119"/>
                <a:gd name="T119" fmla="*/ 67 h 94"/>
                <a:gd name="T120" fmla="*/ 18 w 119"/>
                <a:gd name="T121" fmla="*/ 60 h 94"/>
                <a:gd name="T122" fmla="*/ 18 w 119"/>
                <a:gd name="T123" fmla="*/ 55 h 94"/>
                <a:gd name="T124" fmla="*/ 18 w 119"/>
                <a:gd name="T125" fmla="*/ 49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 h="94">
                  <a:moveTo>
                    <a:pt x="46" y="18"/>
                  </a:moveTo>
                  <a:cubicBezTo>
                    <a:pt x="46" y="18"/>
                    <a:pt x="46" y="18"/>
                    <a:pt x="47" y="18"/>
                  </a:cubicBezTo>
                  <a:cubicBezTo>
                    <a:pt x="47" y="17"/>
                    <a:pt x="48" y="18"/>
                    <a:pt x="49" y="18"/>
                  </a:cubicBezTo>
                  <a:cubicBezTo>
                    <a:pt x="51" y="17"/>
                    <a:pt x="52" y="17"/>
                    <a:pt x="54" y="17"/>
                  </a:cubicBezTo>
                  <a:cubicBezTo>
                    <a:pt x="60" y="17"/>
                    <a:pt x="65" y="17"/>
                    <a:pt x="70" y="17"/>
                  </a:cubicBezTo>
                  <a:cubicBezTo>
                    <a:pt x="73" y="17"/>
                    <a:pt x="75" y="17"/>
                    <a:pt x="78" y="17"/>
                  </a:cubicBezTo>
                  <a:cubicBezTo>
                    <a:pt x="78" y="17"/>
                    <a:pt x="78" y="17"/>
                    <a:pt x="78" y="18"/>
                  </a:cubicBezTo>
                  <a:cubicBezTo>
                    <a:pt x="78" y="18"/>
                    <a:pt x="78" y="18"/>
                    <a:pt x="78" y="18"/>
                  </a:cubicBezTo>
                  <a:cubicBezTo>
                    <a:pt x="78" y="18"/>
                    <a:pt x="78" y="18"/>
                    <a:pt x="78" y="18"/>
                  </a:cubicBezTo>
                  <a:cubicBezTo>
                    <a:pt x="78" y="18"/>
                    <a:pt x="78" y="18"/>
                    <a:pt x="79" y="18"/>
                  </a:cubicBezTo>
                  <a:cubicBezTo>
                    <a:pt x="79" y="18"/>
                    <a:pt x="79" y="18"/>
                    <a:pt x="79" y="18"/>
                  </a:cubicBezTo>
                  <a:cubicBezTo>
                    <a:pt x="79" y="18"/>
                    <a:pt x="79" y="18"/>
                    <a:pt x="79" y="18"/>
                  </a:cubicBezTo>
                  <a:cubicBezTo>
                    <a:pt x="79" y="18"/>
                    <a:pt x="79" y="18"/>
                    <a:pt x="79" y="18"/>
                  </a:cubicBezTo>
                  <a:cubicBezTo>
                    <a:pt x="79" y="18"/>
                    <a:pt x="79" y="18"/>
                    <a:pt x="79" y="18"/>
                  </a:cubicBezTo>
                  <a:cubicBezTo>
                    <a:pt x="79" y="19"/>
                    <a:pt x="79" y="19"/>
                    <a:pt x="79" y="20"/>
                  </a:cubicBezTo>
                  <a:cubicBezTo>
                    <a:pt x="79" y="20"/>
                    <a:pt x="79" y="20"/>
                    <a:pt x="79" y="20"/>
                  </a:cubicBezTo>
                  <a:cubicBezTo>
                    <a:pt x="79" y="21"/>
                    <a:pt x="79" y="21"/>
                    <a:pt x="79" y="22"/>
                  </a:cubicBezTo>
                  <a:cubicBezTo>
                    <a:pt x="79" y="22"/>
                    <a:pt x="79" y="22"/>
                    <a:pt x="79" y="22"/>
                  </a:cubicBezTo>
                  <a:cubicBezTo>
                    <a:pt x="79" y="23"/>
                    <a:pt x="79" y="23"/>
                    <a:pt x="79" y="24"/>
                  </a:cubicBezTo>
                  <a:cubicBezTo>
                    <a:pt x="79" y="25"/>
                    <a:pt x="79" y="26"/>
                    <a:pt x="79" y="27"/>
                  </a:cubicBezTo>
                  <a:cubicBezTo>
                    <a:pt x="79" y="27"/>
                    <a:pt x="79" y="27"/>
                    <a:pt x="79" y="27"/>
                  </a:cubicBezTo>
                  <a:cubicBezTo>
                    <a:pt x="79" y="27"/>
                    <a:pt x="79" y="27"/>
                    <a:pt x="79" y="27"/>
                  </a:cubicBezTo>
                  <a:cubicBezTo>
                    <a:pt x="79" y="27"/>
                    <a:pt x="79" y="27"/>
                    <a:pt x="79" y="27"/>
                  </a:cubicBezTo>
                  <a:cubicBezTo>
                    <a:pt x="79" y="27"/>
                    <a:pt x="79" y="27"/>
                    <a:pt x="79" y="27"/>
                  </a:cubicBezTo>
                  <a:cubicBezTo>
                    <a:pt x="78" y="27"/>
                    <a:pt x="76" y="27"/>
                    <a:pt x="75" y="27"/>
                  </a:cubicBezTo>
                  <a:cubicBezTo>
                    <a:pt x="72" y="27"/>
                    <a:pt x="70" y="27"/>
                    <a:pt x="68" y="27"/>
                  </a:cubicBezTo>
                  <a:cubicBezTo>
                    <a:pt x="60" y="27"/>
                    <a:pt x="53" y="27"/>
                    <a:pt x="46" y="27"/>
                  </a:cubicBezTo>
                  <a:cubicBezTo>
                    <a:pt x="46" y="27"/>
                    <a:pt x="45" y="27"/>
                    <a:pt x="45" y="27"/>
                  </a:cubicBezTo>
                  <a:cubicBezTo>
                    <a:pt x="45" y="27"/>
                    <a:pt x="45" y="27"/>
                    <a:pt x="45" y="27"/>
                  </a:cubicBezTo>
                  <a:cubicBezTo>
                    <a:pt x="45" y="24"/>
                    <a:pt x="46" y="21"/>
                    <a:pt x="46" y="18"/>
                  </a:cubicBezTo>
                  <a:close/>
                  <a:moveTo>
                    <a:pt x="18" y="49"/>
                  </a:moveTo>
                  <a:cubicBezTo>
                    <a:pt x="18" y="48"/>
                    <a:pt x="18" y="47"/>
                    <a:pt x="18" y="47"/>
                  </a:cubicBezTo>
                  <a:cubicBezTo>
                    <a:pt x="18" y="47"/>
                    <a:pt x="18" y="47"/>
                    <a:pt x="18" y="47"/>
                  </a:cubicBezTo>
                  <a:cubicBezTo>
                    <a:pt x="18" y="47"/>
                    <a:pt x="18" y="46"/>
                    <a:pt x="18" y="46"/>
                  </a:cubicBezTo>
                  <a:cubicBezTo>
                    <a:pt x="19" y="46"/>
                    <a:pt x="19" y="46"/>
                    <a:pt x="19" y="46"/>
                  </a:cubicBezTo>
                  <a:cubicBezTo>
                    <a:pt x="19" y="45"/>
                    <a:pt x="19" y="45"/>
                    <a:pt x="19" y="45"/>
                  </a:cubicBezTo>
                  <a:cubicBezTo>
                    <a:pt x="19" y="44"/>
                    <a:pt x="19" y="44"/>
                    <a:pt x="19" y="43"/>
                  </a:cubicBezTo>
                  <a:cubicBezTo>
                    <a:pt x="19" y="43"/>
                    <a:pt x="19" y="43"/>
                    <a:pt x="19" y="43"/>
                  </a:cubicBezTo>
                  <a:cubicBezTo>
                    <a:pt x="19" y="43"/>
                    <a:pt x="19" y="42"/>
                    <a:pt x="19" y="41"/>
                  </a:cubicBezTo>
                  <a:cubicBezTo>
                    <a:pt x="19" y="41"/>
                    <a:pt x="19" y="41"/>
                    <a:pt x="19" y="41"/>
                  </a:cubicBezTo>
                  <a:cubicBezTo>
                    <a:pt x="19" y="41"/>
                    <a:pt x="19" y="40"/>
                    <a:pt x="19" y="40"/>
                  </a:cubicBezTo>
                  <a:cubicBezTo>
                    <a:pt x="19" y="40"/>
                    <a:pt x="19" y="40"/>
                    <a:pt x="19" y="39"/>
                  </a:cubicBezTo>
                  <a:cubicBezTo>
                    <a:pt x="19" y="39"/>
                    <a:pt x="19" y="39"/>
                    <a:pt x="19" y="39"/>
                  </a:cubicBezTo>
                  <a:cubicBezTo>
                    <a:pt x="19" y="38"/>
                    <a:pt x="19" y="38"/>
                    <a:pt x="19" y="37"/>
                  </a:cubicBezTo>
                  <a:cubicBezTo>
                    <a:pt x="19" y="37"/>
                    <a:pt x="19" y="37"/>
                    <a:pt x="19" y="37"/>
                  </a:cubicBezTo>
                  <a:cubicBezTo>
                    <a:pt x="19" y="37"/>
                    <a:pt x="19" y="37"/>
                    <a:pt x="19" y="37"/>
                  </a:cubicBezTo>
                  <a:cubicBezTo>
                    <a:pt x="19" y="37"/>
                    <a:pt x="19" y="37"/>
                    <a:pt x="19" y="37"/>
                  </a:cubicBezTo>
                  <a:cubicBezTo>
                    <a:pt x="19" y="37"/>
                    <a:pt x="19" y="36"/>
                    <a:pt x="19" y="36"/>
                  </a:cubicBezTo>
                  <a:cubicBezTo>
                    <a:pt x="20" y="36"/>
                    <a:pt x="20" y="36"/>
                    <a:pt x="20" y="36"/>
                  </a:cubicBezTo>
                  <a:cubicBezTo>
                    <a:pt x="20" y="36"/>
                    <a:pt x="20" y="36"/>
                    <a:pt x="20" y="36"/>
                  </a:cubicBezTo>
                  <a:cubicBezTo>
                    <a:pt x="42" y="36"/>
                    <a:pt x="65" y="36"/>
                    <a:pt x="88" y="36"/>
                  </a:cubicBezTo>
                  <a:cubicBezTo>
                    <a:pt x="88" y="36"/>
                    <a:pt x="89" y="36"/>
                    <a:pt x="90" y="36"/>
                  </a:cubicBezTo>
                  <a:cubicBezTo>
                    <a:pt x="92" y="36"/>
                    <a:pt x="93" y="36"/>
                    <a:pt x="94" y="36"/>
                  </a:cubicBezTo>
                  <a:cubicBezTo>
                    <a:pt x="100" y="36"/>
                    <a:pt x="106" y="36"/>
                    <a:pt x="112" y="37"/>
                  </a:cubicBezTo>
                  <a:cubicBezTo>
                    <a:pt x="114" y="37"/>
                    <a:pt x="116" y="37"/>
                    <a:pt x="117" y="37"/>
                  </a:cubicBezTo>
                  <a:cubicBezTo>
                    <a:pt x="117" y="37"/>
                    <a:pt x="117" y="37"/>
                    <a:pt x="117" y="37"/>
                  </a:cubicBezTo>
                  <a:cubicBezTo>
                    <a:pt x="117" y="37"/>
                    <a:pt x="117" y="37"/>
                    <a:pt x="118" y="37"/>
                  </a:cubicBezTo>
                  <a:cubicBezTo>
                    <a:pt x="118" y="37"/>
                    <a:pt x="118" y="36"/>
                    <a:pt x="118" y="36"/>
                  </a:cubicBezTo>
                  <a:cubicBezTo>
                    <a:pt x="118" y="36"/>
                    <a:pt x="118" y="36"/>
                    <a:pt x="118" y="36"/>
                  </a:cubicBezTo>
                  <a:cubicBezTo>
                    <a:pt x="118" y="36"/>
                    <a:pt x="118" y="36"/>
                    <a:pt x="118" y="36"/>
                  </a:cubicBezTo>
                  <a:cubicBezTo>
                    <a:pt x="118" y="36"/>
                    <a:pt x="118" y="36"/>
                    <a:pt x="118" y="36"/>
                  </a:cubicBezTo>
                  <a:cubicBezTo>
                    <a:pt x="118" y="36"/>
                    <a:pt x="118" y="36"/>
                    <a:pt x="118" y="36"/>
                  </a:cubicBezTo>
                  <a:cubicBezTo>
                    <a:pt x="118" y="36"/>
                    <a:pt x="119" y="36"/>
                    <a:pt x="119" y="36"/>
                  </a:cubicBezTo>
                  <a:cubicBezTo>
                    <a:pt x="119" y="36"/>
                    <a:pt x="119" y="36"/>
                    <a:pt x="119" y="36"/>
                  </a:cubicBezTo>
                  <a:cubicBezTo>
                    <a:pt x="119" y="36"/>
                    <a:pt x="119" y="36"/>
                    <a:pt x="119" y="35"/>
                  </a:cubicBezTo>
                  <a:cubicBezTo>
                    <a:pt x="119" y="35"/>
                    <a:pt x="119" y="35"/>
                    <a:pt x="119" y="35"/>
                  </a:cubicBezTo>
                  <a:cubicBezTo>
                    <a:pt x="119" y="35"/>
                    <a:pt x="119" y="35"/>
                    <a:pt x="119" y="35"/>
                  </a:cubicBezTo>
                  <a:cubicBezTo>
                    <a:pt x="119" y="35"/>
                    <a:pt x="119" y="34"/>
                    <a:pt x="119" y="34"/>
                  </a:cubicBezTo>
                  <a:cubicBezTo>
                    <a:pt x="119" y="34"/>
                    <a:pt x="119" y="34"/>
                    <a:pt x="119" y="34"/>
                  </a:cubicBezTo>
                  <a:cubicBezTo>
                    <a:pt x="119" y="33"/>
                    <a:pt x="119" y="33"/>
                    <a:pt x="119" y="33"/>
                  </a:cubicBezTo>
                  <a:cubicBezTo>
                    <a:pt x="119" y="33"/>
                    <a:pt x="119" y="33"/>
                    <a:pt x="119" y="33"/>
                  </a:cubicBezTo>
                  <a:cubicBezTo>
                    <a:pt x="119" y="32"/>
                    <a:pt x="119" y="32"/>
                    <a:pt x="119" y="32"/>
                  </a:cubicBezTo>
                  <a:cubicBezTo>
                    <a:pt x="119" y="32"/>
                    <a:pt x="119" y="32"/>
                    <a:pt x="119" y="32"/>
                  </a:cubicBezTo>
                  <a:cubicBezTo>
                    <a:pt x="119" y="32"/>
                    <a:pt x="119" y="31"/>
                    <a:pt x="119" y="31"/>
                  </a:cubicBezTo>
                  <a:cubicBezTo>
                    <a:pt x="119" y="31"/>
                    <a:pt x="119" y="31"/>
                    <a:pt x="119" y="31"/>
                  </a:cubicBezTo>
                  <a:cubicBezTo>
                    <a:pt x="119" y="31"/>
                    <a:pt x="119" y="30"/>
                    <a:pt x="119" y="30"/>
                  </a:cubicBezTo>
                  <a:cubicBezTo>
                    <a:pt x="119" y="30"/>
                    <a:pt x="119" y="30"/>
                    <a:pt x="119" y="30"/>
                  </a:cubicBezTo>
                  <a:cubicBezTo>
                    <a:pt x="119" y="30"/>
                    <a:pt x="119" y="30"/>
                    <a:pt x="119" y="29"/>
                  </a:cubicBezTo>
                  <a:cubicBezTo>
                    <a:pt x="119" y="29"/>
                    <a:pt x="119" y="29"/>
                    <a:pt x="119" y="29"/>
                  </a:cubicBezTo>
                  <a:cubicBezTo>
                    <a:pt x="119" y="29"/>
                    <a:pt x="119" y="29"/>
                    <a:pt x="119" y="29"/>
                  </a:cubicBezTo>
                  <a:cubicBezTo>
                    <a:pt x="119" y="28"/>
                    <a:pt x="118" y="28"/>
                    <a:pt x="118" y="28"/>
                  </a:cubicBezTo>
                  <a:cubicBezTo>
                    <a:pt x="118" y="28"/>
                    <a:pt x="118" y="28"/>
                    <a:pt x="118" y="28"/>
                  </a:cubicBezTo>
                  <a:cubicBezTo>
                    <a:pt x="118" y="28"/>
                    <a:pt x="118" y="27"/>
                    <a:pt x="118" y="27"/>
                  </a:cubicBezTo>
                  <a:cubicBezTo>
                    <a:pt x="118" y="27"/>
                    <a:pt x="118" y="27"/>
                    <a:pt x="118" y="27"/>
                  </a:cubicBezTo>
                  <a:cubicBezTo>
                    <a:pt x="118" y="27"/>
                    <a:pt x="118" y="27"/>
                    <a:pt x="118" y="27"/>
                  </a:cubicBezTo>
                  <a:cubicBezTo>
                    <a:pt x="118" y="27"/>
                    <a:pt x="118" y="27"/>
                    <a:pt x="118" y="27"/>
                  </a:cubicBezTo>
                  <a:cubicBezTo>
                    <a:pt x="118" y="27"/>
                    <a:pt x="118" y="27"/>
                    <a:pt x="117" y="27"/>
                  </a:cubicBezTo>
                  <a:cubicBezTo>
                    <a:pt x="117" y="27"/>
                    <a:pt x="117" y="27"/>
                    <a:pt x="117" y="27"/>
                  </a:cubicBezTo>
                  <a:cubicBezTo>
                    <a:pt x="117" y="27"/>
                    <a:pt x="117" y="27"/>
                    <a:pt x="117" y="27"/>
                  </a:cubicBezTo>
                  <a:cubicBezTo>
                    <a:pt x="117" y="27"/>
                    <a:pt x="117" y="27"/>
                    <a:pt x="117" y="27"/>
                  </a:cubicBezTo>
                  <a:cubicBezTo>
                    <a:pt x="117" y="27"/>
                    <a:pt x="117" y="27"/>
                    <a:pt x="117" y="27"/>
                  </a:cubicBezTo>
                  <a:cubicBezTo>
                    <a:pt x="116" y="26"/>
                    <a:pt x="115" y="26"/>
                    <a:pt x="114" y="27"/>
                  </a:cubicBezTo>
                  <a:cubicBezTo>
                    <a:pt x="114" y="27"/>
                    <a:pt x="113" y="27"/>
                    <a:pt x="113" y="27"/>
                  </a:cubicBezTo>
                  <a:cubicBezTo>
                    <a:pt x="113" y="27"/>
                    <a:pt x="112" y="27"/>
                    <a:pt x="112" y="27"/>
                  </a:cubicBezTo>
                  <a:cubicBezTo>
                    <a:pt x="112" y="27"/>
                    <a:pt x="112" y="27"/>
                    <a:pt x="112" y="27"/>
                  </a:cubicBezTo>
                  <a:cubicBezTo>
                    <a:pt x="112" y="27"/>
                    <a:pt x="111" y="27"/>
                    <a:pt x="111" y="27"/>
                  </a:cubicBezTo>
                  <a:cubicBezTo>
                    <a:pt x="111" y="27"/>
                    <a:pt x="111" y="27"/>
                    <a:pt x="111" y="27"/>
                  </a:cubicBezTo>
                  <a:cubicBezTo>
                    <a:pt x="111" y="27"/>
                    <a:pt x="111" y="27"/>
                    <a:pt x="110" y="27"/>
                  </a:cubicBezTo>
                  <a:cubicBezTo>
                    <a:pt x="110" y="27"/>
                    <a:pt x="110" y="27"/>
                    <a:pt x="110" y="27"/>
                  </a:cubicBezTo>
                  <a:cubicBezTo>
                    <a:pt x="110" y="27"/>
                    <a:pt x="110" y="27"/>
                    <a:pt x="109" y="27"/>
                  </a:cubicBezTo>
                  <a:cubicBezTo>
                    <a:pt x="109" y="27"/>
                    <a:pt x="108" y="27"/>
                    <a:pt x="107" y="27"/>
                  </a:cubicBezTo>
                  <a:cubicBezTo>
                    <a:pt x="106" y="27"/>
                    <a:pt x="106" y="27"/>
                    <a:pt x="105" y="27"/>
                  </a:cubicBezTo>
                  <a:cubicBezTo>
                    <a:pt x="105" y="27"/>
                    <a:pt x="105" y="27"/>
                    <a:pt x="104" y="27"/>
                  </a:cubicBezTo>
                  <a:cubicBezTo>
                    <a:pt x="104" y="27"/>
                    <a:pt x="104" y="27"/>
                    <a:pt x="104" y="27"/>
                  </a:cubicBezTo>
                  <a:cubicBezTo>
                    <a:pt x="104" y="27"/>
                    <a:pt x="103" y="27"/>
                    <a:pt x="102" y="27"/>
                  </a:cubicBezTo>
                  <a:cubicBezTo>
                    <a:pt x="102" y="27"/>
                    <a:pt x="102" y="27"/>
                    <a:pt x="102" y="27"/>
                  </a:cubicBezTo>
                  <a:cubicBezTo>
                    <a:pt x="102" y="27"/>
                    <a:pt x="101" y="27"/>
                    <a:pt x="101" y="27"/>
                  </a:cubicBezTo>
                  <a:cubicBezTo>
                    <a:pt x="100" y="27"/>
                    <a:pt x="99" y="27"/>
                    <a:pt x="99" y="27"/>
                  </a:cubicBezTo>
                  <a:cubicBezTo>
                    <a:pt x="97" y="27"/>
                    <a:pt x="94"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7"/>
                    <a:pt x="92" y="27"/>
                    <a:pt x="92" y="27"/>
                  </a:cubicBezTo>
                  <a:cubicBezTo>
                    <a:pt x="92" y="24"/>
                    <a:pt x="92" y="21"/>
                    <a:pt x="92" y="18"/>
                  </a:cubicBezTo>
                  <a:cubicBezTo>
                    <a:pt x="92" y="18"/>
                    <a:pt x="92" y="18"/>
                    <a:pt x="92" y="18"/>
                  </a:cubicBezTo>
                  <a:cubicBezTo>
                    <a:pt x="92" y="18"/>
                    <a:pt x="92" y="18"/>
                    <a:pt x="92" y="18"/>
                  </a:cubicBezTo>
                  <a:cubicBezTo>
                    <a:pt x="92" y="18"/>
                    <a:pt x="92" y="18"/>
                    <a:pt x="92" y="18"/>
                  </a:cubicBezTo>
                  <a:cubicBezTo>
                    <a:pt x="93" y="18"/>
                    <a:pt x="93" y="18"/>
                    <a:pt x="93" y="18"/>
                  </a:cubicBezTo>
                  <a:cubicBezTo>
                    <a:pt x="93" y="17"/>
                    <a:pt x="93" y="17"/>
                    <a:pt x="93" y="17"/>
                  </a:cubicBezTo>
                  <a:cubicBezTo>
                    <a:pt x="94" y="17"/>
                    <a:pt x="95" y="17"/>
                    <a:pt x="96" y="17"/>
                  </a:cubicBezTo>
                  <a:cubicBezTo>
                    <a:pt x="99" y="18"/>
                    <a:pt x="102" y="18"/>
                    <a:pt x="105" y="18"/>
                  </a:cubicBezTo>
                  <a:cubicBezTo>
                    <a:pt x="105" y="18"/>
                    <a:pt x="106" y="18"/>
                    <a:pt x="107" y="18"/>
                  </a:cubicBezTo>
                  <a:cubicBezTo>
                    <a:pt x="107" y="18"/>
                    <a:pt x="107" y="18"/>
                    <a:pt x="107" y="18"/>
                  </a:cubicBezTo>
                  <a:cubicBezTo>
                    <a:pt x="107" y="18"/>
                    <a:pt x="108" y="18"/>
                    <a:pt x="108" y="18"/>
                  </a:cubicBezTo>
                  <a:cubicBezTo>
                    <a:pt x="108" y="18"/>
                    <a:pt x="108" y="18"/>
                    <a:pt x="108" y="18"/>
                  </a:cubicBezTo>
                  <a:cubicBezTo>
                    <a:pt x="108" y="18"/>
                    <a:pt x="108" y="18"/>
                    <a:pt x="109" y="18"/>
                  </a:cubicBezTo>
                  <a:cubicBezTo>
                    <a:pt x="109" y="18"/>
                    <a:pt x="109" y="18"/>
                    <a:pt x="109" y="18"/>
                  </a:cubicBezTo>
                  <a:cubicBezTo>
                    <a:pt x="109" y="18"/>
                    <a:pt x="109" y="18"/>
                    <a:pt x="109" y="18"/>
                  </a:cubicBezTo>
                  <a:cubicBezTo>
                    <a:pt x="109" y="18"/>
                    <a:pt x="109" y="18"/>
                    <a:pt x="109" y="18"/>
                  </a:cubicBezTo>
                  <a:cubicBezTo>
                    <a:pt x="109" y="18"/>
                    <a:pt x="109" y="18"/>
                    <a:pt x="109" y="18"/>
                  </a:cubicBezTo>
                  <a:cubicBezTo>
                    <a:pt x="109" y="18"/>
                    <a:pt x="109" y="17"/>
                    <a:pt x="109" y="17"/>
                  </a:cubicBezTo>
                  <a:cubicBezTo>
                    <a:pt x="109" y="17"/>
                    <a:pt x="109" y="17"/>
                    <a:pt x="110" y="17"/>
                  </a:cubicBezTo>
                  <a:cubicBezTo>
                    <a:pt x="110" y="17"/>
                    <a:pt x="110" y="17"/>
                    <a:pt x="110" y="17"/>
                  </a:cubicBezTo>
                  <a:cubicBezTo>
                    <a:pt x="110" y="17"/>
                    <a:pt x="110" y="17"/>
                    <a:pt x="110" y="17"/>
                  </a:cubicBezTo>
                  <a:cubicBezTo>
                    <a:pt x="110" y="16"/>
                    <a:pt x="110" y="16"/>
                    <a:pt x="110" y="16"/>
                  </a:cubicBezTo>
                  <a:cubicBezTo>
                    <a:pt x="110" y="16"/>
                    <a:pt x="110" y="16"/>
                    <a:pt x="110" y="16"/>
                  </a:cubicBezTo>
                  <a:cubicBezTo>
                    <a:pt x="110" y="16"/>
                    <a:pt x="110" y="16"/>
                    <a:pt x="110" y="16"/>
                  </a:cubicBezTo>
                  <a:cubicBezTo>
                    <a:pt x="110" y="16"/>
                    <a:pt x="110" y="16"/>
                    <a:pt x="110" y="16"/>
                  </a:cubicBezTo>
                  <a:cubicBezTo>
                    <a:pt x="110" y="15"/>
                    <a:pt x="110" y="14"/>
                    <a:pt x="110" y="13"/>
                  </a:cubicBezTo>
                  <a:cubicBezTo>
                    <a:pt x="110" y="13"/>
                    <a:pt x="110" y="13"/>
                    <a:pt x="110" y="13"/>
                  </a:cubicBezTo>
                  <a:cubicBezTo>
                    <a:pt x="110" y="13"/>
                    <a:pt x="110" y="13"/>
                    <a:pt x="110" y="13"/>
                  </a:cubicBezTo>
                  <a:cubicBezTo>
                    <a:pt x="110" y="13"/>
                    <a:pt x="110" y="13"/>
                    <a:pt x="110" y="13"/>
                  </a:cubicBezTo>
                  <a:cubicBezTo>
                    <a:pt x="110" y="12"/>
                    <a:pt x="110" y="12"/>
                    <a:pt x="110" y="12"/>
                  </a:cubicBezTo>
                  <a:cubicBezTo>
                    <a:pt x="110" y="12"/>
                    <a:pt x="110" y="12"/>
                    <a:pt x="110" y="12"/>
                  </a:cubicBezTo>
                  <a:cubicBezTo>
                    <a:pt x="110" y="12"/>
                    <a:pt x="110" y="12"/>
                    <a:pt x="110" y="12"/>
                  </a:cubicBezTo>
                  <a:cubicBezTo>
                    <a:pt x="110" y="12"/>
                    <a:pt x="110" y="12"/>
                    <a:pt x="110" y="12"/>
                  </a:cubicBezTo>
                  <a:cubicBezTo>
                    <a:pt x="110" y="11"/>
                    <a:pt x="110" y="11"/>
                    <a:pt x="110" y="11"/>
                  </a:cubicBezTo>
                  <a:cubicBezTo>
                    <a:pt x="110" y="11"/>
                    <a:pt x="110" y="11"/>
                    <a:pt x="110"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10"/>
                    <a:pt x="109" y="10"/>
                  </a:cubicBezTo>
                  <a:cubicBezTo>
                    <a:pt x="109" y="10"/>
                    <a:pt x="109" y="9"/>
                    <a:pt x="109" y="9"/>
                  </a:cubicBezTo>
                  <a:cubicBezTo>
                    <a:pt x="108" y="9"/>
                    <a:pt x="108" y="9"/>
                    <a:pt x="108" y="9"/>
                  </a:cubicBezTo>
                  <a:cubicBezTo>
                    <a:pt x="108" y="9"/>
                    <a:pt x="108" y="9"/>
                    <a:pt x="108" y="9"/>
                  </a:cubicBezTo>
                  <a:cubicBezTo>
                    <a:pt x="108" y="9"/>
                    <a:pt x="108" y="9"/>
                    <a:pt x="108" y="9"/>
                  </a:cubicBezTo>
                  <a:cubicBezTo>
                    <a:pt x="108" y="9"/>
                    <a:pt x="108" y="9"/>
                    <a:pt x="108" y="9"/>
                  </a:cubicBezTo>
                  <a:cubicBezTo>
                    <a:pt x="108" y="9"/>
                    <a:pt x="107" y="9"/>
                    <a:pt x="107" y="9"/>
                  </a:cubicBezTo>
                  <a:cubicBezTo>
                    <a:pt x="107" y="9"/>
                    <a:pt x="106" y="9"/>
                    <a:pt x="106" y="9"/>
                  </a:cubicBezTo>
                  <a:cubicBezTo>
                    <a:pt x="106" y="9"/>
                    <a:pt x="105" y="9"/>
                    <a:pt x="104" y="9"/>
                  </a:cubicBezTo>
                  <a:cubicBezTo>
                    <a:pt x="104" y="9"/>
                    <a:pt x="103" y="9"/>
                    <a:pt x="102" y="9"/>
                  </a:cubicBezTo>
                  <a:cubicBezTo>
                    <a:pt x="101" y="9"/>
                    <a:pt x="99" y="9"/>
                    <a:pt x="98" y="9"/>
                  </a:cubicBezTo>
                  <a:cubicBezTo>
                    <a:pt x="98" y="9"/>
                    <a:pt x="98" y="9"/>
                    <a:pt x="97" y="9"/>
                  </a:cubicBezTo>
                  <a:cubicBezTo>
                    <a:pt x="96" y="10"/>
                    <a:pt x="95" y="9"/>
                    <a:pt x="94" y="9"/>
                  </a:cubicBezTo>
                  <a:cubicBezTo>
                    <a:pt x="94" y="9"/>
                    <a:pt x="93" y="9"/>
                    <a:pt x="93" y="9"/>
                  </a:cubicBezTo>
                  <a:cubicBezTo>
                    <a:pt x="93" y="9"/>
                    <a:pt x="93" y="9"/>
                    <a:pt x="93" y="9"/>
                  </a:cubicBezTo>
                  <a:cubicBezTo>
                    <a:pt x="92" y="9"/>
                    <a:pt x="91" y="9"/>
                    <a:pt x="91" y="9"/>
                  </a:cubicBezTo>
                  <a:cubicBezTo>
                    <a:pt x="90" y="10"/>
                    <a:pt x="89" y="10"/>
                    <a:pt x="89" y="10"/>
                  </a:cubicBezTo>
                  <a:cubicBezTo>
                    <a:pt x="88" y="10"/>
                    <a:pt x="86" y="10"/>
                    <a:pt x="85" y="10"/>
                  </a:cubicBezTo>
                  <a:cubicBezTo>
                    <a:pt x="83" y="10"/>
                    <a:pt x="82" y="10"/>
                    <a:pt x="80" y="10"/>
                  </a:cubicBezTo>
                  <a:cubicBezTo>
                    <a:pt x="79" y="10"/>
                    <a:pt x="78" y="10"/>
                    <a:pt x="77" y="10"/>
                  </a:cubicBezTo>
                  <a:cubicBezTo>
                    <a:pt x="76" y="10"/>
                    <a:pt x="74" y="10"/>
                    <a:pt x="73" y="10"/>
                  </a:cubicBezTo>
                  <a:cubicBezTo>
                    <a:pt x="72" y="10"/>
                    <a:pt x="71" y="10"/>
                    <a:pt x="70" y="10"/>
                  </a:cubicBezTo>
                  <a:cubicBezTo>
                    <a:pt x="69" y="10"/>
                    <a:pt x="69" y="9"/>
                    <a:pt x="69" y="9"/>
                  </a:cubicBezTo>
                  <a:cubicBezTo>
                    <a:pt x="69" y="9"/>
                    <a:pt x="69" y="9"/>
                    <a:pt x="69" y="9"/>
                  </a:cubicBezTo>
                  <a:cubicBezTo>
                    <a:pt x="68" y="9"/>
                    <a:pt x="68" y="9"/>
                    <a:pt x="68" y="9"/>
                  </a:cubicBezTo>
                  <a:cubicBezTo>
                    <a:pt x="68" y="9"/>
                    <a:pt x="68" y="9"/>
                    <a:pt x="68" y="9"/>
                  </a:cubicBezTo>
                  <a:cubicBezTo>
                    <a:pt x="68" y="9"/>
                    <a:pt x="68" y="9"/>
                    <a:pt x="68" y="9"/>
                  </a:cubicBezTo>
                  <a:cubicBezTo>
                    <a:pt x="68" y="9"/>
                    <a:pt x="68" y="8"/>
                    <a:pt x="68" y="8"/>
                  </a:cubicBezTo>
                  <a:cubicBezTo>
                    <a:pt x="68" y="8"/>
                    <a:pt x="68" y="8"/>
                    <a:pt x="68" y="8"/>
                  </a:cubicBezTo>
                  <a:cubicBezTo>
                    <a:pt x="68" y="8"/>
                    <a:pt x="68" y="8"/>
                    <a:pt x="68" y="8"/>
                  </a:cubicBezTo>
                  <a:cubicBezTo>
                    <a:pt x="68" y="8"/>
                    <a:pt x="68" y="8"/>
                    <a:pt x="68" y="8"/>
                  </a:cubicBezTo>
                  <a:cubicBezTo>
                    <a:pt x="68" y="8"/>
                    <a:pt x="68" y="7"/>
                    <a:pt x="68" y="7"/>
                  </a:cubicBezTo>
                  <a:cubicBezTo>
                    <a:pt x="68" y="7"/>
                    <a:pt x="68" y="7"/>
                    <a:pt x="68" y="7"/>
                  </a:cubicBezTo>
                  <a:cubicBezTo>
                    <a:pt x="68" y="7"/>
                    <a:pt x="68" y="7"/>
                    <a:pt x="68" y="7"/>
                  </a:cubicBezTo>
                  <a:cubicBezTo>
                    <a:pt x="68" y="7"/>
                    <a:pt x="68" y="7"/>
                    <a:pt x="68" y="7"/>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6"/>
                    <a:pt x="68" y="6"/>
                    <a:pt x="68" y="6"/>
                  </a:cubicBezTo>
                  <a:cubicBezTo>
                    <a:pt x="68" y="5"/>
                    <a:pt x="68" y="5"/>
                    <a:pt x="68" y="4"/>
                  </a:cubicBezTo>
                  <a:cubicBezTo>
                    <a:pt x="69" y="4"/>
                    <a:pt x="69" y="3"/>
                    <a:pt x="69" y="3"/>
                  </a:cubicBezTo>
                  <a:cubicBezTo>
                    <a:pt x="69" y="3"/>
                    <a:pt x="69" y="3"/>
                    <a:pt x="68" y="3"/>
                  </a:cubicBezTo>
                  <a:cubicBezTo>
                    <a:pt x="68" y="3"/>
                    <a:pt x="68" y="3"/>
                    <a:pt x="68" y="2"/>
                  </a:cubicBezTo>
                  <a:cubicBezTo>
                    <a:pt x="68" y="2"/>
                    <a:pt x="68" y="2"/>
                    <a:pt x="68" y="2"/>
                  </a:cubicBezTo>
                  <a:cubicBezTo>
                    <a:pt x="68" y="2"/>
                    <a:pt x="68" y="2"/>
                    <a:pt x="68" y="2"/>
                  </a:cubicBezTo>
                  <a:cubicBezTo>
                    <a:pt x="68" y="2"/>
                    <a:pt x="68" y="2"/>
                    <a:pt x="68" y="1"/>
                  </a:cubicBezTo>
                  <a:cubicBezTo>
                    <a:pt x="68"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7" y="1"/>
                    <a:pt x="67" y="1"/>
                  </a:cubicBezTo>
                  <a:cubicBezTo>
                    <a:pt x="67" y="1"/>
                    <a:pt x="66" y="1"/>
                    <a:pt x="66" y="1"/>
                  </a:cubicBezTo>
                  <a:cubicBezTo>
                    <a:pt x="66" y="1"/>
                    <a:pt x="66" y="1"/>
                    <a:pt x="66" y="1"/>
                  </a:cubicBezTo>
                  <a:cubicBezTo>
                    <a:pt x="66" y="1"/>
                    <a:pt x="65" y="1"/>
                    <a:pt x="64" y="1"/>
                  </a:cubicBezTo>
                  <a:cubicBezTo>
                    <a:pt x="64" y="1"/>
                    <a:pt x="64" y="1"/>
                    <a:pt x="64" y="1"/>
                  </a:cubicBezTo>
                  <a:cubicBezTo>
                    <a:pt x="64" y="1"/>
                    <a:pt x="63" y="1"/>
                    <a:pt x="62" y="1"/>
                  </a:cubicBezTo>
                  <a:cubicBezTo>
                    <a:pt x="62" y="1"/>
                    <a:pt x="62" y="1"/>
                    <a:pt x="62" y="1"/>
                  </a:cubicBezTo>
                  <a:cubicBezTo>
                    <a:pt x="62" y="1"/>
                    <a:pt x="62" y="1"/>
                    <a:pt x="61" y="1"/>
                  </a:cubicBezTo>
                  <a:cubicBezTo>
                    <a:pt x="61" y="1"/>
                    <a:pt x="61" y="1"/>
                    <a:pt x="61" y="1"/>
                  </a:cubicBezTo>
                  <a:cubicBezTo>
                    <a:pt x="61" y="1"/>
                    <a:pt x="61" y="1"/>
                    <a:pt x="61" y="1"/>
                  </a:cubicBezTo>
                  <a:cubicBezTo>
                    <a:pt x="61" y="1"/>
                    <a:pt x="61" y="1"/>
                    <a:pt x="61" y="1"/>
                  </a:cubicBezTo>
                  <a:cubicBezTo>
                    <a:pt x="61" y="1"/>
                    <a:pt x="60" y="1"/>
                    <a:pt x="60" y="1"/>
                  </a:cubicBezTo>
                  <a:cubicBezTo>
                    <a:pt x="60" y="1"/>
                    <a:pt x="60" y="0"/>
                    <a:pt x="60" y="0"/>
                  </a:cubicBezTo>
                  <a:cubicBezTo>
                    <a:pt x="60" y="0"/>
                    <a:pt x="59" y="0"/>
                    <a:pt x="59" y="0"/>
                  </a:cubicBezTo>
                  <a:cubicBezTo>
                    <a:pt x="59" y="0"/>
                    <a:pt x="59" y="0"/>
                    <a:pt x="59" y="0"/>
                  </a:cubicBezTo>
                  <a:cubicBezTo>
                    <a:pt x="59" y="0"/>
                    <a:pt x="58" y="0"/>
                    <a:pt x="58" y="0"/>
                  </a:cubicBezTo>
                  <a:cubicBezTo>
                    <a:pt x="58" y="0"/>
                    <a:pt x="58" y="0"/>
                    <a:pt x="58" y="0"/>
                  </a:cubicBezTo>
                  <a:cubicBezTo>
                    <a:pt x="58" y="0"/>
                    <a:pt x="57" y="0"/>
                    <a:pt x="57" y="0"/>
                  </a:cubicBezTo>
                  <a:cubicBezTo>
                    <a:pt x="57" y="0"/>
                    <a:pt x="57" y="0"/>
                    <a:pt x="57" y="0"/>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5" y="2"/>
                    <a:pt x="55" y="4"/>
                    <a:pt x="55" y="5"/>
                  </a:cubicBezTo>
                  <a:cubicBezTo>
                    <a:pt x="55" y="6"/>
                    <a:pt x="55" y="6"/>
                    <a:pt x="55" y="7"/>
                  </a:cubicBezTo>
                  <a:cubicBezTo>
                    <a:pt x="55" y="7"/>
                    <a:pt x="56" y="8"/>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9"/>
                    <a:pt x="55" y="9"/>
                  </a:cubicBezTo>
                  <a:cubicBezTo>
                    <a:pt x="55" y="9"/>
                    <a:pt x="55" y="10"/>
                    <a:pt x="55" y="10"/>
                  </a:cubicBezTo>
                  <a:cubicBezTo>
                    <a:pt x="55" y="10"/>
                    <a:pt x="55" y="10"/>
                    <a:pt x="55" y="10"/>
                  </a:cubicBezTo>
                  <a:cubicBezTo>
                    <a:pt x="55" y="10"/>
                    <a:pt x="55" y="10"/>
                    <a:pt x="55" y="10"/>
                  </a:cubicBezTo>
                  <a:cubicBezTo>
                    <a:pt x="52" y="10"/>
                    <a:pt x="49" y="10"/>
                    <a:pt x="46" y="10"/>
                  </a:cubicBezTo>
                  <a:cubicBezTo>
                    <a:pt x="43" y="10"/>
                    <a:pt x="40" y="10"/>
                    <a:pt x="37" y="10"/>
                  </a:cubicBezTo>
                  <a:cubicBezTo>
                    <a:pt x="37" y="10"/>
                    <a:pt x="37" y="10"/>
                    <a:pt x="37" y="10"/>
                  </a:cubicBezTo>
                  <a:cubicBezTo>
                    <a:pt x="37" y="10"/>
                    <a:pt x="36" y="9"/>
                    <a:pt x="36" y="9"/>
                  </a:cubicBezTo>
                  <a:cubicBezTo>
                    <a:pt x="34" y="9"/>
                    <a:pt x="32" y="9"/>
                    <a:pt x="31" y="9"/>
                  </a:cubicBezTo>
                  <a:cubicBezTo>
                    <a:pt x="30" y="9"/>
                    <a:pt x="29" y="9"/>
                    <a:pt x="28" y="9"/>
                  </a:cubicBezTo>
                  <a:cubicBezTo>
                    <a:pt x="27" y="9"/>
                    <a:pt x="26" y="9"/>
                    <a:pt x="25" y="9"/>
                  </a:cubicBezTo>
                  <a:cubicBezTo>
                    <a:pt x="24" y="9"/>
                    <a:pt x="23" y="9"/>
                    <a:pt x="22" y="9"/>
                  </a:cubicBezTo>
                  <a:cubicBezTo>
                    <a:pt x="21" y="9"/>
                    <a:pt x="20" y="9"/>
                    <a:pt x="19" y="9"/>
                  </a:cubicBezTo>
                  <a:cubicBezTo>
                    <a:pt x="19" y="9"/>
                    <a:pt x="18" y="9"/>
                    <a:pt x="18" y="9"/>
                  </a:cubicBezTo>
                  <a:cubicBezTo>
                    <a:pt x="17" y="9"/>
                    <a:pt x="15" y="9"/>
                    <a:pt x="14" y="9"/>
                  </a:cubicBezTo>
                  <a:cubicBezTo>
                    <a:pt x="14" y="10"/>
                    <a:pt x="14" y="10"/>
                    <a:pt x="14" y="10"/>
                  </a:cubicBezTo>
                  <a:cubicBezTo>
                    <a:pt x="14" y="10"/>
                    <a:pt x="14" y="10"/>
                    <a:pt x="14" y="11"/>
                  </a:cubicBezTo>
                  <a:cubicBezTo>
                    <a:pt x="14" y="11"/>
                    <a:pt x="13" y="11"/>
                    <a:pt x="13" y="11"/>
                  </a:cubicBezTo>
                  <a:cubicBezTo>
                    <a:pt x="13" y="11"/>
                    <a:pt x="13" y="11"/>
                    <a:pt x="13" y="11"/>
                  </a:cubicBezTo>
                  <a:cubicBezTo>
                    <a:pt x="13" y="11"/>
                    <a:pt x="13" y="11"/>
                    <a:pt x="13" y="12"/>
                  </a:cubicBezTo>
                  <a:cubicBezTo>
                    <a:pt x="13" y="12"/>
                    <a:pt x="13" y="12"/>
                    <a:pt x="13" y="12"/>
                  </a:cubicBezTo>
                  <a:cubicBezTo>
                    <a:pt x="13" y="12"/>
                    <a:pt x="13" y="12"/>
                    <a:pt x="13" y="13"/>
                  </a:cubicBezTo>
                  <a:cubicBezTo>
                    <a:pt x="13" y="13"/>
                    <a:pt x="13" y="13"/>
                    <a:pt x="13" y="13"/>
                  </a:cubicBezTo>
                  <a:cubicBezTo>
                    <a:pt x="13" y="13"/>
                    <a:pt x="13" y="13"/>
                    <a:pt x="13" y="14"/>
                  </a:cubicBezTo>
                  <a:cubicBezTo>
                    <a:pt x="13" y="14"/>
                    <a:pt x="13" y="14"/>
                    <a:pt x="13" y="14"/>
                  </a:cubicBezTo>
                  <a:cubicBezTo>
                    <a:pt x="13" y="14"/>
                    <a:pt x="13" y="14"/>
                    <a:pt x="13" y="14"/>
                  </a:cubicBezTo>
                  <a:cubicBezTo>
                    <a:pt x="13" y="16"/>
                    <a:pt x="13" y="17"/>
                    <a:pt x="14" y="18"/>
                  </a:cubicBezTo>
                  <a:cubicBezTo>
                    <a:pt x="15" y="18"/>
                    <a:pt x="15" y="18"/>
                    <a:pt x="16" y="18"/>
                  </a:cubicBezTo>
                  <a:cubicBezTo>
                    <a:pt x="17" y="18"/>
                    <a:pt x="18" y="18"/>
                    <a:pt x="19" y="18"/>
                  </a:cubicBezTo>
                  <a:cubicBezTo>
                    <a:pt x="20" y="18"/>
                    <a:pt x="21" y="18"/>
                    <a:pt x="22" y="18"/>
                  </a:cubicBezTo>
                  <a:cubicBezTo>
                    <a:pt x="23" y="18"/>
                    <a:pt x="24" y="18"/>
                    <a:pt x="25" y="18"/>
                  </a:cubicBezTo>
                  <a:cubicBezTo>
                    <a:pt x="25" y="18"/>
                    <a:pt x="26" y="18"/>
                    <a:pt x="26" y="18"/>
                  </a:cubicBezTo>
                  <a:cubicBezTo>
                    <a:pt x="26" y="18"/>
                    <a:pt x="26" y="18"/>
                    <a:pt x="26" y="18"/>
                  </a:cubicBezTo>
                  <a:cubicBezTo>
                    <a:pt x="28" y="18"/>
                    <a:pt x="30" y="18"/>
                    <a:pt x="33" y="18"/>
                  </a:cubicBezTo>
                  <a:cubicBezTo>
                    <a:pt x="33" y="18"/>
                    <a:pt x="33" y="18"/>
                    <a:pt x="33" y="18"/>
                  </a:cubicBezTo>
                  <a:cubicBezTo>
                    <a:pt x="33" y="18"/>
                    <a:pt x="33" y="18"/>
                    <a:pt x="33" y="18"/>
                  </a:cubicBezTo>
                  <a:cubicBezTo>
                    <a:pt x="33" y="18"/>
                    <a:pt x="33" y="18"/>
                    <a:pt x="33" y="18"/>
                  </a:cubicBezTo>
                  <a:cubicBezTo>
                    <a:pt x="33" y="18"/>
                    <a:pt x="33" y="18"/>
                    <a:pt x="33" y="18"/>
                  </a:cubicBezTo>
                  <a:cubicBezTo>
                    <a:pt x="33" y="19"/>
                    <a:pt x="33" y="20"/>
                    <a:pt x="33" y="21"/>
                  </a:cubicBezTo>
                  <a:cubicBezTo>
                    <a:pt x="33" y="21"/>
                    <a:pt x="33" y="21"/>
                    <a:pt x="33" y="21"/>
                  </a:cubicBezTo>
                  <a:cubicBezTo>
                    <a:pt x="33" y="21"/>
                    <a:pt x="33" y="21"/>
                    <a:pt x="33" y="21"/>
                  </a:cubicBezTo>
                  <a:cubicBezTo>
                    <a:pt x="33" y="23"/>
                    <a:pt x="33" y="25"/>
                    <a:pt x="33" y="26"/>
                  </a:cubicBezTo>
                  <a:cubicBezTo>
                    <a:pt x="33" y="27"/>
                    <a:pt x="33" y="27"/>
                    <a:pt x="32" y="27"/>
                  </a:cubicBezTo>
                  <a:cubicBezTo>
                    <a:pt x="32" y="27"/>
                    <a:pt x="31" y="27"/>
                    <a:pt x="31" y="27"/>
                  </a:cubicBezTo>
                  <a:cubicBezTo>
                    <a:pt x="30" y="27"/>
                    <a:pt x="30" y="27"/>
                    <a:pt x="29" y="27"/>
                  </a:cubicBezTo>
                  <a:cubicBezTo>
                    <a:pt x="28" y="27"/>
                    <a:pt x="27" y="27"/>
                    <a:pt x="26" y="27"/>
                  </a:cubicBezTo>
                  <a:cubicBezTo>
                    <a:pt x="25" y="27"/>
                    <a:pt x="23" y="27"/>
                    <a:pt x="22" y="27"/>
                  </a:cubicBezTo>
                  <a:cubicBezTo>
                    <a:pt x="21" y="27"/>
                    <a:pt x="19" y="27"/>
                    <a:pt x="18" y="27"/>
                  </a:cubicBezTo>
                  <a:cubicBezTo>
                    <a:pt x="17" y="27"/>
                    <a:pt x="17" y="27"/>
                    <a:pt x="16" y="27"/>
                  </a:cubicBezTo>
                  <a:cubicBezTo>
                    <a:pt x="16" y="27"/>
                    <a:pt x="16" y="27"/>
                    <a:pt x="15" y="27"/>
                  </a:cubicBezTo>
                  <a:cubicBezTo>
                    <a:pt x="15" y="27"/>
                    <a:pt x="14" y="27"/>
                    <a:pt x="13" y="27"/>
                  </a:cubicBezTo>
                  <a:cubicBezTo>
                    <a:pt x="12" y="27"/>
                    <a:pt x="12" y="27"/>
                    <a:pt x="11" y="27"/>
                  </a:cubicBezTo>
                  <a:cubicBezTo>
                    <a:pt x="11" y="27"/>
                    <a:pt x="11" y="27"/>
                    <a:pt x="11" y="27"/>
                  </a:cubicBezTo>
                  <a:cubicBezTo>
                    <a:pt x="11" y="27"/>
                    <a:pt x="9" y="27"/>
                    <a:pt x="9" y="27"/>
                  </a:cubicBezTo>
                  <a:cubicBezTo>
                    <a:pt x="9" y="27"/>
                    <a:pt x="9" y="27"/>
                    <a:pt x="9" y="27"/>
                  </a:cubicBezTo>
                  <a:cubicBezTo>
                    <a:pt x="9" y="27"/>
                    <a:pt x="9" y="27"/>
                    <a:pt x="8" y="27"/>
                  </a:cubicBezTo>
                  <a:cubicBezTo>
                    <a:pt x="8" y="27"/>
                    <a:pt x="8" y="27"/>
                    <a:pt x="8" y="27"/>
                  </a:cubicBezTo>
                  <a:cubicBezTo>
                    <a:pt x="8" y="27"/>
                    <a:pt x="8" y="27"/>
                    <a:pt x="8" y="27"/>
                  </a:cubicBezTo>
                  <a:cubicBezTo>
                    <a:pt x="8" y="27"/>
                    <a:pt x="8" y="27"/>
                    <a:pt x="8" y="27"/>
                  </a:cubicBezTo>
                  <a:cubicBezTo>
                    <a:pt x="8" y="27"/>
                    <a:pt x="8" y="27"/>
                    <a:pt x="8" y="27"/>
                  </a:cubicBezTo>
                  <a:cubicBezTo>
                    <a:pt x="8" y="27"/>
                    <a:pt x="8" y="28"/>
                    <a:pt x="8" y="28"/>
                  </a:cubicBezTo>
                  <a:cubicBezTo>
                    <a:pt x="8" y="28"/>
                    <a:pt x="7" y="28"/>
                    <a:pt x="7" y="28"/>
                  </a:cubicBezTo>
                  <a:cubicBezTo>
                    <a:pt x="7" y="28"/>
                    <a:pt x="7" y="29"/>
                    <a:pt x="7" y="30"/>
                  </a:cubicBezTo>
                  <a:cubicBezTo>
                    <a:pt x="7" y="31"/>
                    <a:pt x="7" y="32"/>
                    <a:pt x="7" y="33"/>
                  </a:cubicBezTo>
                  <a:cubicBezTo>
                    <a:pt x="7" y="33"/>
                    <a:pt x="7" y="34"/>
                    <a:pt x="7" y="35"/>
                  </a:cubicBezTo>
                  <a:cubicBezTo>
                    <a:pt x="7" y="35"/>
                    <a:pt x="7" y="35"/>
                    <a:pt x="7" y="36"/>
                  </a:cubicBezTo>
                  <a:cubicBezTo>
                    <a:pt x="7" y="36"/>
                    <a:pt x="7" y="36"/>
                    <a:pt x="7" y="36"/>
                  </a:cubicBezTo>
                  <a:cubicBezTo>
                    <a:pt x="7" y="36"/>
                    <a:pt x="7" y="36"/>
                    <a:pt x="7" y="37"/>
                  </a:cubicBezTo>
                  <a:cubicBezTo>
                    <a:pt x="7" y="37"/>
                    <a:pt x="7" y="37"/>
                    <a:pt x="7" y="37"/>
                  </a:cubicBezTo>
                  <a:cubicBezTo>
                    <a:pt x="7" y="37"/>
                    <a:pt x="7" y="37"/>
                    <a:pt x="7" y="37"/>
                  </a:cubicBezTo>
                  <a:cubicBezTo>
                    <a:pt x="7" y="37"/>
                    <a:pt x="7" y="37"/>
                    <a:pt x="6" y="37"/>
                  </a:cubicBezTo>
                  <a:cubicBezTo>
                    <a:pt x="6" y="38"/>
                    <a:pt x="6" y="38"/>
                    <a:pt x="6" y="39"/>
                  </a:cubicBezTo>
                  <a:cubicBezTo>
                    <a:pt x="6" y="39"/>
                    <a:pt x="6" y="39"/>
                    <a:pt x="6" y="39"/>
                  </a:cubicBezTo>
                  <a:cubicBezTo>
                    <a:pt x="6" y="39"/>
                    <a:pt x="6" y="40"/>
                    <a:pt x="6" y="40"/>
                  </a:cubicBezTo>
                  <a:cubicBezTo>
                    <a:pt x="6" y="41"/>
                    <a:pt x="6" y="42"/>
                    <a:pt x="6" y="42"/>
                  </a:cubicBezTo>
                  <a:cubicBezTo>
                    <a:pt x="6" y="42"/>
                    <a:pt x="6" y="43"/>
                    <a:pt x="6" y="43"/>
                  </a:cubicBezTo>
                  <a:cubicBezTo>
                    <a:pt x="6" y="43"/>
                    <a:pt x="6" y="43"/>
                    <a:pt x="6" y="43"/>
                  </a:cubicBezTo>
                  <a:cubicBezTo>
                    <a:pt x="6" y="43"/>
                    <a:pt x="6" y="44"/>
                    <a:pt x="6" y="44"/>
                  </a:cubicBezTo>
                  <a:cubicBezTo>
                    <a:pt x="6" y="44"/>
                    <a:pt x="6" y="44"/>
                    <a:pt x="6" y="44"/>
                  </a:cubicBezTo>
                  <a:cubicBezTo>
                    <a:pt x="6" y="44"/>
                    <a:pt x="6" y="45"/>
                    <a:pt x="6" y="45"/>
                  </a:cubicBezTo>
                  <a:cubicBezTo>
                    <a:pt x="6" y="45"/>
                    <a:pt x="6" y="45"/>
                    <a:pt x="6" y="45"/>
                  </a:cubicBezTo>
                  <a:cubicBezTo>
                    <a:pt x="6" y="45"/>
                    <a:pt x="6" y="46"/>
                    <a:pt x="6" y="46"/>
                  </a:cubicBezTo>
                  <a:cubicBezTo>
                    <a:pt x="6" y="46"/>
                    <a:pt x="6" y="46"/>
                    <a:pt x="6" y="46"/>
                  </a:cubicBezTo>
                  <a:cubicBezTo>
                    <a:pt x="6" y="46"/>
                    <a:pt x="6" y="46"/>
                    <a:pt x="6" y="47"/>
                  </a:cubicBezTo>
                  <a:cubicBezTo>
                    <a:pt x="6" y="47"/>
                    <a:pt x="6" y="47"/>
                    <a:pt x="6" y="47"/>
                  </a:cubicBezTo>
                  <a:cubicBezTo>
                    <a:pt x="6" y="47"/>
                    <a:pt x="6" y="47"/>
                    <a:pt x="6" y="47"/>
                  </a:cubicBezTo>
                  <a:cubicBezTo>
                    <a:pt x="6" y="47"/>
                    <a:pt x="6" y="47"/>
                    <a:pt x="6" y="47"/>
                  </a:cubicBezTo>
                  <a:cubicBezTo>
                    <a:pt x="6" y="48"/>
                    <a:pt x="6" y="48"/>
                    <a:pt x="6" y="48"/>
                  </a:cubicBezTo>
                  <a:cubicBezTo>
                    <a:pt x="6" y="48"/>
                    <a:pt x="6" y="48"/>
                    <a:pt x="6" y="48"/>
                  </a:cubicBezTo>
                  <a:cubicBezTo>
                    <a:pt x="6" y="48"/>
                    <a:pt x="6" y="48"/>
                    <a:pt x="6" y="48"/>
                  </a:cubicBezTo>
                  <a:cubicBezTo>
                    <a:pt x="6" y="48"/>
                    <a:pt x="6" y="48"/>
                    <a:pt x="6" y="48"/>
                  </a:cubicBezTo>
                  <a:cubicBezTo>
                    <a:pt x="6" y="49"/>
                    <a:pt x="6" y="49"/>
                    <a:pt x="6" y="49"/>
                  </a:cubicBezTo>
                  <a:cubicBezTo>
                    <a:pt x="6" y="49"/>
                    <a:pt x="6" y="49"/>
                    <a:pt x="6" y="49"/>
                  </a:cubicBezTo>
                  <a:cubicBezTo>
                    <a:pt x="6" y="49"/>
                    <a:pt x="6" y="50"/>
                    <a:pt x="6" y="50"/>
                  </a:cubicBezTo>
                  <a:cubicBezTo>
                    <a:pt x="6" y="50"/>
                    <a:pt x="6" y="50"/>
                    <a:pt x="5" y="50"/>
                  </a:cubicBezTo>
                  <a:cubicBezTo>
                    <a:pt x="5" y="50"/>
                    <a:pt x="5" y="51"/>
                    <a:pt x="5" y="51"/>
                  </a:cubicBezTo>
                  <a:cubicBezTo>
                    <a:pt x="5" y="51"/>
                    <a:pt x="5" y="51"/>
                    <a:pt x="5" y="51"/>
                  </a:cubicBezTo>
                  <a:cubicBezTo>
                    <a:pt x="5" y="51"/>
                    <a:pt x="5" y="51"/>
                    <a:pt x="5" y="51"/>
                  </a:cubicBezTo>
                  <a:cubicBezTo>
                    <a:pt x="5" y="51"/>
                    <a:pt x="5" y="51"/>
                    <a:pt x="5" y="51"/>
                  </a:cubicBezTo>
                  <a:cubicBezTo>
                    <a:pt x="5" y="52"/>
                    <a:pt x="5" y="52"/>
                    <a:pt x="5" y="52"/>
                  </a:cubicBezTo>
                  <a:cubicBezTo>
                    <a:pt x="5" y="52"/>
                    <a:pt x="5" y="52"/>
                    <a:pt x="5" y="52"/>
                  </a:cubicBezTo>
                  <a:cubicBezTo>
                    <a:pt x="5" y="52"/>
                    <a:pt x="5" y="52"/>
                    <a:pt x="5" y="53"/>
                  </a:cubicBezTo>
                  <a:cubicBezTo>
                    <a:pt x="5" y="53"/>
                    <a:pt x="5" y="53"/>
                    <a:pt x="5" y="53"/>
                  </a:cubicBezTo>
                  <a:cubicBezTo>
                    <a:pt x="5" y="53"/>
                    <a:pt x="5" y="53"/>
                    <a:pt x="5" y="53"/>
                  </a:cubicBezTo>
                  <a:cubicBezTo>
                    <a:pt x="5" y="53"/>
                    <a:pt x="5" y="53"/>
                    <a:pt x="5" y="53"/>
                  </a:cubicBezTo>
                  <a:cubicBezTo>
                    <a:pt x="5" y="54"/>
                    <a:pt x="5" y="54"/>
                    <a:pt x="5" y="54"/>
                  </a:cubicBezTo>
                  <a:cubicBezTo>
                    <a:pt x="5" y="54"/>
                    <a:pt x="5" y="54"/>
                    <a:pt x="5" y="54"/>
                  </a:cubicBezTo>
                  <a:cubicBezTo>
                    <a:pt x="5" y="54"/>
                    <a:pt x="5" y="55"/>
                    <a:pt x="5" y="55"/>
                  </a:cubicBezTo>
                  <a:cubicBezTo>
                    <a:pt x="5" y="55"/>
                    <a:pt x="5" y="55"/>
                    <a:pt x="5" y="55"/>
                  </a:cubicBezTo>
                  <a:cubicBezTo>
                    <a:pt x="5" y="55"/>
                    <a:pt x="5" y="56"/>
                    <a:pt x="5" y="56"/>
                  </a:cubicBezTo>
                  <a:cubicBezTo>
                    <a:pt x="5" y="56"/>
                    <a:pt x="5" y="56"/>
                    <a:pt x="5" y="56"/>
                  </a:cubicBezTo>
                  <a:cubicBezTo>
                    <a:pt x="5" y="57"/>
                    <a:pt x="5" y="57"/>
                    <a:pt x="5" y="58"/>
                  </a:cubicBezTo>
                  <a:cubicBezTo>
                    <a:pt x="4" y="60"/>
                    <a:pt x="5" y="62"/>
                    <a:pt x="4" y="63"/>
                  </a:cubicBezTo>
                  <a:cubicBezTo>
                    <a:pt x="4" y="63"/>
                    <a:pt x="4" y="64"/>
                    <a:pt x="4" y="64"/>
                  </a:cubicBezTo>
                  <a:cubicBezTo>
                    <a:pt x="4" y="64"/>
                    <a:pt x="4" y="64"/>
                    <a:pt x="4" y="64"/>
                  </a:cubicBezTo>
                  <a:cubicBezTo>
                    <a:pt x="4" y="64"/>
                    <a:pt x="4" y="64"/>
                    <a:pt x="4" y="65"/>
                  </a:cubicBezTo>
                  <a:cubicBezTo>
                    <a:pt x="4" y="65"/>
                    <a:pt x="4" y="65"/>
                    <a:pt x="4" y="65"/>
                  </a:cubicBezTo>
                  <a:cubicBezTo>
                    <a:pt x="4" y="65"/>
                    <a:pt x="4" y="65"/>
                    <a:pt x="4" y="66"/>
                  </a:cubicBezTo>
                  <a:cubicBezTo>
                    <a:pt x="4" y="67"/>
                    <a:pt x="4" y="68"/>
                    <a:pt x="3" y="69"/>
                  </a:cubicBezTo>
                  <a:cubicBezTo>
                    <a:pt x="3" y="69"/>
                    <a:pt x="3" y="70"/>
                    <a:pt x="3" y="70"/>
                  </a:cubicBezTo>
                  <a:cubicBezTo>
                    <a:pt x="3" y="70"/>
                    <a:pt x="3" y="70"/>
                    <a:pt x="3" y="70"/>
                  </a:cubicBezTo>
                  <a:cubicBezTo>
                    <a:pt x="3" y="70"/>
                    <a:pt x="3" y="71"/>
                    <a:pt x="3" y="71"/>
                  </a:cubicBezTo>
                  <a:cubicBezTo>
                    <a:pt x="3" y="72"/>
                    <a:pt x="3" y="73"/>
                    <a:pt x="3" y="74"/>
                  </a:cubicBezTo>
                  <a:cubicBezTo>
                    <a:pt x="3" y="74"/>
                    <a:pt x="3" y="75"/>
                    <a:pt x="3" y="75"/>
                  </a:cubicBezTo>
                  <a:cubicBezTo>
                    <a:pt x="3" y="75"/>
                    <a:pt x="3" y="75"/>
                    <a:pt x="3" y="75"/>
                  </a:cubicBezTo>
                  <a:cubicBezTo>
                    <a:pt x="3" y="75"/>
                    <a:pt x="3" y="75"/>
                    <a:pt x="3" y="75"/>
                  </a:cubicBezTo>
                  <a:cubicBezTo>
                    <a:pt x="3" y="75"/>
                    <a:pt x="3" y="75"/>
                    <a:pt x="3" y="75"/>
                  </a:cubicBezTo>
                  <a:cubicBezTo>
                    <a:pt x="3" y="76"/>
                    <a:pt x="3" y="76"/>
                    <a:pt x="3" y="76"/>
                  </a:cubicBezTo>
                  <a:cubicBezTo>
                    <a:pt x="3" y="76"/>
                    <a:pt x="3" y="76"/>
                    <a:pt x="3" y="76"/>
                  </a:cubicBezTo>
                  <a:cubicBezTo>
                    <a:pt x="3" y="76"/>
                    <a:pt x="3" y="76"/>
                    <a:pt x="3" y="76"/>
                  </a:cubicBezTo>
                  <a:cubicBezTo>
                    <a:pt x="2" y="78"/>
                    <a:pt x="2" y="80"/>
                    <a:pt x="2" y="81"/>
                  </a:cubicBezTo>
                  <a:cubicBezTo>
                    <a:pt x="2" y="81"/>
                    <a:pt x="2" y="82"/>
                    <a:pt x="2" y="82"/>
                  </a:cubicBezTo>
                  <a:cubicBezTo>
                    <a:pt x="2" y="82"/>
                    <a:pt x="2" y="82"/>
                    <a:pt x="2" y="82"/>
                  </a:cubicBezTo>
                  <a:cubicBezTo>
                    <a:pt x="2" y="82"/>
                    <a:pt x="2" y="82"/>
                    <a:pt x="2" y="83"/>
                  </a:cubicBezTo>
                  <a:cubicBezTo>
                    <a:pt x="2" y="83"/>
                    <a:pt x="1" y="83"/>
                    <a:pt x="1" y="84"/>
                  </a:cubicBezTo>
                  <a:cubicBezTo>
                    <a:pt x="1" y="84"/>
                    <a:pt x="1" y="84"/>
                    <a:pt x="1" y="84"/>
                  </a:cubicBezTo>
                  <a:cubicBezTo>
                    <a:pt x="1" y="84"/>
                    <a:pt x="1" y="84"/>
                    <a:pt x="1" y="84"/>
                  </a:cubicBezTo>
                  <a:cubicBezTo>
                    <a:pt x="1" y="84"/>
                    <a:pt x="1" y="84"/>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5"/>
                  </a:cubicBezTo>
                  <a:cubicBezTo>
                    <a:pt x="1" y="85"/>
                    <a:pt x="1" y="85"/>
                    <a:pt x="1" y="86"/>
                  </a:cubicBezTo>
                  <a:cubicBezTo>
                    <a:pt x="1" y="86"/>
                    <a:pt x="1" y="86"/>
                    <a:pt x="1" y="86"/>
                  </a:cubicBezTo>
                  <a:cubicBezTo>
                    <a:pt x="1" y="86"/>
                    <a:pt x="1" y="86"/>
                    <a:pt x="1" y="86"/>
                  </a:cubicBezTo>
                  <a:cubicBezTo>
                    <a:pt x="1" y="87"/>
                    <a:pt x="1" y="88"/>
                    <a:pt x="0" y="89"/>
                  </a:cubicBezTo>
                  <a:cubicBezTo>
                    <a:pt x="0" y="89"/>
                    <a:pt x="0" y="89"/>
                    <a:pt x="0" y="90"/>
                  </a:cubicBezTo>
                  <a:cubicBezTo>
                    <a:pt x="0" y="90"/>
                    <a:pt x="0" y="91"/>
                    <a:pt x="0" y="92"/>
                  </a:cubicBezTo>
                  <a:cubicBezTo>
                    <a:pt x="0" y="92"/>
                    <a:pt x="0" y="92"/>
                    <a:pt x="0" y="92"/>
                  </a:cubicBezTo>
                  <a:cubicBezTo>
                    <a:pt x="0" y="92"/>
                    <a:pt x="0" y="92"/>
                    <a:pt x="0" y="92"/>
                  </a:cubicBezTo>
                  <a:cubicBezTo>
                    <a:pt x="0" y="92"/>
                    <a:pt x="0" y="93"/>
                    <a:pt x="1" y="93"/>
                  </a:cubicBezTo>
                  <a:cubicBezTo>
                    <a:pt x="1" y="93"/>
                    <a:pt x="1" y="93"/>
                    <a:pt x="1" y="93"/>
                  </a:cubicBezTo>
                  <a:cubicBezTo>
                    <a:pt x="1" y="93"/>
                    <a:pt x="1" y="93"/>
                    <a:pt x="1" y="93"/>
                  </a:cubicBezTo>
                  <a:cubicBezTo>
                    <a:pt x="1" y="93"/>
                    <a:pt x="1" y="93"/>
                    <a:pt x="2" y="93"/>
                  </a:cubicBezTo>
                  <a:cubicBezTo>
                    <a:pt x="2" y="93"/>
                    <a:pt x="2" y="93"/>
                    <a:pt x="2" y="93"/>
                  </a:cubicBezTo>
                  <a:cubicBezTo>
                    <a:pt x="2" y="94"/>
                    <a:pt x="4" y="94"/>
                    <a:pt x="5" y="94"/>
                  </a:cubicBezTo>
                  <a:cubicBezTo>
                    <a:pt x="6" y="94"/>
                    <a:pt x="7" y="94"/>
                    <a:pt x="9" y="94"/>
                  </a:cubicBezTo>
                  <a:cubicBezTo>
                    <a:pt x="9" y="94"/>
                    <a:pt x="10" y="94"/>
                    <a:pt x="11" y="93"/>
                  </a:cubicBezTo>
                  <a:cubicBezTo>
                    <a:pt x="11" y="93"/>
                    <a:pt x="11" y="93"/>
                    <a:pt x="11" y="93"/>
                  </a:cubicBezTo>
                  <a:cubicBezTo>
                    <a:pt x="11" y="93"/>
                    <a:pt x="11" y="93"/>
                    <a:pt x="11"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2" y="93"/>
                  </a:cubicBezTo>
                  <a:cubicBezTo>
                    <a:pt x="12" y="93"/>
                    <a:pt x="12"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3"/>
                    <a:pt x="13" y="93"/>
                    <a:pt x="13" y="93"/>
                  </a:cubicBezTo>
                  <a:cubicBezTo>
                    <a:pt x="13" y="92"/>
                    <a:pt x="14" y="92"/>
                    <a:pt x="14" y="92"/>
                  </a:cubicBezTo>
                  <a:cubicBezTo>
                    <a:pt x="14" y="92"/>
                    <a:pt x="14" y="92"/>
                    <a:pt x="14" y="92"/>
                  </a:cubicBezTo>
                  <a:cubicBezTo>
                    <a:pt x="14" y="92"/>
                    <a:pt x="14" y="92"/>
                    <a:pt x="14" y="92"/>
                  </a:cubicBezTo>
                  <a:cubicBezTo>
                    <a:pt x="14" y="92"/>
                    <a:pt x="14" y="92"/>
                    <a:pt x="14" y="92"/>
                  </a:cubicBezTo>
                  <a:cubicBezTo>
                    <a:pt x="14" y="92"/>
                    <a:pt x="14" y="92"/>
                    <a:pt x="14" y="92"/>
                  </a:cubicBezTo>
                  <a:cubicBezTo>
                    <a:pt x="14" y="92"/>
                    <a:pt x="14" y="92"/>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1"/>
                    <a:pt x="14" y="91"/>
                    <a:pt x="14" y="91"/>
                  </a:cubicBezTo>
                  <a:cubicBezTo>
                    <a:pt x="14" y="90"/>
                    <a:pt x="14" y="90"/>
                    <a:pt x="14" y="90"/>
                  </a:cubicBezTo>
                  <a:cubicBezTo>
                    <a:pt x="14" y="90"/>
                    <a:pt x="14" y="90"/>
                    <a:pt x="14" y="90"/>
                  </a:cubicBezTo>
                  <a:cubicBezTo>
                    <a:pt x="14" y="90"/>
                    <a:pt x="14" y="90"/>
                    <a:pt x="14" y="90"/>
                  </a:cubicBezTo>
                  <a:cubicBezTo>
                    <a:pt x="14" y="90"/>
                    <a:pt x="15" y="90"/>
                    <a:pt x="15" y="90"/>
                  </a:cubicBezTo>
                  <a:cubicBezTo>
                    <a:pt x="15" y="90"/>
                    <a:pt x="15" y="90"/>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9"/>
                    <a:pt x="15" y="89"/>
                  </a:cubicBezTo>
                  <a:cubicBezTo>
                    <a:pt x="15" y="89"/>
                    <a:pt x="15" y="88"/>
                    <a:pt x="15" y="88"/>
                  </a:cubicBezTo>
                  <a:cubicBezTo>
                    <a:pt x="15" y="88"/>
                    <a:pt x="15" y="88"/>
                    <a:pt x="15" y="88"/>
                  </a:cubicBezTo>
                  <a:cubicBezTo>
                    <a:pt x="15" y="88"/>
                    <a:pt x="15" y="88"/>
                    <a:pt x="15" y="88"/>
                  </a:cubicBezTo>
                  <a:cubicBezTo>
                    <a:pt x="15" y="88"/>
                    <a:pt x="15" y="88"/>
                    <a:pt x="15" y="88"/>
                  </a:cubicBezTo>
                  <a:cubicBezTo>
                    <a:pt x="15" y="88"/>
                    <a:pt x="15" y="87"/>
                    <a:pt x="15" y="87"/>
                  </a:cubicBezTo>
                  <a:cubicBezTo>
                    <a:pt x="15" y="87"/>
                    <a:pt x="15" y="87"/>
                    <a:pt x="15" y="87"/>
                  </a:cubicBezTo>
                  <a:cubicBezTo>
                    <a:pt x="15" y="87"/>
                    <a:pt x="15" y="86"/>
                    <a:pt x="15" y="86"/>
                  </a:cubicBezTo>
                  <a:cubicBezTo>
                    <a:pt x="15" y="86"/>
                    <a:pt x="15" y="86"/>
                    <a:pt x="15" y="86"/>
                  </a:cubicBezTo>
                  <a:cubicBezTo>
                    <a:pt x="15" y="86"/>
                    <a:pt x="15" y="86"/>
                    <a:pt x="15" y="86"/>
                  </a:cubicBezTo>
                  <a:cubicBezTo>
                    <a:pt x="15" y="86"/>
                    <a:pt x="15" y="86"/>
                    <a:pt x="15" y="86"/>
                  </a:cubicBezTo>
                  <a:cubicBezTo>
                    <a:pt x="15" y="85"/>
                    <a:pt x="15" y="85"/>
                    <a:pt x="15" y="85"/>
                  </a:cubicBezTo>
                  <a:cubicBezTo>
                    <a:pt x="15" y="85"/>
                    <a:pt x="15" y="85"/>
                    <a:pt x="15" y="85"/>
                  </a:cubicBezTo>
                  <a:cubicBezTo>
                    <a:pt x="15" y="85"/>
                    <a:pt x="15" y="84"/>
                    <a:pt x="15" y="84"/>
                  </a:cubicBezTo>
                  <a:cubicBezTo>
                    <a:pt x="15" y="84"/>
                    <a:pt x="15" y="84"/>
                    <a:pt x="15" y="84"/>
                  </a:cubicBezTo>
                  <a:cubicBezTo>
                    <a:pt x="16" y="83"/>
                    <a:pt x="16" y="83"/>
                    <a:pt x="16" y="82"/>
                  </a:cubicBezTo>
                  <a:cubicBezTo>
                    <a:pt x="16" y="81"/>
                    <a:pt x="16" y="80"/>
                    <a:pt x="16" y="79"/>
                  </a:cubicBezTo>
                  <a:cubicBezTo>
                    <a:pt x="16" y="78"/>
                    <a:pt x="16" y="78"/>
                    <a:pt x="16" y="78"/>
                  </a:cubicBezTo>
                  <a:cubicBezTo>
                    <a:pt x="16" y="78"/>
                    <a:pt x="16" y="78"/>
                    <a:pt x="16" y="78"/>
                  </a:cubicBezTo>
                  <a:cubicBezTo>
                    <a:pt x="16" y="78"/>
                    <a:pt x="16" y="77"/>
                    <a:pt x="16" y="77"/>
                  </a:cubicBezTo>
                  <a:cubicBezTo>
                    <a:pt x="16" y="77"/>
                    <a:pt x="16" y="77"/>
                    <a:pt x="16" y="77"/>
                  </a:cubicBezTo>
                  <a:cubicBezTo>
                    <a:pt x="16" y="77"/>
                    <a:pt x="16" y="76"/>
                    <a:pt x="16" y="76"/>
                  </a:cubicBezTo>
                  <a:cubicBezTo>
                    <a:pt x="16" y="76"/>
                    <a:pt x="16" y="76"/>
                    <a:pt x="16" y="76"/>
                  </a:cubicBezTo>
                  <a:cubicBezTo>
                    <a:pt x="16" y="76"/>
                    <a:pt x="16" y="76"/>
                    <a:pt x="16" y="75"/>
                  </a:cubicBezTo>
                  <a:cubicBezTo>
                    <a:pt x="16" y="75"/>
                    <a:pt x="16" y="75"/>
                    <a:pt x="16" y="75"/>
                  </a:cubicBezTo>
                  <a:cubicBezTo>
                    <a:pt x="16" y="75"/>
                    <a:pt x="16" y="75"/>
                    <a:pt x="16" y="74"/>
                  </a:cubicBezTo>
                  <a:cubicBezTo>
                    <a:pt x="16" y="74"/>
                    <a:pt x="16" y="74"/>
                    <a:pt x="16" y="74"/>
                  </a:cubicBezTo>
                  <a:cubicBezTo>
                    <a:pt x="16" y="74"/>
                    <a:pt x="16" y="74"/>
                    <a:pt x="16" y="73"/>
                  </a:cubicBezTo>
                  <a:cubicBezTo>
                    <a:pt x="17" y="73"/>
                    <a:pt x="17" y="73"/>
                    <a:pt x="17" y="73"/>
                  </a:cubicBezTo>
                  <a:cubicBezTo>
                    <a:pt x="17" y="73"/>
                    <a:pt x="17" y="73"/>
                    <a:pt x="17" y="72"/>
                  </a:cubicBezTo>
                  <a:cubicBezTo>
                    <a:pt x="17" y="72"/>
                    <a:pt x="17" y="72"/>
                    <a:pt x="17" y="72"/>
                  </a:cubicBezTo>
                  <a:cubicBezTo>
                    <a:pt x="17" y="72"/>
                    <a:pt x="17" y="72"/>
                    <a:pt x="17" y="72"/>
                  </a:cubicBezTo>
                  <a:cubicBezTo>
                    <a:pt x="17" y="72"/>
                    <a:pt x="17" y="72"/>
                    <a:pt x="17" y="72"/>
                  </a:cubicBezTo>
                  <a:cubicBezTo>
                    <a:pt x="17" y="71"/>
                    <a:pt x="17" y="71"/>
                    <a:pt x="17" y="71"/>
                  </a:cubicBezTo>
                  <a:cubicBezTo>
                    <a:pt x="17" y="71"/>
                    <a:pt x="17" y="71"/>
                    <a:pt x="17" y="71"/>
                  </a:cubicBezTo>
                  <a:cubicBezTo>
                    <a:pt x="17" y="70"/>
                    <a:pt x="17" y="70"/>
                    <a:pt x="17" y="70"/>
                  </a:cubicBezTo>
                  <a:cubicBezTo>
                    <a:pt x="17" y="70"/>
                    <a:pt x="17" y="70"/>
                    <a:pt x="17" y="70"/>
                  </a:cubicBezTo>
                  <a:cubicBezTo>
                    <a:pt x="17" y="70"/>
                    <a:pt x="17" y="69"/>
                    <a:pt x="17" y="69"/>
                  </a:cubicBezTo>
                  <a:cubicBezTo>
                    <a:pt x="17" y="69"/>
                    <a:pt x="17" y="68"/>
                    <a:pt x="17" y="68"/>
                  </a:cubicBezTo>
                  <a:cubicBezTo>
                    <a:pt x="17" y="68"/>
                    <a:pt x="17" y="68"/>
                    <a:pt x="17" y="68"/>
                  </a:cubicBezTo>
                  <a:cubicBezTo>
                    <a:pt x="17" y="67"/>
                    <a:pt x="17" y="67"/>
                    <a:pt x="17" y="67"/>
                  </a:cubicBezTo>
                  <a:cubicBezTo>
                    <a:pt x="17" y="67"/>
                    <a:pt x="17" y="67"/>
                    <a:pt x="17" y="67"/>
                  </a:cubicBezTo>
                  <a:cubicBezTo>
                    <a:pt x="17" y="67"/>
                    <a:pt x="17" y="66"/>
                    <a:pt x="17" y="66"/>
                  </a:cubicBezTo>
                  <a:cubicBezTo>
                    <a:pt x="17" y="66"/>
                    <a:pt x="17" y="66"/>
                    <a:pt x="17" y="66"/>
                  </a:cubicBezTo>
                  <a:cubicBezTo>
                    <a:pt x="17" y="65"/>
                    <a:pt x="17" y="65"/>
                    <a:pt x="17" y="65"/>
                  </a:cubicBezTo>
                  <a:cubicBezTo>
                    <a:pt x="17" y="65"/>
                    <a:pt x="17" y="65"/>
                    <a:pt x="17" y="65"/>
                  </a:cubicBezTo>
                  <a:cubicBezTo>
                    <a:pt x="17" y="65"/>
                    <a:pt x="17" y="64"/>
                    <a:pt x="17" y="64"/>
                  </a:cubicBezTo>
                  <a:cubicBezTo>
                    <a:pt x="17" y="64"/>
                    <a:pt x="17" y="64"/>
                    <a:pt x="17" y="64"/>
                  </a:cubicBezTo>
                  <a:cubicBezTo>
                    <a:pt x="17" y="63"/>
                    <a:pt x="17" y="63"/>
                    <a:pt x="17" y="63"/>
                  </a:cubicBezTo>
                  <a:cubicBezTo>
                    <a:pt x="18" y="62"/>
                    <a:pt x="17" y="61"/>
                    <a:pt x="18" y="60"/>
                  </a:cubicBezTo>
                  <a:cubicBezTo>
                    <a:pt x="18" y="59"/>
                    <a:pt x="18" y="59"/>
                    <a:pt x="18" y="59"/>
                  </a:cubicBezTo>
                  <a:cubicBezTo>
                    <a:pt x="18" y="59"/>
                    <a:pt x="18" y="59"/>
                    <a:pt x="18" y="59"/>
                  </a:cubicBezTo>
                  <a:cubicBezTo>
                    <a:pt x="18" y="58"/>
                    <a:pt x="18" y="58"/>
                    <a:pt x="18" y="58"/>
                  </a:cubicBezTo>
                  <a:cubicBezTo>
                    <a:pt x="18" y="58"/>
                    <a:pt x="18" y="58"/>
                    <a:pt x="18" y="58"/>
                  </a:cubicBezTo>
                  <a:cubicBezTo>
                    <a:pt x="18" y="57"/>
                    <a:pt x="18" y="57"/>
                    <a:pt x="18" y="57"/>
                  </a:cubicBezTo>
                  <a:cubicBezTo>
                    <a:pt x="18" y="57"/>
                    <a:pt x="18" y="57"/>
                    <a:pt x="18" y="57"/>
                  </a:cubicBezTo>
                  <a:cubicBezTo>
                    <a:pt x="18" y="56"/>
                    <a:pt x="18" y="56"/>
                    <a:pt x="18" y="55"/>
                  </a:cubicBezTo>
                  <a:cubicBezTo>
                    <a:pt x="18" y="55"/>
                    <a:pt x="18" y="55"/>
                    <a:pt x="18" y="55"/>
                  </a:cubicBezTo>
                  <a:cubicBezTo>
                    <a:pt x="18" y="55"/>
                    <a:pt x="18" y="55"/>
                    <a:pt x="18" y="55"/>
                  </a:cubicBezTo>
                  <a:cubicBezTo>
                    <a:pt x="18" y="55"/>
                    <a:pt x="18" y="55"/>
                    <a:pt x="18" y="55"/>
                  </a:cubicBezTo>
                  <a:cubicBezTo>
                    <a:pt x="18" y="54"/>
                    <a:pt x="18" y="54"/>
                    <a:pt x="18" y="54"/>
                  </a:cubicBezTo>
                  <a:cubicBezTo>
                    <a:pt x="18" y="53"/>
                    <a:pt x="18" y="53"/>
                    <a:pt x="18" y="52"/>
                  </a:cubicBezTo>
                  <a:cubicBezTo>
                    <a:pt x="18" y="52"/>
                    <a:pt x="18" y="52"/>
                    <a:pt x="18" y="52"/>
                  </a:cubicBezTo>
                  <a:cubicBezTo>
                    <a:pt x="18" y="52"/>
                    <a:pt x="18" y="51"/>
                    <a:pt x="18" y="51"/>
                  </a:cubicBezTo>
                  <a:cubicBezTo>
                    <a:pt x="18" y="51"/>
                    <a:pt x="18" y="51"/>
                    <a:pt x="18" y="51"/>
                  </a:cubicBezTo>
                  <a:cubicBezTo>
                    <a:pt x="18" y="50"/>
                    <a:pt x="18" y="49"/>
                    <a:pt x="18" y="49"/>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5" name="Freeform 11">
              <a:extLst>
                <a:ext uri="{FF2B5EF4-FFF2-40B4-BE49-F238E27FC236}">
                  <a16:creationId xmlns:a16="http://schemas.microsoft.com/office/drawing/2014/main" id="{383F498F-1E98-48C3-8287-F8696281FB12}"/>
                </a:ext>
              </a:extLst>
            </p:cNvPr>
            <p:cNvSpPr>
              <a:spLocks/>
            </p:cNvSpPr>
            <p:nvPr/>
          </p:nvSpPr>
          <p:spPr bwMode="auto">
            <a:xfrm>
              <a:off x="3746500" y="3246438"/>
              <a:ext cx="273050" cy="363537"/>
            </a:xfrm>
            <a:custGeom>
              <a:avLst/>
              <a:gdLst>
                <a:gd name="T0" fmla="*/ 62 w 73"/>
                <a:gd name="T1" fmla="*/ 64 h 97"/>
                <a:gd name="T2" fmla="*/ 65 w 73"/>
                <a:gd name="T3" fmla="*/ 64 h 97"/>
                <a:gd name="T4" fmla="*/ 69 w 73"/>
                <a:gd name="T5" fmla="*/ 61 h 97"/>
                <a:gd name="T6" fmla="*/ 72 w 73"/>
                <a:gd name="T7" fmla="*/ 58 h 97"/>
                <a:gd name="T8" fmla="*/ 69 w 73"/>
                <a:gd name="T9" fmla="*/ 53 h 97"/>
                <a:gd name="T10" fmla="*/ 62 w 73"/>
                <a:gd name="T11" fmla="*/ 47 h 97"/>
                <a:gd name="T12" fmla="*/ 53 w 73"/>
                <a:gd name="T13" fmla="*/ 37 h 97"/>
                <a:gd name="T14" fmla="*/ 51 w 73"/>
                <a:gd name="T15" fmla="*/ 34 h 97"/>
                <a:gd name="T16" fmla="*/ 49 w 73"/>
                <a:gd name="T17" fmla="*/ 32 h 97"/>
                <a:gd name="T18" fmla="*/ 48 w 73"/>
                <a:gd name="T19" fmla="*/ 30 h 97"/>
                <a:gd name="T20" fmla="*/ 69 w 73"/>
                <a:gd name="T21" fmla="*/ 29 h 97"/>
                <a:gd name="T22" fmla="*/ 70 w 73"/>
                <a:gd name="T23" fmla="*/ 21 h 97"/>
                <a:gd name="T24" fmla="*/ 55 w 73"/>
                <a:gd name="T25" fmla="*/ 19 h 97"/>
                <a:gd name="T26" fmla="*/ 49 w 73"/>
                <a:gd name="T27" fmla="*/ 11 h 97"/>
                <a:gd name="T28" fmla="*/ 49 w 73"/>
                <a:gd name="T29" fmla="*/ 2 h 97"/>
                <a:gd name="T30" fmla="*/ 37 w 73"/>
                <a:gd name="T31" fmla="*/ 1 h 97"/>
                <a:gd name="T32" fmla="*/ 22 w 73"/>
                <a:gd name="T33" fmla="*/ 19 h 97"/>
                <a:gd name="T34" fmla="*/ 11 w 73"/>
                <a:gd name="T35" fmla="*/ 20 h 97"/>
                <a:gd name="T36" fmla="*/ 13 w 73"/>
                <a:gd name="T37" fmla="*/ 30 h 97"/>
                <a:gd name="T38" fmla="*/ 31 w 73"/>
                <a:gd name="T39" fmla="*/ 31 h 97"/>
                <a:gd name="T40" fmla="*/ 30 w 73"/>
                <a:gd name="T41" fmla="*/ 34 h 97"/>
                <a:gd name="T42" fmla="*/ 29 w 73"/>
                <a:gd name="T43" fmla="*/ 36 h 97"/>
                <a:gd name="T44" fmla="*/ 28 w 73"/>
                <a:gd name="T45" fmla="*/ 39 h 97"/>
                <a:gd name="T46" fmla="*/ 27 w 73"/>
                <a:gd name="T47" fmla="*/ 41 h 97"/>
                <a:gd name="T48" fmla="*/ 26 w 73"/>
                <a:gd name="T49" fmla="*/ 43 h 97"/>
                <a:gd name="T50" fmla="*/ 24 w 73"/>
                <a:gd name="T51" fmla="*/ 46 h 97"/>
                <a:gd name="T52" fmla="*/ 23 w 73"/>
                <a:gd name="T53" fmla="*/ 49 h 97"/>
                <a:gd name="T54" fmla="*/ 21 w 73"/>
                <a:gd name="T55" fmla="*/ 52 h 97"/>
                <a:gd name="T56" fmla="*/ 19 w 73"/>
                <a:gd name="T57" fmla="*/ 55 h 97"/>
                <a:gd name="T58" fmla="*/ 17 w 73"/>
                <a:gd name="T59" fmla="*/ 58 h 97"/>
                <a:gd name="T60" fmla="*/ 14 w 73"/>
                <a:gd name="T61" fmla="*/ 61 h 97"/>
                <a:gd name="T62" fmla="*/ 11 w 73"/>
                <a:gd name="T63" fmla="*/ 65 h 97"/>
                <a:gd name="T64" fmla="*/ 4 w 73"/>
                <a:gd name="T65" fmla="*/ 72 h 97"/>
                <a:gd name="T66" fmla="*/ 1 w 73"/>
                <a:gd name="T67" fmla="*/ 75 h 97"/>
                <a:gd name="T68" fmla="*/ 3 w 73"/>
                <a:gd name="T69" fmla="*/ 78 h 97"/>
                <a:gd name="T70" fmla="*/ 6 w 73"/>
                <a:gd name="T71" fmla="*/ 79 h 97"/>
                <a:gd name="T72" fmla="*/ 8 w 73"/>
                <a:gd name="T73" fmla="*/ 80 h 97"/>
                <a:gd name="T74" fmla="*/ 13 w 73"/>
                <a:gd name="T75" fmla="*/ 80 h 97"/>
                <a:gd name="T76" fmla="*/ 16 w 73"/>
                <a:gd name="T77" fmla="*/ 76 h 97"/>
                <a:gd name="T78" fmla="*/ 18 w 73"/>
                <a:gd name="T79" fmla="*/ 73 h 97"/>
                <a:gd name="T80" fmla="*/ 20 w 73"/>
                <a:gd name="T81" fmla="*/ 71 h 97"/>
                <a:gd name="T82" fmla="*/ 22 w 73"/>
                <a:gd name="T83" fmla="*/ 68 h 97"/>
                <a:gd name="T84" fmla="*/ 24 w 73"/>
                <a:gd name="T85" fmla="*/ 65 h 97"/>
                <a:gd name="T86" fmla="*/ 25 w 73"/>
                <a:gd name="T87" fmla="*/ 62 h 97"/>
                <a:gd name="T88" fmla="*/ 27 w 73"/>
                <a:gd name="T89" fmla="*/ 60 h 97"/>
                <a:gd name="T90" fmla="*/ 28 w 73"/>
                <a:gd name="T91" fmla="*/ 57 h 97"/>
                <a:gd name="T92" fmla="*/ 30 w 73"/>
                <a:gd name="T93" fmla="*/ 55 h 97"/>
                <a:gd name="T94" fmla="*/ 31 w 73"/>
                <a:gd name="T95" fmla="*/ 53 h 97"/>
                <a:gd name="T96" fmla="*/ 33 w 73"/>
                <a:gd name="T97" fmla="*/ 50 h 97"/>
                <a:gd name="T98" fmla="*/ 34 w 73"/>
                <a:gd name="T99" fmla="*/ 52 h 97"/>
                <a:gd name="T100" fmla="*/ 33 w 73"/>
                <a:gd name="T101" fmla="*/ 67 h 97"/>
                <a:gd name="T102" fmla="*/ 32 w 73"/>
                <a:gd name="T103" fmla="*/ 73 h 97"/>
                <a:gd name="T104" fmla="*/ 31 w 73"/>
                <a:gd name="T105" fmla="*/ 82 h 97"/>
                <a:gd name="T106" fmla="*/ 38 w 73"/>
                <a:gd name="T107" fmla="*/ 97 h 97"/>
                <a:gd name="T108" fmla="*/ 45 w 73"/>
                <a:gd name="T109" fmla="*/ 81 h 97"/>
                <a:gd name="T110" fmla="*/ 46 w 73"/>
                <a:gd name="T111" fmla="*/ 63 h 97"/>
                <a:gd name="T112" fmla="*/ 47 w 73"/>
                <a:gd name="T113" fmla="*/ 49 h 97"/>
                <a:gd name="T114" fmla="*/ 49 w 73"/>
                <a:gd name="T115" fmla="*/ 49 h 97"/>
                <a:gd name="T116" fmla="*/ 51 w 73"/>
                <a:gd name="T117" fmla="*/ 51 h 97"/>
                <a:gd name="T118" fmla="*/ 53 w 73"/>
                <a:gd name="T119" fmla="*/ 54 h 97"/>
                <a:gd name="T120" fmla="*/ 55 w 73"/>
                <a:gd name="T121" fmla="*/ 57 h 97"/>
                <a:gd name="T122" fmla="*/ 57 w 73"/>
                <a:gd name="T12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3" h="97">
                  <a:moveTo>
                    <a:pt x="58" y="60"/>
                  </a:moveTo>
                  <a:cubicBezTo>
                    <a:pt x="58" y="60"/>
                    <a:pt x="58" y="60"/>
                    <a:pt x="58" y="60"/>
                  </a:cubicBezTo>
                  <a:cubicBezTo>
                    <a:pt x="58" y="61"/>
                    <a:pt x="58" y="61"/>
                    <a:pt x="58" y="61"/>
                  </a:cubicBezTo>
                  <a:cubicBezTo>
                    <a:pt x="58" y="61"/>
                    <a:pt x="58" y="61"/>
                    <a:pt x="58" y="61"/>
                  </a:cubicBezTo>
                  <a:cubicBezTo>
                    <a:pt x="59" y="61"/>
                    <a:pt x="59" y="62"/>
                    <a:pt x="59" y="62"/>
                  </a:cubicBezTo>
                  <a:cubicBezTo>
                    <a:pt x="60" y="62"/>
                    <a:pt x="60" y="63"/>
                    <a:pt x="60" y="63"/>
                  </a:cubicBezTo>
                  <a:cubicBezTo>
                    <a:pt x="60" y="63"/>
                    <a:pt x="60" y="63"/>
                    <a:pt x="60" y="63"/>
                  </a:cubicBezTo>
                  <a:cubicBezTo>
                    <a:pt x="60" y="63"/>
                    <a:pt x="60" y="63"/>
                    <a:pt x="61" y="63"/>
                  </a:cubicBezTo>
                  <a:cubicBezTo>
                    <a:pt x="61" y="63"/>
                    <a:pt x="61" y="63"/>
                    <a:pt x="61" y="63"/>
                  </a:cubicBezTo>
                  <a:cubicBezTo>
                    <a:pt x="61" y="63"/>
                    <a:pt x="61" y="63"/>
                    <a:pt x="61" y="63"/>
                  </a:cubicBezTo>
                  <a:cubicBezTo>
                    <a:pt x="61" y="63"/>
                    <a:pt x="61" y="63"/>
                    <a:pt x="61" y="63"/>
                  </a:cubicBezTo>
                  <a:cubicBezTo>
                    <a:pt x="61" y="64"/>
                    <a:pt x="61" y="64"/>
                    <a:pt x="61" y="64"/>
                  </a:cubicBezTo>
                  <a:cubicBezTo>
                    <a:pt x="61" y="64"/>
                    <a:pt x="61" y="64"/>
                    <a:pt x="61" y="64"/>
                  </a:cubicBezTo>
                  <a:cubicBezTo>
                    <a:pt x="61"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4"/>
                    <a:pt x="62" y="64"/>
                    <a:pt x="62" y="64"/>
                  </a:cubicBezTo>
                  <a:cubicBezTo>
                    <a:pt x="62" y="65"/>
                    <a:pt x="62" y="65"/>
                    <a:pt x="62" y="65"/>
                  </a:cubicBezTo>
                  <a:cubicBezTo>
                    <a:pt x="63" y="65"/>
                    <a:pt x="63" y="65"/>
                    <a:pt x="63" y="65"/>
                  </a:cubicBezTo>
                  <a:cubicBezTo>
                    <a:pt x="63" y="65"/>
                    <a:pt x="63" y="65"/>
                    <a:pt x="63" y="65"/>
                  </a:cubicBezTo>
                  <a:cubicBezTo>
                    <a:pt x="63" y="65"/>
                    <a:pt x="63" y="65"/>
                    <a:pt x="63" y="65"/>
                  </a:cubicBezTo>
                  <a:cubicBezTo>
                    <a:pt x="63" y="65"/>
                    <a:pt x="63" y="65"/>
                    <a:pt x="63" y="65"/>
                  </a:cubicBezTo>
                  <a:cubicBezTo>
                    <a:pt x="63" y="65"/>
                    <a:pt x="63" y="65"/>
                    <a:pt x="64" y="65"/>
                  </a:cubicBezTo>
                  <a:cubicBezTo>
                    <a:pt x="64" y="65"/>
                    <a:pt x="64" y="65"/>
                    <a:pt x="64" y="65"/>
                  </a:cubicBezTo>
                  <a:cubicBezTo>
                    <a:pt x="64" y="65"/>
                    <a:pt x="64" y="65"/>
                    <a:pt x="64" y="65"/>
                  </a:cubicBezTo>
                  <a:cubicBezTo>
                    <a:pt x="64" y="65"/>
                    <a:pt x="64" y="65"/>
                    <a:pt x="64" y="65"/>
                  </a:cubicBezTo>
                  <a:cubicBezTo>
                    <a:pt x="64" y="65"/>
                    <a:pt x="64"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5"/>
                    <a:pt x="65" y="65"/>
                  </a:cubicBezTo>
                  <a:cubicBezTo>
                    <a:pt x="65" y="65"/>
                    <a:pt x="65" y="64"/>
                    <a:pt x="65" y="64"/>
                  </a:cubicBezTo>
                  <a:cubicBezTo>
                    <a:pt x="65" y="64"/>
                    <a:pt x="65" y="64"/>
                    <a:pt x="66" y="64"/>
                  </a:cubicBezTo>
                  <a:cubicBezTo>
                    <a:pt x="66" y="64"/>
                    <a:pt x="66" y="64"/>
                    <a:pt x="66" y="64"/>
                  </a:cubicBezTo>
                  <a:cubicBezTo>
                    <a:pt x="66" y="64"/>
                    <a:pt x="66" y="64"/>
                    <a:pt x="66" y="64"/>
                  </a:cubicBezTo>
                  <a:cubicBezTo>
                    <a:pt x="66" y="64"/>
                    <a:pt x="66" y="64"/>
                    <a:pt x="66" y="64"/>
                  </a:cubicBezTo>
                  <a:cubicBezTo>
                    <a:pt x="66" y="64"/>
                    <a:pt x="66" y="64"/>
                    <a:pt x="66" y="64"/>
                  </a:cubicBezTo>
                  <a:cubicBezTo>
                    <a:pt x="66" y="64"/>
                    <a:pt x="66" y="64"/>
                    <a:pt x="67" y="63"/>
                  </a:cubicBezTo>
                  <a:cubicBezTo>
                    <a:pt x="67" y="63"/>
                    <a:pt x="67" y="63"/>
                    <a:pt x="67" y="63"/>
                  </a:cubicBezTo>
                  <a:cubicBezTo>
                    <a:pt x="67" y="63"/>
                    <a:pt x="67" y="63"/>
                    <a:pt x="67" y="63"/>
                  </a:cubicBezTo>
                  <a:cubicBezTo>
                    <a:pt x="67" y="63"/>
                    <a:pt x="67" y="63"/>
                    <a:pt x="67" y="63"/>
                  </a:cubicBezTo>
                  <a:cubicBezTo>
                    <a:pt x="67" y="63"/>
                    <a:pt x="67" y="63"/>
                    <a:pt x="67" y="63"/>
                  </a:cubicBezTo>
                  <a:cubicBezTo>
                    <a:pt x="68" y="63"/>
                    <a:pt x="68" y="63"/>
                    <a:pt x="68" y="63"/>
                  </a:cubicBezTo>
                  <a:cubicBezTo>
                    <a:pt x="68" y="63"/>
                    <a:pt x="68" y="63"/>
                    <a:pt x="68" y="62"/>
                  </a:cubicBezTo>
                  <a:cubicBezTo>
                    <a:pt x="68" y="62"/>
                    <a:pt x="68" y="62"/>
                    <a:pt x="68" y="62"/>
                  </a:cubicBezTo>
                  <a:cubicBezTo>
                    <a:pt x="68" y="62"/>
                    <a:pt x="68" y="62"/>
                    <a:pt x="68" y="62"/>
                  </a:cubicBezTo>
                  <a:cubicBezTo>
                    <a:pt x="68" y="62"/>
                    <a:pt x="68" y="62"/>
                    <a:pt x="68" y="62"/>
                  </a:cubicBezTo>
                  <a:cubicBezTo>
                    <a:pt x="69" y="62"/>
                    <a:pt x="69" y="62"/>
                    <a:pt x="69" y="62"/>
                  </a:cubicBezTo>
                  <a:cubicBezTo>
                    <a:pt x="69" y="62"/>
                    <a:pt x="69" y="62"/>
                    <a:pt x="69" y="62"/>
                  </a:cubicBezTo>
                  <a:cubicBezTo>
                    <a:pt x="69" y="62"/>
                    <a:pt x="69" y="61"/>
                    <a:pt x="69" y="61"/>
                  </a:cubicBezTo>
                  <a:cubicBezTo>
                    <a:pt x="69" y="61"/>
                    <a:pt x="69" y="61"/>
                    <a:pt x="69" y="61"/>
                  </a:cubicBezTo>
                  <a:cubicBezTo>
                    <a:pt x="69" y="61"/>
                    <a:pt x="69" y="61"/>
                    <a:pt x="69" y="61"/>
                  </a:cubicBezTo>
                  <a:cubicBezTo>
                    <a:pt x="69" y="61"/>
                    <a:pt x="69" y="61"/>
                    <a:pt x="69" y="61"/>
                  </a:cubicBezTo>
                  <a:cubicBezTo>
                    <a:pt x="70" y="61"/>
                    <a:pt x="70" y="61"/>
                    <a:pt x="70" y="61"/>
                  </a:cubicBezTo>
                  <a:cubicBezTo>
                    <a:pt x="70" y="61"/>
                    <a:pt x="70" y="61"/>
                    <a:pt x="70" y="61"/>
                  </a:cubicBezTo>
                  <a:cubicBezTo>
                    <a:pt x="70" y="61"/>
                    <a:pt x="70" y="61"/>
                    <a:pt x="70" y="61"/>
                  </a:cubicBezTo>
                  <a:cubicBezTo>
                    <a:pt x="70" y="61"/>
                    <a:pt x="70" y="61"/>
                    <a:pt x="70" y="61"/>
                  </a:cubicBezTo>
                  <a:cubicBezTo>
                    <a:pt x="70" y="61"/>
                    <a:pt x="70" y="61"/>
                    <a:pt x="70" y="60"/>
                  </a:cubicBezTo>
                  <a:cubicBezTo>
                    <a:pt x="70" y="60"/>
                    <a:pt x="70" y="60"/>
                    <a:pt x="70"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1" y="60"/>
                    <a:pt x="71" y="60"/>
                  </a:cubicBezTo>
                  <a:cubicBezTo>
                    <a:pt x="71" y="60"/>
                    <a:pt x="72" y="59"/>
                    <a:pt x="72" y="59"/>
                  </a:cubicBezTo>
                  <a:cubicBezTo>
                    <a:pt x="72" y="59"/>
                    <a:pt x="72" y="59"/>
                    <a:pt x="72" y="59"/>
                  </a:cubicBezTo>
                  <a:cubicBezTo>
                    <a:pt x="72" y="59"/>
                    <a:pt x="72" y="59"/>
                    <a:pt x="72" y="58"/>
                  </a:cubicBezTo>
                  <a:cubicBezTo>
                    <a:pt x="72" y="58"/>
                    <a:pt x="73" y="58"/>
                    <a:pt x="73" y="58"/>
                  </a:cubicBezTo>
                  <a:cubicBezTo>
                    <a:pt x="73" y="58"/>
                    <a:pt x="73" y="58"/>
                    <a:pt x="73" y="58"/>
                  </a:cubicBezTo>
                  <a:cubicBezTo>
                    <a:pt x="73" y="58"/>
                    <a:pt x="73" y="58"/>
                    <a:pt x="73" y="58"/>
                  </a:cubicBezTo>
                  <a:cubicBezTo>
                    <a:pt x="73" y="58"/>
                    <a:pt x="73" y="58"/>
                    <a:pt x="73" y="58"/>
                  </a:cubicBezTo>
                  <a:cubicBezTo>
                    <a:pt x="73" y="58"/>
                    <a:pt x="73" y="57"/>
                    <a:pt x="73" y="57"/>
                  </a:cubicBezTo>
                  <a:cubicBezTo>
                    <a:pt x="72" y="56"/>
                    <a:pt x="72" y="55"/>
                    <a:pt x="71" y="55"/>
                  </a:cubicBezTo>
                  <a:cubicBezTo>
                    <a:pt x="71" y="55"/>
                    <a:pt x="71" y="55"/>
                    <a:pt x="71" y="55"/>
                  </a:cubicBezTo>
                  <a:cubicBezTo>
                    <a:pt x="71" y="55"/>
                    <a:pt x="71" y="55"/>
                    <a:pt x="71" y="55"/>
                  </a:cubicBezTo>
                  <a:cubicBezTo>
                    <a:pt x="71"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70" y="54"/>
                    <a:pt x="70" y="54"/>
                    <a:pt x="70" y="54"/>
                  </a:cubicBezTo>
                  <a:cubicBezTo>
                    <a:pt x="69" y="54"/>
                    <a:pt x="69" y="54"/>
                    <a:pt x="69" y="53"/>
                  </a:cubicBezTo>
                  <a:cubicBezTo>
                    <a:pt x="69" y="53"/>
                    <a:pt x="69" y="53"/>
                    <a:pt x="69" y="53"/>
                  </a:cubicBezTo>
                  <a:cubicBezTo>
                    <a:pt x="69" y="53"/>
                    <a:pt x="69" y="53"/>
                    <a:pt x="69" y="53"/>
                  </a:cubicBezTo>
                  <a:cubicBezTo>
                    <a:pt x="69" y="53"/>
                    <a:pt x="69" y="53"/>
                    <a:pt x="69" y="53"/>
                  </a:cubicBezTo>
                  <a:cubicBezTo>
                    <a:pt x="68" y="53"/>
                    <a:pt x="68" y="53"/>
                    <a:pt x="68" y="52"/>
                  </a:cubicBezTo>
                  <a:cubicBezTo>
                    <a:pt x="68" y="52"/>
                    <a:pt x="68" y="52"/>
                    <a:pt x="68" y="52"/>
                  </a:cubicBezTo>
                  <a:cubicBezTo>
                    <a:pt x="68" y="52"/>
                    <a:pt x="68" y="52"/>
                    <a:pt x="68" y="52"/>
                  </a:cubicBezTo>
                  <a:cubicBezTo>
                    <a:pt x="68" y="52"/>
                    <a:pt x="67" y="52"/>
                    <a:pt x="67" y="52"/>
                  </a:cubicBezTo>
                  <a:cubicBezTo>
                    <a:pt x="67" y="52"/>
                    <a:pt x="67" y="52"/>
                    <a:pt x="67" y="52"/>
                  </a:cubicBezTo>
                  <a:cubicBezTo>
                    <a:pt x="67" y="52"/>
                    <a:pt x="67" y="52"/>
                    <a:pt x="67" y="52"/>
                  </a:cubicBezTo>
                  <a:cubicBezTo>
                    <a:pt x="67" y="51"/>
                    <a:pt x="67" y="51"/>
                    <a:pt x="66" y="51"/>
                  </a:cubicBezTo>
                  <a:cubicBezTo>
                    <a:pt x="66" y="51"/>
                    <a:pt x="66" y="51"/>
                    <a:pt x="66" y="51"/>
                  </a:cubicBezTo>
                  <a:cubicBezTo>
                    <a:pt x="66" y="51"/>
                    <a:pt x="66" y="51"/>
                    <a:pt x="66" y="50"/>
                  </a:cubicBezTo>
                  <a:cubicBezTo>
                    <a:pt x="66" y="50"/>
                    <a:pt x="66" y="50"/>
                    <a:pt x="66" y="50"/>
                  </a:cubicBezTo>
                  <a:cubicBezTo>
                    <a:pt x="66" y="50"/>
                    <a:pt x="65" y="50"/>
                    <a:pt x="65" y="50"/>
                  </a:cubicBezTo>
                  <a:cubicBezTo>
                    <a:pt x="65" y="50"/>
                    <a:pt x="65" y="50"/>
                    <a:pt x="65" y="50"/>
                  </a:cubicBezTo>
                  <a:cubicBezTo>
                    <a:pt x="65" y="49"/>
                    <a:pt x="64" y="49"/>
                    <a:pt x="63" y="48"/>
                  </a:cubicBezTo>
                  <a:cubicBezTo>
                    <a:pt x="63" y="48"/>
                    <a:pt x="63" y="48"/>
                    <a:pt x="63" y="48"/>
                  </a:cubicBezTo>
                  <a:cubicBezTo>
                    <a:pt x="63" y="48"/>
                    <a:pt x="63" y="47"/>
                    <a:pt x="62" y="47"/>
                  </a:cubicBezTo>
                  <a:cubicBezTo>
                    <a:pt x="62" y="47"/>
                    <a:pt x="62" y="47"/>
                    <a:pt x="62" y="47"/>
                  </a:cubicBezTo>
                  <a:cubicBezTo>
                    <a:pt x="62" y="47"/>
                    <a:pt x="62" y="47"/>
                    <a:pt x="62" y="47"/>
                  </a:cubicBezTo>
                  <a:cubicBezTo>
                    <a:pt x="62" y="47"/>
                    <a:pt x="62" y="47"/>
                    <a:pt x="62" y="47"/>
                  </a:cubicBezTo>
                  <a:cubicBezTo>
                    <a:pt x="62" y="47"/>
                    <a:pt x="61" y="46"/>
                    <a:pt x="61" y="46"/>
                  </a:cubicBezTo>
                  <a:cubicBezTo>
                    <a:pt x="60" y="45"/>
                    <a:pt x="59" y="44"/>
                    <a:pt x="58" y="43"/>
                  </a:cubicBezTo>
                  <a:cubicBezTo>
                    <a:pt x="58" y="43"/>
                    <a:pt x="57" y="42"/>
                    <a:pt x="56" y="41"/>
                  </a:cubicBezTo>
                  <a:cubicBezTo>
                    <a:pt x="56" y="41"/>
                    <a:pt x="56" y="41"/>
                    <a:pt x="56" y="40"/>
                  </a:cubicBezTo>
                  <a:cubicBezTo>
                    <a:pt x="56" y="40"/>
                    <a:pt x="56" y="40"/>
                    <a:pt x="55" y="40"/>
                  </a:cubicBezTo>
                  <a:cubicBezTo>
                    <a:pt x="55" y="40"/>
                    <a:pt x="55" y="40"/>
                    <a:pt x="55" y="40"/>
                  </a:cubicBezTo>
                  <a:cubicBezTo>
                    <a:pt x="55" y="40"/>
                    <a:pt x="55" y="40"/>
                    <a:pt x="55" y="40"/>
                  </a:cubicBezTo>
                  <a:cubicBezTo>
                    <a:pt x="55" y="40"/>
                    <a:pt x="55" y="40"/>
                    <a:pt x="55" y="39"/>
                  </a:cubicBezTo>
                  <a:cubicBezTo>
                    <a:pt x="55" y="39"/>
                    <a:pt x="55" y="39"/>
                    <a:pt x="55" y="39"/>
                  </a:cubicBezTo>
                  <a:cubicBezTo>
                    <a:pt x="55" y="39"/>
                    <a:pt x="54" y="39"/>
                    <a:pt x="54" y="39"/>
                  </a:cubicBezTo>
                  <a:cubicBezTo>
                    <a:pt x="54" y="39"/>
                    <a:pt x="54" y="39"/>
                    <a:pt x="54" y="39"/>
                  </a:cubicBezTo>
                  <a:cubicBezTo>
                    <a:pt x="54" y="39"/>
                    <a:pt x="54" y="39"/>
                    <a:pt x="54" y="39"/>
                  </a:cubicBezTo>
                  <a:cubicBezTo>
                    <a:pt x="54" y="39"/>
                    <a:pt x="54" y="39"/>
                    <a:pt x="54" y="39"/>
                  </a:cubicBezTo>
                  <a:cubicBezTo>
                    <a:pt x="54" y="39"/>
                    <a:pt x="54" y="38"/>
                    <a:pt x="54" y="38"/>
                  </a:cubicBezTo>
                  <a:cubicBezTo>
                    <a:pt x="54" y="38"/>
                    <a:pt x="54" y="38"/>
                    <a:pt x="54" y="38"/>
                  </a:cubicBezTo>
                  <a:cubicBezTo>
                    <a:pt x="53" y="38"/>
                    <a:pt x="53" y="38"/>
                    <a:pt x="53" y="38"/>
                  </a:cubicBezTo>
                  <a:cubicBezTo>
                    <a:pt x="53" y="38"/>
                    <a:pt x="53" y="38"/>
                    <a:pt x="53" y="38"/>
                  </a:cubicBezTo>
                  <a:cubicBezTo>
                    <a:pt x="53" y="37"/>
                    <a:pt x="53" y="37"/>
                    <a:pt x="53" y="37"/>
                  </a:cubicBezTo>
                  <a:cubicBezTo>
                    <a:pt x="53" y="37"/>
                    <a:pt x="53" y="37"/>
                    <a:pt x="53" y="37"/>
                  </a:cubicBezTo>
                  <a:cubicBezTo>
                    <a:pt x="53" y="37"/>
                    <a:pt x="53" y="37"/>
                    <a:pt x="53" y="37"/>
                  </a:cubicBezTo>
                  <a:cubicBezTo>
                    <a:pt x="53" y="37"/>
                    <a:pt x="53" y="37"/>
                    <a:pt x="53" y="37"/>
                  </a:cubicBezTo>
                  <a:cubicBezTo>
                    <a:pt x="52" y="37"/>
                    <a:pt x="52" y="37"/>
                    <a:pt x="52" y="37"/>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1" y="36"/>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5"/>
                    <a:pt x="51" y="35"/>
                  </a:cubicBezTo>
                  <a:cubicBezTo>
                    <a:pt x="51" y="35"/>
                    <a:pt x="51" y="34"/>
                    <a:pt x="51" y="34"/>
                  </a:cubicBezTo>
                  <a:cubicBezTo>
                    <a:pt x="51" y="34"/>
                    <a:pt x="51" y="34"/>
                    <a:pt x="51" y="34"/>
                  </a:cubicBezTo>
                  <a:cubicBezTo>
                    <a:pt x="51" y="34"/>
                    <a:pt x="51" y="34"/>
                    <a:pt x="51" y="34"/>
                  </a:cubicBezTo>
                  <a:cubicBezTo>
                    <a:pt x="51" y="34"/>
                    <a:pt x="51" y="34"/>
                    <a:pt x="51" y="34"/>
                  </a:cubicBezTo>
                  <a:cubicBezTo>
                    <a:pt x="51" y="34"/>
                    <a:pt x="51" y="34"/>
                    <a:pt x="51" y="34"/>
                  </a:cubicBezTo>
                  <a:cubicBezTo>
                    <a:pt x="50" y="34"/>
                    <a:pt x="50" y="34"/>
                    <a:pt x="50" y="34"/>
                  </a:cubicBezTo>
                  <a:cubicBezTo>
                    <a:pt x="50" y="34"/>
                    <a:pt x="50" y="34"/>
                    <a:pt x="50" y="34"/>
                  </a:cubicBezTo>
                  <a:cubicBezTo>
                    <a:pt x="50" y="34"/>
                    <a:pt x="50" y="34"/>
                    <a:pt x="50" y="34"/>
                  </a:cubicBezTo>
                  <a:cubicBezTo>
                    <a:pt x="50" y="34"/>
                    <a:pt x="50" y="34"/>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3"/>
                    <a:pt x="50" y="33"/>
                    <a:pt x="50" y="33"/>
                  </a:cubicBezTo>
                  <a:cubicBezTo>
                    <a:pt x="50" y="32"/>
                    <a:pt x="50" y="32"/>
                    <a:pt x="50" y="32"/>
                  </a:cubicBezTo>
                  <a:cubicBezTo>
                    <a:pt x="49" y="32"/>
                    <a:pt x="49" y="32"/>
                    <a:pt x="49" y="32"/>
                  </a:cubicBezTo>
                  <a:cubicBezTo>
                    <a:pt x="49" y="32"/>
                    <a:pt x="49" y="32"/>
                    <a:pt x="49" y="32"/>
                  </a:cubicBezTo>
                  <a:cubicBezTo>
                    <a:pt x="49" y="32"/>
                    <a:pt x="49" y="32"/>
                    <a:pt x="49" y="32"/>
                  </a:cubicBezTo>
                  <a:cubicBezTo>
                    <a:pt x="49" y="32"/>
                    <a:pt x="49" y="32"/>
                    <a:pt x="49" y="32"/>
                  </a:cubicBezTo>
                  <a:cubicBezTo>
                    <a:pt x="49" y="32"/>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1"/>
                    <a:pt x="49" y="31"/>
                    <a:pt x="49" y="31"/>
                  </a:cubicBezTo>
                  <a:cubicBezTo>
                    <a:pt x="49" y="30"/>
                    <a:pt x="49" y="30"/>
                    <a:pt x="49" y="30"/>
                  </a:cubicBezTo>
                  <a:cubicBezTo>
                    <a:pt x="48" y="30"/>
                    <a:pt x="48" y="30"/>
                    <a:pt x="48" y="30"/>
                  </a:cubicBezTo>
                  <a:cubicBezTo>
                    <a:pt x="48" y="30"/>
                    <a:pt x="48" y="30"/>
                    <a:pt x="48" y="30"/>
                  </a:cubicBezTo>
                  <a:cubicBezTo>
                    <a:pt x="48" y="30"/>
                    <a:pt x="48" y="30"/>
                    <a:pt x="48" y="30"/>
                  </a:cubicBezTo>
                  <a:cubicBezTo>
                    <a:pt x="48" y="29"/>
                    <a:pt x="49" y="29"/>
                    <a:pt x="49" y="29"/>
                  </a:cubicBezTo>
                  <a:cubicBezTo>
                    <a:pt x="50" y="29"/>
                    <a:pt x="51" y="29"/>
                    <a:pt x="52" y="29"/>
                  </a:cubicBezTo>
                  <a:cubicBezTo>
                    <a:pt x="53" y="29"/>
                    <a:pt x="54" y="29"/>
                    <a:pt x="55" y="29"/>
                  </a:cubicBezTo>
                  <a:cubicBezTo>
                    <a:pt x="56" y="29"/>
                    <a:pt x="56" y="29"/>
                    <a:pt x="57" y="29"/>
                  </a:cubicBezTo>
                  <a:cubicBezTo>
                    <a:pt x="57" y="29"/>
                    <a:pt x="57" y="29"/>
                    <a:pt x="57" y="29"/>
                  </a:cubicBezTo>
                  <a:cubicBezTo>
                    <a:pt x="59" y="29"/>
                    <a:pt x="61" y="29"/>
                    <a:pt x="63" y="29"/>
                  </a:cubicBezTo>
                  <a:cubicBezTo>
                    <a:pt x="64" y="29"/>
                    <a:pt x="65" y="30"/>
                    <a:pt x="66" y="30"/>
                  </a:cubicBezTo>
                  <a:cubicBezTo>
                    <a:pt x="67" y="30"/>
                    <a:pt x="67" y="30"/>
                    <a:pt x="67" y="30"/>
                  </a:cubicBezTo>
                  <a:cubicBezTo>
                    <a:pt x="67" y="30"/>
                    <a:pt x="67" y="30"/>
                    <a:pt x="67" y="30"/>
                  </a:cubicBezTo>
                  <a:cubicBezTo>
                    <a:pt x="68" y="30"/>
                    <a:pt x="68" y="30"/>
                    <a:pt x="68" y="30"/>
                  </a:cubicBezTo>
                  <a:cubicBezTo>
                    <a:pt x="68" y="30"/>
                    <a:pt x="68" y="30"/>
                    <a:pt x="68" y="30"/>
                  </a:cubicBezTo>
                  <a:cubicBezTo>
                    <a:pt x="68" y="29"/>
                    <a:pt x="68" y="29"/>
                    <a:pt x="68" y="29"/>
                  </a:cubicBezTo>
                  <a:cubicBezTo>
                    <a:pt x="68" y="29"/>
                    <a:pt x="68" y="29"/>
                    <a:pt x="68" y="29"/>
                  </a:cubicBezTo>
                  <a:cubicBezTo>
                    <a:pt x="68" y="29"/>
                    <a:pt x="68" y="29"/>
                    <a:pt x="68" y="29"/>
                  </a:cubicBezTo>
                  <a:cubicBezTo>
                    <a:pt x="68" y="29"/>
                    <a:pt x="69" y="29"/>
                    <a:pt x="69" y="29"/>
                  </a:cubicBezTo>
                  <a:cubicBezTo>
                    <a:pt x="69" y="29"/>
                    <a:pt x="69" y="29"/>
                    <a:pt x="69" y="29"/>
                  </a:cubicBezTo>
                  <a:cubicBezTo>
                    <a:pt x="69" y="29"/>
                    <a:pt x="69" y="29"/>
                    <a:pt x="69" y="29"/>
                  </a:cubicBezTo>
                  <a:cubicBezTo>
                    <a:pt x="69" y="29"/>
                    <a:pt x="69" y="29"/>
                    <a:pt x="69" y="29"/>
                  </a:cubicBezTo>
                  <a:cubicBezTo>
                    <a:pt x="69" y="29"/>
                    <a:pt x="69" y="29"/>
                    <a:pt x="69" y="29"/>
                  </a:cubicBezTo>
                  <a:cubicBezTo>
                    <a:pt x="69" y="29"/>
                    <a:pt x="69" y="29"/>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69" y="28"/>
                    <a:pt x="69" y="28"/>
                    <a:pt x="69" y="28"/>
                  </a:cubicBezTo>
                  <a:cubicBezTo>
                    <a:pt x="70" y="28"/>
                    <a:pt x="70" y="28"/>
                    <a:pt x="70" y="28"/>
                  </a:cubicBezTo>
                  <a:cubicBezTo>
                    <a:pt x="70" y="28"/>
                    <a:pt x="70" y="28"/>
                    <a:pt x="70" y="28"/>
                  </a:cubicBezTo>
                  <a:cubicBezTo>
                    <a:pt x="70" y="28"/>
                    <a:pt x="70" y="28"/>
                    <a:pt x="70" y="28"/>
                  </a:cubicBezTo>
                  <a:cubicBezTo>
                    <a:pt x="70" y="28"/>
                    <a:pt x="70" y="28"/>
                    <a:pt x="70" y="27"/>
                  </a:cubicBezTo>
                  <a:cubicBezTo>
                    <a:pt x="70" y="27"/>
                    <a:pt x="70" y="27"/>
                    <a:pt x="70" y="27"/>
                  </a:cubicBezTo>
                  <a:cubicBezTo>
                    <a:pt x="70" y="27"/>
                    <a:pt x="70" y="27"/>
                    <a:pt x="70" y="27"/>
                  </a:cubicBezTo>
                  <a:cubicBezTo>
                    <a:pt x="70" y="27"/>
                    <a:pt x="70" y="27"/>
                    <a:pt x="70" y="27"/>
                  </a:cubicBezTo>
                  <a:cubicBezTo>
                    <a:pt x="70" y="27"/>
                    <a:pt x="70" y="26"/>
                    <a:pt x="70" y="26"/>
                  </a:cubicBezTo>
                  <a:cubicBezTo>
                    <a:pt x="70" y="26"/>
                    <a:pt x="70" y="25"/>
                    <a:pt x="70" y="24"/>
                  </a:cubicBezTo>
                  <a:cubicBezTo>
                    <a:pt x="70" y="24"/>
                    <a:pt x="70" y="22"/>
                    <a:pt x="70" y="22"/>
                  </a:cubicBezTo>
                  <a:cubicBezTo>
                    <a:pt x="70" y="21"/>
                    <a:pt x="70" y="21"/>
                    <a:pt x="70" y="21"/>
                  </a:cubicBezTo>
                  <a:cubicBezTo>
                    <a:pt x="70" y="21"/>
                    <a:pt x="70" y="21"/>
                    <a:pt x="70" y="21"/>
                  </a:cubicBezTo>
                  <a:cubicBezTo>
                    <a:pt x="70" y="20"/>
                    <a:pt x="70" y="20"/>
                    <a:pt x="70" y="20"/>
                  </a:cubicBezTo>
                  <a:cubicBezTo>
                    <a:pt x="70" y="20"/>
                    <a:pt x="70" y="20"/>
                    <a:pt x="70" y="20"/>
                  </a:cubicBezTo>
                  <a:cubicBezTo>
                    <a:pt x="70" y="20"/>
                    <a:pt x="70" y="20"/>
                    <a:pt x="69" y="20"/>
                  </a:cubicBezTo>
                  <a:cubicBezTo>
                    <a:pt x="69" y="20"/>
                    <a:pt x="69" y="20"/>
                    <a:pt x="69" y="20"/>
                  </a:cubicBezTo>
                  <a:cubicBezTo>
                    <a:pt x="69" y="20"/>
                    <a:pt x="69" y="19"/>
                    <a:pt x="69" y="19"/>
                  </a:cubicBezTo>
                  <a:cubicBezTo>
                    <a:pt x="69" y="19"/>
                    <a:pt x="69" y="19"/>
                    <a:pt x="69" y="19"/>
                  </a:cubicBezTo>
                  <a:cubicBezTo>
                    <a:pt x="69" y="19"/>
                    <a:pt x="69" y="19"/>
                    <a:pt x="69" y="19"/>
                  </a:cubicBezTo>
                  <a:cubicBezTo>
                    <a:pt x="68" y="19"/>
                    <a:pt x="68" y="19"/>
                    <a:pt x="68" y="19"/>
                  </a:cubicBezTo>
                  <a:cubicBezTo>
                    <a:pt x="68" y="19"/>
                    <a:pt x="68" y="19"/>
                    <a:pt x="68" y="19"/>
                  </a:cubicBezTo>
                  <a:cubicBezTo>
                    <a:pt x="68" y="19"/>
                    <a:pt x="68" y="19"/>
                    <a:pt x="68" y="19"/>
                  </a:cubicBezTo>
                  <a:cubicBezTo>
                    <a:pt x="68" y="19"/>
                    <a:pt x="68" y="19"/>
                    <a:pt x="68" y="19"/>
                  </a:cubicBezTo>
                  <a:cubicBezTo>
                    <a:pt x="68" y="19"/>
                    <a:pt x="68" y="19"/>
                    <a:pt x="67" y="19"/>
                  </a:cubicBezTo>
                  <a:cubicBezTo>
                    <a:pt x="67" y="19"/>
                    <a:pt x="67" y="19"/>
                    <a:pt x="67" y="19"/>
                  </a:cubicBezTo>
                  <a:cubicBezTo>
                    <a:pt x="67" y="19"/>
                    <a:pt x="67" y="19"/>
                    <a:pt x="66" y="19"/>
                  </a:cubicBezTo>
                  <a:cubicBezTo>
                    <a:pt x="66" y="19"/>
                    <a:pt x="66" y="19"/>
                    <a:pt x="66" y="19"/>
                  </a:cubicBezTo>
                  <a:cubicBezTo>
                    <a:pt x="65" y="19"/>
                    <a:pt x="64" y="19"/>
                    <a:pt x="63" y="19"/>
                  </a:cubicBezTo>
                  <a:cubicBezTo>
                    <a:pt x="60" y="19"/>
                    <a:pt x="58" y="19"/>
                    <a:pt x="55" y="19"/>
                  </a:cubicBezTo>
                  <a:cubicBezTo>
                    <a:pt x="55" y="19"/>
                    <a:pt x="55" y="19"/>
                    <a:pt x="55" y="19"/>
                  </a:cubicBezTo>
                  <a:cubicBezTo>
                    <a:pt x="53" y="19"/>
                    <a:pt x="52" y="19"/>
                    <a:pt x="51" y="19"/>
                  </a:cubicBezTo>
                  <a:cubicBezTo>
                    <a:pt x="50" y="19"/>
                    <a:pt x="50"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8" y="19"/>
                    <a:pt x="48" y="19"/>
                  </a:cubicBezTo>
                  <a:cubicBezTo>
                    <a:pt x="49" y="18"/>
                    <a:pt x="48" y="16"/>
                    <a:pt x="49" y="16"/>
                  </a:cubicBezTo>
                  <a:cubicBezTo>
                    <a:pt x="49" y="15"/>
                    <a:pt x="49" y="15"/>
                    <a:pt x="49" y="15"/>
                  </a:cubicBezTo>
                  <a:cubicBezTo>
                    <a:pt x="49" y="15"/>
                    <a:pt x="49" y="15"/>
                    <a:pt x="49" y="15"/>
                  </a:cubicBezTo>
                  <a:cubicBezTo>
                    <a:pt x="49" y="14"/>
                    <a:pt x="49" y="13"/>
                    <a:pt x="49" y="12"/>
                  </a:cubicBezTo>
                  <a:cubicBezTo>
                    <a:pt x="49" y="12"/>
                    <a:pt x="49" y="12"/>
                    <a:pt x="49" y="12"/>
                  </a:cubicBezTo>
                  <a:cubicBezTo>
                    <a:pt x="49" y="12"/>
                    <a:pt x="49" y="11"/>
                    <a:pt x="49" y="11"/>
                  </a:cubicBezTo>
                  <a:cubicBezTo>
                    <a:pt x="49" y="11"/>
                    <a:pt x="49" y="11"/>
                    <a:pt x="49" y="11"/>
                  </a:cubicBezTo>
                  <a:cubicBezTo>
                    <a:pt x="49" y="11"/>
                    <a:pt x="49" y="11"/>
                    <a:pt x="49" y="10"/>
                  </a:cubicBezTo>
                  <a:cubicBezTo>
                    <a:pt x="49" y="9"/>
                    <a:pt x="49" y="8"/>
                    <a:pt x="50" y="7"/>
                  </a:cubicBezTo>
                  <a:cubicBezTo>
                    <a:pt x="50" y="7"/>
                    <a:pt x="50" y="6"/>
                    <a:pt x="50" y="6"/>
                  </a:cubicBezTo>
                  <a:cubicBezTo>
                    <a:pt x="50" y="6"/>
                    <a:pt x="50" y="6"/>
                    <a:pt x="50" y="6"/>
                  </a:cubicBezTo>
                  <a:cubicBezTo>
                    <a:pt x="50" y="6"/>
                    <a:pt x="50" y="5"/>
                    <a:pt x="50" y="5"/>
                  </a:cubicBezTo>
                  <a:cubicBezTo>
                    <a:pt x="50" y="5"/>
                    <a:pt x="50" y="5"/>
                    <a:pt x="50" y="5"/>
                  </a:cubicBezTo>
                  <a:cubicBezTo>
                    <a:pt x="50" y="5"/>
                    <a:pt x="50" y="5"/>
                    <a:pt x="50" y="5"/>
                  </a:cubicBezTo>
                  <a:cubicBezTo>
                    <a:pt x="50" y="5"/>
                    <a:pt x="50" y="5"/>
                    <a:pt x="50" y="5"/>
                  </a:cubicBezTo>
                  <a:cubicBezTo>
                    <a:pt x="50" y="4"/>
                    <a:pt x="50" y="4"/>
                    <a:pt x="50" y="4"/>
                  </a:cubicBezTo>
                  <a:cubicBezTo>
                    <a:pt x="50" y="4"/>
                    <a:pt x="50" y="4"/>
                    <a:pt x="50" y="4"/>
                  </a:cubicBezTo>
                  <a:cubicBezTo>
                    <a:pt x="50" y="4"/>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3"/>
                  </a:cubicBezTo>
                  <a:cubicBezTo>
                    <a:pt x="50" y="3"/>
                    <a:pt x="50" y="3"/>
                    <a:pt x="50" y="2"/>
                  </a:cubicBezTo>
                  <a:cubicBezTo>
                    <a:pt x="49" y="2"/>
                    <a:pt x="49" y="2"/>
                    <a:pt x="49" y="2"/>
                  </a:cubicBezTo>
                  <a:cubicBezTo>
                    <a:pt x="49" y="2"/>
                    <a:pt x="49" y="2"/>
                    <a:pt x="49" y="2"/>
                  </a:cubicBezTo>
                  <a:cubicBezTo>
                    <a:pt x="49" y="2"/>
                    <a:pt x="49" y="1"/>
                    <a:pt x="49" y="1"/>
                  </a:cubicBezTo>
                  <a:cubicBezTo>
                    <a:pt x="48" y="1"/>
                    <a:pt x="48" y="1"/>
                    <a:pt x="48" y="1"/>
                  </a:cubicBezTo>
                  <a:cubicBezTo>
                    <a:pt x="47" y="1"/>
                    <a:pt x="47" y="1"/>
                    <a:pt x="47" y="1"/>
                  </a:cubicBezTo>
                  <a:cubicBezTo>
                    <a:pt x="46" y="1"/>
                    <a:pt x="45" y="1"/>
                    <a:pt x="44" y="1"/>
                  </a:cubicBezTo>
                  <a:cubicBezTo>
                    <a:pt x="43" y="1"/>
                    <a:pt x="42" y="1"/>
                    <a:pt x="41" y="1"/>
                  </a:cubicBezTo>
                  <a:cubicBezTo>
                    <a:pt x="41" y="1"/>
                    <a:pt x="41" y="1"/>
                    <a:pt x="41" y="1"/>
                  </a:cubicBezTo>
                  <a:cubicBezTo>
                    <a:pt x="41" y="1"/>
                    <a:pt x="40" y="1"/>
                    <a:pt x="40" y="1"/>
                  </a:cubicBezTo>
                  <a:cubicBezTo>
                    <a:pt x="40" y="1"/>
                    <a:pt x="40" y="1"/>
                    <a:pt x="40" y="1"/>
                  </a:cubicBezTo>
                  <a:cubicBezTo>
                    <a:pt x="40" y="1"/>
                    <a:pt x="40" y="1"/>
                    <a:pt x="39" y="1"/>
                  </a:cubicBezTo>
                  <a:cubicBezTo>
                    <a:pt x="39" y="0"/>
                    <a:pt x="38" y="0"/>
                    <a:pt x="38" y="0"/>
                  </a:cubicBezTo>
                  <a:cubicBezTo>
                    <a:pt x="38" y="0"/>
                    <a:pt x="38" y="1"/>
                    <a:pt x="38" y="1"/>
                  </a:cubicBezTo>
                  <a:cubicBezTo>
                    <a:pt x="38" y="1"/>
                    <a:pt x="38" y="1"/>
                    <a:pt x="38" y="1"/>
                  </a:cubicBezTo>
                  <a:cubicBezTo>
                    <a:pt x="38" y="1"/>
                    <a:pt x="38" y="1"/>
                    <a:pt x="38" y="1"/>
                  </a:cubicBezTo>
                  <a:cubicBezTo>
                    <a:pt x="38" y="1"/>
                    <a:pt x="38" y="1"/>
                    <a:pt x="38" y="1"/>
                  </a:cubicBezTo>
                  <a:cubicBezTo>
                    <a:pt x="38" y="1"/>
                    <a:pt x="38" y="1"/>
                    <a:pt x="38"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7" y="1"/>
                    <a:pt x="37" y="1"/>
                    <a:pt x="37" y="1"/>
                  </a:cubicBezTo>
                  <a:cubicBezTo>
                    <a:pt x="36" y="2"/>
                    <a:pt x="36" y="4"/>
                    <a:pt x="36" y="6"/>
                  </a:cubicBezTo>
                  <a:cubicBezTo>
                    <a:pt x="36" y="8"/>
                    <a:pt x="36" y="10"/>
                    <a:pt x="36" y="13"/>
                  </a:cubicBezTo>
                  <a:cubicBezTo>
                    <a:pt x="36" y="13"/>
                    <a:pt x="36" y="13"/>
                    <a:pt x="36" y="13"/>
                  </a:cubicBezTo>
                  <a:cubicBezTo>
                    <a:pt x="36" y="13"/>
                    <a:pt x="36" y="14"/>
                    <a:pt x="36" y="15"/>
                  </a:cubicBezTo>
                  <a:cubicBezTo>
                    <a:pt x="36" y="16"/>
                    <a:pt x="36" y="16"/>
                    <a:pt x="36" y="17"/>
                  </a:cubicBezTo>
                  <a:cubicBezTo>
                    <a:pt x="36" y="17"/>
                    <a:pt x="36" y="18"/>
                    <a:pt x="36" y="19"/>
                  </a:cubicBezTo>
                  <a:cubicBezTo>
                    <a:pt x="36" y="19"/>
                    <a:pt x="35" y="19"/>
                    <a:pt x="35" y="19"/>
                  </a:cubicBezTo>
                  <a:cubicBezTo>
                    <a:pt x="35" y="20"/>
                    <a:pt x="34" y="19"/>
                    <a:pt x="34" y="19"/>
                  </a:cubicBezTo>
                  <a:cubicBezTo>
                    <a:pt x="32" y="19"/>
                    <a:pt x="31" y="19"/>
                    <a:pt x="30" y="19"/>
                  </a:cubicBezTo>
                  <a:cubicBezTo>
                    <a:pt x="28" y="19"/>
                    <a:pt x="27" y="19"/>
                    <a:pt x="26" y="19"/>
                  </a:cubicBezTo>
                  <a:cubicBezTo>
                    <a:pt x="25" y="19"/>
                    <a:pt x="25" y="19"/>
                    <a:pt x="24" y="19"/>
                  </a:cubicBezTo>
                  <a:cubicBezTo>
                    <a:pt x="24" y="19"/>
                    <a:pt x="24" y="19"/>
                    <a:pt x="24" y="19"/>
                  </a:cubicBezTo>
                  <a:cubicBezTo>
                    <a:pt x="24" y="19"/>
                    <a:pt x="24" y="19"/>
                    <a:pt x="23" y="19"/>
                  </a:cubicBezTo>
                  <a:cubicBezTo>
                    <a:pt x="23" y="19"/>
                    <a:pt x="22" y="19"/>
                    <a:pt x="22" y="19"/>
                  </a:cubicBezTo>
                  <a:cubicBezTo>
                    <a:pt x="21" y="19"/>
                    <a:pt x="19" y="19"/>
                    <a:pt x="18" y="19"/>
                  </a:cubicBezTo>
                  <a:cubicBezTo>
                    <a:pt x="18" y="19"/>
                    <a:pt x="18" y="19"/>
                    <a:pt x="17" y="19"/>
                  </a:cubicBezTo>
                  <a:cubicBezTo>
                    <a:pt x="17" y="19"/>
                    <a:pt x="16" y="19"/>
                    <a:pt x="15" y="19"/>
                  </a:cubicBezTo>
                  <a:cubicBezTo>
                    <a:pt x="15" y="19"/>
                    <a:pt x="15" y="19"/>
                    <a:pt x="15" y="19"/>
                  </a:cubicBezTo>
                  <a:cubicBezTo>
                    <a:pt x="15" y="19"/>
                    <a:pt x="15" y="19"/>
                    <a:pt x="15" y="19"/>
                  </a:cubicBezTo>
                  <a:cubicBezTo>
                    <a:pt x="15" y="19"/>
                    <a:pt x="15" y="19"/>
                    <a:pt x="15" y="19"/>
                  </a:cubicBezTo>
                  <a:cubicBezTo>
                    <a:pt x="14" y="19"/>
                    <a:pt x="14" y="19"/>
                    <a:pt x="13" y="19"/>
                  </a:cubicBezTo>
                  <a:cubicBezTo>
                    <a:pt x="13" y="19"/>
                    <a:pt x="13" y="19"/>
                    <a:pt x="13" y="19"/>
                  </a:cubicBezTo>
                  <a:cubicBezTo>
                    <a:pt x="13" y="19"/>
                    <a:pt x="13" y="19"/>
                    <a:pt x="13"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2" y="19"/>
                    <a:pt x="12" y="19"/>
                  </a:cubicBezTo>
                  <a:cubicBezTo>
                    <a:pt x="12" y="19"/>
                    <a:pt x="11" y="19"/>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0"/>
                    <a:pt x="11" y="20"/>
                    <a:pt x="11" y="20"/>
                  </a:cubicBezTo>
                  <a:cubicBezTo>
                    <a:pt x="11" y="21"/>
                    <a:pt x="11" y="21"/>
                    <a:pt x="11" y="21"/>
                  </a:cubicBezTo>
                  <a:cubicBezTo>
                    <a:pt x="11" y="21"/>
                    <a:pt x="11" y="21"/>
                    <a:pt x="11" y="21"/>
                  </a:cubicBezTo>
                  <a:cubicBezTo>
                    <a:pt x="11" y="21"/>
                    <a:pt x="11" y="21"/>
                    <a:pt x="11" y="22"/>
                  </a:cubicBezTo>
                  <a:cubicBezTo>
                    <a:pt x="10" y="22"/>
                    <a:pt x="10" y="23"/>
                    <a:pt x="10" y="24"/>
                  </a:cubicBezTo>
                  <a:cubicBezTo>
                    <a:pt x="10" y="25"/>
                    <a:pt x="10" y="27"/>
                    <a:pt x="11" y="29"/>
                  </a:cubicBezTo>
                  <a:cubicBezTo>
                    <a:pt x="11" y="29"/>
                    <a:pt x="11" y="29"/>
                    <a:pt x="11" y="29"/>
                  </a:cubicBezTo>
                  <a:cubicBezTo>
                    <a:pt x="11" y="29"/>
                    <a:pt x="11" y="29"/>
                    <a:pt x="11" y="29"/>
                  </a:cubicBezTo>
                  <a:cubicBezTo>
                    <a:pt x="11" y="29"/>
                    <a:pt x="11" y="29"/>
                    <a:pt x="11" y="29"/>
                  </a:cubicBezTo>
                  <a:cubicBezTo>
                    <a:pt x="11" y="29"/>
                    <a:pt x="11" y="29"/>
                    <a:pt x="12" y="29"/>
                  </a:cubicBezTo>
                  <a:cubicBezTo>
                    <a:pt x="12" y="29"/>
                    <a:pt x="12" y="29"/>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4" y="30"/>
                    <a:pt x="15" y="30"/>
                    <a:pt x="16" y="30"/>
                  </a:cubicBezTo>
                  <a:cubicBezTo>
                    <a:pt x="16" y="30"/>
                    <a:pt x="16" y="30"/>
                    <a:pt x="17" y="30"/>
                  </a:cubicBezTo>
                  <a:cubicBezTo>
                    <a:pt x="17" y="30"/>
                    <a:pt x="18" y="30"/>
                    <a:pt x="18" y="29"/>
                  </a:cubicBezTo>
                  <a:cubicBezTo>
                    <a:pt x="18" y="29"/>
                    <a:pt x="19" y="29"/>
                    <a:pt x="19" y="29"/>
                  </a:cubicBezTo>
                  <a:cubicBezTo>
                    <a:pt x="20" y="29"/>
                    <a:pt x="21" y="30"/>
                    <a:pt x="21" y="29"/>
                  </a:cubicBezTo>
                  <a:cubicBezTo>
                    <a:pt x="22" y="29"/>
                    <a:pt x="22" y="29"/>
                    <a:pt x="23" y="29"/>
                  </a:cubicBezTo>
                  <a:cubicBezTo>
                    <a:pt x="23" y="29"/>
                    <a:pt x="23" y="29"/>
                    <a:pt x="23" y="29"/>
                  </a:cubicBezTo>
                  <a:cubicBezTo>
                    <a:pt x="23" y="29"/>
                    <a:pt x="24" y="29"/>
                    <a:pt x="24" y="29"/>
                  </a:cubicBezTo>
                  <a:cubicBezTo>
                    <a:pt x="24" y="29"/>
                    <a:pt x="24" y="29"/>
                    <a:pt x="24" y="29"/>
                  </a:cubicBezTo>
                  <a:cubicBezTo>
                    <a:pt x="24" y="29"/>
                    <a:pt x="25" y="29"/>
                    <a:pt x="25" y="29"/>
                  </a:cubicBezTo>
                  <a:cubicBezTo>
                    <a:pt x="26" y="29"/>
                    <a:pt x="26" y="29"/>
                    <a:pt x="27" y="29"/>
                  </a:cubicBezTo>
                  <a:cubicBezTo>
                    <a:pt x="27" y="29"/>
                    <a:pt x="28" y="29"/>
                    <a:pt x="28" y="29"/>
                  </a:cubicBezTo>
                  <a:cubicBezTo>
                    <a:pt x="29" y="29"/>
                    <a:pt x="29" y="29"/>
                    <a:pt x="29" y="29"/>
                  </a:cubicBezTo>
                  <a:cubicBezTo>
                    <a:pt x="30" y="29"/>
                    <a:pt x="30" y="29"/>
                    <a:pt x="31" y="29"/>
                  </a:cubicBezTo>
                  <a:cubicBezTo>
                    <a:pt x="31" y="29"/>
                    <a:pt x="31" y="29"/>
                    <a:pt x="31" y="29"/>
                  </a:cubicBezTo>
                  <a:cubicBezTo>
                    <a:pt x="31" y="29"/>
                    <a:pt x="31" y="29"/>
                    <a:pt x="31" y="29"/>
                  </a:cubicBezTo>
                  <a:cubicBezTo>
                    <a:pt x="31" y="29"/>
                    <a:pt x="32" y="29"/>
                    <a:pt x="32" y="30"/>
                  </a:cubicBezTo>
                  <a:cubicBezTo>
                    <a:pt x="32" y="30"/>
                    <a:pt x="32" y="30"/>
                    <a:pt x="31" y="31"/>
                  </a:cubicBezTo>
                  <a:cubicBezTo>
                    <a:pt x="31" y="31"/>
                    <a:pt x="31" y="31"/>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2"/>
                    <a:pt x="31" y="32"/>
                  </a:cubicBezTo>
                  <a:cubicBezTo>
                    <a:pt x="31" y="32"/>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1" y="33"/>
                    <a:pt x="31" y="33"/>
                  </a:cubicBezTo>
                  <a:cubicBezTo>
                    <a:pt x="31" y="33"/>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4"/>
                    <a:pt x="30" y="34"/>
                  </a:cubicBezTo>
                  <a:cubicBezTo>
                    <a:pt x="30" y="34"/>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5"/>
                    <a:pt x="30" y="35"/>
                    <a:pt x="30" y="35"/>
                  </a:cubicBezTo>
                  <a:cubicBezTo>
                    <a:pt x="30" y="36"/>
                    <a:pt x="30" y="36"/>
                    <a:pt x="30" y="36"/>
                  </a:cubicBezTo>
                  <a:cubicBezTo>
                    <a:pt x="30" y="36"/>
                    <a:pt x="30" y="36"/>
                    <a:pt x="30" y="36"/>
                  </a:cubicBezTo>
                  <a:cubicBezTo>
                    <a:pt x="30" y="36"/>
                    <a:pt x="30" y="36"/>
                    <a:pt x="30" y="36"/>
                  </a:cubicBezTo>
                  <a:cubicBezTo>
                    <a:pt x="30" y="36"/>
                    <a:pt x="29" y="36"/>
                    <a:pt x="29" y="36"/>
                  </a:cubicBezTo>
                  <a:cubicBezTo>
                    <a:pt x="29" y="36"/>
                    <a:pt x="29" y="36"/>
                    <a:pt x="29" y="36"/>
                  </a:cubicBezTo>
                  <a:cubicBezTo>
                    <a:pt x="29" y="36"/>
                    <a:pt x="29" y="36"/>
                    <a:pt x="29" y="36"/>
                  </a:cubicBezTo>
                  <a:cubicBezTo>
                    <a:pt x="29" y="36"/>
                    <a:pt x="29" y="36"/>
                    <a:pt x="29" y="36"/>
                  </a:cubicBezTo>
                  <a:cubicBezTo>
                    <a:pt x="29" y="36"/>
                    <a:pt x="29" y="36"/>
                    <a:pt x="29" y="36"/>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7"/>
                    <a:pt x="29" y="37"/>
                    <a:pt x="29" y="37"/>
                  </a:cubicBezTo>
                  <a:cubicBezTo>
                    <a:pt x="29" y="38"/>
                    <a:pt x="29" y="38"/>
                    <a:pt x="29" y="38"/>
                  </a:cubicBezTo>
                  <a:cubicBezTo>
                    <a:pt x="29" y="38"/>
                    <a:pt x="29" y="38"/>
                    <a:pt x="29" y="38"/>
                  </a:cubicBezTo>
                  <a:cubicBezTo>
                    <a:pt x="29" y="38"/>
                    <a:pt x="29" y="38"/>
                    <a:pt x="29" y="38"/>
                  </a:cubicBezTo>
                  <a:cubicBezTo>
                    <a:pt x="29" y="38"/>
                    <a:pt x="28" y="38"/>
                    <a:pt x="28" y="38"/>
                  </a:cubicBezTo>
                  <a:cubicBezTo>
                    <a:pt x="28" y="38"/>
                    <a:pt x="28" y="38"/>
                    <a:pt x="28" y="38"/>
                  </a:cubicBezTo>
                  <a:cubicBezTo>
                    <a:pt x="28" y="38"/>
                    <a:pt x="28" y="38"/>
                    <a:pt x="28" y="38"/>
                  </a:cubicBezTo>
                  <a:cubicBezTo>
                    <a:pt x="28" y="38"/>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39"/>
                    <a:pt x="28" y="39"/>
                  </a:cubicBezTo>
                  <a:cubicBezTo>
                    <a:pt x="28" y="39"/>
                    <a:pt x="28" y="40"/>
                    <a:pt x="28" y="40"/>
                  </a:cubicBezTo>
                  <a:cubicBezTo>
                    <a:pt x="28" y="40"/>
                    <a:pt x="28" y="40"/>
                    <a:pt x="28" y="40"/>
                  </a:cubicBezTo>
                  <a:cubicBezTo>
                    <a:pt x="28" y="40"/>
                    <a:pt x="28" y="40"/>
                    <a:pt x="28" y="40"/>
                  </a:cubicBezTo>
                  <a:cubicBezTo>
                    <a:pt x="28" y="40"/>
                    <a:pt x="28" y="40"/>
                    <a:pt x="28" y="40"/>
                  </a:cubicBezTo>
                  <a:cubicBezTo>
                    <a:pt x="28" y="40"/>
                    <a:pt x="28" y="40"/>
                    <a:pt x="28" y="40"/>
                  </a:cubicBezTo>
                  <a:cubicBezTo>
                    <a:pt x="28" y="40"/>
                    <a:pt x="27" y="40"/>
                    <a:pt x="27" y="40"/>
                  </a:cubicBezTo>
                  <a:cubicBezTo>
                    <a:pt x="27" y="40"/>
                    <a:pt x="27" y="40"/>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1"/>
                    <a:pt x="27" y="41"/>
                    <a:pt x="27" y="41"/>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7" y="42"/>
                    <a:pt x="27" y="42"/>
                  </a:cubicBezTo>
                  <a:cubicBezTo>
                    <a:pt x="27" y="42"/>
                    <a:pt x="26" y="42"/>
                    <a:pt x="26" y="42"/>
                  </a:cubicBezTo>
                  <a:cubicBezTo>
                    <a:pt x="26" y="42"/>
                    <a:pt x="26" y="42"/>
                    <a:pt x="26" y="42"/>
                  </a:cubicBezTo>
                  <a:cubicBezTo>
                    <a:pt x="26" y="42"/>
                    <a:pt x="26" y="42"/>
                    <a:pt x="26" y="42"/>
                  </a:cubicBezTo>
                  <a:cubicBezTo>
                    <a:pt x="26" y="42"/>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3"/>
                    <a:pt x="26" y="43"/>
                  </a:cubicBezTo>
                  <a:cubicBezTo>
                    <a:pt x="26" y="43"/>
                    <a:pt x="26" y="44"/>
                    <a:pt x="26" y="44"/>
                  </a:cubicBezTo>
                  <a:cubicBezTo>
                    <a:pt x="25" y="44"/>
                    <a:pt x="25" y="44"/>
                    <a:pt x="25" y="44"/>
                  </a:cubicBezTo>
                  <a:cubicBezTo>
                    <a:pt x="25" y="44"/>
                    <a:pt x="25" y="45"/>
                    <a:pt x="25" y="45"/>
                  </a:cubicBezTo>
                  <a:cubicBezTo>
                    <a:pt x="25" y="45"/>
                    <a:pt x="25" y="45"/>
                    <a:pt x="25" y="45"/>
                  </a:cubicBezTo>
                  <a:cubicBezTo>
                    <a:pt x="25" y="45"/>
                    <a:pt x="25" y="45"/>
                    <a:pt x="25" y="45"/>
                  </a:cubicBezTo>
                  <a:cubicBezTo>
                    <a:pt x="25" y="45"/>
                    <a:pt x="25" y="45"/>
                    <a:pt x="25" y="45"/>
                  </a:cubicBezTo>
                  <a:cubicBezTo>
                    <a:pt x="25" y="45"/>
                    <a:pt x="25" y="45"/>
                    <a:pt x="25" y="45"/>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5" y="46"/>
                    <a:pt x="25" y="46"/>
                    <a:pt x="25" y="46"/>
                  </a:cubicBezTo>
                  <a:cubicBezTo>
                    <a:pt x="24" y="46"/>
                    <a:pt x="24" y="46"/>
                    <a:pt x="24" y="46"/>
                  </a:cubicBezTo>
                  <a:cubicBezTo>
                    <a:pt x="24" y="46"/>
                    <a:pt x="24" y="46"/>
                    <a:pt x="24" y="46"/>
                  </a:cubicBezTo>
                  <a:cubicBezTo>
                    <a:pt x="24" y="46"/>
                    <a:pt x="24" y="46"/>
                    <a:pt x="24" y="46"/>
                  </a:cubicBezTo>
                  <a:cubicBezTo>
                    <a:pt x="24" y="47"/>
                    <a:pt x="24" y="47"/>
                    <a:pt x="24" y="47"/>
                  </a:cubicBezTo>
                  <a:cubicBezTo>
                    <a:pt x="24" y="47"/>
                    <a:pt x="24" y="47"/>
                    <a:pt x="24" y="47"/>
                  </a:cubicBezTo>
                  <a:cubicBezTo>
                    <a:pt x="24" y="47"/>
                    <a:pt x="24" y="47"/>
                    <a:pt x="24" y="47"/>
                  </a:cubicBezTo>
                  <a:cubicBezTo>
                    <a:pt x="24" y="47"/>
                    <a:pt x="24" y="47"/>
                    <a:pt x="24" y="47"/>
                  </a:cubicBezTo>
                  <a:cubicBezTo>
                    <a:pt x="24" y="47"/>
                    <a:pt x="24" y="47"/>
                    <a:pt x="24" y="48"/>
                  </a:cubicBezTo>
                  <a:cubicBezTo>
                    <a:pt x="24" y="48"/>
                    <a:pt x="24" y="48"/>
                    <a:pt x="24" y="48"/>
                  </a:cubicBezTo>
                  <a:cubicBezTo>
                    <a:pt x="24" y="48"/>
                    <a:pt x="24" y="48"/>
                    <a:pt x="24" y="48"/>
                  </a:cubicBezTo>
                  <a:cubicBezTo>
                    <a:pt x="23" y="48"/>
                    <a:pt x="23" y="48"/>
                    <a:pt x="23" y="48"/>
                  </a:cubicBezTo>
                  <a:cubicBezTo>
                    <a:pt x="23" y="48"/>
                    <a:pt x="23" y="48"/>
                    <a:pt x="23" y="48"/>
                  </a:cubicBezTo>
                  <a:cubicBezTo>
                    <a:pt x="23" y="48"/>
                    <a:pt x="23" y="48"/>
                    <a:pt x="23" y="48"/>
                  </a:cubicBezTo>
                  <a:cubicBezTo>
                    <a:pt x="23" y="48"/>
                    <a:pt x="23" y="48"/>
                    <a:pt x="23" y="48"/>
                  </a:cubicBezTo>
                  <a:cubicBezTo>
                    <a:pt x="23" y="48"/>
                    <a:pt x="23" y="49"/>
                    <a:pt x="23" y="49"/>
                  </a:cubicBezTo>
                  <a:cubicBezTo>
                    <a:pt x="23" y="49"/>
                    <a:pt x="23" y="49"/>
                    <a:pt x="23" y="49"/>
                  </a:cubicBezTo>
                  <a:cubicBezTo>
                    <a:pt x="23" y="49"/>
                    <a:pt x="23" y="49"/>
                    <a:pt x="23" y="49"/>
                  </a:cubicBezTo>
                  <a:cubicBezTo>
                    <a:pt x="23" y="49"/>
                    <a:pt x="23" y="49"/>
                    <a:pt x="23" y="49"/>
                  </a:cubicBezTo>
                  <a:cubicBezTo>
                    <a:pt x="23" y="49"/>
                    <a:pt x="23" y="49"/>
                    <a:pt x="23" y="49"/>
                  </a:cubicBezTo>
                  <a:cubicBezTo>
                    <a:pt x="22" y="49"/>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0"/>
                    <a:pt x="22" y="50"/>
                    <a:pt x="22" y="50"/>
                  </a:cubicBezTo>
                  <a:cubicBezTo>
                    <a:pt x="22" y="51"/>
                    <a:pt x="22" y="51"/>
                    <a:pt x="22" y="51"/>
                  </a:cubicBezTo>
                  <a:cubicBezTo>
                    <a:pt x="22" y="51"/>
                    <a:pt x="22" y="51"/>
                    <a:pt x="22" y="51"/>
                  </a:cubicBezTo>
                  <a:cubicBezTo>
                    <a:pt x="22" y="51"/>
                    <a:pt x="22" y="51"/>
                    <a:pt x="22" y="51"/>
                  </a:cubicBezTo>
                  <a:cubicBezTo>
                    <a:pt x="21" y="51"/>
                    <a:pt x="21" y="51"/>
                    <a:pt x="21" y="51"/>
                  </a:cubicBezTo>
                  <a:cubicBezTo>
                    <a:pt x="21" y="51"/>
                    <a:pt x="21" y="51"/>
                    <a:pt x="21" y="51"/>
                  </a:cubicBezTo>
                  <a:cubicBezTo>
                    <a:pt x="21" y="51"/>
                    <a:pt x="21" y="51"/>
                    <a:pt x="21" y="51"/>
                  </a:cubicBezTo>
                  <a:cubicBezTo>
                    <a:pt x="21" y="51"/>
                    <a:pt x="21" y="51"/>
                    <a:pt x="21" y="51"/>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2"/>
                    <a:pt x="21" y="52"/>
                    <a:pt x="21" y="52"/>
                  </a:cubicBezTo>
                  <a:cubicBezTo>
                    <a:pt x="21" y="53"/>
                    <a:pt x="21" y="53"/>
                    <a:pt x="21" y="53"/>
                  </a:cubicBezTo>
                  <a:cubicBezTo>
                    <a:pt x="21" y="53"/>
                    <a:pt x="21"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3"/>
                    <a:pt x="20" y="53"/>
                  </a:cubicBezTo>
                  <a:cubicBezTo>
                    <a:pt x="20" y="53"/>
                    <a:pt x="20" y="54"/>
                    <a:pt x="20" y="54"/>
                  </a:cubicBezTo>
                  <a:cubicBezTo>
                    <a:pt x="20" y="54"/>
                    <a:pt x="20" y="54"/>
                    <a:pt x="20" y="54"/>
                  </a:cubicBezTo>
                  <a:cubicBezTo>
                    <a:pt x="20" y="54"/>
                    <a:pt x="20" y="54"/>
                    <a:pt x="20" y="54"/>
                  </a:cubicBezTo>
                  <a:cubicBezTo>
                    <a:pt x="20" y="54"/>
                    <a:pt x="20" y="54"/>
                    <a:pt x="19" y="54"/>
                  </a:cubicBezTo>
                  <a:cubicBezTo>
                    <a:pt x="19" y="54"/>
                    <a:pt x="19" y="54"/>
                    <a:pt x="19" y="54"/>
                  </a:cubicBezTo>
                  <a:cubicBezTo>
                    <a:pt x="19" y="54"/>
                    <a:pt x="19" y="54"/>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5"/>
                    <a:pt x="19" y="55"/>
                    <a:pt x="19" y="55"/>
                  </a:cubicBezTo>
                  <a:cubicBezTo>
                    <a:pt x="19" y="56"/>
                    <a:pt x="19"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6"/>
                  </a:cubicBezTo>
                  <a:cubicBezTo>
                    <a:pt x="18" y="56"/>
                    <a:pt x="18" y="56"/>
                    <a:pt x="18" y="57"/>
                  </a:cubicBezTo>
                  <a:cubicBezTo>
                    <a:pt x="18" y="57"/>
                    <a:pt x="18" y="57"/>
                    <a:pt x="18" y="57"/>
                  </a:cubicBezTo>
                  <a:cubicBezTo>
                    <a:pt x="18" y="57"/>
                    <a:pt x="18" y="57"/>
                    <a:pt x="18" y="57"/>
                  </a:cubicBezTo>
                  <a:cubicBezTo>
                    <a:pt x="18" y="57"/>
                    <a:pt x="17" y="57"/>
                    <a:pt x="17" y="57"/>
                  </a:cubicBezTo>
                  <a:cubicBezTo>
                    <a:pt x="17" y="57"/>
                    <a:pt x="17" y="57"/>
                    <a:pt x="17" y="57"/>
                  </a:cubicBezTo>
                  <a:cubicBezTo>
                    <a:pt x="17" y="57"/>
                    <a:pt x="17" y="57"/>
                    <a:pt x="17" y="57"/>
                  </a:cubicBezTo>
                  <a:cubicBezTo>
                    <a:pt x="17" y="57"/>
                    <a:pt x="17" y="57"/>
                    <a:pt x="17" y="58"/>
                  </a:cubicBezTo>
                  <a:cubicBezTo>
                    <a:pt x="17" y="58"/>
                    <a:pt x="17" y="58"/>
                    <a:pt x="17" y="58"/>
                  </a:cubicBezTo>
                  <a:cubicBezTo>
                    <a:pt x="17" y="58"/>
                    <a:pt x="17" y="58"/>
                    <a:pt x="17" y="58"/>
                  </a:cubicBezTo>
                  <a:cubicBezTo>
                    <a:pt x="17" y="58"/>
                    <a:pt x="17" y="58"/>
                    <a:pt x="17" y="58"/>
                  </a:cubicBezTo>
                  <a:cubicBezTo>
                    <a:pt x="17" y="58"/>
                    <a:pt x="17" y="58"/>
                    <a:pt x="17" y="58"/>
                  </a:cubicBezTo>
                  <a:cubicBezTo>
                    <a:pt x="17" y="58"/>
                    <a:pt x="17" y="58"/>
                    <a:pt x="16" y="58"/>
                  </a:cubicBezTo>
                  <a:cubicBezTo>
                    <a:pt x="16" y="58"/>
                    <a:pt x="16" y="58"/>
                    <a:pt x="16" y="58"/>
                  </a:cubicBezTo>
                  <a:cubicBezTo>
                    <a:pt x="16" y="59"/>
                    <a:pt x="16" y="59"/>
                    <a:pt x="16" y="59"/>
                  </a:cubicBezTo>
                  <a:cubicBezTo>
                    <a:pt x="16" y="59"/>
                    <a:pt x="16" y="59"/>
                    <a:pt x="16" y="59"/>
                  </a:cubicBezTo>
                  <a:cubicBezTo>
                    <a:pt x="16" y="59"/>
                    <a:pt x="16" y="59"/>
                    <a:pt x="16" y="59"/>
                  </a:cubicBezTo>
                  <a:cubicBezTo>
                    <a:pt x="16" y="59"/>
                    <a:pt x="16" y="59"/>
                    <a:pt x="16" y="59"/>
                  </a:cubicBezTo>
                  <a:cubicBezTo>
                    <a:pt x="16" y="59"/>
                    <a:pt x="16" y="59"/>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0"/>
                    <a:pt x="15" y="60"/>
                  </a:cubicBezTo>
                  <a:cubicBezTo>
                    <a:pt x="15" y="60"/>
                    <a:pt x="15" y="61"/>
                    <a:pt x="15" y="61"/>
                  </a:cubicBezTo>
                  <a:cubicBezTo>
                    <a:pt x="15" y="61"/>
                    <a:pt x="15" y="61"/>
                    <a:pt x="15" y="61"/>
                  </a:cubicBezTo>
                  <a:cubicBezTo>
                    <a:pt x="15" y="61"/>
                    <a:pt x="14" y="61"/>
                    <a:pt x="14" y="61"/>
                  </a:cubicBezTo>
                  <a:cubicBezTo>
                    <a:pt x="14" y="61"/>
                    <a:pt x="14" y="61"/>
                    <a:pt x="14" y="61"/>
                  </a:cubicBezTo>
                  <a:cubicBezTo>
                    <a:pt x="14" y="61"/>
                    <a:pt x="14" y="61"/>
                    <a:pt x="14" y="61"/>
                  </a:cubicBezTo>
                  <a:cubicBezTo>
                    <a:pt x="14" y="62"/>
                    <a:pt x="14" y="62"/>
                    <a:pt x="14" y="62"/>
                  </a:cubicBezTo>
                  <a:cubicBezTo>
                    <a:pt x="14" y="62"/>
                    <a:pt x="14" y="62"/>
                    <a:pt x="14" y="62"/>
                  </a:cubicBezTo>
                  <a:cubicBezTo>
                    <a:pt x="14" y="62"/>
                    <a:pt x="14" y="62"/>
                    <a:pt x="14" y="62"/>
                  </a:cubicBezTo>
                  <a:cubicBezTo>
                    <a:pt x="13" y="62"/>
                    <a:pt x="13" y="62"/>
                    <a:pt x="13" y="62"/>
                  </a:cubicBezTo>
                  <a:cubicBezTo>
                    <a:pt x="13" y="62"/>
                    <a:pt x="13" y="62"/>
                    <a:pt x="13" y="62"/>
                  </a:cubicBezTo>
                  <a:cubicBezTo>
                    <a:pt x="13" y="62"/>
                    <a:pt x="13" y="62"/>
                    <a:pt x="13" y="62"/>
                  </a:cubicBezTo>
                  <a:cubicBezTo>
                    <a:pt x="13" y="62"/>
                    <a:pt x="13" y="62"/>
                    <a:pt x="13" y="62"/>
                  </a:cubicBezTo>
                  <a:cubicBezTo>
                    <a:pt x="13" y="63"/>
                    <a:pt x="13" y="63"/>
                    <a:pt x="13" y="63"/>
                  </a:cubicBezTo>
                  <a:cubicBezTo>
                    <a:pt x="13" y="63"/>
                    <a:pt x="13" y="63"/>
                    <a:pt x="13" y="63"/>
                  </a:cubicBezTo>
                  <a:cubicBezTo>
                    <a:pt x="13" y="63"/>
                    <a:pt x="13" y="63"/>
                    <a:pt x="13" y="63"/>
                  </a:cubicBezTo>
                  <a:cubicBezTo>
                    <a:pt x="12" y="63"/>
                    <a:pt x="12" y="63"/>
                    <a:pt x="12" y="63"/>
                  </a:cubicBezTo>
                  <a:cubicBezTo>
                    <a:pt x="12" y="63"/>
                    <a:pt x="12" y="63"/>
                    <a:pt x="12" y="63"/>
                  </a:cubicBezTo>
                  <a:cubicBezTo>
                    <a:pt x="12" y="63"/>
                    <a:pt x="12" y="64"/>
                    <a:pt x="12" y="64"/>
                  </a:cubicBezTo>
                  <a:cubicBezTo>
                    <a:pt x="12" y="64"/>
                    <a:pt x="12" y="64"/>
                    <a:pt x="12" y="64"/>
                  </a:cubicBezTo>
                  <a:cubicBezTo>
                    <a:pt x="12" y="64"/>
                    <a:pt x="12" y="64"/>
                    <a:pt x="12" y="64"/>
                  </a:cubicBezTo>
                  <a:cubicBezTo>
                    <a:pt x="11" y="65"/>
                    <a:pt x="11" y="65"/>
                    <a:pt x="11" y="65"/>
                  </a:cubicBezTo>
                  <a:cubicBezTo>
                    <a:pt x="11" y="65"/>
                    <a:pt x="11" y="65"/>
                    <a:pt x="11" y="65"/>
                  </a:cubicBezTo>
                  <a:cubicBezTo>
                    <a:pt x="11" y="65"/>
                    <a:pt x="11" y="65"/>
                    <a:pt x="11" y="65"/>
                  </a:cubicBezTo>
                  <a:cubicBezTo>
                    <a:pt x="10" y="66"/>
                    <a:pt x="10" y="66"/>
                    <a:pt x="10" y="66"/>
                  </a:cubicBezTo>
                  <a:cubicBezTo>
                    <a:pt x="9" y="67"/>
                    <a:pt x="9" y="67"/>
                    <a:pt x="8" y="68"/>
                  </a:cubicBezTo>
                  <a:cubicBezTo>
                    <a:pt x="8" y="68"/>
                    <a:pt x="8" y="68"/>
                    <a:pt x="8" y="68"/>
                  </a:cubicBezTo>
                  <a:cubicBezTo>
                    <a:pt x="8" y="68"/>
                    <a:pt x="7" y="68"/>
                    <a:pt x="7" y="68"/>
                  </a:cubicBezTo>
                  <a:cubicBezTo>
                    <a:pt x="7" y="69"/>
                    <a:pt x="7" y="69"/>
                    <a:pt x="7" y="69"/>
                  </a:cubicBezTo>
                  <a:cubicBezTo>
                    <a:pt x="7" y="69"/>
                    <a:pt x="7" y="69"/>
                    <a:pt x="7" y="69"/>
                  </a:cubicBezTo>
                  <a:cubicBezTo>
                    <a:pt x="7" y="69"/>
                    <a:pt x="7" y="69"/>
                    <a:pt x="7" y="69"/>
                  </a:cubicBezTo>
                  <a:cubicBezTo>
                    <a:pt x="7" y="69"/>
                    <a:pt x="7" y="69"/>
                    <a:pt x="7" y="69"/>
                  </a:cubicBezTo>
                  <a:cubicBezTo>
                    <a:pt x="6" y="70"/>
                    <a:pt x="6" y="70"/>
                    <a:pt x="6" y="70"/>
                  </a:cubicBezTo>
                  <a:cubicBezTo>
                    <a:pt x="6" y="70"/>
                    <a:pt x="6" y="70"/>
                    <a:pt x="6" y="70"/>
                  </a:cubicBezTo>
                  <a:cubicBezTo>
                    <a:pt x="5" y="70"/>
                    <a:pt x="5" y="71"/>
                    <a:pt x="5" y="71"/>
                  </a:cubicBezTo>
                  <a:cubicBezTo>
                    <a:pt x="5" y="71"/>
                    <a:pt x="5" y="71"/>
                    <a:pt x="5" y="71"/>
                  </a:cubicBezTo>
                  <a:cubicBezTo>
                    <a:pt x="5" y="71"/>
                    <a:pt x="4" y="71"/>
                    <a:pt x="4" y="71"/>
                  </a:cubicBezTo>
                  <a:cubicBezTo>
                    <a:pt x="4" y="71"/>
                    <a:pt x="4" y="71"/>
                    <a:pt x="4" y="71"/>
                  </a:cubicBezTo>
                  <a:cubicBezTo>
                    <a:pt x="4" y="71"/>
                    <a:pt x="4" y="72"/>
                    <a:pt x="4" y="72"/>
                  </a:cubicBezTo>
                  <a:cubicBezTo>
                    <a:pt x="4" y="72"/>
                    <a:pt x="4" y="72"/>
                    <a:pt x="4" y="72"/>
                  </a:cubicBezTo>
                  <a:cubicBezTo>
                    <a:pt x="4" y="72"/>
                    <a:pt x="3" y="72"/>
                    <a:pt x="3" y="72"/>
                  </a:cubicBezTo>
                  <a:cubicBezTo>
                    <a:pt x="3" y="72"/>
                    <a:pt x="3" y="72"/>
                    <a:pt x="3" y="72"/>
                  </a:cubicBezTo>
                  <a:cubicBezTo>
                    <a:pt x="3" y="72"/>
                    <a:pt x="3" y="72"/>
                    <a:pt x="3" y="72"/>
                  </a:cubicBezTo>
                  <a:cubicBezTo>
                    <a:pt x="3" y="72"/>
                    <a:pt x="3" y="72"/>
                    <a:pt x="3" y="72"/>
                  </a:cubicBezTo>
                  <a:cubicBezTo>
                    <a:pt x="3" y="72"/>
                    <a:pt x="3" y="72"/>
                    <a:pt x="3" y="73"/>
                  </a:cubicBezTo>
                  <a:cubicBezTo>
                    <a:pt x="3" y="73"/>
                    <a:pt x="3" y="73"/>
                    <a:pt x="3" y="73"/>
                  </a:cubicBezTo>
                  <a:cubicBezTo>
                    <a:pt x="3" y="73"/>
                    <a:pt x="3" y="73"/>
                    <a:pt x="2" y="73"/>
                  </a:cubicBezTo>
                  <a:cubicBezTo>
                    <a:pt x="2" y="73"/>
                    <a:pt x="2" y="73"/>
                    <a:pt x="2" y="73"/>
                  </a:cubicBezTo>
                  <a:cubicBezTo>
                    <a:pt x="2" y="73"/>
                    <a:pt x="2" y="73"/>
                    <a:pt x="2" y="73"/>
                  </a:cubicBezTo>
                  <a:cubicBezTo>
                    <a:pt x="2" y="73"/>
                    <a:pt x="2" y="73"/>
                    <a:pt x="2" y="73"/>
                  </a:cubicBezTo>
                  <a:cubicBezTo>
                    <a:pt x="2" y="73"/>
                    <a:pt x="2" y="73"/>
                    <a:pt x="2" y="73"/>
                  </a:cubicBezTo>
                  <a:cubicBezTo>
                    <a:pt x="2" y="73"/>
                    <a:pt x="2" y="73"/>
                    <a:pt x="2" y="73"/>
                  </a:cubicBezTo>
                  <a:cubicBezTo>
                    <a:pt x="2" y="74"/>
                    <a:pt x="1" y="74"/>
                    <a:pt x="1" y="74"/>
                  </a:cubicBezTo>
                  <a:cubicBezTo>
                    <a:pt x="1" y="74"/>
                    <a:pt x="1" y="74"/>
                    <a:pt x="1" y="74"/>
                  </a:cubicBezTo>
                  <a:cubicBezTo>
                    <a:pt x="1" y="74"/>
                    <a:pt x="1" y="75"/>
                    <a:pt x="1" y="75"/>
                  </a:cubicBezTo>
                  <a:cubicBezTo>
                    <a:pt x="1" y="75"/>
                    <a:pt x="1" y="75"/>
                    <a:pt x="1" y="75"/>
                  </a:cubicBezTo>
                  <a:cubicBezTo>
                    <a:pt x="1" y="75"/>
                    <a:pt x="1" y="75"/>
                    <a:pt x="1" y="75"/>
                  </a:cubicBezTo>
                  <a:cubicBezTo>
                    <a:pt x="1" y="75"/>
                    <a:pt x="1" y="75"/>
                    <a:pt x="1" y="75"/>
                  </a:cubicBezTo>
                  <a:cubicBezTo>
                    <a:pt x="0" y="75"/>
                    <a:pt x="1" y="76"/>
                    <a:pt x="1" y="76"/>
                  </a:cubicBezTo>
                  <a:cubicBezTo>
                    <a:pt x="1" y="76"/>
                    <a:pt x="1" y="76"/>
                    <a:pt x="1" y="76"/>
                  </a:cubicBezTo>
                  <a:cubicBezTo>
                    <a:pt x="1" y="76"/>
                    <a:pt x="1" y="76"/>
                    <a:pt x="1" y="76"/>
                  </a:cubicBezTo>
                  <a:cubicBezTo>
                    <a:pt x="1" y="76"/>
                    <a:pt x="1" y="76"/>
                    <a:pt x="1" y="77"/>
                  </a:cubicBezTo>
                  <a:cubicBezTo>
                    <a:pt x="1" y="77"/>
                    <a:pt x="1"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2" y="77"/>
                    <a:pt x="2" y="77"/>
                    <a:pt x="2" y="77"/>
                  </a:cubicBezTo>
                  <a:cubicBezTo>
                    <a:pt x="3" y="77"/>
                    <a:pt x="3" y="77"/>
                    <a:pt x="3" y="77"/>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3" y="78"/>
                    <a:pt x="3" y="78"/>
                    <a:pt x="3"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4" y="78"/>
                    <a:pt x="4" y="78"/>
                  </a:cubicBezTo>
                  <a:cubicBezTo>
                    <a:pt x="4" y="78"/>
                    <a:pt x="5" y="78"/>
                    <a:pt x="5" y="78"/>
                  </a:cubicBezTo>
                  <a:cubicBezTo>
                    <a:pt x="5" y="78"/>
                    <a:pt x="5" y="78"/>
                    <a:pt x="5" y="78"/>
                  </a:cubicBezTo>
                  <a:cubicBezTo>
                    <a:pt x="5" y="78"/>
                    <a:pt x="5" y="78"/>
                    <a:pt x="5" y="78"/>
                  </a:cubicBezTo>
                  <a:cubicBezTo>
                    <a:pt x="5" y="78"/>
                    <a:pt x="5" y="78"/>
                    <a:pt x="5" y="78"/>
                  </a:cubicBezTo>
                  <a:cubicBezTo>
                    <a:pt x="5" y="78"/>
                    <a:pt x="5" y="78"/>
                    <a:pt x="5" y="78"/>
                  </a:cubicBezTo>
                  <a:cubicBezTo>
                    <a:pt x="5" y="78"/>
                    <a:pt x="5" y="78"/>
                    <a:pt x="5" y="79"/>
                  </a:cubicBezTo>
                  <a:cubicBezTo>
                    <a:pt x="5" y="79"/>
                    <a:pt x="5" y="79"/>
                    <a:pt x="5" y="79"/>
                  </a:cubicBezTo>
                  <a:cubicBezTo>
                    <a:pt x="5" y="79"/>
                    <a:pt x="5" y="79"/>
                    <a:pt x="5" y="79"/>
                  </a:cubicBezTo>
                  <a:cubicBezTo>
                    <a:pt x="5" y="79"/>
                    <a:pt x="5"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6" y="79"/>
                    <a:pt x="6" y="79"/>
                  </a:cubicBezTo>
                  <a:cubicBezTo>
                    <a:pt x="6"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7" y="79"/>
                    <a:pt x="7" y="79"/>
                  </a:cubicBezTo>
                  <a:cubicBezTo>
                    <a:pt x="7" y="79"/>
                    <a:pt x="8" y="79"/>
                    <a:pt x="8" y="79"/>
                  </a:cubicBezTo>
                  <a:cubicBezTo>
                    <a:pt x="8" y="79"/>
                    <a:pt x="8" y="79"/>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8" y="80"/>
                    <a:pt x="8" y="80"/>
                  </a:cubicBezTo>
                  <a:cubicBezTo>
                    <a:pt x="8"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10" y="80"/>
                    <a:pt x="10" y="80"/>
                    <a:pt x="10" y="80"/>
                  </a:cubicBezTo>
                  <a:cubicBezTo>
                    <a:pt x="10" y="80"/>
                    <a:pt x="10" y="80"/>
                    <a:pt x="10" y="80"/>
                  </a:cubicBezTo>
                  <a:cubicBezTo>
                    <a:pt x="11" y="81"/>
                    <a:pt x="12" y="81"/>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4" y="79"/>
                    <a:pt x="14" y="79"/>
                    <a:pt x="14" y="79"/>
                  </a:cubicBezTo>
                  <a:cubicBezTo>
                    <a:pt x="14" y="79"/>
                    <a:pt x="14" y="79"/>
                    <a:pt x="14" y="79"/>
                  </a:cubicBezTo>
                  <a:cubicBezTo>
                    <a:pt x="14" y="78"/>
                    <a:pt x="15" y="78"/>
                    <a:pt x="15" y="78"/>
                  </a:cubicBezTo>
                  <a:cubicBezTo>
                    <a:pt x="15" y="78"/>
                    <a:pt x="15" y="78"/>
                    <a:pt x="15" y="78"/>
                  </a:cubicBezTo>
                  <a:cubicBezTo>
                    <a:pt x="15" y="78"/>
                    <a:pt x="15" y="78"/>
                    <a:pt x="15" y="78"/>
                  </a:cubicBezTo>
                  <a:cubicBezTo>
                    <a:pt x="15" y="78"/>
                    <a:pt x="15" y="78"/>
                    <a:pt x="15" y="78"/>
                  </a:cubicBezTo>
                  <a:cubicBezTo>
                    <a:pt x="15" y="78"/>
                    <a:pt x="15" y="77"/>
                    <a:pt x="15" y="77"/>
                  </a:cubicBezTo>
                  <a:cubicBezTo>
                    <a:pt x="15" y="77"/>
                    <a:pt x="15" y="77"/>
                    <a:pt x="15" y="77"/>
                  </a:cubicBezTo>
                  <a:cubicBezTo>
                    <a:pt x="15" y="77"/>
                    <a:pt x="16" y="77"/>
                    <a:pt x="16" y="77"/>
                  </a:cubicBezTo>
                  <a:cubicBezTo>
                    <a:pt x="16" y="77"/>
                    <a:pt x="16" y="77"/>
                    <a:pt x="16" y="77"/>
                  </a:cubicBezTo>
                  <a:cubicBezTo>
                    <a:pt x="16" y="77"/>
                    <a:pt x="16" y="77"/>
                    <a:pt x="16" y="77"/>
                  </a:cubicBezTo>
                  <a:cubicBezTo>
                    <a:pt x="16" y="77"/>
                    <a:pt x="16" y="77"/>
                    <a:pt x="16" y="77"/>
                  </a:cubicBezTo>
                  <a:cubicBezTo>
                    <a:pt x="16" y="77"/>
                    <a:pt x="16" y="76"/>
                    <a:pt x="16" y="76"/>
                  </a:cubicBezTo>
                  <a:cubicBezTo>
                    <a:pt x="16" y="76"/>
                    <a:pt x="16" y="76"/>
                    <a:pt x="16" y="76"/>
                  </a:cubicBezTo>
                  <a:cubicBezTo>
                    <a:pt x="16" y="76"/>
                    <a:pt x="16" y="76"/>
                    <a:pt x="16" y="76"/>
                  </a:cubicBezTo>
                  <a:cubicBezTo>
                    <a:pt x="16" y="76"/>
                    <a:pt x="16" y="76"/>
                    <a:pt x="16" y="76"/>
                  </a:cubicBezTo>
                  <a:cubicBezTo>
                    <a:pt x="16" y="76"/>
                    <a:pt x="17" y="76"/>
                    <a:pt x="17" y="76"/>
                  </a:cubicBezTo>
                  <a:cubicBezTo>
                    <a:pt x="17" y="76"/>
                    <a:pt x="17" y="76"/>
                    <a:pt x="17" y="76"/>
                  </a:cubicBezTo>
                  <a:cubicBezTo>
                    <a:pt x="17" y="76"/>
                    <a:pt x="17" y="76"/>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7" y="75"/>
                  </a:cubicBezTo>
                  <a:cubicBezTo>
                    <a:pt x="17" y="75"/>
                    <a:pt x="17" y="75"/>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4"/>
                  </a:cubicBezTo>
                  <a:cubicBezTo>
                    <a:pt x="18" y="74"/>
                    <a:pt x="18" y="74"/>
                    <a:pt x="18" y="73"/>
                  </a:cubicBezTo>
                  <a:cubicBezTo>
                    <a:pt x="18" y="73"/>
                    <a:pt x="18" y="73"/>
                    <a:pt x="18" y="73"/>
                  </a:cubicBezTo>
                  <a:cubicBezTo>
                    <a:pt x="18" y="73"/>
                    <a:pt x="18" y="73"/>
                    <a:pt x="19" y="73"/>
                  </a:cubicBezTo>
                  <a:cubicBezTo>
                    <a:pt x="19" y="73"/>
                    <a:pt x="19" y="73"/>
                    <a:pt x="19" y="73"/>
                  </a:cubicBezTo>
                  <a:cubicBezTo>
                    <a:pt x="19" y="73"/>
                    <a:pt x="19" y="73"/>
                    <a:pt x="19" y="73"/>
                  </a:cubicBezTo>
                  <a:cubicBezTo>
                    <a:pt x="19" y="73"/>
                    <a:pt x="19" y="73"/>
                    <a:pt x="19" y="73"/>
                  </a:cubicBezTo>
                  <a:cubicBezTo>
                    <a:pt x="19" y="73"/>
                    <a:pt x="19" y="73"/>
                    <a:pt x="19" y="73"/>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19" y="72"/>
                    <a:pt x="19" y="72"/>
                    <a:pt x="19" y="72"/>
                  </a:cubicBezTo>
                  <a:cubicBezTo>
                    <a:pt x="20" y="72"/>
                    <a:pt x="20" y="72"/>
                    <a:pt x="20" y="72"/>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1"/>
                    <a:pt x="20" y="71"/>
                  </a:cubicBezTo>
                  <a:cubicBezTo>
                    <a:pt x="20" y="71"/>
                    <a:pt x="20" y="70"/>
                    <a:pt x="20" y="70"/>
                  </a:cubicBezTo>
                  <a:cubicBezTo>
                    <a:pt x="20" y="70"/>
                    <a:pt x="20" y="70"/>
                    <a:pt x="20" y="70"/>
                  </a:cubicBezTo>
                  <a:cubicBezTo>
                    <a:pt x="21" y="70"/>
                    <a:pt x="21" y="70"/>
                    <a:pt x="21" y="70"/>
                  </a:cubicBezTo>
                  <a:cubicBezTo>
                    <a:pt x="21" y="70"/>
                    <a:pt x="21" y="70"/>
                    <a:pt x="21" y="70"/>
                  </a:cubicBezTo>
                  <a:cubicBezTo>
                    <a:pt x="21" y="70"/>
                    <a:pt x="21" y="70"/>
                    <a:pt x="21" y="70"/>
                  </a:cubicBezTo>
                  <a:cubicBezTo>
                    <a:pt x="21" y="70"/>
                    <a:pt x="21" y="69"/>
                    <a:pt x="21" y="69"/>
                  </a:cubicBezTo>
                  <a:cubicBezTo>
                    <a:pt x="21" y="69"/>
                    <a:pt x="21" y="69"/>
                    <a:pt x="21" y="69"/>
                  </a:cubicBezTo>
                  <a:cubicBezTo>
                    <a:pt x="21" y="69"/>
                    <a:pt x="21" y="69"/>
                    <a:pt x="21" y="69"/>
                  </a:cubicBezTo>
                  <a:cubicBezTo>
                    <a:pt x="21" y="69"/>
                    <a:pt x="21" y="69"/>
                    <a:pt x="21" y="69"/>
                  </a:cubicBezTo>
                  <a:cubicBezTo>
                    <a:pt x="21" y="69"/>
                    <a:pt x="21" y="69"/>
                    <a:pt x="21" y="69"/>
                  </a:cubicBezTo>
                  <a:cubicBezTo>
                    <a:pt x="21" y="69"/>
                    <a:pt x="22" y="69"/>
                    <a:pt x="22" y="69"/>
                  </a:cubicBezTo>
                  <a:cubicBezTo>
                    <a:pt x="22" y="69"/>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8"/>
                    <a:pt x="22" y="68"/>
                    <a:pt x="22" y="68"/>
                  </a:cubicBezTo>
                  <a:cubicBezTo>
                    <a:pt x="22" y="67"/>
                    <a:pt x="22" y="67"/>
                    <a:pt x="22" y="67"/>
                  </a:cubicBezTo>
                  <a:cubicBezTo>
                    <a:pt x="22" y="67"/>
                    <a:pt x="22" y="67"/>
                    <a:pt x="23" y="67"/>
                  </a:cubicBezTo>
                  <a:cubicBezTo>
                    <a:pt x="23" y="67"/>
                    <a:pt x="23" y="67"/>
                    <a:pt x="23" y="67"/>
                  </a:cubicBezTo>
                  <a:cubicBezTo>
                    <a:pt x="23" y="67"/>
                    <a:pt x="23" y="67"/>
                    <a:pt x="23" y="67"/>
                  </a:cubicBezTo>
                  <a:cubicBezTo>
                    <a:pt x="23" y="67"/>
                    <a:pt x="23" y="66"/>
                    <a:pt x="23" y="66"/>
                  </a:cubicBezTo>
                  <a:cubicBezTo>
                    <a:pt x="23" y="66"/>
                    <a:pt x="23" y="66"/>
                    <a:pt x="23" y="66"/>
                  </a:cubicBezTo>
                  <a:cubicBezTo>
                    <a:pt x="23" y="66"/>
                    <a:pt x="23" y="66"/>
                    <a:pt x="23" y="66"/>
                  </a:cubicBezTo>
                  <a:cubicBezTo>
                    <a:pt x="23" y="66"/>
                    <a:pt x="23" y="66"/>
                    <a:pt x="23" y="66"/>
                  </a:cubicBezTo>
                  <a:cubicBezTo>
                    <a:pt x="23" y="66"/>
                    <a:pt x="23" y="66"/>
                    <a:pt x="23" y="66"/>
                  </a:cubicBezTo>
                  <a:cubicBezTo>
                    <a:pt x="23" y="66"/>
                    <a:pt x="23" y="66"/>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5"/>
                    <a:pt x="24" y="65"/>
                  </a:cubicBezTo>
                  <a:cubicBezTo>
                    <a:pt x="24" y="65"/>
                    <a:pt x="24" y="64"/>
                    <a:pt x="24" y="64"/>
                  </a:cubicBezTo>
                  <a:cubicBezTo>
                    <a:pt x="24" y="64"/>
                    <a:pt x="24" y="64"/>
                    <a:pt x="24" y="64"/>
                  </a:cubicBezTo>
                  <a:cubicBezTo>
                    <a:pt x="24" y="64"/>
                    <a:pt x="24" y="64"/>
                    <a:pt x="24" y="64"/>
                  </a:cubicBezTo>
                  <a:cubicBezTo>
                    <a:pt x="24" y="64"/>
                    <a:pt x="24" y="64"/>
                    <a:pt x="25" y="64"/>
                  </a:cubicBezTo>
                  <a:cubicBezTo>
                    <a:pt x="25" y="64"/>
                    <a:pt x="25" y="64"/>
                    <a:pt x="25" y="64"/>
                  </a:cubicBezTo>
                  <a:cubicBezTo>
                    <a:pt x="25" y="64"/>
                    <a:pt x="25" y="64"/>
                    <a:pt x="25" y="64"/>
                  </a:cubicBezTo>
                  <a:cubicBezTo>
                    <a:pt x="25" y="64"/>
                    <a:pt x="25" y="64"/>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3"/>
                  </a:cubicBezTo>
                  <a:cubicBezTo>
                    <a:pt x="25" y="63"/>
                    <a:pt x="25" y="63"/>
                    <a:pt x="25" y="62"/>
                  </a:cubicBezTo>
                  <a:cubicBezTo>
                    <a:pt x="25" y="62"/>
                    <a:pt x="25" y="62"/>
                    <a:pt x="25" y="62"/>
                  </a:cubicBezTo>
                  <a:cubicBezTo>
                    <a:pt x="25" y="62"/>
                    <a:pt x="25" y="62"/>
                    <a:pt x="25" y="62"/>
                  </a:cubicBezTo>
                  <a:cubicBezTo>
                    <a:pt x="25" y="62"/>
                    <a:pt x="25" y="62"/>
                    <a:pt x="26" y="62"/>
                  </a:cubicBezTo>
                  <a:cubicBezTo>
                    <a:pt x="26" y="62"/>
                    <a:pt x="26" y="62"/>
                    <a:pt x="26" y="62"/>
                  </a:cubicBezTo>
                  <a:cubicBezTo>
                    <a:pt x="26" y="62"/>
                    <a:pt x="26" y="62"/>
                    <a:pt x="26" y="62"/>
                  </a:cubicBezTo>
                  <a:cubicBezTo>
                    <a:pt x="26" y="62"/>
                    <a:pt x="26" y="62"/>
                    <a:pt x="26" y="62"/>
                  </a:cubicBezTo>
                  <a:cubicBezTo>
                    <a:pt x="26" y="62"/>
                    <a:pt x="26" y="62"/>
                    <a:pt x="26" y="62"/>
                  </a:cubicBezTo>
                  <a:cubicBezTo>
                    <a:pt x="26" y="62"/>
                    <a:pt x="26" y="62"/>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1"/>
                  </a:cubicBezTo>
                  <a:cubicBezTo>
                    <a:pt x="26" y="61"/>
                    <a:pt x="26" y="61"/>
                    <a:pt x="26"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60"/>
                    <a:pt x="27" y="60"/>
                    <a:pt x="27" y="60"/>
                  </a:cubicBezTo>
                  <a:cubicBezTo>
                    <a:pt x="27" y="59"/>
                    <a:pt x="27" y="59"/>
                    <a:pt x="27" y="59"/>
                  </a:cubicBezTo>
                  <a:cubicBezTo>
                    <a:pt x="27" y="59"/>
                    <a:pt x="27" y="59"/>
                    <a:pt x="27" y="59"/>
                  </a:cubicBezTo>
                  <a:cubicBezTo>
                    <a:pt x="27" y="59"/>
                    <a:pt x="27" y="59"/>
                    <a:pt x="27" y="59"/>
                  </a:cubicBezTo>
                  <a:cubicBezTo>
                    <a:pt x="27" y="59"/>
                    <a:pt x="27" y="59"/>
                    <a:pt x="27" y="59"/>
                  </a:cubicBezTo>
                  <a:cubicBezTo>
                    <a:pt x="27" y="59"/>
                    <a:pt x="28" y="59"/>
                    <a:pt x="28" y="59"/>
                  </a:cubicBezTo>
                  <a:cubicBezTo>
                    <a:pt x="28" y="59"/>
                    <a:pt x="28" y="59"/>
                    <a:pt x="28" y="59"/>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8"/>
                    <a:pt x="28" y="58"/>
                  </a:cubicBezTo>
                  <a:cubicBezTo>
                    <a:pt x="28" y="58"/>
                    <a:pt x="28" y="57"/>
                    <a:pt x="28" y="57"/>
                  </a:cubicBezTo>
                  <a:cubicBezTo>
                    <a:pt x="28" y="57"/>
                    <a:pt x="28" y="57"/>
                    <a:pt x="28" y="57"/>
                  </a:cubicBezTo>
                  <a:cubicBezTo>
                    <a:pt x="28" y="57"/>
                    <a:pt x="28" y="57"/>
                    <a:pt x="29" y="57"/>
                  </a:cubicBezTo>
                  <a:cubicBezTo>
                    <a:pt x="29" y="57"/>
                    <a:pt x="29" y="57"/>
                    <a:pt x="29" y="57"/>
                  </a:cubicBezTo>
                  <a:cubicBezTo>
                    <a:pt x="29" y="57"/>
                    <a:pt x="29" y="57"/>
                    <a:pt x="29" y="57"/>
                  </a:cubicBezTo>
                  <a:cubicBezTo>
                    <a:pt x="29" y="57"/>
                    <a:pt x="29" y="56"/>
                    <a:pt x="29" y="56"/>
                  </a:cubicBezTo>
                  <a:cubicBezTo>
                    <a:pt x="29" y="56"/>
                    <a:pt x="29" y="56"/>
                    <a:pt x="29" y="56"/>
                  </a:cubicBezTo>
                  <a:cubicBezTo>
                    <a:pt x="29" y="56"/>
                    <a:pt x="29" y="56"/>
                    <a:pt x="29" y="56"/>
                  </a:cubicBezTo>
                  <a:cubicBezTo>
                    <a:pt x="29" y="56"/>
                    <a:pt x="29" y="56"/>
                    <a:pt x="29" y="56"/>
                  </a:cubicBezTo>
                  <a:cubicBezTo>
                    <a:pt x="29" y="56"/>
                    <a:pt x="29" y="56"/>
                    <a:pt x="29" y="56"/>
                  </a:cubicBezTo>
                  <a:cubicBezTo>
                    <a:pt x="29" y="55"/>
                    <a:pt x="29" y="55"/>
                    <a:pt x="29" y="55"/>
                  </a:cubicBezTo>
                  <a:cubicBezTo>
                    <a:pt x="29" y="55"/>
                    <a:pt x="29" y="55"/>
                    <a:pt x="29" y="55"/>
                  </a:cubicBezTo>
                  <a:cubicBezTo>
                    <a:pt x="29"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5"/>
                    <a:pt x="30" y="55"/>
                    <a:pt x="30" y="55"/>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0" y="54"/>
                    <a:pt x="30" y="54"/>
                    <a:pt x="30" y="54"/>
                  </a:cubicBezTo>
                  <a:cubicBezTo>
                    <a:pt x="31" y="54"/>
                    <a:pt x="31" y="54"/>
                    <a:pt x="31" y="54"/>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3"/>
                  </a:cubicBezTo>
                  <a:cubicBezTo>
                    <a:pt x="31" y="53"/>
                    <a:pt x="31" y="53"/>
                    <a:pt x="31" y="52"/>
                  </a:cubicBezTo>
                  <a:cubicBezTo>
                    <a:pt x="31" y="52"/>
                    <a:pt x="31" y="52"/>
                    <a:pt x="31" y="52"/>
                  </a:cubicBezTo>
                  <a:cubicBezTo>
                    <a:pt x="31" y="52"/>
                    <a:pt x="31" y="52"/>
                    <a:pt x="31" y="52"/>
                  </a:cubicBezTo>
                  <a:cubicBezTo>
                    <a:pt x="31" y="52"/>
                    <a:pt x="31" y="52"/>
                    <a:pt x="31" y="52"/>
                  </a:cubicBezTo>
                  <a:cubicBezTo>
                    <a:pt x="31" y="52"/>
                    <a:pt x="31" y="52"/>
                    <a:pt x="31" y="52"/>
                  </a:cubicBezTo>
                  <a:cubicBezTo>
                    <a:pt x="32" y="52"/>
                    <a:pt x="32" y="52"/>
                    <a:pt x="32" y="52"/>
                  </a:cubicBezTo>
                  <a:cubicBezTo>
                    <a:pt x="32" y="52"/>
                    <a:pt x="32" y="51"/>
                    <a:pt x="32" y="51"/>
                  </a:cubicBezTo>
                  <a:cubicBezTo>
                    <a:pt x="32" y="51"/>
                    <a:pt x="32" y="51"/>
                    <a:pt x="32" y="51"/>
                  </a:cubicBezTo>
                  <a:cubicBezTo>
                    <a:pt x="32" y="51"/>
                    <a:pt x="32" y="51"/>
                    <a:pt x="32" y="51"/>
                  </a:cubicBezTo>
                  <a:cubicBezTo>
                    <a:pt x="32" y="51"/>
                    <a:pt x="32" y="51"/>
                    <a:pt x="32" y="51"/>
                  </a:cubicBezTo>
                  <a:cubicBezTo>
                    <a:pt x="32" y="51"/>
                    <a:pt x="32" y="51"/>
                    <a:pt x="32" y="50"/>
                  </a:cubicBezTo>
                  <a:cubicBezTo>
                    <a:pt x="32" y="50"/>
                    <a:pt x="32" y="50"/>
                    <a:pt x="32" y="50"/>
                  </a:cubicBezTo>
                  <a:cubicBezTo>
                    <a:pt x="32" y="50"/>
                    <a:pt x="32" y="50"/>
                    <a:pt x="32" y="50"/>
                  </a:cubicBezTo>
                  <a:cubicBezTo>
                    <a:pt x="32" y="50"/>
                    <a:pt x="32" y="50"/>
                    <a:pt x="32" y="50"/>
                  </a:cubicBezTo>
                  <a:cubicBezTo>
                    <a:pt x="32" y="50"/>
                    <a:pt x="32" y="50"/>
                    <a:pt x="32" y="50"/>
                  </a:cubicBezTo>
                  <a:cubicBezTo>
                    <a:pt x="32" y="50"/>
                    <a:pt x="33" y="50"/>
                    <a:pt x="33" y="50"/>
                  </a:cubicBezTo>
                  <a:cubicBezTo>
                    <a:pt x="33" y="50"/>
                    <a:pt x="33" y="50"/>
                    <a:pt x="33" y="50"/>
                  </a:cubicBezTo>
                  <a:cubicBezTo>
                    <a:pt x="33" y="50"/>
                    <a:pt x="33" y="50"/>
                    <a:pt x="33" y="50"/>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9"/>
                  </a:cubicBezTo>
                  <a:cubicBezTo>
                    <a:pt x="33" y="49"/>
                    <a:pt x="33" y="49"/>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4" y="48"/>
                    <a:pt x="34" y="48"/>
                    <a:pt x="34" y="48"/>
                  </a:cubicBezTo>
                  <a:cubicBezTo>
                    <a:pt x="34" y="48"/>
                    <a:pt x="34" y="48"/>
                    <a:pt x="34" y="48"/>
                  </a:cubicBezTo>
                  <a:cubicBezTo>
                    <a:pt x="34" y="48"/>
                    <a:pt x="34" y="48"/>
                    <a:pt x="34" y="48"/>
                  </a:cubicBezTo>
                  <a:cubicBezTo>
                    <a:pt x="34" y="49"/>
                    <a:pt x="34" y="50"/>
                    <a:pt x="34" y="51"/>
                  </a:cubicBezTo>
                  <a:cubicBezTo>
                    <a:pt x="34" y="51"/>
                    <a:pt x="34" y="52"/>
                    <a:pt x="34" y="52"/>
                  </a:cubicBezTo>
                  <a:cubicBezTo>
                    <a:pt x="34" y="53"/>
                    <a:pt x="34" y="53"/>
                    <a:pt x="34" y="53"/>
                  </a:cubicBezTo>
                  <a:cubicBezTo>
                    <a:pt x="34" y="53"/>
                    <a:pt x="34" y="53"/>
                    <a:pt x="34" y="54"/>
                  </a:cubicBezTo>
                  <a:cubicBezTo>
                    <a:pt x="34" y="54"/>
                    <a:pt x="34" y="54"/>
                    <a:pt x="34" y="54"/>
                  </a:cubicBezTo>
                  <a:cubicBezTo>
                    <a:pt x="34" y="54"/>
                    <a:pt x="34" y="54"/>
                    <a:pt x="34" y="54"/>
                  </a:cubicBezTo>
                  <a:cubicBezTo>
                    <a:pt x="34" y="54"/>
                    <a:pt x="34" y="54"/>
                    <a:pt x="34" y="54"/>
                  </a:cubicBezTo>
                  <a:cubicBezTo>
                    <a:pt x="34" y="55"/>
                    <a:pt x="34" y="55"/>
                    <a:pt x="34" y="55"/>
                  </a:cubicBezTo>
                  <a:cubicBezTo>
                    <a:pt x="34" y="55"/>
                    <a:pt x="34" y="55"/>
                    <a:pt x="34" y="55"/>
                  </a:cubicBezTo>
                  <a:cubicBezTo>
                    <a:pt x="34" y="56"/>
                    <a:pt x="34" y="56"/>
                    <a:pt x="34" y="56"/>
                  </a:cubicBezTo>
                  <a:cubicBezTo>
                    <a:pt x="34" y="56"/>
                    <a:pt x="34" y="56"/>
                    <a:pt x="34" y="56"/>
                  </a:cubicBezTo>
                  <a:cubicBezTo>
                    <a:pt x="34" y="57"/>
                    <a:pt x="34" y="57"/>
                    <a:pt x="34" y="57"/>
                  </a:cubicBezTo>
                  <a:cubicBezTo>
                    <a:pt x="34" y="58"/>
                    <a:pt x="34" y="59"/>
                    <a:pt x="34" y="60"/>
                  </a:cubicBezTo>
                  <a:cubicBezTo>
                    <a:pt x="34" y="60"/>
                    <a:pt x="34" y="60"/>
                    <a:pt x="34" y="60"/>
                  </a:cubicBezTo>
                  <a:cubicBezTo>
                    <a:pt x="34" y="60"/>
                    <a:pt x="34" y="61"/>
                    <a:pt x="34" y="61"/>
                  </a:cubicBezTo>
                  <a:cubicBezTo>
                    <a:pt x="33" y="63"/>
                    <a:pt x="33" y="64"/>
                    <a:pt x="33" y="65"/>
                  </a:cubicBezTo>
                  <a:cubicBezTo>
                    <a:pt x="33" y="65"/>
                    <a:pt x="33" y="65"/>
                    <a:pt x="33" y="65"/>
                  </a:cubicBezTo>
                  <a:cubicBezTo>
                    <a:pt x="33" y="66"/>
                    <a:pt x="33" y="66"/>
                    <a:pt x="33" y="66"/>
                  </a:cubicBezTo>
                  <a:cubicBezTo>
                    <a:pt x="33" y="66"/>
                    <a:pt x="33" y="66"/>
                    <a:pt x="33" y="66"/>
                  </a:cubicBezTo>
                  <a:cubicBezTo>
                    <a:pt x="33" y="66"/>
                    <a:pt x="33" y="67"/>
                    <a:pt x="33" y="67"/>
                  </a:cubicBezTo>
                  <a:cubicBezTo>
                    <a:pt x="33" y="67"/>
                    <a:pt x="33" y="67"/>
                    <a:pt x="33" y="67"/>
                  </a:cubicBezTo>
                  <a:cubicBezTo>
                    <a:pt x="33" y="67"/>
                    <a:pt x="33" y="67"/>
                    <a:pt x="33" y="68"/>
                  </a:cubicBezTo>
                  <a:cubicBezTo>
                    <a:pt x="33" y="68"/>
                    <a:pt x="33" y="68"/>
                    <a:pt x="33" y="68"/>
                  </a:cubicBezTo>
                  <a:cubicBezTo>
                    <a:pt x="33" y="68"/>
                    <a:pt x="33" y="68"/>
                    <a:pt x="33" y="68"/>
                  </a:cubicBezTo>
                  <a:cubicBezTo>
                    <a:pt x="33" y="68"/>
                    <a:pt x="33" y="68"/>
                    <a:pt x="33" y="68"/>
                  </a:cubicBezTo>
                  <a:cubicBezTo>
                    <a:pt x="33" y="69"/>
                    <a:pt x="33" y="69"/>
                    <a:pt x="33" y="69"/>
                  </a:cubicBezTo>
                  <a:cubicBezTo>
                    <a:pt x="33" y="69"/>
                    <a:pt x="33" y="69"/>
                    <a:pt x="33" y="69"/>
                  </a:cubicBezTo>
                  <a:cubicBezTo>
                    <a:pt x="33" y="69"/>
                    <a:pt x="33" y="70"/>
                    <a:pt x="33" y="70"/>
                  </a:cubicBezTo>
                  <a:cubicBezTo>
                    <a:pt x="33" y="70"/>
                    <a:pt x="33" y="70"/>
                    <a:pt x="33" y="70"/>
                  </a:cubicBezTo>
                  <a:cubicBezTo>
                    <a:pt x="33" y="70"/>
                    <a:pt x="33" y="70"/>
                    <a:pt x="33" y="70"/>
                  </a:cubicBezTo>
                  <a:cubicBezTo>
                    <a:pt x="33" y="70"/>
                    <a:pt x="33" y="70"/>
                    <a:pt x="33" y="70"/>
                  </a:cubicBezTo>
                  <a:cubicBezTo>
                    <a:pt x="33" y="71"/>
                    <a:pt x="33" y="71"/>
                    <a:pt x="33" y="71"/>
                  </a:cubicBezTo>
                  <a:cubicBezTo>
                    <a:pt x="33" y="71"/>
                    <a:pt x="33" y="71"/>
                    <a:pt x="33" y="71"/>
                  </a:cubicBezTo>
                  <a:cubicBezTo>
                    <a:pt x="33" y="71"/>
                    <a:pt x="33" y="72"/>
                    <a:pt x="33" y="72"/>
                  </a:cubicBezTo>
                  <a:cubicBezTo>
                    <a:pt x="33" y="72"/>
                    <a:pt x="33" y="72"/>
                    <a:pt x="33" y="72"/>
                  </a:cubicBezTo>
                  <a:cubicBezTo>
                    <a:pt x="33" y="72"/>
                    <a:pt x="33" y="72"/>
                    <a:pt x="33" y="72"/>
                  </a:cubicBezTo>
                  <a:cubicBezTo>
                    <a:pt x="33" y="72"/>
                    <a:pt x="33" y="72"/>
                    <a:pt x="32" y="72"/>
                  </a:cubicBezTo>
                  <a:cubicBezTo>
                    <a:pt x="32" y="73"/>
                    <a:pt x="32" y="73"/>
                    <a:pt x="32" y="73"/>
                  </a:cubicBezTo>
                  <a:cubicBezTo>
                    <a:pt x="32" y="73"/>
                    <a:pt x="32" y="73"/>
                    <a:pt x="32" y="73"/>
                  </a:cubicBezTo>
                  <a:cubicBezTo>
                    <a:pt x="32" y="73"/>
                    <a:pt x="32" y="74"/>
                    <a:pt x="32" y="74"/>
                  </a:cubicBezTo>
                  <a:cubicBezTo>
                    <a:pt x="32" y="74"/>
                    <a:pt x="32" y="74"/>
                    <a:pt x="32" y="74"/>
                  </a:cubicBezTo>
                  <a:cubicBezTo>
                    <a:pt x="32" y="74"/>
                    <a:pt x="32" y="74"/>
                    <a:pt x="32" y="75"/>
                  </a:cubicBezTo>
                  <a:cubicBezTo>
                    <a:pt x="32" y="75"/>
                    <a:pt x="32" y="75"/>
                    <a:pt x="32" y="75"/>
                  </a:cubicBezTo>
                  <a:cubicBezTo>
                    <a:pt x="32" y="75"/>
                    <a:pt x="32" y="75"/>
                    <a:pt x="32" y="75"/>
                  </a:cubicBezTo>
                  <a:cubicBezTo>
                    <a:pt x="32" y="75"/>
                    <a:pt x="32" y="75"/>
                    <a:pt x="32" y="75"/>
                  </a:cubicBezTo>
                  <a:cubicBezTo>
                    <a:pt x="32" y="75"/>
                    <a:pt x="32" y="76"/>
                    <a:pt x="32" y="76"/>
                  </a:cubicBezTo>
                  <a:cubicBezTo>
                    <a:pt x="32" y="76"/>
                    <a:pt x="32" y="76"/>
                    <a:pt x="32" y="76"/>
                  </a:cubicBezTo>
                  <a:cubicBezTo>
                    <a:pt x="32" y="76"/>
                    <a:pt x="32" y="76"/>
                    <a:pt x="32" y="76"/>
                  </a:cubicBezTo>
                  <a:cubicBezTo>
                    <a:pt x="32" y="76"/>
                    <a:pt x="32" y="76"/>
                    <a:pt x="32" y="76"/>
                  </a:cubicBezTo>
                  <a:cubicBezTo>
                    <a:pt x="32" y="77"/>
                    <a:pt x="32" y="77"/>
                    <a:pt x="32" y="77"/>
                  </a:cubicBezTo>
                  <a:cubicBezTo>
                    <a:pt x="32" y="77"/>
                    <a:pt x="32" y="77"/>
                    <a:pt x="32" y="77"/>
                  </a:cubicBezTo>
                  <a:cubicBezTo>
                    <a:pt x="32" y="78"/>
                    <a:pt x="32" y="78"/>
                    <a:pt x="32" y="79"/>
                  </a:cubicBezTo>
                  <a:cubicBezTo>
                    <a:pt x="32" y="79"/>
                    <a:pt x="32" y="80"/>
                    <a:pt x="31" y="81"/>
                  </a:cubicBezTo>
                  <a:cubicBezTo>
                    <a:pt x="31" y="81"/>
                    <a:pt x="31" y="81"/>
                    <a:pt x="31" y="81"/>
                  </a:cubicBezTo>
                  <a:cubicBezTo>
                    <a:pt x="31" y="81"/>
                    <a:pt x="31" y="81"/>
                    <a:pt x="31" y="81"/>
                  </a:cubicBezTo>
                  <a:cubicBezTo>
                    <a:pt x="31" y="81"/>
                    <a:pt x="31" y="82"/>
                    <a:pt x="31" y="82"/>
                  </a:cubicBezTo>
                  <a:cubicBezTo>
                    <a:pt x="31" y="82"/>
                    <a:pt x="31" y="82"/>
                    <a:pt x="31" y="82"/>
                  </a:cubicBezTo>
                  <a:cubicBezTo>
                    <a:pt x="31" y="82"/>
                    <a:pt x="31" y="82"/>
                    <a:pt x="31" y="82"/>
                  </a:cubicBezTo>
                  <a:cubicBezTo>
                    <a:pt x="31" y="82"/>
                    <a:pt x="31" y="82"/>
                    <a:pt x="31" y="82"/>
                  </a:cubicBezTo>
                  <a:cubicBezTo>
                    <a:pt x="31" y="82"/>
                    <a:pt x="31" y="83"/>
                    <a:pt x="31" y="83"/>
                  </a:cubicBezTo>
                  <a:cubicBezTo>
                    <a:pt x="31" y="84"/>
                    <a:pt x="31" y="85"/>
                    <a:pt x="31" y="86"/>
                  </a:cubicBezTo>
                  <a:cubicBezTo>
                    <a:pt x="31" y="86"/>
                    <a:pt x="31" y="86"/>
                    <a:pt x="31" y="87"/>
                  </a:cubicBezTo>
                  <a:cubicBezTo>
                    <a:pt x="31" y="87"/>
                    <a:pt x="31" y="88"/>
                    <a:pt x="30" y="89"/>
                  </a:cubicBezTo>
                  <a:cubicBezTo>
                    <a:pt x="30" y="89"/>
                    <a:pt x="30" y="89"/>
                    <a:pt x="30" y="89"/>
                  </a:cubicBezTo>
                  <a:cubicBezTo>
                    <a:pt x="30" y="89"/>
                    <a:pt x="30" y="89"/>
                    <a:pt x="30" y="89"/>
                  </a:cubicBezTo>
                  <a:cubicBezTo>
                    <a:pt x="30" y="90"/>
                    <a:pt x="30" y="91"/>
                    <a:pt x="30" y="92"/>
                  </a:cubicBezTo>
                  <a:cubicBezTo>
                    <a:pt x="30" y="93"/>
                    <a:pt x="30" y="93"/>
                    <a:pt x="30" y="94"/>
                  </a:cubicBezTo>
                  <a:cubicBezTo>
                    <a:pt x="30" y="94"/>
                    <a:pt x="30" y="95"/>
                    <a:pt x="30" y="95"/>
                  </a:cubicBezTo>
                  <a:cubicBezTo>
                    <a:pt x="30" y="95"/>
                    <a:pt x="30" y="95"/>
                    <a:pt x="30" y="95"/>
                  </a:cubicBezTo>
                  <a:cubicBezTo>
                    <a:pt x="31" y="96"/>
                    <a:pt x="31" y="96"/>
                    <a:pt x="32" y="97"/>
                  </a:cubicBezTo>
                  <a:cubicBezTo>
                    <a:pt x="33" y="97"/>
                    <a:pt x="33" y="97"/>
                    <a:pt x="34" y="97"/>
                  </a:cubicBezTo>
                  <a:cubicBezTo>
                    <a:pt x="34" y="97"/>
                    <a:pt x="35" y="97"/>
                    <a:pt x="36" y="97"/>
                  </a:cubicBezTo>
                  <a:cubicBezTo>
                    <a:pt x="36" y="97"/>
                    <a:pt x="37" y="97"/>
                    <a:pt x="38" y="97"/>
                  </a:cubicBezTo>
                  <a:cubicBezTo>
                    <a:pt x="38" y="97"/>
                    <a:pt x="38" y="97"/>
                    <a:pt x="38" y="97"/>
                  </a:cubicBezTo>
                  <a:cubicBezTo>
                    <a:pt x="38" y="97"/>
                    <a:pt x="38" y="97"/>
                    <a:pt x="38" y="97"/>
                  </a:cubicBezTo>
                  <a:cubicBezTo>
                    <a:pt x="39" y="97"/>
                    <a:pt x="39" y="97"/>
                    <a:pt x="40" y="97"/>
                  </a:cubicBezTo>
                  <a:cubicBezTo>
                    <a:pt x="41" y="97"/>
                    <a:pt x="42" y="97"/>
                    <a:pt x="43" y="97"/>
                  </a:cubicBezTo>
                  <a:cubicBezTo>
                    <a:pt x="43" y="97"/>
                    <a:pt x="43" y="97"/>
                    <a:pt x="43" y="97"/>
                  </a:cubicBezTo>
                  <a:cubicBezTo>
                    <a:pt x="44" y="97"/>
                    <a:pt x="44" y="97"/>
                    <a:pt x="44" y="97"/>
                  </a:cubicBezTo>
                  <a:cubicBezTo>
                    <a:pt x="44" y="97"/>
                    <a:pt x="44" y="97"/>
                    <a:pt x="44" y="97"/>
                  </a:cubicBezTo>
                  <a:cubicBezTo>
                    <a:pt x="44" y="97"/>
                    <a:pt x="44" y="97"/>
                    <a:pt x="44" y="97"/>
                  </a:cubicBezTo>
                  <a:cubicBezTo>
                    <a:pt x="44" y="97"/>
                    <a:pt x="44" y="97"/>
                    <a:pt x="44" y="97"/>
                  </a:cubicBezTo>
                  <a:cubicBezTo>
                    <a:pt x="44" y="97"/>
                    <a:pt x="45" y="97"/>
                    <a:pt x="45" y="97"/>
                  </a:cubicBezTo>
                  <a:cubicBezTo>
                    <a:pt x="45" y="96"/>
                    <a:pt x="45" y="96"/>
                    <a:pt x="45" y="96"/>
                  </a:cubicBezTo>
                  <a:cubicBezTo>
                    <a:pt x="45" y="96"/>
                    <a:pt x="45" y="96"/>
                    <a:pt x="45" y="96"/>
                  </a:cubicBezTo>
                  <a:cubicBezTo>
                    <a:pt x="45" y="96"/>
                    <a:pt x="45" y="96"/>
                    <a:pt x="45" y="96"/>
                  </a:cubicBezTo>
                  <a:cubicBezTo>
                    <a:pt x="45" y="96"/>
                    <a:pt x="45" y="96"/>
                    <a:pt x="45" y="96"/>
                  </a:cubicBezTo>
                  <a:cubicBezTo>
                    <a:pt x="45" y="96"/>
                    <a:pt x="45" y="95"/>
                    <a:pt x="45" y="95"/>
                  </a:cubicBezTo>
                  <a:cubicBezTo>
                    <a:pt x="45" y="95"/>
                    <a:pt x="45" y="95"/>
                    <a:pt x="45" y="95"/>
                  </a:cubicBezTo>
                  <a:cubicBezTo>
                    <a:pt x="45" y="92"/>
                    <a:pt x="45" y="89"/>
                    <a:pt x="45" y="86"/>
                  </a:cubicBezTo>
                  <a:cubicBezTo>
                    <a:pt x="45" y="85"/>
                    <a:pt x="45" y="85"/>
                    <a:pt x="45" y="84"/>
                  </a:cubicBezTo>
                  <a:cubicBezTo>
                    <a:pt x="46" y="83"/>
                    <a:pt x="45" y="82"/>
                    <a:pt x="45" y="81"/>
                  </a:cubicBezTo>
                  <a:cubicBezTo>
                    <a:pt x="46" y="81"/>
                    <a:pt x="46" y="80"/>
                    <a:pt x="46" y="80"/>
                  </a:cubicBezTo>
                  <a:cubicBezTo>
                    <a:pt x="46" y="80"/>
                    <a:pt x="46" y="79"/>
                    <a:pt x="46" y="79"/>
                  </a:cubicBezTo>
                  <a:cubicBezTo>
                    <a:pt x="46" y="79"/>
                    <a:pt x="46" y="79"/>
                    <a:pt x="46" y="79"/>
                  </a:cubicBezTo>
                  <a:cubicBezTo>
                    <a:pt x="46" y="79"/>
                    <a:pt x="46" y="79"/>
                    <a:pt x="46" y="79"/>
                  </a:cubicBezTo>
                  <a:cubicBezTo>
                    <a:pt x="46" y="78"/>
                    <a:pt x="46" y="78"/>
                    <a:pt x="46" y="77"/>
                  </a:cubicBezTo>
                  <a:cubicBezTo>
                    <a:pt x="46" y="76"/>
                    <a:pt x="46" y="75"/>
                    <a:pt x="46" y="74"/>
                  </a:cubicBezTo>
                  <a:cubicBezTo>
                    <a:pt x="46" y="74"/>
                    <a:pt x="46" y="74"/>
                    <a:pt x="46" y="74"/>
                  </a:cubicBezTo>
                  <a:cubicBezTo>
                    <a:pt x="46" y="73"/>
                    <a:pt x="46" y="73"/>
                    <a:pt x="46" y="72"/>
                  </a:cubicBezTo>
                  <a:cubicBezTo>
                    <a:pt x="46" y="72"/>
                    <a:pt x="46" y="72"/>
                    <a:pt x="46" y="72"/>
                  </a:cubicBezTo>
                  <a:cubicBezTo>
                    <a:pt x="46" y="72"/>
                    <a:pt x="46" y="71"/>
                    <a:pt x="46" y="70"/>
                  </a:cubicBezTo>
                  <a:cubicBezTo>
                    <a:pt x="46" y="70"/>
                    <a:pt x="46" y="69"/>
                    <a:pt x="46" y="68"/>
                  </a:cubicBezTo>
                  <a:cubicBezTo>
                    <a:pt x="46" y="68"/>
                    <a:pt x="46" y="68"/>
                    <a:pt x="46" y="68"/>
                  </a:cubicBezTo>
                  <a:cubicBezTo>
                    <a:pt x="46" y="68"/>
                    <a:pt x="46" y="68"/>
                    <a:pt x="46" y="68"/>
                  </a:cubicBezTo>
                  <a:cubicBezTo>
                    <a:pt x="46" y="67"/>
                    <a:pt x="46" y="66"/>
                    <a:pt x="46" y="65"/>
                  </a:cubicBezTo>
                  <a:cubicBezTo>
                    <a:pt x="46" y="65"/>
                    <a:pt x="46" y="65"/>
                    <a:pt x="46" y="64"/>
                  </a:cubicBezTo>
                  <a:cubicBezTo>
                    <a:pt x="46" y="64"/>
                    <a:pt x="46" y="64"/>
                    <a:pt x="46" y="64"/>
                  </a:cubicBezTo>
                  <a:cubicBezTo>
                    <a:pt x="46" y="64"/>
                    <a:pt x="46" y="64"/>
                    <a:pt x="46" y="63"/>
                  </a:cubicBezTo>
                  <a:cubicBezTo>
                    <a:pt x="46" y="63"/>
                    <a:pt x="46" y="63"/>
                    <a:pt x="46" y="63"/>
                  </a:cubicBezTo>
                  <a:cubicBezTo>
                    <a:pt x="46" y="63"/>
                    <a:pt x="46" y="63"/>
                    <a:pt x="46" y="63"/>
                  </a:cubicBezTo>
                  <a:cubicBezTo>
                    <a:pt x="46" y="63"/>
                    <a:pt x="46" y="63"/>
                    <a:pt x="46" y="63"/>
                  </a:cubicBezTo>
                  <a:cubicBezTo>
                    <a:pt x="46" y="62"/>
                    <a:pt x="46" y="62"/>
                    <a:pt x="46" y="62"/>
                  </a:cubicBezTo>
                  <a:cubicBezTo>
                    <a:pt x="46" y="61"/>
                    <a:pt x="46" y="61"/>
                    <a:pt x="46" y="60"/>
                  </a:cubicBezTo>
                  <a:cubicBezTo>
                    <a:pt x="46" y="60"/>
                    <a:pt x="46" y="60"/>
                    <a:pt x="47" y="60"/>
                  </a:cubicBezTo>
                  <a:cubicBezTo>
                    <a:pt x="47" y="60"/>
                    <a:pt x="47" y="59"/>
                    <a:pt x="47" y="59"/>
                  </a:cubicBezTo>
                  <a:cubicBezTo>
                    <a:pt x="47" y="59"/>
                    <a:pt x="47" y="59"/>
                    <a:pt x="47" y="59"/>
                  </a:cubicBezTo>
                  <a:cubicBezTo>
                    <a:pt x="47" y="59"/>
                    <a:pt x="47" y="59"/>
                    <a:pt x="47" y="59"/>
                  </a:cubicBezTo>
                  <a:cubicBezTo>
                    <a:pt x="47" y="58"/>
                    <a:pt x="47" y="58"/>
                    <a:pt x="47" y="57"/>
                  </a:cubicBezTo>
                  <a:cubicBezTo>
                    <a:pt x="47" y="57"/>
                    <a:pt x="47" y="57"/>
                    <a:pt x="47" y="57"/>
                  </a:cubicBezTo>
                  <a:cubicBezTo>
                    <a:pt x="47" y="56"/>
                    <a:pt x="47" y="55"/>
                    <a:pt x="47" y="54"/>
                  </a:cubicBezTo>
                  <a:cubicBezTo>
                    <a:pt x="47" y="54"/>
                    <a:pt x="47" y="54"/>
                    <a:pt x="47" y="54"/>
                  </a:cubicBezTo>
                  <a:cubicBezTo>
                    <a:pt x="47" y="54"/>
                    <a:pt x="47" y="53"/>
                    <a:pt x="47" y="52"/>
                  </a:cubicBezTo>
                  <a:cubicBezTo>
                    <a:pt x="47" y="52"/>
                    <a:pt x="47" y="52"/>
                    <a:pt x="47" y="52"/>
                  </a:cubicBezTo>
                  <a:cubicBezTo>
                    <a:pt x="47" y="51"/>
                    <a:pt x="47" y="51"/>
                    <a:pt x="47" y="50"/>
                  </a:cubicBezTo>
                  <a:cubicBezTo>
                    <a:pt x="47" y="50"/>
                    <a:pt x="47" y="50"/>
                    <a:pt x="47" y="50"/>
                  </a:cubicBezTo>
                  <a:cubicBezTo>
                    <a:pt x="47" y="50"/>
                    <a:pt x="47" y="49"/>
                    <a:pt x="47" y="49"/>
                  </a:cubicBezTo>
                  <a:cubicBezTo>
                    <a:pt x="47" y="49"/>
                    <a:pt x="47" y="49"/>
                    <a:pt x="47" y="49"/>
                  </a:cubicBezTo>
                  <a:cubicBezTo>
                    <a:pt x="47" y="49"/>
                    <a:pt x="47" y="48"/>
                    <a:pt x="47" y="48"/>
                  </a:cubicBezTo>
                  <a:cubicBezTo>
                    <a:pt x="47" y="47"/>
                    <a:pt x="47" y="47"/>
                    <a:pt x="47" y="46"/>
                  </a:cubicBezTo>
                  <a:cubicBezTo>
                    <a:pt x="47" y="46"/>
                    <a:pt x="47" y="46"/>
                    <a:pt x="47" y="46"/>
                  </a:cubicBezTo>
                  <a:cubicBezTo>
                    <a:pt x="48" y="46"/>
                    <a:pt x="48" y="46"/>
                    <a:pt x="48" y="46"/>
                  </a:cubicBezTo>
                  <a:cubicBezTo>
                    <a:pt x="48" y="46"/>
                    <a:pt x="48" y="46"/>
                    <a:pt x="48" y="47"/>
                  </a:cubicBezTo>
                  <a:cubicBezTo>
                    <a:pt x="48" y="47"/>
                    <a:pt x="48" y="47"/>
                    <a:pt x="48" y="47"/>
                  </a:cubicBezTo>
                  <a:cubicBezTo>
                    <a:pt x="48" y="47"/>
                    <a:pt x="48" y="47"/>
                    <a:pt x="49" y="47"/>
                  </a:cubicBezTo>
                  <a:cubicBezTo>
                    <a:pt x="49" y="47"/>
                    <a:pt x="49" y="47"/>
                    <a:pt x="49" y="47"/>
                  </a:cubicBezTo>
                  <a:cubicBezTo>
                    <a:pt x="49" y="47"/>
                    <a:pt x="49" y="47"/>
                    <a:pt x="49" y="47"/>
                  </a:cubicBezTo>
                  <a:cubicBezTo>
                    <a:pt x="49" y="47"/>
                    <a:pt x="49" y="47"/>
                    <a:pt x="49" y="47"/>
                  </a:cubicBezTo>
                  <a:cubicBezTo>
                    <a:pt x="49" y="47"/>
                    <a:pt x="49" y="47"/>
                    <a:pt x="49" y="47"/>
                  </a:cubicBezTo>
                  <a:cubicBezTo>
                    <a:pt x="49" y="47"/>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8"/>
                  </a:cubicBezTo>
                  <a:cubicBezTo>
                    <a:pt x="49" y="48"/>
                    <a:pt x="49" y="48"/>
                    <a:pt x="49" y="49"/>
                  </a:cubicBezTo>
                  <a:cubicBezTo>
                    <a:pt x="49" y="49"/>
                    <a:pt x="49" y="49"/>
                    <a:pt x="49" y="49"/>
                  </a:cubicBezTo>
                  <a:cubicBezTo>
                    <a:pt x="49" y="49"/>
                    <a:pt x="49" y="49"/>
                    <a:pt x="49"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49"/>
                    <a:pt x="50" y="49"/>
                  </a:cubicBezTo>
                  <a:cubicBezTo>
                    <a:pt x="50" y="49"/>
                    <a:pt x="50" y="50"/>
                    <a:pt x="50" y="50"/>
                  </a:cubicBezTo>
                  <a:cubicBezTo>
                    <a:pt x="50" y="50"/>
                    <a:pt x="50" y="50"/>
                    <a:pt x="50" y="50"/>
                  </a:cubicBezTo>
                  <a:cubicBezTo>
                    <a:pt x="50" y="50"/>
                    <a:pt x="50" y="50"/>
                    <a:pt x="50" y="50"/>
                  </a:cubicBezTo>
                  <a:cubicBezTo>
                    <a:pt x="50" y="50"/>
                    <a:pt x="50" y="50"/>
                    <a:pt x="50" y="50"/>
                  </a:cubicBezTo>
                  <a:cubicBezTo>
                    <a:pt x="50" y="50"/>
                    <a:pt x="50" y="50"/>
                    <a:pt x="50" y="50"/>
                  </a:cubicBezTo>
                  <a:cubicBezTo>
                    <a:pt x="51" y="50"/>
                    <a:pt x="51" y="50"/>
                    <a:pt x="51" y="50"/>
                  </a:cubicBezTo>
                  <a:cubicBezTo>
                    <a:pt x="51" y="50"/>
                    <a:pt x="51" y="50"/>
                    <a:pt x="51" y="50"/>
                  </a:cubicBezTo>
                  <a:cubicBezTo>
                    <a:pt x="51" y="50"/>
                    <a:pt x="51" y="50"/>
                    <a:pt x="51" y="50"/>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2"/>
                    <a:pt x="51" y="52"/>
                    <a:pt x="51" y="52"/>
                  </a:cubicBezTo>
                  <a:cubicBezTo>
                    <a:pt x="51" y="52"/>
                    <a:pt x="51" y="52"/>
                    <a:pt x="51"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3"/>
                    <a:pt x="52" y="53"/>
                    <a:pt x="52" y="53"/>
                  </a:cubicBezTo>
                  <a:cubicBezTo>
                    <a:pt x="52" y="53"/>
                    <a:pt x="52" y="53"/>
                    <a:pt x="52" y="53"/>
                  </a:cubicBezTo>
                  <a:cubicBezTo>
                    <a:pt x="52" y="53"/>
                    <a:pt x="52" y="53"/>
                    <a:pt x="52" y="53"/>
                  </a:cubicBezTo>
                  <a:cubicBezTo>
                    <a:pt x="52" y="53"/>
                    <a:pt x="52" y="53"/>
                    <a:pt x="52" y="53"/>
                  </a:cubicBezTo>
                  <a:cubicBezTo>
                    <a:pt x="52" y="53"/>
                    <a:pt x="52" y="53"/>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4"/>
                    <a:pt x="53" y="54"/>
                  </a:cubicBezTo>
                  <a:cubicBezTo>
                    <a:pt x="53" y="54"/>
                    <a:pt x="53" y="55"/>
                    <a:pt x="53" y="55"/>
                  </a:cubicBezTo>
                  <a:cubicBezTo>
                    <a:pt x="53" y="55"/>
                    <a:pt x="53" y="55"/>
                    <a:pt x="54" y="55"/>
                  </a:cubicBezTo>
                  <a:cubicBezTo>
                    <a:pt x="54" y="55"/>
                    <a:pt x="54" y="55"/>
                    <a:pt x="54" y="55"/>
                  </a:cubicBezTo>
                  <a:cubicBezTo>
                    <a:pt x="54" y="55"/>
                    <a:pt x="54" y="55"/>
                    <a:pt x="54" y="55"/>
                  </a:cubicBezTo>
                  <a:cubicBezTo>
                    <a:pt x="54" y="55"/>
                    <a:pt x="54" y="55"/>
                    <a:pt x="54" y="55"/>
                  </a:cubicBezTo>
                  <a:cubicBezTo>
                    <a:pt x="54" y="56"/>
                    <a:pt x="54" y="56"/>
                    <a:pt x="54" y="56"/>
                  </a:cubicBezTo>
                  <a:cubicBezTo>
                    <a:pt x="54" y="56"/>
                    <a:pt x="54" y="56"/>
                    <a:pt x="54" y="56"/>
                  </a:cubicBezTo>
                  <a:cubicBezTo>
                    <a:pt x="54" y="56"/>
                    <a:pt x="54" y="56"/>
                    <a:pt x="54" y="56"/>
                  </a:cubicBezTo>
                  <a:cubicBezTo>
                    <a:pt x="55" y="56"/>
                    <a:pt x="55" y="56"/>
                    <a:pt x="55" y="56"/>
                  </a:cubicBezTo>
                  <a:cubicBezTo>
                    <a:pt x="55" y="56"/>
                    <a:pt x="55" y="56"/>
                    <a:pt x="55" y="56"/>
                  </a:cubicBezTo>
                  <a:cubicBezTo>
                    <a:pt x="55" y="56"/>
                    <a:pt x="55" y="56"/>
                    <a:pt x="55" y="56"/>
                  </a:cubicBezTo>
                  <a:cubicBezTo>
                    <a:pt x="55" y="56"/>
                    <a:pt x="55" y="56"/>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5" y="57"/>
                    <a:pt x="55" y="57"/>
                  </a:cubicBezTo>
                  <a:cubicBezTo>
                    <a:pt x="55" y="57"/>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8"/>
                    <a:pt x="56" y="58"/>
                    <a:pt x="56" y="58"/>
                  </a:cubicBezTo>
                  <a:cubicBezTo>
                    <a:pt x="56" y="59"/>
                    <a:pt x="56" y="59"/>
                    <a:pt x="56" y="59"/>
                  </a:cubicBezTo>
                  <a:cubicBezTo>
                    <a:pt x="56" y="59"/>
                    <a:pt x="57" y="59"/>
                    <a:pt x="57" y="59"/>
                  </a:cubicBezTo>
                  <a:cubicBezTo>
                    <a:pt x="57" y="59"/>
                    <a:pt x="57" y="59"/>
                    <a:pt x="57" y="59"/>
                  </a:cubicBezTo>
                  <a:cubicBezTo>
                    <a:pt x="57" y="59"/>
                    <a:pt x="57" y="59"/>
                    <a:pt x="57" y="59"/>
                  </a:cubicBezTo>
                  <a:cubicBezTo>
                    <a:pt x="57" y="60"/>
                    <a:pt x="57" y="60"/>
                    <a:pt x="57" y="60"/>
                  </a:cubicBezTo>
                  <a:cubicBezTo>
                    <a:pt x="57" y="60"/>
                    <a:pt x="57" y="60"/>
                    <a:pt x="57" y="60"/>
                  </a:cubicBezTo>
                  <a:cubicBezTo>
                    <a:pt x="57" y="60"/>
                    <a:pt x="57" y="60"/>
                    <a:pt x="57" y="60"/>
                  </a:cubicBezTo>
                  <a:cubicBezTo>
                    <a:pt x="58" y="60"/>
                    <a:pt x="58" y="60"/>
                    <a:pt x="58"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6" name="Freeform 12">
              <a:extLst>
                <a:ext uri="{FF2B5EF4-FFF2-40B4-BE49-F238E27FC236}">
                  <a16:creationId xmlns:a16="http://schemas.microsoft.com/office/drawing/2014/main" id="{463D15B5-E5C1-456D-BC35-B7FCDEA698C7}"/>
                </a:ext>
              </a:extLst>
            </p:cNvPr>
            <p:cNvSpPr>
              <a:spLocks/>
            </p:cNvSpPr>
            <p:nvPr/>
          </p:nvSpPr>
          <p:spPr bwMode="auto">
            <a:xfrm>
              <a:off x="3963988" y="3246438"/>
              <a:ext cx="344487" cy="363537"/>
            </a:xfrm>
            <a:custGeom>
              <a:avLst/>
              <a:gdLst>
                <a:gd name="T0" fmla="*/ 88 w 92"/>
                <a:gd name="T1" fmla="*/ 71 h 97"/>
                <a:gd name="T2" fmla="*/ 85 w 92"/>
                <a:gd name="T3" fmla="*/ 68 h 97"/>
                <a:gd name="T4" fmla="*/ 81 w 92"/>
                <a:gd name="T5" fmla="*/ 65 h 97"/>
                <a:gd name="T6" fmla="*/ 77 w 92"/>
                <a:gd name="T7" fmla="*/ 62 h 97"/>
                <a:gd name="T8" fmla="*/ 72 w 92"/>
                <a:gd name="T9" fmla="*/ 57 h 97"/>
                <a:gd name="T10" fmla="*/ 60 w 92"/>
                <a:gd name="T11" fmla="*/ 45 h 97"/>
                <a:gd name="T12" fmla="*/ 56 w 92"/>
                <a:gd name="T13" fmla="*/ 41 h 97"/>
                <a:gd name="T14" fmla="*/ 54 w 92"/>
                <a:gd name="T15" fmla="*/ 38 h 97"/>
                <a:gd name="T16" fmla="*/ 52 w 92"/>
                <a:gd name="T17" fmla="*/ 35 h 97"/>
                <a:gd name="T18" fmla="*/ 51 w 92"/>
                <a:gd name="T19" fmla="*/ 32 h 97"/>
                <a:gd name="T20" fmla="*/ 63 w 92"/>
                <a:gd name="T21" fmla="*/ 29 h 97"/>
                <a:gd name="T22" fmla="*/ 75 w 92"/>
                <a:gd name="T23" fmla="*/ 28 h 97"/>
                <a:gd name="T24" fmla="*/ 74 w 92"/>
                <a:gd name="T25" fmla="*/ 19 h 97"/>
                <a:gd name="T26" fmla="*/ 49 w 92"/>
                <a:gd name="T27" fmla="*/ 19 h 97"/>
                <a:gd name="T28" fmla="*/ 36 w 92"/>
                <a:gd name="T29" fmla="*/ 1 h 97"/>
                <a:gd name="T30" fmla="*/ 35 w 92"/>
                <a:gd name="T31" fmla="*/ 13 h 97"/>
                <a:gd name="T32" fmla="*/ 19 w 92"/>
                <a:gd name="T33" fmla="*/ 19 h 97"/>
                <a:gd name="T34" fmla="*/ 16 w 92"/>
                <a:gd name="T35" fmla="*/ 28 h 97"/>
                <a:gd name="T36" fmla="*/ 30 w 92"/>
                <a:gd name="T37" fmla="*/ 29 h 97"/>
                <a:gd name="T38" fmla="*/ 32 w 92"/>
                <a:gd name="T39" fmla="*/ 37 h 97"/>
                <a:gd name="T40" fmla="*/ 31 w 92"/>
                <a:gd name="T41" fmla="*/ 39 h 97"/>
                <a:gd name="T42" fmla="*/ 30 w 92"/>
                <a:gd name="T43" fmla="*/ 42 h 97"/>
                <a:gd name="T44" fmla="*/ 29 w 92"/>
                <a:gd name="T45" fmla="*/ 44 h 97"/>
                <a:gd name="T46" fmla="*/ 28 w 92"/>
                <a:gd name="T47" fmla="*/ 46 h 97"/>
                <a:gd name="T48" fmla="*/ 26 w 92"/>
                <a:gd name="T49" fmla="*/ 49 h 97"/>
                <a:gd name="T50" fmla="*/ 24 w 92"/>
                <a:gd name="T51" fmla="*/ 52 h 97"/>
                <a:gd name="T52" fmla="*/ 22 w 92"/>
                <a:gd name="T53" fmla="*/ 55 h 97"/>
                <a:gd name="T54" fmla="*/ 20 w 92"/>
                <a:gd name="T55" fmla="*/ 58 h 97"/>
                <a:gd name="T56" fmla="*/ 14 w 92"/>
                <a:gd name="T57" fmla="*/ 64 h 97"/>
                <a:gd name="T58" fmla="*/ 8 w 92"/>
                <a:gd name="T59" fmla="*/ 69 h 97"/>
                <a:gd name="T60" fmla="*/ 6 w 92"/>
                <a:gd name="T61" fmla="*/ 71 h 97"/>
                <a:gd name="T62" fmla="*/ 3 w 92"/>
                <a:gd name="T63" fmla="*/ 73 h 97"/>
                <a:gd name="T64" fmla="*/ 0 w 92"/>
                <a:gd name="T65" fmla="*/ 77 h 97"/>
                <a:gd name="T66" fmla="*/ 3 w 92"/>
                <a:gd name="T67" fmla="*/ 79 h 97"/>
                <a:gd name="T68" fmla="*/ 5 w 92"/>
                <a:gd name="T69" fmla="*/ 80 h 97"/>
                <a:gd name="T70" fmla="*/ 8 w 92"/>
                <a:gd name="T71" fmla="*/ 81 h 97"/>
                <a:gd name="T72" fmla="*/ 13 w 92"/>
                <a:gd name="T73" fmla="*/ 80 h 97"/>
                <a:gd name="T74" fmla="*/ 20 w 92"/>
                <a:gd name="T75" fmla="*/ 72 h 97"/>
                <a:gd name="T76" fmla="*/ 23 w 92"/>
                <a:gd name="T77" fmla="*/ 69 h 97"/>
                <a:gd name="T78" fmla="*/ 26 w 92"/>
                <a:gd name="T79" fmla="*/ 66 h 97"/>
                <a:gd name="T80" fmla="*/ 28 w 92"/>
                <a:gd name="T81" fmla="*/ 62 h 97"/>
                <a:gd name="T82" fmla="*/ 30 w 92"/>
                <a:gd name="T83" fmla="*/ 60 h 97"/>
                <a:gd name="T84" fmla="*/ 32 w 92"/>
                <a:gd name="T85" fmla="*/ 57 h 97"/>
                <a:gd name="T86" fmla="*/ 34 w 92"/>
                <a:gd name="T87" fmla="*/ 54 h 97"/>
                <a:gd name="T88" fmla="*/ 36 w 92"/>
                <a:gd name="T89" fmla="*/ 51 h 97"/>
                <a:gd name="T90" fmla="*/ 37 w 92"/>
                <a:gd name="T91" fmla="*/ 92 h 97"/>
                <a:gd name="T92" fmla="*/ 51 w 92"/>
                <a:gd name="T93" fmla="*/ 96 h 97"/>
                <a:gd name="T94" fmla="*/ 52 w 92"/>
                <a:gd name="T95" fmla="*/ 88 h 97"/>
                <a:gd name="T96" fmla="*/ 51 w 92"/>
                <a:gd name="T97" fmla="*/ 73 h 97"/>
                <a:gd name="T98" fmla="*/ 50 w 92"/>
                <a:gd name="T99" fmla="*/ 56 h 97"/>
                <a:gd name="T100" fmla="*/ 52 w 92"/>
                <a:gd name="T101" fmla="*/ 51 h 97"/>
                <a:gd name="T102" fmla="*/ 54 w 92"/>
                <a:gd name="T103" fmla="*/ 54 h 97"/>
                <a:gd name="T104" fmla="*/ 57 w 92"/>
                <a:gd name="T105" fmla="*/ 58 h 97"/>
                <a:gd name="T106" fmla="*/ 60 w 92"/>
                <a:gd name="T107" fmla="*/ 62 h 97"/>
                <a:gd name="T108" fmla="*/ 64 w 92"/>
                <a:gd name="T109" fmla="*/ 66 h 97"/>
                <a:gd name="T110" fmla="*/ 74 w 92"/>
                <a:gd name="T111" fmla="*/ 78 h 97"/>
                <a:gd name="T112" fmla="*/ 80 w 92"/>
                <a:gd name="T113" fmla="*/ 81 h 97"/>
                <a:gd name="T114" fmla="*/ 83 w 92"/>
                <a:gd name="T115" fmla="*/ 79 h 97"/>
                <a:gd name="T116" fmla="*/ 86 w 92"/>
                <a:gd name="T117" fmla="*/ 78 h 97"/>
                <a:gd name="T118" fmla="*/ 89 w 92"/>
                <a:gd name="T119" fmla="*/ 77 h 97"/>
                <a:gd name="T120" fmla="*/ 91 w 92"/>
                <a:gd name="T121" fmla="*/ 7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2" h="97">
                  <a:moveTo>
                    <a:pt x="91" y="74"/>
                  </a:moveTo>
                  <a:cubicBezTo>
                    <a:pt x="91" y="74"/>
                    <a:pt x="91" y="74"/>
                    <a:pt x="91" y="73"/>
                  </a:cubicBezTo>
                  <a:cubicBezTo>
                    <a:pt x="91" y="73"/>
                    <a:pt x="91" y="73"/>
                    <a:pt x="91" y="73"/>
                  </a:cubicBezTo>
                  <a:cubicBezTo>
                    <a:pt x="91" y="73"/>
                    <a:pt x="91" y="73"/>
                    <a:pt x="91" y="73"/>
                  </a:cubicBezTo>
                  <a:cubicBezTo>
                    <a:pt x="91" y="73"/>
                    <a:pt x="91" y="73"/>
                    <a:pt x="91" y="73"/>
                  </a:cubicBezTo>
                  <a:cubicBezTo>
                    <a:pt x="90" y="73"/>
                    <a:pt x="90" y="73"/>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90" y="72"/>
                  </a:cubicBezTo>
                  <a:cubicBezTo>
                    <a:pt x="90" y="72"/>
                    <a:pt x="90" y="72"/>
                    <a:pt x="89" y="72"/>
                  </a:cubicBezTo>
                  <a:cubicBezTo>
                    <a:pt x="89" y="72"/>
                    <a:pt x="89" y="72"/>
                    <a:pt x="89" y="72"/>
                  </a:cubicBezTo>
                  <a:cubicBezTo>
                    <a:pt x="89" y="72"/>
                    <a:pt x="89" y="72"/>
                    <a:pt x="89" y="71"/>
                  </a:cubicBezTo>
                  <a:cubicBezTo>
                    <a:pt x="89" y="71"/>
                    <a:pt x="89" y="71"/>
                    <a:pt x="89" y="71"/>
                  </a:cubicBezTo>
                  <a:cubicBezTo>
                    <a:pt x="89" y="71"/>
                    <a:pt x="89" y="71"/>
                    <a:pt x="89" y="71"/>
                  </a:cubicBezTo>
                  <a:cubicBezTo>
                    <a:pt x="89" y="71"/>
                    <a:pt x="89" y="71"/>
                    <a:pt x="89" y="71"/>
                  </a:cubicBezTo>
                  <a:cubicBezTo>
                    <a:pt x="89" y="71"/>
                    <a:pt x="88" y="71"/>
                    <a:pt x="88" y="71"/>
                  </a:cubicBezTo>
                  <a:cubicBezTo>
                    <a:pt x="88" y="71"/>
                    <a:pt x="88" y="71"/>
                    <a:pt x="88" y="71"/>
                  </a:cubicBezTo>
                  <a:cubicBezTo>
                    <a:pt x="88" y="71"/>
                    <a:pt x="88" y="71"/>
                    <a:pt x="88" y="71"/>
                  </a:cubicBezTo>
                  <a:cubicBezTo>
                    <a:pt x="88" y="71"/>
                    <a:pt x="88" y="71"/>
                    <a:pt x="88" y="71"/>
                  </a:cubicBezTo>
                  <a:cubicBezTo>
                    <a:pt x="88" y="71"/>
                    <a:pt x="88" y="71"/>
                    <a:pt x="88" y="70"/>
                  </a:cubicBezTo>
                  <a:cubicBezTo>
                    <a:pt x="88" y="70"/>
                    <a:pt x="88" y="70"/>
                    <a:pt x="88" y="70"/>
                  </a:cubicBezTo>
                  <a:cubicBezTo>
                    <a:pt x="88"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7" y="70"/>
                    <a:pt x="87" y="70"/>
                  </a:cubicBezTo>
                  <a:cubicBezTo>
                    <a:pt x="87" y="70"/>
                    <a:pt x="86" y="69"/>
                    <a:pt x="86" y="69"/>
                  </a:cubicBezTo>
                  <a:cubicBezTo>
                    <a:pt x="86" y="69"/>
                    <a:pt x="86" y="69"/>
                    <a:pt x="86" y="69"/>
                  </a:cubicBezTo>
                  <a:cubicBezTo>
                    <a:pt x="86" y="69"/>
                    <a:pt x="86" y="69"/>
                    <a:pt x="86" y="69"/>
                  </a:cubicBezTo>
                  <a:cubicBezTo>
                    <a:pt x="86" y="69"/>
                    <a:pt x="86" y="69"/>
                    <a:pt x="86" y="69"/>
                  </a:cubicBezTo>
                  <a:cubicBezTo>
                    <a:pt x="86" y="69"/>
                    <a:pt x="86" y="69"/>
                    <a:pt x="86" y="69"/>
                  </a:cubicBezTo>
                  <a:cubicBezTo>
                    <a:pt x="86" y="69"/>
                    <a:pt x="85" y="69"/>
                    <a:pt x="85" y="69"/>
                  </a:cubicBezTo>
                  <a:cubicBezTo>
                    <a:pt x="85" y="69"/>
                    <a:pt x="85" y="69"/>
                    <a:pt x="85" y="68"/>
                  </a:cubicBezTo>
                  <a:cubicBezTo>
                    <a:pt x="85" y="68"/>
                    <a:pt x="85" y="68"/>
                    <a:pt x="85" y="68"/>
                  </a:cubicBezTo>
                  <a:cubicBezTo>
                    <a:pt x="85" y="68"/>
                    <a:pt x="85" y="68"/>
                    <a:pt x="85" y="68"/>
                  </a:cubicBezTo>
                  <a:cubicBezTo>
                    <a:pt x="85" y="68"/>
                    <a:pt x="85" y="68"/>
                    <a:pt x="85" y="68"/>
                  </a:cubicBezTo>
                  <a:cubicBezTo>
                    <a:pt x="85" y="68"/>
                    <a:pt x="85" y="68"/>
                    <a:pt x="85" y="68"/>
                  </a:cubicBezTo>
                  <a:cubicBezTo>
                    <a:pt x="85" y="68"/>
                    <a:pt x="84" y="68"/>
                    <a:pt x="84" y="68"/>
                  </a:cubicBezTo>
                  <a:cubicBezTo>
                    <a:pt x="84" y="68"/>
                    <a:pt x="84" y="68"/>
                    <a:pt x="84" y="68"/>
                  </a:cubicBezTo>
                  <a:cubicBezTo>
                    <a:pt x="84" y="68"/>
                    <a:pt x="84" y="68"/>
                    <a:pt x="84" y="68"/>
                  </a:cubicBezTo>
                  <a:cubicBezTo>
                    <a:pt x="84" y="68"/>
                    <a:pt x="84" y="67"/>
                    <a:pt x="84" y="67"/>
                  </a:cubicBezTo>
                  <a:cubicBezTo>
                    <a:pt x="84" y="67"/>
                    <a:pt x="84" y="67"/>
                    <a:pt x="84" y="67"/>
                  </a:cubicBezTo>
                  <a:cubicBezTo>
                    <a:pt x="84" y="67"/>
                    <a:pt x="84"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3" y="67"/>
                    <a:pt x="83" y="67"/>
                    <a:pt x="83" y="67"/>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2" y="66"/>
                    <a:pt x="82" y="66"/>
                  </a:cubicBezTo>
                  <a:cubicBezTo>
                    <a:pt x="82" y="66"/>
                    <a:pt x="81" y="65"/>
                    <a:pt x="81" y="65"/>
                  </a:cubicBezTo>
                  <a:cubicBezTo>
                    <a:pt x="81" y="65"/>
                    <a:pt x="81" y="65"/>
                    <a:pt x="81" y="65"/>
                  </a:cubicBezTo>
                  <a:cubicBezTo>
                    <a:pt x="81" y="65"/>
                    <a:pt x="81" y="65"/>
                    <a:pt x="81" y="65"/>
                  </a:cubicBezTo>
                  <a:cubicBezTo>
                    <a:pt x="81" y="65"/>
                    <a:pt x="81" y="65"/>
                    <a:pt x="81" y="65"/>
                  </a:cubicBezTo>
                  <a:cubicBezTo>
                    <a:pt x="81" y="65"/>
                    <a:pt x="80" y="65"/>
                    <a:pt x="80" y="65"/>
                  </a:cubicBezTo>
                  <a:cubicBezTo>
                    <a:pt x="80" y="65"/>
                    <a:pt x="80" y="65"/>
                    <a:pt x="80" y="65"/>
                  </a:cubicBezTo>
                  <a:cubicBezTo>
                    <a:pt x="80" y="64"/>
                    <a:pt x="80" y="64"/>
                    <a:pt x="80" y="64"/>
                  </a:cubicBezTo>
                  <a:cubicBezTo>
                    <a:pt x="80" y="64"/>
                    <a:pt x="80" y="64"/>
                    <a:pt x="80" y="64"/>
                  </a:cubicBezTo>
                  <a:cubicBezTo>
                    <a:pt x="80" y="64"/>
                    <a:pt x="80" y="64"/>
                    <a:pt x="80" y="64"/>
                  </a:cubicBezTo>
                  <a:cubicBezTo>
                    <a:pt x="79" y="64"/>
                    <a:pt x="79" y="64"/>
                    <a:pt x="79" y="64"/>
                  </a:cubicBezTo>
                  <a:cubicBezTo>
                    <a:pt x="79" y="64"/>
                    <a:pt x="79" y="64"/>
                    <a:pt x="79" y="64"/>
                  </a:cubicBezTo>
                  <a:cubicBezTo>
                    <a:pt x="79" y="64"/>
                    <a:pt x="79" y="64"/>
                    <a:pt x="79" y="64"/>
                  </a:cubicBezTo>
                  <a:cubicBezTo>
                    <a:pt x="79" y="64"/>
                    <a:pt x="79" y="64"/>
                    <a:pt x="79" y="64"/>
                  </a:cubicBezTo>
                  <a:cubicBezTo>
                    <a:pt x="79" y="64"/>
                    <a:pt x="79" y="64"/>
                    <a:pt x="79" y="64"/>
                  </a:cubicBezTo>
                  <a:cubicBezTo>
                    <a:pt x="79" y="63"/>
                    <a:pt x="79" y="63"/>
                    <a:pt x="79" y="63"/>
                  </a:cubicBezTo>
                  <a:cubicBezTo>
                    <a:pt x="79" y="63"/>
                    <a:pt x="79" y="63"/>
                    <a:pt x="79" y="63"/>
                  </a:cubicBezTo>
                  <a:cubicBezTo>
                    <a:pt x="79" y="63"/>
                    <a:pt x="79" y="63"/>
                    <a:pt x="79" y="63"/>
                  </a:cubicBezTo>
                  <a:cubicBezTo>
                    <a:pt x="79" y="63"/>
                    <a:pt x="79" y="63"/>
                    <a:pt x="79" y="63"/>
                  </a:cubicBezTo>
                  <a:cubicBezTo>
                    <a:pt x="78" y="63"/>
                    <a:pt x="78" y="63"/>
                    <a:pt x="78" y="63"/>
                  </a:cubicBezTo>
                  <a:cubicBezTo>
                    <a:pt x="78" y="63"/>
                    <a:pt x="78" y="63"/>
                    <a:pt x="78" y="63"/>
                  </a:cubicBezTo>
                  <a:cubicBezTo>
                    <a:pt x="78" y="62"/>
                    <a:pt x="77" y="62"/>
                    <a:pt x="77" y="62"/>
                  </a:cubicBezTo>
                  <a:cubicBezTo>
                    <a:pt x="77" y="62"/>
                    <a:pt x="77" y="62"/>
                    <a:pt x="77" y="62"/>
                  </a:cubicBezTo>
                  <a:cubicBezTo>
                    <a:pt x="77" y="62"/>
                    <a:pt x="77" y="62"/>
                    <a:pt x="77" y="62"/>
                  </a:cubicBezTo>
                  <a:cubicBezTo>
                    <a:pt x="77" y="62"/>
                    <a:pt x="77" y="62"/>
                    <a:pt x="77" y="62"/>
                  </a:cubicBezTo>
                  <a:cubicBezTo>
                    <a:pt x="77" y="61"/>
                    <a:pt x="77" y="61"/>
                    <a:pt x="77" y="61"/>
                  </a:cubicBezTo>
                  <a:cubicBezTo>
                    <a:pt x="76" y="61"/>
                    <a:pt x="76" y="61"/>
                    <a:pt x="76" y="61"/>
                  </a:cubicBezTo>
                  <a:cubicBezTo>
                    <a:pt x="76" y="61"/>
                    <a:pt x="76" y="61"/>
                    <a:pt x="76" y="61"/>
                  </a:cubicBezTo>
                  <a:cubicBezTo>
                    <a:pt x="76" y="61"/>
                    <a:pt x="76" y="61"/>
                    <a:pt x="76" y="61"/>
                  </a:cubicBezTo>
                  <a:cubicBezTo>
                    <a:pt x="76" y="61"/>
                    <a:pt x="76" y="60"/>
                    <a:pt x="75" y="60"/>
                  </a:cubicBezTo>
                  <a:cubicBezTo>
                    <a:pt x="75" y="60"/>
                    <a:pt x="75" y="60"/>
                    <a:pt x="75" y="60"/>
                  </a:cubicBezTo>
                  <a:cubicBezTo>
                    <a:pt x="75" y="60"/>
                    <a:pt x="75" y="60"/>
                    <a:pt x="75" y="60"/>
                  </a:cubicBezTo>
                  <a:cubicBezTo>
                    <a:pt x="75" y="60"/>
                    <a:pt x="75" y="60"/>
                    <a:pt x="75" y="60"/>
                  </a:cubicBezTo>
                  <a:cubicBezTo>
                    <a:pt x="74" y="59"/>
                    <a:pt x="74" y="59"/>
                    <a:pt x="74" y="59"/>
                  </a:cubicBezTo>
                  <a:cubicBezTo>
                    <a:pt x="74" y="59"/>
                    <a:pt x="74" y="59"/>
                    <a:pt x="74" y="59"/>
                  </a:cubicBezTo>
                  <a:cubicBezTo>
                    <a:pt x="74" y="59"/>
                    <a:pt x="73" y="59"/>
                    <a:pt x="73" y="58"/>
                  </a:cubicBezTo>
                  <a:cubicBezTo>
                    <a:pt x="73" y="58"/>
                    <a:pt x="73" y="58"/>
                    <a:pt x="73" y="58"/>
                  </a:cubicBezTo>
                  <a:cubicBezTo>
                    <a:pt x="73" y="58"/>
                    <a:pt x="73" y="58"/>
                    <a:pt x="73" y="58"/>
                  </a:cubicBezTo>
                  <a:cubicBezTo>
                    <a:pt x="73" y="58"/>
                    <a:pt x="73" y="58"/>
                    <a:pt x="73" y="58"/>
                  </a:cubicBezTo>
                  <a:cubicBezTo>
                    <a:pt x="72" y="58"/>
                    <a:pt x="72" y="57"/>
                    <a:pt x="72" y="57"/>
                  </a:cubicBezTo>
                  <a:cubicBezTo>
                    <a:pt x="72" y="57"/>
                    <a:pt x="72" y="57"/>
                    <a:pt x="72" y="57"/>
                  </a:cubicBezTo>
                  <a:cubicBezTo>
                    <a:pt x="72" y="57"/>
                    <a:pt x="72" y="57"/>
                    <a:pt x="72" y="57"/>
                  </a:cubicBezTo>
                  <a:cubicBezTo>
                    <a:pt x="72" y="57"/>
                    <a:pt x="72" y="57"/>
                    <a:pt x="72" y="57"/>
                  </a:cubicBezTo>
                  <a:cubicBezTo>
                    <a:pt x="71" y="56"/>
                    <a:pt x="70" y="55"/>
                    <a:pt x="69" y="55"/>
                  </a:cubicBezTo>
                  <a:cubicBezTo>
                    <a:pt x="68" y="54"/>
                    <a:pt x="68" y="53"/>
                    <a:pt x="67" y="52"/>
                  </a:cubicBezTo>
                  <a:cubicBezTo>
                    <a:pt x="67" y="52"/>
                    <a:pt x="66" y="52"/>
                    <a:pt x="66" y="51"/>
                  </a:cubicBezTo>
                  <a:cubicBezTo>
                    <a:pt x="66" y="51"/>
                    <a:pt x="66" y="51"/>
                    <a:pt x="66" y="51"/>
                  </a:cubicBezTo>
                  <a:cubicBezTo>
                    <a:pt x="66" y="51"/>
                    <a:pt x="66" y="51"/>
                    <a:pt x="66" y="51"/>
                  </a:cubicBezTo>
                  <a:cubicBezTo>
                    <a:pt x="66" y="51"/>
                    <a:pt x="66" y="51"/>
                    <a:pt x="66" y="51"/>
                  </a:cubicBezTo>
                  <a:cubicBezTo>
                    <a:pt x="65" y="50"/>
                    <a:pt x="64" y="49"/>
                    <a:pt x="63" y="49"/>
                  </a:cubicBezTo>
                  <a:cubicBezTo>
                    <a:pt x="63" y="48"/>
                    <a:pt x="63" y="48"/>
                    <a:pt x="63" y="48"/>
                  </a:cubicBezTo>
                  <a:cubicBezTo>
                    <a:pt x="63" y="48"/>
                    <a:pt x="63" y="48"/>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2" y="47"/>
                    <a:pt x="62" y="47"/>
                    <a:pt x="62" y="47"/>
                  </a:cubicBezTo>
                  <a:cubicBezTo>
                    <a:pt x="61" y="46"/>
                    <a:pt x="61" y="46"/>
                    <a:pt x="61" y="46"/>
                  </a:cubicBezTo>
                  <a:cubicBezTo>
                    <a:pt x="61" y="46"/>
                    <a:pt x="61" y="46"/>
                    <a:pt x="61" y="46"/>
                  </a:cubicBezTo>
                  <a:cubicBezTo>
                    <a:pt x="61" y="46"/>
                    <a:pt x="61" y="46"/>
                    <a:pt x="60" y="45"/>
                  </a:cubicBezTo>
                  <a:cubicBezTo>
                    <a:pt x="60" y="45"/>
                    <a:pt x="60" y="45"/>
                    <a:pt x="60" y="45"/>
                  </a:cubicBezTo>
                  <a:cubicBezTo>
                    <a:pt x="60" y="45"/>
                    <a:pt x="60" y="45"/>
                    <a:pt x="60" y="45"/>
                  </a:cubicBezTo>
                  <a:cubicBezTo>
                    <a:pt x="60" y="45"/>
                    <a:pt x="60" y="45"/>
                    <a:pt x="60" y="45"/>
                  </a:cubicBezTo>
                  <a:cubicBezTo>
                    <a:pt x="60" y="44"/>
                    <a:pt x="59" y="44"/>
                    <a:pt x="59" y="44"/>
                  </a:cubicBezTo>
                  <a:cubicBezTo>
                    <a:pt x="59" y="44"/>
                    <a:pt x="59" y="44"/>
                    <a:pt x="59" y="44"/>
                  </a:cubicBezTo>
                  <a:cubicBezTo>
                    <a:pt x="59" y="44"/>
                    <a:pt x="59" y="44"/>
                    <a:pt x="59" y="44"/>
                  </a:cubicBezTo>
                  <a:cubicBezTo>
                    <a:pt x="59" y="43"/>
                    <a:pt x="59" y="43"/>
                    <a:pt x="59" y="43"/>
                  </a:cubicBezTo>
                  <a:cubicBezTo>
                    <a:pt x="59" y="43"/>
                    <a:pt x="58" y="43"/>
                    <a:pt x="58" y="43"/>
                  </a:cubicBezTo>
                  <a:cubicBezTo>
                    <a:pt x="58" y="43"/>
                    <a:pt x="58" y="43"/>
                    <a:pt x="58" y="43"/>
                  </a:cubicBezTo>
                  <a:cubicBezTo>
                    <a:pt x="58" y="43"/>
                    <a:pt x="58" y="43"/>
                    <a:pt x="58" y="43"/>
                  </a:cubicBezTo>
                  <a:cubicBezTo>
                    <a:pt x="58" y="43"/>
                    <a:pt x="58" y="43"/>
                    <a:pt x="58" y="43"/>
                  </a:cubicBezTo>
                  <a:cubicBezTo>
                    <a:pt x="58" y="42"/>
                    <a:pt x="58" y="42"/>
                    <a:pt x="58" y="42"/>
                  </a:cubicBezTo>
                  <a:cubicBezTo>
                    <a:pt x="58" y="42"/>
                    <a:pt x="58" y="42"/>
                    <a:pt x="58" y="42"/>
                  </a:cubicBezTo>
                  <a:cubicBezTo>
                    <a:pt x="58" y="42"/>
                    <a:pt x="57" y="42"/>
                    <a:pt x="57" y="42"/>
                  </a:cubicBezTo>
                  <a:cubicBezTo>
                    <a:pt x="57" y="42"/>
                    <a:pt x="57" y="42"/>
                    <a:pt x="57" y="42"/>
                  </a:cubicBezTo>
                  <a:cubicBezTo>
                    <a:pt x="57" y="42"/>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7" y="41"/>
                    <a:pt x="57" y="41"/>
                    <a:pt x="57" y="41"/>
                  </a:cubicBezTo>
                  <a:cubicBezTo>
                    <a:pt x="56" y="41"/>
                    <a:pt x="56" y="41"/>
                    <a:pt x="56" y="41"/>
                  </a:cubicBezTo>
                  <a:cubicBezTo>
                    <a:pt x="56" y="41"/>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40"/>
                    <a:pt x="56" y="40"/>
                  </a:cubicBezTo>
                  <a:cubicBezTo>
                    <a:pt x="56" y="40"/>
                    <a:pt x="56" y="39"/>
                    <a:pt x="56"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8"/>
                  </a:cubicBezTo>
                  <a:cubicBezTo>
                    <a:pt x="55" y="38"/>
                    <a:pt x="55" y="38"/>
                    <a:pt x="55" y="38"/>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8"/>
                    <a:pt x="54" y="38"/>
                  </a:cubicBezTo>
                  <a:cubicBezTo>
                    <a:pt x="54" y="38"/>
                    <a:pt x="54" y="38"/>
                    <a:pt x="54" y="37"/>
                  </a:cubicBezTo>
                  <a:cubicBezTo>
                    <a:pt x="54" y="37"/>
                    <a:pt x="54" y="37"/>
                    <a:pt x="54" y="37"/>
                  </a:cubicBezTo>
                  <a:cubicBezTo>
                    <a:pt x="54" y="37"/>
                    <a:pt x="54" y="37"/>
                    <a:pt x="54" y="37"/>
                  </a:cubicBezTo>
                  <a:cubicBezTo>
                    <a:pt x="54" y="37"/>
                    <a:pt x="54" y="37"/>
                    <a:pt x="54" y="37"/>
                  </a:cubicBezTo>
                  <a:cubicBezTo>
                    <a:pt x="54" y="37"/>
                    <a:pt x="54" y="37"/>
                    <a:pt x="54" y="37"/>
                  </a:cubicBezTo>
                  <a:cubicBezTo>
                    <a:pt x="54" y="37"/>
                    <a:pt x="54" y="37"/>
                    <a:pt x="53" y="37"/>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5"/>
                    <a:pt x="53" y="35"/>
                    <a:pt x="53" y="35"/>
                  </a:cubicBezTo>
                  <a:cubicBezTo>
                    <a:pt x="53" y="35"/>
                    <a:pt x="53" y="35"/>
                    <a:pt x="53" y="35"/>
                  </a:cubicBezTo>
                  <a:cubicBezTo>
                    <a:pt x="53" y="35"/>
                    <a:pt x="53" y="35"/>
                    <a:pt x="53"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5"/>
                  </a:cubicBezTo>
                  <a:cubicBezTo>
                    <a:pt x="52" y="35"/>
                    <a:pt x="52" y="35"/>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2" y="34"/>
                    <a:pt x="52" y="34"/>
                    <a:pt x="52" y="34"/>
                  </a:cubicBezTo>
                  <a:cubicBezTo>
                    <a:pt x="51" y="34"/>
                    <a:pt x="51" y="33"/>
                    <a:pt x="51" y="33"/>
                  </a:cubicBezTo>
                  <a:cubicBezTo>
                    <a:pt x="51" y="33"/>
                    <a:pt x="51" y="33"/>
                    <a:pt x="51" y="33"/>
                  </a:cubicBezTo>
                  <a:cubicBezTo>
                    <a:pt x="51" y="33"/>
                    <a:pt x="51" y="33"/>
                    <a:pt x="51" y="33"/>
                  </a:cubicBezTo>
                  <a:cubicBezTo>
                    <a:pt x="51" y="33"/>
                    <a:pt x="51" y="33"/>
                    <a:pt x="51" y="33"/>
                  </a:cubicBezTo>
                  <a:cubicBezTo>
                    <a:pt x="51" y="33"/>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1" y="32"/>
                    <a:pt x="51" y="32"/>
                  </a:cubicBezTo>
                  <a:cubicBezTo>
                    <a:pt x="51" y="32"/>
                    <a:pt x="50" y="32"/>
                    <a:pt x="50" y="32"/>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1"/>
                    <a:pt x="50" y="31"/>
                    <a:pt x="50" y="31"/>
                  </a:cubicBezTo>
                  <a:cubicBezTo>
                    <a:pt x="50" y="30"/>
                    <a:pt x="50" y="30"/>
                    <a:pt x="50" y="30"/>
                  </a:cubicBezTo>
                  <a:cubicBezTo>
                    <a:pt x="50" y="30"/>
                    <a:pt x="50" y="29"/>
                    <a:pt x="50" y="29"/>
                  </a:cubicBezTo>
                  <a:cubicBezTo>
                    <a:pt x="50" y="29"/>
                    <a:pt x="50" y="29"/>
                    <a:pt x="50" y="29"/>
                  </a:cubicBezTo>
                  <a:cubicBezTo>
                    <a:pt x="50" y="29"/>
                    <a:pt x="50" y="29"/>
                    <a:pt x="51" y="29"/>
                  </a:cubicBezTo>
                  <a:cubicBezTo>
                    <a:pt x="52" y="29"/>
                    <a:pt x="54" y="29"/>
                    <a:pt x="56" y="29"/>
                  </a:cubicBezTo>
                  <a:cubicBezTo>
                    <a:pt x="56" y="29"/>
                    <a:pt x="56" y="29"/>
                    <a:pt x="56" y="29"/>
                  </a:cubicBezTo>
                  <a:cubicBezTo>
                    <a:pt x="57" y="29"/>
                    <a:pt x="57" y="29"/>
                    <a:pt x="58" y="29"/>
                  </a:cubicBezTo>
                  <a:cubicBezTo>
                    <a:pt x="58" y="29"/>
                    <a:pt x="58" y="29"/>
                    <a:pt x="58" y="29"/>
                  </a:cubicBezTo>
                  <a:cubicBezTo>
                    <a:pt x="58" y="29"/>
                    <a:pt x="59" y="29"/>
                    <a:pt x="59" y="29"/>
                  </a:cubicBezTo>
                  <a:cubicBezTo>
                    <a:pt x="60" y="29"/>
                    <a:pt x="60" y="29"/>
                    <a:pt x="60" y="29"/>
                  </a:cubicBezTo>
                  <a:cubicBezTo>
                    <a:pt x="60" y="29"/>
                    <a:pt x="60" y="29"/>
                    <a:pt x="60" y="29"/>
                  </a:cubicBezTo>
                  <a:cubicBezTo>
                    <a:pt x="61" y="29"/>
                    <a:pt x="62" y="29"/>
                    <a:pt x="63" y="29"/>
                  </a:cubicBezTo>
                  <a:cubicBezTo>
                    <a:pt x="63" y="29"/>
                    <a:pt x="64" y="29"/>
                    <a:pt x="65" y="29"/>
                  </a:cubicBezTo>
                  <a:cubicBezTo>
                    <a:pt x="66" y="29"/>
                    <a:pt x="67" y="29"/>
                    <a:pt x="68" y="29"/>
                  </a:cubicBezTo>
                  <a:cubicBezTo>
                    <a:pt x="68" y="29"/>
                    <a:pt x="68" y="29"/>
                    <a:pt x="68" y="29"/>
                  </a:cubicBezTo>
                  <a:cubicBezTo>
                    <a:pt x="68" y="29"/>
                    <a:pt x="68" y="29"/>
                    <a:pt x="68" y="29"/>
                  </a:cubicBezTo>
                  <a:cubicBezTo>
                    <a:pt x="69" y="29"/>
                    <a:pt x="69" y="29"/>
                    <a:pt x="70" y="29"/>
                  </a:cubicBezTo>
                  <a:cubicBezTo>
                    <a:pt x="71" y="30"/>
                    <a:pt x="72" y="30"/>
                    <a:pt x="72" y="30"/>
                  </a:cubicBezTo>
                  <a:cubicBezTo>
                    <a:pt x="73" y="30"/>
                    <a:pt x="73" y="30"/>
                    <a:pt x="73" y="30"/>
                  </a:cubicBezTo>
                  <a:cubicBezTo>
                    <a:pt x="73" y="30"/>
                    <a:pt x="73" y="30"/>
                    <a:pt x="73" y="30"/>
                  </a:cubicBezTo>
                  <a:cubicBezTo>
                    <a:pt x="74" y="30"/>
                    <a:pt x="74" y="30"/>
                    <a:pt x="74" y="30"/>
                  </a:cubicBezTo>
                  <a:cubicBezTo>
                    <a:pt x="74" y="30"/>
                    <a:pt x="74" y="30"/>
                    <a:pt x="74" y="30"/>
                  </a:cubicBezTo>
                  <a:cubicBezTo>
                    <a:pt x="74" y="30"/>
                    <a:pt x="74" y="30"/>
                    <a:pt x="74" y="30"/>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4" y="29"/>
                    <a:pt x="74" y="29"/>
                  </a:cubicBezTo>
                  <a:cubicBezTo>
                    <a:pt x="74" y="29"/>
                    <a:pt x="75" y="29"/>
                    <a:pt x="75" y="29"/>
                  </a:cubicBezTo>
                  <a:cubicBezTo>
                    <a:pt x="75" y="29"/>
                    <a:pt x="75" y="29"/>
                    <a:pt x="75" y="29"/>
                  </a:cubicBezTo>
                  <a:cubicBezTo>
                    <a:pt x="75" y="29"/>
                    <a:pt x="75" y="29"/>
                    <a:pt x="75" y="29"/>
                  </a:cubicBezTo>
                  <a:cubicBezTo>
                    <a:pt x="75" y="29"/>
                    <a:pt x="75" y="28"/>
                    <a:pt x="75" y="28"/>
                  </a:cubicBezTo>
                  <a:cubicBezTo>
                    <a:pt x="75" y="28"/>
                    <a:pt x="75" y="28"/>
                    <a:pt x="75" y="28"/>
                  </a:cubicBezTo>
                  <a:cubicBezTo>
                    <a:pt x="75" y="28"/>
                    <a:pt x="75" y="26"/>
                    <a:pt x="75" y="25"/>
                  </a:cubicBezTo>
                  <a:cubicBezTo>
                    <a:pt x="75" y="24"/>
                    <a:pt x="75" y="24"/>
                    <a:pt x="75" y="23"/>
                  </a:cubicBezTo>
                  <a:cubicBezTo>
                    <a:pt x="75" y="22"/>
                    <a:pt x="75" y="22"/>
                    <a:pt x="75" y="21"/>
                  </a:cubicBezTo>
                  <a:cubicBezTo>
                    <a:pt x="75" y="21"/>
                    <a:pt x="75" y="21"/>
                    <a:pt x="75" y="21"/>
                  </a:cubicBezTo>
                  <a:cubicBezTo>
                    <a:pt x="75" y="21"/>
                    <a:pt x="75" y="21"/>
                    <a:pt x="75" y="21"/>
                  </a:cubicBezTo>
                  <a:cubicBezTo>
                    <a:pt x="75" y="21"/>
                    <a:pt x="75" y="21"/>
                    <a:pt x="75" y="21"/>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5" y="20"/>
                    <a:pt x="75" y="20"/>
                  </a:cubicBezTo>
                  <a:cubicBezTo>
                    <a:pt x="75" y="20"/>
                    <a:pt x="74" y="20"/>
                    <a:pt x="74" y="20"/>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4" y="19"/>
                  </a:cubicBezTo>
                  <a:cubicBezTo>
                    <a:pt x="74" y="19"/>
                    <a:pt x="74" y="19"/>
                    <a:pt x="73" y="19"/>
                  </a:cubicBezTo>
                  <a:cubicBezTo>
                    <a:pt x="73" y="19"/>
                    <a:pt x="73" y="19"/>
                    <a:pt x="73" y="19"/>
                  </a:cubicBezTo>
                  <a:cubicBezTo>
                    <a:pt x="73" y="19"/>
                    <a:pt x="73" y="19"/>
                    <a:pt x="73" y="19"/>
                  </a:cubicBezTo>
                  <a:cubicBezTo>
                    <a:pt x="73" y="19"/>
                    <a:pt x="73" y="19"/>
                    <a:pt x="73" y="19"/>
                  </a:cubicBezTo>
                  <a:cubicBezTo>
                    <a:pt x="73" y="19"/>
                    <a:pt x="72" y="19"/>
                    <a:pt x="71" y="19"/>
                  </a:cubicBezTo>
                  <a:cubicBezTo>
                    <a:pt x="71" y="19"/>
                    <a:pt x="70" y="19"/>
                    <a:pt x="69" y="19"/>
                  </a:cubicBezTo>
                  <a:cubicBezTo>
                    <a:pt x="69" y="19"/>
                    <a:pt x="69" y="19"/>
                    <a:pt x="69" y="19"/>
                  </a:cubicBezTo>
                  <a:cubicBezTo>
                    <a:pt x="68" y="19"/>
                    <a:pt x="67" y="19"/>
                    <a:pt x="66" y="19"/>
                  </a:cubicBezTo>
                  <a:cubicBezTo>
                    <a:pt x="66" y="19"/>
                    <a:pt x="66" y="19"/>
                    <a:pt x="66" y="19"/>
                  </a:cubicBezTo>
                  <a:cubicBezTo>
                    <a:pt x="66" y="19"/>
                    <a:pt x="66" y="19"/>
                    <a:pt x="66" y="19"/>
                  </a:cubicBezTo>
                  <a:cubicBezTo>
                    <a:pt x="65" y="19"/>
                    <a:pt x="65" y="19"/>
                    <a:pt x="65" y="19"/>
                  </a:cubicBezTo>
                  <a:cubicBezTo>
                    <a:pt x="63" y="19"/>
                    <a:pt x="62" y="19"/>
                    <a:pt x="60" y="19"/>
                  </a:cubicBezTo>
                  <a:cubicBezTo>
                    <a:pt x="60" y="19"/>
                    <a:pt x="59" y="19"/>
                    <a:pt x="59" y="19"/>
                  </a:cubicBezTo>
                  <a:cubicBezTo>
                    <a:pt x="57" y="19"/>
                    <a:pt x="56" y="19"/>
                    <a:pt x="55" y="19"/>
                  </a:cubicBezTo>
                  <a:cubicBezTo>
                    <a:pt x="53" y="19"/>
                    <a:pt x="51"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9"/>
                    <a:pt x="49" y="19"/>
                    <a:pt x="49" y="19"/>
                  </a:cubicBezTo>
                  <a:cubicBezTo>
                    <a:pt x="49" y="18"/>
                    <a:pt x="49" y="18"/>
                    <a:pt x="49" y="18"/>
                  </a:cubicBezTo>
                  <a:cubicBezTo>
                    <a:pt x="49" y="17"/>
                    <a:pt x="49" y="16"/>
                    <a:pt x="49" y="15"/>
                  </a:cubicBezTo>
                  <a:cubicBezTo>
                    <a:pt x="49" y="12"/>
                    <a:pt x="49" y="9"/>
                    <a:pt x="49" y="7"/>
                  </a:cubicBezTo>
                  <a:cubicBezTo>
                    <a:pt x="49" y="5"/>
                    <a:pt x="49" y="3"/>
                    <a:pt x="49" y="2"/>
                  </a:cubicBezTo>
                  <a:cubicBezTo>
                    <a:pt x="49" y="2"/>
                    <a:pt x="48" y="2"/>
                    <a:pt x="48" y="2"/>
                  </a:cubicBezTo>
                  <a:cubicBezTo>
                    <a:pt x="48" y="2"/>
                    <a:pt x="48" y="2"/>
                    <a:pt x="48" y="2"/>
                  </a:cubicBezTo>
                  <a:cubicBezTo>
                    <a:pt x="48" y="2"/>
                    <a:pt x="48" y="2"/>
                    <a:pt x="48" y="2"/>
                  </a:cubicBezTo>
                  <a:cubicBezTo>
                    <a:pt x="48" y="1"/>
                    <a:pt x="48" y="1"/>
                    <a:pt x="48" y="1"/>
                  </a:cubicBezTo>
                  <a:cubicBezTo>
                    <a:pt x="48" y="1"/>
                    <a:pt x="48" y="1"/>
                    <a:pt x="48" y="1"/>
                  </a:cubicBezTo>
                  <a:cubicBezTo>
                    <a:pt x="48" y="1"/>
                    <a:pt x="48" y="1"/>
                    <a:pt x="48" y="1"/>
                  </a:cubicBezTo>
                  <a:cubicBezTo>
                    <a:pt x="48" y="1"/>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6" y="1"/>
                    <a:pt x="45" y="0"/>
                    <a:pt x="45" y="0"/>
                  </a:cubicBezTo>
                  <a:cubicBezTo>
                    <a:pt x="44" y="0"/>
                    <a:pt x="42" y="0"/>
                    <a:pt x="41" y="0"/>
                  </a:cubicBezTo>
                  <a:cubicBezTo>
                    <a:pt x="40" y="0"/>
                    <a:pt x="37" y="0"/>
                    <a:pt x="36" y="1"/>
                  </a:cubicBezTo>
                  <a:cubicBezTo>
                    <a:pt x="36" y="1"/>
                    <a:pt x="36" y="1"/>
                    <a:pt x="36" y="1"/>
                  </a:cubicBezTo>
                  <a:cubicBezTo>
                    <a:pt x="36" y="1"/>
                    <a:pt x="36" y="1"/>
                    <a:pt x="36" y="1"/>
                  </a:cubicBezTo>
                  <a:cubicBezTo>
                    <a:pt x="36" y="1"/>
                    <a:pt x="36" y="1"/>
                    <a:pt x="36" y="1"/>
                  </a:cubicBezTo>
                  <a:cubicBezTo>
                    <a:pt x="36" y="1"/>
                    <a:pt x="35" y="2"/>
                    <a:pt x="35" y="2"/>
                  </a:cubicBezTo>
                  <a:cubicBezTo>
                    <a:pt x="35" y="2"/>
                    <a:pt x="35" y="2"/>
                    <a:pt x="35" y="2"/>
                  </a:cubicBezTo>
                  <a:cubicBezTo>
                    <a:pt x="35" y="2"/>
                    <a:pt x="35" y="2"/>
                    <a:pt x="35" y="2"/>
                  </a:cubicBezTo>
                  <a:cubicBezTo>
                    <a:pt x="35" y="2"/>
                    <a:pt x="35" y="2"/>
                    <a:pt x="35" y="2"/>
                  </a:cubicBezTo>
                  <a:cubicBezTo>
                    <a:pt x="35" y="2"/>
                    <a:pt x="35" y="2"/>
                    <a:pt x="35" y="2"/>
                  </a:cubicBezTo>
                  <a:cubicBezTo>
                    <a:pt x="35" y="2"/>
                    <a:pt x="35" y="3"/>
                    <a:pt x="35" y="4"/>
                  </a:cubicBezTo>
                  <a:cubicBezTo>
                    <a:pt x="35" y="4"/>
                    <a:pt x="35" y="4"/>
                    <a:pt x="35" y="4"/>
                  </a:cubicBezTo>
                  <a:cubicBezTo>
                    <a:pt x="35" y="4"/>
                    <a:pt x="35" y="4"/>
                    <a:pt x="35" y="5"/>
                  </a:cubicBezTo>
                  <a:cubicBezTo>
                    <a:pt x="35" y="5"/>
                    <a:pt x="35" y="5"/>
                    <a:pt x="35" y="5"/>
                  </a:cubicBezTo>
                  <a:cubicBezTo>
                    <a:pt x="35" y="5"/>
                    <a:pt x="35" y="6"/>
                    <a:pt x="35" y="6"/>
                  </a:cubicBezTo>
                  <a:cubicBezTo>
                    <a:pt x="35" y="6"/>
                    <a:pt x="35" y="6"/>
                    <a:pt x="35" y="6"/>
                  </a:cubicBezTo>
                  <a:cubicBezTo>
                    <a:pt x="35" y="6"/>
                    <a:pt x="35" y="6"/>
                    <a:pt x="35" y="6"/>
                  </a:cubicBezTo>
                  <a:cubicBezTo>
                    <a:pt x="35" y="7"/>
                    <a:pt x="35" y="7"/>
                    <a:pt x="35" y="7"/>
                  </a:cubicBezTo>
                  <a:cubicBezTo>
                    <a:pt x="35" y="7"/>
                    <a:pt x="35" y="7"/>
                    <a:pt x="35" y="7"/>
                  </a:cubicBezTo>
                  <a:cubicBezTo>
                    <a:pt x="35" y="8"/>
                    <a:pt x="35" y="9"/>
                    <a:pt x="35" y="9"/>
                  </a:cubicBezTo>
                  <a:cubicBezTo>
                    <a:pt x="35" y="10"/>
                    <a:pt x="35" y="10"/>
                    <a:pt x="35" y="11"/>
                  </a:cubicBezTo>
                  <a:cubicBezTo>
                    <a:pt x="35" y="11"/>
                    <a:pt x="35" y="12"/>
                    <a:pt x="35" y="13"/>
                  </a:cubicBezTo>
                  <a:cubicBezTo>
                    <a:pt x="35" y="13"/>
                    <a:pt x="35" y="13"/>
                    <a:pt x="35" y="13"/>
                  </a:cubicBezTo>
                  <a:cubicBezTo>
                    <a:pt x="35" y="13"/>
                    <a:pt x="35" y="14"/>
                    <a:pt x="35" y="15"/>
                  </a:cubicBezTo>
                  <a:cubicBezTo>
                    <a:pt x="35" y="15"/>
                    <a:pt x="35" y="15"/>
                    <a:pt x="35" y="15"/>
                  </a:cubicBezTo>
                  <a:cubicBezTo>
                    <a:pt x="35" y="16"/>
                    <a:pt x="35" y="16"/>
                    <a:pt x="35" y="17"/>
                  </a:cubicBezTo>
                  <a:cubicBezTo>
                    <a:pt x="36" y="17"/>
                    <a:pt x="36" y="18"/>
                    <a:pt x="36" y="19"/>
                  </a:cubicBezTo>
                  <a:cubicBezTo>
                    <a:pt x="36" y="19"/>
                    <a:pt x="36" y="19"/>
                    <a:pt x="35" y="19"/>
                  </a:cubicBezTo>
                  <a:cubicBezTo>
                    <a:pt x="35" y="19"/>
                    <a:pt x="35" y="19"/>
                    <a:pt x="35" y="19"/>
                  </a:cubicBezTo>
                  <a:cubicBezTo>
                    <a:pt x="35" y="19"/>
                    <a:pt x="35" y="19"/>
                    <a:pt x="35" y="19"/>
                  </a:cubicBezTo>
                  <a:cubicBezTo>
                    <a:pt x="35" y="19"/>
                    <a:pt x="35" y="19"/>
                    <a:pt x="35" y="19"/>
                  </a:cubicBezTo>
                  <a:cubicBezTo>
                    <a:pt x="34" y="20"/>
                    <a:pt x="32" y="19"/>
                    <a:pt x="30" y="19"/>
                  </a:cubicBezTo>
                  <a:cubicBezTo>
                    <a:pt x="29" y="19"/>
                    <a:pt x="27" y="20"/>
                    <a:pt x="27" y="19"/>
                  </a:cubicBezTo>
                  <a:cubicBezTo>
                    <a:pt x="26" y="19"/>
                    <a:pt x="25" y="19"/>
                    <a:pt x="25" y="19"/>
                  </a:cubicBezTo>
                  <a:cubicBezTo>
                    <a:pt x="24" y="19"/>
                    <a:pt x="23" y="19"/>
                    <a:pt x="22" y="19"/>
                  </a:cubicBezTo>
                  <a:cubicBezTo>
                    <a:pt x="22" y="19"/>
                    <a:pt x="22" y="19"/>
                    <a:pt x="22" y="19"/>
                  </a:cubicBezTo>
                  <a:cubicBezTo>
                    <a:pt x="22" y="19"/>
                    <a:pt x="22" y="19"/>
                    <a:pt x="21" y="19"/>
                  </a:cubicBezTo>
                  <a:cubicBezTo>
                    <a:pt x="21" y="19"/>
                    <a:pt x="21" y="19"/>
                    <a:pt x="21" y="19"/>
                  </a:cubicBezTo>
                  <a:cubicBezTo>
                    <a:pt x="21" y="19"/>
                    <a:pt x="21" y="19"/>
                    <a:pt x="20" y="19"/>
                  </a:cubicBezTo>
                  <a:cubicBezTo>
                    <a:pt x="20" y="19"/>
                    <a:pt x="20" y="19"/>
                    <a:pt x="20" y="19"/>
                  </a:cubicBezTo>
                  <a:cubicBezTo>
                    <a:pt x="20" y="19"/>
                    <a:pt x="20" y="19"/>
                    <a:pt x="19" y="19"/>
                  </a:cubicBezTo>
                  <a:cubicBezTo>
                    <a:pt x="19" y="19"/>
                    <a:pt x="19" y="19"/>
                    <a:pt x="19" y="19"/>
                  </a:cubicBezTo>
                  <a:cubicBezTo>
                    <a:pt x="19" y="19"/>
                    <a:pt x="19" y="19"/>
                    <a:pt x="18" y="19"/>
                  </a:cubicBezTo>
                  <a:cubicBezTo>
                    <a:pt x="18" y="19"/>
                    <a:pt x="18" y="19"/>
                    <a:pt x="18" y="19"/>
                  </a:cubicBezTo>
                  <a:cubicBezTo>
                    <a:pt x="18" y="19"/>
                    <a:pt x="18" y="19"/>
                    <a:pt x="18" y="19"/>
                  </a:cubicBezTo>
                  <a:cubicBezTo>
                    <a:pt x="18" y="19"/>
                    <a:pt x="18" y="19"/>
                    <a:pt x="18" y="19"/>
                  </a:cubicBezTo>
                  <a:cubicBezTo>
                    <a:pt x="18" y="19"/>
                    <a:pt x="17" y="19"/>
                    <a:pt x="17" y="19"/>
                  </a:cubicBezTo>
                  <a:cubicBezTo>
                    <a:pt x="17" y="19"/>
                    <a:pt x="17" y="19"/>
                    <a:pt x="17" y="19"/>
                  </a:cubicBezTo>
                  <a:cubicBezTo>
                    <a:pt x="17" y="19"/>
                    <a:pt x="17" y="19"/>
                    <a:pt x="17" y="19"/>
                  </a:cubicBezTo>
                  <a:cubicBezTo>
                    <a:pt x="17" y="19"/>
                    <a:pt x="17" y="19"/>
                    <a:pt x="17" y="19"/>
                  </a:cubicBezTo>
                  <a:cubicBezTo>
                    <a:pt x="17" y="19"/>
                    <a:pt x="17" y="19"/>
                    <a:pt x="17" y="19"/>
                  </a:cubicBezTo>
                  <a:cubicBezTo>
                    <a:pt x="16" y="19"/>
                    <a:pt x="16" y="20"/>
                    <a:pt x="16" y="20"/>
                  </a:cubicBezTo>
                  <a:cubicBezTo>
                    <a:pt x="16" y="20"/>
                    <a:pt x="16" y="20"/>
                    <a:pt x="16" y="20"/>
                  </a:cubicBezTo>
                  <a:cubicBezTo>
                    <a:pt x="16" y="20"/>
                    <a:pt x="16" y="20"/>
                    <a:pt x="16" y="20"/>
                  </a:cubicBezTo>
                  <a:cubicBezTo>
                    <a:pt x="16" y="20"/>
                    <a:pt x="16" y="20"/>
                    <a:pt x="16" y="20"/>
                  </a:cubicBezTo>
                  <a:cubicBezTo>
                    <a:pt x="16" y="20"/>
                    <a:pt x="16" y="20"/>
                    <a:pt x="16" y="21"/>
                  </a:cubicBezTo>
                  <a:cubicBezTo>
                    <a:pt x="16" y="21"/>
                    <a:pt x="16" y="21"/>
                    <a:pt x="16" y="21"/>
                  </a:cubicBezTo>
                  <a:cubicBezTo>
                    <a:pt x="15" y="21"/>
                    <a:pt x="16" y="23"/>
                    <a:pt x="16" y="24"/>
                  </a:cubicBezTo>
                  <a:cubicBezTo>
                    <a:pt x="16" y="25"/>
                    <a:pt x="16" y="26"/>
                    <a:pt x="16" y="27"/>
                  </a:cubicBezTo>
                  <a:cubicBezTo>
                    <a:pt x="16" y="27"/>
                    <a:pt x="16" y="28"/>
                    <a:pt x="16" y="28"/>
                  </a:cubicBezTo>
                  <a:cubicBezTo>
                    <a:pt x="16" y="28"/>
                    <a:pt x="16" y="28"/>
                    <a:pt x="16" y="28"/>
                  </a:cubicBezTo>
                  <a:cubicBezTo>
                    <a:pt x="16" y="28"/>
                    <a:pt x="16" y="28"/>
                    <a:pt x="16" y="28"/>
                  </a:cubicBezTo>
                  <a:cubicBezTo>
                    <a:pt x="16" y="28"/>
                    <a:pt x="16" y="28"/>
                    <a:pt x="16" y="28"/>
                  </a:cubicBezTo>
                  <a:cubicBezTo>
                    <a:pt x="16" y="28"/>
                    <a:pt x="16" y="29"/>
                    <a:pt x="16" y="29"/>
                  </a:cubicBezTo>
                  <a:cubicBezTo>
                    <a:pt x="16" y="29"/>
                    <a:pt x="17" y="29"/>
                    <a:pt x="17" y="29"/>
                  </a:cubicBezTo>
                  <a:cubicBezTo>
                    <a:pt x="17" y="29"/>
                    <a:pt x="17" y="29"/>
                    <a:pt x="17" y="29"/>
                  </a:cubicBezTo>
                  <a:cubicBezTo>
                    <a:pt x="17" y="29"/>
                    <a:pt x="17" y="29"/>
                    <a:pt x="17" y="30"/>
                  </a:cubicBezTo>
                  <a:cubicBezTo>
                    <a:pt x="17" y="30"/>
                    <a:pt x="18" y="30"/>
                    <a:pt x="19" y="30"/>
                  </a:cubicBezTo>
                  <a:cubicBezTo>
                    <a:pt x="19" y="30"/>
                    <a:pt x="19" y="30"/>
                    <a:pt x="19" y="30"/>
                  </a:cubicBezTo>
                  <a:cubicBezTo>
                    <a:pt x="19" y="30"/>
                    <a:pt x="19" y="30"/>
                    <a:pt x="20" y="30"/>
                  </a:cubicBezTo>
                  <a:cubicBezTo>
                    <a:pt x="20" y="30"/>
                    <a:pt x="20" y="30"/>
                    <a:pt x="20" y="30"/>
                  </a:cubicBezTo>
                  <a:cubicBezTo>
                    <a:pt x="20" y="30"/>
                    <a:pt x="20" y="30"/>
                    <a:pt x="20" y="30"/>
                  </a:cubicBezTo>
                  <a:cubicBezTo>
                    <a:pt x="20" y="29"/>
                    <a:pt x="20" y="29"/>
                    <a:pt x="20" y="29"/>
                  </a:cubicBezTo>
                  <a:cubicBezTo>
                    <a:pt x="21" y="29"/>
                    <a:pt x="21" y="29"/>
                    <a:pt x="22" y="29"/>
                  </a:cubicBezTo>
                  <a:cubicBezTo>
                    <a:pt x="22" y="29"/>
                    <a:pt x="22" y="29"/>
                    <a:pt x="22" y="29"/>
                  </a:cubicBezTo>
                  <a:cubicBezTo>
                    <a:pt x="22" y="29"/>
                    <a:pt x="23" y="29"/>
                    <a:pt x="23" y="29"/>
                  </a:cubicBezTo>
                  <a:cubicBezTo>
                    <a:pt x="24" y="29"/>
                    <a:pt x="24" y="29"/>
                    <a:pt x="25" y="29"/>
                  </a:cubicBezTo>
                  <a:cubicBezTo>
                    <a:pt x="25" y="29"/>
                    <a:pt x="25" y="29"/>
                    <a:pt x="25" y="29"/>
                  </a:cubicBezTo>
                  <a:cubicBezTo>
                    <a:pt x="26" y="29"/>
                    <a:pt x="26" y="29"/>
                    <a:pt x="27" y="29"/>
                  </a:cubicBezTo>
                  <a:cubicBezTo>
                    <a:pt x="27" y="29"/>
                    <a:pt x="27" y="29"/>
                    <a:pt x="27" y="29"/>
                  </a:cubicBezTo>
                  <a:cubicBezTo>
                    <a:pt x="27" y="29"/>
                    <a:pt x="27" y="29"/>
                    <a:pt x="27" y="29"/>
                  </a:cubicBezTo>
                  <a:cubicBezTo>
                    <a:pt x="28" y="29"/>
                    <a:pt x="29" y="29"/>
                    <a:pt x="30" y="29"/>
                  </a:cubicBezTo>
                  <a:cubicBezTo>
                    <a:pt x="30" y="29"/>
                    <a:pt x="30" y="29"/>
                    <a:pt x="30" y="29"/>
                  </a:cubicBezTo>
                  <a:cubicBezTo>
                    <a:pt x="30" y="29"/>
                    <a:pt x="31" y="29"/>
                    <a:pt x="31" y="29"/>
                  </a:cubicBezTo>
                  <a:cubicBezTo>
                    <a:pt x="32" y="29"/>
                    <a:pt x="33" y="29"/>
                    <a:pt x="34" y="29"/>
                  </a:cubicBezTo>
                  <a:cubicBezTo>
                    <a:pt x="34" y="29"/>
                    <a:pt x="34" y="29"/>
                    <a:pt x="34" y="29"/>
                  </a:cubicBezTo>
                  <a:cubicBezTo>
                    <a:pt x="34" y="29"/>
                    <a:pt x="34" y="29"/>
                    <a:pt x="34" y="29"/>
                  </a:cubicBezTo>
                  <a:cubicBezTo>
                    <a:pt x="34" y="29"/>
                    <a:pt x="34" y="29"/>
                    <a:pt x="35" y="30"/>
                  </a:cubicBezTo>
                  <a:cubicBezTo>
                    <a:pt x="35" y="31"/>
                    <a:pt x="34" y="32"/>
                    <a:pt x="34" y="33"/>
                  </a:cubicBezTo>
                  <a:cubicBezTo>
                    <a:pt x="33" y="34"/>
                    <a:pt x="33" y="34"/>
                    <a:pt x="33" y="35"/>
                  </a:cubicBezTo>
                  <a:cubicBezTo>
                    <a:pt x="33" y="35"/>
                    <a:pt x="33" y="35"/>
                    <a:pt x="33" y="35"/>
                  </a:cubicBezTo>
                  <a:cubicBezTo>
                    <a:pt x="33" y="35"/>
                    <a:pt x="33" y="35"/>
                    <a:pt x="33" y="35"/>
                  </a:cubicBezTo>
                  <a:cubicBezTo>
                    <a:pt x="33" y="35"/>
                    <a:pt x="33" y="35"/>
                    <a:pt x="33" y="35"/>
                  </a:cubicBezTo>
                  <a:cubicBezTo>
                    <a:pt x="33" y="35"/>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6"/>
                  </a:cubicBezTo>
                  <a:cubicBezTo>
                    <a:pt x="33" y="36"/>
                    <a:pt x="33" y="36"/>
                    <a:pt x="33" y="37"/>
                  </a:cubicBezTo>
                  <a:cubicBezTo>
                    <a:pt x="33"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7"/>
                    <a:pt x="32" y="37"/>
                  </a:cubicBezTo>
                  <a:cubicBezTo>
                    <a:pt x="32" y="37"/>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8"/>
                  </a:cubicBezTo>
                  <a:cubicBezTo>
                    <a:pt x="32" y="38"/>
                    <a:pt x="32" y="38"/>
                    <a:pt x="32" y="39"/>
                  </a:cubicBezTo>
                  <a:cubicBezTo>
                    <a:pt x="32" y="39"/>
                    <a:pt x="32" y="39"/>
                    <a:pt x="32" y="39"/>
                  </a:cubicBezTo>
                  <a:cubicBezTo>
                    <a:pt x="32" y="39"/>
                    <a:pt x="32" y="39"/>
                    <a:pt x="32" y="39"/>
                  </a:cubicBezTo>
                  <a:cubicBezTo>
                    <a:pt x="32"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39"/>
                    <a:pt x="31" y="39"/>
                    <a:pt x="31" y="39"/>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0"/>
                    <a:pt x="31" y="40"/>
                    <a:pt x="31" y="40"/>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1" y="41"/>
                    <a:pt x="31" y="41"/>
                  </a:cubicBezTo>
                  <a:cubicBezTo>
                    <a:pt x="31" y="41"/>
                    <a:pt x="30" y="41"/>
                    <a:pt x="30" y="41"/>
                  </a:cubicBezTo>
                  <a:cubicBezTo>
                    <a:pt x="30" y="41"/>
                    <a:pt x="30" y="41"/>
                    <a:pt x="30" y="41"/>
                  </a:cubicBezTo>
                  <a:cubicBezTo>
                    <a:pt x="30" y="41"/>
                    <a:pt x="30" y="41"/>
                    <a:pt x="30" y="41"/>
                  </a:cubicBezTo>
                  <a:cubicBezTo>
                    <a:pt x="30" y="41"/>
                    <a:pt x="30" y="41"/>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30" y="43"/>
                    <a:pt x="30" y="43"/>
                    <a:pt x="30" y="43"/>
                  </a:cubicBezTo>
                  <a:cubicBezTo>
                    <a:pt x="29" y="43"/>
                    <a:pt x="29" y="43"/>
                    <a:pt x="29" y="43"/>
                  </a:cubicBezTo>
                  <a:cubicBezTo>
                    <a:pt x="29" y="43"/>
                    <a:pt x="29" y="43"/>
                    <a:pt x="29" y="43"/>
                  </a:cubicBezTo>
                  <a:cubicBezTo>
                    <a:pt x="29" y="43"/>
                    <a:pt x="29" y="43"/>
                    <a:pt x="29" y="43"/>
                  </a:cubicBezTo>
                  <a:cubicBezTo>
                    <a:pt x="29" y="43"/>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4"/>
                  </a:cubicBezTo>
                  <a:cubicBezTo>
                    <a:pt x="29" y="44"/>
                    <a:pt x="29" y="44"/>
                    <a:pt x="29" y="45"/>
                  </a:cubicBezTo>
                  <a:cubicBezTo>
                    <a:pt x="29" y="45"/>
                    <a:pt x="29" y="45"/>
                    <a:pt x="29" y="45"/>
                  </a:cubicBezTo>
                  <a:cubicBezTo>
                    <a:pt x="29" y="45"/>
                    <a:pt x="29" y="45"/>
                    <a:pt x="29" y="45"/>
                  </a:cubicBezTo>
                  <a:cubicBezTo>
                    <a:pt x="29" y="45"/>
                    <a:pt x="28" y="45"/>
                    <a:pt x="28" y="45"/>
                  </a:cubicBezTo>
                  <a:cubicBezTo>
                    <a:pt x="28" y="45"/>
                    <a:pt x="28" y="45"/>
                    <a:pt x="28" y="45"/>
                  </a:cubicBezTo>
                  <a:cubicBezTo>
                    <a:pt x="28" y="45"/>
                    <a:pt x="28" y="45"/>
                    <a:pt x="28" y="45"/>
                  </a:cubicBezTo>
                  <a:cubicBezTo>
                    <a:pt x="28" y="45"/>
                    <a:pt x="28" y="45"/>
                    <a:pt x="28" y="45"/>
                  </a:cubicBezTo>
                  <a:cubicBezTo>
                    <a:pt x="28" y="45"/>
                    <a:pt x="28" y="45"/>
                    <a:pt x="28" y="45"/>
                  </a:cubicBezTo>
                  <a:cubicBezTo>
                    <a:pt x="28" y="45"/>
                    <a:pt x="28" y="45"/>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6"/>
                    <a:pt x="28" y="46"/>
                  </a:cubicBezTo>
                  <a:cubicBezTo>
                    <a:pt x="28" y="46"/>
                    <a:pt x="28" y="47"/>
                    <a:pt x="28" y="47"/>
                  </a:cubicBezTo>
                  <a:cubicBezTo>
                    <a:pt x="27" y="47"/>
                    <a:pt x="27" y="47"/>
                    <a:pt x="27" y="47"/>
                  </a:cubicBezTo>
                  <a:cubicBezTo>
                    <a:pt x="27" y="47"/>
                    <a:pt x="27" y="47"/>
                    <a:pt x="27" y="47"/>
                  </a:cubicBezTo>
                  <a:cubicBezTo>
                    <a:pt x="27" y="47"/>
                    <a:pt x="27" y="47"/>
                    <a:pt x="27" y="47"/>
                  </a:cubicBezTo>
                  <a:cubicBezTo>
                    <a:pt x="27" y="47"/>
                    <a:pt x="27" y="47"/>
                    <a:pt x="27" y="47"/>
                  </a:cubicBezTo>
                  <a:cubicBezTo>
                    <a:pt x="27" y="47"/>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7" y="48"/>
                    <a:pt x="27" y="48"/>
                  </a:cubicBezTo>
                  <a:cubicBezTo>
                    <a:pt x="27" y="48"/>
                    <a:pt x="26" y="48"/>
                    <a:pt x="26" y="48"/>
                  </a:cubicBezTo>
                  <a:cubicBezTo>
                    <a:pt x="26" y="48"/>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49"/>
                    <a:pt x="26" y="49"/>
                    <a:pt x="26" y="49"/>
                  </a:cubicBezTo>
                  <a:cubicBezTo>
                    <a:pt x="26" y="50"/>
                    <a:pt x="26" y="50"/>
                    <a:pt x="26" y="50"/>
                  </a:cubicBezTo>
                  <a:cubicBezTo>
                    <a:pt x="26" y="50"/>
                    <a:pt x="26" y="50"/>
                    <a:pt x="26" y="50"/>
                  </a:cubicBezTo>
                  <a:cubicBezTo>
                    <a:pt x="26" y="50"/>
                    <a:pt x="26" y="50"/>
                    <a:pt x="26" y="50"/>
                  </a:cubicBezTo>
                  <a:cubicBezTo>
                    <a:pt x="26" y="50"/>
                    <a:pt x="26" y="50"/>
                    <a:pt x="26" y="50"/>
                  </a:cubicBezTo>
                  <a:cubicBezTo>
                    <a:pt x="25" y="50"/>
                    <a:pt x="25" y="50"/>
                    <a:pt x="25" y="50"/>
                  </a:cubicBezTo>
                  <a:cubicBezTo>
                    <a:pt x="25" y="50"/>
                    <a:pt x="25" y="50"/>
                    <a:pt x="25" y="50"/>
                  </a:cubicBezTo>
                  <a:cubicBezTo>
                    <a:pt x="25" y="50"/>
                    <a:pt x="25" y="50"/>
                    <a:pt x="25" y="50"/>
                  </a:cubicBezTo>
                  <a:cubicBezTo>
                    <a:pt x="25" y="50"/>
                    <a:pt x="25" y="51"/>
                    <a:pt x="25" y="51"/>
                  </a:cubicBezTo>
                  <a:cubicBezTo>
                    <a:pt x="25" y="51"/>
                    <a:pt x="25" y="51"/>
                    <a:pt x="25" y="51"/>
                  </a:cubicBezTo>
                  <a:cubicBezTo>
                    <a:pt x="25" y="51"/>
                    <a:pt x="25" y="51"/>
                    <a:pt x="25" y="51"/>
                  </a:cubicBezTo>
                  <a:cubicBezTo>
                    <a:pt x="25" y="51"/>
                    <a:pt x="25" y="51"/>
                    <a:pt x="25" y="51"/>
                  </a:cubicBezTo>
                  <a:cubicBezTo>
                    <a:pt x="25" y="51"/>
                    <a:pt x="25" y="51"/>
                    <a:pt x="25" y="51"/>
                  </a:cubicBezTo>
                  <a:cubicBezTo>
                    <a:pt x="25" y="51"/>
                    <a:pt x="25" y="51"/>
                    <a:pt x="24" y="51"/>
                  </a:cubicBezTo>
                  <a:cubicBezTo>
                    <a:pt x="24" y="51"/>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2"/>
                  </a:cubicBezTo>
                  <a:cubicBezTo>
                    <a:pt x="24" y="52"/>
                    <a:pt x="24" y="52"/>
                    <a:pt x="24" y="53"/>
                  </a:cubicBezTo>
                  <a:cubicBezTo>
                    <a:pt x="24" y="53"/>
                    <a:pt x="24" y="53"/>
                    <a:pt x="24" y="53"/>
                  </a:cubicBezTo>
                  <a:cubicBezTo>
                    <a:pt x="24" y="53"/>
                    <a:pt x="24" y="53"/>
                    <a:pt x="23" y="53"/>
                  </a:cubicBezTo>
                  <a:cubicBezTo>
                    <a:pt x="23" y="53"/>
                    <a:pt x="23" y="53"/>
                    <a:pt x="23" y="53"/>
                  </a:cubicBezTo>
                  <a:cubicBezTo>
                    <a:pt x="23" y="53"/>
                    <a:pt x="23" y="53"/>
                    <a:pt x="23" y="53"/>
                  </a:cubicBezTo>
                  <a:cubicBezTo>
                    <a:pt x="23" y="53"/>
                    <a:pt x="23" y="53"/>
                    <a:pt x="23" y="53"/>
                  </a:cubicBezTo>
                  <a:cubicBezTo>
                    <a:pt x="23" y="53"/>
                    <a:pt x="23" y="53"/>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2" y="54"/>
                    <a:pt x="22" y="54"/>
                  </a:cubicBezTo>
                  <a:cubicBezTo>
                    <a:pt x="22" y="54"/>
                    <a:pt x="22" y="54"/>
                    <a:pt x="22" y="54"/>
                  </a:cubicBezTo>
                  <a:cubicBezTo>
                    <a:pt x="22" y="54"/>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5"/>
                    <a:pt x="22" y="55"/>
                    <a:pt x="22" y="55"/>
                  </a:cubicBezTo>
                  <a:cubicBezTo>
                    <a:pt x="22"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6"/>
                  </a:cubicBezTo>
                  <a:cubicBezTo>
                    <a:pt x="21" y="56"/>
                    <a:pt x="21" y="56"/>
                    <a:pt x="21" y="57"/>
                  </a:cubicBezTo>
                  <a:cubicBezTo>
                    <a:pt x="21" y="57"/>
                    <a:pt x="21" y="57"/>
                    <a:pt x="21" y="57"/>
                  </a:cubicBezTo>
                  <a:cubicBezTo>
                    <a:pt x="21" y="57"/>
                    <a:pt x="20" y="57"/>
                    <a:pt x="20" y="57"/>
                  </a:cubicBezTo>
                  <a:cubicBezTo>
                    <a:pt x="20" y="57"/>
                    <a:pt x="20" y="57"/>
                    <a:pt x="20" y="57"/>
                  </a:cubicBezTo>
                  <a:cubicBezTo>
                    <a:pt x="20" y="57"/>
                    <a:pt x="20" y="57"/>
                    <a:pt x="20" y="57"/>
                  </a:cubicBezTo>
                  <a:cubicBezTo>
                    <a:pt x="20" y="57"/>
                    <a:pt x="20" y="57"/>
                    <a:pt x="20" y="57"/>
                  </a:cubicBezTo>
                  <a:cubicBezTo>
                    <a:pt x="20" y="57"/>
                    <a:pt x="20" y="57"/>
                    <a:pt x="20" y="57"/>
                  </a:cubicBezTo>
                  <a:cubicBezTo>
                    <a:pt x="20" y="58"/>
                    <a:pt x="20" y="58"/>
                    <a:pt x="20" y="58"/>
                  </a:cubicBezTo>
                  <a:cubicBezTo>
                    <a:pt x="20" y="58"/>
                    <a:pt x="20" y="58"/>
                    <a:pt x="20" y="58"/>
                  </a:cubicBezTo>
                  <a:cubicBezTo>
                    <a:pt x="20" y="58"/>
                    <a:pt x="20" y="58"/>
                    <a:pt x="20" y="58"/>
                  </a:cubicBezTo>
                  <a:cubicBezTo>
                    <a:pt x="20" y="58"/>
                    <a:pt x="20" y="58"/>
                    <a:pt x="20" y="58"/>
                  </a:cubicBezTo>
                  <a:cubicBezTo>
                    <a:pt x="20" y="58"/>
                    <a:pt x="20" y="58"/>
                    <a:pt x="20" y="58"/>
                  </a:cubicBezTo>
                  <a:cubicBezTo>
                    <a:pt x="19" y="58"/>
                    <a:pt x="19" y="58"/>
                    <a:pt x="19" y="58"/>
                  </a:cubicBezTo>
                  <a:cubicBezTo>
                    <a:pt x="19" y="58"/>
                    <a:pt x="19" y="58"/>
                    <a:pt x="19" y="58"/>
                  </a:cubicBezTo>
                  <a:cubicBezTo>
                    <a:pt x="19" y="59"/>
                    <a:pt x="19" y="59"/>
                    <a:pt x="19" y="59"/>
                  </a:cubicBezTo>
                  <a:cubicBezTo>
                    <a:pt x="19" y="59"/>
                    <a:pt x="19" y="59"/>
                    <a:pt x="19" y="59"/>
                  </a:cubicBezTo>
                  <a:cubicBezTo>
                    <a:pt x="19" y="59"/>
                    <a:pt x="18" y="59"/>
                    <a:pt x="18" y="59"/>
                  </a:cubicBezTo>
                  <a:cubicBezTo>
                    <a:pt x="18" y="60"/>
                    <a:pt x="18" y="60"/>
                    <a:pt x="18" y="60"/>
                  </a:cubicBezTo>
                  <a:cubicBezTo>
                    <a:pt x="18" y="60"/>
                    <a:pt x="18" y="60"/>
                    <a:pt x="18" y="60"/>
                  </a:cubicBezTo>
                  <a:cubicBezTo>
                    <a:pt x="18" y="60"/>
                    <a:pt x="18" y="60"/>
                    <a:pt x="18" y="60"/>
                  </a:cubicBezTo>
                  <a:cubicBezTo>
                    <a:pt x="18" y="60"/>
                    <a:pt x="17" y="60"/>
                    <a:pt x="17" y="61"/>
                  </a:cubicBezTo>
                  <a:cubicBezTo>
                    <a:pt x="17" y="61"/>
                    <a:pt x="17" y="61"/>
                    <a:pt x="17" y="61"/>
                  </a:cubicBezTo>
                  <a:cubicBezTo>
                    <a:pt x="17" y="61"/>
                    <a:pt x="17" y="61"/>
                    <a:pt x="16" y="61"/>
                  </a:cubicBezTo>
                  <a:cubicBezTo>
                    <a:pt x="16" y="61"/>
                    <a:pt x="16" y="62"/>
                    <a:pt x="16" y="62"/>
                  </a:cubicBezTo>
                  <a:cubicBezTo>
                    <a:pt x="16" y="62"/>
                    <a:pt x="16" y="62"/>
                    <a:pt x="16" y="62"/>
                  </a:cubicBezTo>
                  <a:cubicBezTo>
                    <a:pt x="16" y="62"/>
                    <a:pt x="16" y="62"/>
                    <a:pt x="16" y="62"/>
                  </a:cubicBezTo>
                  <a:cubicBezTo>
                    <a:pt x="16" y="62"/>
                    <a:pt x="16" y="62"/>
                    <a:pt x="16" y="62"/>
                  </a:cubicBezTo>
                  <a:cubicBezTo>
                    <a:pt x="16" y="62"/>
                    <a:pt x="16" y="62"/>
                    <a:pt x="16" y="62"/>
                  </a:cubicBezTo>
                  <a:cubicBezTo>
                    <a:pt x="15" y="63"/>
                    <a:pt x="15" y="63"/>
                    <a:pt x="15" y="63"/>
                  </a:cubicBezTo>
                  <a:cubicBezTo>
                    <a:pt x="15" y="63"/>
                    <a:pt x="15" y="63"/>
                    <a:pt x="15" y="63"/>
                  </a:cubicBezTo>
                  <a:cubicBezTo>
                    <a:pt x="14" y="64"/>
                    <a:pt x="14" y="64"/>
                    <a:pt x="14" y="64"/>
                  </a:cubicBezTo>
                  <a:cubicBezTo>
                    <a:pt x="14" y="64"/>
                    <a:pt x="14" y="64"/>
                    <a:pt x="14" y="64"/>
                  </a:cubicBezTo>
                  <a:cubicBezTo>
                    <a:pt x="14" y="65"/>
                    <a:pt x="14" y="65"/>
                    <a:pt x="13" y="65"/>
                  </a:cubicBezTo>
                  <a:cubicBezTo>
                    <a:pt x="13" y="65"/>
                    <a:pt x="13" y="65"/>
                    <a:pt x="13" y="65"/>
                  </a:cubicBezTo>
                  <a:cubicBezTo>
                    <a:pt x="13" y="65"/>
                    <a:pt x="13" y="65"/>
                    <a:pt x="13" y="65"/>
                  </a:cubicBezTo>
                  <a:cubicBezTo>
                    <a:pt x="13" y="65"/>
                    <a:pt x="13" y="65"/>
                    <a:pt x="13" y="65"/>
                  </a:cubicBezTo>
                  <a:cubicBezTo>
                    <a:pt x="13" y="65"/>
                    <a:pt x="13" y="65"/>
                    <a:pt x="13" y="65"/>
                  </a:cubicBezTo>
                  <a:cubicBezTo>
                    <a:pt x="13" y="65"/>
                    <a:pt x="12" y="66"/>
                    <a:pt x="12" y="66"/>
                  </a:cubicBezTo>
                  <a:cubicBezTo>
                    <a:pt x="12" y="66"/>
                    <a:pt x="12" y="66"/>
                    <a:pt x="12" y="66"/>
                  </a:cubicBezTo>
                  <a:cubicBezTo>
                    <a:pt x="12" y="66"/>
                    <a:pt x="11" y="67"/>
                    <a:pt x="11" y="67"/>
                  </a:cubicBezTo>
                  <a:cubicBezTo>
                    <a:pt x="11" y="67"/>
                    <a:pt x="11" y="67"/>
                    <a:pt x="11" y="67"/>
                  </a:cubicBezTo>
                  <a:cubicBezTo>
                    <a:pt x="11" y="67"/>
                    <a:pt x="11" y="67"/>
                    <a:pt x="11" y="67"/>
                  </a:cubicBezTo>
                  <a:cubicBezTo>
                    <a:pt x="11" y="67"/>
                    <a:pt x="11" y="67"/>
                    <a:pt x="11" y="67"/>
                  </a:cubicBezTo>
                  <a:cubicBezTo>
                    <a:pt x="11" y="67"/>
                    <a:pt x="10" y="68"/>
                    <a:pt x="10" y="68"/>
                  </a:cubicBezTo>
                  <a:cubicBezTo>
                    <a:pt x="10" y="68"/>
                    <a:pt x="10" y="68"/>
                    <a:pt x="10" y="68"/>
                  </a:cubicBezTo>
                  <a:cubicBezTo>
                    <a:pt x="10" y="68"/>
                    <a:pt x="10" y="68"/>
                    <a:pt x="9" y="68"/>
                  </a:cubicBezTo>
                  <a:cubicBezTo>
                    <a:pt x="9" y="68"/>
                    <a:pt x="9" y="68"/>
                    <a:pt x="9" y="68"/>
                  </a:cubicBezTo>
                  <a:cubicBezTo>
                    <a:pt x="9" y="69"/>
                    <a:pt x="9" y="69"/>
                    <a:pt x="9" y="69"/>
                  </a:cubicBezTo>
                  <a:cubicBezTo>
                    <a:pt x="9" y="69"/>
                    <a:pt x="9" y="69"/>
                    <a:pt x="9" y="69"/>
                  </a:cubicBezTo>
                  <a:cubicBezTo>
                    <a:pt x="9" y="69"/>
                    <a:pt x="9" y="69"/>
                    <a:pt x="9" y="69"/>
                  </a:cubicBezTo>
                  <a:cubicBezTo>
                    <a:pt x="9" y="69"/>
                    <a:pt x="9" y="69"/>
                    <a:pt x="8" y="69"/>
                  </a:cubicBezTo>
                  <a:cubicBezTo>
                    <a:pt x="8" y="69"/>
                    <a:pt x="8" y="69"/>
                    <a:pt x="8" y="69"/>
                  </a:cubicBezTo>
                  <a:cubicBezTo>
                    <a:pt x="8" y="69"/>
                    <a:pt x="8" y="69"/>
                    <a:pt x="8" y="69"/>
                  </a:cubicBezTo>
                  <a:cubicBezTo>
                    <a:pt x="8" y="69"/>
                    <a:pt x="8" y="69"/>
                    <a:pt x="8" y="70"/>
                  </a:cubicBezTo>
                  <a:cubicBezTo>
                    <a:pt x="8" y="70"/>
                    <a:pt x="8" y="70"/>
                    <a:pt x="8" y="70"/>
                  </a:cubicBezTo>
                  <a:cubicBezTo>
                    <a:pt x="8" y="70"/>
                    <a:pt x="8" y="70"/>
                    <a:pt x="8" y="70"/>
                  </a:cubicBezTo>
                  <a:cubicBezTo>
                    <a:pt x="8" y="70"/>
                    <a:pt x="8" y="70"/>
                    <a:pt x="8" y="70"/>
                  </a:cubicBezTo>
                  <a:cubicBezTo>
                    <a:pt x="8" y="70"/>
                    <a:pt x="8" y="70"/>
                    <a:pt x="8" y="70"/>
                  </a:cubicBezTo>
                  <a:cubicBezTo>
                    <a:pt x="8" y="70"/>
                    <a:pt x="8" y="70"/>
                    <a:pt x="8" y="70"/>
                  </a:cubicBezTo>
                  <a:cubicBezTo>
                    <a:pt x="7" y="70"/>
                    <a:pt x="7" y="70"/>
                    <a:pt x="7" y="70"/>
                  </a:cubicBezTo>
                  <a:cubicBezTo>
                    <a:pt x="7" y="70"/>
                    <a:pt x="7" y="70"/>
                    <a:pt x="7" y="70"/>
                  </a:cubicBezTo>
                  <a:cubicBezTo>
                    <a:pt x="7" y="70"/>
                    <a:pt x="7" y="70"/>
                    <a:pt x="7" y="71"/>
                  </a:cubicBezTo>
                  <a:cubicBezTo>
                    <a:pt x="7" y="71"/>
                    <a:pt x="7" y="71"/>
                    <a:pt x="7" y="71"/>
                  </a:cubicBezTo>
                  <a:cubicBezTo>
                    <a:pt x="7"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6" y="71"/>
                    <a:pt x="6" y="71"/>
                    <a:pt x="6" y="71"/>
                  </a:cubicBezTo>
                  <a:cubicBezTo>
                    <a:pt x="5" y="71"/>
                    <a:pt x="5" y="71"/>
                    <a:pt x="5" y="71"/>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5" y="72"/>
                    <a:pt x="5" y="72"/>
                    <a:pt x="5" y="72"/>
                  </a:cubicBezTo>
                  <a:cubicBezTo>
                    <a:pt x="4" y="72"/>
                    <a:pt x="4" y="72"/>
                    <a:pt x="4" y="72"/>
                  </a:cubicBezTo>
                  <a:cubicBezTo>
                    <a:pt x="4" y="72"/>
                    <a:pt x="4" y="72"/>
                    <a:pt x="4" y="72"/>
                  </a:cubicBezTo>
                  <a:cubicBezTo>
                    <a:pt x="4" y="72"/>
                    <a:pt x="4" y="72"/>
                    <a:pt x="4" y="72"/>
                  </a:cubicBezTo>
                  <a:cubicBezTo>
                    <a:pt x="4" y="72"/>
                    <a:pt x="4" y="72"/>
                    <a:pt x="4" y="72"/>
                  </a:cubicBezTo>
                  <a:cubicBezTo>
                    <a:pt x="4" y="72"/>
                    <a:pt x="4" y="72"/>
                    <a:pt x="4" y="72"/>
                  </a:cubicBezTo>
                  <a:cubicBezTo>
                    <a:pt x="4" y="73"/>
                    <a:pt x="4" y="73"/>
                    <a:pt x="4" y="73"/>
                  </a:cubicBezTo>
                  <a:cubicBezTo>
                    <a:pt x="4" y="73"/>
                    <a:pt x="4" y="73"/>
                    <a:pt x="4" y="73"/>
                  </a:cubicBezTo>
                  <a:cubicBezTo>
                    <a:pt x="4" y="73"/>
                    <a:pt x="4" y="73"/>
                    <a:pt x="4"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3" y="73"/>
                    <a:pt x="3" y="73"/>
                  </a:cubicBezTo>
                  <a:cubicBezTo>
                    <a:pt x="3" y="73"/>
                    <a:pt x="2" y="73"/>
                    <a:pt x="2" y="73"/>
                  </a:cubicBezTo>
                  <a:cubicBezTo>
                    <a:pt x="2" y="73"/>
                    <a:pt x="2" y="74"/>
                    <a:pt x="2" y="74"/>
                  </a:cubicBezTo>
                  <a:cubicBezTo>
                    <a:pt x="2" y="74"/>
                    <a:pt x="2" y="74"/>
                    <a:pt x="2" y="74"/>
                  </a:cubicBezTo>
                  <a:cubicBezTo>
                    <a:pt x="2" y="74"/>
                    <a:pt x="2" y="74"/>
                    <a:pt x="2" y="74"/>
                  </a:cubicBezTo>
                  <a:cubicBezTo>
                    <a:pt x="2" y="74"/>
                    <a:pt x="2"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4"/>
                    <a:pt x="1" y="74"/>
                  </a:cubicBezTo>
                  <a:cubicBezTo>
                    <a:pt x="1" y="74"/>
                    <a:pt x="1" y="75"/>
                    <a:pt x="1" y="75"/>
                  </a:cubicBezTo>
                  <a:cubicBezTo>
                    <a:pt x="0" y="75"/>
                    <a:pt x="0" y="75"/>
                    <a:pt x="0" y="75"/>
                  </a:cubicBezTo>
                  <a:cubicBezTo>
                    <a:pt x="0" y="75"/>
                    <a:pt x="0" y="75"/>
                    <a:pt x="0" y="75"/>
                  </a:cubicBezTo>
                  <a:cubicBezTo>
                    <a:pt x="0" y="75"/>
                    <a:pt x="0" y="75"/>
                    <a:pt x="0" y="76"/>
                  </a:cubicBezTo>
                  <a:cubicBezTo>
                    <a:pt x="0" y="76"/>
                    <a:pt x="0" y="76"/>
                    <a:pt x="0" y="76"/>
                  </a:cubicBezTo>
                  <a:cubicBezTo>
                    <a:pt x="0" y="76"/>
                    <a:pt x="0" y="76"/>
                    <a:pt x="0" y="76"/>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7"/>
                    <a:pt x="0" y="77"/>
                  </a:cubicBezTo>
                  <a:cubicBezTo>
                    <a:pt x="0" y="77"/>
                    <a:pt x="0" y="78"/>
                    <a:pt x="0"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2" y="78"/>
                  </a:cubicBezTo>
                  <a:cubicBezTo>
                    <a:pt x="2" y="78"/>
                    <a:pt x="2" y="78"/>
                    <a:pt x="2" y="78"/>
                  </a:cubicBezTo>
                  <a:cubicBezTo>
                    <a:pt x="2" y="78"/>
                    <a:pt x="2" y="78"/>
                    <a:pt x="2" y="78"/>
                  </a:cubicBezTo>
                  <a:cubicBezTo>
                    <a:pt x="2" y="78"/>
                    <a:pt x="2" y="78"/>
                    <a:pt x="2" y="78"/>
                  </a:cubicBezTo>
                  <a:cubicBezTo>
                    <a:pt x="2" y="78"/>
                    <a:pt x="2"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3" y="79"/>
                  </a:cubicBezTo>
                  <a:cubicBezTo>
                    <a:pt x="3" y="79"/>
                    <a:pt x="3"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4" y="79"/>
                    <a:pt x="4" y="79"/>
                    <a:pt x="4" y="79"/>
                  </a:cubicBezTo>
                  <a:cubicBezTo>
                    <a:pt x="5" y="79"/>
                    <a:pt x="5" y="79"/>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5" y="80"/>
                  </a:cubicBezTo>
                  <a:cubicBezTo>
                    <a:pt x="5" y="80"/>
                    <a:pt x="5"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ubicBezTo>
                    <a:pt x="6" y="80"/>
                    <a:pt x="7" y="80"/>
                    <a:pt x="7" y="80"/>
                  </a:cubicBezTo>
                  <a:cubicBezTo>
                    <a:pt x="7" y="80"/>
                    <a:pt x="7" y="80"/>
                    <a:pt x="7" y="80"/>
                  </a:cubicBezTo>
                  <a:cubicBezTo>
                    <a:pt x="7" y="80"/>
                    <a:pt x="7" y="80"/>
                    <a:pt x="7" y="80"/>
                  </a:cubicBezTo>
                  <a:cubicBezTo>
                    <a:pt x="7" y="80"/>
                    <a:pt x="7" y="80"/>
                    <a:pt x="7" y="80"/>
                  </a:cubicBezTo>
                  <a:cubicBezTo>
                    <a:pt x="7" y="80"/>
                    <a:pt x="7" y="80"/>
                    <a:pt x="7" y="80"/>
                  </a:cubicBezTo>
                  <a:cubicBezTo>
                    <a:pt x="7" y="80"/>
                    <a:pt x="7" y="80"/>
                    <a:pt x="7" y="81"/>
                  </a:cubicBezTo>
                  <a:cubicBezTo>
                    <a:pt x="7"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8" y="81"/>
                  </a:cubicBezTo>
                  <a:cubicBezTo>
                    <a:pt x="8" y="81"/>
                    <a:pt x="8" y="81"/>
                    <a:pt x="9" y="81"/>
                  </a:cubicBezTo>
                  <a:cubicBezTo>
                    <a:pt x="9" y="81"/>
                    <a:pt x="9" y="81"/>
                    <a:pt x="9" y="81"/>
                  </a:cubicBezTo>
                  <a:cubicBezTo>
                    <a:pt x="9" y="81"/>
                    <a:pt x="9" y="81"/>
                    <a:pt x="9" y="81"/>
                  </a:cubicBezTo>
                  <a:cubicBezTo>
                    <a:pt x="9" y="81"/>
                    <a:pt x="9" y="81"/>
                    <a:pt x="9" y="81"/>
                  </a:cubicBezTo>
                  <a:cubicBezTo>
                    <a:pt x="9" y="81"/>
                    <a:pt x="9" y="81"/>
                    <a:pt x="9" y="81"/>
                  </a:cubicBezTo>
                  <a:cubicBezTo>
                    <a:pt x="10" y="81"/>
                    <a:pt x="10" y="82"/>
                    <a:pt x="11" y="81"/>
                  </a:cubicBezTo>
                  <a:cubicBezTo>
                    <a:pt x="11" y="81"/>
                    <a:pt x="11" y="81"/>
                    <a:pt x="11" y="81"/>
                  </a:cubicBezTo>
                  <a:cubicBezTo>
                    <a:pt x="11" y="81"/>
                    <a:pt x="11" y="81"/>
                    <a:pt x="11" y="81"/>
                  </a:cubicBezTo>
                  <a:cubicBezTo>
                    <a:pt x="11" y="81"/>
                    <a:pt x="11" y="81"/>
                    <a:pt x="11" y="81"/>
                  </a:cubicBezTo>
                  <a:cubicBezTo>
                    <a:pt x="11" y="81"/>
                    <a:pt x="11" y="81"/>
                    <a:pt x="11" y="81"/>
                  </a:cubicBezTo>
                  <a:cubicBezTo>
                    <a:pt x="12" y="81"/>
                    <a:pt x="12" y="81"/>
                    <a:pt x="12" y="81"/>
                  </a:cubicBezTo>
                  <a:cubicBezTo>
                    <a:pt x="12" y="81"/>
                    <a:pt x="12" y="81"/>
                    <a:pt x="12" y="81"/>
                  </a:cubicBezTo>
                  <a:cubicBezTo>
                    <a:pt x="12" y="81"/>
                    <a:pt x="12" y="81"/>
                    <a:pt x="12" y="81"/>
                  </a:cubicBezTo>
                  <a:cubicBezTo>
                    <a:pt x="12" y="81"/>
                    <a:pt x="12" y="81"/>
                    <a:pt x="12" y="81"/>
                  </a:cubicBezTo>
                  <a:cubicBezTo>
                    <a:pt x="12" y="81"/>
                    <a:pt x="12" y="81"/>
                    <a:pt x="12" y="81"/>
                  </a:cubicBezTo>
                  <a:cubicBezTo>
                    <a:pt x="12"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3" y="80"/>
                    <a:pt x="13" y="80"/>
                  </a:cubicBezTo>
                  <a:cubicBezTo>
                    <a:pt x="13" y="80"/>
                    <a:pt x="14" y="80"/>
                    <a:pt x="14" y="80"/>
                  </a:cubicBezTo>
                  <a:cubicBezTo>
                    <a:pt x="14" y="80"/>
                    <a:pt x="14" y="80"/>
                    <a:pt x="14" y="80"/>
                  </a:cubicBezTo>
                  <a:cubicBezTo>
                    <a:pt x="14" y="79"/>
                    <a:pt x="14" y="79"/>
                    <a:pt x="14" y="79"/>
                  </a:cubicBezTo>
                  <a:cubicBezTo>
                    <a:pt x="14" y="79"/>
                    <a:pt x="14" y="79"/>
                    <a:pt x="14" y="79"/>
                  </a:cubicBezTo>
                  <a:cubicBezTo>
                    <a:pt x="14" y="79"/>
                    <a:pt x="15" y="79"/>
                    <a:pt x="15" y="79"/>
                  </a:cubicBezTo>
                  <a:cubicBezTo>
                    <a:pt x="15" y="79"/>
                    <a:pt x="15" y="79"/>
                    <a:pt x="15" y="79"/>
                  </a:cubicBezTo>
                  <a:cubicBezTo>
                    <a:pt x="15" y="78"/>
                    <a:pt x="15" y="78"/>
                    <a:pt x="16" y="77"/>
                  </a:cubicBezTo>
                  <a:cubicBezTo>
                    <a:pt x="16" y="77"/>
                    <a:pt x="17" y="77"/>
                    <a:pt x="17" y="77"/>
                  </a:cubicBezTo>
                  <a:cubicBezTo>
                    <a:pt x="17" y="77"/>
                    <a:pt x="17" y="76"/>
                    <a:pt x="17" y="76"/>
                  </a:cubicBezTo>
                  <a:cubicBezTo>
                    <a:pt x="17" y="76"/>
                    <a:pt x="17" y="76"/>
                    <a:pt x="17" y="76"/>
                  </a:cubicBezTo>
                  <a:cubicBezTo>
                    <a:pt x="17" y="76"/>
                    <a:pt x="17" y="76"/>
                    <a:pt x="17" y="76"/>
                  </a:cubicBezTo>
                  <a:cubicBezTo>
                    <a:pt x="18" y="76"/>
                    <a:pt x="18" y="75"/>
                    <a:pt x="19" y="74"/>
                  </a:cubicBezTo>
                  <a:cubicBezTo>
                    <a:pt x="19" y="74"/>
                    <a:pt x="19" y="74"/>
                    <a:pt x="19" y="74"/>
                  </a:cubicBezTo>
                  <a:cubicBezTo>
                    <a:pt x="19" y="74"/>
                    <a:pt x="19" y="74"/>
                    <a:pt x="19" y="74"/>
                  </a:cubicBezTo>
                  <a:cubicBezTo>
                    <a:pt x="19" y="74"/>
                    <a:pt x="19" y="74"/>
                    <a:pt x="19" y="74"/>
                  </a:cubicBezTo>
                  <a:cubicBezTo>
                    <a:pt x="20" y="73"/>
                    <a:pt x="20" y="73"/>
                    <a:pt x="20" y="73"/>
                  </a:cubicBezTo>
                  <a:cubicBezTo>
                    <a:pt x="20" y="73"/>
                    <a:pt x="20" y="73"/>
                    <a:pt x="20" y="73"/>
                  </a:cubicBezTo>
                  <a:cubicBezTo>
                    <a:pt x="20" y="73"/>
                    <a:pt x="20" y="73"/>
                    <a:pt x="20" y="73"/>
                  </a:cubicBezTo>
                  <a:cubicBezTo>
                    <a:pt x="20" y="73"/>
                    <a:pt x="20" y="73"/>
                    <a:pt x="20" y="72"/>
                  </a:cubicBezTo>
                  <a:cubicBezTo>
                    <a:pt x="21" y="72"/>
                    <a:pt x="21" y="72"/>
                    <a:pt x="21" y="72"/>
                  </a:cubicBezTo>
                  <a:cubicBezTo>
                    <a:pt x="21" y="72"/>
                    <a:pt x="21" y="72"/>
                    <a:pt x="21" y="72"/>
                  </a:cubicBezTo>
                  <a:cubicBezTo>
                    <a:pt x="21" y="72"/>
                    <a:pt x="21" y="72"/>
                    <a:pt x="21" y="72"/>
                  </a:cubicBezTo>
                  <a:cubicBezTo>
                    <a:pt x="21" y="72"/>
                    <a:pt x="21" y="72"/>
                    <a:pt x="21" y="72"/>
                  </a:cubicBezTo>
                  <a:cubicBezTo>
                    <a:pt x="21" y="72"/>
                    <a:pt x="21" y="72"/>
                    <a:pt x="21" y="71"/>
                  </a:cubicBezTo>
                  <a:cubicBezTo>
                    <a:pt x="21" y="71"/>
                    <a:pt x="21" y="71"/>
                    <a:pt x="21" y="71"/>
                  </a:cubicBezTo>
                  <a:cubicBezTo>
                    <a:pt x="21" y="71"/>
                    <a:pt x="22" y="71"/>
                    <a:pt x="22" y="71"/>
                  </a:cubicBezTo>
                  <a:cubicBezTo>
                    <a:pt x="22" y="71"/>
                    <a:pt x="22" y="71"/>
                    <a:pt x="22" y="71"/>
                  </a:cubicBezTo>
                  <a:cubicBezTo>
                    <a:pt x="22" y="71"/>
                    <a:pt x="22" y="71"/>
                    <a:pt x="22" y="71"/>
                  </a:cubicBezTo>
                  <a:cubicBezTo>
                    <a:pt x="22" y="71"/>
                    <a:pt x="22" y="71"/>
                    <a:pt x="22" y="71"/>
                  </a:cubicBezTo>
                  <a:cubicBezTo>
                    <a:pt x="22" y="71"/>
                    <a:pt x="22" y="71"/>
                    <a:pt x="22" y="70"/>
                  </a:cubicBezTo>
                  <a:cubicBezTo>
                    <a:pt x="22" y="70"/>
                    <a:pt x="22" y="70"/>
                    <a:pt x="22" y="70"/>
                  </a:cubicBezTo>
                  <a:cubicBezTo>
                    <a:pt x="22" y="70"/>
                    <a:pt x="22" y="70"/>
                    <a:pt x="22" y="70"/>
                  </a:cubicBezTo>
                  <a:cubicBezTo>
                    <a:pt x="22" y="70"/>
                    <a:pt x="22" y="70"/>
                    <a:pt x="22" y="70"/>
                  </a:cubicBezTo>
                  <a:cubicBezTo>
                    <a:pt x="23" y="70"/>
                    <a:pt x="23" y="70"/>
                    <a:pt x="23" y="70"/>
                  </a:cubicBezTo>
                  <a:cubicBezTo>
                    <a:pt x="23" y="70"/>
                    <a:pt x="23" y="69"/>
                    <a:pt x="23" y="69"/>
                  </a:cubicBezTo>
                  <a:cubicBezTo>
                    <a:pt x="23" y="69"/>
                    <a:pt x="23" y="69"/>
                    <a:pt x="23" y="69"/>
                  </a:cubicBezTo>
                  <a:cubicBezTo>
                    <a:pt x="23" y="69"/>
                    <a:pt x="23" y="69"/>
                    <a:pt x="23" y="69"/>
                  </a:cubicBezTo>
                  <a:cubicBezTo>
                    <a:pt x="23" y="69"/>
                    <a:pt x="23" y="69"/>
                    <a:pt x="23" y="69"/>
                  </a:cubicBezTo>
                  <a:cubicBezTo>
                    <a:pt x="23" y="69"/>
                    <a:pt x="23" y="69"/>
                    <a:pt x="23" y="69"/>
                  </a:cubicBezTo>
                  <a:cubicBezTo>
                    <a:pt x="24" y="69"/>
                    <a:pt x="24" y="69"/>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4" y="68"/>
                  </a:cubicBezTo>
                  <a:cubicBezTo>
                    <a:pt x="24" y="68"/>
                    <a:pt x="24" y="68"/>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5" y="66"/>
                    <a:pt x="25" y="66"/>
                  </a:cubicBezTo>
                  <a:cubicBezTo>
                    <a:pt x="25" y="66"/>
                    <a:pt x="25" y="66"/>
                    <a:pt x="25" y="66"/>
                  </a:cubicBezTo>
                  <a:cubicBezTo>
                    <a:pt x="25" y="66"/>
                    <a:pt x="25" y="66"/>
                    <a:pt x="26" y="66"/>
                  </a:cubicBezTo>
                  <a:cubicBezTo>
                    <a:pt x="26" y="66"/>
                    <a:pt x="26" y="66"/>
                    <a:pt x="26" y="66"/>
                  </a:cubicBezTo>
                  <a:cubicBezTo>
                    <a:pt x="26" y="66"/>
                    <a:pt x="26" y="66"/>
                    <a:pt x="26" y="66"/>
                  </a:cubicBezTo>
                  <a:cubicBezTo>
                    <a:pt x="26" y="66"/>
                    <a:pt x="26" y="66"/>
                    <a:pt x="26" y="66"/>
                  </a:cubicBezTo>
                  <a:cubicBezTo>
                    <a:pt x="26" y="66"/>
                    <a:pt x="26" y="66"/>
                    <a:pt x="26" y="66"/>
                  </a:cubicBezTo>
                  <a:cubicBezTo>
                    <a:pt x="26" y="66"/>
                    <a:pt x="26" y="65"/>
                    <a:pt x="26" y="65"/>
                  </a:cubicBezTo>
                  <a:cubicBezTo>
                    <a:pt x="26" y="65"/>
                    <a:pt x="26" y="65"/>
                    <a:pt x="26" y="65"/>
                  </a:cubicBezTo>
                  <a:cubicBezTo>
                    <a:pt x="26" y="65"/>
                    <a:pt x="26" y="65"/>
                    <a:pt x="26" y="65"/>
                  </a:cubicBezTo>
                  <a:cubicBezTo>
                    <a:pt x="26" y="65"/>
                    <a:pt x="26" y="65"/>
                    <a:pt x="26" y="65"/>
                  </a:cubicBezTo>
                  <a:cubicBezTo>
                    <a:pt x="26" y="65"/>
                    <a:pt x="27" y="65"/>
                    <a:pt x="27" y="65"/>
                  </a:cubicBezTo>
                  <a:cubicBezTo>
                    <a:pt x="27" y="65"/>
                    <a:pt x="27" y="65"/>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4"/>
                    <a:pt x="27" y="64"/>
                    <a:pt x="27" y="64"/>
                  </a:cubicBezTo>
                  <a:cubicBezTo>
                    <a:pt x="27" y="63"/>
                    <a:pt x="27" y="63"/>
                    <a:pt x="27" y="63"/>
                  </a:cubicBezTo>
                  <a:cubicBezTo>
                    <a:pt x="27" y="63"/>
                    <a:pt x="28" y="63"/>
                    <a:pt x="28" y="63"/>
                  </a:cubicBezTo>
                  <a:cubicBezTo>
                    <a:pt x="28" y="63"/>
                    <a:pt x="28" y="63"/>
                    <a:pt x="28" y="63"/>
                  </a:cubicBezTo>
                  <a:cubicBezTo>
                    <a:pt x="28" y="63"/>
                    <a:pt x="28" y="63"/>
                    <a:pt x="28" y="63"/>
                  </a:cubicBezTo>
                  <a:cubicBezTo>
                    <a:pt x="28" y="63"/>
                    <a:pt x="28" y="63"/>
                    <a:pt x="28" y="63"/>
                  </a:cubicBezTo>
                  <a:cubicBezTo>
                    <a:pt x="28" y="63"/>
                    <a:pt x="28" y="63"/>
                    <a:pt x="28" y="63"/>
                  </a:cubicBezTo>
                  <a:cubicBezTo>
                    <a:pt x="28" y="63"/>
                    <a:pt x="28" y="63"/>
                    <a:pt x="28" y="62"/>
                  </a:cubicBezTo>
                  <a:cubicBezTo>
                    <a:pt x="28" y="62"/>
                    <a:pt x="28" y="62"/>
                    <a:pt x="28" y="62"/>
                  </a:cubicBezTo>
                  <a:cubicBezTo>
                    <a:pt x="28" y="62"/>
                    <a:pt x="28" y="62"/>
                    <a:pt x="28" y="62"/>
                  </a:cubicBezTo>
                  <a:cubicBezTo>
                    <a:pt x="28" y="62"/>
                    <a:pt x="28" y="62"/>
                    <a:pt x="28" y="62"/>
                  </a:cubicBezTo>
                  <a:cubicBezTo>
                    <a:pt x="28" y="62"/>
                    <a:pt x="28" y="62"/>
                    <a:pt x="28" y="62"/>
                  </a:cubicBezTo>
                  <a:cubicBezTo>
                    <a:pt x="28" y="62"/>
                    <a:pt x="28" y="62"/>
                    <a:pt x="29" y="62"/>
                  </a:cubicBezTo>
                  <a:cubicBezTo>
                    <a:pt x="29" y="62"/>
                    <a:pt x="29" y="62"/>
                    <a:pt x="29" y="62"/>
                  </a:cubicBezTo>
                  <a:cubicBezTo>
                    <a:pt x="29" y="62"/>
                    <a:pt x="29" y="62"/>
                    <a:pt x="29" y="62"/>
                  </a:cubicBezTo>
                  <a:cubicBezTo>
                    <a:pt x="29" y="62"/>
                    <a:pt x="29" y="62"/>
                    <a:pt x="29" y="62"/>
                  </a:cubicBezTo>
                  <a:cubicBezTo>
                    <a:pt x="29" y="62"/>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29" y="61"/>
                    <a:pt x="29" y="61"/>
                    <a:pt x="29" y="61"/>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60"/>
                  </a:cubicBezTo>
                  <a:cubicBezTo>
                    <a:pt x="30" y="60"/>
                    <a:pt x="30" y="60"/>
                    <a:pt x="30" y="59"/>
                  </a:cubicBezTo>
                  <a:cubicBezTo>
                    <a:pt x="30" y="59"/>
                    <a:pt x="30" y="59"/>
                    <a:pt x="30" y="59"/>
                  </a:cubicBezTo>
                  <a:cubicBezTo>
                    <a:pt x="30" y="59"/>
                    <a:pt x="30" y="59"/>
                    <a:pt x="30" y="59"/>
                  </a:cubicBezTo>
                  <a:cubicBezTo>
                    <a:pt x="30" y="59"/>
                    <a:pt x="30" y="59"/>
                    <a:pt x="31" y="59"/>
                  </a:cubicBezTo>
                  <a:cubicBezTo>
                    <a:pt x="31" y="59"/>
                    <a:pt x="31" y="59"/>
                    <a:pt x="31" y="59"/>
                  </a:cubicBezTo>
                  <a:cubicBezTo>
                    <a:pt x="31" y="59"/>
                    <a:pt x="31" y="59"/>
                    <a:pt x="31" y="59"/>
                  </a:cubicBezTo>
                  <a:cubicBezTo>
                    <a:pt x="31" y="59"/>
                    <a:pt x="31" y="59"/>
                    <a:pt x="31" y="59"/>
                  </a:cubicBezTo>
                  <a:cubicBezTo>
                    <a:pt x="31" y="59"/>
                    <a:pt x="31" y="59"/>
                    <a:pt x="31" y="59"/>
                  </a:cubicBezTo>
                  <a:cubicBezTo>
                    <a:pt x="31" y="58"/>
                    <a:pt x="31" y="58"/>
                    <a:pt x="31" y="58"/>
                  </a:cubicBezTo>
                  <a:cubicBezTo>
                    <a:pt x="31" y="58"/>
                    <a:pt x="31" y="58"/>
                    <a:pt x="31" y="58"/>
                  </a:cubicBezTo>
                  <a:cubicBezTo>
                    <a:pt x="31" y="58"/>
                    <a:pt x="31" y="58"/>
                    <a:pt x="31" y="58"/>
                  </a:cubicBezTo>
                  <a:cubicBezTo>
                    <a:pt x="31" y="58"/>
                    <a:pt x="31" y="58"/>
                    <a:pt x="31" y="58"/>
                  </a:cubicBezTo>
                  <a:cubicBezTo>
                    <a:pt x="31" y="58"/>
                    <a:pt x="31" y="58"/>
                    <a:pt x="31" y="58"/>
                  </a:cubicBezTo>
                  <a:cubicBezTo>
                    <a:pt x="32" y="58"/>
                    <a:pt x="32" y="58"/>
                    <a:pt x="32" y="58"/>
                  </a:cubicBezTo>
                  <a:cubicBezTo>
                    <a:pt x="32" y="58"/>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7"/>
                    <a:pt x="32" y="57"/>
                  </a:cubicBezTo>
                  <a:cubicBezTo>
                    <a:pt x="32" y="57"/>
                    <a:pt x="32" y="56"/>
                    <a:pt x="32" y="56"/>
                  </a:cubicBezTo>
                  <a:cubicBezTo>
                    <a:pt x="32" y="56"/>
                    <a:pt x="32" y="56"/>
                    <a:pt x="32" y="56"/>
                  </a:cubicBezTo>
                  <a:cubicBezTo>
                    <a:pt x="32" y="56"/>
                    <a:pt x="32" y="56"/>
                    <a:pt x="32" y="56"/>
                  </a:cubicBezTo>
                  <a:cubicBezTo>
                    <a:pt x="32" y="56"/>
                    <a:pt x="33" y="56"/>
                    <a:pt x="33" y="56"/>
                  </a:cubicBezTo>
                  <a:cubicBezTo>
                    <a:pt x="33" y="56"/>
                    <a:pt x="33" y="56"/>
                    <a:pt x="33" y="56"/>
                  </a:cubicBezTo>
                  <a:cubicBezTo>
                    <a:pt x="33" y="56"/>
                    <a:pt x="33" y="56"/>
                    <a:pt x="33" y="56"/>
                  </a:cubicBezTo>
                  <a:cubicBezTo>
                    <a:pt x="33" y="56"/>
                    <a:pt x="33" y="56"/>
                    <a:pt x="33" y="56"/>
                  </a:cubicBezTo>
                  <a:cubicBezTo>
                    <a:pt x="33" y="56"/>
                    <a:pt x="33" y="56"/>
                    <a:pt x="33" y="56"/>
                  </a:cubicBezTo>
                  <a:cubicBezTo>
                    <a:pt x="33" y="56"/>
                    <a:pt x="33" y="55"/>
                    <a:pt x="33" y="55"/>
                  </a:cubicBezTo>
                  <a:cubicBezTo>
                    <a:pt x="33" y="55"/>
                    <a:pt x="33" y="55"/>
                    <a:pt x="33" y="55"/>
                  </a:cubicBezTo>
                  <a:cubicBezTo>
                    <a:pt x="33" y="55"/>
                    <a:pt x="33" y="55"/>
                    <a:pt x="33" y="55"/>
                  </a:cubicBezTo>
                  <a:cubicBezTo>
                    <a:pt x="33" y="55"/>
                    <a:pt x="33" y="55"/>
                    <a:pt x="33" y="55"/>
                  </a:cubicBezTo>
                  <a:cubicBezTo>
                    <a:pt x="33" y="55"/>
                    <a:pt x="33" y="55"/>
                    <a:pt x="33" y="55"/>
                  </a:cubicBezTo>
                  <a:cubicBezTo>
                    <a:pt x="33" y="55"/>
                    <a:pt x="33" y="55"/>
                    <a:pt x="34" y="55"/>
                  </a:cubicBezTo>
                  <a:cubicBezTo>
                    <a:pt x="34" y="55"/>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4"/>
                    <a:pt x="34" y="54"/>
                  </a:cubicBezTo>
                  <a:cubicBezTo>
                    <a:pt x="34" y="54"/>
                    <a:pt x="34" y="53"/>
                    <a:pt x="34" y="53"/>
                  </a:cubicBezTo>
                  <a:cubicBezTo>
                    <a:pt x="34" y="53"/>
                    <a:pt x="34" y="53"/>
                    <a:pt x="34" y="53"/>
                  </a:cubicBezTo>
                  <a:cubicBezTo>
                    <a:pt x="34"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3"/>
                  </a:cubicBezTo>
                  <a:cubicBezTo>
                    <a:pt x="35" y="53"/>
                    <a:pt x="35" y="53"/>
                    <a:pt x="35" y="52"/>
                  </a:cubicBezTo>
                  <a:cubicBezTo>
                    <a:pt x="35" y="52"/>
                    <a:pt x="35" y="52"/>
                    <a:pt x="35" y="52"/>
                  </a:cubicBezTo>
                  <a:cubicBezTo>
                    <a:pt x="35" y="52"/>
                    <a:pt x="35" y="52"/>
                    <a:pt x="35" y="52"/>
                  </a:cubicBezTo>
                  <a:cubicBezTo>
                    <a:pt x="35" y="52"/>
                    <a:pt x="35" y="52"/>
                    <a:pt x="35" y="52"/>
                  </a:cubicBezTo>
                  <a:cubicBezTo>
                    <a:pt x="35" y="52"/>
                    <a:pt x="35" y="52"/>
                    <a:pt x="35" y="52"/>
                  </a:cubicBezTo>
                  <a:cubicBezTo>
                    <a:pt x="36" y="52"/>
                    <a:pt x="36" y="52"/>
                    <a:pt x="36" y="52"/>
                  </a:cubicBezTo>
                  <a:cubicBezTo>
                    <a:pt x="36" y="52"/>
                    <a:pt x="36" y="52"/>
                    <a:pt x="36" y="51"/>
                  </a:cubicBezTo>
                  <a:cubicBezTo>
                    <a:pt x="36" y="51"/>
                    <a:pt x="36" y="51"/>
                    <a:pt x="36" y="51"/>
                  </a:cubicBezTo>
                  <a:cubicBezTo>
                    <a:pt x="36" y="51"/>
                    <a:pt x="36" y="51"/>
                    <a:pt x="36" y="51"/>
                  </a:cubicBezTo>
                  <a:cubicBezTo>
                    <a:pt x="36" y="51"/>
                    <a:pt x="36" y="51"/>
                    <a:pt x="36" y="51"/>
                  </a:cubicBezTo>
                  <a:cubicBezTo>
                    <a:pt x="36" y="51"/>
                    <a:pt x="36" y="51"/>
                    <a:pt x="37" y="51"/>
                  </a:cubicBezTo>
                  <a:cubicBezTo>
                    <a:pt x="37" y="51"/>
                    <a:pt x="37" y="51"/>
                    <a:pt x="37" y="51"/>
                  </a:cubicBezTo>
                  <a:cubicBezTo>
                    <a:pt x="37" y="51"/>
                    <a:pt x="37" y="51"/>
                    <a:pt x="37" y="51"/>
                  </a:cubicBezTo>
                  <a:cubicBezTo>
                    <a:pt x="37" y="51"/>
                    <a:pt x="37" y="51"/>
                    <a:pt x="37" y="51"/>
                  </a:cubicBezTo>
                  <a:cubicBezTo>
                    <a:pt x="37" y="51"/>
                    <a:pt x="37" y="51"/>
                    <a:pt x="37" y="51"/>
                  </a:cubicBezTo>
                  <a:cubicBezTo>
                    <a:pt x="37" y="52"/>
                    <a:pt x="37" y="52"/>
                    <a:pt x="37" y="53"/>
                  </a:cubicBezTo>
                  <a:cubicBezTo>
                    <a:pt x="37" y="53"/>
                    <a:pt x="37" y="53"/>
                    <a:pt x="37" y="53"/>
                  </a:cubicBezTo>
                  <a:cubicBezTo>
                    <a:pt x="37" y="53"/>
                    <a:pt x="37" y="54"/>
                    <a:pt x="37" y="54"/>
                  </a:cubicBezTo>
                  <a:cubicBezTo>
                    <a:pt x="37" y="54"/>
                    <a:pt x="37" y="54"/>
                    <a:pt x="37" y="54"/>
                  </a:cubicBezTo>
                  <a:cubicBezTo>
                    <a:pt x="37" y="55"/>
                    <a:pt x="37" y="56"/>
                    <a:pt x="37" y="57"/>
                  </a:cubicBezTo>
                  <a:cubicBezTo>
                    <a:pt x="37" y="57"/>
                    <a:pt x="37" y="58"/>
                    <a:pt x="37" y="59"/>
                  </a:cubicBezTo>
                  <a:cubicBezTo>
                    <a:pt x="37" y="59"/>
                    <a:pt x="37" y="60"/>
                    <a:pt x="37" y="61"/>
                  </a:cubicBezTo>
                  <a:cubicBezTo>
                    <a:pt x="37" y="62"/>
                    <a:pt x="37" y="63"/>
                    <a:pt x="37" y="64"/>
                  </a:cubicBezTo>
                  <a:cubicBezTo>
                    <a:pt x="37" y="64"/>
                    <a:pt x="37" y="65"/>
                    <a:pt x="37" y="66"/>
                  </a:cubicBezTo>
                  <a:cubicBezTo>
                    <a:pt x="37" y="66"/>
                    <a:pt x="37" y="67"/>
                    <a:pt x="37" y="68"/>
                  </a:cubicBezTo>
                  <a:cubicBezTo>
                    <a:pt x="37" y="69"/>
                    <a:pt x="37" y="71"/>
                    <a:pt x="37" y="72"/>
                  </a:cubicBezTo>
                  <a:cubicBezTo>
                    <a:pt x="37" y="76"/>
                    <a:pt x="37" y="81"/>
                    <a:pt x="37" y="85"/>
                  </a:cubicBezTo>
                  <a:cubicBezTo>
                    <a:pt x="37" y="88"/>
                    <a:pt x="37" y="90"/>
                    <a:pt x="37" y="92"/>
                  </a:cubicBezTo>
                  <a:cubicBezTo>
                    <a:pt x="37" y="93"/>
                    <a:pt x="37" y="95"/>
                    <a:pt x="37" y="96"/>
                  </a:cubicBezTo>
                  <a:cubicBezTo>
                    <a:pt x="37" y="96"/>
                    <a:pt x="37" y="96"/>
                    <a:pt x="37" y="96"/>
                  </a:cubicBezTo>
                  <a:cubicBezTo>
                    <a:pt x="37" y="96"/>
                    <a:pt x="37" y="96"/>
                    <a:pt x="37" y="96"/>
                  </a:cubicBezTo>
                  <a:cubicBezTo>
                    <a:pt x="37" y="96"/>
                    <a:pt x="38" y="96"/>
                    <a:pt x="38" y="96"/>
                  </a:cubicBezTo>
                  <a:cubicBezTo>
                    <a:pt x="38" y="96"/>
                    <a:pt x="38" y="96"/>
                    <a:pt x="38" y="96"/>
                  </a:cubicBezTo>
                  <a:cubicBezTo>
                    <a:pt x="38" y="96"/>
                    <a:pt x="38" y="96"/>
                    <a:pt x="38" y="96"/>
                  </a:cubicBezTo>
                  <a:cubicBezTo>
                    <a:pt x="38" y="96"/>
                    <a:pt x="38" y="97"/>
                    <a:pt x="39" y="97"/>
                  </a:cubicBezTo>
                  <a:cubicBezTo>
                    <a:pt x="39" y="97"/>
                    <a:pt x="39" y="97"/>
                    <a:pt x="39" y="97"/>
                  </a:cubicBezTo>
                  <a:cubicBezTo>
                    <a:pt x="39" y="97"/>
                    <a:pt x="39" y="97"/>
                    <a:pt x="39" y="97"/>
                  </a:cubicBezTo>
                  <a:cubicBezTo>
                    <a:pt x="40" y="97"/>
                    <a:pt x="41" y="97"/>
                    <a:pt x="42" y="97"/>
                  </a:cubicBezTo>
                  <a:cubicBezTo>
                    <a:pt x="43" y="97"/>
                    <a:pt x="44" y="97"/>
                    <a:pt x="45" y="97"/>
                  </a:cubicBezTo>
                  <a:cubicBezTo>
                    <a:pt x="45" y="97"/>
                    <a:pt x="46" y="97"/>
                    <a:pt x="46" y="97"/>
                  </a:cubicBezTo>
                  <a:cubicBezTo>
                    <a:pt x="47" y="97"/>
                    <a:pt x="48" y="97"/>
                    <a:pt x="49" y="97"/>
                  </a:cubicBezTo>
                  <a:cubicBezTo>
                    <a:pt x="49" y="97"/>
                    <a:pt x="49" y="97"/>
                    <a:pt x="49" y="97"/>
                  </a:cubicBezTo>
                  <a:cubicBezTo>
                    <a:pt x="49" y="97"/>
                    <a:pt x="50" y="97"/>
                    <a:pt x="50" y="97"/>
                  </a:cubicBezTo>
                  <a:cubicBezTo>
                    <a:pt x="50" y="97"/>
                    <a:pt x="50" y="97"/>
                    <a:pt x="50" y="97"/>
                  </a:cubicBezTo>
                  <a:cubicBezTo>
                    <a:pt x="50" y="97"/>
                    <a:pt x="51" y="97"/>
                    <a:pt x="51" y="97"/>
                  </a:cubicBezTo>
                  <a:cubicBezTo>
                    <a:pt x="51" y="97"/>
                    <a:pt x="51" y="96"/>
                    <a:pt x="51" y="96"/>
                  </a:cubicBezTo>
                  <a:cubicBezTo>
                    <a:pt x="51" y="96"/>
                    <a:pt x="51" y="96"/>
                    <a:pt x="51" y="96"/>
                  </a:cubicBezTo>
                  <a:cubicBezTo>
                    <a:pt x="51" y="96"/>
                    <a:pt x="51" y="96"/>
                    <a:pt x="51" y="96"/>
                  </a:cubicBezTo>
                  <a:cubicBezTo>
                    <a:pt x="51" y="96"/>
                    <a:pt x="51" y="96"/>
                    <a:pt x="51" y="96"/>
                  </a:cubicBezTo>
                  <a:cubicBezTo>
                    <a:pt x="51" y="96"/>
                    <a:pt x="51" y="96"/>
                    <a:pt x="51" y="96"/>
                  </a:cubicBezTo>
                  <a:cubicBezTo>
                    <a:pt x="51" y="96"/>
                    <a:pt x="51" y="96"/>
                    <a:pt x="52" y="96"/>
                  </a:cubicBezTo>
                  <a:cubicBezTo>
                    <a:pt x="52" y="96"/>
                    <a:pt x="52" y="96"/>
                    <a:pt x="52" y="96"/>
                  </a:cubicBezTo>
                  <a:cubicBezTo>
                    <a:pt x="52" y="96"/>
                    <a:pt x="52" y="96"/>
                    <a:pt x="52" y="96"/>
                  </a:cubicBezTo>
                  <a:cubicBezTo>
                    <a:pt x="52" y="96"/>
                    <a:pt x="52" y="96"/>
                    <a:pt x="52" y="96"/>
                  </a:cubicBezTo>
                  <a:cubicBezTo>
                    <a:pt x="52" y="96"/>
                    <a:pt x="52" y="96"/>
                    <a:pt x="52" y="96"/>
                  </a:cubicBezTo>
                  <a:cubicBezTo>
                    <a:pt x="53" y="95"/>
                    <a:pt x="53" y="94"/>
                    <a:pt x="53" y="93"/>
                  </a:cubicBezTo>
                  <a:cubicBezTo>
                    <a:pt x="53" y="93"/>
                    <a:pt x="53" y="93"/>
                    <a:pt x="53" y="93"/>
                  </a:cubicBezTo>
                  <a:cubicBezTo>
                    <a:pt x="53" y="93"/>
                    <a:pt x="53" y="93"/>
                    <a:pt x="53" y="93"/>
                  </a:cubicBezTo>
                  <a:cubicBezTo>
                    <a:pt x="53" y="92"/>
                    <a:pt x="53" y="92"/>
                    <a:pt x="53" y="92"/>
                  </a:cubicBezTo>
                  <a:cubicBezTo>
                    <a:pt x="52" y="92"/>
                    <a:pt x="52" y="92"/>
                    <a:pt x="52" y="92"/>
                  </a:cubicBezTo>
                  <a:cubicBezTo>
                    <a:pt x="52" y="91"/>
                    <a:pt x="52" y="91"/>
                    <a:pt x="52" y="91"/>
                  </a:cubicBezTo>
                  <a:cubicBezTo>
                    <a:pt x="52" y="91"/>
                    <a:pt x="52" y="91"/>
                    <a:pt x="52" y="91"/>
                  </a:cubicBezTo>
                  <a:cubicBezTo>
                    <a:pt x="52" y="91"/>
                    <a:pt x="52" y="90"/>
                    <a:pt x="52" y="90"/>
                  </a:cubicBezTo>
                  <a:cubicBezTo>
                    <a:pt x="52" y="90"/>
                    <a:pt x="52" y="90"/>
                    <a:pt x="52" y="90"/>
                  </a:cubicBezTo>
                  <a:cubicBezTo>
                    <a:pt x="52" y="90"/>
                    <a:pt x="52" y="89"/>
                    <a:pt x="52" y="89"/>
                  </a:cubicBezTo>
                  <a:cubicBezTo>
                    <a:pt x="52" y="89"/>
                    <a:pt x="52" y="89"/>
                    <a:pt x="52" y="89"/>
                  </a:cubicBezTo>
                  <a:cubicBezTo>
                    <a:pt x="52" y="89"/>
                    <a:pt x="52" y="89"/>
                    <a:pt x="52" y="88"/>
                  </a:cubicBezTo>
                  <a:cubicBezTo>
                    <a:pt x="52" y="88"/>
                    <a:pt x="52" y="88"/>
                    <a:pt x="52" y="88"/>
                  </a:cubicBezTo>
                  <a:cubicBezTo>
                    <a:pt x="52" y="88"/>
                    <a:pt x="52" y="88"/>
                    <a:pt x="52" y="87"/>
                  </a:cubicBezTo>
                  <a:cubicBezTo>
                    <a:pt x="52" y="87"/>
                    <a:pt x="52" y="87"/>
                    <a:pt x="52" y="87"/>
                  </a:cubicBezTo>
                  <a:cubicBezTo>
                    <a:pt x="52" y="87"/>
                    <a:pt x="52" y="87"/>
                    <a:pt x="52" y="87"/>
                  </a:cubicBezTo>
                  <a:cubicBezTo>
                    <a:pt x="52" y="86"/>
                    <a:pt x="52" y="86"/>
                    <a:pt x="52" y="85"/>
                  </a:cubicBezTo>
                  <a:cubicBezTo>
                    <a:pt x="52" y="85"/>
                    <a:pt x="52" y="85"/>
                    <a:pt x="52" y="85"/>
                  </a:cubicBezTo>
                  <a:cubicBezTo>
                    <a:pt x="52" y="85"/>
                    <a:pt x="52" y="85"/>
                    <a:pt x="52" y="84"/>
                  </a:cubicBezTo>
                  <a:cubicBezTo>
                    <a:pt x="52" y="84"/>
                    <a:pt x="52" y="84"/>
                    <a:pt x="52" y="84"/>
                  </a:cubicBezTo>
                  <a:cubicBezTo>
                    <a:pt x="52" y="84"/>
                    <a:pt x="52" y="84"/>
                    <a:pt x="52" y="84"/>
                  </a:cubicBezTo>
                  <a:cubicBezTo>
                    <a:pt x="52" y="84"/>
                    <a:pt x="52" y="84"/>
                    <a:pt x="52" y="84"/>
                  </a:cubicBezTo>
                  <a:cubicBezTo>
                    <a:pt x="52" y="83"/>
                    <a:pt x="52" y="83"/>
                    <a:pt x="52" y="82"/>
                  </a:cubicBezTo>
                  <a:cubicBezTo>
                    <a:pt x="52" y="81"/>
                    <a:pt x="52" y="80"/>
                    <a:pt x="51" y="79"/>
                  </a:cubicBezTo>
                  <a:cubicBezTo>
                    <a:pt x="51" y="79"/>
                    <a:pt x="51" y="79"/>
                    <a:pt x="51" y="78"/>
                  </a:cubicBezTo>
                  <a:cubicBezTo>
                    <a:pt x="51" y="78"/>
                    <a:pt x="51" y="78"/>
                    <a:pt x="51" y="78"/>
                  </a:cubicBezTo>
                  <a:cubicBezTo>
                    <a:pt x="51" y="78"/>
                    <a:pt x="51" y="78"/>
                    <a:pt x="51" y="77"/>
                  </a:cubicBezTo>
                  <a:cubicBezTo>
                    <a:pt x="51" y="77"/>
                    <a:pt x="51" y="77"/>
                    <a:pt x="51" y="77"/>
                  </a:cubicBezTo>
                  <a:cubicBezTo>
                    <a:pt x="51" y="77"/>
                    <a:pt x="51" y="77"/>
                    <a:pt x="51" y="76"/>
                  </a:cubicBezTo>
                  <a:cubicBezTo>
                    <a:pt x="51" y="76"/>
                    <a:pt x="51" y="75"/>
                    <a:pt x="51" y="75"/>
                  </a:cubicBezTo>
                  <a:cubicBezTo>
                    <a:pt x="51" y="75"/>
                    <a:pt x="51" y="75"/>
                    <a:pt x="51" y="75"/>
                  </a:cubicBezTo>
                  <a:cubicBezTo>
                    <a:pt x="51" y="75"/>
                    <a:pt x="51" y="74"/>
                    <a:pt x="51" y="73"/>
                  </a:cubicBezTo>
                  <a:cubicBezTo>
                    <a:pt x="51" y="73"/>
                    <a:pt x="51" y="73"/>
                    <a:pt x="51" y="73"/>
                  </a:cubicBezTo>
                  <a:cubicBezTo>
                    <a:pt x="51" y="73"/>
                    <a:pt x="51" y="72"/>
                    <a:pt x="51" y="72"/>
                  </a:cubicBezTo>
                  <a:cubicBezTo>
                    <a:pt x="51" y="72"/>
                    <a:pt x="51" y="71"/>
                    <a:pt x="51" y="71"/>
                  </a:cubicBezTo>
                  <a:cubicBezTo>
                    <a:pt x="51" y="71"/>
                    <a:pt x="51" y="70"/>
                    <a:pt x="51" y="70"/>
                  </a:cubicBezTo>
                  <a:cubicBezTo>
                    <a:pt x="51" y="69"/>
                    <a:pt x="51" y="69"/>
                    <a:pt x="51" y="69"/>
                  </a:cubicBezTo>
                  <a:cubicBezTo>
                    <a:pt x="51" y="69"/>
                    <a:pt x="51" y="69"/>
                    <a:pt x="51" y="69"/>
                  </a:cubicBezTo>
                  <a:cubicBezTo>
                    <a:pt x="51" y="68"/>
                    <a:pt x="51" y="68"/>
                    <a:pt x="51" y="68"/>
                  </a:cubicBezTo>
                  <a:cubicBezTo>
                    <a:pt x="51" y="68"/>
                    <a:pt x="51" y="68"/>
                    <a:pt x="51" y="68"/>
                  </a:cubicBezTo>
                  <a:cubicBezTo>
                    <a:pt x="51" y="67"/>
                    <a:pt x="51" y="67"/>
                    <a:pt x="51" y="67"/>
                  </a:cubicBezTo>
                  <a:cubicBezTo>
                    <a:pt x="51" y="67"/>
                    <a:pt x="51" y="67"/>
                    <a:pt x="51" y="67"/>
                  </a:cubicBezTo>
                  <a:cubicBezTo>
                    <a:pt x="51" y="66"/>
                    <a:pt x="51" y="66"/>
                    <a:pt x="51" y="66"/>
                  </a:cubicBezTo>
                  <a:cubicBezTo>
                    <a:pt x="51" y="65"/>
                    <a:pt x="51" y="65"/>
                    <a:pt x="51" y="65"/>
                  </a:cubicBezTo>
                  <a:cubicBezTo>
                    <a:pt x="50" y="65"/>
                    <a:pt x="50" y="65"/>
                    <a:pt x="50" y="65"/>
                  </a:cubicBezTo>
                  <a:cubicBezTo>
                    <a:pt x="50" y="64"/>
                    <a:pt x="50" y="63"/>
                    <a:pt x="50" y="63"/>
                  </a:cubicBezTo>
                  <a:cubicBezTo>
                    <a:pt x="50" y="63"/>
                    <a:pt x="50" y="63"/>
                    <a:pt x="50" y="63"/>
                  </a:cubicBezTo>
                  <a:cubicBezTo>
                    <a:pt x="50" y="61"/>
                    <a:pt x="50" y="60"/>
                    <a:pt x="50" y="58"/>
                  </a:cubicBezTo>
                  <a:cubicBezTo>
                    <a:pt x="50" y="58"/>
                    <a:pt x="50" y="58"/>
                    <a:pt x="50" y="58"/>
                  </a:cubicBezTo>
                  <a:cubicBezTo>
                    <a:pt x="50" y="58"/>
                    <a:pt x="50" y="57"/>
                    <a:pt x="50" y="57"/>
                  </a:cubicBezTo>
                  <a:cubicBezTo>
                    <a:pt x="50" y="57"/>
                    <a:pt x="50" y="57"/>
                    <a:pt x="50" y="57"/>
                  </a:cubicBezTo>
                  <a:cubicBezTo>
                    <a:pt x="50" y="57"/>
                    <a:pt x="50" y="57"/>
                    <a:pt x="50" y="56"/>
                  </a:cubicBezTo>
                  <a:cubicBezTo>
                    <a:pt x="50" y="56"/>
                    <a:pt x="50" y="56"/>
                    <a:pt x="50" y="56"/>
                  </a:cubicBezTo>
                  <a:cubicBezTo>
                    <a:pt x="50" y="56"/>
                    <a:pt x="50" y="56"/>
                    <a:pt x="50" y="56"/>
                  </a:cubicBezTo>
                  <a:cubicBezTo>
                    <a:pt x="50" y="55"/>
                    <a:pt x="50" y="55"/>
                    <a:pt x="50" y="54"/>
                  </a:cubicBezTo>
                  <a:cubicBezTo>
                    <a:pt x="50" y="54"/>
                    <a:pt x="50" y="53"/>
                    <a:pt x="50" y="53"/>
                  </a:cubicBezTo>
                  <a:cubicBezTo>
                    <a:pt x="50" y="52"/>
                    <a:pt x="50" y="52"/>
                    <a:pt x="50" y="52"/>
                  </a:cubicBezTo>
                  <a:cubicBezTo>
                    <a:pt x="50" y="52"/>
                    <a:pt x="50" y="52"/>
                    <a:pt x="50" y="52"/>
                  </a:cubicBezTo>
                  <a:cubicBezTo>
                    <a:pt x="50" y="51"/>
                    <a:pt x="50" y="51"/>
                    <a:pt x="50" y="50"/>
                  </a:cubicBezTo>
                  <a:cubicBezTo>
                    <a:pt x="50" y="50"/>
                    <a:pt x="50" y="50"/>
                    <a:pt x="50" y="50"/>
                  </a:cubicBezTo>
                  <a:cubicBezTo>
                    <a:pt x="50" y="50"/>
                    <a:pt x="50" y="50"/>
                    <a:pt x="50" y="50"/>
                  </a:cubicBezTo>
                  <a:cubicBezTo>
                    <a:pt x="50" y="50"/>
                    <a:pt x="50" y="50"/>
                    <a:pt x="50" y="50"/>
                  </a:cubicBezTo>
                  <a:cubicBezTo>
                    <a:pt x="50" y="50"/>
                    <a:pt x="50" y="50"/>
                    <a:pt x="51" y="50"/>
                  </a:cubicBezTo>
                  <a:cubicBezTo>
                    <a:pt x="51" y="50"/>
                    <a:pt x="51" y="50"/>
                    <a:pt x="51" y="50"/>
                  </a:cubicBezTo>
                  <a:cubicBezTo>
                    <a:pt x="51" y="50"/>
                    <a:pt x="51" y="50"/>
                    <a:pt x="51" y="50"/>
                  </a:cubicBezTo>
                  <a:cubicBezTo>
                    <a:pt x="51" y="50"/>
                    <a:pt x="51" y="50"/>
                    <a:pt x="51" y="50"/>
                  </a:cubicBezTo>
                  <a:cubicBezTo>
                    <a:pt x="51" y="50"/>
                    <a:pt x="51" y="50"/>
                    <a:pt x="51" y="50"/>
                  </a:cubicBezTo>
                  <a:cubicBezTo>
                    <a:pt x="51" y="50"/>
                    <a:pt x="51" y="51"/>
                    <a:pt x="51" y="51"/>
                  </a:cubicBezTo>
                  <a:cubicBezTo>
                    <a:pt x="51" y="51"/>
                    <a:pt x="51" y="51"/>
                    <a:pt x="51" y="51"/>
                  </a:cubicBezTo>
                  <a:cubicBezTo>
                    <a:pt x="51" y="51"/>
                    <a:pt x="51" y="51"/>
                    <a:pt x="51" y="51"/>
                  </a:cubicBezTo>
                  <a:cubicBezTo>
                    <a:pt x="51" y="51"/>
                    <a:pt x="51" y="51"/>
                    <a:pt x="51" y="51"/>
                  </a:cubicBezTo>
                  <a:cubicBezTo>
                    <a:pt x="51" y="51"/>
                    <a:pt x="51" y="51"/>
                    <a:pt x="51" y="51"/>
                  </a:cubicBezTo>
                  <a:cubicBezTo>
                    <a:pt x="51" y="51"/>
                    <a:pt x="52" y="51"/>
                    <a:pt x="52" y="51"/>
                  </a:cubicBezTo>
                  <a:cubicBezTo>
                    <a:pt x="52" y="51"/>
                    <a:pt x="52" y="51"/>
                    <a:pt x="52" y="51"/>
                  </a:cubicBezTo>
                  <a:cubicBezTo>
                    <a:pt x="52" y="51"/>
                    <a:pt x="52" y="51"/>
                    <a:pt x="52" y="51"/>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3"/>
                    <a:pt x="53" y="53"/>
                  </a:cubicBezTo>
                  <a:cubicBezTo>
                    <a:pt x="53" y="53"/>
                    <a:pt x="53" y="54"/>
                    <a:pt x="53" y="54"/>
                  </a:cubicBezTo>
                  <a:cubicBezTo>
                    <a:pt x="53" y="54"/>
                    <a:pt x="53" y="54"/>
                    <a:pt x="53" y="54"/>
                  </a:cubicBezTo>
                  <a:cubicBezTo>
                    <a:pt x="54" y="54"/>
                    <a:pt x="54" y="54"/>
                    <a:pt x="54" y="54"/>
                  </a:cubicBezTo>
                  <a:cubicBezTo>
                    <a:pt x="54" y="54"/>
                    <a:pt x="54" y="54"/>
                    <a:pt x="54" y="54"/>
                  </a:cubicBezTo>
                  <a:cubicBezTo>
                    <a:pt x="54" y="54"/>
                    <a:pt x="54" y="54"/>
                    <a:pt x="54" y="54"/>
                  </a:cubicBezTo>
                  <a:cubicBezTo>
                    <a:pt x="54" y="54"/>
                    <a:pt x="54" y="55"/>
                    <a:pt x="54" y="55"/>
                  </a:cubicBezTo>
                  <a:cubicBezTo>
                    <a:pt x="54" y="55"/>
                    <a:pt x="54" y="55"/>
                    <a:pt x="54" y="55"/>
                  </a:cubicBezTo>
                  <a:cubicBezTo>
                    <a:pt x="54" y="55"/>
                    <a:pt x="54" y="55"/>
                    <a:pt x="54" y="55"/>
                  </a:cubicBezTo>
                  <a:cubicBezTo>
                    <a:pt x="54" y="55"/>
                    <a:pt x="54" y="55"/>
                    <a:pt x="54" y="55"/>
                  </a:cubicBezTo>
                  <a:cubicBezTo>
                    <a:pt x="54" y="55"/>
                    <a:pt x="54" y="55"/>
                    <a:pt x="54" y="55"/>
                  </a:cubicBezTo>
                  <a:cubicBezTo>
                    <a:pt x="55" y="55"/>
                    <a:pt x="55" y="55"/>
                    <a:pt x="55" y="55"/>
                  </a:cubicBezTo>
                  <a:cubicBezTo>
                    <a:pt x="55" y="55"/>
                    <a:pt x="55" y="56"/>
                    <a:pt x="55" y="56"/>
                  </a:cubicBezTo>
                  <a:cubicBezTo>
                    <a:pt x="55" y="56"/>
                    <a:pt x="55" y="56"/>
                    <a:pt x="55" y="56"/>
                  </a:cubicBezTo>
                  <a:cubicBezTo>
                    <a:pt x="55" y="56"/>
                    <a:pt x="55" y="56"/>
                    <a:pt x="55" y="56"/>
                  </a:cubicBezTo>
                  <a:cubicBezTo>
                    <a:pt x="55" y="56"/>
                    <a:pt x="56" y="56"/>
                    <a:pt x="56" y="56"/>
                  </a:cubicBezTo>
                  <a:cubicBezTo>
                    <a:pt x="56" y="56"/>
                    <a:pt x="56" y="57"/>
                    <a:pt x="56" y="57"/>
                  </a:cubicBezTo>
                  <a:cubicBezTo>
                    <a:pt x="56" y="57"/>
                    <a:pt x="56" y="57"/>
                    <a:pt x="56" y="57"/>
                  </a:cubicBezTo>
                  <a:cubicBezTo>
                    <a:pt x="56" y="57"/>
                    <a:pt x="56" y="57"/>
                    <a:pt x="56" y="57"/>
                  </a:cubicBezTo>
                  <a:cubicBezTo>
                    <a:pt x="56" y="57"/>
                    <a:pt x="56" y="57"/>
                    <a:pt x="56" y="57"/>
                  </a:cubicBezTo>
                  <a:cubicBezTo>
                    <a:pt x="56" y="57"/>
                    <a:pt x="56" y="57"/>
                    <a:pt x="56" y="57"/>
                  </a:cubicBezTo>
                  <a:cubicBezTo>
                    <a:pt x="56" y="57"/>
                    <a:pt x="56" y="58"/>
                    <a:pt x="57" y="58"/>
                  </a:cubicBezTo>
                  <a:cubicBezTo>
                    <a:pt x="57" y="58"/>
                    <a:pt x="57" y="58"/>
                    <a:pt x="57" y="58"/>
                  </a:cubicBezTo>
                  <a:cubicBezTo>
                    <a:pt x="57" y="58"/>
                    <a:pt x="57" y="58"/>
                    <a:pt x="57" y="58"/>
                  </a:cubicBezTo>
                  <a:cubicBezTo>
                    <a:pt x="57" y="58"/>
                    <a:pt x="57" y="58"/>
                    <a:pt x="57" y="58"/>
                  </a:cubicBezTo>
                  <a:cubicBezTo>
                    <a:pt x="57" y="58"/>
                    <a:pt x="57" y="58"/>
                    <a:pt x="57" y="58"/>
                  </a:cubicBezTo>
                  <a:cubicBezTo>
                    <a:pt x="57" y="58"/>
                    <a:pt x="57" y="58"/>
                    <a:pt x="57" y="59"/>
                  </a:cubicBezTo>
                  <a:cubicBezTo>
                    <a:pt x="57" y="59"/>
                    <a:pt x="57" y="59"/>
                    <a:pt x="57" y="59"/>
                  </a:cubicBezTo>
                  <a:cubicBezTo>
                    <a:pt x="57" y="59"/>
                    <a:pt x="57" y="59"/>
                    <a:pt x="57" y="59"/>
                  </a:cubicBezTo>
                  <a:cubicBezTo>
                    <a:pt x="58" y="59"/>
                    <a:pt x="58" y="59"/>
                    <a:pt x="58" y="59"/>
                  </a:cubicBezTo>
                  <a:cubicBezTo>
                    <a:pt x="58" y="59"/>
                    <a:pt x="58" y="59"/>
                    <a:pt x="58" y="59"/>
                  </a:cubicBezTo>
                  <a:cubicBezTo>
                    <a:pt x="58" y="59"/>
                    <a:pt x="58" y="59"/>
                    <a:pt x="58" y="59"/>
                  </a:cubicBezTo>
                  <a:cubicBezTo>
                    <a:pt x="58" y="59"/>
                    <a:pt x="58" y="60"/>
                    <a:pt x="58" y="60"/>
                  </a:cubicBezTo>
                  <a:cubicBezTo>
                    <a:pt x="58" y="60"/>
                    <a:pt x="58" y="60"/>
                    <a:pt x="58" y="60"/>
                  </a:cubicBezTo>
                  <a:cubicBezTo>
                    <a:pt x="58" y="60"/>
                    <a:pt x="58" y="60"/>
                    <a:pt x="58" y="60"/>
                  </a:cubicBezTo>
                  <a:cubicBezTo>
                    <a:pt x="58" y="60"/>
                    <a:pt x="58" y="60"/>
                    <a:pt x="59" y="60"/>
                  </a:cubicBezTo>
                  <a:cubicBezTo>
                    <a:pt x="59" y="60"/>
                    <a:pt x="59" y="60"/>
                    <a:pt x="59" y="60"/>
                  </a:cubicBezTo>
                  <a:cubicBezTo>
                    <a:pt x="59" y="60"/>
                    <a:pt x="59" y="60"/>
                    <a:pt x="59" y="60"/>
                  </a:cubicBezTo>
                  <a:cubicBezTo>
                    <a:pt x="59" y="61"/>
                    <a:pt x="59" y="61"/>
                    <a:pt x="59" y="61"/>
                  </a:cubicBezTo>
                  <a:cubicBezTo>
                    <a:pt x="59" y="61"/>
                    <a:pt x="59" y="61"/>
                    <a:pt x="59" y="61"/>
                  </a:cubicBezTo>
                  <a:cubicBezTo>
                    <a:pt x="59" y="61"/>
                    <a:pt x="59" y="61"/>
                    <a:pt x="59" y="61"/>
                  </a:cubicBezTo>
                  <a:cubicBezTo>
                    <a:pt x="59" y="61"/>
                    <a:pt x="59" y="61"/>
                    <a:pt x="59" y="61"/>
                  </a:cubicBezTo>
                  <a:cubicBezTo>
                    <a:pt x="59" y="61"/>
                    <a:pt x="59" y="61"/>
                    <a:pt x="59" y="61"/>
                  </a:cubicBezTo>
                  <a:cubicBezTo>
                    <a:pt x="60" y="61"/>
                    <a:pt x="60" y="61"/>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2"/>
                    <a:pt x="60" y="62"/>
                    <a:pt x="60" y="62"/>
                  </a:cubicBezTo>
                  <a:cubicBezTo>
                    <a:pt x="60" y="63"/>
                    <a:pt x="61" y="63"/>
                    <a:pt x="61" y="63"/>
                  </a:cubicBezTo>
                  <a:cubicBezTo>
                    <a:pt x="61" y="63"/>
                    <a:pt x="61" y="63"/>
                    <a:pt x="61" y="63"/>
                  </a:cubicBezTo>
                  <a:cubicBezTo>
                    <a:pt x="61" y="63"/>
                    <a:pt x="61" y="63"/>
                    <a:pt x="61" y="63"/>
                  </a:cubicBezTo>
                  <a:cubicBezTo>
                    <a:pt x="61" y="64"/>
                    <a:pt x="61" y="64"/>
                    <a:pt x="61" y="64"/>
                  </a:cubicBezTo>
                  <a:cubicBezTo>
                    <a:pt x="61" y="64"/>
                    <a:pt x="61" y="64"/>
                    <a:pt x="62" y="64"/>
                  </a:cubicBezTo>
                  <a:cubicBezTo>
                    <a:pt x="62" y="64"/>
                    <a:pt x="62" y="64"/>
                    <a:pt x="62" y="64"/>
                  </a:cubicBezTo>
                  <a:cubicBezTo>
                    <a:pt x="62" y="64"/>
                    <a:pt x="62" y="64"/>
                    <a:pt x="62" y="64"/>
                  </a:cubicBezTo>
                  <a:cubicBezTo>
                    <a:pt x="62" y="64"/>
                    <a:pt x="62" y="64"/>
                    <a:pt x="62" y="64"/>
                  </a:cubicBezTo>
                  <a:cubicBezTo>
                    <a:pt x="62" y="64"/>
                    <a:pt x="62" y="65"/>
                    <a:pt x="62" y="65"/>
                  </a:cubicBezTo>
                  <a:cubicBezTo>
                    <a:pt x="62" y="65"/>
                    <a:pt x="62" y="65"/>
                    <a:pt x="62" y="65"/>
                  </a:cubicBezTo>
                  <a:cubicBezTo>
                    <a:pt x="62" y="65"/>
                    <a:pt x="63" y="65"/>
                    <a:pt x="63" y="65"/>
                  </a:cubicBezTo>
                  <a:cubicBezTo>
                    <a:pt x="63" y="65"/>
                    <a:pt x="63" y="65"/>
                    <a:pt x="63" y="65"/>
                  </a:cubicBezTo>
                  <a:cubicBezTo>
                    <a:pt x="63" y="65"/>
                    <a:pt x="63" y="66"/>
                    <a:pt x="63" y="66"/>
                  </a:cubicBezTo>
                  <a:cubicBezTo>
                    <a:pt x="63" y="66"/>
                    <a:pt x="63" y="66"/>
                    <a:pt x="63" y="66"/>
                  </a:cubicBezTo>
                  <a:cubicBezTo>
                    <a:pt x="63" y="66"/>
                    <a:pt x="64" y="66"/>
                    <a:pt x="64" y="66"/>
                  </a:cubicBezTo>
                  <a:cubicBezTo>
                    <a:pt x="64" y="66"/>
                    <a:pt x="64" y="66"/>
                    <a:pt x="64" y="66"/>
                  </a:cubicBezTo>
                  <a:cubicBezTo>
                    <a:pt x="64" y="67"/>
                    <a:pt x="64" y="67"/>
                    <a:pt x="64" y="67"/>
                  </a:cubicBezTo>
                  <a:cubicBezTo>
                    <a:pt x="64" y="67"/>
                    <a:pt x="64" y="67"/>
                    <a:pt x="64" y="67"/>
                  </a:cubicBezTo>
                  <a:cubicBezTo>
                    <a:pt x="64" y="67"/>
                    <a:pt x="65" y="67"/>
                    <a:pt x="65" y="68"/>
                  </a:cubicBezTo>
                  <a:cubicBezTo>
                    <a:pt x="65" y="68"/>
                    <a:pt x="65" y="68"/>
                    <a:pt x="65" y="68"/>
                  </a:cubicBezTo>
                  <a:cubicBezTo>
                    <a:pt x="65" y="68"/>
                    <a:pt x="65" y="68"/>
                    <a:pt x="65" y="68"/>
                  </a:cubicBezTo>
                  <a:cubicBezTo>
                    <a:pt x="65" y="68"/>
                    <a:pt x="65" y="68"/>
                    <a:pt x="65" y="68"/>
                  </a:cubicBezTo>
                  <a:cubicBezTo>
                    <a:pt x="65" y="68"/>
                    <a:pt x="66" y="68"/>
                    <a:pt x="66" y="69"/>
                  </a:cubicBezTo>
                  <a:cubicBezTo>
                    <a:pt x="66" y="69"/>
                    <a:pt x="66" y="69"/>
                    <a:pt x="66" y="69"/>
                  </a:cubicBezTo>
                  <a:cubicBezTo>
                    <a:pt x="66" y="69"/>
                    <a:pt x="66" y="69"/>
                    <a:pt x="66" y="69"/>
                  </a:cubicBezTo>
                  <a:cubicBezTo>
                    <a:pt x="66" y="69"/>
                    <a:pt x="66" y="69"/>
                    <a:pt x="66" y="69"/>
                  </a:cubicBezTo>
                  <a:cubicBezTo>
                    <a:pt x="67" y="70"/>
                    <a:pt x="67" y="70"/>
                    <a:pt x="67" y="70"/>
                  </a:cubicBezTo>
                  <a:cubicBezTo>
                    <a:pt x="67" y="70"/>
                    <a:pt x="67" y="70"/>
                    <a:pt x="67" y="70"/>
                  </a:cubicBezTo>
                  <a:cubicBezTo>
                    <a:pt x="67" y="70"/>
                    <a:pt x="68" y="71"/>
                    <a:pt x="68" y="71"/>
                  </a:cubicBezTo>
                  <a:cubicBezTo>
                    <a:pt x="69" y="72"/>
                    <a:pt x="70" y="73"/>
                    <a:pt x="71" y="74"/>
                  </a:cubicBezTo>
                  <a:cubicBezTo>
                    <a:pt x="71" y="74"/>
                    <a:pt x="71" y="74"/>
                    <a:pt x="71" y="75"/>
                  </a:cubicBezTo>
                  <a:cubicBezTo>
                    <a:pt x="71" y="75"/>
                    <a:pt x="71" y="75"/>
                    <a:pt x="71" y="75"/>
                  </a:cubicBezTo>
                  <a:cubicBezTo>
                    <a:pt x="71" y="75"/>
                    <a:pt x="71" y="75"/>
                    <a:pt x="71" y="75"/>
                  </a:cubicBezTo>
                  <a:cubicBezTo>
                    <a:pt x="72" y="75"/>
                    <a:pt x="72" y="75"/>
                    <a:pt x="72" y="76"/>
                  </a:cubicBezTo>
                  <a:cubicBezTo>
                    <a:pt x="73" y="76"/>
                    <a:pt x="74" y="77"/>
                    <a:pt x="74" y="78"/>
                  </a:cubicBezTo>
                  <a:cubicBezTo>
                    <a:pt x="74" y="78"/>
                    <a:pt x="74" y="78"/>
                    <a:pt x="74" y="78"/>
                  </a:cubicBezTo>
                  <a:cubicBezTo>
                    <a:pt x="74" y="78"/>
                    <a:pt x="74" y="78"/>
                    <a:pt x="74" y="78"/>
                  </a:cubicBezTo>
                  <a:cubicBezTo>
                    <a:pt x="75" y="78"/>
                    <a:pt x="75" y="78"/>
                    <a:pt x="75" y="78"/>
                  </a:cubicBezTo>
                  <a:cubicBezTo>
                    <a:pt x="75" y="78"/>
                    <a:pt x="76" y="79"/>
                    <a:pt x="76" y="79"/>
                  </a:cubicBezTo>
                  <a:cubicBezTo>
                    <a:pt x="76" y="79"/>
                    <a:pt x="76" y="79"/>
                    <a:pt x="76" y="79"/>
                  </a:cubicBezTo>
                  <a:cubicBezTo>
                    <a:pt x="76" y="80"/>
                    <a:pt x="76" y="80"/>
                    <a:pt x="76" y="80"/>
                  </a:cubicBezTo>
                  <a:cubicBezTo>
                    <a:pt x="76"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7" y="80"/>
                    <a:pt x="77" y="80"/>
                  </a:cubicBezTo>
                  <a:cubicBezTo>
                    <a:pt x="77" y="80"/>
                    <a:pt x="78" y="80"/>
                    <a:pt x="78" y="80"/>
                  </a:cubicBezTo>
                  <a:cubicBezTo>
                    <a:pt x="78" y="80"/>
                    <a:pt x="78" y="80"/>
                    <a:pt x="78" y="81"/>
                  </a:cubicBezTo>
                  <a:cubicBezTo>
                    <a:pt x="78" y="81"/>
                    <a:pt x="78" y="81"/>
                    <a:pt x="78" y="81"/>
                  </a:cubicBezTo>
                  <a:cubicBezTo>
                    <a:pt x="78" y="81"/>
                    <a:pt x="78" y="81"/>
                    <a:pt x="78" y="81"/>
                  </a:cubicBezTo>
                  <a:cubicBezTo>
                    <a:pt x="78" y="81"/>
                    <a:pt x="78" y="81"/>
                    <a:pt x="79" y="81"/>
                  </a:cubicBezTo>
                  <a:cubicBezTo>
                    <a:pt x="79" y="81"/>
                    <a:pt x="79" y="81"/>
                    <a:pt x="79" y="81"/>
                  </a:cubicBezTo>
                  <a:cubicBezTo>
                    <a:pt x="79" y="81"/>
                    <a:pt x="79" y="81"/>
                    <a:pt x="79" y="81"/>
                  </a:cubicBezTo>
                  <a:cubicBezTo>
                    <a:pt x="80" y="81"/>
                    <a:pt x="80" y="81"/>
                    <a:pt x="80" y="81"/>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0" y="80"/>
                    <a:pt x="80" y="80"/>
                    <a:pt x="80"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1" y="80"/>
                    <a:pt x="81" y="80"/>
                    <a:pt x="81" y="80"/>
                  </a:cubicBezTo>
                  <a:cubicBezTo>
                    <a:pt x="82" y="80"/>
                    <a:pt x="82" y="80"/>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3" y="79"/>
                    <a:pt x="83" y="79"/>
                  </a:cubicBezTo>
                  <a:cubicBezTo>
                    <a:pt x="83"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4" y="79"/>
                  </a:cubicBezTo>
                  <a:cubicBezTo>
                    <a:pt x="84" y="79"/>
                    <a:pt x="84" y="79"/>
                    <a:pt x="85" y="79"/>
                  </a:cubicBezTo>
                  <a:cubicBezTo>
                    <a:pt x="85" y="79"/>
                    <a:pt x="85" y="79"/>
                    <a:pt x="85" y="79"/>
                  </a:cubicBezTo>
                  <a:cubicBezTo>
                    <a:pt x="85" y="79"/>
                    <a:pt x="85" y="79"/>
                    <a:pt x="85" y="79"/>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5" y="78"/>
                  </a:cubicBezTo>
                  <a:cubicBezTo>
                    <a:pt x="85" y="78"/>
                    <a:pt x="85"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6" y="78"/>
                    <a:pt x="86" y="78"/>
                  </a:cubicBezTo>
                  <a:cubicBezTo>
                    <a:pt x="86"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8"/>
                  </a:cubicBezTo>
                  <a:cubicBezTo>
                    <a:pt x="87" y="78"/>
                    <a:pt x="87" y="78"/>
                    <a:pt x="87" y="77"/>
                  </a:cubicBezTo>
                  <a:cubicBezTo>
                    <a:pt x="87"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8" y="77"/>
                  </a:cubicBezTo>
                  <a:cubicBezTo>
                    <a:pt x="88" y="77"/>
                    <a:pt x="88"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89" y="77"/>
                  </a:cubicBezTo>
                  <a:cubicBezTo>
                    <a:pt x="89" y="77"/>
                    <a:pt x="89" y="77"/>
                    <a:pt x="90" y="77"/>
                  </a:cubicBezTo>
                  <a:cubicBezTo>
                    <a:pt x="90" y="77"/>
                    <a:pt x="90" y="77"/>
                    <a:pt x="90" y="77"/>
                  </a:cubicBezTo>
                  <a:cubicBezTo>
                    <a:pt x="90" y="77"/>
                    <a:pt x="90" y="77"/>
                    <a:pt x="90" y="77"/>
                  </a:cubicBezTo>
                  <a:cubicBezTo>
                    <a:pt x="90" y="77"/>
                    <a:pt x="90" y="77"/>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0" y="76"/>
                    <a:pt x="90" y="76"/>
                    <a:pt x="90" y="76"/>
                  </a:cubicBezTo>
                  <a:cubicBezTo>
                    <a:pt x="91" y="76"/>
                    <a:pt x="91" y="76"/>
                    <a:pt x="91" y="76"/>
                  </a:cubicBezTo>
                  <a:cubicBezTo>
                    <a:pt x="91" y="76"/>
                    <a:pt x="91" y="76"/>
                    <a:pt x="91" y="76"/>
                  </a:cubicBezTo>
                  <a:cubicBezTo>
                    <a:pt x="91" y="76"/>
                    <a:pt x="91" y="76"/>
                    <a:pt x="91" y="76"/>
                  </a:cubicBezTo>
                  <a:cubicBezTo>
                    <a:pt x="91" y="76"/>
                    <a:pt x="91" y="76"/>
                    <a:pt x="91" y="76"/>
                  </a:cubicBezTo>
                  <a:cubicBezTo>
                    <a:pt x="91" y="76"/>
                    <a:pt x="91" y="76"/>
                    <a:pt x="91" y="75"/>
                  </a:cubicBezTo>
                  <a:cubicBezTo>
                    <a:pt x="91" y="75"/>
                    <a:pt x="91" y="75"/>
                    <a:pt x="91" y="75"/>
                  </a:cubicBezTo>
                  <a:cubicBezTo>
                    <a:pt x="91" y="75"/>
                    <a:pt x="91" y="75"/>
                    <a:pt x="92" y="75"/>
                  </a:cubicBezTo>
                  <a:cubicBezTo>
                    <a:pt x="92" y="75"/>
                    <a:pt x="92" y="75"/>
                    <a:pt x="92" y="75"/>
                  </a:cubicBezTo>
                  <a:cubicBezTo>
                    <a:pt x="92" y="75"/>
                    <a:pt x="92" y="75"/>
                    <a:pt x="92" y="75"/>
                  </a:cubicBezTo>
                  <a:cubicBezTo>
                    <a:pt x="92" y="75"/>
                    <a:pt x="92" y="74"/>
                    <a:pt x="92" y="74"/>
                  </a:cubicBezTo>
                  <a:cubicBezTo>
                    <a:pt x="92" y="74"/>
                    <a:pt x="92" y="74"/>
                    <a:pt x="92" y="74"/>
                  </a:cubicBezTo>
                  <a:cubicBezTo>
                    <a:pt x="92" y="74"/>
                    <a:pt x="91" y="74"/>
                    <a:pt x="91"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7" name="Freeform 13">
              <a:extLst>
                <a:ext uri="{FF2B5EF4-FFF2-40B4-BE49-F238E27FC236}">
                  <a16:creationId xmlns:a16="http://schemas.microsoft.com/office/drawing/2014/main" id="{34708438-4B25-4FCA-81CA-9C642F1FEC54}"/>
                </a:ext>
              </a:extLst>
            </p:cNvPr>
            <p:cNvSpPr>
              <a:spLocks/>
            </p:cNvSpPr>
            <p:nvPr/>
          </p:nvSpPr>
          <p:spPr bwMode="auto">
            <a:xfrm>
              <a:off x="4522788" y="3249613"/>
              <a:ext cx="325437" cy="360362"/>
            </a:xfrm>
            <a:custGeom>
              <a:avLst/>
              <a:gdLst>
                <a:gd name="T0" fmla="*/ 85 w 87"/>
                <a:gd name="T1" fmla="*/ 71 h 96"/>
                <a:gd name="T2" fmla="*/ 82 w 87"/>
                <a:gd name="T3" fmla="*/ 70 h 96"/>
                <a:gd name="T4" fmla="*/ 80 w 87"/>
                <a:gd name="T5" fmla="*/ 69 h 96"/>
                <a:gd name="T6" fmla="*/ 78 w 87"/>
                <a:gd name="T7" fmla="*/ 68 h 96"/>
                <a:gd name="T8" fmla="*/ 75 w 87"/>
                <a:gd name="T9" fmla="*/ 67 h 96"/>
                <a:gd name="T10" fmla="*/ 73 w 87"/>
                <a:gd name="T11" fmla="*/ 66 h 96"/>
                <a:gd name="T12" fmla="*/ 71 w 87"/>
                <a:gd name="T13" fmla="*/ 64 h 96"/>
                <a:gd name="T14" fmla="*/ 68 w 87"/>
                <a:gd name="T15" fmla="*/ 63 h 96"/>
                <a:gd name="T16" fmla="*/ 65 w 87"/>
                <a:gd name="T17" fmla="*/ 61 h 96"/>
                <a:gd name="T18" fmla="*/ 63 w 87"/>
                <a:gd name="T19" fmla="*/ 60 h 96"/>
                <a:gd name="T20" fmla="*/ 59 w 87"/>
                <a:gd name="T21" fmla="*/ 58 h 96"/>
                <a:gd name="T22" fmla="*/ 56 w 87"/>
                <a:gd name="T23" fmla="*/ 55 h 96"/>
                <a:gd name="T24" fmla="*/ 52 w 87"/>
                <a:gd name="T25" fmla="*/ 51 h 96"/>
                <a:gd name="T26" fmla="*/ 43 w 87"/>
                <a:gd name="T27" fmla="*/ 43 h 96"/>
                <a:gd name="T28" fmla="*/ 47 w 87"/>
                <a:gd name="T29" fmla="*/ 40 h 96"/>
                <a:gd name="T30" fmla="*/ 49 w 87"/>
                <a:gd name="T31" fmla="*/ 38 h 96"/>
                <a:gd name="T32" fmla="*/ 52 w 87"/>
                <a:gd name="T33" fmla="*/ 36 h 96"/>
                <a:gd name="T34" fmla="*/ 55 w 87"/>
                <a:gd name="T35" fmla="*/ 35 h 96"/>
                <a:gd name="T36" fmla="*/ 58 w 87"/>
                <a:gd name="T37" fmla="*/ 32 h 96"/>
                <a:gd name="T38" fmla="*/ 60 w 87"/>
                <a:gd name="T39" fmla="*/ 31 h 96"/>
                <a:gd name="T40" fmla="*/ 64 w 87"/>
                <a:gd name="T41" fmla="*/ 28 h 96"/>
                <a:gd name="T42" fmla="*/ 66 w 87"/>
                <a:gd name="T43" fmla="*/ 27 h 96"/>
                <a:gd name="T44" fmla="*/ 70 w 87"/>
                <a:gd name="T45" fmla="*/ 23 h 96"/>
                <a:gd name="T46" fmla="*/ 67 w 87"/>
                <a:gd name="T47" fmla="*/ 20 h 96"/>
                <a:gd name="T48" fmla="*/ 64 w 87"/>
                <a:gd name="T49" fmla="*/ 18 h 96"/>
                <a:gd name="T50" fmla="*/ 61 w 87"/>
                <a:gd name="T51" fmla="*/ 17 h 96"/>
                <a:gd name="T52" fmla="*/ 58 w 87"/>
                <a:gd name="T53" fmla="*/ 17 h 96"/>
                <a:gd name="T54" fmla="*/ 47 w 87"/>
                <a:gd name="T55" fmla="*/ 27 h 96"/>
                <a:gd name="T56" fmla="*/ 44 w 87"/>
                <a:gd name="T57" fmla="*/ 29 h 96"/>
                <a:gd name="T58" fmla="*/ 41 w 87"/>
                <a:gd name="T59" fmla="*/ 31 h 96"/>
                <a:gd name="T60" fmla="*/ 39 w 87"/>
                <a:gd name="T61" fmla="*/ 32 h 96"/>
                <a:gd name="T62" fmla="*/ 35 w 87"/>
                <a:gd name="T63" fmla="*/ 32 h 96"/>
                <a:gd name="T64" fmla="*/ 33 w 87"/>
                <a:gd name="T65" fmla="*/ 29 h 96"/>
                <a:gd name="T66" fmla="*/ 32 w 87"/>
                <a:gd name="T67" fmla="*/ 26 h 96"/>
                <a:gd name="T68" fmla="*/ 31 w 87"/>
                <a:gd name="T69" fmla="*/ 24 h 96"/>
                <a:gd name="T70" fmla="*/ 30 w 87"/>
                <a:gd name="T71" fmla="*/ 1 h 96"/>
                <a:gd name="T72" fmla="*/ 22 w 87"/>
                <a:gd name="T73" fmla="*/ 0 h 96"/>
                <a:gd name="T74" fmla="*/ 17 w 87"/>
                <a:gd name="T75" fmla="*/ 7 h 96"/>
                <a:gd name="T76" fmla="*/ 15 w 87"/>
                <a:gd name="T77" fmla="*/ 84 h 96"/>
                <a:gd name="T78" fmla="*/ 10 w 87"/>
                <a:gd name="T79" fmla="*/ 85 h 96"/>
                <a:gd name="T80" fmla="*/ 1 w 87"/>
                <a:gd name="T81" fmla="*/ 90 h 96"/>
                <a:gd name="T82" fmla="*/ 2 w 87"/>
                <a:gd name="T83" fmla="*/ 92 h 96"/>
                <a:gd name="T84" fmla="*/ 4 w 87"/>
                <a:gd name="T85" fmla="*/ 95 h 96"/>
                <a:gd name="T86" fmla="*/ 22 w 87"/>
                <a:gd name="T87" fmla="*/ 95 h 96"/>
                <a:gd name="T88" fmla="*/ 30 w 87"/>
                <a:gd name="T89" fmla="*/ 90 h 96"/>
                <a:gd name="T90" fmla="*/ 32 w 87"/>
                <a:gd name="T91" fmla="*/ 46 h 96"/>
                <a:gd name="T92" fmla="*/ 33 w 87"/>
                <a:gd name="T93" fmla="*/ 48 h 96"/>
                <a:gd name="T94" fmla="*/ 36 w 87"/>
                <a:gd name="T95" fmla="*/ 51 h 96"/>
                <a:gd name="T96" fmla="*/ 38 w 87"/>
                <a:gd name="T97" fmla="*/ 55 h 96"/>
                <a:gd name="T98" fmla="*/ 51 w 87"/>
                <a:gd name="T99" fmla="*/ 67 h 96"/>
                <a:gd name="T100" fmla="*/ 54 w 87"/>
                <a:gd name="T101" fmla="*/ 70 h 96"/>
                <a:gd name="T102" fmla="*/ 57 w 87"/>
                <a:gd name="T103" fmla="*/ 72 h 96"/>
                <a:gd name="T104" fmla="*/ 60 w 87"/>
                <a:gd name="T105" fmla="*/ 74 h 96"/>
                <a:gd name="T106" fmla="*/ 62 w 87"/>
                <a:gd name="T107" fmla="*/ 75 h 96"/>
                <a:gd name="T108" fmla="*/ 65 w 87"/>
                <a:gd name="T109" fmla="*/ 77 h 96"/>
                <a:gd name="T110" fmla="*/ 67 w 87"/>
                <a:gd name="T111" fmla="*/ 78 h 96"/>
                <a:gd name="T112" fmla="*/ 69 w 87"/>
                <a:gd name="T113" fmla="*/ 79 h 96"/>
                <a:gd name="T114" fmla="*/ 73 w 87"/>
                <a:gd name="T115" fmla="*/ 81 h 96"/>
                <a:gd name="T116" fmla="*/ 78 w 87"/>
                <a:gd name="T117" fmla="*/ 81 h 96"/>
                <a:gd name="T118" fmla="*/ 81 w 87"/>
                <a:gd name="T119" fmla="*/ 79 h 96"/>
                <a:gd name="T120" fmla="*/ 83 w 87"/>
                <a:gd name="T121" fmla="*/ 77 h 96"/>
                <a:gd name="T122" fmla="*/ 86 w 87"/>
                <a:gd name="T123" fmla="*/ 75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7" h="96">
                  <a:moveTo>
                    <a:pt x="87" y="72"/>
                  </a:moveTo>
                  <a:cubicBezTo>
                    <a:pt x="87" y="72"/>
                    <a:pt x="87" y="72"/>
                    <a:pt x="87" y="72"/>
                  </a:cubicBezTo>
                  <a:cubicBezTo>
                    <a:pt x="87" y="72"/>
                    <a:pt x="87" y="72"/>
                    <a:pt x="87" y="72"/>
                  </a:cubicBezTo>
                  <a:cubicBezTo>
                    <a:pt x="87" y="72"/>
                    <a:pt x="87" y="72"/>
                    <a:pt x="87" y="72"/>
                  </a:cubicBezTo>
                  <a:cubicBezTo>
                    <a:pt x="87" y="72"/>
                    <a:pt x="87" y="72"/>
                    <a:pt x="87"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6" y="71"/>
                    <a:pt x="86" y="71"/>
                  </a:cubicBezTo>
                  <a:cubicBezTo>
                    <a:pt x="86"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5" y="71"/>
                    <a:pt x="85" y="71"/>
                  </a:cubicBezTo>
                  <a:cubicBezTo>
                    <a:pt x="85" y="71"/>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4" y="70"/>
                    <a:pt x="84" y="70"/>
                    <a:pt x="84"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3" y="70"/>
                  </a:cubicBezTo>
                  <a:cubicBezTo>
                    <a:pt x="83" y="70"/>
                    <a:pt x="83" y="70"/>
                    <a:pt x="82" y="70"/>
                  </a:cubicBezTo>
                  <a:cubicBezTo>
                    <a:pt x="82" y="70"/>
                    <a:pt x="82" y="70"/>
                    <a:pt x="82" y="70"/>
                  </a:cubicBezTo>
                  <a:cubicBezTo>
                    <a:pt x="82" y="70"/>
                    <a:pt x="82" y="70"/>
                    <a:pt x="82" y="70"/>
                  </a:cubicBezTo>
                  <a:cubicBezTo>
                    <a:pt x="82" y="70"/>
                    <a:pt x="82" y="69"/>
                    <a:pt x="82" y="69"/>
                  </a:cubicBezTo>
                  <a:cubicBezTo>
                    <a:pt x="82" y="69"/>
                    <a:pt x="82" y="69"/>
                    <a:pt x="82" y="69"/>
                  </a:cubicBezTo>
                  <a:cubicBezTo>
                    <a:pt x="82" y="69"/>
                    <a:pt x="82" y="69"/>
                    <a:pt x="82" y="69"/>
                  </a:cubicBezTo>
                  <a:cubicBezTo>
                    <a:pt x="82" y="69"/>
                    <a:pt x="82" y="69"/>
                    <a:pt x="82" y="69"/>
                  </a:cubicBezTo>
                  <a:cubicBezTo>
                    <a:pt x="82" y="69"/>
                    <a:pt x="82" y="69"/>
                    <a:pt x="82" y="69"/>
                  </a:cubicBezTo>
                  <a:cubicBezTo>
                    <a:pt x="82"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1" y="69"/>
                  </a:cubicBezTo>
                  <a:cubicBezTo>
                    <a:pt x="81" y="69"/>
                    <a:pt x="81"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9"/>
                    <a:pt x="80" y="69"/>
                    <a:pt x="80" y="69"/>
                  </a:cubicBezTo>
                  <a:cubicBezTo>
                    <a:pt x="80" y="68"/>
                    <a:pt x="80" y="68"/>
                    <a:pt x="80"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9" y="68"/>
                  </a:cubicBezTo>
                  <a:cubicBezTo>
                    <a:pt x="79" y="68"/>
                    <a:pt x="79"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8" y="68"/>
                    <a:pt x="78" y="68"/>
                    <a:pt x="78" y="68"/>
                  </a:cubicBezTo>
                  <a:cubicBezTo>
                    <a:pt x="77" y="68"/>
                    <a:pt x="77" y="68"/>
                    <a:pt x="77" y="68"/>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7" y="67"/>
                    <a:pt x="77" y="67"/>
                    <a:pt x="77"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6" y="67"/>
                    <a:pt x="76" y="67"/>
                    <a:pt x="76" y="67"/>
                  </a:cubicBezTo>
                  <a:cubicBezTo>
                    <a:pt x="75" y="67"/>
                    <a:pt x="75" y="67"/>
                    <a:pt x="75" y="67"/>
                  </a:cubicBezTo>
                  <a:cubicBezTo>
                    <a:pt x="75" y="67"/>
                    <a:pt x="75" y="67"/>
                    <a:pt x="75" y="67"/>
                  </a:cubicBezTo>
                  <a:cubicBezTo>
                    <a:pt x="75" y="67"/>
                    <a:pt x="75" y="67"/>
                    <a:pt x="75" y="67"/>
                  </a:cubicBezTo>
                  <a:cubicBezTo>
                    <a:pt x="75" y="66"/>
                    <a:pt x="75" y="66"/>
                    <a:pt x="75" y="66"/>
                  </a:cubicBezTo>
                  <a:cubicBezTo>
                    <a:pt x="75" y="66"/>
                    <a:pt x="75" y="66"/>
                    <a:pt x="75" y="66"/>
                  </a:cubicBezTo>
                  <a:cubicBezTo>
                    <a:pt x="75" y="66"/>
                    <a:pt x="75" y="66"/>
                    <a:pt x="75" y="66"/>
                  </a:cubicBezTo>
                  <a:cubicBezTo>
                    <a:pt x="75" y="66"/>
                    <a:pt x="75" y="66"/>
                    <a:pt x="75" y="66"/>
                  </a:cubicBezTo>
                  <a:cubicBezTo>
                    <a:pt x="75" y="66"/>
                    <a:pt x="75" y="66"/>
                    <a:pt x="75"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4" y="66"/>
                    <a:pt x="74" y="66"/>
                  </a:cubicBezTo>
                  <a:cubicBezTo>
                    <a:pt x="74" y="66"/>
                    <a:pt x="73" y="66"/>
                    <a:pt x="73" y="66"/>
                  </a:cubicBezTo>
                  <a:cubicBezTo>
                    <a:pt x="73" y="66"/>
                    <a:pt x="73" y="66"/>
                    <a:pt x="73" y="66"/>
                  </a:cubicBezTo>
                  <a:cubicBezTo>
                    <a:pt x="73" y="66"/>
                    <a:pt x="73" y="66"/>
                    <a:pt x="73" y="66"/>
                  </a:cubicBezTo>
                  <a:cubicBezTo>
                    <a:pt x="73" y="66"/>
                    <a:pt x="73" y="66"/>
                    <a:pt x="73" y="66"/>
                  </a:cubicBezTo>
                  <a:cubicBezTo>
                    <a:pt x="73" y="66"/>
                    <a:pt x="73" y="66"/>
                    <a:pt x="73" y="66"/>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3" y="65"/>
                    <a:pt x="73" y="65"/>
                    <a:pt x="73"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2" y="65"/>
                    <a:pt x="72" y="65"/>
                    <a:pt x="72" y="65"/>
                  </a:cubicBezTo>
                  <a:cubicBezTo>
                    <a:pt x="71" y="65"/>
                    <a:pt x="71" y="65"/>
                    <a:pt x="71" y="65"/>
                  </a:cubicBezTo>
                  <a:cubicBezTo>
                    <a:pt x="71" y="65"/>
                    <a:pt x="71" y="65"/>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1" y="64"/>
                    <a:pt x="71" y="64"/>
                  </a:cubicBezTo>
                  <a:cubicBezTo>
                    <a:pt x="71"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70" y="64"/>
                    <a:pt x="70" y="64"/>
                  </a:cubicBezTo>
                  <a:cubicBezTo>
                    <a:pt x="70" y="64"/>
                    <a:pt x="69" y="64"/>
                    <a:pt x="69" y="64"/>
                  </a:cubicBezTo>
                  <a:cubicBezTo>
                    <a:pt x="69" y="64"/>
                    <a:pt x="69" y="64"/>
                    <a:pt x="69" y="63"/>
                  </a:cubicBezTo>
                  <a:cubicBezTo>
                    <a:pt x="69" y="63"/>
                    <a:pt x="69" y="63"/>
                    <a:pt x="69" y="63"/>
                  </a:cubicBezTo>
                  <a:cubicBezTo>
                    <a:pt x="69" y="63"/>
                    <a:pt x="69" y="63"/>
                    <a:pt x="69" y="63"/>
                  </a:cubicBezTo>
                  <a:cubicBezTo>
                    <a:pt x="69" y="63"/>
                    <a:pt x="69" y="63"/>
                    <a:pt x="69" y="63"/>
                  </a:cubicBezTo>
                  <a:cubicBezTo>
                    <a:pt x="69" y="63"/>
                    <a:pt x="69" y="63"/>
                    <a:pt x="69" y="63"/>
                  </a:cubicBezTo>
                  <a:cubicBezTo>
                    <a:pt x="68" y="63"/>
                    <a:pt x="68" y="63"/>
                    <a:pt x="68" y="63"/>
                  </a:cubicBezTo>
                  <a:cubicBezTo>
                    <a:pt x="68" y="63"/>
                    <a:pt x="68" y="63"/>
                    <a:pt x="68"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7" y="62"/>
                  </a:cubicBezTo>
                  <a:cubicBezTo>
                    <a:pt x="67" y="62"/>
                    <a:pt x="67"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2"/>
                  </a:cubicBezTo>
                  <a:cubicBezTo>
                    <a:pt x="66" y="62"/>
                    <a:pt x="66" y="62"/>
                    <a:pt x="66" y="61"/>
                  </a:cubicBezTo>
                  <a:cubicBezTo>
                    <a:pt x="66" y="61"/>
                    <a:pt x="66"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5" y="61"/>
                    <a:pt x="65" y="61"/>
                    <a:pt x="65" y="61"/>
                  </a:cubicBezTo>
                  <a:cubicBezTo>
                    <a:pt x="64" y="61"/>
                    <a:pt x="64" y="61"/>
                    <a:pt x="64" y="61"/>
                  </a:cubicBezTo>
                  <a:cubicBezTo>
                    <a:pt x="64" y="61"/>
                    <a:pt x="64" y="61"/>
                    <a:pt x="64" y="61"/>
                  </a:cubicBezTo>
                  <a:cubicBezTo>
                    <a:pt x="64" y="61"/>
                    <a:pt x="64" y="61"/>
                    <a:pt x="64" y="61"/>
                  </a:cubicBezTo>
                  <a:cubicBezTo>
                    <a:pt x="64" y="61"/>
                    <a:pt x="64" y="61"/>
                    <a:pt x="64" y="61"/>
                  </a:cubicBezTo>
                  <a:cubicBezTo>
                    <a:pt x="64" y="61"/>
                    <a:pt x="64" y="60"/>
                    <a:pt x="64" y="60"/>
                  </a:cubicBezTo>
                  <a:cubicBezTo>
                    <a:pt x="64" y="60"/>
                    <a:pt x="64" y="60"/>
                    <a:pt x="64" y="60"/>
                  </a:cubicBezTo>
                  <a:cubicBezTo>
                    <a:pt x="64" y="60"/>
                    <a:pt x="64" y="60"/>
                    <a:pt x="64"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3" y="60"/>
                    <a:pt x="63" y="60"/>
                  </a:cubicBezTo>
                  <a:cubicBezTo>
                    <a:pt x="63" y="60"/>
                    <a:pt x="62" y="60"/>
                    <a:pt x="62" y="60"/>
                  </a:cubicBezTo>
                  <a:cubicBezTo>
                    <a:pt x="62" y="60"/>
                    <a:pt x="62" y="60"/>
                    <a:pt x="62" y="59"/>
                  </a:cubicBezTo>
                  <a:cubicBezTo>
                    <a:pt x="62" y="59"/>
                    <a:pt x="62" y="59"/>
                    <a:pt x="62" y="59"/>
                  </a:cubicBezTo>
                  <a:cubicBezTo>
                    <a:pt x="62" y="59"/>
                    <a:pt x="62" y="59"/>
                    <a:pt x="62" y="59"/>
                  </a:cubicBezTo>
                  <a:cubicBezTo>
                    <a:pt x="62" y="59"/>
                    <a:pt x="62" y="59"/>
                    <a:pt x="62"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9"/>
                  </a:cubicBezTo>
                  <a:cubicBezTo>
                    <a:pt x="61" y="59"/>
                    <a:pt x="61" y="59"/>
                    <a:pt x="61" y="58"/>
                  </a:cubicBezTo>
                  <a:cubicBezTo>
                    <a:pt x="61" y="58"/>
                    <a:pt x="60" y="58"/>
                    <a:pt x="60" y="58"/>
                  </a:cubicBezTo>
                  <a:cubicBezTo>
                    <a:pt x="60" y="58"/>
                    <a:pt x="60" y="58"/>
                    <a:pt x="60" y="58"/>
                  </a:cubicBezTo>
                  <a:cubicBezTo>
                    <a:pt x="60" y="58"/>
                    <a:pt x="60" y="58"/>
                    <a:pt x="60" y="58"/>
                  </a:cubicBezTo>
                  <a:cubicBezTo>
                    <a:pt x="60" y="58"/>
                    <a:pt x="60" y="58"/>
                    <a:pt x="60" y="58"/>
                  </a:cubicBezTo>
                  <a:cubicBezTo>
                    <a:pt x="60" y="58"/>
                    <a:pt x="60" y="58"/>
                    <a:pt x="60" y="58"/>
                  </a:cubicBezTo>
                  <a:cubicBezTo>
                    <a:pt x="60" y="58"/>
                    <a:pt x="59" y="58"/>
                    <a:pt x="59" y="58"/>
                  </a:cubicBezTo>
                  <a:cubicBezTo>
                    <a:pt x="59" y="58"/>
                    <a:pt x="59" y="58"/>
                    <a:pt x="59" y="58"/>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9" y="57"/>
                    <a:pt x="59" y="57"/>
                  </a:cubicBezTo>
                  <a:cubicBezTo>
                    <a:pt x="59" y="57"/>
                    <a:pt x="58" y="57"/>
                    <a:pt x="58" y="57"/>
                  </a:cubicBezTo>
                  <a:cubicBezTo>
                    <a:pt x="58" y="57"/>
                    <a:pt x="58" y="57"/>
                    <a:pt x="58" y="57"/>
                  </a:cubicBezTo>
                  <a:cubicBezTo>
                    <a:pt x="58" y="57"/>
                    <a:pt x="58" y="57"/>
                    <a:pt x="58" y="57"/>
                  </a:cubicBezTo>
                  <a:cubicBezTo>
                    <a:pt x="58" y="57"/>
                    <a:pt x="58" y="57"/>
                    <a:pt x="58" y="57"/>
                  </a:cubicBezTo>
                  <a:cubicBezTo>
                    <a:pt x="58" y="57"/>
                    <a:pt x="58" y="57"/>
                    <a:pt x="58" y="57"/>
                  </a:cubicBezTo>
                  <a:cubicBezTo>
                    <a:pt x="58" y="57"/>
                    <a:pt x="58" y="56"/>
                    <a:pt x="58" y="56"/>
                  </a:cubicBezTo>
                  <a:cubicBezTo>
                    <a:pt x="58" y="56"/>
                    <a:pt x="58" y="56"/>
                    <a:pt x="58" y="56"/>
                  </a:cubicBezTo>
                  <a:cubicBezTo>
                    <a:pt x="58" y="56"/>
                    <a:pt x="58" y="56"/>
                    <a:pt x="57" y="56"/>
                  </a:cubicBezTo>
                  <a:cubicBezTo>
                    <a:pt x="57" y="56"/>
                    <a:pt x="57" y="56"/>
                    <a:pt x="57" y="56"/>
                  </a:cubicBezTo>
                  <a:cubicBezTo>
                    <a:pt x="57" y="56"/>
                    <a:pt x="57" y="56"/>
                    <a:pt x="57" y="56"/>
                  </a:cubicBezTo>
                  <a:cubicBezTo>
                    <a:pt x="57" y="56"/>
                    <a:pt x="57" y="56"/>
                    <a:pt x="57" y="56"/>
                  </a:cubicBezTo>
                  <a:cubicBezTo>
                    <a:pt x="57" y="56"/>
                    <a:pt x="57" y="55"/>
                    <a:pt x="57" y="55"/>
                  </a:cubicBezTo>
                  <a:cubicBezTo>
                    <a:pt x="57" y="55"/>
                    <a:pt x="57"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6" y="55"/>
                    <a:pt x="56" y="55"/>
                  </a:cubicBezTo>
                  <a:cubicBezTo>
                    <a:pt x="56" y="55"/>
                    <a:pt x="55" y="55"/>
                    <a:pt x="55" y="55"/>
                  </a:cubicBezTo>
                  <a:cubicBezTo>
                    <a:pt x="55" y="55"/>
                    <a:pt x="55" y="55"/>
                    <a:pt x="55" y="55"/>
                  </a:cubicBezTo>
                  <a:cubicBezTo>
                    <a:pt x="55" y="54"/>
                    <a:pt x="55" y="54"/>
                    <a:pt x="54" y="54"/>
                  </a:cubicBezTo>
                  <a:cubicBezTo>
                    <a:pt x="54" y="54"/>
                    <a:pt x="54" y="54"/>
                    <a:pt x="54" y="54"/>
                  </a:cubicBezTo>
                  <a:cubicBezTo>
                    <a:pt x="54" y="53"/>
                    <a:pt x="54" y="53"/>
                    <a:pt x="54" y="53"/>
                  </a:cubicBezTo>
                  <a:cubicBezTo>
                    <a:pt x="54" y="53"/>
                    <a:pt x="54" y="53"/>
                    <a:pt x="54" y="53"/>
                  </a:cubicBezTo>
                  <a:cubicBezTo>
                    <a:pt x="53" y="53"/>
                    <a:pt x="53" y="53"/>
                    <a:pt x="53" y="53"/>
                  </a:cubicBezTo>
                  <a:cubicBezTo>
                    <a:pt x="53" y="53"/>
                    <a:pt x="53" y="53"/>
                    <a:pt x="53" y="53"/>
                  </a:cubicBezTo>
                  <a:cubicBezTo>
                    <a:pt x="53" y="52"/>
                    <a:pt x="53" y="52"/>
                    <a:pt x="52" y="52"/>
                  </a:cubicBezTo>
                  <a:cubicBezTo>
                    <a:pt x="52" y="52"/>
                    <a:pt x="52" y="52"/>
                    <a:pt x="52" y="52"/>
                  </a:cubicBezTo>
                  <a:cubicBezTo>
                    <a:pt x="52" y="52"/>
                    <a:pt x="52" y="51"/>
                    <a:pt x="52" y="51"/>
                  </a:cubicBezTo>
                  <a:cubicBezTo>
                    <a:pt x="52" y="51"/>
                    <a:pt x="52" y="51"/>
                    <a:pt x="51" y="51"/>
                  </a:cubicBezTo>
                  <a:cubicBezTo>
                    <a:pt x="51" y="51"/>
                    <a:pt x="51" y="51"/>
                    <a:pt x="51" y="50"/>
                  </a:cubicBezTo>
                  <a:cubicBezTo>
                    <a:pt x="51" y="50"/>
                    <a:pt x="50" y="50"/>
                    <a:pt x="50" y="50"/>
                  </a:cubicBezTo>
                  <a:cubicBezTo>
                    <a:pt x="50" y="50"/>
                    <a:pt x="50" y="50"/>
                    <a:pt x="50" y="50"/>
                  </a:cubicBezTo>
                  <a:cubicBezTo>
                    <a:pt x="50" y="50"/>
                    <a:pt x="50" y="50"/>
                    <a:pt x="50" y="50"/>
                  </a:cubicBezTo>
                  <a:cubicBezTo>
                    <a:pt x="50" y="49"/>
                    <a:pt x="49" y="49"/>
                    <a:pt x="49" y="49"/>
                  </a:cubicBezTo>
                  <a:cubicBezTo>
                    <a:pt x="49" y="48"/>
                    <a:pt x="48" y="48"/>
                    <a:pt x="48" y="48"/>
                  </a:cubicBezTo>
                  <a:cubicBezTo>
                    <a:pt x="48" y="47"/>
                    <a:pt x="48" y="47"/>
                    <a:pt x="48" y="47"/>
                  </a:cubicBezTo>
                  <a:cubicBezTo>
                    <a:pt x="48" y="47"/>
                    <a:pt x="48" y="47"/>
                    <a:pt x="47" y="47"/>
                  </a:cubicBezTo>
                  <a:cubicBezTo>
                    <a:pt x="47" y="47"/>
                    <a:pt x="47" y="46"/>
                    <a:pt x="46" y="46"/>
                  </a:cubicBezTo>
                  <a:cubicBezTo>
                    <a:pt x="46" y="46"/>
                    <a:pt x="46" y="46"/>
                    <a:pt x="46" y="45"/>
                  </a:cubicBezTo>
                  <a:cubicBezTo>
                    <a:pt x="46" y="45"/>
                    <a:pt x="46" y="45"/>
                    <a:pt x="46" y="45"/>
                  </a:cubicBezTo>
                  <a:cubicBezTo>
                    <a:pt x="45" y="45"/>
                    <a:pt x="45" y="45"/>
                    <a:pt x="45" y="44"/>
                  </a:cubicBezTo>
                  <a:cubicBezTo>
                    <a:pt x="45" y="44"/>
                    <a:pt x="45" y="44"/>
                    <a:pt x="45" y="44"/>
                  </a:cubicBezTo>
                  <a:cubicBezTo>
                    <a:pt x="45" y="44"/>
                    <a:pt x="44" y="44"/>
                    <a:pt x="44" y="44"/>
                  </a:cubicBezTo>
                  <a:cubicBezTo>
                    <a:pt x="44" y="44"/>
                    <a:pt x="44" y="44"/>
                    <a:pt x="44" y="44"/>
                  </a:cubicBezTo>
                  <a:cubicBezTo>
                    <a:pt x="44" y="44"/>
                    <a:pt x="44" y="43"/>
                    <a:pt x="44" y="43"/>
                  </a:cubicBezTo>
                  <a:cubicBezTo>
                    <a:pt x="44" y="43"/>
                    <a:pt x="44" y="43"/>
                    <a:pt x="44" y="43"/>
                  </a:cubicBezTo>
                  <a:cubicBezTo>
                    <a:pt x="44" y="43"/>
                    <a:pt x="43" y="43"/>
                    <a:pt x="43" y="43"/>
                  </a:cubicBezTo>
                  <a:cubicBezTo>
                    <a:pt x="43" y="42"/>
                    <a:pt x="43" y="42"/>
                    <a:pt x="43" y="42"/>
                  </a:cubicBezTo>
                  <a:cubicBezTo>
                    <a:pt x="43" y="41"/>
                    <a:pt x="44" y="41"/>
                    <a:pt x="45" y="41"/>
                  </a:cubicBezTo>
                  <a:cubicBezTo>
                    <a:pt x="45" y="41"/>
                    <a:pt x="45" y="41"/>
                    <a:pt x="45" y="41"/>
                  </a:cubicBezTo>
                  <a:cubicBezTo>
                    <a:pt x="45" y="41"/>
                    <a:pt x="45" y="41"/>
                    <a:pt x="45" y="41"/>
                  </a:cubicBezTo>
                  <a:cubicBezTo>
                    <a:pt x="45" y="41"/>
                    <a:pt x="45" y="41"/>
                    <a:pt x="45" y="41"/>
                  </a:cubicBezTo>
                  <a:cubicBezTo>
                    <a:pt x="45" y="41"/>
                    <a:pt x="45" y="41"/>
                    <a:pt x="45" y="41"/>
                  </a:cubicBezTo>
                  <a:cubicBezTo>
                    <a:pt x="45" y="40"/>
                    <a:pt x="45" y="40"/>
                    <a:pt x="45" y="40"/>
                  </a:cubicBezTo>
                  <a:cubicBezTo>
                    <a:pt x="45" y="40"/>
                    <a:pt x="45" y="40"/>
                    <a:pt x="45" y="40"/>
                  </a:cubicBezTo>
                  <a:cubicBezTo>
                    <a:pt x="45" y="40"/>
                    <a:pt x="45" y="40"/>
                    <a:pt x="45" y="40"/>
                  </a:cubicBezTo>
                  <a:cubicBezTo>
                    <a:pt x="45"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7" y="40"/>
                  </a:cubicBezTo>
                  <a:cubicBezTo>
                    <a:pt x="47" y="40"/>
                    <a:pt x="47" y="40"/>
                    <a:pt x="47" y="40"/>
                  </a:cubicBezTo>
                  <a:cubicBezTo>
                    <a:pt x="47" y="40"/>
                    <a:pt x="47" y="40"/>
                    <a:pt x="47" y="40"/>
                  </a:cubicBezTo>
                  <a:cubicBezTo>
                    <a:pt x="47" y="40"/>
                    <a:pt x="47" y="40"/>
                    <a:pt x="47" y="40"/>
                  </a:cubicBezTo>
                  <a:cubicBezTo>
                    <a:pt x="47" y="40"/>
                    <a:pt x="47" y="39"/>
                    <a:pt x="47" y="39"/>
                  </a:cubicBezTo>
                  <a:cubicBezTo>
                    <a:pt x="47" y="39"/>
                    <a:pt x="47" y="39"/>
                    <a:pt x="47" y="39"/>
                  </a:cubicBezTo>
                  <a:cubicBezTo>
                    <a:pt x="47"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8"/>
                    <a:pt x="49" y="38"/>
                    <a:pt x="49" y="38"/>
                  </a:cubicBezTo>
                  <a:cubicBezTo>
                    <a:pt x="49" y="38"/>
                    <a:pt x="49" y="38"/>
                    <a:pt x="49" y="38"/>
                  </a:cubicBezTo>
                  <a:cubicBezTo>
                    <a:pt x="49" y="38"/>
                    <a:pt x="49" y="38"/>
                    <a:pt x="49" y="38"/>
                  </a:cubicBezTo>
                  <a:cubicBezTo>
                    <a:pt x="49" y="38"/>
                    <a:pt x="49" y="38"/>
                    <a:pt x="49" y="38"/>
                  </a:cubicBezTo>
                  <a:cubicBezTo>
                    <a:pt x="49"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0" y="38"/>
                  </a:cubicBezTo>
                  <a:cubicBezTo>
                    <a:pt x="50" y="38"/>
                    <a:pt x="50" y="38"/>
                    <a:pt x="51" y="38"/>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1" y="37"/>
                    <a:pt x="51" y="37"/>
                    <a:pt x="51" y="37"/>
                  </a:cubicBezTo>
                  <a:cubicBezTo>
                    <a:pt x="52" y="37"/>
                    <a:pt x="52" y="37"/>
                    <a:pt x="52" y="37"/>
                  </a:cubicBezTo>
                  <a:cubicBezTo>
                    <a:pt x="52" y="37"/>
                    <a:pt x="52" y="37"/>
                    <a:pt x="52" y="37"/>
                  </a:cubicBezTo>
                  <a:cubicBezTo>
                    <a:pt x="52" y="37"/>
                    <a:pt x="52" y="37"/>
                    <a:pt x="52" y="37"/>
                  </a:cubicBezTo>
                  <a:cubicBezTo>
                    <a:pt x="52" y="37"/>
                    <a:pt x="52" y="37"/>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3" y="36"/>
                    <a:pt x="53" y="36"/>
                  </a:cubicBezTo>
                  <a:cubicBezTo>
                    <a:pt x="53" y="36"/>
                    <a:pt x="54" y="36"/>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4" y="35"/>
                    <a:pt x="54" y="35"/>
                    <a:pt x="54" y="35"/>
                  </a:cubicBezTo>
                  <a:cubicBezTo>
                    <a:pt x="55" y="35"/>
                    <a:pt x="55" y="35"/>
                    <a:pt x="55" y="35"/>
                  </a:cubicBezTo>
                  <a:cubicBezTo>
                    <a:pt x="55" y="35"/>
                    <a:pt x="55" y="35"/>
                    <a:pt x="55" y="35"/>
                  </a:cubicBezTo>
                  <a:cubicBezTo>
                    <a:pt x="55" y="35"/>
                    <a:pt x="55" y="35"/>
                    <a:pt x="55" y="35"/>
                  </a:cubicBezTo>
                  <a:cubicBezTo>
                    <a:pt x="55" y="35"/>
                    <a:pt x="55" y="35"/>
                    <a:pt x="55" y="35"/>
                  </a:cubicBezTo>
                  <a:cubicBezTo>
                    <a:pt x="55" y="35"/>
                    <a:pt x="55" y="35"/>
                    <a:pt x="55" y="35"/>
                  </a:cubicBezTo>
                  <a:cubicBezTo>
                    <a:pt x="55" y="34"/>
                    <a:pt x="55" y="34"/>
                    <a:pt x="55" y="34"/>
                  </a:cubicBezTo>
                  <a:cubicBezTo>
                    <a:pt x="55" y="34"/>
                    <a:pt x="56" y="34"/>
                    <a:pt x="56" y="34"/>
                  </a:cubicBezTo>
                  <a:cubicBezTo>
                    <a:pt x="56" y="34"/>
                    <a:pt x="56" y="34"/>
                    <a:pt x="56" y="34"/>
                  </a:cubicBezTo>
                  <a:cubicBezTo>
                    <a:pt x="56" y="34"/>
                    <a:pt x="56" y="34"/>
                    <a:pt x="56" y="34"/>
                  </a:cubicBezTo>
                  <a:cubicBezTo>
                    <a:pt x="56" y="34"/>
                    <a:pt x="56" y="34"/>
                    <a:pt x="56" y="34"/>
                  </a:cubicBezTo>
                  <a:cubicBezTo>
                    <a:pt x="56" y="34"/>
                    <a:pt x="56" y="34"/>
                    <a:pt x="56" y="34"/>
                  </a:cubicBezTo>
                  <a:cubicBezTo>
                    <a:pt x="56" y="34"/>
                    <a:pt x="56" y="33"/>
                    <a:pt x="56"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7" y="33"/>
                  </a:cubicBezTo>
                  <a:cubicBezTo>
                    <a:pt x="57" y="33"/>
                    <a:pt x="57" y="33"/>
                    <a:pt x="58" y="33"/>
                  </a:cubicBezTo>
                  <a:cubicBezTo>
                    <a:pt x="58" y="33"/>
                    <a:pt x="58" y="33"/>
                    <a:pt x="58" y="33"/>
                  </a:cubicBezTo>
                  <a:cubicBezTo>
                    <a:pt x="58" y="33"/>
                    <a:pt x="58" y="33"/>
                    <a:pt x="58" y="33"/>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8" y="32"/>
                  </a:cubicBezTo>
                  <a:cubicBezTo>
                    <a:pt x="58" y="32"/>
                    <a:pt x="58"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2"/>
                    <a:pt x="59" y="32"/>
                  </a:cubicBezTo>
                  <a:cubicBezTo>
                    <a:pt x="59" y="32"/>
                    <a:pt x="59" y="31"/>
                    <a:pt x="59" y="31"/>
                  </a:cubicBezTo>
                  <a:cubicBezTo>
                    <a:pt x="59" y="31"/>
                    <a:pt x="59"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0" y="31"/>
                    <a:pt x="60" y="31"/>
                    <a:pt x="60" y="31"/>
                  </a:cubicBezTo>
                  <a:cubicBezTo>
                    <a:pt x="61" y="31"/>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1" y="30"/>
                    <a:pt x="61" y="30"/>
                  </a:cubicBezTo>
                  <a:cubicBezTo>
                    <a:pt x="61" y="30"/>
                    <a:pt x="62" y="30"/>
                    <a:pt x="62" y="30"/>
                  </a:cubicBezTo>
                  <a:cubicBezTo>
                    <a:pt x="62" y="30"/>
                    <a:pt x="62" y="30"/>
                    <a:pt x="62" y="30"/>
                  </a:cubicBezTo>
                  <a:cubicBezTo>
                    <a:pt x="62" y="30"/>
                    <a:pt x="62" y="30"/>
                    <a:pt x="62" y="30"/>
                  </a:cubicBezTo>
                  <a:cubicBezTo>
                    <a:pt x="62" y="30"/>
                    <a:pt x="62" y="30"/>
                    <a:pt x="62" y="30"/>
                  </a:cubicBezTo>
                  <a:cubicBezTo>
                    <a:pt x="62" y="29"/>
                    <a:pt x="62" y="29"/>
                    <a:pt x="62" y="29"/>
                  </a:cubicBezTo>
                  <a:cubicBezTo>
                    <a:pt x="62" y="29"/>
                    <a:pt x="62" y="29"/>
                    <a:pt x="62" y="29"/>
                  </a:cubicBezTo>
                  <a:cubicBezTo>
                    <a:pt x="62" y="29"/>
                    <a:pt x="62" y="29"/>
                    <a:pt x="63" y="29"/>
                  </a:cubicBezTo>
                  <a:cubicBezTo>
                    <a:pt x="63" y="29"/>
                    <a:pt x="63" y="29"/>
                    <a:pt x="63" y="29"/>
                  </a:cubicBezTo>
                  <a:cubicBezTo>
                    <a:pt x="63" y="29"/>
                    <a:pt x="63" y="29"/>
                    <a:pt x="63" y="29"/>
                  </a:cubicBezTo>
                  <a:cubicBezTo>
                    <a:pt x="63" y="29"/>
                    <a:pt x="63" y="29"/>
                    <a:pt x="63" y="29"/>
                  </a:cubicBezTo>
                  <a:cubicBezTo>
                    <a:pt x="63" y="29"/>
                    <a:pt x="63" y="29"/>
                    <a:pt x="63" y="28"/>
                  </a:cubicBezTo>
                  <a:cubicBezTo>
                    <a:pt x="63" y="28"/>
                    <a:pt x="63" y="28"/>
                    <a:pt x="63" y="28"/>
                  </a:cubicBezTo>
                  <a:cubicBezTo>
                    <a:pt x="63"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4" y="28"/>
                  </a:cubicBezTo>
                  <a:cubicBezTo>
                    <a:pt x="64" y="28"/>
                    <a:pt x="64" y="28"/>
                    <a:pt x="65" y="28"/>
                  </a:cubicBezTo>
                  <a:cubicBezTo>
                    <a:pt x="65" y="28"/>
                    <a:pt x="65" y="28"/>
                    <a:pt x="65" y="28"/>
                  </a:cubicBezTo>
                  <a:cubicBezTo>
                    <a:pt x="65" y="28"/>
                    <a:pt x="65" y="28"/>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5" y="27"/>
                    <a:pt x="65" y="27"/>
                    <a:pt x="65"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7"/>
                    <a:pt x="66" y="27"/>
                  </a:cubicBezTo>
                  <a:cubicBezTo>
                    <a:pt x="66" y="27"/>
                    <a:pt x="66" y="26"/>
                    <a:pt x="66" y="26"/>
                  </a:cubicBezTo>
                  <a:cubicBezTo>
                    <a:pt x="66" y="26"/>
                    <a:pt x="66"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7" y="26"/>
                    <a:pt x="67" y="26"/>
                  </a:cubicBezTo>
                  <a:cubicBezTo>
                    <a:pt x="67" y="26"/>
                    <a:pt x="68" y="26"/>
                    <a:pt x="68" y="25"/>
                  </a:cubicBezTo>
                  <a:cubicBezTo>
                    <a:pt x="68" y="25"/>
                    <a:pt x="68" y="25"/>
                    <a:pt x="68" y="25"/>
                  </a:cubicBezTo>
                  <a:cubicBezTo>
                    <a:pt x="68" y="25"/>
                    <a:pt x="68" y="25"/>
                    <a:pt x="68" y="25"/>
                  </a:cubicBezTo>
                  <a:cubicBezTo>
                    <a:pt x="68" y="25"/>
                    <a:pt x="68" y="25"/>
                    <a:pt x="68" y="25"/>
                  </a:cubicBezTo>
                  <a:cubicBezTo>
                    <a:pt x="68" y="25"/>
                    <a:pt x="69" y="25"/>
                    <a:pt x="69" y="25"/>
                  </a:cubicBezTo>
                  <a:cubicBezTo>
                    <a:pt x="69" y="25"/>
                    <a:pt x="69" y="25"/>
                    <a:pt x="69" y="25"/>
                  </a:cubicBezTo>
                  <a:cubicBezTo>
                    <a:pt x="69" y="24"/>
                    <a:pt x="69" y="24"/>
                    <a:pt x="69" y="24"/>
                  </a:cubicBezTo>
                  <a:cubicBezTo>
                    <a:pt x="69" y="24"/>
                    <a:pt x="69" y="24"/>
                    <a:pt x="70" y="24"/>
                  </a:cubicBezTo>
                  <a:cubicBezTo>
                    <a:pt x="70" y="24"/>
                    <a:pt x="70" y="24"/>
                    <a:pt x="70" y="24"/>
                  </a:cubicBezTo>
                  <a:cubicBezTo>
                    <a:pt x="70" y="24"/>
                    <a:pt x="70" y="24"/>
                    <a:pt x="70" y="24"/>
                  </a:cubicBezTo>
                  <a:cubicBezTo>
                    <a:pt x="70" y="24"/>
                    <a:pt x="70" y="23"/>
                    <a:pt x="70" y="23"/>
                  </a:cubicBezTo>
                  <a:cubicBezTo>
                    <a:pt x="70" y="23"/>
                    <a:pt x="70" y="23"/>
                    <a:pt x="70" y="23"/>
                  </a:cubicBezTo>
                  <a:cubicBezTo>
                    <a:pt x="70" y="23"/>
                    <a:pt x="70" y="23"/>
                    <a:pt x="70" y="22"/>
                  </a:cubicBezTo>
                  <a:cubicBezTo>
                    <a:pt x="70" y="22"/>
                    <a:pt x="70" y="22"/>
                    <a:pt x="70" y="22"/>
                  </a:cubicBezTo>
                  <a:cubicBezTo>
                    <a:pt x="70" y="22"/>
                    <a:pt x="70" y="22"/>
                    <a:pt x="70" y="22"/>
                  </a:cubicBezTo>
                  <a:cubicBezTo>
                    <a:pt x="70" y="22"/>
                    <a:pt x="69" y="22"/>
                    <a:pt x="69" y="22"/>
                  </a:cubicBezTo>
                  <a:cubicBezTo>
                    <a:pt x="69" y="22"/>
                    <a:pt x="69" y="22"/>
                    <a:pt x="69" y="22"/>
                  </a:cubicBezTo>
                  <a:cubicBezTo>
                    <a:pt x="69" y="22"/>
                    <a:pt x="69" y="22"/>
                    <a:pt x="69" y="22"/>
                  </a:cubicBezTo>
                  <a:cubicBezTo>
                    <a:pt x="69" y="22"/>
                    <a:pt x="69" y="22"/>
                    <a:pt x="69" y="22"/>
                  </a:cubicBezTo>
                  <a:cubicBezTo>
                    <a:pt x="69" y="22"/>
                    <a:pt x="69" y="21"/>
                    <a:pt x="69" y="21"/>
                  </a:cubicBezTo>
                  <a:cubicBezTo>
                    <a:pt x="69" y="21"/>
                    <a:pt x="69" y="21"/>
                    <a:pt x="69" y="21"/>
                  </a:cubicBezTo>
                  <a:cubicBezTo>
                    <a:pt x="69" y="21"/>
                    <a:pt x="69" y="21"/>
                    <a:pt x="68" y="21"/>
                  </a:cubicBezTo>
                  <a:cubicBezTo>
                    <a:pt x="68" y="21"/>
                    <a:pt x="68" y="21"/>
                    <a:pt x="68" y="21"/>
                  </a:cubicBezTo>
                  <a:cubicBezTo>
                    <a:pt x="68" y="21"/>
                    <a:pt x="68" y="21"/>
                    <a:pt x="68" y="21"/>
                  </a:cubicBezTo>
                  <a:cubicBezTo>
                    <a:pt x="68" y="21"/>
                    <a:pt x="68" y="21"/>
                    <a:pt x="68" y="21"/>
                  </a:cubicBezTo>
                  <a:cubicBezTo>
                    <a:pt x="68" y="21"/>
                    <a:pt x="68" y="21"/>
                    <a:pt x="68" y="21"/>
                  </a:cubicBezTo>
                  <a:cubicBezTo>
                    <a:pt x="68" y="20"/>
                    <a:pt x="68" y="20"/>
                    <a:pt x="68" y="20"/>
                  </a:cubicBezTo>
                  <a:cubicBezTo>
                    <a:pt x="68"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7" y="20"/>
                  </a:cubicBezTo>
                  <a:cubicBezTo>
                    <a:pt x="67" y="20"/>
                    <a:pt x="67" y="20"/>
                    <a:pt x="66" y="20"/>
                  </a:cubicBezTo>
                  <a:cubicBezTo>
                    <a:pt x="66" y="20"/>
                    <a:pt x="66" y="20"/>
                    <a:pt x="66" y="20"/>
                  </a:cubicBezTo>
                  <a:cubicBezTo>
                    <a:pt x="66" y="20"/>
                    <a:pt x="66" y="20"/>
                    <a:pt x="66" y="20"/>
                  </a:cubicBezTo>
                  <a:cubicBezTo>
                    <a:pt x="66" y="20"/>
                    <a:pt x="66" y="20"/>
                    <a:pt x="66" y="20"/>
                  </a:cubicBezTo>
                  <a:cubicBezTo>
                    <a:pt x="66" y="19"/>
                    <a:pt x="66" y="19"/>
                    <a:pt x="66" y="19"/>
                  </a:cubicBezTo>
                  <a:cubicBezTo>
                    <a:pt x="66" y="19"/>
                    <a:pt x="66" y="19"/>
                    <a:pt x="65" y="19"/>
                  </a:cubicBezTo>
                  <a:cubicBezTo>
                    <a:pt x="65" y="19"/>
                    <a:pt x="65" y="19"/>
                    <a:pt x="65" y="19"/>
                  </a:cubicBezTo>
                  <a:cubicBezTo>
                    <a:pt x="65" y="19"/>
                    <a:pt x="65" y="19"/>
                    <a:pt x="64" y="19"/>
                  </a:cubicBezTo>
                  <a:cubicBezTo>
                    <a:pt x="64" y="19"/>
                    <a:pt x="64" y="19"/>
                    <a:pt x="64" y="19"/>
                  </a:cubicBezTo>
                  <a:cubicBezTo>
                    <a:pt x="64" y="19"/>
                    <a:pt x="64" y="19"/>
                    <a:pt x="64" y="19"/>
                  </a:cubicBezTo>
                  <a:cubicBezTo>
                    <a:pt x="64" y="19"/>
                    <a:pt x="64" y="19"/>
                    <a:pt x="64" y="19"/>
                  </a:cubicBezTo>
                  <a:cubicBezTo>
                    <a:pt x="64" y="19"/>
                    <a:pt x="64" y="19"/>
                    <a:pt x="64" y="19"/>
                  </a:cubicBezTo>
                  <a:cubicBezTo>
                    <a:pt x="64" y="18"/>
                    <a:pt x="64" y="18"/>
                    <a:pt x="64" y="18"/>
                  </a:cubicBezTo>
                  <a:cubicBezTo>
                    <a:pt x="64" y="18"/>
                    <a:pt x="64" y="18"/>
                    <a:pt x="64" y="18"/>
                  </a:cubicBezTo>
                  <a:cubicBezTo>
                    <a:pt x="64" y="18"/>
                    <a:pt x="64" y="18"/>
                    <a:pt x="64" y="18"/>
                  </a:cubicBezTo>
                  <a:cubicBezTo>
                    <a:pt x="64" y="18"/>
                    <a:pt x="64" y="18"/>
                    <a:pt x="64" y="18"/>
                  </a:cubicBezTo>
                  <a:cubicBezTo>
                    <a:pt x="64" y="18"/>
                    <a:pt x="64" y="18"/>
                    <a:pt x="64" y="18"/>
                  </a:cubicBezTo>
                  <a:cubicBezTo>
                    <a:pt x="63" y="18"/>
                    <a:pt x="63" y="18"/>
                    <a:pt x="63" y="18"/>
                  </a:cubicBezTo>
                  <a:cubicBezTo>
                    <a:pt x="63" y="18"/>
                    <a:pt x="63" y="18"/>
                    <a:pt x="63" y="18"/>
                  </a:cubicBezTo>
                  <a:cubicBezTo>
                    <a:pt x="63" y="18"/>
                    <a:pt x="63" y="18"/>
                    <a:pt x="63" y="18"/>
                  </a:cubicBezTo>
                  <a:cubicBezTo>
                    <a:pt x="63" y="18"/>
                    <a:pt x="63" y="18"/>
                    <a:pt x="63" y="18"/>
                  </a:cubicBezTo>
                  <a:cubicBezTo>
                    <a:pt x="63" y="18"/>
                    <a:pt x="63" y="18"/>
                    <a:pt x="62" y="18"/>
                  </a:cubicBezTo>
                  <a:cubicBezTo>
                    <a:pt x="62" y="18"/>
                    <a:pt x="62" y="18"/>
                    <a:pt x="62" y="18"/>
                  </a:cubicBezTo>
                  <a:cubicBezTo>
                    <a:pt x="62" y="18"/>
                    <a:pt x="62" y="18"/>
                    <a:pt x="62" y="18"/>
                  </a:cubicBezTo>
                  <a:cubicBezTo>
                    <a:pt x="62" y="18"/>
                    <a:pt x="62" y="18"/>
                    <a:pt x="62" y="18"/>
                  </a:cubicBezTo>
                  <a:cubicBezTo>
                    <a:pt x="62" y="18"/>
                    <a:pt x="62" y="18"/>
                    <a:pt x="62" y="18"/>
                  </a:cubicBezTo>
                  <a:cubicBezTo>
                    <a:pt x="62" y="17"/>
                    <a:pt x="62" y="17"/>
                    <a:pt x="62" y="17"/>
                  </a:cubicBezTo>
                  <a:cubicBezTo>
                    <a:pt x="62" y="17"/>
                    <a:pt x="62" y="17"/>
                    <a:pt x="62" y="17"/>
                  </a:cubicBezTo>
                  <a:cubicBezTo>
                    <a:pt x="62" y="17"/>
                    <a:pt x="62" y="17"/>
                    <a:pt x="62" y="17"/>
                  </a:cubicBezTo>
                  <a:cubicBezTo>
                    <a:pt x="62" y="17"/>
                    <a:pt x="62" y="17"/>
                    <a:pt x="62" y="17"/>
                  </a:cubicBezTo>
                  <a:cubicBezTo>
                    <a:pt x="62" y="17"/>
                    <a:pt x="62" y="17"/>
                    <a:pt x="62"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1" y="17"/>
                  </a:cubicBezTo>
                  <a:cubicBezTo>
                    <a:pt x="61" y="17"/>
                    <a:pt x="61" y="17"/>
                    <a:pt x="60" y="17"/>
                  </a:cubicBezTo>
                  <a:cubicBezTo>
                    <a:pt x="60" y="17"/>
                    <a:pt x="60" y="17"/>
                    <a:pt x="60" y="17"/>
                  </a:cubicBezTo>
                  <a:cubicBezTo>
                    <a:pt x="60" y="17"/>
                    <a:pt x="60" y="17"/>
                    <a:pt x="60" y="17"/>
                  </a:cubicBezTo>
                  <a:cubicBezTo>
                    <a:pt x="60" y="17"/>
                    <a:pt x="60" y="17"/>
                    <a:pt x="60" y="17"/>
                  </a:cubicBezTo>
                  <a:cubicBezTo>
                    <a:pt x="60" y="17"/>
                    <a:pt x="59" y="17"/>
                    <a:pt x="59" y="17"/>
                  </a:cubicBezTo>
                  <a:cubicBezTo>
                    <a:pt x="59" y="16"/>
                    <a:pt x="59" y="16"/>
                    <a:pt x="59" y="16"/>
                  </a:cubicBezTo>
                  <a:cubicBezTo>
                    <a:pt x="59" y="16"/>
                    <a:pt x="59" y="16"/>
                    <a:pt x="59"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8" y="17"/>
                    <a:pt x="58" y="17"/>
                    <a:pt x="58" y="17"/>
                  </a:cubicBezTo>
                  <a:cubicBezTo>
                    <a:pt x="57" y="17"/>
                    <a:pt x="57" y="17"/>
                    <a:pt x="57" y="17"/>
                  </a:cubicBezTo>
                  <a:cubicBezTo>
                    <a:pt x="56" y="18"/>
                    <a:pt x="56" y="19"/>
                    <a:pt x="55" y="19"/>
                  </a:cubicBezTo>
                  <a:cubicBezTo>
                    <a:pt x="55" y="20"/>
                    <a:pt x="54" y="20"/>
                    <a:pt x="54" y="20"/>
                  </a:cubicBezTo>
                  <a:cubicBezTo>
                    <a:pt x="54" y="21"/>
                    <a:pt x="54" y="21"/>
                    <a:pt x="54" y="21"/>
                  </a:cubicBezTo>
                  <a:cubicBezTo>
                    <a:pt x="54" y="21"/>
                    <a:pt x="54" y="21"/>
                    <a:pt x="53" y="21"/>
                  </a:cubicBezTo>
                  <a:cubicBezTo>
                    <a:pt x="53" y="21"/>
                    <a:pt x="53" y="21"/>
                    <a:pt x="53" y="22"/>
                  </a:cubicBezTo>
                  <a:cubicBezTo>
                    <a:pt x="53" y="22"/>
                    <a:pt x="53" y="22"/>
                    <a:pt x="52" y="22"/>
                  </a:cubicBezTo>
                  <a:cubicBezTo>
                    <a:pt x="52" y="23"/>
                    <a:pt x="51" y="23"/>
                    <a:pt x="51" y="24"/>
                  </a:cubicBezTo>
                  <a:cubicBezTo>
                    <a:pt x="50" y="24"/>
                    <a:pt x="50" y="25"/>
                    <a:pt x="49" y="25"/>
                  </a:cubicBezTo>
                  <a:cubicBezTo>
                    <a:pt x="49" y="26"/>
                    <a:pt x="49" y="26"/>
                    <a:pt x="48" y="26"/>
                  </a:cubicBezTo>
                  <a:cubicBezTo>
                    <a:pt x="48" y="26"/>
                    <a:pt x="48" y="26"/>
                    <a:pt x="48" y="26"/>
                  </a:cubicBezTo>
                  <a:cubicBezTo>
                    <a:pt x="48" y="26"/>
                    <a:pt x="48" y="26"/>
                    <a:pt x="48" y="26"/>
                  </a:cubicBezTo>
                  <a:cubicBezTo>
                    <a:pt x="48" y="26"/>
                    <a:pt x="48" y="26"/>
                    <a:pt x="48" y="26"/>
                  </a:cubicBezTo>
                  <a:cubicBezTo>
                    <a:pt x="48" y="26"/>
                    <a:pt x="48" y="27"/>
                    <a:pt x="48" y="27"/>
                  </a:cubicBezTo>
                  <a:cubicBezTo>
                    <a:pt x="48" y="27"/>
                    <a:pt x="48" y="27"/>
                    <a:pt x="48" y="27"/>
                  </a:cubicBezTo>
                  <a:cubicBezTo>
                    <a:pt x="48"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7" y="27"/>
                    <a:pt x="47" y="27"/>
                    <a:pt x="47" y="27"/>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6" y="28"/>
                    <a:pt x="46" y="28"/>
                    <a:pt x="46" y="28"/>
                  </a:cubicBezTo>
                  <a:cubicBezTo>
                    <a:pt x="45" y="28"/>
                    <a:pt x="45" y="28"/>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5" y="29"/>
                  </a:cubicBezTo>
                  <a:cubicBezTo>
                    <a:pt x="45" y="29"/>
                    <a:pt x="45" y="29"/>
                    <a:pt x="44" y="29"/>
                  </a:cubicBezTo>
                  <a:cubicBezTo>
                    <a:pt x="44" y="29"/>
                    <a:pt x="44" y="29"/>
                    <a:pt x="44" y="29"/>
                  </a:cubicBezTo>
                  <a:cubicBezTo>
                    <a:pt x="44" y="29"/>
                    <a:pt x="44" y="29"/>
                    <a:pt x="44" y="29"/>
                  </a:cubicBezTo>
                  <a:cubicBezTo>
                    <a:pt x="44" y="29"/>
                    <a:pt x="44" y="29"/>
                    <a:pt x="44" y="29"/>
                  </a:cubicBezTo>
                  <a:cubicBezTo>
                    <a:pt x="44" y="29"/>
                    <a:pt x="44" y="29"/>
                    <a:pt x="44" y="29"/>
                  </a:cubicBezTo>
                  <a:cubicBezTo>
                    <a:pt x="44" y="29"/>
                    <a:pt x="44" y="29"/>
                    <a:pt x="44" y="30"/>
                  </a:cubicBezTo>
                  <a:cubicBezTo>
                    <a:pt x="44" y="30"/>
                    <a:pt x="44" y="30"/>
                    <a:pt x="44" y="30"/>
                  </a:cubicBezTo>
                  <a:cubicBezTo>
                    <a:pt x="44" y="30"/>
                    <a:pt x="44" y="30"/>
                    <a:pt x="44" y="30"/>
                  </a:cubicBezTo>
                  <a:cubicBezTo>
                    <a:pt x="43" y="30"/>
                    <a:pt x="43" y="30"/>
                    <a:pt x="43" y="30"/>
                  </a:cubicBezTo>
                  <a:cubicBezTo>
                    <a:pt x="43" y="30"/>
                    <a:pt x="43" y="30"/>
                    <a:pt x="43" y="30"/>
                  </a:cubicBezTo>
                  <a:cubicBezTo>
                    <a:pt x="43" y="30"/>
                    <a:pt x="43" y="30"/>
                    <a:pt x="43" y="30"/>
                  </a:cubicBezTo>
                  <a:cubicBezTo>
                    <a:pt x="43" y="30"/>
                    <a:pt x="43" y="30"/>
                    <a:pt x="43" y="30"/>
                  </a:cubicBezTo>
                  <a:cubicBezTo>
                    <a:pt x="43" y="30"/>
                    <a:pt x="43" y="30"/>
                    <a:pt x="42" y="30"/>
                  </a:cubicBezTo>
                  <a:cubicBezTo>
                    <a:pt x="42" y="30"/>
                    <a:pt x="42" y="30"/>
                    <a:pt x="42" y="30"/>
                  </a:cubicBezTo>
                  <a:cubicBezTo>
                    <a:pt x="42" y="30"/>
                    <a:pt x="42" y="31"/>
                    <a:pt x="42" y="31"/>
                  </a:cubicBezTo>
                  <a:cubicBezTo>
                    <a:pt x="42" y="31"/>
                    <a:pt x="42" y="31"/>
                    <a:pt x="42" y="31"/>
                  </a:cubicBezTo>
                  <a:cubicBezTo>
                    <a:pt x="42" y="31"/>
                    <a:pt x="42" y="31"/>
                    <a:pt x="42"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1" y="31"/>
                    <a:pt x="41" y="31"/>
                    <a:pt x="41" y="31"/>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40" y="32"/>
                    <a:pt x="40" y="32"/>
                    <a:pt x="40"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9" y="32"/>
                    <a:pt x="39" y="32"/>
                  </a:cubicBezTo>
                  <a:cubicBezTo>
                    <a:pt x="39" y="32"/>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8" y="33"/>
                    <a:pt x="38" y="33"/>
                    <a:pt x="38" y="33"/>
                  </a:cubicBezTo>
                  <a:cubicBezTo>
                    <a:pt x="37" y="33"/>
                    <a:pt x="37" y="33"/>
                    <a:pt x="37" y="33"/>
                  </a:cubicBezTo>
                  <a:cubicBezTo>
                    <a:pt x="37" y="33"/>
                    <a:pt x="37" y="33"/>
                    <a:pt x="37" y="33"/>
                  </a:cubicBezTo>
                  <a:cubicBezTo>
                    <a:pt x="36" y="33"/>
                    <a:pt x="36" y="33"/>
                    <a:pt x="36" y="32"/>
                  </a:cubicBezTo>
                  <a:cubicBezTo>
                    <a:pt x="35" y="32"/>
                    <a:pt x="35" y="32"/>
                    <a:pt x="35" y="32"/>
                  </a:cubicBezTo>
                  <a:cubicBezTo>
                    <a:pt x="35" y="32"/>
                    <a:pt x="35" y="32"/>
                    <a:pt x="35" y="32"/>
                  </a:cubicBezTo>
                  <a:cubicBezTo>
                    <a:pt x="35" y="32"/>
                    <a:pt x="35" y="32"/>
                    <a:pt x="35" y="32"/>
                  </a:cubicBezTo>
                  <a:cubicBezTo>
                    <a:pt x="35" y="32"/>
                    <a:pt x="35" y="32"/>
                    <a:pt x="35" y="32"/>
                  </a:cubicBezTo>
                  <a:cubicBezTo>
                    <a:pt x="35" y="32"/>
                    <a:pt x="35" y="32"/>
                    <a:pt x="35" y="32"/>
                  </a:cubicBezTo>
                  <a:cubicBezTo>
                    <a:pt x="35" y="31"/>
                    <a:pt x="35" y="31"/>
                    <a:pt x="35" y="31"/>
                  </a:cubicBezTo>
                  <a:cubicBezTo>
                    <a:pt x="35" y="31"/>
                    <a:pt x="35" y="31"/>
                    <a:pt x="35" y="31"/>
                  </a:cubicBezTo>
                  <a:cubicBezTo>
                    <a:pt x="35" y="31"/>
                    <a:pt x="35" y="31"/>
                    <a:pt x="35" y="31"/>
                  </a:cubicBezTo>
                  <a:cubicBezTo>
                    <a:pt x="35" y="31"/>
                    <a:pt x="34" y="31"/>
                    <a:pt x="34" y="31"/>
                  </a:cubicBezTo>
                  <a:cubicBezTo>
                    <a:pt x="34" y="31"/>
                    <a:pt x="34" y="31"/>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30"/>
                    <a:pt x="34" y="30"/>
                    <a:pt x="34" y="30"/>
                  </a:cubicBezTo>
                  <a:cubicBezTo>
                    <a:pt x="34" y="29"/>
                    <a:pt x="34" y="29"/>
                    <a:pt x="34" y="29"/>
                  </a:cubicBezTo>
                  <a:cubicBezTo>
                    <a:pt x="34" y="29"/>
                    <a:pt x="34" y="29"/>
                    <a:pt x="34" y="29"/>
                  </a:cubicBezTo>
                  <a:cubicBezTo>
                    <a:pt x="34" y="29"/>
                    <a:pt x="34" y="29"/>
                    <a:pt x="34" y="29"/>
                  </a:cubicBezTo>
                  <a:cubicBezTo>
                    <a:pt x="33" y="29"/>
                    <a:pt x="33" y="29"/>
                    <a:pt x="33" y="29"/>
                  </a:cubicBezTo>
                  <a:cubicBezTo>
                    <a:pt x="33" y="29"/>
                    <a:pt x="33" y="29"/>
                    <a:pt x="33" y="29"/>
                  </a:cubicBezTo>
                  <a:cubicBezTo>
                    <a:pt x="33" y="29"/>
                    <a:pt x="33" y="29"/>
                    <a:pt x="33" y="29"/>
                  </a:cubicBezTo>
                  <a:cubicBezTo>
                    <a:pt x="33" y="29"/>
                    <a:pt x="33" y="29"/>
                    <a:pt x="33" y="29"/>
                  </a:cubicBezTo>
                  <a:cubicBezTo>
                    <a:pt x="33" y="29"/>
                    <a:pt x="33" y="29"/>
                    <a:pt x="33" y="29"/>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8"/>
                    <a:pt x="33" y="28"/>
                  </a:cubicBezTo>
                  <a:cubicBezTo>
                    <a:pt x="33" y="28"/>
                    <a:pt x="33" y="27"/>
                    <a:pt x="33" y="27"/>
                  </a:cubicBezTo>
                  <a:cubicBezTo>
                    <a:pt x="33" y="27"/>
                    <a:pt x="33" y="27"/>
                    <a:pt x="32" y="27"/>
                  </a:cubicBezTo>
                  <a:cubicBezTo>
                    <a:pt x="32" y="27"/>
                    <a:pt x="32" y="27"/>
                    <a:pt x="32" y="27"/>
                  </a:cubicBezTo>
                  <a:cubicBezTo>
                    <a:pt x="32" y="27"/>
                    <a:pt x="32" y="27"/>
                    <a:pt x="32" y="27"/>
                  </a:cubicBezTo>
                  <a:cubicBezTo>
                    <a:pt x="32" y="27"/>
                    <a:pt x="32" y="27"/>
                    <a:pt x="32" y="27"/>
                  </a:cubicBezTo>
                  <a:cubicBezTo>
                    <a:pt x="32" y="27"/>
                    <a:pt x="32" y="27"/>
                    <a:pt x="32" y="27"/>
                  </a:cubicBezTo>
                  <a:cubicBezTo>
                    <a:pt x="32" y="27"/>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2" y="26"/>
                  </a:cubicBezTo>
                  <a:cubicBezTo>
                    <a:pt x="32" y="26"/>
                    <a:pt x="32" y="26"/>
                    <a:pt x="31" y="26"/>
                  </a:cubicBezTo>
                  <a:cubicBezTo>
                    <a:pt x="31" y="26"/>
                    <a:pt x="31" y="26"/>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5"/>
                  </a:cubicBezTo>
                  <a:cubicBezTo>
                    <a:pt x="31" y="25"/>
                    <a:pt x="31" y="25"/>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4"/>
                    <a:pt x="31" y="24"/>
                  </a:cubicBezTo>
                  <a:cubicBezTo>
                    <a:pt x="31" y="24"/>
                    <a:pt x="31" y="23"/>
                    <a:pt x="31" y="23"/>
                  </a:cubicBezTo>
                  <a:cubicBezTo>
                    <a:pt x="31" y="23"/>
                    <a:pt x="31" y="23"/>
                    <a:pt x="31" y="23"/>
                  </a:cubicBezTo>
                  <a:cubicBezTo>
                    <a:pt x="31" y="23"/>
                    <a:pt x="31" y="23"/>
                    <a:pt x="31" y="23"/>
                  </a:cubicBezTo>
                  <a:cubicBezTo>
                    <a:pt x="31" y="23"/>
                    <a:pt x="31" y="23"/>
                    <a:pt x="30" y="23"/>
                  </a:cubicBezTo>
                  <a:cubicBezTo>
                    <a:pt x="30" y="23"/>
                    <a:pt x="30" y="23"/>
                    <a:pt x="30" y="23"/>
                  </a:cubicBezTo>
                  <a:cubicBezTo>
                    <a:pt x="30" y="23"/>
                    <a:pt x="30" y="23"/>
                    <a:pt x="30" y="23"/>
                  </a:cubicBezTo>
                  <a:cubicBezTo>
                    <a:pt x="30" y="23"/>
                    <a:pt x="30" y="22"/>
                    <a:pt x="30" y="22"/>
                  </a:cubicBezTo>
                  <a:cubicBezTo>
                    <a:pt x="30" y="21"/>
                    <a:pt x="30" y="20"/>
                    <a:pt x="30" y="19"/>
                  </a:cubicBezTo>
                  <a:cubicBezTo>
                    <a:pt x="30" y="17"/>
                    <a:pt x="30" y="14"/>
                    <a:pt x="30" y="12"/>
                  </a:cubicBezTo>
                  <a:cubicBezTo>
                    <a:pt x="31" y="11"/>
                    <a:pt x="31" y="10"/>
                    <a:pt x="31" y="8"/>
                  </a:cubicBezTo>
                  <a:cubicBezTo>
                    <a:pt x="31" y="8"/>
                    <a:pt x="31" y="6"/>
                    <a:pt x="31" y="6"/>
                  </a:cubicBezTo>
                  <a:cubicBezTo>
                    <a:pt x="31" y="5"/>
                    <a:pt x="31" y="5"/>
                    <a:pt x="31" y="5"/>
                  </a:cubicBezTo>
                  <a:cubicBezTo>
                    <a:pt x="31" y="4"/>
                    <a:pt x="31" y="2"/>
                    <a:pt x="31" y="2"/>
                  </a:cubicBezTo>
                  <a:cubicBezTo>
                    <a:pt x="31" y="2"/>
                    <a:pt x="31" y="2"/>
                    <a:pt x="31" y="2"/>
                  </a:cubicBezTo>
                  <a:cubicBezTo>
                    <a:pt x="31" y="2"/>
                    <a:pt x="31" y="2"/>
                    <a:pt x="31" y="2"/>
                  </a:cubicBezTo>
                  <a:cubicBezTo>
                    <a:pt x="31" y="2"/>
                    <a:pt x="30" y="2"/>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30" y="1"/>
                    <a:pt x="30" y="1"/>
                  </a:cubicBezTo>
                  <a:cubicBezTo>
                    <a:pt x="30" y="1"/>
                    <a:pt x="29" y="1"/>
                    <a:pt x="29" y="1"/>
                  </a:cubicBezTo>
                  <a:cubicBezTo>
                    <a:pt x="29" y="1"/>
                    <a:pt x="29" y="1"/>
                    <a:pt x="29" y="0"/>
                  </a:cubicBezTo>
                  <a:cubicBezTo>
                    <a:pt x="29" y="0"/>
                    <a:pt x="29" y="0"/>
                    <a:pt x="29" y="0"/>
                  </a:cubicBezTo>
                  <a:cubicBezTo>
                    <a:pt x="29" y="0"/>
                    <a:pt x="29" y="0"/>
                    <a:pt x="29" y="0"/>
                  </a:cubicBezTo>
                  <a:cubicBezTo>
                    <a:pt x="29" y="0"/>
                    <a:pt x="29" y="0"/>
                    <a:pt x="29" y="0"/>
                  </a:cubicBezTo>
                  <a:cubicBezTo>
                    <a:pt x="29" y="0"/>
                    <a:pt x="29" y="0"/>
                    <a:pt x="29" y="0"/>
                  </a:cubicBezTo>
                  <a:cubicBezTo>
                    <a:pt x="28" y="0"/>
                    <a:pt x="27" y="0"/>
                    <a:pt x="26" y="0"/>
                  </a:cubicBezTo>
                  <a:cubicBezTo>
                    <a:pt x="26" y="0"/>
                    <a:pt x="26" y="0"/>
                    <a:pt x="26" y="0"/>
                  </a:cubicBezTo>
                  <a:cubicBezTo>
                    <a:pt x="26" y="0"/>
                    <a:pt x="25" y="0"/>
                    <a:pt x="25" y="0"/>
                  </a:cubicBezTo>
                  <a:cubicBezTo>
                    <a:pt x="25" y="0"/>
                    <a:pt x="25" y="0"/>
                    <a:pt x="25" y="0"/>
                  </a:cubicBezTo>
                  <a:cubicBezTo>
                    <a:pt x="25" y="0"/>
                    <a:pt x="25" y="0"/>
                    <a:pt x="24" y="0"/>
                  </a:cubicBezTo>
                  <a:cubicBezTo>
                    <a:pt x="24" y="0"/>
                    <a:pt x="24" y="0"/>
                    <a:pt x="24" y="0"/>
                  </a:cubicBezTo>
                  <a:cubicBezTo>
                    <a:pt x="24" y="0"/>
                    <a:pt x="24" y="0"/>
                    <a:pt x="24" y="0"/>
                  </a:cubicBezTo>
                  <a:cubicBezTo>
                    <a:pt x="23" y="0"/>
                    <a:pt x="23" y="0"/>
                    <a:pt x="22" y="0"/>
                  </a:cubicBezTo>
                  <a:cubicBezTo>
                    <a:pt x="22" y="0"/>
                    <a:pt x="22" y="0"/>
                    <a:pt x="22" y="0"/>
                  </a:cubicBezTo>
                  <a:cubicBezTo>
                    <a:pt x="22" y="0"/>
                    <a:pt x="22" y="0"/>
                    <a:pt x="21" y="0"/>
                  </a:cubicBezTo>
                  <a:cubicBezTo>
                    <a:pt x="21" y="0"/>
                    <a:pt x="20" y="0"/>
                    <a:pt x="20" y="0"/>
                  </a:cubicBezTo>
                  <a:cubicBezTo>
                    <a:pt x="20" y="0"/>
                    <a:pt x="20" y="0"/>
                    <a:pt x="20" y="0"/>
                  </a:cubicBezTo>
                  <a:cubicBezTo>
                    <a:pt x="19" y="0"/>
                    <a:pt x="19" y="0"/>
                    <a:pt x="19" y="0"/>
                  </a:cubicBezTo>
                  <a:cubicBezTo>
                    <a:pt x="18" y="0"/>
                    <a:pt x="18" y="0"/>
                    <a:pt x="18" y="0"/>
                  </a:cubicBezTo>
                  <a:cubicBezTo>
                    <a:pt x="18" y="0"/>
                    <a:pt x="18" y="0"/>
                    <a:pt x="18" y="0"/>
                  </a:cubicBezTo>
                  <a:cubicBezTo>
                    <a:pt x="18" y="0"/>
                    <a:pt x="18" y="0"/>
                    <a:pt x="18" y="0"/>
                  </a:cubicBezTo>
                  <a:cubicBezTo>
                    <a:pt x="18" y="0"/>
                    <a:pt x="18" y="0"/>
                    <a:pt x="18" y="0"/>
                  </a:cubicBezTo>
                  <a:cubicBezTo>
                    <a:pt x="18"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1"/>
                  </a:cubicBezTo>
                  <a:cubicBezTo>
                    <a:pt x="17" y="1"/>
                    <a:pt x="17" y="1"/>
                    <a:pt x="17" y="2"/>
                  </a:cubicBezTo>
                  <a:cubicBezTo>
                    <a:pt x="17" y="2"/>
                    <a:pt x="17" y="2"/>
                    <a:pt x="17" y="2"/>
                  </a:cubicBezTo>
                  <a:cubicBezTo>
                    <a:pt x="17" y="2"/>
                    <a:pt x="17" y="3"/>
                    <a:pt x="17" y="3"/>
                  </a:cubicBezTo>
                  <a:cubicBezTo>
                    <a:pt x="17" y="5"/>
                    <a:pt x="17" y="6"/>
                    <a:pt x="17" y="7"/>
                  </a:cubicBezTo>
                  <a:cubicBezTo>
                    <a:pt x="17" y="11"/>
                    <a:pt x="17" y="16"/>
                    <a:pt x="17" y="20"/>
                  </a:cubicBezTo>
                  <a:cubicBezTo>
                    <a:pt x="17" y="30"/>
                    <a:pt x="17" y="39"/>
                    <a:pt x="17" y="49"/>
                  </a:cubicBezTo>
                  <a:cubicBezTo>
                    <a:pt x="17" y="49"/>
                    <a:pt x="17" y="50"/>
                    <a:pt x="17" y="51"/>
                  </a:cubicBezTo>
                  <a:cubicBezTo>
                    <a:pt x="17" y="52"/>
                    <a:pt x="17" y="53"/>
                    <a:pt x="17" y="55"/>
                  </a:cubicBezTo>
                  <a:cubicBezTo>
                    <a:pt x="17" y="58"/>
                    <a:pt x="17" y="62"/>
                    <a:pt x="17" y="66"/>
                  </a:cubicBezTo>
                  <a:cubicBezTo>
                    <a:pt x="17" y="69"/>
                    <a:pt x="17" y="72"/>
                    <a:pt x="17" y="75"/>
                  </a:cubicBezTo>
                  <a:cubicBezTo>
                    <a:pt x="17" y="76"/>
                    <a:pt x="17" y="78"/>
                    <a:pt x="17" y="79"/>
                  </a:cubicBezTo>
                  <a:cubicBezTo>
                    <a:pt x="17" y="79"/>
                    <a:pt x="16" y="79"/>
                    <a:pt x="16" y="79"/>
                  </a:cubicBezTo>
                  <a:cubicBezTo>
                    <a:pt x="16" y="80"/>
                    <a:pt x="16" y="80"/>
                    <a:pt x="16" y="81"/>
                  </a:cubicBezTo>
                  <a:cubicBezTo>
                    <a:pt x="16" y="81"/>
                    <a:pt x="16" y="81"/>
                    <a:pt x="16" y="81"/>
                  </a:cubicBezTo>
                  <a:cubicBezTo>
                    <a:pt x="16" y="82"/>
                    <a:pt x="16" y="82"/>
                    <a:pt x="16" y="83"/>
                  </a:cubicBezTo>
                  <a:cubicBezTo>
                    <a:pt x="16" y="83"/>
                    <a:pt x="16" y="83"/>
                    <a:pt x="16" y="84"/>
                  </a:cubicBezTo>
                  <a:cubicBezTo>
                    <a:pt x="16" y="84"/>
                    <a:pt x="16" y="84"/>
                    <a:pt x="16" y="84"/>
                  </a:cubicBezTo>
                  <a:cubicBezTo>
                    <a:pt x="16" y="84"/>
                    <a:pt x="16" y="84"/>
                    <a:pt x="16" y="84"/>
                  </a:cubicBezTo>
                  <a:cubicBezTo>
                    <a:pt x="16" y="84"/>
                    <a:pt x="16" y="84"/>
                    <a:pt x="16" y="84"/>
                  </a:cubicBezTo>
                  <a:cubicBezTo>
                    <a:pt x="16" y="84"/>
                    <a:pt x="16" y="84"/>
                    <a:pt x="16" y="84"/>
                  </a:cubicBezTo>
                  <a:cubicBezTo>
                    <a:pt x="16" y="84"/>
                    <a:pt x="16" y="84"/>
                    <a:pt x="15" y="84"/>
                  </a:cubicBezTo>
                  <a:cubicBezTo>
                    <a:pt x="15" y="84"/>
                    <a:pt x="15" y="84"/>
                    <a:pt x="15" y="84"/>
                  </a:cubicBezTo>
                  <a:cubicBezTo>
                    <a:pt x="15" y="84"/>
                    <a:pt x="15" y="84"/>
                    <a:pt x="15" y="84"/>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5" y="85"/>
                    <a:pt x="15" y="85"/>
                  </a:cubicBezTo>
                  <a:cubicBezTo>
                    <a:pt x="15"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4" y="85"/>
                    <a:pt x="14" y="85"/>
                    <a:pt x="14" y="85"/>
                  </a:cubicBezTo>
                  <a:cubicBezTo>
                    <a:pt x="13" y="85"/>
                    <a:pt x="13" y="85"/>
                    <a:pt x="13" y="85"/>
                  </a:cubicBezTo>
                  <a:cubicBezTo>
                    <a:pt x="13" y="85"/>
                    <a:pt x="13" y="85"/>
                    <a:pt x="13" y="85"/>
                  </a:cubicBezTo>
                  <a:cubicBezTo>
                    <a:pt x="12" y="85"/>
                    <a:pt x="11" y="85"/>
                    <a:pt x="10" y="85"/>
                  </a:cubicBezTo>
                  <a:cubicBezTo>
                    <a:pt x="10" y="85"/>
                    <a:pt x="10" y="85"/>
                    <a:pt x="10" y="85"/>
                  </a:cubicBezTo>
                  <a:cubicBezTo>
                    <a:pt x="10" y="85"/>
                    <a:pt x="10" y="85"/>
                    <a:pt x="10" y="85"/>
                  </a:cubicBezTo>
                  <a:cubicBezTo>
                    <a:pt x="10" y="85"/>
                    <a:pt x="10" y="85"/>
                    <a:pt x="10" y="85"/>
                  </a:cubicBezTo>
                  <a:cubicBezTo>
                    <a:pt x="9" y="85"/>
                    <a:pt x="9" y="85"/>
                    <a:pt x="8" y="85"/>
                  </a:cubicBezTo>
                  <a:cubicBezTo>
                    <a:pt x="8" y="85"/>
                    <a:pt x="7" y="85"/>
                    <a:pt x="6" y="85"/>
                  </a:cubicBezTo>
                  <a:cubicBezTo>
                    <a:pt x="6" y="85"/>
                    <a:pt x="6" y="85"/>
                    <a:pt x="6" y="85"/>
                  </a:cubicBezTo>
                  <a:cubicBezTo>
                    <a:pt x="5" y="85"/>
                    <a:pt x="4" y="85"/>
                    <a:pt x="4" y="85"/>
                  </a:cubicBezTo>
                  <a:cubicBezTo>
                    <a:pt x="4" y="85"/>
                    <a:pt x="4" y="85"/>
                    <a:pt x="4" y="85"/>
                  </a:cubicBezTo>
                  <a:cubicBezTo>
                    <a:pt x="3" y="84"/>
                    <a:pt x="1" y="84"/>
                    <a:pt x="1" y="85"/>
                  </a:cubicBezTo>
                  <a:cubicBezTo>
                    <a:pt x="0" y="85"/>
                    <a:pt x="0" y="85"/>
                    <a:pt x="0" y="85"/>
                  </a:cubicBezTo>
                  <a:cubicBezTo>
                    <a:pt x="0" y="85"/>
                    <a:pt x="0" y="85"/>
                    <a:pt x="0" y="86"/>
                  </a:cubicBezTo>
                  <a:cubicBezTo>
                    <a:pt x="0" y="86"/>
                    <a:pt x="0" y="87"/>
                    <a:pt x="0" y="87"/>
                  </a:cubicBezTo>
                  <a:cubicBezTo>
                    <a:pt x="0" y="87"/>
                    <a:pt x="0" y="87"/>
                    <a:pt x="0" y="87"/>
                  </a:cubicBezTo>
                  <a:cubicBezTo>
                    <a:pt x="0" y="87"/>
                    <a:pt x="0" y="87"/>
                    <a:pt x="0" y="87"/>
                  </a:cubicBezTo>
                  <a:cubicBezTo>
                    <a:pt x="0" y="88"/>
                    <a:pt x="1" y="88"/>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89"/>
                    <a:pt x="1" y="89"/>
                  </a:cubicBezTo>
                  <a:cubicBezTo>
                    <a:pt x="1" y="89"/>
                    <a:pt x="1" y="90"/>
                    <a:pt x="1" y="90"/>
                  </a:cubicBezTo>
                  <a:cubicBezTo>
                    <a:pt x="1" y="90"/>
                    <a:pt x="1" y="90"/>
                    <a:pt x="1" y="90"/>
                  </a:cubicBezTo>
                  <a:cubicBezTo>
                    <a:pt x="1" y="90"/>
                    <a:pt x="1" y="90"/>
                    <a:pt x="1" y="90"/>
                  </a:cubicBezTo>
                  <a:cubicBezTo>
                    <a:pt x="1" y="90"/>
                    <a:pt x="1" y="90"/>
                    <a:pt x="1" y="90"/>
                  </a:cubicBezTo>
                  <a:cubicBezTo>
                    <a:pt x="1" y="90"/>
                    <a:pt x="1" y="90"/>
                    <a:pt x="1" y="90"/>
                  </a:cubicBezTo>
                  <a:cubicBezTo>
                    <a:pt x="2" y="90"/>
                    <a:pt x="2" y="90"/>
                    <a:pt x="2" y="90"/>
                  </a:cubicBezTo>
                  <a:cubicBezTo>
                    <a:pt x="2" y="90"/>
                    <a:pt x="2" y="90"/>
                    <a:pt x="2" y="90"/>
                  </a:cubicBezTo>
                  <a:cubicBezTo>
                    <a:pt x="2" y="90"/>
                    <a:pt x="2" y="90"/>
                    <a:pt x="2" y="90"/>
                  </a:cubicBezTo>
                  <a:cubicBezTo>
                    <a:pt x="2" y="90"/>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1"/>
                    <a:pt x="2" y="91"/>
                  </a:cubicBezTo>
                  <a:cubicBezTo>
                    <a:pt x="2" y="91"/>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2" y="92"/>
                    <a:pt x="2" y="92"/>
                  </a:cubicBezTo>
                  <a:cubicBezTo>
                    <a:pt x="2" y="92"/>
                    <a:pt x="3" y="92"/>
                    <a:pt x="3" y="92"/>
                  </a:cubicBezTo>
                  <a:cubicBezTo>
                    <a:pt x="3" y="92"/>
                    <a:pt x="3" y="92"/>
                    <a:pt x="3" y="92"/>
                  </a:cubicBezTo>
                  <a:cubicBezTo>
                    <a:pt x="3" y="92"/>
                    <a:pt x="3" y="92"/>
                    <a:pt x="3" y="92"/>
                  </a:cubicBezTo>
                  <a:cubicBezTo>
                    <a:pt x="3" y="92"/>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3"/>
                    <a:pt x="3" y="93"/>
                    <a:pt x="3" y="93"/>
                  </a:cubicBezTo>
                  <a:cubicBezTo>
                    <a:pt x="3" y="94"/>
                    <a:pt x="3" y="94"/>
                    <a:pt x="3" y="94"/>
                  </a:cubicBezTo>
                  <a:cubicBezTo>
                    <a:pt x="3" y="94"/>
                    <a:pt x="3" y="94"/>
                    <a:pt x="3" y="94"/>
                  </a:cubicBezTo>
                  <a:cubicBezTo>
                    <a:pt x="3" y="94"/>
                    <a:pt x="3" y="94"/>
                    <a:pt x="3" y="94"/>
                  </a:cubicBezTo>
                  <a:cubicBezTo>
                    <a:pt x="4" y="94"/>
                    <a:pt x="4" y="94"/>
                    <a:pt x="4" y="94"/>
                  </a:cubicBezTo>
                  <a:cubicBezTo>
                    <a:pt x="4" y="94"/>
                    <a:pt x="4" y="94"/>
                    <a:pt x="4" y="94"/>
                  </a:cubicBezTo>
                  <a:cubicBezTo>
                    <a:pt x="4" y="94"/>
                    <a:pt x="4" y="95"/>
                    <a:pt x="4" y="95"/>
                  </a:cubicBezTo>
                  <a:cubicBezTo>
                    <a:pt x="4" y="95"/>
                    <a:pt x="4" y="95"/>
                    <a:pt x="4" y="95"/>
                  </a:cubicBezTo>
                  <a:cubicBezTo>
                    <a:pt x="4" y="95"/>
                    <a:pt x="4" y="95"/>
                    <a:pt x="4" y="95"/>
                  </a:cubicBezTo>
                  <a:cubicBezTo>
                    <a:pt x="4" y="95"/>
                    <a:pt x="4" y="95"/>
                    <a:pt x="4" y="95"/>
                  </a:cubicBezTo>
                  <a:cubicBezTo>
                    <a:pt x="4" y="95"/>
                    <a:pt x="4" y="95"/>
                    <a:pt x="4" y="95"/>
                  </a:cubicBezTo>
                  <a:cubicBezTo>
                    <a:pt x="5" y="95"/>
                    <a:pt x="5" y="95"/>
                    <a:pt x="5" y="95"/>
                  </a:cubicBezTo>
                  <a:cubicBezTo>
                    <a:pt x="5" y="95"/>
                    <a:pt x="5" y="95"/>
                    <a:pt x="5" y="95"/>
                  </a:cubicBezTo>
                  <a:cubicBezTo>
                    <a:pt x="5" y="95"/>
                    <a:pt x="5" y="95"/>
                    <a:pt x="6" y="96"/>
                  </a:cubicBezTo>
                  <a:cubicBezTo>
                    <a:pt x="6" y="96"/>
                    <a:pt x="6" y="96"/>
                    <a:pt x="6" y="96"/>
                  </a:cubicBezTo>
                  <a:cubicBezTo>
                    <a:pt x="6" y="96"/>
                    <a:pt x="7" y="96"/>
                    <a:pt x="7" y="96"/>
                  </a:cubicBezTo>
                  <a:cubicBezTo>
                    <a:pt x="8" y="96"/>
                    <a:pt x="9" y="96"/>
                    <a:pt x="9" y="96"/>
                  </a:cubicBezTo>
                  <a:cubicBezTo>
                    <a:pt x="10" y="96"/>
                    <a:pt x="10" y="96"/>
                    <a:pt x="11" y="96"/>
                  </a:cubicBezTo>
                  <a:cubicBezTo>
                    <a:pt x="11" y="96"/>
                    <a:pt x="12" y="96"/>
                    <a:pt x="12" y="96"/>
                  </a:cubicBezTo>
                  <a:cubicBezTo>
                    <a:pt x="13" y="96"/>
                    <a:pt x="14" y="96"/>
                    <a:pt x="15" y="96"/>
                  </a:cubicBezTo>
                  <a:cubicBezTo>
                    <a:pt x="16" y="96"/>
                    <a:pt x="17" y="96"/>
                    <a:pt x="18" y="96"/>
                  </a:cubicBezTo>
                  <a:cubicBezTo>
                    <a:pt x="18" y="96"/>
                    <a:pt x="18" y="96"/>
                    <a:pt x="19" y="96"/>
                  </a:cubicBezTo>
                  <a:cubicBezTo>
                    <a:pt x="19" y="96"/>
                    <a:pt x="20" y="96"/>
                    <a:pt x="20" y="96"/>
                  </a:cubicBezTo>
                  <a:cubicBezTo>
                    <a:pt x="20" y="96"/>
                    <a:pt x="21" y="96"/>
                    <a:pt x="21" y="96"/>
                  </a:cubicBezTo>
                  <a:cubicBezTo>
                    <a:pt x="21" y="96"/>
                    <a:pt x="21" y="95"/>
                    <a:pt x="21" y="95"/>
                  </a:cubicBezTo>
                  <a:cubicBezTo>
                    <a:pt x="21" y="95"/>
                    <a:pt x="21"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2" y="95"/>
                    <a:pt x="22" y="95"/>
                  </a:cubicBezTo>
                  <a:cubicBezTo>
                    <a:pt x="22" y="95"/>
                    <a:pt x="23" y="95"/>
                    <a:pt x="23" y="95"/>
                  </a:cubicBezTo>
                  <a:cubicBezTo>
                    <a:pt x="23" y="95"/>
                    <a:pt x="23" y="95"/>
                    <a:pt x="23" y="95"/>
                  </a:cubicBezTo>
                  <a:cubicBezTo>
                    <a:pt x="23" y="95"/>
                    <a:pt x="23" y="95"/>
                    <a:pt x="24" y="95"/>
                  </a:cubicBezTo>
                  <a:cubicBezTo>
                    <a:pt x="25" y="94"/>
                    <a:pt x="26" y="94"/>
                    <a:pt x="28" y="93"/>
                  </a:cubicBezTo>
                  <a:cubicBezTo>
                    <a:pt x="28" y="93"/>
                    <a:pt x="28" y="93"/>
                    <a:pt x="28" y="93"/>
                  </a:cubicBezTo>
                  <a:cubicBezTo>
                    <a:pt x="28" y="93"/>
                    <a:pt x="28" y="92"/>
                    <a:pt x="28" y="92"/>
                  </a:cubicBezTo>
                  <a:cubicBezTo>
                    <a:pt x="28" y="92"/>
                    <a:pt x="28" y="92"/>
                    <a:pt x="28" y="92"/>
                  </a:cubicBezTo>
                  <a:cubicBezTo>
                    <a:pt x="28" y="92"/>
                    <a:pt x="29" y="92"/>
                    <a:pt x="29" y="92"/>
                  </a:cubicBezTo>
                  <a:cubicBezTo>
                    <a:pt x="29" y="92"/>
                    <a:pt x="29" y="92"/>
                    <a:pt x="29" y="92"/>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29" y="91"/>
                    <a:pt x="29" y="91"/>
                  </a:cubicBezTo>
                  <a:cubicBezTo>
                    <a:pt x="29" y="91"/>
                    <a:pt x="30" y="91"/>
                    <a:pt x="30" y="91"/>
                  </a:cubicBezTo>
                  <a:cubicBezTo>
                    <a:pt x="30" y="90"/>
                    <a:pt x="30" y="90"/>
                    <a:pt x="30" y="90"/>
                  </a:cubicBezTo>
                  <a:cubicBezTo>
                    <a:pt x="30" y="90"/>
                    <a:pt x="30" y="90"/>
                    <a:pt x="30" y="90"/>
                  </a:cubicBezTo>
                  <a:cubicBezTo>
                    <a:pt x="30" y="90"/>
                    <a:pt x="30" y="90"/>
                    <a:pt x="30" y="90"/>
                  </a:cubicBezTo>
                  <a:cubicBezTo>
                    <a:pt x="30" y="90"/>
                    <a:pt x="30" y="90"/>
                    <a:pt x="30" y="90"/>
                  </a:cubicBezTo>
                  <a:cubicBezTo>
                    <a:pt x="30" y="89"/>
                    <a:pt x="30" y="88"/>
                    <a:pt x="31" y="87"/>
                  </a:cubicBezTo>
                  <a:cubicBezTo>
                    <a:pt x="31" y="87"/>
                    <a:pt x="31" y="86"/>
                    <a:pt x="31" y="85"/>
                  </a:cubicBezTo>
                  <a:cubicBezTo>
                    <a:pt x="31" y="85"/>
                    <a:pt x="31" y="84"/>
                    <a:pt x="31" y="83"/>
                  </a:cubicBezTo>
                  <a:cubicBezTo>
                    <a:pt x="31" y="81"/>
                    <a:pt x="31" y="80"/>
                    <a:pt x="31" y="78"/>
                  </a:cubicBezTo>
                  <a:cubicBezTo>
                    <a:pt x="31" y="77"/>
                    <a:pt x="31" y="76"/>
                    <a:pt x="31" y="75"/>
                  </a:cubicBezTo>
                  <a:cubicBezTo>
                    <a:pt x="31" y="74"/>
                    <a:pt x="31" y="73"/>
                    <a:pt x="31" y="73"/>
                  </a:cubicBezTo>
                  <a:cubicBezTo>
                    <a:pt x="31" y="70"/>
                    <a:pt x="31" y="67"/>
                    <a:pt x="30" y="64"/>
                  </a:cubicBezTo>
                  <a:cubicBezTo>
                    <a:pt x="30" y="62"/>
                    <a:pt x="30" y="60"/>
                    <a:pt x="30" y="57"/>
                  </a:cubicBezTo>
                  <a:cubicBezTo>
                    <a:pt x="30" y="57"/>
                    <a:pt x="30" y="57"/>
                    <a:pt x="30" y="57"/>
                  </a:cubicBezTo>
                  <a:cubicBezTo>
                    <a:pt x="30" y="56"/>
                    <a:pt x="30" y="55"/>
                    <a:pt x="30" y="53"/>
                  </a:cubicBezTo>
                  <a:cubicBezTo>
                    <a:pt x="30" y="51"/>
                    <a:pt x="30" y="48"/>
                    <a:pt x="30" y="45"/>
                  </a:cubicBezTo>
                  <a:cubicBezTo>
                    <a:pt x="31" y="45"/>
                    <a:pt x="31" y="45"/>
                    <a:pt x="31" y="45"/>
                  </a:cubicBezTo>
                  <a:cubicBezTo>
                    <a:pt x="31" y="45"/>
                    <a:pt x="31" y="45"/>
                    <a:pt x="31" y="45"/>
                  </a:cubicBezTo>
                  <a:cubicBezTo>
                    <a:pt x="31" y="45"/>
                    <a:pt x="31" y="46"/>
                    <a:pt x="31" y="46"/>
                  </a:cubicBezTo>
                  <a:cubicBezTo>
                    <a:pt x="31" y="46"/>
                    <a:pt x="31" y="46"/>
                    <a:pt x="31"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6"/>
                  </a:cubicBezTo>
                  <a:cubicBezTo>
                    <a:pt x="32" y="46"/>
                    <a:pt x="32" y="46"/>
                    <a:pt x="32" y="47"/>
                  </a:cubicBezTo>
                  <a:cubicBezTo>
                    <a:pt x="32" y="47"/>
                    <a:pt x="32" y="47"/>
                    <a:pt x="32" y="47"/>
                  </a:cubicBezTo>
                  <a:cubicBezTo>
                    <a:pt x="32" y="47"/>
                    <a:pt x="32" y="47"/>
                    <a:pt x="32" y="47"/>
                  </a:cubicBezTo>
                  <a:cubicBezTo>
                    <a:pt x="32" y="47"/>
                    <a:pt x="32" y="47"/>
                    <a:pt x="32" y="47"/>
                  </a:cubicBezTo>
                  <a:cubicBezTo>
                    <a:pt x="32" y="47"/>
                    <a:pt x="33" y="47"/>
                    <a:pt x="33" y="47"/>
                  </a:cubicBezTo>
                  <a:cubicBezTo>
                    <a:pt x="33" y="47"/>
                    <a:pt x="33" y="47"/>
                    <a:pt x="33" y="47"/>
                  </a:cubicBezTo>
                  <a:cubicBezTo>
                    <a:pt x="33" y="47"/>
                    <a:pt x="33" y="47"/>
                    <a:pt x="33" y="47"/>
                  </a:cubicBezTo>
                  <a:cubicBezTo>
                    <a:pt x="33" y="47"/>
                    <a:pt x="33" y="47"/>
                    <a:pt x="33" y="47"/>
                  </a:cubicBezTo>
                  <a:cubicBezTo>
                    <a:pt x="33" y="47"/>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3" y="48"/>
                  </a:cubicBezTo>
                  <a:cubicBezTo>
                    <a:pt x="33" y="48"/>
                    <a:pt x="33" y="48"/>
                    <a:pt x="34" y="48"/>
                  </a:cubicBezTo>
                  <a:cubicBezTo>
                    <a:pt x="34" y="48"/>
                    <a:pt x="34" y="48"/>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49"/>
                    <a:pt x="34" y="49"/>
                  </a:cubicBezTo>
                  <a:cubicBezTo>
                    <a:pt x="34" y="49"/>
                    <a:pt x="34" y="50"/>
                    <a:pt x="34" y="50"/>
                  </a:cubicBezTo>
                  <a:cubicBezTo>
                    <a:pt x="34" y="50"/>
                    <a:pt x="34" y="50"/>
                    <a:pt x="34" y="50"/>
                  </a:cubicBezTo>
                  <a:cubicBezTo>
                    <a:pt x="34" y="50"/>
                    <a:pt x="35" y="50"/>
                    <a:pt x="35" y="50"/>
                  </a:cubicBezTo>
                  <a:cubicBezTo>
                    <a:pt x="35" y="50"/>
                    <a:pt x="35" y="50"/>
                    <a:pt x="35" y="50"/>
                  </a:cubicBezTo>
                  <a:cubicBezTo>
                    <a:pt x="35" y="50"/>
                    <a:pt x="35" y="50"/>
                    <a:pt x="35" y="50"/>
                  </a:cubicBezTo>
                  <a:cubicBezTo>
                    <a:pt x="35" y="50"/>
                    <a:pt x="35" y="51"/>
                    <a:pt x="35" y="51"/>
                  </a:cubicBezTo>
                  <a:cubicBezTo>
                    <a:pt x="35" y="51"/>
                    <a:pt x="35" y="51"/>
                    <a:pt x="35" y="51"/>
                  </a:cubicBezTo>
                  <a:cubicBezTo>
                    <a:pt x="35" y="51"/>
                    <a:pt x="35" y="51"/>
                    <a:pt x="35" y="51"/>
                  </a:cubicBezTo>
                  <a:cubicBezTo>
                    <a:pt x="35" y="51"/>
                    <a:pt x="36" y="51"/>
                    <a:pt x="36" y="51"/>
                  </a:cubicBezTo>
                  <a:cubicBezTo>
                    <a:pt x="36" y="51"/>
                    <a:pt x="36" y="51"/>
                    <a:pt x="36" y="51"/>
                  </a:cubicBezTo>
                  <a:cubicBezTo>
                    <a:pt x="36" y="51"/>
                    <a:pt x="36" y="51"/>
                    <a:pt x="36" y="51"/>
                  </a:cubicBezTo>
                  <a:cubicBezTo>
                    <a:pt x="36" y="51"/>
                    <a:pt x="36" y="52"/>
                    <a:pt x="36" y="52"/>
                  </a:cubicBezTo>
                  <a:cubicBezTo>
                    <a:pt x="36" y="52"/>
                    <a:pt x="36" y="52"/>
                    <a:pt x="36" y="52"/>
                  </a:cubicBezTo>
                  <a:cubicBezTo>
                    <a:pt x="36" y="52"/>
                    <a:pt x="36" y="52"/>
                    <a:pt x="36" y="52"/>
                  </a:cubicBezTo>
                  <a:cubicBezTo>
                    <a:pt x="36" y="52"/>
                    <a:pt x="36" y="52"/>
                    <a:pt x="36" y="52"/>
                  </a:cubicBezTo>
                  <a:cubicBezTo>
                    <a:pt x="36" y="52"/>
                    <a:pt x="36" y="52"/>
                    <a:pt x="36" y="52"/>
                  </a:cubicBezTo>
                  <a:cubicBezTo>
                    <a:pt x="36" y="52"/>
                    <a:pt x="37" y="52"/>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3"/>
                  </a:cubicBezTo>
                  <a:cubicBezTo>
                    <a:pt x="37" y="53"/>
                    <a:pt x="37" y="53"/>
                    <a:pt x="37" y="54"/>
                  </a:cubicBezTo>
                  <a:cubicBezTo>
                    <a:pt x="37" y="54"/>
                    <a:pt x="38" y="54"/>
                    <a:pt x="38" y="54"/>
                  </a:cubicBezTo>
                  <a:cubicBezTo>
                    <a:pt x="38" y="54"/>
                    <a:pt x="38" y="54"/>
                    <a:pt x="38" y="54"/>
                  </a:cubicBezTo>
                  <a:cubicBezTo>
                    <a:pt x="38" y="54"/>
                    <a:pt x="38" y="54"/>
                    <a:pt x="38" y="54"/>
                  </a:cubicBezTo>
                  <a:cubicBezTo>
                    <a:pt x="38" y="54"/>
                    <a:pt x="38" y="54"/>
                    <a:pt x="38" y="54"/>
                  </a:cubicBezTo>
                  <a:cubicBezTo>
                    <a:pt x="38" y="54"/>
                    <a:pt x="38" y="55"/>
                    <a:pt x="38" y="55"/>
                  </a:cubicBezTo>
                  <a:cubicBezTo>
                    <a:pt x="38" y="55"/>
                    <a:pt x="38" y="55"/>
                    <a:pt x="38" y="55"/>
                  </a:cubicBezTo>
                  <a:cubicBezTo>
                    <a:pt x="39" y="55"/>
                    <a:pt x="39" y="55"/>
                    <a:pt x="39" y="55"/>
                  </a:cubicBezTo>
                  <a:cubicBezTo>
                    <a:pt x="39" y="55"/>
                    <a:pt x="39" y="55"/>
                    <a:pt x="39" y="56"/>
                  </a:cubicBezTo>
                  <a:cubicBezTo>
                    <a:pt x="39" y="56"/>
                    <a:pt x="39" y="56"/>
                    <a:pt x="40" y="56"/>
                  </a:cubicBezTo>
                  <a:cubicBezTo>
                    <a:pt x="40" y="56"/>
                    <a:pt x="40" y="56"/>
                    <a:pt x="40" y="56"/>
                  </a:cubicBezTo>
                  <a:cubicBezTo>
                    <a:pt x="40" y="56"/>
                    <a:pt x="40" y="56"/>
                    <a:pt x="40" y="57"/>
                  </a:cubicBezTo>
                  <a:cubicBezTo>
                    <a:pt x="40" y="57"/>
                    <a:pt x="40" y="57"/>
                    <a:pt x="40" y="57"/>
                  </a:cubicBezTo>
                  <a:cubicBezTo>
                    <a:pt x="41" y="57"/>
                    <a:pt x="42" y="58"/>
                    <a:pt x="42" y="59"/>
                  </a:cubicBezTo>
                  <a:cubicBezTo>
                    <a:pt x="43" y="60"/>
                    <a:pt x="44" y="60"/>
                    <a:pt x="44" y="61"/>
                  </a:cubicBezTo>
                  <a:cubicBezTo>
                    <a:pt x="45" y="62"/>
                    <a:pt x="46" y="62"/>
                    <a:pt x="47" y="63"/>
                  </a:cubicBezTo>
                  <a:cubicBezTo>
                    <a:pt x="47" y="64"/>
                    <a:pt x="48" y="64"/>
                    <a:pt x="48" y="65"/>
                  </a:cubicBezTo>
                  <a:cubicBezTo>
                    <a:pt x="48" y="65"/>
                    <a:pt x="49" y="65"/>
                    <a:pt x="49" y="65"/>
                  </a:cubicBezTo>
                  <a:cubicBezTo>
                    <a:pt x="49" y="65"/>
                    <a:pt x="49" y="65"/>
                    <a:pt x="49" y="66"/>
                  </a:cubicBezTo>
                  <a:cubicBezTo>
                    <a:pt x="49" y="66"/>
                    <a:pt x="49" y="66"/>
                    <a:pt x="49" y="66"/>
                  </a:cubicBezTo>
                  <a:cubicBezTo>
                    <a:pt x="49" y="66"/>
                    <a:pt x="50" y="66"/>
                    <a:pt x="50" y="66"/>
                  </a:cubicBezTo>
                  <a:cubicBezTo>
                    <a:pt x="50" y="66"/>
                    <a:pt x="50" y="66"/>
                    <a:pt x="50" y="66"/>
                  </a:cubicBezTo>
                  <a:cubicBezTo>
                    <a:pt x="50" y="66"/>
                    <a:pt x="50" y="66"/>
                    <a:pt x="50" y="66"/>
                  </a:cubicBezTo>
                  <a:cubicBezTo>
                    <a:pt x="50" y="66"/>
                    <a:pt x="50" y="66"/>
                    <a:pt x="50" y="66"/>
                  </a:cubicBezTo>
                  <a:cubicBezTo>
                    <a:pt x="50" y="67"/>
                    <a:pt x="51" y="67"/>
                    <a:pt x="51" y="67"/>
                  </a:cubicBezTo>
                  <a:cubicBezTo>
                    <a:pt x="51" y="67"/>
                    <a:pt x="51" y="67"/>
                    <a:pt x="51" y="67"/>
                  </a:cubicBezTo>
                  <a:cubicBezTo>
                    <a:pt x="51" y="67"/>
                    <a:pt x="51" y="67"/>
                    <a:pt x="51" y="67"/>
                  </a:cubicBezTo>
                  <a:cubicBezTo>
                    <a:pt x="51" y="67"/>
                    <a:pt x="51" y="67"/>
                    <a:pt x="51" y="67"/>
                  </a:cubicBezTo>
                  <a:cubicBezTo>
                    <a:pt x="51" y="67"/>
                    <a:pt x="51" y="68"/>
                    <a:pt x="52" y="68"/>
                  </a:cubicBezTo>
                  <a:cubicBezTo>
                    <a:pt x="52" y="68"/>
                    <a:pt x="52" y="68"/>
                    <a:pt x="52" y="68"/>
                  </a:cubicBezTo>
                  <a:cubicBezTo>
                    <a:pt x="52" y="68"/>
                    <a:pt x="52" y="68"/>
                    <a:pt x="52" y="68"/>
                  </a:cubicBezTo>
                  <a:cubicBezTo>
                    <a:pt x="52" y="68"/>
                    <a:pt x="52" y="68"/>
                    <a:pt x="52" y="68"/>
                  </a:cubicBezTo>
                  <a:cubicBezTo>
                    <a:pt x="52" y="68"/>
                    <a:pt x="52" y="68"/>
                    <a:pt x="52" y="68"/>
                  </a:cubicBezTo>
                  <a:cubicBezTo>
                    <a:pt x="52" y="68"/>
                    <a:pt x="52" y="68"/>
                    <a:pt x="53" y="68"/>
                  </a:cubicBezTo>
                  <a:cubicBezTo>
                    <a:pt x="53" y="68"/>
                    <a:pt x="53" y="68"/>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3" y="69"/>
                    <a:pt x="53" y="69"/>
                    <a:pt x="53" y="69"/>
                  </a:cubicBezTo>
                  <a:cubicBezTo>
                    <a:pt x="54" y="69"/>
                    <a:pt x="54" y="69"/>
                    <a:pt x="54" y="69"/>
                  </a:cubicBezTo>
                  <a:cubicBezTo>
                    <a:pt x="54" y="69"/>
                    <a:pt x="54" y="69"/>
                    <a:pt x="54" y="69"/>
                  </a:cubicBezTo>
                  <a:cubicBezTo>
                    <a:pt x="54" y="69"/>
                    <a:pt x="54" y="69"/>
                    <a:pt x="54" y="69"/>
                  </a:cubicBezTo>
                  <a:cubicBezTo>
                    <a:pt x="54" y="69"/>
                    <a:pt x="54" y="69"/>
                    <a:pt x="54" y="70"/>
                  </a:cubicBezTo>
                  <a:cubicBezTo>
                    <a:pt x="54" y="70"/>
                    <a:pt x="54" y="70"/>
                    <a:pt x="54" y="70"/>
                  </a:cubicBezTo>
                  <a:cubicBezTo>
                    <a:pt x="54" y="70"/>
                    <a:pt x="54" y="70"/>
                    <a:pt x="54" y="70"/>
                  </a:cubicBezTo>
                  <a:cubicBezTo>
                    <a:pt x="54" y="70"/>
                    <a:pt x="55" y="70"/>
                    <a:pt x="55" y="70"/>
                  </a:cubicBezTo>
                  <a:cubicBezTo>
                    <a:pt x="55" y="70"/>
                    <a:pt x="55" y="70"/>
                    <a:pt x="55" y="70"/>
                  </a:cubicBezTo>
                  <a:cubicBezTo>
                    <a:pt x="55" y="70"/>
                    <a:pt x="55" y="70"/>
                    <a:pt x="55" y="70"/>
                  </a:cubicBezTo>
                  <a:cubicBezTo>
                    <a:pt x="55" y="70"/>
                    <a:pt x="55" y="70"/>
                    <a:pt x="55" y="70"/>
                  </a:cubicBezTo>
                  <a:cubicBezTo>
                    <a:pt x="55" y="70"/>
                    <a:pt x="55" y="70"/>
                    <a:pt x="55" y="70"/>
                  </a:cubicBezTo>
                  <a:cubicBezTo>
                    <a:pt x="55" y="70"/>
                    <a:pt x="55" y="70"/>
                    <a:pt x="55" y="71"/>
                  </a:cubicBezTo>
                  <a:cubicBezTo>
                    <a:pt x="55" y="71"/>
                    <a:pt x="55" y="71"/>
                    <a:pt x="55"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6" y="71"/>
                    <a:pt x="56" y="71"/>
                    <a:pt x="56" y="71"/>
                  </a:cubicBezTo>
                  <a:cubicBezTo>
                    <a:pt x="57" y="71"/>
                    <a:pt x="57" y="71"/>
                    <a:pt x="57" y="72"/>
                  </a:cubicBezTo>
                  <a:cubicBezTo>
                    <a:pt x="57" y="72"/>
                    <a:pt x="57" y="72"/>
                    <a:pt x="57" y="72"/>
                  </a:cubicBezTo>
                  <a:cubicBezTo>
                    <a:pt x="57" y="72"/>
                    <a:pt x="57" y="72"/>
                    <a:pt x="57" y="72"/>
                  </a:cubicBezTo>
                  <a:cubicBezTo>
                    <a:pt x="57" y="72"/>
                    <a:pt x="57" y="72"/>
                    <a:pt x="57" y="72"/>
                  </a:cubicBezTo>
                  <a:cubicBezTo>
                    <a:pt x="57" y="72"/>
                    <a:pt x="57" y="72"/>
                    <a:pt x="57" y="72"/>
                  </a:cubicBezTo>
                  <a:cubicBezTo>
                    <a:pt x="57" y="72"/>
                    <a:pt x="57"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2"/>
                    <a:pt x="58" y="72"/>
                  </a:cubicBezTo>
                  <a:cubicBezTo>
                    <a:pt x="58" y="72"/>
                    <a:pt x="58" y="73"/>
                    <a:pt x="58" y="73"/>
                  </a:cubicBezTo>
                  <a:cubicBezTo>
                    <a:pt x="58" y="73"/>
                    <a:pt x="58"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3"/>
                    <a:pt x="59" y="73"/>
                  </a:cubicBezTo>
                  <a:cubicBezTo>
                    <a:pt x="59" y="73"/>
                    <a:pt x="59"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0" y="74"/>
                    <a:pt x="60" y="74"/>
                  </a:cubicBezTo>
                  <a:cubicBezTo>
                    <a:pt x="60" y="74"/>
                    <a:pt x="61" y="74"/>
                    <a:pt x="61" y="74"/>
                  </a:cubicBezTo>
                  <a:cubicBezTo>
                    <a:pt x="61" y="74"/>
                    <a:pt x="61" y="74"/>
                    <a:pt x="61" y="74"/>
                  </a:cubicBezTo>
                  <a:cubicBezTo>
                    <a:pt x="61" y="74"/>
                    <a:pt x="61" y="74"/>
                    <a:pt x="61" y="74"/>
                  </a:cubicBezTo>
                  <a:cubicBezTo>
                    <a:pt x="61" y="74"/>
                    <a:pt x="61" y="75"/>
                    <a:pt x="61" y="75"/>
                  </a:cubicBezTo>
                  <a:cubicBezTo>
                    <a:pt x="61" y="75"/>
                    <a:pt x="61" y="75"/>
                    <a:pt x="61" y="75"/>
                  </a:cubicBezTo>
                  <a:cubicBezTo>
                    <a:pt x="61" y="75"/>
                    <a:pt x="61" y="75"/>
                    <a:pt x="61" y="75"/>
                  </a:cubicBezTo>
                  <a:cubicBezTo>
                    <a:pt x="61" y="75"/>
                    <a:pt x="61"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2" y="75"/>
                    <a:pt x="62" y="75"/>
                    <a:pt x="62" y="75"/>
                  </a:cubicBezTo>
                  <a:cubicBezTo>
                    <a:pt x="63" y="75"/>
                    <a:pt x="63" y="75"/>
                    <a:pt x="63" y="75"/>
                  </a:cubicBezTo>
                  <a:cubicBezTo>
                    <a:pt x="63" y="75"/>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3" y="76"/>
                    <a:pt x="63" y="76"/>
                    <a:pt x="63" y="76"/>
                  </a:cubicBezTo>
                  <a:cubicBezTo>
                    <a:pt x="64" y="76"/>
                    <a:pt x="64" y="76"/>
                    <a:pt x="64" y="76"/>
                  </a:cubicBezTo>
                  <a:cubicBezTo>
                    <a:pt x="64" y="76"/>
                    <a:pt x="64" y="76"/>
                    <a:pt x="64" y="76"/>
                  </a:cubicBezTo>
                  <a:cubicBezTo>
                    <a:pt x="64" y="76"/>
                    <a:pt x="64" y="76"/>
                    <a:pt x="64" y="76"/>
                  </a:cubicBezTo>
                  <a:cubicBezTo>
                    <a:pt x="64" y="76"/>
                    <a:pt x="64" y="76"/>
                    <a:pt x="64" y="76"/>
                  </a:cubicBezTo>
                  <a:cubicBezTo>
                    <a:pt x="64" y="76"/>
                    <a:pt x="64" y="77"/>
                    <a:pt x="64" y="77"/>
                  </a:cubicBezTo>
                  <a:cubicBezTo>
                    <a:pt x="64" y="77"/>
                    <a:pt x="65" y="77"/>
                    <a:pt x="65" y="77"/>
                  </a:cubicBezTo>
                  <a:cubicBezTo>
                    <a:pt x="65" y="77"/>
                    <a:pt x="65" y="77"/>
                    <a:pt x="65" y="77"/>
                  </a:cubicBezTo>
                  <a:cubicBezTo>
                    <a:pt x="65" y="77"/>
                    <a:pt x="65" y="77"/>
                    <a:pt x="65" y="77"/>
                  </a:cubicBezTo>
                  <a:cubicBezTo>
                    <a:pt x="65" y="77"/>
                    <a:pt x="65" y="77"/>
                    <a:pt x="65" y="77"/>
                  </a:cubicBezTo>
                  <a:cubicBezTo>
                    <a:pt x="65" y="77"/>
                    <a:pt x="65" y="77"/>
                    <a:pt x="65" y="77"/>
                  </a:cubicBezTo>
                  <a:cubicBezTo>
                    <a:pt x="65" y="77"/>
                    <a:pt x="66" y="77"/>
                    <a:pt x="66" y="77"/>
                  </a:cubicBezTo>
                  <a:cubicBezTo>
                    <a:pt x="66" y="77"/>
                    <a:pt x="66" y="77"/>
                    <a:pt x="66" y="77"/>
                  </a:cubicBezTo>
                  <a:cubicBezTo>
                    <a:pt x="66" y="77"/>
                    <a:pt x="66" y="77"/>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6" y="78"/>
                    <a:pt x="66" y="78"/>
                  </a:cubicBezTo>
                  <a:cubicBezTo>
                    <a:pt x="66"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7" y="78"/>
                    <a:pt x="67" y="78"/>
                  </a:cubicBezTo>
                  <a:cubicBezTo>
                    <a:pt x="67" y="78"/>
                    <a:pt x="68" y="78"/>
                    <a:pt x="68" y="78"/>
                  </a:cubicBezTo>
                  <a:cubicBezTo>
                    <a:pt x="68" y="78"/>
                    <a:pt x="68" y="78"/>
                    <a:pt x="68" y="78"/>
                  </a:cubicBezTo>
                  <a:cubicBezTo>
                    <a:pt x="68" y="78"/>
                    <a:pt x="68" y="78"/>
                    <a:pt x="68" y="78"/>
                  </a:cubicBezTo>
                  <a:cubicBezTo>
                    <a:pt x="68" y="78"/>
                    <a:pt x="68" y="78"/>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8" y="79"/>
                    <a:pt x="68" y="79"/>
                    <a:pt x="68" y="79"/>
                  </a:cubicBezTo>
                  <a:cubicBezTo>
                    <a:pt x="69" y="79"/>
                    <a:pt x="69" y="79"/>
                    <a:pt x="69" y="79"/>
                  </a:cubicBezTo>
                  <a:cubicBezTo>
                    <a:pt x="69" y="79"/>
                    <a:pt x="69" y="79"/>
                    <a:pt x="69" y="79"/>
                  </a:cubicBezTo>
                  <a:cubicBezTo>
                    <a:pt x="69" y="79"/>
                    <a:pt x="69" y="79"/>
                    <a:pt x="69" y="79"/>
                  </a:cubicBezTo>
                  <a:cubicBezTo>
                    <a:pt x="69" y="79"/>
                    <a:pt x="69" y="79"/>
                    <a:pt x="69" y="79"/>
                  </a:cubicBezTo>
                  <a:cubicBezTo>
                    <a:pt x="70" y="79"/>
                    <a:pt x="70" y="80"/>
                    <a:pt x="70" y="80"/>
                  </a:cubicBezTo>
                  <a:cubicBezTo>
                    <a:pt x="70" y="80"/>
                    <a:pt x="70" y="80"/>
                    <a:pt x="70" y="80"/>
                  </a:cubicBezTo>
                  <a:cubicBezTo>
                    <a:pt x="70"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1" y="80"/>
                    <a:pt x="71" y="80"/>
                  </a:cubicBezTo>
                  <a:cubicBezTo>
                    <a:pt x="71" y="80"/>
                    <a:pt x="72" y="80"/>
                    <a:pt x="72" y="80"/>
                  </a:cubicBezTo>
                  <a:cubicBezTo>
                    <a:pt x="72" y="80"/>
                    <a:pt x="72" y="80"/>
                    <a:pt x="72" y="81"/>
                  </a:cubicBezTo>
                  <a:cubicBezTo>
                    <a:pt x="72" y="81"/>
                    <a:pt x="72" y="81"/>
                    <a:pt x="72" y="81"/>
                  </a:cubicBezTo>
                  <a:cubicBezTo>
                    <a:pt x="72" y="81"/>
                    <a:pt x="72" y="81"/>
                    <a:pt x="72" y="81"/>
                  </a:cubicBezTo>
                  <a:cubicBezTo>
                    <a:pt x="72" y="81"/>
                    <a:pt x="72" y="81"/>
                    <a:pt x="72" y="81"/>
                  </a:cubicBezTo>
                  <a:cubicBezTo>
                    <a:pt x="72" y="81"/>
                    <a:pt x="72" y="81"/>
                    <a:pt x="72" y="81"/>
                  </a:cubicBezTo>
                  <a:cubicBezTo>
                    <a:pt x="72"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3" y="81"/>
                    <a:pt x="73" y="81"/>
                    <a:pt x="73"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1"/>
                    <a:pt x="74" y="81"/>
                  </a:cubicBezTo>
                  <a:cubicBezTo>
                    <a:pt x="74" y="81"/>
                    <a:pt x="74" y="82"/>
                    <a:pt x="74" y="82"/>
                  </a:cubicBezTo>
                  <a:cubicBezTo>
                    <a:pt x="74" y="82"/>
                    <a:pt x="74" y="82"/>
                    <a:pt x="74" y="82"/>
                  </a:cubicBezTo>
                  <a:cubicBezTo>
                    <a:pt x="74" y="82"/>
                    <a:pt x="74" y="82"/>
                    <a:pt x="74" y="82"/>
                  </a:cubicBezTo>
                  <a:cubicBezTo>
                    <a:pt x="75" y="82"/>
                    <a:pt x="76" y="82"/>
                    <a:pt x="76" y="82"/>
                  </a:cubicBezTo>
                  <a:cubicBezTo>
                    <a:pt x="76" y="82"/>
                    <a:pt x="76" y="82"/>
                    <a:pt x="76" y="82"/>
                  </a:cubicBezTo>
                  <a:cubicBezTo>
                    <a:pt x="76" y="82"/>
                    <a:pt x="76" y="82"/>
                    <a:pt x="76" y="82"/>
                  </a:cubicBezTo>
                  <a:cubicBezTo>
                    <a:pt x="77" y="82"/>
                    <a:pt x="77" y="82"/>
                    <a:pt x="77" y="81"/>
                  </a:cubicBezTo>
                  <a:cubicBezTo>
                    <a:pt x="77" y="81"/>
                    <a:pt x="77" y="81"/>
                    <a:pt x="77" y="81"/>
                  </a:cubicBezTo>
                  <a:cubicBezTo>
                    <a:pt x="77" y="81"/>
                    <a:pt x="78" y="81"/>
                    <a:pt x="78" y="81"/>
                  </a:cubicBezTo>
                  <a:cubicBezTo>
                    <a:pt x="78" y="81"/>
                    <a:pt x="78" y="81"/>
                    <a:pt x="78" y="81"/>
                  </a:cubicBezTo>
                  <a:cubicBezTo>
                    <a:pt x="78" y="81"/>
                    <a:pt x="78" y="81"/>
                    <a:pt x="78" y="81"/>
                  </a:cubicBezTo>
                  <a:cubicBezTo>
                    <a:pt x="78" y="81"/>
                    <a:pt x="78" y="81"/>
                    <a:pt x="78" y="81"/>
                  </a:cubicBezTo>
                  <a:cubicBezTo>
                    <a:pt x="78" y="81"/>
                    <a:pt x="78" y="81"/>
                    <a:pt x="78" y="81"/>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79" y="80"/>
                    <a:pt x="79" y="80"/>
                  </a:cubicBezTo>
                  <a:cubicBezTo>
                    <a:pt x="79" y="80"/>
                    <a:pt x="80" y="80"/>
                    <a:pt x="80" y="80"/>
                  </a:cubicBezTo>
                  <a:cubicBezTo>
                    <a:pt x="80" y="80"/>
                    <a:pt x="80" y="80"/>
                    <a:pt x="80" y="80"/>
                  </a:cubicBezTo>
                  <a:cubicBezTo>
                    <a:pt x="80" y="80"/>
                    <a:pt x="80" y="80"/>
                    <a:pt x="80" y="80"/>
                  </a:cubicBezTo>
                  <a:cubicBezTo>
                    <a:pt x="80" y="79"/>
                    <a:pt x="80" y="79"/>
                    <a:pt x="80" y="79"/>
                  </a:cubicBezTo>
                  <a:cubicBezTo>
                    <a:pt x="80" y="79"/>
                    <a:pt x="80" y="79"/>
                    <a:pt x="80" y="79"/>
                  </a:cubicBezTo>
                  <a:cubicBezTo>
                    <a:pt x="80" y="79"/>
                    <a:pt x="80" y="79"/>
                    <a:pt x="80" y="79"/>
                  </a:cubicBezTo>
                  <a:cubicBezTo>
                    <a:pt x="80" y="79"/>
                    <a:pt x="80" y="79"/>
                    <a:pt x="80" y="79"/>
                  </a:cubicBezTo>
                  <a:cubicBezTo>
                    <a:pt x="80" y="79"/>
                    <a:pt x="80" y="79"/>
                    <a:pt x="80"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9"/>
                    <a:pt x="81" y="79"/>
                  </a:cubicBezTo>
                  <a:cubicBezTo>
                    <a:pt x="81" y="79"/>
                    <a:pt x="81" y="78"/>
                    <a:pt x="81" y="78"/>
                  </a:cubicBezTo>
                  <a:cubicBezTo>
                    <a:pt x="81" y="78"/>
                    <a:pt x="81" y="78"/>
                    <a:pt x="81" y="78"/>
                  </a:cubicBezTo>
                  <a:cubicBezTo>
                    <a:pt x="81"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2" y="78"/>
                    <a:pt x="82" y="78"/>
                  </a:cubicBezTo>
                  <a:cubicBezTo>
                    <a:pt x="82" y="78"/>
                    <a:pt x="83" y="78"/>
                    <a:pt x="83" y="78"/>
                  </a:cubicBezTo>
                  <a:cubicBezTo>
                    <a:pt x="83" y="78"/>
                    <a:pt x="83" y="78"/>
                    <a:pt x="83" y="78"/>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3" y="77"/>
                    <a:pt x="83" y="77"/>
                  </a:cubicBezTo>
                  <a:cubicBezTo>
                    <a:pt x="83" y="77"/>
                    <a:pt x="84" y="77"/>
                    <a:pt x="84" y="77"/>
                  </a:cubicBezTo>
                  <a:cubicBezTo>
                    <a:pt x="84" y="77"/>
                    <a:pt x="84" y="77"/>
                    <a:pt x="84" y="77"/>
                  </a:cubicBezTo>
                  <a:cubicBezTo>
                    <a:pt x="84" y="77"/>
                    <a:pt x="84" y="77"/>
                    <a:pt x="84" y="77"/>
                  </a:cubicBezTo>
                  <a:cubicBezTo>
                    <a:pt x="84" y="77"/>
                    <a:pt x="84" y="77"/>
                    <a:pt x="84" y="76"/>
                  </a:cubicBezTo>
                  <a:cubicBezTo>
                    <a:pt x="84" y="76"/>
                    <a:pt x="84" y="76"/>
                    <a:pt x="84" y="76"/>
                  </a:cubicBezTo>
                  <a:cubicBezTo>
                    <a:pt x="84" y="76"/>
                    <a:pt x="84" y="76"/>
                    <a:pt x="84" y="76"/>
                  </a:cubicBezTo>
                  <a:cubicBezTo>
                    <a:pt x="84" y="76"/>
                    <a:pt x="84" y="76"/>
                    <a:pt x="84" y="76"/>
                  </a:cubicBezTo>
                  <a:cubicBezTo>
                    <a:pt x="84"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6"/>
                    <a:pt x="85" y="76"/>
                    <a:pt x="85" y="76"/>
                  </a:cubicBezTo>
                  <a:cubicBezTo>
                    <a:pt x="85"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6" y="75"/>
                  </a:cubicBezTo>
                  <a:cubicBezTo>
                    <a:pt x="86" y="75"/>
                    <a:pt x="86" y="75"/>
                    <a:pt x="87" y="75"/>
                  </a:cubicBezTo>
                  <a:cubicBezTo>
                    <a:pt x="87" y="75"/>
                    <a:pt x="87" y="75"/>
                    <a:pt x="87" y="75"/>
                  </a:cubicBezTo>
                  <a:cubicBezTo>
                    <a:pt x="87" y="74"/>
                    <a:pt x="87" y="74"/>
                    <a:pt x="87" y="74"/>
                  </a:cubicBezTo>
                  <a:cubicBezTo>
                    <a:pt x="87" y="74"/>
                    <a:pt x="87" y="73"/>
                    <a:pt x="87" y="73"/>
                  </a:cubicBezTo>
                  <a:cubicBezTo>
                    <a:pt x="87" y="73"/>
                    <a:pt x="87" y="73"/>
                    <a:pt x="87" y="73"/>
                  </a:cubicBezTo>
                  <a:cubicBezTo>
                    <a:pt x="87" y="73"/>
                    <a:pt x="87" y="73"/>
                    <a:pt x="87" y="72"/>
                  </a:cubicBezTo>
                  <a:cubicBezTo>
                    <a:pt x="87" y="72"/>
                    <a:pt x="87" y="72"/>
                    <a:pt x="87" y="7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8" name="Freeform 14">
              <a:extLst>
                <a:ext uri="{FF2B5EF4-FFF2-40B4-BE49-F238E27FC236}">
                  <a16:creationId xmlns:a16="http://schemas.microsoft.com/office/drawing/2014/main" id="{E825E3E1-8E1B-42F4-95B9-0B932A0BBCF2}"/>
                </a:ext>
              </a:extLst>
            </p:cNvPr>
            <p:cNvSpPr>
              <a:spLocks/>
            </p:cNvSpPr>
            <p:nvPr/>
          </p:nvSpPr>
          <p:spPr bwMode="auto">
            <a:xfrm>
              <a:off x="5830888" y="3271838"/>
              <a:ext cx="115887" cy="76200"/>
            </a:xfrm>
            <a:custGeom>
              <a:avLst/>
              <a:gdLst>
                <a:gd name="T0" fmla="*/ 31 w 31"/>
                <a:gd name="T1" fmla="*/ 13 h 20"/>
                <a:gd name="T2" fmla="*/ 30 w 31"/>
                <a:gd name="T3" fmla="*/ 11 h 20"/>
                <a:gd name="T4" fmla="*/ 29 w 31"/>
                <a:gd name="T5" fmla="*/ 11 h 20"/>
                <a:gd name="T6" fmla="*/ 27 w 31"/>
                <a:gd name="T7" fmla="*/ 10 h 20"/>
                <a:gd name="T8" fmla="*/ 26 w 31"/>
                <a:gd name="T9" fmla="*/ 9 h 20"/>
                <a:gd name="T10" fmla="*/ 25 w 31"/>
                <a:gd name="T11" fmla="*/ 9 h 20"/>
                <a:gd name="T12" fmla="*/ 24 w 31"/>
                <a:gd name="T13" fmla="*/ 8 h 20"/>
                <a:gd name="T14" fmla="*/ 23 w 31"/>
                <a:gd name="T15" fmla="*/ 7 h 20"/>
                <a:gd name="T16" fmla="*/ 22 w 31"/>
                <a:gd name="T17" fmla="*/ 7 h 20"/>
                <a:gd name="T18" fmla="*/ 21 w 31"/>
                <a:gd name="T19" fmla="*/ 6 h 20"/>
                <a:gd name="T20" fmla="*/ 21 w 31"/>
                <a:gd name="T21" fmla="*/ 6 h 20"/>
                <a:gd name="T22" fmla="*/ 20 w 31"/>
                <a:gd name="T23" fmla="*/ 6 h 20"/>
                <a:gd name="T24" fmla="*/ 19 w 31"/>
                <a:gd name="T25" fmla="*/ 5 h 20"/>
                <a:gd name="T26" fmla="*/ 18 w 31"/>
                <a:gd name="T27" fmla="*/ 5 h 20"/>
                <a:gd name="T28" fmla="*/ 17 w 31"/>
                <a:gd name="T29" fmla="*/ 4 h 20"/>
                <a:gd name="T30" fmla="*/ 17 w 31"/>
                <a:gd name="T31" fmla="*/ 4 h 20"/>
                <a:gd name="T32" fmla="*/ 16 w 31"/>
                <a:gd name="T33" fmla="*/ 4 h 20"/>
                <a:gd name="T34" fmla="*/ 15 w 31"/>
                <a:gd name="T35" fmla="*/ 3 h 20"/>
                <a:gd name="T36" fmla="*/ 13 w 31"/>
                <a:gd name="T37" fmla="*/ 2 h 20"/>
                <a:gd name="T38" fmla="*/ 12 w 31"/>
                <a:gd name="T39" fmla="*/ 2 h 20"/>
                <a:gd name="T40" fmla="*/ 11 w 31"/>
                <a:gd name="T41" fmla="*/ 2 h 20"/>
                <a:gd name="T42" fmla="*/ 10 w 31"/>
                <a:gd name="T43" fmla="*/ 1 h 20"/>
                <a:gd name="T44" fmla="*/ 8 w 31"/>
                <a:gd name="T45" fmla="*/ 1 h 20"/>
                <a:gd name="T46" fmla="*/ 5 w 31"/>
                <a:gd name="T47" fmla="*/ 1 h 20"/>
                <a:gd name="T48" fmla="*/ 4 w 31"/>
                <a:gd name="T49" fmla="*/ 2 h 20"/>
                <a:gd name="T50" fmla="*/ 3 w 31"/>
                <a:gd name="T51" fmla="*/ 3 h 20"/>
                <a:gd name="T52" fmla="*/ 2 w 31"/>
                <a:gd name="T53" fmla="*/ 3 h 20"/>
                <a:gd name="T54" fmla="*/ 0 w 31"/>
                <a:gd name="T55" fmla="*/ 4 h 20"/>
                <a:gd name="T56" fmla="*/ 0 w 31"/>
                <a:gd name="T57" fmla="*/ 6 h 20"/>
                <a:gd name="T58" fmla="*/ 1 w 31"/>
                <a:gd name="T59" fmla="*/ 8 h 20"/>
                <a:gd name="T60" fmla="*/ 3 w 31"/>
                <a:gd name="T61" fmla="*/ 8 h 20"/>
                <a:gd name="T62" fmla="*/ 3 w 31"/>
                <a:gd name="T63" fmla="*/ 8 h 20"/>
                <a:gd name="T64" fmla="*/ 4 w 31"/>
                <a:gd name="T65" fmla="*/ 9 h 20"/>
                <a:gd name="T66" fmla="*/ 4 w 31"/>
                <a:gd name="T67" fmla="*/ 9 h 20"/>
                <a:gd name="T68" fmla="*/ 5 w 31"/>
                <a:gd name="T69" fmla="*/ 9 h 20"/>
                <a:gd name="T70" fmla="*/ 6 w 31"/>
                <a:gd name="T71" fmla="*/ 10 h 20"/>
                <a:gd name="T72" fmla="*/ 7 w 31"/>
                <a:gd name="T73" fmla="*/ 10 h 20"/>
                <a:gd name="T74" fmla="*/ 7 w 31"/>
                <a:gd name="T75" fmla="*/ 10 h 20"/>
                <a:gd name="T76" fmla="*/ 8 w 31"/>
                <a:gd name="T77" fmla="*/ 11 h 20"/>
                <a:gd name="T78" fmla="*/ 9 w 31"/>
                <a:gd name="T79" fmla="*/ 11 h 20"/>
                <a:gd name="T80" fmla="*/ 10 w 31"/>
                <a:gd name="T81" fmla="*/ 12 h 20"/>
                <a:gd name="T82" fmla="*/ 11 w 31"/>
                <a:gd name="T83" fmla="*/ 12 h 20"/>
                <a:gd name="T84" fmla="*/ 12 w 31"/>
                <a:gd name="T85" fmla="*/ 13 h 20"/>
                <a:gd name="T86" fmla="*/ 12 w 31"/>
                <a:gd name="T87" fmla="*/ 13 h 20"/>
                <a:gd name="T88" fmla="*/ 13 w 31"/>
                <a:gd name="T89" fmla="*/ 14 h 20"/>
                <a:gd name="T90" fmla="*/ 14 w 31"/>
                <a:gd name="T91" fmla="*/ 14 h 20"/>
                <a:gd name="T92" fmla="*/ 15 w 31"/>
                <a:gd name="T93" fmla="*/ 15 h 20"/>
                <a:gd name="T94" fmla="*/ 17 w 31"/>
                <a:gd name="T95" fmla="*/ 16 h 20"/>
                <a:gd name="T96" fmla="*/ 18 w 31"/>
                <a:gd name="T97" fmla="*/ 16 h 20"/>
                <a:gd name="T98" fmla="*/ 19 w 31"/>
                <a:gd name="T99" fmla="*/ 17 h 20"/>
                <a:gd name="T100" fmla="*/ 20 w 31"/>
                <a:gd name="T101" fmla="*/ 18 h 20"/>
                <a:gd name="T102" fmla="*/ 21 w 31"/>
                <a:gd name="T103" fmla="*/ 18 h 20"/>
                <a:gd name="T104" fmla="*/ 22 w 31"/>
                <a:gd name="T105" fmla="*/ 19 h 20"/>
                <a:gd name="T106" fmla="*/ 25 w 31"/>
                <a:gd name="T107" fmla="*/ 20 h 20"/>
                <a:gd name="T108" fmla="*/ 26 w 31"/>
                <a:gd name="T109" fmla="*/ 19 h 20"/>
                <a:gd name="T110" fmla="*/ 29 w 31"/>
                <a:gd name="T111" fmla="*/ 16 h 20"/>
                <a:gd name="T112" fmla="*/ 31 w 31"/>
                <a:gd name="T11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1" h="20">
                  <a:moveTo>
                    <a:pt x="31" y="13"/>
                  </a:move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3"/>
                    <a:pt x="31" y="13"/>
                    <a:pt x="31" y="13"/>
                  </a:cubicBezTo>
                  <a:cubicBezTo>
                    <a:pt x="31" y="12"/>
                    <a:pt x="31" y="12"/>
                    <a:pt x="31" y="12"/>
                  </a:cubicBezTo>
                  <a:cubicBezTo>
                    <a:pt x="31" y="12"/>
                    <a:pt x="31" y="12"/>
                    <a:pt x="31" y="12"/>
                  </a:cubicBezTo>
                  <a:cubicBezTo>
                    <a:pt x="31" y="12"/>
                    <a:pt x="31" y="12"/>
                    <a:pt x="30" y="12"/>
                  </a:cubicBezTo>
                  <a:cubicBezTo>
                    <a:pt x="30" y="12"/>
                    <a:pt x="30" y="12"/>
                    <a:pt x="30" y="12"/>
                  </a:cubicBezTo>
                  <a:cubicBezTo>
                    <a:pt x="30" y="12"/>
                    <a:pt x="30" y="12"/>
                    <a:pt x="30" y="12"/>
                  </a:cubicBezTo>
                  <a:cubicBezTo>
                    <a:pt x="30" y="12"/>
                    <a:pt x="30" y="12"/>
                    <a:pt x="30" y="11"/>
                  </a:cubicBezTo>
                  <a:cubicBezTo>
                    <a:pt x="30" y="11"/>
                    <a:pt x="30" y="11"/>
                    <a:pt x="30" y="11"/>
                  </a:cubicBezTo>
                  <a:cubicBezTo>
                    <a:pt x="30" y="11"/>
                    <a:pt x="30"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9" y="11"/>
                    <a:pt x="29" y="11"/>
                    <a:pt x="29" y="11"/>
                  </a:cubicBezTo>
                  <a:cubicBezTo>
                    <a:pt x="28" y="11"/>
                    <a:pt x="28" y="11"/>
                    <a:pt x="28" y="11"/>
                  </a:cubicBezTo>
                  <a:cubicBezTo>
                    <a:pt x="28" y="10"/>
                    <a:pt x="28" y="10"/>
                    <a:pt x="28" y="10"/>
                  </a:cubicBezTo>
                  <a:cubicBezTo>
                    <a:pt x="28" y="10"/>
                    <a:pt x="28" y="10"/>
                    <a:pt x="28" y="10"/>
                  </a:cubicBezTo>
                  <a:cubicBezTo>
                    <a:pt x="28" y="10"/>
                    <a:pt x="28" y="10"/>
                    <a:pt x="28" y="10"/>
                  </a:cubicBezTo>
                  <a:cubicBezTo>
                    <a:pt x="28" y="10"/>
                    <a:pt x="27"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10"/>
                    <a:pt x="27" y="10"/>
                    <a:pt x="27" y="9"/>
                  </a:cubicBezTo>
                  <a:cubicBezTo>
                    <a:pt x="27" y="9"/>
                    <a:pt x="27" y="9"/>
                    <a:pt x="27" y="9"/>
                  </a:cubicBezTo>
                  <a:cubicBezTo>
                    <a:pt x="27" y="9"/>
                    <a:pt x="27" y="9"/>
                    <a:pt x="27"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6" y="9"/>
                    <a:pt x="26" y="9"/>
                  </a:cubicBezTo>
                  <a:cubicBezTo>
                    <a:pt x="26" y="9"/>
                    <a:pt x="25" y="9"/>
                    <a:pt x="25" y="9"/>
                  </a:cubicBezTo>
                  <a:cubicBezTo>
                    <a:pt x="25" y="9"/>
                    <a:pt x="25" y="9"/>
                    <a:pt x="25" y="9"/>
                  </a:cubicBezTo>
                  <a:cubicBezTo>
                    <a:pt x="25" y="9"/>
                    <a:pt x="25" y="9"/>
                    <a:pt x="25" y="9"/>
                  </a:cubicBezTo>
                  <a:cubicBezTo>
                    <a:pt x="25" y="9"/>
                    <a:pt x="25" y="9"/>
                    <a:pt x="25" y="9"/>
                  </a:cubicBezTo>
                  <a:cubicBezTo>
                    <a:pt x="25" y="9"/>
                    <a:pt x="25" y="8"/>
                    <a:pt x="25" y="8"/>
                  </a:cubicBezTo>
                  <a:cubicBezTo>
                    <a:pt x="25" y="8"/>
                    <a:pt x="25" y="8"/>
                    <a:pt x="25" y="8"/>
                  </a:cubicBezTo>
                  <a:cubicBezTo>
                    <a:pt x="25" y="8"/>
                    <a:pt x="24" y="8"/>
                    <a:pt x="24" y="8"/>
                  </a:cubicBezTo>
                  <a:cubicBezTo>
                    <a:pt x="24" y="8"/>
                    <a:pt x="24" y="8"/>
                    <a:pt x="24" y="8"/>
                  </a:cubicBezTo>
                  <a:cubicBezTo>
                    <a:pt x="24" y="8"/>
                    <a:pt x="24" y="8"/>
                    <a:pt x="24" y="8"/>
                  </a:cubicBezTo>
                  <a:cubicBezTo>
                    <a:pt x="24" y="8"/>
                    <a:pt x="24" y="8"/>
                    <a:pt x="24" y="8"/>
                  </a:cubicBezTo>
                  <a:cubicBezTo>
                    <a:pt x="24" y="8"/>
                    <a:pt x="24" y="8"/>
                    <a:pt x="24" y="8"/>
                  </a:cubicBezTo>
                  <a:cubicBezTo>
                    <a:pt x="24" y="8"/>
                    <a:pt x="24" y="8"/>
                    <a:pt x="23" y="8"/>
                  </a:cubicBezTo>
                  <a:cubicBezTo>
                    <a:pt x="23" y="8"/>
                    <a:pt x="23" y="8"/>
                    <a:pt x="23" y="8"/>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3" y="7"/>
                    <a:pt x="23" y="7"/>
                  </a:cubicBezTo>
                  <a:cubicBezTo>
                    <a:pt x="23"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2" y="7"/>
                  </a:cubicBezTo>
                  <a:cubicBezTo>
                    <a:pt x="22" y="7"/>
                    <a:pt x="22" y="7"/>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1" y="6"/>
                    <a:pt x="21" y="6"/>
                    <a:pt x="21"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19" y="6"/>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9" y="5"/>
                  </a:cubicBezTo>
                  <a:cubicBezTo>
                    <a:pt x="19" y="5"/>
                    <a:pt x="19" y="5"/>
                    <a:pt x="18" y="5"/>
                  </a:cubicBezTo>
                  <a:cubicBezTo>
                    <a:pt x="18" y="5"/>
                    <a:pt x="18" y="5"/>
                    <a:pt x="18" y="5"/>
                  </a:cubicBezTo>
                  <a:cubicBezTo>
                    <a:pt x="18" y="5"/>
                    <a:pt x="18" y="5"/>
                    <a:pt x="18" y="5"/>
                  </a:cubicBezTo>
                  <a:cubicBezTo>
                    <a:pt x="18" y="5"/>
                    <a:pt x="18" y="5"/>
                    <a:pt x="18" y="5"/>
                  </a:cubicBezTo>
                  <a:cubicBezTo>
                    <a:pt x="18" y="5"/>
                    <a:pt x="18" y="5"/>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5" y="4"/>
                    <a:pt x="15" y="4"/>
                    <a:pt x="15" y="4"/>
                  </a:cubicBezTo>
                  <a:cubicBezTo>
                    <a:pt x="15" y="4"/>
                    <a:pt x="15" y="3"/>
                    <a:pt x="15" y="3"/>
                  </a:cubicBezTo>
                  <a:cubicBezTo>
                    <a:pt x="15" y="3"/>
                    <a:pt x="15" y="3"/>
                    <a:pt x="15" y="3"/>
                  </a:cubicBezTo>
                  <a:cubicBezTo>
                    <a:pt x="15" y="3"/>
                    <a:pt x="15" y="3"/>
                    <a:pt x="15" y="3"/>
                  </a:cubicBezTo>
                  <a:cubicBezTo>
                    <a:pt x="15" y="3"/>
                    <a:pt x="15" y="3"/>
                    <a:pt x="15" y="3"/>
                  </a:cubicBezTo>
                  <a:cubicBezTo>
                    <a:pt x="15" y="3"/>
                    <a:pt x="15" y="3"/>
                    <a:pt x="15" y="3"/>
                  </a:cubicBezTo>
                  <a:cubicBezTo>
                    <a:pt x="14" y="3"/>
                    <a:pt x="14" y="3"/>
                    <a:pt x="14" y="3"/>
                  </a:cubicBezTo>
                  <a:cubicBezTo>
                    <a:pt x="14" y="3"/>
                    <a:pt x="14" y="3"/>
                    <a:pt x="14" y="3"/>
                  </a:cubicBezTo>
                  <a:cubicBezTo>
                    <a:pt x="14" y="3"/>
                    <a:pt x="14" y="3"/>
                    <a:pt x="13" y="3"/>
                  </a:cubicBezTo>
                  <a:cubicBezTo>
                    <a:pt x="13" y="3"/>
                    <a:pt x="13" y="3"/>
                    <a:pt x="13" y="3"/>
                  </a:cubicBezTo>
                  <a:cubicBezTo>
                    <a:pt x="13" y="3"/>
                    <a:pt x="13" y="3"/>
                    <a:pt x="13" y="3"/>
                  </a:cubicBezTo>
                  <a:cubicBezTo>
                    <a:pt x="13" y="3"/>
                    <a:pt x="13" y="2"/>
                    <a:pt x="13" y="2"/>
                  </a:cubicBezTo>
                  <a:cubicBezTo>
                    <a:pt x="13" y="2"/>
                    <a:pt x="13" y="2"/>
                    <a:pt x="13" y="2"/>
                  </a:cubicBezTo>
                  <a:cubicBezTo>
                    <a:pt x="13" y="2"/>
                    <a:pt x="13" y="2"/>
                    <a:pt x="13" y="2"/>
                  </a:cubicBezTo>
                  <a:cubicBezTo>
                    <a:pt x="13" y="2"/>
                    <a:pt x="13" y="2"/>
                    <a:pt x="13" y="2"/>
                  </a:cubicBezTo>
                  <a:cubicBezTo>
                    <a:pt x="13" y="2"/>
                    <a:pt x="13" y="2"/>
                    <a:pt x="13"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2" y="2"/>
                    <a:pt x="12" y="2"/>
                  </a:cubicBezTo>
                  <a:cubicBezTo>
                    <a:pt x="12"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2"/>
                    <a:pt x="11" y="2"/>
                    <a:pt x="11" y="2"/>
                  </a:cubicBezTo>
                  <a:cubicBezTo>
                    <a:pt x="11" y="1"/>
                    <a:pt x="11" y="1"/>
                    <a:pt x="11" y="1"/>
                  </a:cubicBezTo>
                  <a:cubicBezTo>
                    <a:pt x="11"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10" y="1"/>
                    <a:pt x="10" y="1"/>
                    <a:pt x="10" y="1"/>
                  </a:cubicBezTo>
                  <a:cubicBezTo>
                    <a:pt x="9" y="1"/>
                    <a:pt x="9" y="1"/>
                    <a:pt x="8" y="1"/>
                  </a:cubicBezTo>
                  <a:cubicBezTo>
                    <a:pt x="8" y="1"/>
                    <a:pt x="8" y="1"/>
                    <a:pt x="8" y="1"/>
                  </a:cubicBezTo>
                  <a:cubicBezTo>
                    <a:pt x="8" y="1"/>
                    <a:pt x="8" y="1"/>
                    <a:pt x="8" y="1"/>
                  </a:cubicBezTo>
                  <a:cubicBezTo>
                    <a:pt x="8" y="0"/>
                    <a:pt x="7" y="0"/>
                    <a:pt x="6" y="0"/>
                  </a:cubicBezTo>
                  <a:cubicBezTo>
                    <a:pt x="6" y="0"/>
                    <a:pt x="6" y="0"/>
                    <a:pt x="6" y="0"/>
                  </a:cubicBezTo>
                  <a:cubicBezTo>
                    <a:pt x="6" y="0"/>
                    <a:pt x="6" y="0"/>
                    <a:pt x="5" y="1"/>
                  </a:cubicBezTo>
                  <a:cubicBezTo>
                    <a:pt x="5" y="1"/>
                    <a:pt x="5" y="1"/>
                    <a:pt x="5" y="1"/>
                  </a:cubicBezTo>
                  <a:cubicBezTo>
                    <a:pt x="5" y="1"/>
                    <a:pt x="5" y="1"/>
                    <a:pt x="5" y="1"/>
                  </a:cubicBezTo>
                  <a:cubicBezTo>
                    <a:pt x="5" y="1"/>
                    <a:pt x="5" y="1"/>
                    <a:pt x="5" y="1"/>
                  </a:cubicBezTo>
                  <a:cubicBezTo>
                    <a:pt x="5" y="1"/>
                    <a:pt x="5" y="1"/>
                    <a:pt x="5" y="1"/>
                  </a:cubicBezTo>
                  <a:cubicBezTo>
                    <a:pt x="5" y="1"/>
                    <a:pt x="5" y="1"/>
                    <a:pt x="5" y="1"/>
                  </a:cubicBezTo>
                  <a:cubicBezTo>
                    <a:pt x="5" y="1"/>
                    <a:pt x="4" y="1"/>
                    <a:pt x="4" y="1"/>
                  </a:cubicBezTo>
                  <a:cubicBezTo>
                    <a:pt x="4" y="1"/>
                    <a:pt x="4" y="1"/>
                    <a:pt x="4" y="1"/>
                  </a:cubicBezTo>
                  <a:cubicBezTo>
                    <a:pt x="4" y="1"/>
                    <a:pt x="4" y="1"/>
                    <a:pt x="4" y="1"/>
                  </a:cubicBezTo>
                  <a:cubicBezTo>
                    <a:pt x="4" y="1"/>
                    <a:pt x="4" y="2"/>
                    <a:pt x="4" y="2"/>
                  </a:cubicBezTo>
                  <a:cubicBezTo>
                    <a:pt x="4" y="2"/>
                    <a:pt x="4" y="2"/>
                    <a:pt x="4" y="2"/>
                  </a:cubicBezTo>
                  <a:cubicBezTo>
                    <a:pt x="4" y="2"/>
                    <a:pt x="4" y="2"/>
                    <a:pt x="4" y="2"/>
                  </a:cubicBezTo>
                  <a:cubicBezTo>
                    <a:pt x="4" y="2"/>
                    <a:pt x="3" y="2"/>
                    <a:pt x="3" y="2"/>
                  </a:cubicBezTo>
                  <a:cubicBezTo>
                    <a:pt x="3" y="2"/>
                    <a:pt x="3" y="2"/>
                    <a:pt x="3" y="2"/>
                  </a:cubicBezTo>
                  <a:cubicBezTo>
                    <a:pt x="3" y="2"/>
                    <a:pt x="3" y="2"/>
                    <a:pt x="3" y="2"/>
                  </a:cubicBezTo>
                  <a:cubicBezTo>
                    <a:pt x="3" y="2"/>
                    <a:pt x="3" y="2"/>
                    <a:pt x="3" y="3"/>
                  </a:cubicBezTo>
                  <a:cubicBezTo>
                    <a:pt x="3" y="3"/>
                    <a:pt x="3" y="3"/>
                    <a:pt x="3" y="3"/>
                  </a:cubicBezTo>
                  <a:cubicBezTo>
                    <a:pt x="3" y="3"/>
                    <a:pt x="3" y="3"/>
                    <a:pt x="3" y="3"/>
                  </a:cubicBezTo>
                  <a:cubicBezTo>
                    <a:pt x="3"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1" y="3"/>
                    <a:pt x="1" y="4"/>
                  </a:cubicBezTo>
                  <a:cubicBezTo>
                    <a:pt x="1" y="4"/>
                    <a:pt x="1" y="4"/>
                    <a:pt x="1" y="4"/>
                  </a:cubicBezTo>
                  <a:cubicBezTo>
                    <a:pt x="1" y="4"/>
                    <a:pt x="1" y="4"/>
                    <a:pt x="1" y="4"/>
                  </a:cubicBezTo>
                  <a:cubicBezTo>
                    <a:pt x="1" y="4"/>
                    <a:pt x="1" y="4"/>
                    <a:pt x="1" y="4"/>
                  </a:cubicBezTo>
                  <a:cubicBezTo>
                    <a:pt x="1" y="4"/>
                    <a:pt x="1" y="4"/>
                    <a:pt x="1" y="4"/>
                  </a:cubicBezTo>
                  <a:cubicBezTo>
                    <a:pt x="1" y="4"/>
                    <a:pt x="1" y="4"/>
                    <a:pt x="1" y="4"/>
                  </a:cubicBezTo>
                  <a:cubicBezTo>
                    <a:pt x="1" y="4"/>
                    <a:pt x="0" y="4"/>
                    <a:pt x="0" y="4"/>
                  </a:cubicBezTo>
                  <a:cubicBezTo>
                    <a:pt x="0" y="4"/>
                    <a:pt x="0" y="5"/>
                    <a:pt x="0" y="5"/>
                  </a:cubicBezTo>
                  <a:cubicBezTo>
                    <a:pt x="0" y="5"/>
                    <a:pt x="0" y="5"/>
                    <a:pt x="0" y="5"/>
                  </a:cubicBezTo>
                  <a:cubicBezTo>
                    <a:pt x="0" y="5"/>
                    <a:pt x="0" y="5"/>
                    <a:pt x="0" y="5"/>
                  </a:cubicBezTo>
                  <a:cubicBezTo>
                    <a:pt x="0" y="5"/>
                    <a:pt x="0" y="6"/>
                    <a:pt x="0" y="6"/>
                  </a:cubicBezTo>
                  <a:cubicBezTo>
                    <a:pt x="0" y="6"/>
                    <a:pt x="0" y="6"/>
                    <a:pt x="0" y="6"/>
                  </a:cubicBezTo>
                  <a:cubicBezTo>
                    <a:pt x="0" y="6"/>
                    <a:pt x="0" y="6"/>
                    <a:pt x="0" y="6"/>
                  </a:cubicBezTo>
                  <a:cubicBezTo>
                    <a:pt x="0" y="6"/>
                    <a:pt x="0" y="6"/>
                    <a:pt x="0" y="6"/>
                  </a:cubicBezTo>
                  <a:cubicBezTo>
                    <a:pt x="0" y="6"/>
                    <a:pt x="0" y="6"/>
                    <a:pt x="0" y="6"/>
                  </a:cubicBezTo>
                  <a:cubicBezTo>
                    <a:pt x="0" y="7"/>
                    <a:pt x="0" y="7"/>
                    <a:pt x="1" y="7"/>
                  </a:cubicBezTo>
                  <a:cubicBezTo>
                    <a:pt x="1" y="7"/>
                    <a:pt x="1" y="7"/>
                    <a:pt x="1" y="7"/>
                  </a:cubicBezTo>
                  <a:cubicBezTo>
                    <a:pt x="1" y="7"/>
                    <a:pt x="1" y="7"/>
                    <a:pt x="1" y="7"/>
                  </a:cubicBezTo>
                  <a:cubicBezTo>
                    <a:pt x="1" y="7"/>
                    <a:pt x="1" y="7"/>
                    <a:pt x="1" y="7"/>
                  </a:cubicBezTo>
                  <a:cubicBezTo>
                    <a:pt x="1" y="7"/>
                    <a:pt x="1" y="7"/>
                    <a:pt x="1" y="7"/>
                  </a:cubicBezTo>
                  <a:cubicBezTo>
                    <a:pt x="1" y="7"/>
                    <a:pt x="1" y="8"/>
                    <a:pt x="1" y="8"/>
                  </a:cubicBezTo>
                  <a:cubicBezTo>
                    <a:pt x="1"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2" y="8"/>
                  </a:cubicBezTo>
                  <a:cubicBezTo>
                    <a:pt x="2" y="8"/>
                    <a:pt x="2"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8"/>
                    <a:pt x="3" y="8"/>
                    <a:pt x="3" y="8"/>
                  </a:cubicBezTo>
                  <a:cubicBezTo>
                    <a:pt x="3"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4" y="9"/>
                    <a:pt x="4" y="9"/>
                    <a:pt x="4"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5" y="9"/>
                    <a:pt x="5" y="9"/>
                  </a:cubicBezTo>
                  <a:cubicBezTo>
                    <a:pt x="5" y="9"/>
                    <a:pt x="6" y="9"/>
                    <a:pt x="6" y="9"/>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1"/>
                    <a:pt x="7" y="11"/>
                    <a:pt x="7"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8" y="11"/>
                    <a:pt x="8" y="11"/>
                    <a:pt x="8"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1"/>
                  </a:cubicBezTo>
                  <a:cubicBezTo>
                    <a:pt x="9" y="11"/>
                    <a:pt x="9" y="11"/>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1" y="12"/>
                    <a:pt x="11" y="13"/>
                    <a:pt x="11" y="13"/>
                  </a:cubicBezTo>
                  <a:cubicBezTo>
                    <a:pt x="11" y="13"/>
                    <a:pt x="11" y="13"/>
                    <a:pt x="11" y="13"/>
                  </a:cubicBezTo>
                  <a:cubicBezTo>
                    <a:pt x="11" y="13"/>
                    <a:pt x="11" y="13"/>
                    <a:pt x="11"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3" y="13"/>
                    <a:pt x="13" y="13"/>
                  </a:cubicBezTo>
                  <a:cubicBezTo>
                    <a:pt x="13" y="13"/>
                    <a:pt x="13" y="13"/>
                    <a:pt x="13" y="13"/>
                  </a:cubicBezTo>
                  <a:cubicBezTo>
                    <a:pt x="13"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3" y="14"/>
                    <a:pt x="13" y="14"/>
                  </a:cubicBezTo>
                  <a:cubicBezTo>
                    <a:pt x="13"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5"/>
                    <a:pt x="15" y="15"/>
                    <a:pt x="15" y="15"/>
                  </a:cubicBezTo>
                  <a:cubicBezTo>
                    <a:pt x="15" y="15"/>
                    <a:pt x="15" y="15"/>
                    <a:pt x="15" y="15"/>
                  </a:cubicBezTo>
                  <a:cubicBezTo>
                    <a:pt x="15" y="15"/>
                    <a:pt x="15" y="15"/>
                    <a:pt x="15" y="15"/>
                  </a:cubicBezTo>
                  <a:cubicBezTo>
                    <a:pt x="15" y="15"/>
                    <a:pt x="16" y="15"/>
                    <a:pt x="16" y="15"/>
                  </a:cubicBezTo>
                  <a:cubicBezTo>
                    <a:pt x="16" y="15"/>
                    <a:pt x="16" y="15"/>
                    <a:pt x="16" y="15"/>
                  </a:cubicBezTo>
                  <a:cubicBezTo>
                    <a:pt x="16" y="15"/>
                    <a:pt x="16" y="15"/>
                    <a:pt x="16" y="15"/>
                  </a:cubicBezTo>
                  <a:cubicBezTo>
                    <a:pt x="16" y="15"/>
                    <a:pt x="16" y="15"/>
                    <a:pt x="16" y="15"/>
                  </a:cubicBezTo>
                  <a:cubicBezTo>
                    <a:pt x="16" y="15"/>
                    <a:pt x="16" y="15"/>
                    <a:pt x="16" y="15"/>
                  </a:cubicBezTo>
                  <a:cubicBezTo>
                    <a:pt x="16" y="15"/>
                    <a:pt x="17" y="15"/>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8" y="16"/>
                  </a:cubicBezTo>
                  <a:cubicBezTo>
                    <a:pt x="18" y="16"/>
                    <a:pt x="18" y="16"/>
                    <a:pt x="18" y="16"/>
                  </a:cubicBezTo>
                  <a:cubicBezTo>
                    <a:pt x="18" y="16"/>
                    <a:pt x="18" y="16"/>
                    <a:pt x="18" y="16"/>
                  </a:cubicBezTo>
                  <a:cubicBezTo>
                    <a:pt x="18" y="16"/>
                    <a:pt x="18" y="16"/>
                    <a:pt x="18" y="17"/>
                  </a:cubicBezTo>
                  <a:cubicBezTo>
                    <a:pt x="18" y="17"/>
                    <a:pt x="18"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19" y="17"/>
                    <a:pt x="19" y="17"/>
                    <a:pt x="19" y="17"/>
                  </a:cubicBezTo>
                  <a:cubicBezTo>
                    <a:pt x="20" y="17"/>
                    <a:pt x="20" y="17"/>
                    <a:pt x="20" y="17"/>
                  </a:cubicBezTo>
                  <a:cubicBezTo>
                    <a:pt x="20" y="17"/>
                    <a:pt x="20" y="17"/>
                    <a:pt x="20" y="17"/>
                  </a:cubicBezTo>
                  <a:cubicBezTo>
                    <a:pt x="20" y="17"/>
                    <a:pt x="20" y="17"/>
                    <a:pt x="20" y="17"/>
                  </a:cubicBezTo>
                  <a:cubicBezTo>
                    <a:pt x="20" y="18"/>
                    <a:pt x="20" y="18"/>
                    <a:pt x="20" y="18"/>
                  </a:cubicBezTo>
                  <a:cubicBezTo>
                    <a:pt x="20" y="18"/>
                    <a:pt x="20" y="18"/>
                    <a:pt x="20" y="18"/>
                  </a:cubicBezTo>
                  <a:cubicBezTo>
                    <a:pt x="20" y="18"/>
                    <a:pt x="20" y="18"/>
                    <a:pt x="20" y="18"/>
                  </a:cubicBezTo>
                  <a:cubicBezTo>
                    <a:pt x="20" y="18"/>
                    <a:pt x="20" y="18"/>
                    <a:pt x="20" y="18"/>
                  </a:cubicBezTo>
                  <a:cubicBezTo>
                    <a:pt x="20" y="18"/>
                    <a:pt x="21" y="18"/>
                    <a:pt x="21" y="18"/>
                  </a:cubicBezTo>
                  <a:cubicBezTo>
                    <a:pt x="21" y="18"/>
                    <a:pt x="21" y="18"/>
                    <a:pt x="21" y="18"/>
                  </a:cubicBezTo>
                  <a:cubicBezTo>
                    <a:pt x="21" y="18"/>
                    <a:pt x="21" y="18"/>
                    <a:pt x="21" y="18"/>
                  </a:cubicBezTo>
                  <a:cubicBezTo>
                    <a:pt x="21" y="18"/>
                    <a:pt x="21" y="18"/>
                    <a:pt x="21" y="18"/>
                  </a:cubicBezTo>
                  <a:cubicBezTo>
                    <a:pt x="21" y="18"/>
                    <a:pt x="21" y="18"/>
                    <a:pt x="21" y="18"/>
                  </a:cubicBezTo>
                  <a:cubicBezTo>
                    <a:pt x="21" y="19"/>
                    <a:pt x="21" y="19"/>
                    <a:pt x="21" y="19"/>
                  </a:cubicBezTo>
                  <a:cubicBezTo>
                    <a:pt x="21"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2" y="19"/>
                    <a:pt x="22" y="19"/>
                    <a:pt x="22" y="19"/>
                  </a:cubicBezTo>
                  <a:cubicBezTo>
                    <a:pt x="23" y="19"/>
                    <a:pt x="23" y="19"/>
                    <a:pt x="23" y="19"/>
                  </a:cubicBezTo>
                  <a:cubicBezTo>
                    <a:pt x="23" y="19"/>
                    <a:pt x="23" y="19"/>
                    <a:pt x="23" y="19"/>
                  </a:cubicBezTo>
                  <a:cubicBezTo>
                    <a:pt x="23" y="20"/>
                    <a:pt x="23" y="20"/>
                    <a:pt x="23" y="20"/>
                  </a:cubicBezTo>
                  <a:cubicBezTo>
                    <a:pt x="23" y="20"/>
                    <a:pt x="23" y="20"/>
                    <a:pt x="23" y="20"/>
                  </a:cubicBezTo>
                  <a:cubicBezTo>
                    <a:pt x="23" y="20"/>
                    <a:pt x="23" y="20"/>
                    <a:pt x="24" y="20"/>
                  </a:cubicBezTo>
                  <a:cubicBezTo>
                    <a:pt x="24" y="20"/>
                    <a:pt x="24" y="20"/>
                    <a:pt x="25" y="20"/>
                  </a:cubicBezTo>
                  <a:cubicBezTo>
                    <a:pt x="25" y="20"/>
                    <a:pt x="25" y="20"/>
                    <a:pt x="25" y="20"/>
                  </a:cubicBezTo>
                  <a:cubicBezTo>
                    <a:pt x="25" y="20"/>
                    <a:pt x="25" y="20"/>
                    <a:pt x="25" y="20"/>
                  </a:cubicBezTo>
                  <a:cubicBezTo>
                    <a:pt x="25" y="20"/>
                    <a:pt x="25" y="20"/>
                    <a:pt x="25" y="20"/>
                  </a:cubicBezTo>
                  <a:cubicBezTo>
                    <a:pt x="25" y="20"/>
                    <a:pt x="25" y="20"/>
                    <a:pt x="26" y="20"/>
                  </a:cubicBezTo>
                  <a:cubicBezTo>
                    <a:pt x="26" y="20"/>
                    <a:pt x="26" y="20"/>
                    <a:pt x="26" y="20"/>
                  </a:cubicBezTo>
                  <a:cubicBezTo>
                    <a:pt x="26" y="20"/>
                    <a:pt x="26" y="20"/>
                    <a:pt x="26" y="20"/>
                  </a:cubicBezTo>
                  <a:cubicBezTo>
                    <a:pt x="26" y="20"/>
                    <a:pt x="26" y="19"/>
                    <a:pt x="26" y="19"/>
                  </a:cubicBezTo>
                  <a:cubicBezTo>
                    <a:pt x="26" y="19"/>
                    <a:pt x="26" y="19"/>
                    <a:pt x="26" y="19"/>
                  </a:cubicBezTo>
                  <a:cubicBezTo>
                    <a:pt x="26" y="19"/>
                    <a:pt x="26" y="19"/>
                    <a:pt x="26" y="19"/>
                  </a:cubicBezTo>
                  <a:cubicBezTo>
                    <a:pt x="26" y="19"/>
                    <a:pt x="27" y="19"/>
                    <a:pt x="27" y="19"/>
                  </a:cubicBezTo>
                  <a:cubicBezTo>
                    <a:pt x="27" y="19"/>
                    <a:pt x="27" y="19"/>
                    <a:pt x="27" y="19"/>
                  </a:cubicBezTo>
                  <a:cubicBezTo>
                    <a:pt x="27" y="19"/>
                    <a:pt x="27" y="18"/>
                    <a:pt x="27" y="18"/>
                  </a:cubicBezTo>
                  <a:cubicBezTo>
                    <a:pt x="27" y="18"/>
                    <a:pt x="28" y="18"/>
                    <a:pt x="28" y="18"/>
                  </a:cubicBezTo>
                  <a:cubicBezTo>
                    <a:pt x="28" y="17"/>
                    <a:pt x="29" y="17"/>
                    <a:pt x="29" y="16"/>
                  </a:cubicBezTo>
                  <a:cubicBezTo>
                    <a:pt x="29" y="16"/>
                    <a:pt x="29" y="16"/>
                    <a:pt x="30" y="16"/>
                  </a:cubicBezTo>
                  <a:cubicBezTo>
                    <a:pt x="30" y="16"/>
                    <a:pt x="30" y="16"/>
                    <a:pt x="30" y="16"/>
                  </a:cubicBezTo>
                  <a:cubicBezTo>
                    <a:pt x="30" y="16"/>
                    <a:pt x="30" y="16"/>
                    <a:pt x="30" y="16"/>
                  </a:cubicBezTo>
                  <a:cubicBezTo>
                    <a:pt x="30" y="16"/>
                    <a:pt x="30" y="15"/>
                    <a:pt x="31" y="15"/>
                  </a:cubicBezTo>
                  <a:cubicBezTo>
                    <a:pt x="31" y="15"/>
                    <a:pt x="31" y="15"/>
                    <a:pt x="31" y="15"/>
                  </a:cubicBezTo>
                  <a:cubicBezTo>
                    <a:pt x="31" y="15"/>
                    <a:pt x="31" y="15"/>
                    <a:pt x="31" y="15"/>
                  </a:cubicBezTo>
                  <a:cubicBezTo>
                    <a:pt x="31" y="15"/>
                    <a:pt x="31" y="15"/>
                    <a:pt x="31" y="15"/>
                  </a:cubicBezTo>
                  <a:cubicBezTo>
                    <a:pt x="31" y="14"/>
                    <a:pt x="31" y="14"/>
                    <a:pt x="31" y="1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79" name="Freeform 15">
              <a:extLst>
                <a:ext uri="{FF2B5EF4-FFF2-40B4-BE49-F238E27FC236}">
                  <a16:creationId xmlns:a16="http://schemas.microsoft.com/office/drawing/2014/main" id="{20177E44-C771-4B5F-B398-35DB45573BCF}"/>
                </a:ext>
              </a:extLst>
            </p:cNvPr>
            <p:cNvSpPr>
              <a:spLocks/>
            </p:cNvSpPr>
            <p:nvPr/>
          </p:nvSpPr>
          <p:spPr bwMode="auto">
            <a:xfrm>
              <a:off x="5534025" y="3276600"/>
              <a:ext cx="128587" cy="71437"/>
            </a:xfrm>
            <a:custGeom>
              <a:avLst/>
              <a:gdLst>
                <a:gd name="T0" fmla="*/ 1 w 34"/>
                <a:gd name="T1" fmla="*/ 15 h 19"/>
                <a:gd name="T2" fmla="*/ 2 w 34"/>
                <a:gd name="T3" fmla="*/ 16 h 19"/>
                <a:gd name="T4" fmla="*/ 3 w 34"/>
                <a:gd name="T5" fmla="*/ 17 h 19"/>
                <a:gd name="T6" fmla="*/ 4 w 34"/>
                <a:gd name="T7" fmla="*/ 17 h 19"/>
                <a:gd name="T8" fmla="*/ 5 w 34"/>
                <a:gd name="T9" fmla="*/ 18 h 19"/>
                <a:gd name="T10" fmla="*/ 6 w 34"/>
                <a:gd name="T11" fmla="*/ 19 h 19"/>
                <a:gd name="T12" fmla="*/ 7 w 34"/>
                <a:gd name="T13" fmla="*/ 19 h 19"/>
                <a:gd name="T14" fmla="*/ 10 w 34"/>
                <a:gd name="T15" fmla="*/ 19 h 19"/>
                <a:gd name="T16" fmla="*/ 11 w 34"/>
                <a:gd name="T17" fmla="*/ 19 h 19"/>
                <a:gd name="T18" fmla="*/ 11 w 34"/>
                <a:gd name="T19" fmla="*/ 18 h 19"/>
                <a:gd name="T20" fmla="*/ 12 w 34"/>
                <a:gd name="T21" fmla="*/ 18 h 19"/>
                <a:gd name="T22" fmla="*/ 14 w 34"/>
                <a:gd name="T23" fmla="*/ 17 h 19"/>
                <a:gd name="T24" fmla="*/ 14 w 34"/>
                <a:gd name="T25" fmla="*/ 17 h 19"/>
                <a:gd name="T26" fmla="*/ 15 w 34"/>
                <a:gd name="T27" fmla="*/ 17 h 19"/>
                <a:gd name="T28" fmla="*/ 16 w 34"/>
                <a:gd name="T29" fmla="*/ 16 h 19"/>
                <a:gd name="T30" fmla="*/ 17 w 34"/>
                <a:gd name="T31" fmla="*/ 16 h 19"/>
                <a:gd name="T32" fmla="*/ 18 w 34"/>
                <a:gd name="T33" fmla="*/ 15 h 19"/>
                <a:gd name="T34" fmla="*/ 19 w 34"/>
                <a:gd name="T35" fmla="*/ 15 h 19"/>
                <a:gd name="T36" fmla="*/ 20 w 34"/>
                <a:gd name="T37" fmla="*/ 14 h 19"/>
                <a:gd name="T38" fmla="*/ 21 w 34"/>
                <a:gd name="T39" fmla="*/ 13 h 19"/>
                <a:gd name="T40" fmla="*/ 22 w 34"/>
                <a:gd name="T41" fmla="*/ 13 h 19"/>
                <a:gd name="T42" fmla="*/ 23 w 34"/>
                <a:gd name="T43" fmla="*/ 12 h 19"/>
                <a:gd name="T44" fmla="*/ 24 w 34"/>
                <a:gd name="T45" fmla="*/ 11 h 19"/>
                <a:gd name="T46" fmla="*/ 25 w 34"/>
                <a:gd name="T47" fmla="*/ 11 h 19"/>
                <a:gd name="T48" fmla="*/ 27 w 34"/>
                <a:gd name="T49" fmla="*/ 10 h 19"/>
                <a:gd name="T50" fmla="*/ 28 w 34"/>
                <a:gd name="T51" fmla="*/ 9 h 19"/>
                <a:gd name="T52" fmla="*/ 29 w 34"/>
                <a:gd name="T53" fmla="*/ 8 h 19"/>
                <a:gd name="T54" fmla="*/ 29 w 34"/>
                <a:gd name="T55" fmla="*/ 8 h 19"/>
                <a:gd name="T56" fmla="*/ 30 w 34"/>
                <a:gd name="T57" fmla="*/ 7 h 19"/>
                <a:gd name="T58" fmla="*/ 32 w 34"/>
                <a:gd name="T59" fmla="*/ 7 h 19"/>
                <a:gd name="T60" fmla="*/ 34 w 34"/>
                <a:gd name="T61" fmla="*/ 5 h 19"/>
                <a:gd name="T62" fmla="*/ 25 w 34"/>
                <a:gd name="T63" fmla="*/ 1 h 19"/>
                <a:gd name="T64" fmla="*/ 21 w 34"/>
                <a:gd name="T65" fmla="*/ 1 h 19"/>
                <a:gd name="T66" fmla="*/ 20 w 34"/>
                <a:gd name="T67" fmla="*/ 1 h 19"/>
                <a:gd name="T68" fmla="*/ 19 w 34"/>
                <a:gd name="T69" fmla="*/ 3 h 19"/>
                <a:gd name="T70" fmla="*/ 17 w 34"/>
                <a:gd name="T71" fmla="*/ 4 h 19"/>
                <a:gd name="T72" fmla="*/ 16 w 34"/>
                <a:gd name="T73" fmla="*/ 4 h 19"/>
                <a:gd name="T74" fmla="*/ 15 w 34"/>
                <a:gd name="T75" fmla="*/ 5 h 19"/>
                <a:gd name="T76" fmla="*/ 15 w 34"/>
                <a:gd name="T77" fmla="*/ 5 h 19"/>
                <a:gd name="T78" fmla="*/ 14 w 34"/>
                <a:gd name="T79" fmla="*/ 6 h 19"/>
                <a:gd name="T80" fmla="*/ 12 w 34"/>
                <a:gd name="T81" fmla="*/ 7 h 19"/>
                <a:gd name="T82" fmla="*/ 12 w 34"/>
                <a:gd name="T83" fmla="*/ 7 h 19"/>
                <a:gd name="T84" fmla="*/ 11 w 34"/>
                <a:gd name="T85" fmla="*/ 8 h 19"/>
                <a:gd name="T86" fmla="*/ 10 w 34"/>
                <a:gd name="T87" fmla="*/ 8 h 19"/>
                <a:gd name="T88" fmla="*/ 9 w 34"/>
                <a:gd name="T89" fmla="*/ 8 h 19"/>
                <a:gd name="T90" fmla="*/ 8 w 34"/>
                <a:gd name="T91" fmla="*/ 9 h 19"/>
                <a:gd name="T92" fmla="*/ 8 w 34"/>
                <a:gd name="T93" fmla="*/ 9 h 19"/>
                <a:gd name="T94" fmla="*/ 7 w 34"/>
                <a:gd name="T95" fmla="*/ 10 h 19"/>
                <a:gd name="T96" fmla="*/ 6 w 34"/>
                <a:gd name="T97" fmla="*/ 10 h 19"/>
                <a:gd name="T98" fmla="*/ 5 w 34"/>
                <a:gd name="T99" fmla="*/ 10 h 19"/>
                <a:gd name="T100" fmla="*/ 5 w 34"/>
                <a:gd name="T101" fmla="*/ 11 h 19"/>
                <a:gd name="T102" fmla="*/ 3 w 34"/>
                <a:gd name="T103" fmla="*/ 11 h 19"/>
                <a:gd name="T104" fmla="*/ 2 w 34"/>
                <a:gd name="T105" fmla="*/ 12 h 19"/>
                <a:gd name="T106" fmla="*/ 1 w 34"/>
                <a:gd name="T107"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 h="19">
                  <a:moveTo>
                    <a:pt x="0" y="14"/>
                  </a:moveTo>
                  <a:cubicBezTo>
                    <a:pt x="0" y="14"/>
                    <a:pt x="0" y="14"/>
                    <a:pt x="0" y="14"/>
                  </a:cubicBezTo>
                  <a:cubicBezTo>
                    <a:pt x="0" y="14"/>
                    <a:pt x="0" y="14"/>
                    <a:pt x="0" y="14"/>
                  </a:cubicBezTo>
                  <a:cubicBezTo>
                    <a:pt x="0" y="14"/>
                    <a:pt x="0" y="15"/>
                    <a:pt x="0" y="15"/>
                  </a:cubicBezTo>
                  <a:cubicBezTo>
                    <a:pt x="0" y="15"/>
                    <a:pt x="1" y="15"/>
                    <a:pt x="1" y="15"/>
                  </a:cubicBezTo>
                  <a:cubicBezTo>
                    <a:pt x="1" y="15"/>
                    <a:pt x="1" y="15"/>
                    <a:pt x="1" y="15"/>
                  </a:cubicBezTo>
                  <a:cubicBezTo>
                    <a:pt x="1" y="15"/>
                    <a:pt x="1" y="15"/>
                    <a:pt x="1" y="15"/>
                  </a:cubicBezTo>
                  <a:cubicBezTo>
                    <a:pt x="1" y="15"/>
                    <a:pt x="1" y="15"/>
                    <a:pt x="1" y="15"/>
                  </a:cubicBezTo>
                  <a:cubicBezTo>
                    <a:pt x="1" y="15"/>
                    <a:pt x="1" y="15"/>
                    <a:pt x="1" y="15"/>
                  </a:cubicBezTo>
                  <a:cubicBezTo>
                    <a:pt x="1" y="16"/>
                    <a:pt x="1" y="16"/>
                    <a:pt x="1" y="16"/>
                  </a:cubicBezTo>
                  <a:cubicBezTo>
                    <a:pt x="1" y="16"/>
                    <a:pt x="2" y="16"/>
                    <a:pt x="2" y="16"/>
                  </a:cubicBezTo>
                  <a:cubicBezTo>
                    <a:pt x="2" y="16"/>
                    <a:pt x="2" y="16"/>
                    <a:pt x="2" y="16"/>
                  </a:cubicBezTo>
                  <a:cubicBezTo>
                    <a:pt x="2" y="16"/>
                    <a:pt x="2" y="16"/>
                    <a:pt x="2" y="16"/>
                  </a:cubicBezTo>
                  <a:cubicBezTo>
                    <a:pt x="2" y="16"/>
                    <a:pt x="2" y="16"/>
                    <a:pt x="2" y="16"/>
                  </a:cubicBezTo>
                  <a:cubicBezTo>
                    <a:pt x="2" y="16"/>
                    <a:pt x="2" y="16"/>
                    <a:pt x="3" y="16"/>
                  </a:cubicBezTo>
                  <a:cubicBezTo>
                    <a:pt x="3" y="16"/>
                    <a:pt x="3" y="16"/>
                    <a:pt x="3" y="16"/>
                  </a:cubicBezTo>
                  <a:cubicBezTo>
                    <a:pt x="3" y="16"/>
                    <a:pt x="3" y="16"/>
                    <a:pt x="3" y="16"/>
                  </a:cubicBezTo>
                  <a:cubicBezTo>
                    <a:pt x="3" y="16"/>
                    <a:pt x="3" y="17"/>
                    <a:pt x="3" y="17"/>
                  </a:cubicBezTo>
                  <a:cubicBezTo>
                    <a:pt x="3" y="17"/>
                    <a:pt x="3" y="17"/>
                    <a:pt x="3" y="17"/>
                  </a:cubicBezTo>
                  <a:cubicBezTo>
                    <a:pt x="3" y="17"/>
                    <a:pt x="3" y="17"/>
                    <a:pt x="3" y="17"/>
                  </a:cubicBezTo>
                  <a:cubicBezTo>
                    <a:pt x="3" y="17"/>
                    <a:pt x="3" y="17"/>
                    <a:pt x="3" y="17"/>
                  </a:cubicBezTo>
                  <a:cubicBezTo>
                    <a:pt x="3" y="17"/>
                    <a:pt x="3" y="17"/>
                    <a:pt x="3" y="17"/>
                  </a:cubicBezTo>
                  <a:cubicBezTo>
                    <a:pt x="3"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8"/>
                    <a:pt x="4"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5" y="18"/>
                    <a:pt x="5" y="18"/>
                  </a:cubicBezTo>
                  <a:cubicBezTo>
                    <a:pt x="5" y="18"/>
                    <a:pt x="6" y="18"/>
                    <a:pt x="6" y="18"/>
                  </a:cubicBezTo>
                  <a:cubicBezTo>
                    <a:pt x="6" y="18"/>
                    <a:pt x="6" y="18"/>
                    <a:pt x="6" y="18"/>
                  </a:cubicBezTo>
                  <a:cubicBezTo>
                    <a:pt x="6" y="18"/>
                    <a:pt x="6" y="18"/>
                    <a:pt x="6" y="18"/>
                  </a:cubicBezTo>
                  <a:cubicBezTo>
                    <a:pt x="6" y="18"/>
                    <a:pt x="6" y="19"/>
                    <a:pt x="6" y="19"/>
                  </a:cubicBezTo>
                  <a:cubicBezTo>
                    <a:pt x="6" y="19"/>
                    <a:pt x="6" y="19"/>
                    <a:pt x="6" y="19"/>
                  </a:cubicBezTo>
                  <a:cubicBezTo>
                    <a:pt x="6" y="19"/>
                    <a:pt x="6" y="19"/>
                    <a:pt x="6" y="19"/>
                  </a:cubicBezTo>
                  <a:cubicBezTo>
                    <a:pt x="6" y="19"/>
                    <a:pt x="6" y="19"/>
                    <a:pt x="6" y="19"/>
                  </a:cubicBezTo>
                  <a:cubicBezTo>
                    <a:pt x="6" y="19"/>
                    <a:pt x="6"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7" y="19"/>
                    <a:pt x="7" y="19"/>
                  </a:cubicBezTo>
                  <a:cubicBezTo>
                    <a:pt x="7" y="19"/>
                    <a:pt x="8" y="19"/>
                    <a:pt x="8" y="19"/>
                  </a:cubicBezTo>
                  <a:cubicBezTo>
                    <a:pt x="8" y="19"/>
                    <a:pt x="8" y="19"/>
                    <a:pt x="8" y="19"/>
                  </a:cubicBezTo>
                  <a:cubicBezTo>
                    <a:pt x="8" y="19"/>
                    <a:pt x="9"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0" y="19"/>
                    <a:pt x="10" y="19"/>
                    <a:pt x="10"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9"/>
                  </a:cubicBezTo>
                  <a:cubicBezTo>
                    <a:pt x="11" y="19"/>
                    <a:pt x="11" y="19"/>
                    <a:pt x="11" y="18"/>
                  </a:cubicBezTo>
                  <a:cubicBezTo>
                    <a:pt x="11" y="18"/>
                    <a:pt x="11" y="18"/>
                    <a:pt x="11" y="18"/>
                  </a:cubicBezTo>
                  <a:cubicBezTo>
                    <a:pt x="11" y="18"/>
                    <a:pt x="11" y="18"/>
                    <a:pt x="11" y="18"/>
                  </a:cubicBezTo>
                  <a:cubicBezTo>
                    <a:pt x="11" y="18"/>
                    <a:pt x="11" y="18"/>
                    <a:pt x="11" y="18"/>
                  </a:cubicBezTo>
                  <a:cubicBezTo>
                    <a:pt x="11" y="18"/>
                    <a:pt x="11" y="18"/>
                    <a:pt x="11"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3" y="18"/>
                    <a:pt x="13" y="18"/>
                    <a:pt x="13" y="18"/>
                  </a:cubicBezTo>
                  <a:cubicBezTo>
                    <a:pt x="13" y="18"/>
                    <a:pt x="13" y="18"/>
                    <a:pt x="13" y="18"/>
                  </a:cubicBezTo>
                  <a:cubicBezTo>
                    <a:pt x="13" y="18"/>
                    <a:pt x="13"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4" y="17"/>
                    <a:pt x="14" y="17"/>
                  </a:cubicBezTo>
                  <a:cubicBezTo>
                    <a:pt x="14"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7"/>
                    <a:pt x="15" y="17"/>
                  </a:cubicBezTo>
                  <a:cubicBezTo>
                    <a:pt x="15" y="17"/>
                    <a:pt x="15" y="16"/>
                    <a:pt x="15" y="16"/>
                  </a:cubicBezTo>
                  <a:cubicBezTo>
                    <a:pt x="15"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6" y="16"/>
                    <a:pt x="16" y="16"/>
                    <a:pt x="16"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6"/>
                    <a:pt x="17" y="16"/>
                  </a:cubicBezTo>
                  <a:cubicBezTo>
                    <a:pt x="17" y="16"/>
                    <a:pt x="17" y="15"/>
                    <a:pt x="17" y="15"/>
                  </a:cubicBezTo>
                  <a:cubicBezTo>
                    <a:pt x="17" y="15"/>
                    <a:pt x="17" y="15"/>
                    <a:pt x="17" y="15"/>
                  </a:cubicBezTo>
                  <a:cubicBezTo>
                    <a:pt x="17" y="15"/>
                    <a:pt x="17" y="15"/>
                    <a:pt x="17" y="15"/>
                  </a:cubicBezTo>
                  <a:cubicBezTo>
                    <a:pt x="18" y="15"/>
                    <a:pt x="18" y="15"/>
                    <a:pt x="18" y="15"/>
                  </a:cubicBezTo>
                  <a:cubicBezTo>
                    <a:pt x="18" y="15"/>
                    <a:pt x="18" y="15"/>
                    <a:pt x="18" y="15"/>
                  </a:cubicBezTo>
                  <a:cubicBezTo>
                    <a:pt x="18" y="15"/>
                    <a:pt x="18" y="15"/>
                    <a:pt x="18" y="15"/>
                  </a:cubicBezTo>
                  <a:cubicBezTo>
                    <a:pt x="18" y="15"/>
                    <a:pt x="18" y="15"/>
                    <a:pt x="18" y="15"/>
                  </a:cubicBezTo>
                  <a:cubicBezTo>
                    <a:pt x="18" y="15"/>
                    <a:pt x="19" y="15"/>
                    <a:pt x="19" y="15"/>
                  </a:cubicBezTo>
                  <a:cubicBezTo>
                    <a:pt x="19" y="15"/>
                    <a:pt x="19" y="15"/>
                    <a:pt x="19" y="15"/>
                  </a:cubicBezTo>
                  <a:cubicBezTo>
                    <a:pt x="19" y="15"/>
                    <a:pt x="19" y="15"/>
                    <a:pt x="19" y="15"/>
                  </a:cubicBezTo>
                  <a:cubicBezTo>
                    <a:pt x="19" y="15"/>
                    <a:pt x="19" y="15"/>
                    <a:pt x="19" y="15"/>
                  </a:cubicBezTo>
                  <a:cubicBezTo>
                    <a:pt x="19" y="15"/>
                    <a:pt x="19" y="15"/>
                    <a:pt x="19" y="15"/>
                  </a:cubicBezTo>
                  <a:cubicBezTo>
                    <a:pt x="19" y="15"/>
                    <a:pt x="19" y="14"/>
                    <a:pt x="19" y="14"/>
                  </a:cubicBezTo>
                  <a:cubicBezTo>
                    <a:pt x="19" y="14"/>
                    <a:pt x="19" y="14"/>
                    <a:pt x="19" y="14"/>
                  </a:cubicBezTo>
                  <a:cubicBezTo>
                    <a:pt x="19" y="14"/>
                    <a:pt x="19" y="14"/>
                    <a:pt x="19" y="14"/>
                  </a:cubicBezTo>
                  <a:cubicBezTo>
                    <a:pt x="19" y="14"/>
                    <a:pt x="19" y="14"/>
                    <a:pt x="19"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0" y="14"/>
                    <a:pt x="20" y="14"/>
                  </a:cubicBezTo>
                  <a:cubicBezTo>
                    <a:pt x="20" y="14"/>
                    <a:pt x="21" y="14"/>
                    <a:pt x="21" y="14"/>
                  </a:cubicBezTo>
                  <a:cubicBezTo>
                    <a:pt x="21" y="14"/>
                    <a:pt x="21" y="14"/>
                    <a:pt x="21" y="13"/>
                  </a:cubicBezTo>
                  <a:cubicBezTo>
                    <a:pt x="21" y="13"/>
                    <a:pt x="21" y="13"/>
                    <a:pt x="21" y="13"/>
                  </a:cubicBezTo>
                  <a:cubicBezTo>
                    <a:pt x="21" y="13"/>
                    <a:pt x="21" y="13"/>
                    <a:pt x="21" y="13"/>
                  </a:cubicBezTo>
                  <a:cubicBezTo>
                    <a:pt x="21" y="13"/>
                    <a:pt x="21" y="13"/>
                    <a:pt x="21" y="13"/>
                  </a:cubicBezTo>
                  <a:cubicBezTo>
                    <a:pt x="21" y="13"/>
                    <a:pt x="21"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3"/>
                    <a:pt x="22" y="13"/>
                  </a:cubicBezTo>
                  <a:cubicBezTo>
                    <a:pt x="22" y="13"/>
                    <a:pt x="22" y="12"/>
                    <a:pt x="22" y="12"/>
                  </a:cubicBezTo>
                  <a:cubicBezTo>
                    <a:pt x="22" y="12"/>
                    <a:pt x="22"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3" y="12"/>
                    <a:pt x="23" y="12"/>
                  </a:cubicBezTo>
                  <a:cubicBezTo>
                    <a:pt x="23" y="12"/>
                    <a:pt x="24" y="12"/>
                    <a:pt x="24" y="12"/>
                  </a:cubicBezTo>
                  <a:cubicBezTo>
                    <a:pt x="24" y="12"/>
                    <a:pt x="24" y="12"/>
                    <a:pt x="24" y="12"/>
                  </a:cubicBezTo>
                  <a:cubicBezTo>
                    <a:pt x="24" y="12"/>
                    <a:pt x="24" y="12"/>
                    <a:pt x="24" y="12"/>
                  </a:cubicBezTo>
                  <a:cubicBezTo>
                    <a:pt x="24" y="12"/>
                    <a:pt x="24" y="12"/>
                    <a:pt x="24" y="12"/>
                  </a:cubicBezTo>
                  <a:cubicBezTo>
                    <a:pt x="24" y="11"/>
                    <a:pt x="24"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5" y="11"/>
                  </a:cubicBezTo>
                  <a:cubicBezTo>
                    <a:pt x="25" y="11"/>
                    <a:pt x="25" y="11"/>
                    <a:pt x="26" y="11"/>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6" y="10"/>
                    <a:pt x="26" y="10"/>
                    <a:pt x="27" y="10"/>
                  </a:cubicBezTo>
                  <a:cubicBezTo>
                    <a:pt x="27" y="10"/>
                    <a:pt x="27" y="10"/>
                    <a:pt x="27" y="10"/>
                  </a:cubicBezTo>
                  <a:cubicBezTo>
                    <a:pt x="27" y="10"/>
                    <a:pt x="27" y="10"/>
                    <a:pt x="27" y="10"/>
                  </a:cubicBezTo>
                  <a:cubicBezTo>
                    <a:pt x="27" y="10"/>
                    <a:pt x="27" y="10"/>
                    <a:pt x="27" y="10"/>
                  </a:cubicBezTo>
                  <a:cubicBezTo>
                    <a:pt x="27" y="10"/>
                    <a:pt x="27" y="10"/>
                    <a:pt x="27" y="10"/>
                  </a:cubicBezTo>
                  <a:cubicBezTo>
                    <a:pt x="27" y="9"/>
                    <a:pt x="27" y="9"/>
                    <a:pt x="27" y="9"/>
                  </a:cubicBezTo>
                  <a:cubicBezTo>
                    <a:pt x="27" y="9"/>
                    <a:pt x="27" y="9"/>
                    <a:pt x="27" y="9"/>
                  </a:cubicBezTo>
                  <a:cubicBezTo>
                    <a:pt x="27"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9"/>
                    <a:pt x="28" y="9"/>
                  </a:cubicBezTo>
                  <a:cubicBezTo>
                    <a:pt x="28" y="9"/>
                    <a:pt x="28" y="8"/>
                    <a:pt x="28"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29" y="8"/>
                    <a:pt x="29" y="8"/>
                  </a:cubicBezTo>
                  <a:cubicBezTo>
                    <a:pt x="29" y="8"/>
                    <a:pt x="30" y="8"/>
                    <a:pt x="30" y="8"/>
                  </a:cubicBezTo>
                  <a:cubicBezTo>
                    <a:pt x="30" y="8"/>
                    <a:pt x="30" y="8"/>
                    <a:pt x="30" y="8"/>
                  </a:cubicBezTo>
                  <a:cubicBezTo>
                    <a:pt x="30" y="8"/>
                    <a:pt x="30" y="8"/>
                    <a:pt x="30" y="8"/>
                  </a:cubicBezTo>
                  <a:cubicBezTo>
                    <a:pt x="30" y="8"/>
                    <a:pt x="30" y="8"/>
                    <a:pt x="30" y="7"/>
                  </a:cubicBezTo>
                  <a:cubicBezTo>
                    <a:pt x="30" y="7"/>
                    <a:pt x="30" y="7"/>
                    <a:pt x="30" y="7"/>
                  </a:cubicBezTo>
                  <a:cubicBezTo>
                    <a:pt x="30" y="7"/>
                    <a:pt x="30" y="7"/>
                    <a:pt x="30" y="7"/>
                  </a:cubicBezTo>
                  <a:cubicBezTo>
                    <a:pt x="30" y="7"/>
                    <a:pt x="30" y="7"/>
                    <a:pt x="30" y="7"/>
                  </a:cubicBezTo>
                  <a:cubicBezTo>
                    <a:pt x="30" y="7"/>
                    <a:pt x="30" y="7"/>
                    <a:pt x="30" y="7"/>
                  </a:cubicBezTo>
                  <a:cubicBezTo>
                    <a:pt x="31" y="7"/>
                    <a:pt x="31" y="7"/>
                    <a:pt x="31" y="7"/>
                  </a:cubicBezTo>
                  <a:cubicBezTo>
                    <a:pt x="31" y="7"/>
                    <a:pt x="31" y="7"/>
                    <a:pt x="31" y="7"/>
                  </a:cubicBezTo>
                  <a:cubicBezTo>
                    <a:pt x="31" y="7"/>
                    <a:pt x="31" y="7"/>
                    <a:pt x="32" y="7"/>
                  </a:cubicBezTo>
                  <a:cubicBezTo>
                    <a:pt x="32" y="7"/>
                    <a:pt x="32" y="7"/>
                    <a:pt x="32" y="7"/>
                  </a:cubicBezTo>
                  <a:cubicBezTo>
                    <a:pt x="32" y="7"/>
                    <a:pt x="32" y="7"/>
                    <a:pt x="32" y="7"/>
                  </a:cubicBezTo>
                  <a:cubicBezTo>
                    <a:pt x="32" y="7"/>
                    <a:pt x="32" y="7"/>
                    <a:pt x="32" y="7"/>
                  </a:cubicBezTo>
                  <a:cubicBezTo>
                    <a:pt x="32" y="7"/>
                    <a:pt x="32" y="7"/>
                    <a:pt x="33" y="7"/>
                  </a:cubicBezTo>
                  <a:cubicBezTo>
                    <a:pt x="33" y="7"/>
                    <a:pt x="33" y="7"/>
                    <a:pt x="33" y="7"/>
                  </a:cubicBezTo>
                  <a:cubicBezTo>
                    <a:pt x="33" y="7"/>
                    <a:pt x="33" y="7"/>
                    <a:pt x="33" y="7"/>
                  </a:cubicBezTo>
                  <a:cubicBezTo>
                    <a:pt x="33" y="7"/>
                    <a:pt x="33" y="7"/>
                    <a:pt x="34" y="7"/>
                  </a:cubicBezTo>
                  <a:cubicBezTo>
                    <a:pt x="34" y="7"/>
                    <a:pt x="34" y="6"/>
                    <a:pt x="34" y="6"/>
                  </a:cubicBezTo>
                  <a:cubicBezTo>
                    <a:pt x="34" y="6"/>
                    <a:pt x="34" y="6"/>
                    <a:pt x="34" y="6"/>
                  </a:cubicBezTo>
                  <a:cubicBezTo>
                    <a:pt x="34" y="6"/>
                    <a:pt x="34" y="6"/>
                    <a:pt x="34" y="5"/>
                  </a:cubicBezTo>
                  <a:cubicBezTo>
                    <a:pt x="34" y="4"/>
                    <a:pt x="33" y="4"/>
                    <a:pt x="32" y="3"/>
                  </a:cubicBezTo>
                  <a:cubicBezTo>
                    <a:pt x="30" y="2"/>
                    <a:pt x="28" y="2"/>
                    <a:pt x="26" y="1"/>
                  </a:cubicBezTo>
                  <a:cubicBezTo>
                    <a:pt x="26" y="1"/>
                    <a:pt x="26" y="1"/>
                    <a:pt x="26" y="1"/>
                  </a:cubicBezTo>
                  <a:cubicBezTo>
                    <a:pt x="26" y="1"/>
                    <a:pt x="26" y="1"/>
                    <a:pt x="26" y="1"/>
                  </a:cubicBezTo>
                  <a:cubicBezTo>
                    <a:pt x="26" y="1"/>
                    <a:pt x="26" y="1"/>
                    <a:pt x="25" y="1"/>
                  </a:cubicBezTo>
                  <a:cubicBezTo>
                    <a:pt x="25" y="1"/>
                    <a:pt x="25" y="1"/>
                    <a:pt x="25" y="1"/>
                  </a:cubicBezTo>
                  <a:cubicBezTo>
                    <a:pt x="25" y="1"/>
                    <a:pt x="25" y="1"/>
                    <a:pt x="25" y="1"/>
                  </a:cubicBezTo>
                  <a:cubicBezTo>
                    <a:pt x="25" y="1"/>
                    <a:pt x="25" y="1"/>
                    <a:pt x="25" y="1"/>
                  </a:cubicBezTo>
                  <a:cubicBezTo>
                    <a:pt x="25" y="1"/>
                    <a:pt x="25" y="1"/>
                    <a:pt x="25" y="1"/>
                  </a:cubicBezTo>
                  <a:cubicBezTo>
                    <a:pt x="24" y="0"/>
                    <a:pt x="24" y="0"/>
                    <a:pt x="22" y="0"/>
                  </a:cubicBezTo>
                  <a:cubicBezTo>
                    <a:pt x="22" y="0"/>
                    <a:pt x="22" y="0"/>
                    <a:pt x="22" y="0"/>
                  </a:cubicBezTo>
                  <a:cubicBezTo>
                    <a:pt x="22" y="0"/>
                    <a:pt x="22" y="0"/>
                    <a:pt x="22" y="0"/>
                  </a:cubicBezTo>
                  <a:cubicBezTo>
                    <a:pt x="22" y="0"/>
                    <a:pt x="22" y="0"/>
                    <a:pt x="21" y="0"/>
                  </a:cubicBezTo>
                  <a:cubicBezTo>
                    <a:pt x="21" y="0"/>
                    <a:pt x="21" y="0"/>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1" y="1"/>
                    <a:pt x="21" y="1"/>
                  </a:cubicBezTo>
                  <a:cubicBezTo>
                    <a:pt x="21" y="1"/>
                    <a:pt x="20" y="1"/>
                    <a:pt x="20" y="1"/>
                  </a:cubicBezTo>
                  <a:cubicBezTo>
                    <a:pt x="20" y="1"/>
                    <a:pt x="20" y="2"/>
                    <a:pt x="20" y="2"/>
                  </a:cubicBezTo>
                  <a:cubicBezTo>
                    <a:pt x="20" y="2"/>
                    <a:pt x="20" y="2"/>
                    <a:pt x="20" y="2"/>
                  </a:cubicBezTo>
                  <a:cubicBezTo>
                    <a:pt x="19" y="2"/>
                    <a:pt x="19" y="2"/>
                    <a:pt x="19" y="2"/>
                  </a:cubicBezTo>
                  <a:cubicBezTo>
                    <a:pt x="19" y="2"/>
                    <a:pt x="19" y="2"/>
                    <a:pt x="19" y="2"/>
                  </a:cubicBezTo>
                  <a:cubicBezTo>
                    <a:pt x="19" y="2"/>
                    <a:pt x="19" y="3"/>
                    <a:pt x="19" y="3"/>
                  </a:cubicBezTo>
                  <a:cubicBezTo>
                    <a:pt x="19" y="3"/>
                    <a:pt x="19" y="3"/>
                    <a:pt x="19" y="3"/>
                  </a:cubicBezTo>
                  <a:cubicBezTo>
                    <a:pt x="19" y="3"/>
                    <a:pt x="19" y="3"/>
                    <a:pt x="19"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4"/>
                  </a:cubicBezTo>
                  <a:cubicBezTo>
                    <a:pt x="18"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6" y="4"/>
                  </a:cubicBezTo>
                  <a:cubicBezTo>
                    <a:pt x="16" y="4"/>
                    <a:pt x="16" y="4"/>
                    <a:pt x="16" y="4"/>
                  </a:cubicBezTo>
                  <a:cubicBezTo>
                    <a:pt x="16" y="4"/>
                    <a:pt x="16" y="4"/>
                    <a:pt x="16" y="4"/>
                  </a:cubicBezTo>
                  <a:cubicBezTo>
                    <a:pt x="16" y="4"/>
                    <a:pt x="16" y="4"/>
                    <a:pt x="16" y="4"/>
                  </a:cubicBezTo>
                  <a:cubicBezTo>
                    <a:pt x="16" y="5"/>
                    <a:pt x="16" y="5"/>
                    <a:pt x="16" y="5"/>
                  </a:cubicBezTo>
                  <a:cubicBezTo>
                    <a:pt x="16" y="5"/>
                    <a:pt x="16" y="5"/>
                    <a:pt x="16" y="5"/>
                  </a:cubicBezTo>
                  <a:cubicBezTo>
                    <a:pt x="16" y="5"/>
                    <a:pt x="16" y="5"/>
                    <a:pt x="16" y="5"/>
                  </a:cubicBezTo>
                  <a:cubicBezTo>
                    <a:pt x="16" y="5"/>
                    <a:pt x="16"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6"/>
                    <a:pt x="15" y="6"/>
                  </a:cubicBezTo>
                  <a:cubicBezTo>
                    <a:pt x="15" y="6"/>
                    <a:pt x="14" y="6"/>
                    <a:pt x="14" y="6"/>
                  </a:cubicBezTo>
                  <a:cubicBezTo>
                    <a:pt x="14" y="6"/>
                    <a:pt x="14" y="6"/>
                    <a:pt x="14" y="6"/>
                  </a:cubicBezTo>
                  <a:cubicBezTo>
                    <a:pt x="14" y="6"/>
                    <a:pt x="14" y="6"/>
                    <a:pt x="14" y="6"/>
                  </a:cubicBezTo>
                  <a:cubicBezTo>
                    <a:pt x="14" y="6"/>
                    <a:pt x="14" y="6"/>
                    <a:pt x="14" y="6"/>
                  </a:cubicBezTo>
                  <a:cubicBezTo>
                    <a:pt x="14" y="6"/>
                    <a:pt x="14" y="6"/>
                    <a:pt x="14" y="6"/>
                  </a:cubicBezTo>
                  <a:cubicBezTo>
                    <a:pt x="14" y="6"/>
                    <a:pt x="13" y="6"/>
                    <a:pt x="13" y="6"/>
                  </a:cubicBezTo>
                  <a:cubicBezTo>
                    <a:pt x="13" y="6"/>
                    <a:pt x="13" y="6"/>
                    <a:pt x="13" y="6"/>
                  </a:cubicBezTo>
                  <a:cubicBezTo>
                    <a:pt x="13" y="6"/>
                    <a:pt x="13" y="7"/>
                    <a:pt x="13" y="7"/>
                  </a:cubicBezTo>
                  <a:cubicBezTo>
                    <a:pt x="13" y="7"/>
                    <a:pt x="13" y="7"/>
                    <a:pt x="13" y="7"/>
                  </a:cubicBezTo>
                  <a:cubicBezTo>
                    <a:pt x="13" y="7"/>
                    <a:pt x="13" y="7"/>
                    <a:pt x="13" y="7"/>
                  </a:cubicBezTo>
                  <a:cubicBezTo>
                    <a:pt x="13" y="7"/>
                    <a:pt x="13"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2" y="7"/>
                    <a:pt x="12" y="7"/>
                    <a:pt x="12" y="7"/>
                  </a:cubicBezTo>
                  <a:cubicBezTo>
                    <a:pt x="11" y="7"/>
                    <a:pt x="11" y="7"/>
                    <a:pt x="11" y="7"/>
                  </a:cubicBezTo>
                  <a:cubicBezTo>
                    <a:pt x="11" y="7"/>
                    <a:pt x="11" y="7"/>
                    <a:pt x="11" y="7"/>
                  </a:cubicBezTo>
                  <a:cubicBezTo>
                    <a:pt x="11" y="7"/>
                    <a:pt x="11" y="7"/>
                    <a:pt x="11" y="7"/>
                  </a:cubicBezTo>
                  <a:cubicBezTo>
                    <a:pt x="11" y="7"/>
                    <a:pt x="11" y="7"/>
                    <a:pt x="11" y="7"/>
                  </a:cubicBezTo>
                  <a:cubicBezTo>
                    <a:pt x="11" y="8"/>
                    <a:pt x="11" y="8"/>
                    <a:pt x="11" y="8"/>
                  </a:cubicBezTo>
                  <a:cubicBezTo>
                    <a:pt x="11" y="8"/>
                    <a:pt x="11" y="8"/>
                    <a:pt x="11" y="8"/>
                  </a:cubicBezTo>
                  <a:cubicBezTo>
                    <a:pt x="11" y="8"/>
                    <a:pt x="11" y="8"/>
                    <a:pt x="11" y="8"/>
                  </a:cubicBezTo>
                  <a:cubicBezTo>
                    <a:pt x="11" y="8"/>
                    <a:pt x="11"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10" y="8"/>
                    <a:pt x="10" y="8"/>
                    <a:pt x="10" y="8"/>
                  </a:cubicBezTo>
                  <a:cubicBezTo>
                    <a:pt x="9" y="8"/>
                    <a:pt x="9" y="8"/>
                    <a:pt x="9" y="8"/>
                  </a:cubicBezTo>
                  <a:cubicBezTo>
                    <a:pt x="9" y="8"/>
                    <a:pt x="9" y="8"/>
                    <a:pt x="9" y="8"/>
                  </a:cubicBezTo>
                  <a:cubicBezTo>
                    <a:pt x="9" y="8"/>
                    <a:pt x="9" y="8"/>
                    <a:pt x="9" y="8"/>
                  </a:cubicBezTo>
                  <a:cubicBezTo>
                    <a:pt x="9" y="8"/>
                    <a:pt x="9" y="9"/>
                    <a:pt x="9" y="9"/>
                  </a:cubicBezTo>
                  <a:cubicBezTo>
                    <a:pt x="9" y="9"/>
                    <a:pt x="9" y="9"/>
                    <a:pt x="9" y="9"/>
                  </a:cubicBezTo>
                  <a:cubicBezTo>
                    <a:pt x="9" y="9"/>
                    <a:pt x="9" y="9"/>
                    <a:pt x="9" y="9"/>
                  </a:cubicBezTo>
                  <a:cubicBezTo>
                    <a:pt x="9" y="9"/>
                    <a:pt x="9" y="9"/>
                    <a:pt x="9" y="9"/>
                  </a:cubicBezTo>
                  <a:cubicBezTo>
                    <a:pt x="9" y="9"/>
                    <a:pt x="9" y="9"/>
                    <a:pt x="9"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8" y="9"/>
                    <a:pt x="8" y="9"/>
                    <a:pt x="8" y="9"/>
                  </a:cubicBezTo>
                  <a:cubicBezTo>
                    <a:pt x="7" y="9"/>
                    <a:pt x="7" y="9"/>
                    <a:pt x="7" y="9"/>
                  </a:cubicBezTo>
                  <a:cubicBezTo>
                    <a:pt x="7" y="9"/>
                    <a:pt x="7" y="9"/>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6" y="10"/>
                  </a:cubicBezTo>
                  <a:cubicBezTo>
                    <a:pt x="6" y="10"/>
                    <a:pt x="6"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0"/>
                  </a:cubicBezTo>
                  <a:cubicBezTo>
                    <a:pt x="5" y="10"/>
                    <a:pt x="5" y="10"/>
                    <a:pt x="5" y="11"/>
                  </a:cubicBezTo>
                  <a:cubicBezTo>
                    <a:pt x="5" y="11"/>
                    <a:pt x="5" y="11"/>
                    <a:pt x="5" y="11"/>
                  </a:cubicBezTo>
                  <a:cubicBezTo>
                    <a:pt x="5" y="11"/>
                    <a:pt x="5" y="11"/>
                    <a:pt x="5" y="11"/>
                  </a:cubicBezTo>
                  <a:cubicBezTo>
                    <a:pt x="5" y="11"/>
                    <a:pt x="5" y="11"/>
                    <a:pt x="5" y="11"/>
                  </a:cubicBezTo>
                  <a:cubicBezTo>
                    <a:pt x="4" y="11"/>
                    <a:pt x="4" y="11"/>
                    <a:pt x="4" y="11"/>
                  </a:cubicBezTo>
                  <a:cubicBezTo>
                    <a:pt x="4" y="11"/>
                    <a:pt x="4" y="11"/>
                    <a:pt x="4" y="11"/>
                  </a:cubicBezTo>
                  <a:cubicBezTo>
                    <a:pt x="4" y="11"/>
                    <a:pt x="4" y="11"/>
                    <a:pt x="4" y="11"/>
                  </a:cubicBezTo>
                  <a:cubicBezTo>
                    <a:pt x="4" y="11"/>
                    <a:pt x="4" y="11"/>
                    <a:pt x="4"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1"/>
                  </a:cubicBezTo>
                  <a:cubicBezTo>
                    <a:pt x="3" y="11"/>
                    <a:pt x="3" y="11"/>
                    <a:pt x="3" y="12"/>
                  </a:cubicBezTo>
                  <a:cubicBezTo>
                    <a:pt x="3"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2" y="12"/>
                    <a:pt x="2" y="12"/>
                    <a:pt x="2"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2"/>
                  </a:cubicBezTo>
                  <a:cubicBezTo>
                    <a:pt x="1" y="12"/>
                    <a:pt x="1" y="12"/>
                    <a:pt x="1" y="13"/>
                  </a:cubicBezTo>
                  <a:cubicBezTo>
                    <a:pt x="1" y="13"/>
                    <a:pt x="1" y="13"/>
                    <a:pt x="0" y="13"/>
                  </a:cubicBezTo>
                  <a:cubicBezTo>
                    <a:pt x="0" y="13"/>
                    <a:pt x="0" y="14"/>
                    <a:pt x="0" y="14"/>
                  </a:cubicBezTo>
                  <a:cubicBezTo>
                    <a:pt x="0" y="14"/>
                    <a:pt x="0" y="14"/>
                    <a:pt x="0"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80" name="Freeform 16">
              <a:extLst>
                <a:ext uri="{FF2B5EF4-FFF2-40B4-BE49-F238E27FC236}">
                  <a16:creationId xmlns:a16="http://schemas.microsoft.com/office/drawing/2014/main" id="{081B735B-E24C-45DF-BA67-50891E8EDAE9}"/>
                </a:ext>
              </a:extLst>
            </p:cNvPr>
            <p:cNvSpPr>
              <a:spLocks/>
            </p:cNvSpPr>
            <p:nvPr/>
          </p:nvSpPr>
          <p:spPr bwMode="auto">
            <a:xfrm>
              <a:off x="4357688" y="3328988"/>
              <a:ext cx="223837" cy="225425"/>
            </a:xfrm>
            <a:custGeom>
              <a:avLst/>
              <a:gdLst>
                <a:gd name="T0" fmla="*/ 46 w 60"/>
                <a:gd name="T1" fmla="*/ 31 h 60"/>
                <a:gd name="T2" fmla="*/ 47 w 60"/>
                <a:gd name="T3" fmla="*/ 29 h 60"/>
                <a:gd name="T4" fmla="*/ 49 w 60"/>
                <a:gd name="T5" fmla="*/ 27 h 60"/>
                <a:gd name="T6" fmla="*/ 50 w 60"/>
                <a:gd name="T7" fmla="*/ 25 h 60"/>
                <a:gd name="T8" fmla="*/ 52 w 60"/>
                <a:gd name="T9" fmla="*/ 22 h 60"/>
                <a:gd name="T10" fmla="*/ 53 w 60"/>
                <a:gd name="T11" fmla="*/ 20 h 60"/>
                <a:gd name="T12" fmla="*/ 54 w 60"/>
                <a:gd name="T13" fmla="*/ 18 h 60"/>
                <a:gd name="T14" fmla="*/ 55 w 60"/>
                <a:gd name="T15" fmla="*/ 16 h 60"/>
                <a:gd name="T16" fmla="*/ 56 w 60"/>
                <a:gd name="T17" fmla="*/ 15 h 60"/>
                <a:gd name="T18" fmla="*/ 56 w 60"/>
                <a:gd name="T19" fmla="*/ 13 h 60"/>
                <a:gd name="T20" fmla="*/ 57 w 60"/>
                <a:gd name="T21" fmla="*/ 12 h 60"/>
                <a:gd name="T22" fmla="*/ 58 w 60"/>
                <a:gd name="T23" fmla="*/ 10 h 60"/>
                <a:gd name="T24" fmla="*/ 59 w 60"/>
                <a:gd name="T25" fmla="*/ 9 h 60"/>
                <a:gd name="T26" fmla="*/ 59 w 60"/>
                <a:gd name="T27" fmla="*/ 7 h 60"/>
                <a:gd name="T28" fmla="*/ 59 w 60"/>
                <a:gd name="T29" fmla="*/ 3 h 60"/>
                <a:gd name="T30" fmla="*/ 57 w 60"/>
                <a:gd name="T31" fmla="*/ 1 h 60"/>
                <a:gd name="T32" fmla="*/ 49 w 60"/>
                <a:gd name="T33" fmla="*/ 0 h 60"/>
                <a:gd name="T34" fmla="*/ 29 w 60"/>
                <a:gd name="T35" fmla="*/ 1 h 60"/>
                <a:gd name="T36" fmla="*/ 19 w 60"/>
                <a:gd name="T37" fmla="*/ 1 h 60"/>
                <a:gd name="T38" fmla="*/ 17 w 60"/>
                <a:gd name="T39" fmla="*/ 10 h 60"/>
                <a:gd name="T40" fmla="*/ 21 w 60"/>
                <a:gd name="T41" fmla="*/ 12 h 60"/>
                <a:gd name="T42" fmla="*/ 30 w 60"/>
                <a:gd name="T43" fmla="*/ 11 h 60"/>
                <a:gd name="T44" fmla="*/ 41 w 60"/>
                <a:gd name="T45" fmla="*/ 10 h 60"/>
                <a:gd name="T46" fmla="*/ 45 w 60"/>
                <a:gd name="T47" fmla="*/ 12 h 60"/>
                <a:gd name="T48" fmla="*/ 44 w 60"/>
                <a:gd name="T49" fmla="*/ 13 h 60"/>
                <a:gd name="T50" fmla="*/ 43 w 60"/>
                <a:gd name="T51" fmla="*/ 15 h 60"/>
                <a:gd name="T52" fmla="*/ 43 w 60"/>
                <a:gd name="T53" fmla="*/ 16 h 60"/>
                <a:gd name="T54" fmla="*/ 42 w 60"/>
                <a:gd name="T55" fmla="*/ 18 h 60"/>
                <a:gd name="T56" fmla="*/ 40 w 60"/>
                <a:gd name="T57" fmla="*/ 20 h 60"/>
                <a:gd name="T58" fmla="*/ 38 w 60"/>
                <a:gd name="T59" fmla="*/ 24 h 60"/>
                <a:gd name="T60" fmla="*/ 35 w 60"/>
                <a:gd name="T61" fmla="*/ 27 h 60"/>
                <a:gd name="T62" fmla="*/ 29 w 60"/>
                <a:gd name="T63" fmla="*/ 33 h 60"/>
                <a:gd name="T64" fmla="*/ 27 w 60"/>
                <a:gd name="T65" fmla="*/ 35 h 60"/>
                <a:gd name="T66" fmla="*/ 25 w 60"/>
                <a:gd name="T67" fmla="*/ 37 h 60"/>
                <a:gd name="T68" fmla="*/ 22 w 60"/>
                <a:gd name="T69" fmla="*/ 38 h 60"/>
                <a:gd name="T70" fmla="*/ 20 w 60"/>
                <a:gd name="T71" fmla="*/ 40 h 60"/>
                <a:gd name="T72" fmla="*/ 18 w 60"/>
                <a:gd name="T73" fmla="*/ 41 h 60"/>
                <a:gd name="T74" fmla="*/ 17 w 60"/>
                <a:gd name="T75" fmla="*/ 42 h 60"/>
                <a:gd name="T76" fmla="*/ 15 w 60"/>
                <a:gd name="T77" fmla="*/ 43 h 60"/>
                <a:gd name="T78" fmla="*/ 13 w 60"/>
                <a:gd name="T79" fmla="*/ 44 h 60"/>
                <a:gd name="T80" fmla="*/ 11 w 60"/>
                <a:gd name="T81" fmla="*/ 45 h 60"/>
                <a:gd name="T82" fmla="*/ 9 w 60"/>
                <a:gd name="T83" fmla="*/ 46 h 60"/>
                <a:gd name="T84" fmla="*/ 8 w 60"/>
                <a:gd name="T85" fmla="*/ 46 h 60"/>
                <a:gd name="T86" fmla="*/ 6 w 60"/>
                <a:gd name="T87" fmla="*/ 47 h 60"/>
                <a:gd name="T88" fmla="*/ 4 w 60"/>
                <a:gd name="T89" fmla="*/ 48 h 60"/>
                <a:gd name="T90" fmla="*/ 2 w 60"/>
                <a:gd name="T91" fmla="*/ 49 h 60"/>
                <a:gd name="T92" fmla="*/ 0 w 60"/>
                <a:gd name="T93" fmla="*/ 52 h 60"/>
                <a:gd name="T94" fmla="*/ 2 w 60"/>
                <a:gd name="T95" fmla="*/ 54 h 60"/>
                <a:gd name="T96" fmla="*/ 4 w 60"/>
                <a:gd name="T97" fmla="*/ 55 h 60"/>
                <a:gd name="T98" fmla="*/ 7 w 60"/>
                <a:gd name="T99" fmla="*/ 57 h 60"/>
                <a:gd name="T100" fmla="*/ 9 w 60"/>
                <a:gd name="T101" fmla="*/ 58 h 60"/>
                <a:gd name="T102" fmla="*/ 11 w 60"/>
                <a:gd name="T103" fmla="*/ 59 h 60"/>
                <a:gd name="T104" fmla="*/ 14 w 60"/>
                <a:gd name="T105" fmla="*/ 59 h 60"/>
                <a:gd name="T106" fmla="*/ 16 w 60"/>
                <a:gd name="T107" fmla="*/ 58 h 60"/>
                <a:gd name="T108" fmla="*/ 17 w 60"/>
                <a:gd name="T109" fmla="*/ 57 h 60"/>
                <a:gd name="T110" fmla="*/ 19 w 60"/>
                <a:gd name="T111" fmla="*/ 56 h 60"/>
                <a:gd name="T112" fmla="*/ 21 w 60"/>
                <a:gd name="T113" fmla="*/ 55 h 60"/>
                <a:gd name="T114" fmla="*/ 23 w 60"/>
                <a:gd name="T115" fmla="*/ 54 h 60"/>
                <a:gd name="T116" fmla="*/ 25 w 60"/>
                <a:gd name="T117" fmla="*/ 52 h 60"/>
                <a:gd name="T118" fmla="*/ 27 w 60"/>
                <a:gd name="T119" fmla="*/ 51 h 60"/>
                <a:gd name="T120" fmla="*/ 30 w 60"/>
                <a:gd name="T121" fmla="*/ 49 h 60"/>
                <a:gd name="T122" fmla="*/ 41 w 60"/>
                <a:gd name="T123" fmla="*/ 38 h 60"/>
                <a:gd name="T124" fmla="*/ 43 w 60"/>
                <a:gd name="T125" fmla="*/ 35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 h="60">
                  <a:moveTo>
                    <a:pt x="44" y="34"/>
                  </a:moveTo>
                  <a:cubicBezTo>
                    <a:pt x="44" y="34"/>
                    <a:pt x="44" y="34"/>
                    <a:pt x="44" y="34"/>
                  </a:cubicBezTo>
                  <a:cubicBezTo>
                    <a:pt x="44" y="34"/>
                    <a:pt x="44" y="33"/>
                    <a:pt x="44" y="33"/>
                  </a:cubicBezTo>
                  <a:cubicBezTo>
                    <a:pt x="44" y="33"/>
                    <a:pt x="44" y="33"/>
                    <a:pt x="44" y="33"/>
                  </a:cubicBezTo>
                  <a:cubicBezTo>
                    <a:pt x="44" y="33"/>
                    <a:pt x="44" y="33"/>
                    <a:pt x="44" y="33"/>
                  </a:cubicBezTo>
                  <a:cubicBezTo>
                    <a:pt x="44" y="33"/>
                    <a:pt x="45" y="33"/>
                    <a:pt x="45" y="33"/>
                  </a:cubicBezTo>
                  <a:cubicBezTo>
                    <a:pt x="45" y="33"/>
                    <a:pt x="45" y="33"/>
                    <a:pt x="45" y="33"/>
                  </a:cubicBezTo>
                  <a:cubicBezTo>
                    <a:pt x="45" y="33"/>
                    <a:pt x="45" y="33"/>
                    <a:pt x="45" y="33"/>
                  </a:cubicBezTo>
                  <a:cubicBezTo>
                    <a:pt x="45" y="32"/>
                    <a:pt x="45" y="32"/>
                    <a:pt x="45" y="32"/>
                  </a:cubicBezTo>
                  <a:cubicBezTo>
                    <a:pt x="45" y="32"/>
                    <a:pt x="45" y="32"/>
                    <a:pt x="45" y="32"/>
                  </a:cubicBezTo>
                  <a:cubicBezTo>
                    <a:pt x="45" y="32"/>
                    <a:pt x="45" y="32"/>
                    <a:pt x="45" y="32"/>
                  </a:cubicBezTo>
                  <a:cubicBezTo>
                    <a:pt x="45" y="32"/>
                    <a:pt x="45" y="32"/>
                    <a:pt x="45" y="32"/>
                  </a:cubicBezTo>
                  <a:cubicBezTo>
                    <a:pt x="45" y="32"/>
                    <a:pt x="46" y="32"/>
                    <a:pt x="46" y="32"/>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1"/>
                    <a:pt x="46" y="31"/>
                  </a:cubicBezTo>
                  <a:cubicBezTo>
                    <a:pt x="46" y="31"/>
                    <a:pt x="46" y="30"/>
                    <a:pt x="46" y="30"/>
                  </a:cubicBezTo>
                  <a:cubicBezTo>
                    <a:pt x="46" y="30"/>
                    <a:pt x="46" y="30"/>
                    <a:pt x="47" y="30"/>
                  </a:cubicBezTo>
                  <a:cubicBezTo>
                    <a:pt x="47" y="30"/>
                    <a:pt x="47" y="30"/>
                    <a:pt x="47" y="30"/>
                  </a:cubicBezTo>
                  <a:cubicBezTo>
                    <a:pt x="47" y="30"/>
                    <a:pt x="47" y="30"/>
                    <a:pt x="47" y="30"/>
                  </a:cubicBezTo>
                  <a:cubicBezTo>
                    <a:pt x="47" y="30"/>
                    <a:pt x="47" y="30"/>
                    <a:pt x="47" y="30"/>
                  </a:cubicBezTo>
                  <a:cubicBezTo>
                    <a:pt x="47" y="30"/>
                    <a:pt x="47" y="30"/>
                    <a:pt x="47" y="30"/>
                  </a:cubicBezTo>
                  <a:cubicBezTo>
                    <a:pt x="47" y="30"/>
                    <a:pt x="47" y="29"/>
                    <a:pt x="47" y="29"/>
                  </a:cubicBezTo>
                  <a:cubicBezTo>
                    <a:pt x="47" y="29"/>
                    <a:pt x="47" y="29"/>
                    <a:pt x="47" y="29"/>
                  </a:cubicBezTo>
                  <a:cubicBezTo>
                    <a:pt x="47" y="29"/>
                    <a:pt x="47" y="29"/>
                    <a:pt x="47" y="29"/>
                  </a:cubicBezTo>
                  <a:cubicBezTo>
                    <a:pt x="47" y="29"/>
                    <a:pt x="47" y="29"/>
                    <a:pt x="47" y="29"/>
                  </a:cubicBezTo>
                  <a:cubicBezTo>
                    <a:pt x="47" y="29"/>
                    <a:pt x="47" y="29"/>
                    <a:pt x="47" y="29"/>
                  </a:cubicBezTo>
                  <a:cubicBezTo>
                    <a:pt x="48" y="29"/>
                    <a:pt x="48" y="29"/>
                    <a:pt x="48" y="29"/>
                  </a:cubicBezTo>
                  <a:cubicBezTo>
                    <a:pt x="48" y="29"/>
                    <a:pt x="48" y="28"/>
                    <a:pt x="48" y="28"/>
                  </a:cubicBezTo>
                  <a:cubicBezTo>
                    <a:pt x="48" y="28"/>
                    <a:pt x="48" y="28"/>
                    <a:pt x="48" y="28"/>
                  </a:cubicBezTo>
                  <a:cubicBezTo>
                    <a:pt x="48" y="28"/>
                    <a:pt x="48" y="28"/>
                    <a:pt x="48" y="28"/>
                  </a:cubicBezTo>
                  <a:cubicBezTo>
                    <a:pt x="48" y="28"/>
                    <a:pt x="48" y="28"/>
                    <a:pt x="48" y="28"/>
                  </a:cubicBezTo>
                  <a:cubicBezTo>
                    <a:pt x="48" y="28"/>
                    <a:pt x="48" y="28"/>
                    <a:pt x="48" y="27"/>
                  </a:cubicBezTo>
                  <a:cubicBezTo>
                    <a:pt x="48" y="27"/>
                    <a:pt x="48" y="27"/>
                    <a:pt x="48" y="27"/>
                  </a:cubicBezTo>
                  <a:cubicBezTo>
                    <a:pt x="48" y="27"/>
                    <a:pt x="48" y="27"/>
                    <a:pt x="48" y="27"/>
                  </a:cubicBezTo>
                  <a:cubicBezTo>
                    <a:pt x="49" y="27"/>
                    <a:pt x="49" y="27"/>
                    <a:pt x="49" y="27"/>
                  </a:cubicBezTo>
                  <a:cubicBezTo>
                    <a:pt x="49" y="27"/>
                    <a:pt x="49" y="27"/>
                    <a:pt x="49" y="27"/>
                  </a:cubicBezTo>
                  <a:cubicBezTo>
                    <a:pt x="49" y="27"/>
                    <a:pt x="49" y="27"/>
                    <a:pt x="49" y="27"/>
                  </a:cubicBezTo>
                  <a:cubicBezTo>
                    <a:pt x="49" y="27"/>
                    <a:pt x="49" y="27"/>
                    <a:pt x="49" y="27"/>
                  </a:cubicBezTo>
                  <a:cubicBezTo>
                    <a:pt x="49" y="27"/>
                    <a:pt x="49" y="27"/>
                    <a:pt x="49" y="27"/>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49" y="26"/>
                    <a:pt x="49" y="26"/>
                  </a:cubicBezTo>
                  <a:cubicBezTo>
                    <a:pt x="49" y="26"/>
                    <a:pt x="50" y="26"/>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5"/>
                    <a:pt x="50" y="25"/>
                    <a:pt x="50" y="25"/>
                  </a:cubicBezTo>
                  <a:cubicBezTo>
                    <a:pt x="50" y="24"/>
                    <a:pt x="50" y="24"/>
                    <a:pt x="50" y="24"/>
                  </a:cubicBezTo>
                  <a:cubicBezTo>
                    <a:pt x="50" y="24"/>
                    <a:pt x="50" y="24"/>
                    <a:pt x="50" y="24"/>
                  </a:cubicBezTo>
                  <a:cubicBezTo>
                    <a:pt x="51" y="24"/>
                    <a:pt x="51" y="24"/>
                    <a:pt x="51" y="24"/>
                  </a:cubicBezTo>
                  <a:cubicBezTo>
                    <a:pt x="51" y="24"/>
                    <a:pt x="51" y="24"/>
                    <a:pt x="51" y="24"/>
                  </a:cubicBezTo>
                  <a:cubicBezTo>
                    <a:pt x="51" y="24"/>
                    <a:pt x="51" y="24"/>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3"/>
                    <a:pt x="51" y="23"/>
                    <a:pt x="51" y="23"/>
                  </a:cubicBezTo>
                  <a:cubicBezTo>
                    <a:pt x="51" y="22"/>
                    <a:pt x="51" y="22"/>
                    <a:pt x="51" y="22"/>
                  </a:cubicBezTo>
                  <a:cubicBezTo>
                    <a:pt x="52" y="22"/>
                    <a:pt x="52" y="22"/>
                    <a:pt x="52" y="22"/>
                  </a:cubicBezTo>
                  <a:cubicBezTo>
                    <a:pt x="52" y="22"/>
                    <a:pt x="52" y="22"/>
                    <a:pt x="52" y="22"/>
                  </a:cubicBezTo>
                  <a:cubicBezTo>
                    <a:pt x="52" y="22"/>
                    <a:pt x="52" y="22"/>
                    <a:pt x="52" y="22"/>
                  </a:cubicBezTo>
                  <a:cubicBezTo>
                    <a:pt x="52" y="22"/>
                    <a:pt x="52" y="22"/>
                    <a:pt x="52" y="22"/>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2" y="21"/>
                    <a:pt x="52" y="21"/>
                    <a:pt x="52" y="21"/>
                  </a:cubicBezTo>
                  <a:cubicBezTo>
                    <a:pt x="53" y="21"/>
                    <a:pt x="53" y="21"/>
                    <a:pt x="53" y="21"/>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20"/>
                    <a:pt x="53" y="20"/>
                  </a:cubicBezTo>
                  <a:cubicBezTo>
                    <a:pt x="53" y="20"/>
                    <a:pt x="53" y="19"/>
                    <a:pt x="53" y="19"/>
                  </a:cubicBezTo>
                  <a:cubicBezTo>
                    <a:pt x="53" y="19"/>
                    <a:pt x="53" y="19"/>
                    <a:pt x="53" y="19"/>
                  </a:cubicBezTo>
                  <a:cubicBezTo>
                    <a:pt x="53" y="19"/>
                    <a:pt x="53" y="19"/>
                    <a:pt x="53" y="19"/>
                  </a:cubicBezTo>
                  <a:cubicBezTo>
                    <a:pt x="53" y="19"/>
                    <a:pt x="54" y="19"/>
                    <a:pt x="54" y="19"/>
                  </a:cubicBezTo>
                  <a:cubicBezTo>
                    <a:pt x="54" y="19"/>
                    <a:pt x="54" y="19"/>
                    <a:pt x="54" y="19"/>
                  </a:cubicBezTo>
                  <a:cubicBezTo>
                    <a:pt x="54" y="19"/>
                    <a:pt x="54" y="19"/>
                    <a:pt x="54" y="19"/>
                  </a:cubicBezTo>
                  <a:cubicBezTo>
                    <a:pt x="54" y="19"/>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8"/>
                    <a:pt x="54" y="18"/>
                  </a:cubicBezTo>
                  <a:cubicBezTo>
                    <a:pt x="54" y="18"/>
                    <a:pt x="54" y="17"/>
                    <a:pt x="54" y="17"/>
                  </a:cubicBezTo>
                  <a:cubicBezTo>
                    <a:pt x="54" y="17"/>
                    <a:pt x="54" y="17"/>
                    <a:pt x="54" y="17"/>
                  </a:cubicBezTo>
                  <a:cubicBezTo>
                    <a:pt x="54" y="17"/>
                    <a:pt x="54" y="17"/>
                    <a:pt x="54" y="17"/>
                  </a:cubicBezTo>
                  <a:cubicBezTo>
                    <a:pt x="54" y="17"/>
                    <a:pt x="55" y="17"/>
                    <a:pt x="55" y="17"/>
                  </a:cubicBezTo>
                  <a:cubicBezTo>
                    <a:pt x="55" y="17"/>
                    <a:pt x="55" y="17"/>
                    <a:pt x="55" y="17"/>
                  </a:cubicBezTo>
                  <a:cubicBezTo>
                    <a:pt x="55" y="17"/>
                    <a:pt x="55" y="17"/>
                    <a:pt x="55" y="17"/>
                  </a:cubicBezTo>
                  <a:cubicBezTo>
                    <a:pt x="55" y="17"/>
                    <a:pt x="55" y="17"/>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6"/>
                    <a:pt x="55" y="16"/>
                  </a:cubicBezTo>
                  <a:cubicBezTo>
                    <a:pt x="55" y="16"/>
                    <a:pt x="55" y="15"/>
                    <a:pt x="55" y="15"/>
                  </a:cubicBezTo>
                  <a:cubicBezTo>
                    <a:pt x="55" y="15"/>
                    <a:pt x="55" y="15"/>
                    <a:pt x="55" y="15"/>
                  </a:cubicBezTo>
                  <a:cubicBezTo>
                    <a:pt x="55" y="15"/>
                    <a:pt x="55" y="15"/>
                    <a:pt x="55" y="15"/>
                  </a:cubicBezTo>
                  <a:cubicBezTo>
                    <a:pt x="55" y="15"/>
                    <a:pt x="55" y="15"/>
                    <a:pt x="55" y="15"/>
                  </a:cubicBezTo>
                  <a:cubicBezTo>
                    <a:pt x="55" y="15"/>
                    <a:pt x="55" y="15"/>
                    <a:pt x="56" y="15"/>
                  </a:cubicBezTo>
                  <a:cubicBezTo>
                    <a:pt x="56" y="15"/>
                    <a:pt x="56" y="15"/>
                    <a:pt x="56" y="15"/>
                  </a:cubicBezTo>
                  <a:cubicBezTo>
                    <a:pt x="56" y="15"/>
                    <a:pt x="56" y="15"/>
                    <a:pt x="56" y="15"/>
                  </a:cubicBezTo>
                  <a:cubicBezTo>
                    <a:pt x="56" y="15"/>
                    <a:pt x="56" y="15"/>
                    <a:pt x="56" y="15"/>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4"/>
                    <a:pt x="56" y="14"/>
                    <a:pt x="56" y="14"/>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6" y="13"/>
                  </a:cubicBezTo>
                  <a:cubicBezTo>
                    <a:pt x="56" y="13"/>
                    <a:pt x="56"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3"/>
                  </a:cubicBezTo>
                  <a:cubicBezTo>
                    <a:pt x="57" y="13"/>
                    <a:pt x="57" y="13"/>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2"/>
                    <a:pt x="57" y="12"/>
                    <a:pt x="57" y="12"/>
                  </a:cubicBezTo>
                  <a:cubicBezTo>
                    <a:pt x="57" y="11"/>
                    <a:pt x="57" y="11"/>
                    <a:pt x="57" y="11"/>
                  </a:cubicBezTo>
                  <a:cubicBezTo>
                    <a:pt x="57" y="11"/>
                    <a:pt x="57" y="11"/>
                    <a:pt x="57" y="11"/>
                  </a:cubicBezTo>
                  <a:cubicBezTo>
                    <a:pt x="57" y="11"/>
                    <a:pt x="57" y="11"/>
                    <a:pt x="57" y="11"/>
                  </a:cubicBezTo>
                  <a:cubicBezTo>
                    <a:pt x="57" y="11"/>
                    <a:pt x="57" y="11"/>
                    <a:pt x="58" y="11"/>
                  </a:cubicBezTo>
                  <a:cubicBezTo>
                    <a:pt x="58" y="11"/>
                    <a:pt x="58" y="11"/>
                    <a:pt x="58" y="11"/>
                  </a:cubicBezTo>
                  <a:cubicBezTo>
                    <a:pt x="58" y="11"/>
                    <a:pt x="58" y="11"/>
                    <a:pt x="58" y="11"/>
                  </a:cubicBezTo>
                  <a:cubicBezTo>
                    <a:pt x="58" y="11"/>
                    <a:pt x="58" y="11"/>
                    <a:pt x="58" y="11"/>
                  </a:cubicBezTo>
                  <a:cubicBezTo>
                    <a:pt x="58" y="11"/>
                    <a:pt x="58" y="11"/>
                    <a:pt x="58" y="11"/>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10"/>
                    <a:pt x="58" y="10"/>
                    <a:pt x="58" y="10"/>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8" y="9"/>
                    <a:pt x="58" y="9"/>
                  </a:cubicBezTo>
                  <a:cubicBezTo>
                    <a:pt x="58" y="9"/>
                    <a:pt x="59" y="9"/>
                    <a:pt x="59" y="9"/>
                  </a:cubicBezTo>
                  <a:cubicBezTo>
                    <a:pt x="59" y="9"/>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8"/>
                  </a:cubicBezTo>
                  <a:cubicBezTo>
                    <a:pt x="59" y="8"/>
                    <a:pt x="59" y="8"/>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7"/>
                    <a:pt x="59" y="7"/>
                  </a:cubicBezTo>
                  <a:cubicBezTo>
                    <a:pt x="59" y="7"/>
                    <a:pt x="59" y="6"/>
                    <a:pt x="59" y="6"/>
                  </a:cubicBezTo>
                  <a:cubicBezTo>
                    <a:pt x="59" y="6"/>
                    <a:pt x="59" y="6"/>
                    <a:pt x="59" y="6"/>
                  </a:cubicBezTo>
                  <a:cubicBezTo>
                    <a:pt x="59" y="6"/>
                    <a:pt x="59" y="6"/>
                    <a:pt x="59" y="6"/>
                  </a:cubicBezTo>
                  <a:cubicBezTo>
                    <a:pt x="59" y="6"/>
                    <a:pt x="60" y="6"/>
                    <a:pt x="60" y="6"/>
                  </a:cubicBezTo>
                  <a:cubicBezTo>
                    <a:pt x="60" y="6"/>
                    <a:pt x="60" y="6"/>
                    <a:pt x="60" y="6"/>
                  </a:cubicBezTo>
                  <a:cubicBezTo>
                    <a:pt x="60" y="6"/>
                    <a:pt x="60" y="6"/>
                    <a:pt x="60" y="6"/>
                  </a:cubicBezTo>
                  <a:cubicBezTo>
                    <a:pt x="60" y="6"/>
                    <a:pt x="60" y="6"/>
                    <a:pt x="60" y="6"/>
                  </a:cubicBezTo>
                  <a:cubicBezTo>
                    <a:pt x="60" y="6"/>
                    <a:pt x="60" y="6"/>
                    <a:pt x="60" y="6"/>
                  </a:cubicBezTo>
                  <a:cubicBezTo>
                    <a:pt x="60" y="5"/>
                    <a:pt x="60" y="5"/>
                    <a:pt x="60" y="5"/>
                  </a:cubicBezTo>
                  <a:cubicBezTo>
                    <a:pt x="60" y="5"/>
                    <a:pt x="60" y="5"/>
                    <a:pt x="60" y="5"/>
                  </a:cubicBezTo>
                  <a:cubicBezTo>
                    <a:pt x="60" y="4"/>
                    <a:pt x="60" y="4"/>
                    <a:pt x="60" y="4"/>
                  </a:cubicBezTo>
                  <a:cubicBezTo>
                    <a:pt x="60" y="4"/>
                    <a:pt x="59" y="3"/>
                    <a:pt x="59" y="3"/>
                  </a:cubicBezTo>
                  <a:cubicBezTo>
                    <a:pt x="59" y="3"/>
                    <a:pt x="59" y="3"/>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8" y="2"/>
                    <a:pt x="58" y="2"/>
                  </a:cubicBezTo>
                  <a:cubicBezTo>
                    <a:pt x="58" y="2"/>
                    <a:pt x="57" y="2"/>
                    <a:pt x="57" y="2"/>
                  </a:cubicBezTo>
                  <a:cubicBezTo>
                    <a:pt x="57" y="2"/>
                    <a:pt x="57" y="2"/>
                    <a:pt x="57" y="2"/>
                  </a:cubicBezTo>
                  <a:cubicBezTo>
                    <a:pt x="57" y="2"/>
                    <a:pt x="57" y="2"/>
                    <a:pt x="57" y="2"/>
                  </a:cubicBezTo>
                  <a:cubicBezTo>
                    <a:pt x="57" y="2"/>
                    <a:pt x="57" y="2"/>
                    <a:pt x="57" y="2"/>
                  </a:cubicBezTo>
                  <a:cubicBezTo>
                    <a:pt x="57" y="2"/>
                    <a:pt x="57" y="2"/>
                    <a:pt x="57" y="2"/>
                  </a:cubicBezTo>
                  <a:cubicBezTo>
                    <a:pt x="57" y="1"/>
                    <a:pt x="57" y="1"/>
                    <a:pt x="57" y="1"/>
                  </a:cubicBezTo>
                  <a:cubicBezTo>
                    <a:pt x="57" y="1"/>
                    <a:pt x="57" y="1"/>
                    <a:pt x="57" y="1"/>
                  </a:cubicBezTo>
                  <a:cubicBezTo>
                    <a:pt x="57" y="1"/>
                    <a:pt x="57"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1"/>
                    <a:pt x="56" y="1"/>
                    <a:pt x="56" y="1"/>
                  </a:cubicBezTo>
                  <a:cubicBezTo>
                    <a:pt x="56" y="0"/>
                    <a:pt x="56" y="0"/>
                    <a:pt x="56" y="0"/>
                  </a:cubicBezTo>
                  <a:cubicBezTo>
                    <a:pt x="55" y="0"/>
                    <a:pt x="55" y="0"/>
                    <a:pt x="55" y="0"/>
                  </a:cubicBezTo>
                  <a:cubicBezTo>
                    <a:pt x="55" y="0"/>
                    <a:pt x="55" y="0"/>
                    <a:pt x="55" y="0"/>
                  </a:cubicBezTo>
                  <a:cubicBezTo>
                    <a:pt x="54" y="0"/>
                    <a:pt x="53" y="0"/>
                    <a:pt x="51" y="0"/>
                  </a:cubicBezTo>
                  <a:cubicBezTo>
                    <a:pt x="51" y="0"/>
                    <a:pt x="51" y="0"/>
                    <a:pt x="51" y="0"/>
                  </a:cubicBezTo>
                  <a:cubicBezTo>
                    <a:pt x="50" y="0"/>
                    <a:pt x="50" y="0"/>
                    <a:pt x="49" y="0"/>
                  </a:cubicBezTo>
                  <a:cubicBezTo>
                    <a:pt x="48" y="0"/>
                    <a:pt x="47" y="0"/>
                    <a:pt x="45" y="0"/>
                  </a:cubicBezTo>
                  <a:cubicBezTo>
                    <a:pt x="45" y="0"/>
                    <a:pt x="45" y="0"/>
                    <a:pt x="45" y="0"/>
                  </a:cubicBezTo>
                  <a:cubicBezTo>
                    <a:pt x="45" y="0"/>
                    <a:pt x="44" y="0"/>
                    <a:pt x="43" y="0"/>
                  </a:cubicBezTo>
                  <a:cubicBezTo>
                    <a:pt x="42" y="0"/>
                    <a:pt x="42" y="0"/>
                    <a:pt x="41" y="0"/>
                  </a:cubicBezTo>
                  <a:cubicBezTo>
                    <a:pt x="41" y="0"/>
                    <a:pt x="41" y="1"/>
                    <a:pt x="41" y="1"/>
                  </a:cubicBezTo>
                  <a:cubicBezTo>
                    <a:pt x="40" y="1"/>
                    <a:pt x="40" y="1"/>
                    <a:pt x="39" y="1"/>
                  </a:cubicBezTo>
                  <a:cubicBezTo>
                    <a:pt x="38" y="1"/>
                    <a:pt x="37" y="1"/>
                    <a:pt x="37" y="1"/>
                  </a:cubicBezTo>
                  <a:cubicBezTo>
                    <a:pt x="37" y="1"/>
                    <a:pt x="37" y="1"/>
                    <a:pt x="37" y="1"/>
                  </a:cubicBezTo>
                  <a:cubicBezTo>
                    <a:pt x="36" y="1"/>
                    <a:pt x="36" y="1"/>
                    <a:pt x="35" y="1"/>
                  </a:cubicBezTo>
                  <a:cubicBezTo>
                    <a:pt x="35" y="1"/>
                    <a:pt x="34" y="1"/>
                    <a:pt x="33" y="1"/>
                  </a:cubicBezTo>
                  <a:cubicBezTo>
                    <a:pt x="33" y="1"/>
                    <a:pt x="33" y="1"/>
                    <a:pt x="33" y="1"/>
                  </a:cubicBezTo>
                  <a:cubicBezTo>
                    <a:pt x="32" y="1"/>
                    <a:pt x="32" y="1"/>
                    <a:pt x="31" y="1"/>
                  </a:cubicBezTo>
                  <a:cubicBezTo>
                    <a:pt x="31" y="1"/>
                    <a:pt x="31" y="1"/>
                    <a:pt x="31" y="1"/>
                  </a:cubicBezTo>
                  <a:cubicBezTo>
                    <a:pt x="30" y="1"/>
                    <a:pt x="30" y="1"/>
                    <a:pt x="29" y="1"/>
                  </a:cubicBezTo>
                  <a:cubicBezTo>
                    <a:pt x="28" y="1"/>
                    <a:pt x="27" y="1"/>
                    <a:pt x="27" y="1"/>
                  </a:cubicBezTo>
                  <a:cubicBezTo>
                    <a:pt x="27" y="1"/>
                    <a:pt x="26" y="1"/>
                    <a:pt x="26" y="1"/>
                  </a:cubicBezTo>
                  <a:cubicBezTo>
                    <a:pt x="26" y="1"/>
                    <a:pt x="25" y="1"/>
                    <a:pt x="25" y="1"/>
                  </a:cubicBezTo>
                  <a:cubicBezTo>
                    <a:pt x="25" y="1"/>
                    <a:pt x="25" y="1"/>
                    <a:pt x="25" y="1"/>
                  </a:cubicBezTo>
                  <a:cubicBezTo>
                    <a:pt x="24" y="1"/>
                    <a:pt x="23" y="1"/>
                    <a:pt x="23" y="1"/>
                  </a:cubicBezTo>
                  <a:cubicBezTo>
                    <a:pt x="23" y="1"/>
                    <a:pt x="23" y="0"/>
                    <a:pt x="23" y="0"/>
                  </a:cubicBezTo>
                  <a:cubicBezTo>
                    <a:pt x="22" y="0"/>
                    <a:pt x="22" y="0"/>
                    <a:pt x="21" y="0"/>
                  </a:cubicBezTo>
                  <a:cubicBezTo>
                    <a:pt x="21" y="0"/>
                    <a:pt x="21" y="0"/>
                    <a:pt x="21" y="0"/>
                  </a:cubicBezTo>
                  <a:cubicBezTo>
                    <a:pt x="21" y="0"/>
                    <a:pt x="21" y="0"/>
                    <a:pt x="21" y="0"/>
                  </a:cubicBezTo>
                  <a:cubicBezTo>
                    <a:pt x="20" y="0"/>
                    <a:pt x="19" y="0"/>
                    <a:pt x="19" y="0"/>
                  </a:cubicBezTo>
                  <a:cubicBezTo>
                    <a:pt x="19" y="0"/>
                    <a:pt x="19" y="0"/>
                    <a:pt x="19" y="0"/>
                  </a:cubicBezTo>
                  <a:cubicBezTo>
                    <a:pt x="19" y="0"/>
                    <a:pt x="19" y="1"/>
                    <a:pt x="19" y="1"/>
                  </a:cubicBezTo>
                  <a:cubicBezTo>
                    <a:pt x="19" y="1"/>
                    <a:pt x="19" y="1"/>
                    <a:pt x="19" y="1"/>
                  </a:cubicBezTo>
                  <a:cubicBezTo>
                    <a:pt x="19" y="1"/>
                    <a:pt x="19" y="1"/>
                    <a:pt x="19" y="1"/>
                  </a:cubicBezTo>
                  <a:cubicBezTo>
                    <a:pt x="18" y="1"/>
                    <a:pt x="18" y="1"/>
                    <a:pt x="18" y="1"/>
                  </a:cubicBezTo>
                  <a:cubicBezTo>
                    <a:pt x="18" y="1"/>
                    <a:pt x="18" y="1"/>
                    <a:pt x="18" y="1"/>
                  </a:cubicBezTo>
                  <a:cubicBezTo>
                    <a:pt x="18" y="1"/>
                    <a:pt x="18" y="1"/>
                    <a:pt x="18" y="1"/>
                  </a:cubicBezTo>
                  <a:cubicBezTo>
                    <a:pt x="18" y="1"/>
                    <a:pt x="18" y="2"/>
                    <a:pt x="18" y="2"/>
                  </a:cubicBezTo>
                  <a:cubicBezTo>
                    <a:pt x="18" y="2"/>
                    <a:pt x="18" y="2"/>
                    <a:pt x="18" y="2"/>
                  </a:cubicBezTo>
                  <a:cubicBezTo>
                    <a:pt x="18" y="2"/>
                    <a:pt x="18" y="2"/>
                    <a:pt x="18" y="2"/>
                  </a:cubicBezTo>
                  <a:cubicBezTo>
                    <a:pt x="18" y="2"/>
                    <a:pt x="18" y="2"/>
                    <a:pt x="18" y="2"/>
                  </a:cubicBezTo>
                  <a:cubicBezTo>
                    <a:pt x="17" y="2"/>
                    <a:pt x="17" y="2"/>
                    <a:pt x="17" y="2"/>
                  </a:cubicBezTo>
                  <a:cubicBezTo>
                    <a:pt x="17" y="2"/>
                    <a:pt x="17" y="2"/>
                    <a:pt x="17" y="3"/>
                  </a:cubicBezTo>
                  <a:cubicBezTo>
                    <a:pt x="17" y="3"/>
                    <a:pt x="17" y="5"/>
                    <a:pt x="17" y="6"/>
                  </a:cubicBezTo>
                  <a:cubicBezTo>
                    <a:pt x="17" y="7"/>
                    <a:pt x="17" y="8"/>
                    <a:pt x="17" y="10"/>
                  </a:cubicBezTo>
                  <a:cubicBezTo>
                    <a:pt x="17" y="10"/>
                    <a:pt x="17" y="10"/>
                    <a:pt x="17" y="10"/>
                  </a:cubicBezTo>
                  <a:cubicBezTo>
                    <a:pt x="17" y="10"/>
                    <a:pt x="17" y="10"/>
                    <a:pt x="17" y="10"/>
                  </a:cubicBezTo>
                  <a:cubicBezTo>
                    <a:pt x="17" y="10"/>
                    <a:pt x="17" y="10"/>
                    <a:pt x="17" y="10"/>
                  </a:cubicBezTo>
                  <a:cubicBezTo>
                    <a:pt x="17" y="10"/>
                    <a:pt x="17" y="10"/>
                    <a:pt x="18" y="10"/>
                  </a:cubicBezTo>
                  <a:cubicBezTo>
                    <a:pt x="18" y="10"/>
                    <a:pt x="18" y="10"/>
                    <a:pt x="18" y="10"/>
                  </a:cubicBezTo>
                  <a:cubicBezTo>
                    <a:pt x="18" y="10"/>
                    <a:pt x="18" y="10"/>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8" y="11"/>
                  </a:cubicBezTo>
                  <a:cubicBezTo>
                    <a:pt x="18" y="11"/>
                    <a:pt x="18" y="11"/>
                    <a:pt x="19" y="11"/>
                  </a:cubicBezTo>
                  <a:cubicBezTo>
                    <a:pt x="19" y="11"/>
                    <a:pt x="19" y="11"/>
                    <a:pt x="19" y="11"/>
                  </a:cubicBezTo>
                  <a:cubicBezTo>
                    <a:pt x="19" y="11"/>
                    <a:pt x="19" y="11"/>
                    <a:pt x="19" y="11"/>
                  </a:cubicBezTo>
                  <a:cubicBezTo>
                    <a:pt x="19" y="11"/>
                    <a:pt x="19" y="12"/>
                    <a:pt x="19" y="12"/>
                  </a:cubicBezTo>
                  <a:cubicBezTo>
                    <a:pt x="19" y="12"/>
                    <a:pt x="20" y="12"/>
                    <a:pt x="21" y="12"/>
                  </a:cubicBezTo>
                  <a:cubicBezTo>
                    <a:pt x="21" y="12"/>
                    <a:pt x="21" y="12"/>
                    <a:pt x="21" y="12"/>
                  </a:cubicBezTo>
                  <a:cubicBezTo>
                    <a:pt x="21" y="12"/>
                    <a:pt x="21" y="12"/>
                    <a:pt x="22" y="12"/>
                  </a:cubicBezTo>
                  <a:cubicBezTo>
                    <a:pt x="22" y="12"/>
                    <a:pt x="22" y="12"/>
                    <a:pt x="22" y="12"/>
                  </a:cubicBezTo>
                  <a:cubicBezTo>
                    <a:pt x="22" y="12"/>
                    <a:pt x="22" y="12"/>
                    <a:pt x="23" y="12"/>
                  </a:cubicBezTo>
                  <a:cubicBezTo>
                    <a:pt x="23" y="12"/>
                    <a:pt x="23" y="11"/>
                    <a:pt x="23" y="11"/>
                  </a:cubicBezTo>
                  <a:cubicBezTo>
                    <a:pt x="23" y="11"/>
                    <a:pt x="23" y="11"/>
                    <a:pt x="24" y="11"/>
                  </a:cubicBezTo>
                  <a:cubicBezTo>
                    <a:pt x="24" y="11"/>
                    <a:pt x="24" y="11"/>
                    <a:pt x="24" y="11"/>
                  </a:cubicBezTo>
                  <a:cubicBezTo>
                    <a:pt x="24" y="11"/>
                    <a:pt x="24" y="11"/>
                    <a:pt x="24" y="11"/>
                  </a:cubicBezTo>
                  <a:cubicBezTo>
                    <a:pt x="24" y="11"/>
                    <a:pt x="24" y="11"/>
                    <a:pt x="25" y="11"/>
                  </a:cubicBezTo>
                  <a:cubicBezTo>
                    <a:pt x="25" y="11"/>
                    <a:pt x="25" y="11"/>
                    <a:pt x="25" y="11"/>
                  </a:cubicBezTo>
                  <a:cubicBezTo>
                    <a:pt x="25" y="11"/>
                    <a:pt x="26" y="11"/>
                    <a:pt x="26" y="11"/>
                  </a:cubicBezTo>
                  <a:cubicBezTo>
                    <a:pt x="27" y="11"/>
                    <a:pt x="27" y="11"/>
                    <a:pt x="27" y="11"/>
                  </a:cubicBezTo>
                  <a:cubicBezTo>
                    <a:pt x="27" y="11"/>
                    <a:pt x="27" y="11"/>
                    <a:pt x="27" y="11"/>
                  </a:cubicBezTo>
                  <a:cubicBezTo>
                    <a:pt x="28" y="11"/>
                    <a:pt x="29" y="11"/>
                    <a:pt x="30" y="11"/>
                  </a:cubicBezTo>
                  <a:cubicBezTo>
                    <a:pt x="30" y="11"/>
                    <a:pt x="30" y="11"/>
                    <a:pt x="30" y="11"/>
                  </a:cubicBezTo>
                  <a:cubicBezTo>
                    <a:pt x="30" y="11"/>
                    <a:pt x="30" y="11"/>
                    <a:pt x="31" y="11"/>
                  </a:cubicBezTo>
                  <a:cubicBezTo>
                    <a:pt x="31" y="11"/>
                    <a:pt x="31" y="11"/>
                    <a:pt x="31" y="11"/>
                  </a:cubicBezTo>
                  <a:cubicBezTo>
                    <a:pt x="31" y="11"/>
                    <a:pt x="32" y="11"/>
                    <a:pt x="32" y="11"/>
                  </a:cubicBezTo>
                  <a:cubicBezTo>
                    <a:pt x="32" y="11"/>
                    <a:pt x="32" y="11"/>
                    <a:pt x="32" y="11"/>
                  </a:cubicBezTo>
                  <a:cubicBezTo>
                    <a:pt x="33" y="11"/>
                    <a:pt x="33" y="11"/>
                    <a:pt x="34" y="11"/>
                  </a:cubicBezTo>
                  <a:cubicBezTo>
                    <a:pt x="34" y="11"/>
                    <a:pt x="35" y="11"/>
                    <a:pt x="35" y="11"/>
                  </a:cubicBezTo>
                  <a:cubicBezTo>
                    <a:pt x="35" y="11"/>
                    <a:pt x="35" y="11"/>
                    <a:pt x="35" y="11"/>
                  </a:cubicBezTo>
                  <a:cubicBezTo>
                    <a:pt x="35" y="11"/>
                    <a:pt x="36" y="11"/>
                    <a:pt x="36" y="11"/>
                  </a:cubicBezTo>
                  <a:cubicBezTo>
                    <a:pt x="36" y="11"/>
                    <a:pt x="36" y="11"/>
                    <a:pt x="36" y="11"/>
                  </a:cubicBezTo>
                  <a:cubicBezTo>
                    <a:pt x="37" y="11"/>
                    <a:pt x="38" y="11"/>
                    <a:pt x="38" y="11"/>
                  </a:cubicBezTo>
                  <a:cubicBezTo>
                    <a:pt x="39" y="11"/>
                    <a:pt x="39" y="11"/>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2" y="10"/>
                    <a:pt x="42" y="10"/>
                  </a:cubicBezTo>
                  <a:cubicBezTo>
                    <a:pt x="42" y="10"/>
                    <a:pt x="42" y="10"/>
                    <a:pt x="42" y="10"/>
                  </a:cubicBezTo>
                  <a:cubicBezTo>
                    <a:pt x="42" y="10"/>
                    <a:pt x="43" y="10"/>
                    <a:pt x="43" y="10"/>
                  </a:cubicBezTo>
                  <a:cubicBezTo>
                    <a:pt x="43" y="10"/>
                    <a:pt x="43" y="10"/>
                    <a:pt x="43" y="10"/>
                  </a:cubicBezTo>
                  <a:cubicBezTo>
                    <a:pt x="43" y="10"/>
                    <a:pt x="43" y="10"/>
                    <a:pt x="44" y="10"/>
                  </a:cubicBezTo>
                  <a:cubicBezTo>
                    <a:pt x="44" y="10"/>
                    <a:pt x="44" y="10"/>
                    <a:pt x="45" y="10"/>
                  </a:cubicBezTo>
                  <a:cubicBezTo>
                    <a:pt x="45" y="10"/>
                    <a:pt x="45" y="10"/>
                    <a:pt x="45" y="11"/>
                  </a:cubicBezTo>
                  <a:cubicBezTo>
                    <a:pt x="45" y="11"/>
                    <a:pt x="45" y="11"/>
                    <a:pt x="45" y="11"/>
                  </a:cubicBezTo>
                  <a:cubicBezTo>
                    <a:pt x="45" y="11"/>
                    <a:pt x="45" y="11"/>
                    <a:pt x="45" y="11"/>
                  </a:cubicBezTo>
                  <a:cubicBezTo>
                    <a:pt x="45" y="11"/>
                    <a:pt x="45" y="11"/>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5" y="12"/>
                    <a:pt x="45" y="12"/>
                    <a:pt x="45" y="12"/>
                  </a:cubicBezTo>
                  <a:cubicBezTo>
                    <a:pt x="44" y="12"/>
                    <a:pt x="44" y="12"/>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4"/>
                  </a:cubicBezTo>
                  <a:cubicBezTo>
                    <a:pt x="44" y="14"/>
                    <a:pt x="44" y="14"/>
                    <a:pt x="44"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cubicBezTo>
                    <a:pt x="43" y="15"/>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3" y="16"/>
                    <a:pt x="43" y="16"/>
                    <a:pt x="43" y="16"/>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7"/>
                    <a:pt x="42" y="17"/>
                    <a:pt x="42" y="17"/>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8"/>
                    <a:pt x="42" y="18"/>
                  </a:cubicBezTo>
                  <a:cubicBezTo>
                    <a:pt x="42" y="18"/>
                    <a:pt x="42" y="19"/>
                    <a:pt x="42"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19"/>
                  </a:cubicBezTo>
                  <a:cubicBezTo>
                    <a:pt x="41" y="19"/>
                    <a:pt x="41" y="19"/>
                    <a:pt x="41" y="20"/>
                  </a:cubicBezTo>
                  <a:cubicBezTo>
                    <a:pt x="41" y="20"/>
                    <a:pt x="41" y="20"/>
                    <a:pt x="41" y="20"/>
                  </a:cubicBezTo>
                  <a:cubicBezTo>
                    <a:pt x="41" y="20"/>
                    <a:pt x="41" y="20"/>
                    <a:pt x="41" y="20"/>
                  </a:cubicBezTo>
                  <a:cubicBezTo>
                    <a:pt x="41" y="20"/>
                    <a:pt x="41" y="20"/>
                    <a:pt x="41" y="20"/>
                  </a:cubicBezTo>
                  <a:cubicBezTo>
                    <a:pt x="40" y="20"/>
                    <a:pt x="40" y="20"/>
                    <a:pt x="40" y="20"/>
                  </a:cubicBezTo>
                  <a:cubicBezTo>
                    <a:pt x="40" y="20"/>
                    <a:pt x="40" y="20"/>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1"/>
                    <a:pt x="40" y="21"/>
                    <a:pt x="40" y="21"/>
                  </a:cubicBezTo>
                  <a:cubicBezTo>
                    <a:pt x="40" y="22"/>
                    <a:pt x="40" y="22"/>
                    <a:pt x="39" y="22"/>
                  </a:cubicBezTo>
                  <a:cubicBezTo>
                    <a:pt x="39" y="22"/>
                    <a:pt x="39" y="22"/>
                    <a:pt x="39" y="22"/>
                  </a:cubicBezTo>
                  <a:cubicBezTo>
                    <a:pt x="39" y="23"/>
                    <a:pt x="39" y="23"/>
                    <a:pt x="39" y="23"/>
                  </a:cubicBezTo>
                  <a:cubicBezTo>
                    <a:pt x="39" y="23"/>
                    <a:pt x="39" y="23"/>
                    <a:pt x="39" y="23"/>
                  </a:cubicBezTo>
                  <a:cubicBezTo>
                    <a:pt x="39" y="23"/>
                    <a:pt x="39" y="23"/>
                    <a:pt x="39" y="23"/>
                  </a:cubicBezTo>
                  <a:cubicBezTo>
                    <a:pt x="39" y="23"/>
                    <a:pt x="39" y="24"/>
                    <a:pt x="38" y="24"/>
                  </a:cubicBezTo>
                  <a:cubicBezTo>
                    <a:pt x="38" y="24"/>
                    <a:pt x="38" y="24"/>
                    <a:pt x="38" y="24"/>
                  </a:cubicBezTo>
                  <a:cubicBezTo>
                    <a:pt x="38" y="24"/>
                    <a:pt x="38" y="24"/>
                    <a:pt x="38" y="24"/>
                  </a:cubicBezTo>
                  <a:cubicBezTo>
                    <a:pt x="38" y="24"/>
                    <a:pt x="38" y="24"/>
                    <a:pt x="38" y="24"/>
                  </a:cubicBezTo>
                  <a:cubicBezTo>
                    <a:pt x="38" y="24"/>
                    <a:pt x="38"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5"/>
                    <a:pt x="37" y="25"/>
                  </a:cubicBezTo>
                  <a:cubicBezTo>
                    <a:pt x="37" y="25"/>
                    <a:pt x="37" y="26"/>
                    <a:pt x="37" y="26"/>
                  </a:cubicBezTo>
                  <a:cubicBezTo>
                    <a:pt x="37" y="26"/>
                    <a:pt x="37" y="26"/>
                    <a:pt x="37" y="26"/>
                  </a:cubicBezTo>
                  <a:cubicBezTo>
                    <a:pt x="37" y="26"/>
                    <a:pt x="37" y="26"/>
                    <a:pt x="36" y="26"/>
                  </a:cubicBezTo>
                  <a:cubicBezTo>
                    <a:pt x="36" y="26"/>
                    <a:pt x="36" y="26"/>
                    <a:pt x="36" y="26"/>
                  </a:cubicBezTo>
                  <a:cubicBezTo>
                    <a:pt x="36" y="26"/>
                    <a:pt x="36" y="26"/>
                    <a:pt x="36" y="27"/>
                  </a:cubicBezTo>
                  <a:cubicBezTo>
                    <a:pt x="36" y="27"/>
                    <a:pt x="36" y="27"/>
                    <a:pt x="36" y="27"/>
                  </a:cubicBezTo>
                  <a:cubicBezTo>
                    <a:pt x="36" y="27"/>
                    <a:pt x="36" y="27"/>
                    <a:pt x="35" y="27"/>
                  </a:cubicBezTo>
                  <a:cubicBezTo>
                    <a:pt x="35" y="27"/>
                    <a:pt x="35" y="27"/>
                    <a:pt x="35" y="27"/>
                  </a:cubicBezTo>
                  <a:cubicBezTo>
                    <a:pt x="35" y="28"/>
                    <a:pt x="35" y="28"/>
                    <a:pt x="34" y="28"/>
                  </a:cubicBezTo>
                  <a:cubicBezTo>
                    <a:pt x="34" y="28"/>
                    <a:pt x="34" y="28"/>
                    <a:pt x="34" y="28"/>
                  </a:cubicBezTo>
                  <a:cubicBezTo>
                    <a:pt x="34" y="29"/>
                    <a:pt x="34" y="29"/>
                    <a:pt x="33" y="30"/>
                  </a:cubicBezTo>
                  <a:cubicBezTo>
                    <a:pt x="33" y="30"/>
                    <a:pt x="33" y="30"/>
                    <a:pt x="33" y="30"/>
                  </a:cubicBezTo>
                  <a:cubicBezTo>
                    <a:pt x="33" y="30"/>
                    <a:pt x="32" y="30"/>
                    <a:pt x="32" y="31"/>
                  </a:cubicBezTo>
                  <a:cubicBezTo>
                    <a:pt x="32" y="31"/>
                    <a:pt x="32" y="31"/>
                    <a:pt x="31" y="32"/>
                  </a:cubicBezTo>
                  <a:cubicBezTo>
                    <a:pt x="31" y="32"/>
                    <a:pt x="31" y="32"/>
                    <a:pt x="31" y="32"/>
                  </a:cubicBezTo>
                  <a:cubicBezTo>
                    <a:pt x="31" y="32"/>
                    <a:pt x="31" y="32"/>
                    <a:pt x="31" y="32"/>
                  </a:cubicBezTo>
                  <a:cubicBezTo>
                    <a:pt x="31" y="32"/>
                    <a:pt x="31" y="32"/>
                    <a:pt x="31" y="32"/>
                  </a:cubicBezTo>
                  <a:cubicBezTo>
                    <a:pt x="30" y="32"/>
                    <a:pt x="30" y="33"/>
                    <a:pt x="30" y="33"/>
                  </a:cubicBezTo>
                  <a:cubicBezTo>
                    <a:pt x="30" y="33"/>
                    <a:pt x="30" y="33"/>
                    <a:pt x="30" y="33"/>
                  </a:cubicBezTo>
                  <a:cubicBezTo>
                    <a:pt x="30" y="33"/>
                    <a:pt x="30" y="33"/>
                    <a:pt x="30" y="33"/>
                  </a:cubicBezTo>
                  <a:cubicBezTo>
                    <a:pt x="30" y="33"/>
                    <a:pt x="29" y="33"/>
                    <a:pt x="29" y="33"/>
                  </a:cubicBezTo>
                  <a:cubicBezTo>
                    <a:pt x="29" y="33"/>
                    <a:pt x="29" y="33"/>
                    <a:pt x="29" y="34"/>
                  </a:cubicBezTo>
                  <a:cubicBezTo>
                    <a:pt x="29" y="34"/>
                    <a:pt x="29" y="34"/>
                    <a:pt x="29" y="34"/>
                  </a:cubicBezTo>
                  <a:cubicBezTo>
                    <a:pt x="29" y="34"/>
                    <a:pt x="29" y="34"/>
                    <a:pt x="29" y="34"/>
                  </a:cubicBezTo>
                  <a:cubicBezTo>
                    <a:pt x="29" y="34"/>
                    <a:pt x="29" y="34"/>
                    <a:pt x="28" y="34"/>
                  </a:cubicBezTo>
                  <a:cubicBezTo>
                    <a:pt x="28" y="34"/>
                    <a:pt x="28" y="34"/>
                    <a:pt x="28" y="34"/>
                  </a:cubicBezTo>
                  <a:cubicBezTo>
                    <a:pt x="28" y="34"/>
                    <a:pt x="28" y="34"/>
                    <a:pt x="28" y="34"/>
                  </a:cubicBezTo>
                  <a:cubicBezTo>
                    <a:pt x="28" y="35"/>
                    <a:pt x="28" y="35"/>
                    <a:pt x="28" y="35"/>
                  </a:cubicBezTo>
                  <a:cubicBezTo>
                    <a:pt x="28"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5"/>
                    <a:pt x="27" y="35"/>
                    <a:pt x="27" y="35"/>
                  </a:cubicBezTo>
                  <a:cubicBezTo>
                    <a:pt x="27" y="36"/>
                    <a:pt x="27"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6" y="36"/>
                  </a:cubicBezTo>
                  <a:cubicBezTo>
                    <a:pt x="26" y="36"/>
                    <a:pt x="26" y="36"/>
                    <a:pt x="25" y="36"/>
                  </a:cubicBezTo>
                  <a:cubicBezTo>
                    <a:pt x="25" y="36"/>
                    <a:pt x="25" y="36"/>
                    <a:pt x="25" y="36"/>
                  </a:cubicBezTo>
                  <a:cubicBezTo>
                    <a:pt x="25" y="36"/>
                    <a:pt x="25" y="36"/>
                    <a:pt x="25" y="36"/>
                  </a:cubicBezTo>
                  <a:cubicBezTo>
                    <a:pt x="25" y="36"/>
                    <a:pt x="25" y="37"/>
                    <a:pt x="25" y="37"/>
                  </a:cubicBezTo>
                  <a:cubicBezTo>
                    <a:pt x="25" y="37"/>
                    <a:pt x="25" y="37"/>
                    <a:pt x="25" y="37"/>
                  </a:cubicBezTo>
                  <a:cubicBezTo>
                    <a:pt x="25" y="37"/>
                    <a:pt x="25" y="37"/>
                    <a:pt x="25" y="37"/>
                  </a:cubicBezTo>
                  <a:cubicBezTo>
                    <a:pt x="25" y="37"/>
                    <a:pt x="25" y="37"/>
                    <a:pt x="25" y="37"/>
                  </a:cubicBezTo>
                  <a:cubicBezTo>
                    <a:pt x="25" y="37"/>
                    <a:pt x="25" y="37"/>
                    <a:pt x="25" y="37"/>
                  </a:cubicBezTo>
                  <a:cubicBezTo>
                    <a:pt x="24" y="37"/>
                    <a:pt x="24" y="37"/>
                    <a:pt x="24" y="37"/>
                  </a:cubicBezTo>
                  <a:cubicBezTo>
                    <a:pt x="24" y="37"/>
                    <a:pt x="24" y="37"/>
                    <a:pt x="24" y="37"/>
                  </a:cubicBezTo>
                  <a:cubicBezTo>
                    <a:pt x="24" y="37"/>
                    <a:pt x="24" y="37"/>
                    <a:pt x="24" y="37"/>
                  </a:cubicBezTo>
                  <a:cubicBezTo>
                    <a:pt x="24" y="37"/>
                    <a:pt x="24" y="37"/>
                    <a:pt x="24" y="37"/>
                  </a:cubicBezTo>
                  <a:cubicBezTo>
                    <a:pt x="24" y="37"/>
                    <a:pt x="24" y="37"/>
                    <a:pt x="24" y="37"/>
                  </a:cubicBezTo>
                  <a:cubicBezTo>
                    <a:pt x="24" y="38"/>
                    <a:pt x="24" y="38"/>
                    <a:pt x="24" y="38"/>
                  </a:cubicBezTo>
                  <a:cubicBezTo>
                    <a:pt x="24" y="38"/>
                    <a:pt x="24" y="38"/>
                    <a:pt x="24"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3" y="38"/>
                  </a:cubicBezTo>
                  <a:cubicBezTo>
                    <a:pt x="23" y="38"/>
                    <a:pt x="23" y="38"/>
                    <a:pt x="22" y="38"/>
                  </a:cubicBezTo>
                  <a:cubicBezTo>
                    <a:pt x="22" y="38"/>
                    <a:pt x="22" y="38"/>
                    <a:pt x="22" y="38"/>
                  </a:cubicBezTo>
                  <a:cubicBezTo>
                    <a:pt x="22" y="38"/>
                    <a:pt x="22" y="38"/>
                    <a:pt x="22" y="38"/>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2" y="39"/>
                  </a:cubicBezTo>
                  <a:cubicBezTo>
                    <a:pt x="22" y="39"/>
                    <a:pt x="22"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39"/>
                    <a:pt x="21" y="39"/>
                    <a:pt x="21" y="39"/>
                  </a:cubicBezTo>
                  <a:cubicBezTo>
                    <a:pt x="21"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20" y="40"/>
                    <a:pt x="20" y="40"/>
                    <a:pt x="20" y="40"/>
                  </a:cubicBezTo>
                  <a:cubicBezTo>
                    <a:pt x="19" y="40"/>
                    <a:pt x="19" y="40"/>
                    <a:pt x="19" y="40"/>
                  </a:cubicBezTo>
                  <a:cubicBezTo>
                    <a:pt x="19" y="40"/>
                    <a:pt x="19" y="40"/>
                    <a:pt x="19" y="40"/>
                  </a:cubicBezTo>
                  <a:cubicBezTo>
                    <a:pt x="19" y="40"/>
                    <a:pt x="19" y="40"/>
                    <a:pt x="19" y="40"/>
                  </a:cubicBezTo>
                  <a:cubicBezTo>
                    <a:pt x="19" y="40"/>
                    <a:pt x="19" y="40"/>
                    <a:pt x="19" y="40"/>
                  </a:cubicBezTo>
                  <a:cubicBezTo>
                    <a:pt x="19" y="40"/>
                    <a:pt x="19" y="41"/>
                    <a:pt x="19" y="41"/>
                  </a:cubicBezTo>
                  <a:cubicBezTo>
                    <a:pt x="19" y="41"/>
                    <a:pt x="19" y="41"/>
                    <a:pt x="19" y="41"/>
                  </a:cubicBezTo>
                  <a:cubicBezTo>
                    <a:pt x="19"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8" y="41"/>
                    <a:pt x="18" y="41"/>
                    <a:pt x="18" y="41"/>
                  </a:cubicBezTo>
                  <a:cubicBezTo>
                    <a:pt x="17" y="41"/>
                    <a:pt x="17" y="41"/>
                    <a:pt x="17" y="41"/>
                  </a:cubicBezTo>
                  <a:cubicBezTo>
                    <a:pt x="17" y="41"/>
                    <a:pt x="17" y="41"/>
                    <a:pt x="17" y="41"/>
                  </a:cubicBezTo>
                  <a:cubicBezTo>
                    <a:pt x="17" y="41"/>
                    <a:pt x="17" y="41"/>
                    <a:pt x="17" y="41"/>
                  </a:cubicBezTo>
                  <a:cubicBezTo>
                    <a:pt x="17" y="42"/>
                    <a:pt x="17" y="42"/>
                    <a:pt x="17" y="42"/>
                  </a:cubicBezTo>
                  <a:cubicBezTo>
                    <a:pt x="17" y="42"/>
                    <a:pt x="17" y="42"/>
                    <a:pt x="17" y="42"/>
                  </a:cubicBezTo>
                  <a:cubicBezTo>
                    <a:pt x="17" y="42"/>
                    <a:pt x="17" y="42"/>
                    <a:pt x="17" y="42"/>
                  </a:cubicBezTo>
                  <a:cubicBezTo>
                    <a:pt x="17" y="42"/>
                    <a:pt x="17" y="42"/>
                    <a:pt x="17"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6" y="42"/>
                  </a:cubicBezTo>
                  <a:cubicBezTo>
                    <a:pt x="16" y="42"/>
                    <a:pt x="16" y="42"/>
                    <a:pt x="15" y="42"/>
                  </a:cubicBezTo>
                  <a:cubicBezTo>
                    <a:pt x="15" y="42"/>
                    <a:pt x="15" y="42"/>
                    <a:pt x="15" y="42"/>
                  </a:cubicBezTo>
                  <a:cubicBezTo>
                    <a:pt x="15" y="42"/>
                    <a:pt x="15" y="42"/>
                    <a:pt x="15" y="42"/>
                  </a:cubicBezTo>
                  <a:cubicBezTo>
                    <a:pt x="15" y="43"/>
                    <a:pt x="15" y="43"/>
                    <a:pt x="15" y="43"/>
                  </a:cubicBezTo>
                  <a:cubicBezTo>
                    <a:pt x="15" y="43"/>
                    <a:pt x="15" y="43"/>
                    <a:pt x="15" y="43"/>
                  </a:cubicBezTo>
                  <a:cubicBezTo>
                    <a:pt x="15" y="43"/>
                    <a:pt x="15" y="43"/>
                    <a:pt x="15" y="43"/>
                  </a:cubicBezTo>
                  <a:cubicBezTo>
                    <a:pt x="15" y="43"/>
                    <a:pt x="15" y="43"/>
                    <a:pt x="15" y="43"/>
                  </a:cubicBezTo>
                  <a:cubicBezTo>
                    <a:pt x="15" y="43"/>
                    <a:pt x="15" y="43"/>
                    <a:pt x="15" y="43"/>
                  </a:cubicBezTo>
                  <a:cubicBezTo>
                    <a:pt x="14" y="43"/>
                    <a:pt x="14" y="43"/>
                    <a:pt x="14" y="43"/>
                  </a:cubicBezTo>
                  <a:cubicBezTo>
                    <a:pt x="14" y="43"/>
                    <a:pt x="14" y="43"/>
                    <a:pt x="14" y="43"/>
                  </a:cubicBezTo>
                  <a:cubicBezTo>
                    <a:pt x="14" y="43"/>
                    <a:pt x="14" y="43"/>
                    <a:pt x="14" y="43"/>
                  </a:cubicBezTo>
                  <a:cubicBezTo>
                    <a:pt x="14" y="43"/>
                    <a:pt x="14" y="43"/>
                    <a:pt x="14" y="43"/>
                  </a:cubicBezTo>
                  <a:cubicBezTo>
                    <a:pt x="14" y="43"/>
                    <a:pt x="14" y="43"/>
                    <a:pt x="13" y="43"/>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3" y="44"/>
                    <a:pt x="13" y="44"/>
                    <a:pt x="13"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4"/>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1" y="45"/>
                    <a:pt x="11" y="45"/>
                  </a:cubicBezTo>
                  <a:cubicBezTo>
                    <a:pt x="11"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5"/>
                  </a:cubicBezTo>
                  <a:cubicBezTo>
                    <a:pt x="10" y="45"/>
                    <a:pt x="10" y="45"/>
                    <a:pt x="10" y="46"/>
                  </a:cubicBezTo>
                  <a:cubicBezTo>
                    <a:pt x="10" y="46"/>
                    <a:pt x="10" y="46"/>
                    <a:pt x="10" y="46"/>
                  </a:cubicBezTo>
                  <a:cubicBezTo>
                    <a:pt x="10" y="46"/>
                    <a:pt x="10" y="46"/>
                    <a:pt x="10"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9" y="46"/>
                    <a:pt x="9" y="46"/>
                  </a:cubicBezTo>
                  <a:cubicBezTo>
                    <a:pt x="9"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6"/>
                  </a:cubicBezTo>
                  <a:cubicBezTo>
                    <a:pt x="8" y="46"/>
                    <a:pt x="8" y="46"/>
                    <a:pt x="8" y="47"/>
                  </a:cubicBezTo>
                  <a:cubicBezTo>
                    <a:pt x="8"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7" y="47"/>
                    <a:pt x="7" y="47"/>
                    <a:pt x="7" y="47"/>
                  </a:cubicBezTo>
                  <a:cubicBezTo>
                    <a:pt x="6" y="47"/>
                    <a:pt x="6" y="47"/>
                    <a:pt x="6" y="47"/>
                  </a:cubicBezTo>
                  <a:cubicBezTo>
                    <a:pt x="6" y="47"/>
                    <a:pt x="6" y="47"/>
                    <a:pt x="6" y="47"/>
                  </a:cubicBezTo>
                  <a:cubicBezTo>
                    <a:pt x="6" y="47"/>
                    <a:pt x="6" y="47"/>
                    <a:pt x="6" y="47"/>
                  </a:cubicBezTo>
                  <a:cubicBezTo>
                    <a:pt x="6" y="47"/>
                    <a:pt x="6" y="47"/>
                    <a:pt x="6" y="47"/>
                  </a:cubicBezTo>
                  <a:cubicBezTo>
                    <a:pt x="6" y="47"/>
                    <a:pt x="6" y="47"/>
                    <a:pt x="6" y="48"/>
                  </a:cubicBezTo>
                  <a:cubicBezTo>
                    <a:pt x="6" y="48"/>
                    <a:pt x="6" y="48"/>
                    <a:pt x="6" y="48"/>
                  </a:cubicBezTo>
                  <a:cubicBezTo>
                    <a:pt x="6" y="48"/>
                    <a:pt x="6" y="48"/>
                    <a:pt x="6" y="48"/>
                  </a:cubicBezTo>
                  <a:cubicBezTo>
                    <a:pt x="5" y="48"/>
                    <a:pt x="5" y="48"/>
                    <a:pt x="5" y="48"/>
                  </a:cubicBezTo>
                  <a:cubicBezTo>
                    <a:pt x="5" y="48"/>
                    <a:pt x="5" y="48"/>
                    <a:pt x="5" y="48"/>
                  </a:cubicBezTo>
                  <a:cubicBezTo>
                    <a:pt x="5" y="48"/>
                    <a:pt x="5" y="48"/>
                    <a:pt x="5" y="48"/>
                  </a:cubicBezTo>
                  <a:cubicBezTo>
                    <a:pt x="5" y="48"/>
                    <a:pt x="5" y="48"/>
                    <a:pt x="5" y="48"/>
                  </a:cubicBezTo>
                  <a:cubicBezTo>
                    <a:pt x="5" y="48"/>
                    <a:pt x="5"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8"/>
                    <a:pt x="4" y="48"/>
                  </a:cubicBezTo>
                  <a:cubicBezTo>
                    <a:pt x="4" y="48"/>
                    <a:pt x="4" y="49"/>
                    <a:pt x="4" y="49"/>
                  </a:cubicBezTo>
                  <a:cubicBezTo>
                    <a:pt x="3" y="49"/>
                    <a:pt x="3" y="49"/>
                    <a:pt x="3" y="49"/>
                  </a:cubicBezTo>
                  <a:cubicBezTo>
                    <a:pt x="3" y="49"/>
                    <a:pt x="3" y="49"/>
                    <a:pt x="3" y="49"/>
                  </a:cubicBezTo>
                  <a:cubicBezTo>
                    <a:pt x="3" y="49"/>
                    <a:pt x="3" y="49"/>
                    <a:pt x="3" y="49"/>
                  </a:cubicBezTo>
                  <a:cubicBezTo>
                    <a:pt x="3" y="49"/>
                    <a:pt x="3" y="49"/>
                    <a:pt x="3" y="49"/>
                  </a:cubicBezTo>
                  <a:cubicBezTo>
                    <a:pt x="3" y="49"/>
                    <a:pt x="3"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49"/>
                    <a:pt x="2" y="49"/>
                  </a:cubicBezTo>
                  <a:cubicBezTo>
                    <a:pt x="2" y="49"/>
                    <a:pt x="2" y="50"/>
                    <a:pt x="1" y="50"/>
                  </a:cubicBezTo>
                  <a:cubicBezTo>
                    <a:pt x="1" y="50"/>
                    <a:pt x="1" y="50"/>
                    <a:pt x="1" y="50"/>
                  </a:cubicBezTo>
                  <a:cubicBezTo>
                    <a:pt x="1" y="50"/>
                    <a:pt x="1" y="50"/>
                    <a:pt x="1" y="50"/>
                  </a:cubicBezTo>
                  <a:cubicBezTo>
                    <a:pt x="1" y="50"/>
                    <a:pt x="1" y="50"/>
                    <a:pt x="1" y="50"/>
                  </a:cubicBezTo>
                  <a:cubicBezTo>
                    <a:pt x="1" y="50"/>
                    <a:pt x="1" y="50"/>
                    <a:pt x="1" y="50"/>
                  </a:cubicBezTo>
                  <a:cubicBezTo>
                    <a:pt x="1" y="50"/>
                    <a:pt x="1" y="50"/>
                    <a:pt x="1" y="50"/>
                  </a:cubicBezTo>
                  <a:cubicBezTo>
                    <a:pt x="0" y="50"/>
                    <a:pt x="0" y="50"/>
                    <a:pt x="0" y="51"/>
                  </a:cubicBezTo>
                  <a:cubicBezTo>
                    <a:pt x="0" y="51"/>
                    <a:pt x="0" y="51"/>
                    <a:pt x="0" y="51"/>
                  </a:cubicBezTo>
                  <a:cubicBezTo>
                    <a:pt x="0" y="51"/>
                    <a:pt x="0" y="51"/>
                    <a:pt x="0" y="51"/>
                  </a:cubicBezTo>
                  <a:cubicBezTo>
                    <a:pt x="0" y="51"/>
                    <a:pt x="0" y="51"/>
                    <a:pt x="0" y="51"/>
                  </a:cubicBezTo>
                  <a:cubicBezTo>
                    <a:pt x="0" y="52"/>
                    <a:pt x="0" y="52"/>
                    <a:pt x="0" y="52"/>
                  </a:cubicBezTo>
                  <a:cubicBezTo>
                    <a:pt x="0" y="53"/>
                    <a:pt x="0" y="53"/>
                    <a:pt x="0" y="53"/>
                  </a:cubicBezTo>
                  <a:cubicBezTo>
                    <a:pt x="0" y="53"/>
                    <a:pt x="0" y="53"/>
                    <a:pt x="0" y="53"/>
                  </a:cubicBezTo>
                  <a:cubicBezTo>
                    <a:pt x="0"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3"/>
                    <a:pt x="1" y="53"/>
                    <a:pt x="1" y="53"/>
                  </a:cubicBezTo>
                  <a:cubicBezTo>
                    <a:pt x="1" y="54"/>
                    <a:pt x="1"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2" y="54"/>
                    <a:pt x="2" y="54"/>
                    <a:pt x="2" y="54"/>
                  </a:cubicBezTo>
                  <a:cubicBezTo>
                    <a:pt x="3" y="54"/>
                    <a:pt x="3" y="54"/>
                    <a:pt x="3" y="54"/>
                  </a:cubicBezTo>
                  <a:cubicBezTo>
                    <a:pt x="3" y="54"/>
                    <a:pt x="3" y="54"/>
                    <a:pt x="3" y="54"/>
                  </a:cubicBezTo>
                  <a:cubicBezTo>
                    <a:pt x="3" y="54"/>
                    <a:pt x="3" y="54"/>
                    <a:pt x="3" y="54"/>
                  </a:cubicBezTo>
                  <a:cubicBezTo>
                    <a:pt x="3" y="55"/>
                    <a:pt x="3" y="55"/>
                    <a:pt x="3" y="55"/>
                  </a:cubicBezTo>
                  <a:cubicBezTo>
                    <a:pt x="3" y="55"/>
                    <a:pt x="3" y="55"/>
                    <a:pt x="3" y="55"/>
                  </a:cubicBezTo>
                  <a:cubicBezTo>
                    <a:pt x="3"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5" y="55"/>
                    <a:pt x="5" y="55"/>
                  </a:cubicBezTo>
                  <a:cubicBezTo>
                    <a:pt x="5" y="55"/>
                    <a:pt x="5" y="55"/>
                    <a:pt x="5" y="55"/>
                  </a:cubicBezTo>
                  <a:cubicBezTo>
                    <a:pt x="5" y="55"/>
                    <a:pt x="5" y="55"/>
                    <a:pt x="5" y="55"/>
                  </a:cubicBezTo>
                  <a:cubicBezTo>
                    <a:pt x="5" y="55"/>
                    <a:pt x="5" y="56"/>
                    <a:pt x="5" y="56"/>
                  </a:cubicBezTo>
                  <a:cubicBezTo>
                    <a:pt x="5" y="56"/>
                    <a:pt x="5" y="56"/>
                    <a:pt x="5" y="56"/>
                  </a:cubicBezTo>
                  <a:cubicBezTo>
                    <a:pt x="5" y="56"/>
                    <a:pt x="5" y="56"/>
                    <a:pt x="5" y="56"/>
                  </a:cubicBezTo>
                  <a:cubicBezTo>
                    <a:pt x="5" y="56"/>
                    <a:pt x="5" y="56"/>
                    <a:pt x="6" y="56"/>
                  </a:cubicBezTo>
                  <a:cubicBezTo>
                    <a:pt x="6" y="56"/>
                    <a:pt x="6" y="56"/>
                    <a:pt x="6" y="56"/>
                  </a:cubicBezTo>
                  <a:cubicBezTo>
                    <a:pt x="6" y="56"/>
                    <a:pt x="6" y="56"/>
                    <a:pt x="6" y="56"/>
                  </a:cubicBezTo>
                  <a:cubicBezTo>
                    <a:pt x="6" y="56"/>
                    <a:pt x="6" y="56"/>
                    <a:pt x="6" y="56"/>
                  </a:cubicBezTo>
                  <a:cubicBezTo>
                    <a:pt x="6" y="56"/>
                    <a:pt x="6" y="56"/>
                    <a:pt x="6" y="56"/>
                  </a:cubicBezTo>
                  <a:cubicBezTo>
                    <a:pt x="6" y="56"/>
                    <a:pt x="6" y="56"/>
                    <a:pt x="6" y="57"/>
                  </a:cubicBezTo>
                  <a:cubicBezTo>
                    <a:pt x="7" y="57"/>
                    <a:pt x="7" y="57"/>
                    <a:pt x="7" y="57"/>
                  </a:cubicBezTo>
                  <a:cubicBezTo>
                    <a:pt x="7" y="57"/>
                    <a:pt x="7" y="57"/>
                    <a:pt x="7" y="57"/>
                  </a:cubicBezTo>
                  <a:cubicBezTo>
                    <a:pt x="7" y="57"/>
                    <a:pt x="7" y="57"/>
                    <a:pt x="7" y="57"/>
                  </a:cubicBezTo>
                  <a:cubicBezTo>
                    <a:pt x="7" y="57"/>
                    <a:pt x="7" y="57"/>
                    <a:pt x="7" y="57"/>
                  </a:cubicBezTo>
                  <a:cubicBezTo>
                    <a:pt x="7" y="57"/>
                    <a:pt x="7" y="57"/>
                    <a:pt x="8" y="57"/>
                  </a:cubicBezTo>
                  <a:cubicBezTo>
                    <a:pt x="8" y="57"/>
                    <a:pt x="8" y="57"/>
                    <a:pt x="8" y="57"/>
                  </a:cubicBezTo>
                  <a:cubicBezTo>
                    <a:pt x="8" y="57"/>
                    <a:pt x="8" y="57"/>
                    <a:pt x="8" y="57"/>
                  </a:cubicBezTo>
                  <a:cubicBezTo>
                    <a:pt x="8" y="57"/>
                    <a:pt x="8" y="57"/>
                    <a:pt x="8" y="57"/>
                  </a:cubicBezTo>
                  <a:cubicBezTo>
                    <a:pt x="8" y="57"/>
                    <a:pt x="8" y="57"/>
                    <a:pt x="8" y="57"/>
                  </a:cubicBezTo>
                  <a:cubicBezTo>
                    <a:pt x="8" y="57"/>
                    <a:pt x="8" y="58"/>
                    <a:pt x="8" y="58"/>
                  </a:cubicBezTo>
                  <a:cubicBezTo>
                    <a:pt x="8" y="58"/>
                    <a:pt x="8" y="58"/>
                    <a:pt x="8" y="58"/>
                  </a:cubicBezTo>
                  <a:cubicBezTo>
                    <a:pt x="8" y="58"/>
                    <a:pt x="8"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9" y="58"/>
                    <a:pt x="9" y="58"/>
                    <a:pt x="9" y="58"/>
                  </a:cubicBezTo>
                  <a:cubicBezTo>
                    <a:pt x="10" y="58"/>
                    <a:pt x="10" y="58"/>
                    <a:pt x="10" y="58"/>
                  </a:cubicBezTo>
                  <a:cubicBezTo>
                    <a:pt x="10" y="58"/>
                    <a:pt x="10" y="58"/>
                    <a:pt x="10" y="58"/>
                  </a:cubicBezTo>
                  <a:cubicBezTo>
                    <a:pt x="10" y="58"/>
                    <a:pt x="10" y="58"/>
                    <a:pt x="10" y="58"/>
                  </a:cubicBezTo>
                  <a:cubicBezTo>
                    <a:pt x="10" y="58"/>
                    <a:pt x="10" y="59"/>
                    <a:pt x="10" y="59"/>
                  </a:cubicBezTo>
                  <a:cubicBezTo>
                    <a:pt x="10" y="59"/>
                    <a:pt x="10" y="59"/>
                    <a:pt x="10" y="59"/>
                  </a:cubicBezTo>
                  <a:cubicBezTo>
                    <a:pt x="10" y="59"/>
                    <a:pt x="10" y="59"/>
                    <a:pt x="10" y="59"/>
                  </a:cubicBezTo>
                  <a:cubicBezTo>
                    <a:pt x="10" y="59"/>
                    <a:pt x="10" y="59"/>
                    <a:pt x="10" y="59"/>
                  </a:cubicBezTo>
                  <a:cubicBezTo>
                    <a:pt x="10" y="59"/>
                    <a:pt x="10" y="59"/>
                    <a:pt x="10" y="59"/>
                  </a:cubicBezTo>
                  <a:cubicBezTo>
                    <a:pt x="10" y="59"/>
                    <a:pt x="10"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1" y="59"/>
                  </a:cubicBezTo>
                  <a:cubicBezTo>
                    <a:pt x="11" y="59"/>
                    <a:pt x="11" y="59"/>
                    <a:pt x="12" y="59"/>
                  </a:cubicBezTo>
                  <a:cubicBezTo>
                    <a:pt x="12" y="59"/>
                    <a:pt x="12" y="59"/>
                    <a:pt x="12" y="59"/>
                  </a:cubicBezTo>
                  <a:cubicBezTo>
                    <a:pt x="12" y="60"/>
                    <a:pt x="13" y="59"/>
                    <a:pt x="13" y="59"/>
                  </a:cubicBezTo>
                  <a:cubicBezTo>
                    <a:pt x="13" y="59"/>
                    <a:pt x="13" y="59"/>
                    <a:pt x="13" y="59"/>
                  </a:cubicBezTo>
                  <a:cubicBezTo>
                    <a:pt x="13" y="59"/>
                    <a:pt x="13" y="59"/>
                    <a:pt x="13" y="59"/>
                  </a:cubicBezTo>
                  <a:cubicBezTo>
                    <a:pt x="13" y="59"/>
                    <a:pt x="13" y="59"/>
                    <a:pt x="13"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4" y="59"/>
                    <a:pt x="14" y="59"/>
                    <a:pt x="14" y="59"/>
                  </a:cubicBezTo>
                  <a:cubicBezTo>
                    <a:pt x="15" y="59"/>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5" y="58"/>
                  </a:cubicBezTo>
                  <a:cubicBezTo>
                    <a:pt x="15" y="58"/>
                    <a:pt x="15"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6" y="58"/>
                    <a:pt x="16" y="58"/>
                    <a:pt x="16" y="58"/>
                  </a:cubicBezTo>
                  <a:cubicBezTo>
                    <a:pt x="17" y="58"/>
                    <a:pt x="17" y="58"/>
                    <a:pt x="17" y="58"/>
                  </a:cubicBezTo>
                  <a:cubicBezTo>
                    <a:pt x="17" y="58"/>
                    <a:pt x="17" y="58"/>
                    <a:pt x="17" y="58"/>
                  </a:cubicBezTo>
                  <a:cubicBezTo>
                    <a:pt x="17" y="58"/>
                    <a:pt x="17" y="58"/>
                    <a:pt x="17" y="58"/>
                  </a:cubicBezTo>
                  <a:cubicBezTo>
                    <a:pt x="17" y="57"/>
                    <a:pt x="17" y="57"/>
                    <a:pt x="17" y="57"/>
                  </a:cubicBezTo>
                  <a:cubicBezTo>
                    <a:pt x="17" y="57"/>
                    <a:pt x="17" y="57"/>
                    <a:pt x="17" y="57"/>
                  </a:cubicBezTo>
                  <a:cubicBezTo>
                    <a:pt x="17" y="57"/>
                    <a:pt x="17" y="57"/>
                    <a:pt x="17" y="57"/>
                  </a:cubicBezTo>
                  <a:cubicBezTo>
                    <a:pt x="17" y="57"/>
                    <a:pt x="17"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9" y="57"/>
                    <a:pt x="19" y="57"/>
                    <a:pt x="19" y="57"/>
                  </a:cubicBezTo>
                  <a:cubicBezTo>
                    <a:pt x="19" y="57"/>
                    <a:pt x="19" y="57"/>
                    <a:pt x="19" y="57"/>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19" y="56"/>
                    <a:pt x="19" y="56"/>
                  </a:cubicBezTo>
                  <a:cubicBezTo>
                    <a:pt x="19" y="56"/>
                    <a:pt x="20" y="56"/>
                    <a:pt x="20" y="56"/>
                  </a:cubicBezTo>
                  <a:cubicBezTo>
                    <a:pt x="20" y="56"/>
                    <a:pt x="20" y="56"/>
                    <a:pt x="20" y="56"/>
                  </a:cubicBezTo>
                  <a:cubicBezTo>
                    <a:pt x="20" y="56"/>
                    <a:pt x="20" y="56"/>
                    <a:pt x="20" y="56"/>
                  </a:cubicBezTo>
                  <a:cubicBezTo>
                    <a:pt x="20" y="56"/>
                    <a:pt x="20" y="56"/>
                    <a:pt x="20" y="56"/>
                  </a:cubicBezTo>
                  <a:cubicBezTo>
                    <a:pt x="20" y="56"/>
                    <a:pt x="20" y="56"/>
                    <a:pt x="20" y="56"/>
                  </a:cubicBezTo>
                  <a:cubicBezTo>
                    <a:pt x="20" y="56"/>
                    <a:pt x="20" y="56"/>
                    <a:pt x="20" y="55"/>
                  </a:cubicBezTo>
                  <a:cubicBezTo>
                    <a:pt x="20" y="55"/>
                    <a:pt x="20" y="55"/>
                    <a:pt x="20" y="55"/>
                  </a:cubicBezTo>
                  <a:cubicBezTo>
                    <a:pt x="20" y="55"/>
                    <a:pt x="20" y="55"/>
                    <a:pt x="20" y="55"/>
                  </a:cubicBezTo>
                  <a:cubicBezTo>
                    <a:pt x="20"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1" y="55"/>
                  </a:cubicBezTo>
                  <a:cubicBezTo>
                    <a:pt x="21" y="55"/>
                    <a:pt x="21" y="55"/>
                    <a:pt x="22" y="55"/>
                  </a:cubicBezTo>
                  <a:cubicBezTo>
                    <a:pt x="22" y="55"/>
                    <a:pt x="22" y="55"/>
                    <a:pt x="22" y="55"/>
                  </a:cubicBezTo>
                  <a:cubicBezTo>
                    <a:pt x="22" y="55"/>
                    <a:pt x="22" y="55"/>
                    <a:pt x="22" y="55"/>
                  </a:cubicBezTo>
                  <a:cubicBezTo>
                    <a:pt x="22" y="55"/>
                    <a:pt x="22" y="55"/>
                    <a:pt x="22" y="54"/>
                  </a:cubicBezTo>
                  <a:cubicBezTo>
                    <a:pt x="22" y="54"/>
                    <a:pt x="22" y="54"/>
                    <a:pt x="22" y="54"/>
                  </a:cubicBezTo>
                  <a:cubicBezTo>
                    <a:pt x="22" y="54"/>
                    <a:pt x="22" y="54"/>
                    <a:pt x="22" y="54"/>
                  </a:cubicBezTo>
                  <a:cubicBezTo>
                    <a:pt x="22" y="54"/>
                    <a:pt x="22" y="54"/>
                    <a:pt x="22" y="54"/>
                  </a:cubicBezTo>
                  <a:cubicBezTo>
                    <a:pt x="22" y="54"/>
                    <a:pt x="22" y="54"/>
                    <a:pt x="22" y="54"/>
                  </a:cubicBezTo>
                  <a:cubicBezTo>
                    <a:pt x="22" y="54"/>
                    <a:pt x="23" y="54"/>
                    <a:pt x="23" y="54"/>
                  </a:cubicBezTo>
                  <a:cubicBezTo>
                    <a:pt x="23" y="54"/>
                    <a:pt x="23" y="54"/>
                    <a:pt x="23" y="54"/>
                  </a:cubicBezTo>
                  <a:cubicBezTo>
                    <a:pt x="23" y="54"/>
                    <a:pt x="23" y="54"/>
                    <a:pt x="23" y="54"/>
                  </a:cubicBezTo>
                  <a:cubicBezTo>
                    <a:pt x="23" y="54"/>
                    <a:pt x="23" y="54"/>
                    <a:pt x="23" y="54"/>
                  </a:cubicBezTo>
                  <a:cubicBezTo>
                    <a:pt x="23" y="54"/>
                    <a:pt x="23" y="54"/>
                    <a:pt x="23" y="54"/>
                  </a:cubicBezTo>
                  <a:cubicBezTo>
                    <a:pt x="23" y="54"/>
                    <a:pt x="23" y="54"/>
                    <a:pt x="23"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4" y="53"/>
                    <a:pt x="24" y="53"/>
                    <a:pt x="24" y="53"/>
                  </a:cubicBezTo>
                  <a:cubicBezTo>
                    <a:pt x="25" y="53"/>
                    <a:pt x="25" y="53"/>
                    <a:pt x="25" y="53"/>
                  </a:cubicBezTo>
                  <a:cubicBezTo>
                    <a:pt x="25" y="53"/>
                    <a:pt x="25" y="53"/>
                    <a:pt x="25" y="53"/>
                  </a:cubicBezTo>
                  <a:cubicBezTo>
                    <a:pt x="25" y="53"/>
                    <a:pt x="25" y="53"/>
                    <a:pt x="25" y="52"/>
                  </a:cubicBezTo>
                  <a:cubicBezTo>
                    <a:pt x="25" y="52"/>
                    <a:pt x="25" y="52"/>
                    <a:pt x="25" y="52"/>
                  </a:cubicBezTo>
                  <a:cubicBezTo>
                    <a:pt x="25" y="52"/>
                    <a:pt x="25" y="52"/>
                    <a:pt x="25" y="52"/>
                  </a:cubicBezTo>
                  <a:cubicBezTo>
                    <a:pt x="25" y="52"/>
                    <a:pt x="25" y="52"/>
                    <a:pt x="25" y="52"/>
                  </a:cubicBezTo>
                  <a:cubicBezTo>
                    <a:pt x="25" y="52"/>
                    <a:pt x="25" y="52"/>
                    <a:pt x="25" y="52"/>
                  </a:cubicBezTo>
                  <a:cubicBezTo>
                    <a:pt x="25" y="52"/>
                    <a:pt x="26" y="52"/>
                    <a:pt x="26" y="52"/>
                  </a:cubicBezTo>
                  <a:cubicBezTo>
                    <a:pt x="26" y="52"/>
                    <a:pt x="26" y="52"/>
                    <a:pt x="26" y="52"/>
                  </a:cubicBezTo>
                  <a:cubicBezTo>
                    <a:pt x="26" y="52"/>
                    <a:pt x="26" y="52"/>
                    <a:pt x="26" y="52"/>
                  </a:cubicBezTo>
                  <a:cubicBezTo>
                    <a:pt x="26" y="52"/>
                    <a:pt x="26" y="52"/>
                    <a:pt x="26" y="51"/>
                  </a:cubicBezTo>
                  <a:cubicBezTo>
                    <a:pt x="26" y="51"/>
                    <a:pt x="26" y="51"/>
                    <a:pt x="26" y="51"/>
                  </a:cubicBezTo>
                  <a:cubicBezTo>
                    <a:pt x="26"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7" y="51"/>
                    <a:pt x="27" y="51"/>
                  </a:cubicBezTo>
                  <a:cubicBezTo>
                    <a:pt x="27" y="51"/>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8" y="50"/>
                    <a:pt x="28" y="50"/>
                    <a:pt x="28" y="50"/>
                  </a:cubicBezTo>
                  <a:cubicBezTo>
                    <a:pt x="29" y="50"/>
                    <a:pt x="29" y="50"/>
                    <a:pt x="29" y="50"/>
                  </a:cubicBezTo>
                  <a:cubicBezTo>
                    <a:pt x="29" y="50"/>
                    <a:pt x="29" y="49"/>
                    <a:pt x="29" y="49"/>
                  </a:cubicBezTo>
                  <a:cubicBezTo>
                    <a:pt x="29" y="49"/>
                    <a:pt x="29" y="49"/>
                    <a:pt x="29" y="49"/>
                  </a:cubicBezTo>
                  <a:cubicBezTo>
                    <a:pt x="29" y="49"/>
                    <a:pt x="29" y="49"/>
                    <a:pt x="30" y="49"/>
                  </a:cubicBezTo>
                  <a:cubicBezTo>
                    <a:pt x="30" y="49"/>
                    <a:pt x="30" y="49"/>
                    <a:pt x="30" y="49"/>
                  </a:cubicBezTo>
                  <a:cubicBezTo>
                    <a:pt x="30" y="49"/>
                    <a:pt x="30" y="49"/>
                    <a:pt x="30" y="49"/>
                  </a:cubicBezTo>
                  <a:cubicBezTo>
                    <a:pt x="30" y="49"/>
                    <a:pt x="30" y="49"/>
                    <a:pt x="30" y="49"/>
                  </a:cubicBezTo>
                  <a:cubicBezTo>
                    <a:pt x="30" y="48"/>
                    <a:pt x="30" y="48"/>
                    <a:pt x="30" y="48"/>
                  </a:cubicBezTo>
                  <a:cubicBezTo>
                    <a:pt x="30" y="48"/>
                    <a:pt x="30" y="48"/>
                    <a:pt x="30" y="48"/>
                  </a:cubicBezTo>
                  <a:cubicBezTo>
                    <a:pt x="31" y="48"/>
                    <a:pt x="31" y="47"/>
                    <a:pt x="32" y="47"/>
                  </a:cubicBezTo>
                  <a:cubicBezTo>
                    <a:pt x="32" y="47"/>
                    <a:pt x="32" y="47"/>
                    <a:pt x="32" y="47"/>
                  </a:cubicBezTo>
                  <a:cubicBezTo>
                    <a:pt x="32" y="47"/>
                    <a:pt x="32" y="46"/>
                    <a:pt x="33" y="46"/>
                  </a:cubicBezTo>
                  <a:cubicBezTo>
                    <a:pt x="34" y="45"/>
                    <a:pt x="34" y="44"/>
                    <a:pt x="35" y="44"/>
                  </a:cubicBezTo>
                  <a:cubicBezTo>
                    <a:pt x="36" y="43"/>
                    <a:pt x="37" y="42"/>
                    <a:pt x="38" y="41"/>
                  </a:cubicBezTo>
                  <a:cubicBezTo>
                    <a:pt x="38" y="40"/>
                    <a:pt x="39" y="40"/>
                    <a:pt x="40" y="39"/>
                  </a:cubicBezTo>
                  <a:cubicBezTo>
                    <a:pt x="40" y="39"/>
                    <a:pt x="40" y="39"/>
                    <a:pt x="40" y="39"/>
                  </a:cubicBezTo>
                  <a:cubicBezTo>
                    <a:pt x="40" y="39"/>
                    <a:pt x="40" y="39"/>
                    <a:pt x="40" y="39"/>
                  </a:cubicBezTo>
                  <a:cubicBezTo>
                    <a:pt x="40" y="39"/>
                    <a:pt x="40" y="39"/>
                    <a:pt x="40" y="38"/>
                  </a:cubicBezTo>
                  <a:cubicBezTo>
                    <a:pt x="40" y="38"/>
                    <a:pt x="40" y="38"/>
                    <a:pt x="41" y="38"/>
                  </a:cubicBezTo>
                  <a:cubicBezTo>
                    <a:pt x="41" y="38"/>
                    <a:pt x="41" y="38"/>
                    <a:pt x="41" y="38"/>
                  </a:cubicBezTo>
                  <a:cubicBezTo>
                    <a:pt x="41" y="38"/>
                    <a:pt x="41" y="38"/>
                    <a:pt x="41" y="38"/>
                  </a:cubicBezTo>
                  <a:cubicBezTo>
                    <a:pt x="41" y="38"/>
                    <a:pt x="41" y="38"/>
                    <a:pt x="41" y="37"/>
                  </a:cubicBezTo>
                  <a:cubicBezTo>
                    <a:pt x="41" y="37"/>
                    <a:pt x="41" y="37"/>
                    <a:pt x="41" y="37"/>
                  </a:cubicBezTo>
                  <a:cubicBezTo>
                    <a:pt x="41" y="37"/>
                    <a:pt x="41" y="37"/>
                    <a:pt x="41" y="37"/>
                  </a:cubicBezTo>
                  <a:cubicBezTo>
                    <a:pt x="41" y="37"/>
                    <a:pt x="42" y="37"/>
                    <a:pt x="42" y="37"/>
                  </a:cubicBezTo>
                  <a:cubicBezTo>
                    <a:pt x="42" y="37"/>
                    <a:pt x="42" y="37"/>
                    <a:pt x="42" y="37"/>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2" y="36"/>
                    <a:pt x="42" y="36"/>
                    <a:pt x="42" y="36"/>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5"/>
                    <a:pt x="43" y="35"/>
                  </a:cubicBezTo>
                  <a:cubicBezTo>
                    <a:pt x="43" y="35"/>
                    <a:pt x="43" y="34"/>
                    <a:pt x="43" y="34"/>
                  </a:cubicBezTo>
                  <a:cubicBezTo>
                    <a:pt x="43" y="34"/>
                    <a:pt x="43" y="34"/>
                    <a:pt x="44" y="34"/>
                  </a:cubicBezTo>
                  <a:cubicBezTo>
                    <a:pt x="44" y="34"/>
                    <a:pt x="44" y="34"/>
                    <a:pt x="44" y="34"/>
                  </a:cubicBezTo>
                  <a:cubicBezTo>
                    <a:pt x="44" y="34"/>
                    <a:pt x="44" y="34"/>
                    <a:pt x="44" y="34"/>
                  </a:cubicBezTo>
                  <a:cubicBezTo>
                    <a:pt x="44" y="34"/>
                    <a:pt x="44" y="34"/>
                    <a:pt x="44"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81" name="Freeform 17">
              <a:extLst>
                <a:ext uri="{FF2B5EF4-FFF2-40B4-BE49-F238E27FC236}">
                  <a16:creationId xmlns:a16="http://schemas.microsoft.com/office/drawing/2014/main" id="{A72BDFEA-0AA2-4A64-9BB2-5E453BA16353}"/>
                </a:ext>
              </a:extLst>
            </p:cNvPr>
            <p:cNvSpPr>
              <a:spLocks/>
            </p:cNvSpPr>
            <p:nvPr/>
          </p:nvSpPr>
          <p:spPr bwMode="auto">
            <a:xfrm>
              <a:off x="5002213" y="3384550"/>
              <a:ext cx="404812" cy="211137"/>
            </a:xfrm>
            <a:custGeom>
              <a:avLst/>
              <a:gdLst>
                <a:gd name="T0" fmla="*/ 107 w 108"/>
                <a:gd name="T1" fmla="*/ 47 h 56"/>
                <a:gd name="T2" fmla="*/ 106 w 108"/>
                <a:gd name="T3" fmla="*/ 46 h 56"/>
                <a:gd name="T4" fmla="*/ 96 w 108"/>
                <a:gd name="T5" fmla="*/ 46 h 56"/>
                <a:gd name="T6" fmla="*/ 62 w 108"/>
                <a:gd name="T7" fmla="*/ 47 h 56"/>
                <a:gd name="T8" fmla="*/ 82 w 108"/>
                <a:gd name="T9" fmla="*/ 36 h 56"/>
                <a:gd name="T10" fmla="*/ 90 w 108"/>
                <a:gd name="T11" fmla="*/ 29 h 56"/>
                <a:gd name="T12" fmla="*/ 80 w 108"/>
                <a:gd name="T13" fmla="*/ 27 h 56"/>
                <a:gd name="T14" fmla="*/ 61 w 108"/>
                <a:gd name="T15" fmla="*/ 27 h 56"/>
                <a:gd name="T16" fmla="*/ 61 w 108"/>
                <a:gd name="T17" fmla="*/ 19 h 56"/>
                <a:gd name="T18" fmla="*/ 85 w 108"/>
                <a:gd name="T19" fmla="*/ 19 h 56"/>
                <a:gd name="T20" fmla="*/ 91 w 108"/>
                <a:gd name="T21" fmla="*/ 19 h 56"/>
                <a:gd name="T22" fmla="*/ 92 w 108"/>
                <a:gd name="T23" fmla="*/ 18 h 56"/>
                <a:gd name="T24" fmla="*/ 92 w 108"/>
                <a:gd name="T25" fmla="*/ 15 h 56"/>
                <a:gd name="T26" fmla="*/ 92 w 108"/>
                <a:gd name="T27" fmla="*/ 11 h 56"/>
                <a:gd name="T28" fmla="*/ 77 w 108"/>
                <a:gd name="T29" fmla="*/ 10 h 56"/>
                <a:gd name="T30" fmla="*/ 60 w 108"/>
                <a:gd name="T31" fmla="*/ 3 h 56"/>
                <a:gd name="T32" fmla="*/ 50 w 108"/>
                <a:gd name="T33" fmla="*/ 1 h 56"/>
                <a:gd name="T34" fmla="*/ 47 w 108"/>
                <a:gd name="T35" fmla="*/ 1 h 56"/>
                <a:gd name="T36" fmla="*/ 46 w 108"/>
                <a:gd name="T37" fmla="*/ 7 h 56"/>
                <a:gd name="T38" fmla="*/ 34 w 108"/>
                <a:gd name="T39" fmla="*/ 10 h 56"/>
                <a:gd name="T40" fmla="*/ 31 w 108"/>
                <a:gd name="T41" fmla="*/ 8 h 56"/>
                <a:gd name="T42" fmla="*/ 31 w 108"/>
                <a:gd name="T43" fmla="*/ 5 h 56"/>
                <a:gd name="T44" fmla="*/ 30 w 108"/>
                <a:gd name="T45" fmla="*/ 4 h 56"/>
                <a:gd name="T46" fmla="*/ 28 w 108"/>
                <a:gd name="T47" fmla="*/ 3 h 56"/>
                <a:gd name="T48" fmla="*/ 25 w 108"/>
                <a:gd name="T49" fmla="*/ 2 h 56"/>
                <a:gd name="T50" fmla="*/ 19 w 108"/>
                <a:gd name="T51" fmla="*/ 4 h 56"/>
                <a:gd name="T52" fmla="*/ 18 w 108"/>
                <a:gd name="T53" fmla="*/ 6 h 56"/>
                <a:gd name="T54" fmla="*/ 18 w 108"/>
                <a:gd name="T55" fmla="*/ 7 h 56"/>
                <a:gd name="T56" fmla="*/ 17 w 108"/>
                <a:gd name="T57" fmla="*/ 9 h 56"/>
                <a:gd name="T58" fmla="*/ 16 w 108"/>
                <a:gd name="T59" fmla="*/ 10 h 56"/>
                <a:gd name="T60" fmla="*/ 16 w 108"/>
                <a:gd name="T61" fmla="*/ 11 h 56"/>
                <a:gd name="T62" fmla="*/ 15 w 108"/>
                <a:gd name="T63" fmla="*/ 13 h 56"/>
                <a:gd name="T64" fmla="*/ 14 w 108"/>
                <a:gd name="T65" fmla="*/ 14 h 56"/>
                <a:gd name="T66" fmla="*/ 13 w 108"/>
                <a:gd name="T67" fmla="*/ 16 h 56"/>
                <a:gd name="T68" fmla="*/ 5 w 108"/>
                <a:gd name="T69" fmla="*/ 23 h 56"/>
                <a:gd name="T70" fmla="*/ 4 w 108"/>
                <a:gd name="T71" fmla="*/ 26 h 56"/>
                <a:gd name="T72" fmla="*/ 6 w 108"/>
                <a:gd name="T73" fmla="*/ 28 h 56"/>
                <a:gd name="T74" fmla="*/ 7 w 108"/>
                <a:gd name="T75" fmla="*/ 28 h 56"/>
                <a:gd name="T76" fmla="*/ 9 w 108"/>
                <a:gd name="T77" fmla="*/ 29 h 56"/>
                <a:gd name="T78" fmla="*/ 10 w 108"/>
                <a:gd name="T79" fmla="*/ 29 h 56"/>
                <a:gd name="T80" fmla="*/ 11 w 108"/>
                <a:gd name="T81" fmla="*/ 30 h 56"/>
                <a:gd name="T82" fmla="*/ 16 w 108"/>
                <a:gd name="T83" fmla="*/ 30 h 56"/>
                <a:gd name="T84" fmla="*/ 19 w 108"/>
                <a:gd name="T85" fmla="*/ 26 h 56"/>
                <a:gd name="T86" fmla="*/ 22 w 108"/>
                <a:gd name="T87" fmla="*/ 24 h 56"/>
                <a:gd name="T88" fmla="*/ 23 w 108"/>
                <a:gd name="T89" fmla="*/ 22 h 56"/>
                <a:gd name="T90" fmla="*/ 24 w 108"/>
                <a:gd name="T91" fmla="*/ 21 h 56"/>
                <a:gd name="T92" fmla="*/ 25 w 108"/>
                <a:gd name="T93" fmla="*/ 19 h 56"/>
                <a:gd name="T94" fmla="*/ 47 w 108"/>
                <a:gd name="T95" fmla="*/ 27 h 56"/>
                <a:gd name="T96" fmla="*/ 36 w 108"/>
                <a:gd name="T97" fmla="*/ 27 h 56"/>
                <a:gd name="T98" fmla="*/ 22 w 108"/>
                <a:gd name="T99" fmla="*/ 28 h 56"/>
                <a:gd name="T100" fmla="*/ 21 w 108"/>
                <a:gd name="T101" fmla="*/ 29 h 56"/>
                <a:gd name="T102" fmla="*/ 21 w 108"/>
                <a:gd name="T103" fmla="*/ 36 h 56"/>
                <a:gd name="T104" fmla="*/ 33 w 108"/>
                <a:gd name="T105" fmla="*/ 36 h 56"/>
                <a:gd name="T106" fmla="*/ 47 w 108"/>
                <a:gd name="T107" fmla="*/ 39 h 56"/>
                <a:gd name="T108" fmla="*/ 24 w 108"/>
                <a:gd name="T109" fmla="*/ 47 h 56"/>
                <a:gd name="T110" fmla="*/ 2 w 108"/>
                <a:gd name="T111" fmla="*/ 46 h 56"/>
                <a:gd name="T112" fmla="*/ 0 w 108"/>
                <a:gd name="T113" fmla="*/ 52 h 56"/>
                <a:gd name="T114" fmla="*/ 1 w 108"/>
                <a:gd name="T115" fmla="*/ 56 h 56"/>
                <a:gd name="T116" fmla="*/ 3 w 108"/>
                <a:gd name="T117" fmla="*/ 56 h 56"/>
                <a:gd name="T118" fmla="*/ 44 w 108"/>
                <a:gd name="T119" fmla="*/ 56 h 56"/>
                <a:gd name="T120" fmla="*/ 101 w 108"/>
                <a:gd name="T121" fmla="*/ 56 h 56"/>
                <a:gd name="T122" fmla="*/ 107 w 108"/>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8" h="56">
                  <a:moveTo>
                    <a:pt x="108" y="52"/>
                  </a:moveTo>
                  <a:cubicBezTo>
                    <a:pt x="108" y="52"/>
                    <a:pt x="108" y="52"/>
                    <a:pt x="108" y="51"/>
                  </a:cubicBezTo>
                  <a:cubicBezTo>
                    <a:pt x="108" y="51"/>
                    <a:pt x="108" y="51"/>
                    <a:pt x="108" y="51"/>
                  </a:cubicBezTo>
                  <a:cubicBezTo>
                    <a:pt x="108" y="51"/>
                    <a:pt x="108" y="51"/>
                    <a:pt x="108" y="51"/>
                  </a:cubicBezTo>
                  <a:cubicBezTo>
                    <a:pt x="108" y="51"/>
                    <a:pt x="107" y="51"/>
                    <a:pt x="107" y="51"/>
                  </a:cubicBezTo>
                  <a:cubicBezTo>
                    <a:pt x="107" y="50"/>
                    <a:pt x="107" y="49"/>
                    <a:pt x="107" y="49"/>
                  </a:cubicBezTo>
                  <a:cubicBezTo>
                    <a:pt x="107" y="49"/>
                    <a:pt x="107" y="49"/>
                    <a:pt x="107" y="49"/>
                  </a:cubicBezTo>
                  <a:cubicBezTo>
                    <a:pt x="107" y="49"/>
                    <a:pt x="107" y="48"/>
                    <a:pt x="107" y="48"/>
                  </a:cubicBezTo>
                  <a:cubicBezTo>
                    <a:pt x="107" y="48"/>
                    <a:pt x="107" y="48"/>
                    <a:pt x="107" y="48"/>
                  </a:cubicBezTo>
                  <a:cubicBezTo>
                    <a:pt x="107" y="48"/>
                    <a:pt x="107" y="47"/>
                    <a:pt x="107" y="47"/>
                  </a:cubicBezTo>
                  <a:cubicBezTo>
                    <a:pt x="107" y="47"/>
                    <a:pt x="107" y="47"/>
                    <a:pt x="107" y="47"/>
                  </a:cubicBezTo>
                  <a:cubicBezTo>
                    <a:pt x="107" y="47"/>
                    <a:pt x="107" y="47"/>
                    <a:pt x="107" y="47"/>
                  </a:cubicBezTo>
                  <a:cubicBezTo>
                    <a:pt x="107" y="47"/>
                    <a:pt x="107" y="47"/>
                    <a:pt x="107" y="47"/>
                  </a:cubicBezTo>
                  <a:cubicBezTo>
                    <a:pt x="107" y="47"/>
                    <a:pt x="107" y="47"/>
                    <a:pt x="107" y="47"/>
                  </a:cubicBezTo>
                  <a:cubicBezTo>
                    <a:pt x="107" y="47"/>
                    <a:pt x="107"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6" y="46"/>
                  </a:cubicBezTo>
                  <a:cubicBezTo>
                    <a:pt x="106" y="46"/>
                    <a:pt x="106" y="46"/>
                    <a:pt x="105" y="46"/>
                  </a:cubicBezTo>
                  <a:cubicBezTo>
                    <a:pt x="105" y="46"/>
                    <a:pt x="105" y="46"/>
                    <a:pt x="105" y="46"/>
                  </a:cubicBezTo>
                  <a:cubicBezTo>
                    <a:pt x="105" y="46"/>
                    <a:pt x="104" y="46"/>
                    <a:pt x="103" y="46"/>
                  </a:cubicBezTo>
                  <a:cubicBezTo>
                    <a:pt x="103" y="46"/>
                    <a:pt x="103" y="46"/>
                    <a:pt x="103" y="46"/>
                  </a:cubicBezTo>
                  <a:cubicBezTo>
                    <a:pt x="102" y="46"/>
                    <a:pt x="101" y="46"/>
                    <a:pt x="101" y="46"/>
                  </a:cubicBezTo>
                  <a:cubicBezTo>
                    <a:pt x="100" y="46"/>
                    <a:pt x="100" y="46"/>
                    <a:pt x="99" y="46"/>
                  </a:cubicBezTo>
                  <a:cubicBezTo>
                    <a:pt x="99" y="46"/>
                    <a:pt x="98" y="46"/>
                    <a:pt x="97" y="46"/>
                  </a:cubicBezTo>
                  <a:cubicBezTo>
                    <a:pt x="97" y="46"/>
                    <a:pt x="96" y="46"/>
                    <a:pt x="96" y="46"/>
                  </a:cubicBezTo>
                  <a:cubicBezTo>
                    <a:pt x="95" y="46"/>
                    <a:pt x="94" y="46"/>
                    <a:pt x="94" y="46"/>
                  </a:cubicBezTo>
                  <a:cubicBezTo>
                    <a:pt x="94" y="46"/>
                    <a:pt x="94" y="46"/>
                    <a:pt x="94" y="46"/>
                  </a:cubicBezTo>
                  <a:cubicBezTo>
                    <a:pt x="93" y="46"/>
                    <a:pt x="92" y="46"/>
                    <a:pt x="92" y="46"/>
                  </a:cubicBezTo>
                  <a:cubicBezTo>
                    <a:pt x="91" y="46"/>
                    <a:pt x="90" y="46"/>
                    <a:pt x="90" y="46"/>
                  </a:cubicBezTo>
                  <a:cubicBezTo>
                    <a:pt x="89" y="46"/>
                    <a:pt x="88" y="46"/>
                    <a:pt x="87" y="46"/>
                  </a:cubicBezTo>
                  <a:cubicBezTo>
                    <a:pt x="84" y="46"/>
                    <a:pt x="82" y="46"/>
                    <a:pt x="79" y="46"/>
                  </a:cubicBezTo>
                  <a:cubicBezTo>
                    <a:pt x="79" y="46"/>
                    <a:pt x="78" y="46"/>
                    <a:pt x="77" y="47"/>
                  </a:cubicBezTo>
                  <a:cubicBezTo>
                    <a:pt x="77" y="47"/>
                    <a:pt x="77" y="46"/>
                    <a:pt x="76" y="47"/>
                  </a:cubicBezTo>
                  <a:cubicBezTo>
                    <a:pt x="73" y="47"/>
                    <a:pt x="70" y="47"/>
                    <a:pt x="67" y="47"/>
                  </a:cubicBezTo>
                  <a:cubicBezTo>
                    <a:pt x="65" y="47"/>
                    <a:pt x="63" y="47"/>
                    <a:pt x="62" y="47"/>
                  </a:cubicBezTo>
                  <a:cubicBezTo>
                    <a:pt x="62" y="47"/>
                    <a:pt x="62" y="47"/>
                    <a:pt x="62" y="46"/>
                  </a:cubicBezTo>
                  <a:cubicBezTo>
                    <a:pt x="62" y="46"/>
                    <a:pt x="62" y="46"/>
                    <a:pt x="62" y="46"/>
                  </a:cubicBezTo>
                  <a:cubicBezTo>
                    <a:pt x="62" y="46"/>
                    <a:pt x="62" y="46"/>
                    <a:pt x="62" y="46"/>
                  </a:cubicBezTo>
                  <a:cubicBezTo>
                    <a:pt x="62" y="46"/>
                    <a:pt x="61" y="46"/>
                    <a:pt x="61" y="46"/>
                  </a:cubicBezTo>
                  <a:cubicBezTo>
                    <a:pt x="61" y="46"/>
                    <a:pt x="61" y="46"/>
                    <a:pt x="61" y="46"/>
                  </a:cubicBezTo>
                  <a:cubicBezTo>
                    <a:pt x="61" y="43"/>
                    <a:pt x="61" y="40"/>
                    <a:pt x="60" y="37"/>
                  </a:cubicBezTo>
                  <a:cubicBezTo>
                    <a:pt x="61" y="37"/>
                    <a:pt x="61" y="37"/>
                    <a:pt x="61" y="36"/>
                  </a:cubicBezTo>
                  <a:cubicBezTo>
                    <a:pt x="61" y="36"/>
                    <a:pt x="63" y="36"/>
                    <a:pt x="63" y="36"/>
                  </a:cubicBezTo>
                  <a:cubicBezTo>
                    <a:pt x="64" y="36"/>
                    <a:pt x="66" y="36"/>
                    <a:pt x="68" y="36"/>
                  </a:cubicBezTo>
                  <a:cubicBezTo>
                    <a:pt x="72" y="36"/>
                    <a:pt x="77" y="36"/>
                    <a:pt x="82" y="36"/>
                  </a:cubicBezTo>
                  <a:cubicBezTo>
                    <a:pt x="82" y="36"/>
                    <a:pt x="82" y="37"/>
                    <a:pt x="82" y="37"/>
                  </a:cubicBezTo>
                  <a:cubicBezTo>
                    <a:pt x="82" y="37"/>
                    <a:pt x="83" y="37"/>
                    <a:pt x="83" y="37"/>
                  </a:cubicBezTo>
                  <a:cubicBezTo>
                    <a:pt x="83" y="37"/>
                    <a:pt x="83" y="37"/>
                    <a:pt x="83" y="37"/>
                  </a:cubicBezTo>
                  <a:cubicBezTo>
                    <a:pt x="84" y="37"/>
                    <a:pt x="84" y="37"/>
                    <a:pt x="84" y="37"/>
                  </a:cubicBezTo>
                  <a:cubicBezTo>
                    <a:pt x="85" y="37"/>
                    <a:pt x="86" y="37"/>
                    <a:pt x="87" y="37"/>
                  </a:cubicBezTo>
                  <a:cubicBezTo>
                    <a:pt x="87" y="37"/>
                    <a:pt x="87" y="37"/>
                    <a:pt x="87" y="37"/>
                  </a:cubicBezTo>
                  <a:cubicBezTo>
                    <a:pt x="87" y="37"/>
                    <a:pt x="88" y="37"/>
                    <a:pt x="88" y="37"/>
                  </a:cubicBezTo>
                  <a:cubicBezTo>
                    <a:pt x="89" y="37"/>
                    <a:pt x="90" y="36"/>
                    <a:pt x="90" y="35"/>
                  </a:cubicBezTo>
                  <a:cubicBezTo>
                    <a:pt x="90" y="35"/>
                    <a:pt x="90" y="33"/>
                    <a:pt x="90" y="32"/>
                  </a:cubicBezTo>
                  <a:cubicBezTo>
                    <a:pt x="90" y="31"/>
                    <a:pt x="90" y="30"/>
                    <a:pt x="90" y="29"/>
                  </a:cubicBezTo>
                  <a:cubicBezTo>
                    <a:pt x="90" y="29"/>
                    <a:pt x="90" y="28"/>
                    <a:pt x="90" y="28"/>
                  </a:cubicBezTo>
                  <a:cubicBezTo>
                    <a:pt x="89" y="28"/>
                    <a:pt x="89" y="28"/>
                    <a:pt x="89" y="28"/>
                  </a:cubicBezTo>
                  <a:cubicBezTo>
                    <a:pt x="89" y="28"/>
                    <a:pt x="89" y="28"/>
                    <a:pt x="89" y="27"/>
                  </a:cubicBezTo>
                  <a:cubicBezTo>
                    <a:pt x="88" y="27"/>
                    <a:pt x="87" y="27"/>
                    <a:pt x="86" y="27"/>
                  </a:cubicBezTo>
                  <a:cubicBezTo>
                    <a:pt x="85" y="27"/>
                    <a:pt x="85" y="27"/>
                    <a:pt x="84" y="27"/>
                  </a:cubicBezTo>
                  <a:cubicBezTo>
                    <a:pt x="84" y="27"/>
                    <a:pt x="83" y="27"/>
                    <a:pt x="83" y="27"/>
                  </a:cubicBezTo>
                  <a:cubicBezTo>
                    <a:pt x="83" y="27"/>
                    <a:pt x="83" y="27"/>
                    <a:pt x="83" y="27"/>
                  </a:cubicBezTo>
                  <a:cubicBezTo>
                    <a:pt x="82" y="27"/>
                    <a:pt x="82" y="27"/>
                    <a:pt x="81" y="27"/>
                  </a:cubicBezTo>
                  <a:cubicBezTo>
                    <a:pt x="81" y="27"/>
                    <a:pt x="81" y="27"/>
                    <a:pt x="81" y="27"/>
                  </a:cubicBezTo>
                  <a:cubicBezTo>
                    <a:pt x="81" y="27"/>
                    <a:pt x="81" y="27"/>
                    <a:pt x="80" y="27"/>
                  </a:cubicBezTo>
                  <a:cubicBezTo>
                    <a:pt x="79" y="27"/>
                    <a:pt x="78" y="27"/>
                    <a:pt x="77" y="27"/>
                  </a:cubicBezTo>
                  <a:cubicBezTo>
                    <a:pt x="77" y="27"/>
                    <a:pt x="76" y="27"/>
                    <a:pt x="76" y="27"/>
                  </a:cubicBezTo>
                  <a:cubicBezTo>
                    <a:pt x="76" y="27"/>
                    <a:pt x="76" y="27"/>
                    <a:pt x="76" y="27"/>
                  </a:cubicBezTo>
                  <a:cubicBezTo>
                    <a:pt x="76" y="27"/>
                    <a:pt x="75" y="27"/>
                    <a:pt x="75" y="27"/>
                  </a:cubicBezTo>
                  <a:cubicBezTo>
                    <a:pt x="75" y="27"/>
                    <a:pt x="75" y="27"/>
                    <a:pt x="75" y="27"/>
                  </a:cubicBezTo>
                  <a:cubicBezTo>
                    <a:pt x="74" y="27"/>
                    <a:pt x="72" y="27"/>
                    <a:pt x="71" y="27"/>
                  </a:cubicBezTo>
                  <a:cubicBezTo>
                    <a:pt x="67" y="28"/>
                    <a:pt x="64" y="28"/>
                    <a:pt x="61" y="28"/>
                  </a:cubicBezTo>
                  <a:cubicBezTo>
                    <a:pt x="61" y="27"/>
                    <a:pt x="61" y="27"/>
                    <a:pt x="61" y="27"/>
                  </a:cubicBezTo>
                  <a:cubicBezTo>
                    <a:pt x="61" y="27"/>
                    <a:pt x="61" y="27"/>
                    <a:pt x="61" y="27"/>
                  </a:cubicBezTo>
                  <a:cubicBezTo>
                    <a:pt x="61" y="27"/>
                    <a:pt x="61" y="27"/>
                    <a:pt x="61" y="27"/>
                  </a:cubicBezTo>
                  <a:cubicBezTo>
                    <a:pt x="60" y="27"/>
                    <a:pt x="60" y="27"/>
                    <a:pt x="60" y="27"/>
                  </a:cubicBezTo>
                  <a:cubicBezTo>
                    <a:pt x="60" y="27"/>
                    <a:pt x="60" y="26"/>
                    <a:pt x="60" y="26"/>
                  </a:cubicBezTo>
                  <a:cubicBezTo>
                    <a:pt x="60" y="26"/>
                    <a:pt x="60" y="26"/>
                    <a:pt x="60" y="26"/>
                  </a:cubicBezTo>
                  <a:cubicBezTo>
                    <a:pt x="60" y="25"/>
                    <a:pt x="60" y="25"/>
                    <a:pt x="60" y="25"/>
                  </a:cubicBezTo>
                  <a:cubicBezTo>
                    <a:pt x="60" y="24"/>
                    <a:pt x="60" y="24"/>
                    <a:pt x="60" y="24"/>
                  </a:cubicBezTo>
                  <a:cubicBezTo>
                    <a:pt x="60" y="24"/>
                    <a:pt x="60" y="24"/>
                    <a:pt x="60" y="24"/>
                  </a:cubicBezTo>
                  <a:cubicBezTo>
                    <a:pt x="60" y="23"/>
                    <a:pt x="60" y="22"/>
                    <a:pt x="60" y="21"/>
                  </a:cubicBezTo>
                  <a:cubicBezTo>
                    <a:pt x="60" y="21"/>
                    <a:pt x="60" y="21"/>
                    <a:pt x="60" y="21"/>
                  </a:cubicBezTo>
                  <a:cubicBezTo>
                    <a:pt x="60" y="21"/>
                    <a:pt x="60" y="20"/>
                    <a:pt x="60" y="20"/>
                  </a:cubicBezTo>
                  <a:cubicBezTo>
                    <a:pt x="60" y="19"/>
                    <a:pt x="60" y="19"/>
                    <a:pt x="61" y="19"/>
                  </a:cubicBezTo>
                  <a:cubicBezTo>
                    <a:pt x="61" y="19"/>
                    <a:pt x="62" y="19"/>
                    <a:pt x="62" y="19"/>
                  </a:cubicBezTo>
                  <a:cubicBezTo>
                    <a:pt x="64" y="19"/>
                    <a:pt x="66" y="19"/>
                    <a:pt x="67" y="19"/>
                  </a:cubicBezTo>
                  <a:cubicBezTo>
                    <a:pt x="70" y="19"/>
                    <a:pt x="73" y="19"/>
                    <a:pt x="75" y="19"/>
                  </a:cubicBezTo>
                  <a:cubicBezTo>
                    <a:pt x="75" y="19"/>
                    <a:pt x="75" y="19"/>
                    <a:pt x="75" y="19"/>
                  </a:cubicBezTo>
                  <a:cubicBezTo>
                    <a:pt x="76" y="19"/>
                    <a:pt x="76" y="19"/>
                    <a:pt x="76" y="19"/>
                  </a:cubicBezTo>
                  <a:cubicBezTo>
                    <a:pt x="77" y="19"/>
                    <a:pt x="78" y="19"/>
                    <a:pt x="79" y="19"/>
                  </a:cubicBezTo>
                  <a:cubicBezTo>
                    <a:pt x="80" y="19"/>
                    <a:pt x="81" y="19"/>
                    <a:pt x="81" y="19"/>
                  </a:cubicBezTo>
                  <a:cubicBezTo>
                    <a:pt x="81" y="19"/>
                    <a:pt x="81" y="19"/>
                    <a:pt x="81" y="19"/>
                  </a:cubicBezTo>
                  <a:cubicBezTo>
                    <a:pt x="82" y="19"/>
                    <a:pt x="82" y="19"/>
                    <a:pt x="83" y="19"/>
                  </a:cubicBezTo>
                  <a:cubicBezTo>
                    <a:pt x="84" y="19"/>
                    <a:pt x="85" y="19"/>
                    <a:pt x="85" y="19"/>
                  </a:cubicBezTo>
                  <a:cubicBezTo>
                    <a:pt x="85" y="19"/>
                    <a:pt x="85" y="19"/>
                    <a:pt x="85" y="19"/>
                  </a:cubicBezTo>
                  <a:cubicBezTo>
                    <a:pt x="85" y="19"/>
                    <a:pt x="85" y="19"/>
                    <a:pt x="85" y="19"/>
                  </a:cubicBezTo>
                  <a:cubicBezTo>
                    <a:pt x="86" y="19"/>
                    <a:pt x="87" y="19"/>
                    <a:pt x="88" y="19"/>
                  </a:cubicBezTo>
                  <a:cubicBezTo>
                    <a:pt x="88" y="19"/>
                    <a:pt x="89" y="19"/>
                    <a:pt x="89"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1" y="19"/>
                    <a:pt x="91" y="19"/>
                    <a:pt x="91" y="19"/>
                  </a:cubicBezTo>
                  <a:cubicBezTo>
                    <a:pt x="92" y="19"/>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8"/>
                    <a:pt x="92" y="18"/>
                  </a:cubicBezTo>
                  <a:cubicBezTo>
                    <a:pt x="92" y="18"/>
                    <a:pt x="92" y="17"/>
                    <a:pt x="92" y="17"/>
                  </a:cubicBezTo>
                  <a:cubicBezTo>
                    <a:pt x="92" y="17"/>
                    <a:pt x="92" y="17"/>
                    <a:pt x="92" y="17"/>
                  </a:cubicBezTo>
                  <a:cubicBezTo>
                    <a:pt x="92" y="17"/>
                    <a:pt x="92" y="17"/>
                    <a:pt x="92" y="17"/>
                  </a:cubicBezTo>
                  <a:cubicBezTo>
                    <a:pt x="92" y="17"/>
                    <a:pt x="92" y="17"/>
                    <a:pt x="92" y="17"/>
                  </a:cubicBezTo>
                  <a:cubicBezTo>
                    <a:pt x="92" y="17"/>
                    <a:pt x="92" y="16"/>
                    <a:pt x="92" y="16"/>
                  </a:cubicBezTo>
                  <a:cubicBezTo>
                    <a:pt x="92" y="16"/>
                    <a:pt x="92" y="16"/>
                    <a:pt x="92" y="16"/>
                  </a:cubicBezTo>
                  <a:cubicBezTo>
                    <a:pt x="92" y="16"/>
                    <a:pt x="92" y="16"/>
                    <a:pt x="92" y="16"/>
                  </a:cubicBezTo>
                  <a:cubicBezTo>
                    <a:pt x="92" y="16"/>
                    <a:pt x="92" y="16"/>
                    <a:pt x="92" y="16"/>
                  </a:cubicBezTo>
                  <a:cubicBezTo>
                    <a:pt x="92" y="15"/>
                    <a:pt x="92" y="15"/>
                    <a:pt x="92" y="15"/>
                  </a:cubicBezTo>
                  <a:cubicBezTo>
                    <a:pt x="92" y="15"/>
                    <a:pt x="92" y="15"/>
                    <a:pt x="92" y="15"/>
                  </a:cubicBezTo>
                  <a:cubicBezTo>
                    <a:pt x="92" y="14"/>
                    <a:pt x="92" y="14"/>
                    <a:pt x="92" y="13"/>
                  </a:cubicBezTo>
                  <a:cubicBezTo>
                    <a:pt x="92" y="13"/>
                    <a:pt x="92" y="13"/>
                    <a:pt x="92" y="13"/>
                  </a:cubicBezTo>
                  <a:cubicBezTo>
                    <a:pt x="92" y="13"/>
                    <a:pt x="92" y="13"/>
                    <a:pt x="92" y="13"/>
                  </a:cubicBezTo>
                  <a:cubicBezTo>
                    <a:pt x="92" y="13"/>
                    <a:pt x="92" y="13"/>
                    <a:pt x="92" y="13"/>
                  </a:cubicBezTo>
                  <a:cubicBezTo>
                    <a:pt x="92" y="13"/>
                    <a:pt x="92" y="13"/>
                    <a:pt x="92" y="12"/>
                  </a:cubicBezTo>
                  <a:cubicBezTo>
                    <a:pt x="92" y="12"/>
                    <a:pt x="92" y="12"/>
                    <a:pt x="92" y="12"/>
                  </a:cubicBezTo>
                  <a:cubicBezTo>
                    <a:pt x="92" y="12"/>
                    <a:pt x="92" y="12"/>
                    <a:pt x="92" y="11"/>
                  </a:cubicBezTo>
                  <a:cubicBezTo>
                    <a:pt x="92" y="11"/>
                    <a:pt x="92" y="11"/>
                    <a:pt x="92" y="11"/>
                  </a:cubicBezTo>
                  <a:cubicBezTo>
                    <a:pt x="92" y="11"/>
                    <a:pt x="92" y="11"/>
                    <a:pt x="92" y="11"/>
                  </a:cubicBezTo>
                  <a:cubicBezTo>
                    <a:pt x="92" y="11"/>
                    <a:pt x="92" y="11"/>
                    <a:pt x="92" y="11"/>
                  </a:cubicBezTo>
                  <a:cubicBezTo>
                    <a:pt x="92" y="11"/>
                    <a:pt x="92" y="11"/>
                    <a:pt x="92" y="11"/>
                  </a:cubicBezTo>
                  <a:cubicBezTo>
                    <a:pt x="92" y="11"/>
                    <a:pt x="92" y="10"/>
                    <a:pt x="92" y="10"/>
                  </a:cubicBezTo>
                  <a:cubicBezTo>
                    <a:pt x="92" y="10"/>
                    <a:pt x="92" y="10"/>
                    <a:pt x="92" y="10"/>
                  </a:cubicBezTo>
                  <a:cubicBezTo>
                    <a:pt x="91" y="10"/>
                    <a:pt x="91" y="10"/>
                    <a:pt x="91" y="10"/>
                  </a:cubicBezTo>
                  <a:cubicBezTo>
                    <a:pt x="91" y="10"/>
                    <a:pt x="91" y="10"/>
                    <a:pt x="91" y="10"/>
                  </a:cubicBezTo>
                  <a:cubicBezTo>
                    <a:pt x="90" y="9"/>
                    <a:pt x="89" y="9"/>
                    <a:pt x="88" y="9"/>
                  </a:cubicBezTo>
                  <a:cubicBezTo>
                    <a:pt x="86" y="9"/>
                    <a:pt x="85" y="10"/>
                    <a:pt x="83" y="10"/>
                  </a:cubicBezTo>
                  <a:cubicBezTo>
                    <a:pt x="81" y="10"/>
                    <a:pt x="80" y="10"/>
                    <a:pt x="79" y="10"/>
                  </a:cubicBezTo>
                  <a:cubicBezTo>
                    <a:pt x="79" y="10"/>
                    <a:pt x="79" y="10"/>
                    <a:pt x="79" y="10"/>
                  </a:cubicBezTo>
                  <a:cubicBezTo>
                    <a:pt x="78" y="10"/>
                    <a:pt x="77" y="10"/>
                    <a:pt x="77" y="10"/>
                  </a:cubicBezTo>
                  <a:cubicBezTo>
                    <a:pt x="77" y="10"/>
                    <a:pt x="77" y="10"/>
                    <a:pt x="77" y="10"/>
                  </a:cubicBezTo>
                  <a:cubicBezTo>
                    <a:pt x="76" y="10"/>
                    <a:pt x="75" y="10"/>
                    <a:pt x="74" y="10"/>
                  </a:cubicBezTo>
                  <a:cubicBezTo>
                    <a:pt x="74" y="10"/>
                    <a:pt x="74" y="10"/>
                    <a:pt x="74" y="10"/>
                  </a:cubicBezTo>
                  <a:cubicBezTo>
                    <a:pt x="70" y="10"/>
                    <a:pt x="65" y="10"/>
                    <a:pt x="61" y="10"/>
                  </a:cubicBezTo>
                  <a:cubicBezTo>
                    <a:pt x="60" y="10"/>
                    <a:pt x="60" y="10"/>
                    <a:pt x="60" y="9"/>
                  </a:cubicBezTo>
                  <a:cubicBezTo>
                    <a:pt x="60" y="9"/>
                    <a:pt x="60" y="9"/>
                    <a:pt x="60" y="9"/>
                  </a:cubicBezTo>
                  <a:cubicBezTo>
                    <a:pt x="60" y="9"/>
                    <a:pt x="60" y="9"/>
                    <a:pt x="60" y="9"/>
                  </a:cubicBezTo>
                  <a:cubicBezTo>
                    <a:pt x="60" y="8"/>
                    <a:pt x="60" y="6"/>
                    <a:pt x="60" y="5"/>
                  </a:cubicBezTo>
                  <a:cubicBezTo>
                    <a:pt x="60" y="4"/>
                    <a:pt x="60" y="4"/>
                    <a:pt x="60" y="3"/>
                  </a:cubicBezTo>
                  <a:cubicBezTo>
                    <a:pt x="60" y="3"/>
                    <a:pt x="60" y="3"/>
                    <a:pt x="60" y="3"/>
                  </a:cubicBezTo>
                  <a:cubicBezTo>
                    <a:pt x="60" y="3"/>
                    <a:pt x="60" y="3"/>
                    <a:pt x="60" y="3"/>
                  </a:cubicBezTo>
                  <a:cubicBezTo>
                    <a:pt x="60" y="3"/>
                    <a:pt x="60" y="3"/>
                    <a:pt x="60" y="3"/>
                  </a:cubicBezTo>
                  <a:cubicBezTo>
                    <a:pt x="60" y="2"/>
                    <a:pt x="59" y="2"/>
                    <a:pt x="59" y="2"/>
                  </a:cubicBezTo>
                  <a:cubicBezTo>
                    <a:pt x="59" y="2"/>
                    <a:pt x="59" y="2"/>
                    <a:pt x="59" y="2"/>
                  </a:cubicBezTo>
                  <a:cubicBezTo>
                    <a:pt x="59" y="1"/>
                    <a:pt x="58" y="1"/>
                    <a:pt x="58" y="1"/>
                  </a:cubicBezTo>
                  <a:cubicBezTo>
                    <a:pt x="57" y="1"/>
                    <a:pt x="56" y="1"/>
                    <a:pt x="55" y="1"/>
                  </a:cubicBezTo>
                  <a:cubicBezTo>
                    <a:pt x="55" y="1"/>
                    <a:pt x="54" y="1"/>
                    <a:pt x="53" y="1"/>
                  </a:cubicBezTo>
                  <a:cubicBezTo>
                    <a:pt x="53" y="1"/>
                    <a:pt x="53" y="1"/>
                    <a:pt x="53" y="1"/>
                  </a:cubicBezTo>
                  <a:cubicBezTo>
                    <a:pt x="53" y="1"/>
                    <a:pt x="53" y="1"/>
                    <a:pt x="53" y="1"/>
                  </a:cubicBezTo>
                  <a:cubicBezTo>
                    <a:pt x="52" y="1"/>
                    <a:pt x="51" y="1"/>
                    <a:pt x="50" y="1"/>
                  </a:cubicBezTo>
                  <a:cubicBezTo>
                    <a:pt x="50" y="1"/>
                    <a:pt x="50" y="1"/>
                    <a:pt x="50" y="1"/>
                  </a:cubicBezTo>
                  <a:cubicBezTo>
                    <a:pt x="50" y="1"/>
                    <a:pt x="50" y="1"/>
                    <a:pt x="50" y="1"/>
                  </a:cubicBezTo>
                  <a:cubicBezTo>
                    <a:pt x="50" y="1"/>
                    <a:pt x="50" y="1"/>
                    <a:pt x="50" y="1"/>
                  </a:cubicBezTo>
                  <a:cubicBezTo>
                    <a:pt x="49" y="1"/>
                    <a:pt x="49" y="1"/>
                    <a:pt x="49" y="1"/>
                  </a:cubicBezTo>
                  <a:cubicBezTo>
                    <a:pt x="49" y="1"/>
                    <a:pt x="49" y="1"/>
                    <a:pt x="49" y="0"/>
                  </a:cubicBezTo>
                  <a:cubicBezTo>
                    <a:pt x="49" y="0"/>
                    <a:pt x="48"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7" y="1"/>
                    <a:pt x="47" y="1"/>
                  </a:cubicBezTo>
                  <a:cubicBezTo>
                    <a:pt x="47" y="1"/>
                    <a:pt x="46" y="1"/>
                    <a:pt x="46" y="1"/>
                  </a:cubicBezTo>
                  <a:cubicBezTo>
                    <a:pt x="46" y="2"/>
                    <a:pt x="46" y="2"/>
                    <a:pt x="46" y="2"/>
                  </a:cubicBezTo>
                  <a:cubicBezTo>
                    <a:pt x="46" y="2"/>
                    <a:pt x="46" y="3"/>
                    <a:pt x="46" y="4"/>
                  </a:cubicBezTo>
                  <a:cubicBezTo>
                    <a:pt x="46" y="5"/>
                    <a:pt x="46" y="5"/>
                    <a:pt x="46" y="6"/>
                  </a:cubicBezTo>
                  <a:cubicBezTo>
                    <a:pt x="46" y="6"/>
                    <a:pt x="46" y="6"/>
                    <a:pt x="46" y="6"/>
                  </a:cubicBezTo>
                  <a:cubicBezTo>
                    <a:pt x="46" y="6"/>
                    <a:pt x="46" y="7"/>
                    <a:pt x="46" y="7"/>
                  </a:cubicBezTo>
                  <a:cubicBezTo>
                    <a:pt x="46" y="7"/>
                    <a:pt x="46" y="7"/>
                    <a:pt x="46" y="7"/>
                  </a:cubicBezTo>
                  <a:cubicBezTo>
                    <a:pt x="46" y="7"/>
                    <a:pt x="46" y="7"/>
                    <a:pt x="46" y="7"/>
                  </a:cubicBezTo>
                  <a:cubicBezTo>
                    <a:pt x="46" y="7"/>
                    <a:pt x="46" y="7"/>
                    <a:pt x="46" y="7"/>
                  </a:cubicBezTo>
                  <a:cubicBezTo>
                    <a:pt x="46" y="8"/>
                    <a:pt x="46" y="8"/>
                    <a:pt x="46" y="8"/>
                  </a:cubicBezTo>
                  <a:cubicBezTo>
                    <a:pt x="46" y="8"/>
                    <a:pt x="46" y="8"/>
                    <a:pt x="46" y="8"/>
                  </a:cubicBezTo>
                  <a:cubicBezTo>
                    <a:pt x="46" y="8"/>
                    <a:pt x="46" y="9"/>
                    <a:pt x="46" y="9"/>
                  </a:cubicBezTo>
                  <a:cubicBezTo>
                    <a:pt x="46" y="9"/>
                    <a:pt x="46" y="9"/>
                    <a:pt x="46" y="9"/>
                  </a:cubicBezTo>
                  <a:cubicBezTo>
                    <a:pt x="46" y="9"/>
                    <a:pt x="46" y="10"/>
                    <a:pt x="46" y="10"/>
                  </a:cubicBezTo>
                  <a:cubicBezTo>
                    <a:pt x="45" y="10"/>
                    <a:pt x="45" y="10"/>
                    <a:pt x="45" y="10"/>
                  </a:cubicBezTo>
                  <a:cubicBezTo>
                    <a:pt x="44" y="10"/>
                    <a:pt x="44" y="10"/>
                    <a:pt x="43" y="10"/>
                  </a:cubicBezTo>
                  <a:cubicBezTo>
                    <a:pt x="41" y="10"/>
                    <a:pt x="39" y="10"/>
                    <a:pt x="36" y="10"/>
                  </a:cubicBezTo>
                  <a:cubicBezTo>
                    <a:pt x="36" y="10"/>
                    <a:pt x="35" y="10"/>
                    <a:pt x="34" y="10"/>
                  </a:cubicBezTo>
                  <a:cubicBezTo>
                    <a:pt x="34" y="10"/>
                    <a:pt x="34" y="10"/>
                    <a:pt x="34" y="10"/>
                  </a:cubicBezTo>
                  <a:cubicBezTo>
                    <a:pt x="33" y="10"/>
                    <a:pt x="32"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0" y="9"/>
                    <a:pt x="31" y="9"/>
                    <a:pt x="30" y="9"/>
                  </a:cubicBezTo>
                  <a:cubicBezTo>
                    <a:pt x="30" y="9"/>
                    <a:pt x="31" y="8"/>
                    <a:pt x="31" y="8"/>
                  </a:cubicBezTo>
                  <a:cubicBezTo>
                    <a:pt x="31" y="8"/>
                    <a:pt x="31" y="8"/>
                    <a:pt x="31" y="8"/>
                  </a:cubicBezTo>
                  <a:cubicBezTo>
                    <a:pt x="31" y="8"/>
                    <a:pt x="31" y="8"/>
                    <a:pt x="31" y="8"/>
                  </a:cubicBezTo>
                  <a:cubicBezTo>
                    <a:pt x="31" y="7"/>
                    <a:pt x="31" y="7"/>
                    <a:pt x="31" y="7"/>
                  </a:cubicBezTo>
                  <a:cubicBezTo>
                    <a:pt x="31" y="7"/>
                    <a:pt x="31" y="7"/>
                    <a:pt x="31" y="7"/>
                  </a:cubicBezTo>
                  <a:cubicBezTo>
                    <a:pt x="31" y="7"/>
                    <a:pt x="31" y="7"/>
                    <a:pt x="31" y="7"/>
                  </a:cubicBezTo>
                  <a:cubicBezTo>
                    <a:pt x="31" y="7"/>
                    <a:pt x="31" y="7"/>
                    <a:pt x="31" y="7"/>
                  </a:cubicBezTo>
                  <a:cubicBezTo>
                    <a:pt x="31" y="7"/>
                    <a:pt x="31" y="7"/>
                    <a:pt x="31" y="7"/>
                  </a:cubicBezTo>
                  <a:cubicBezTo>
                    <a:pt x="31" y="7"/>
                    <a:pt x="32" y="7"/>
                    <a:pt x="32" y="7"/>
                  </a:cubicBezTo>
                  <a:cubicBezTo>
                    <a:pt x="32" y="6"/>
                    <a:pt x="32" y="5"/>
                    <a:pt x="32" y="5"/>
                  </a:cubicBezTo>
                  <a:cubicBezTo>
                    <a:pt x="32"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5"/>
                    <a:pt x="31" y="5"/>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ubicBezTo>
                    <a:pt x="31" y="4"/>
                    <a:pt x="30" y="4"/>
                    <a:pt x="30" y="4"/>
                  </a:cubicBezTo>
                  <a:cubicBezTo>
                    <a:pt x="30" y="4"/>
                    <a:pt x="30" y="4"/>
                    <a:pt x="30" y="4"/>
                  </a:cubicBezTo>
                  <a:cubicBezTo>
                    <a:pt x="30" y="4"/>
                    <a:pt x="30" y="4"/>
                    <a:pt x="30" y="4"/>
                  </a:cubicBezTo>
                  <a:cubicBezTo>
                    <a:pt x="30" y="4"/>
                    <a:pt x="30" y="4"/>
                    <a:pt x="30" y="3"/>
                  </a:cubicBezTo>
                  <a:cubicBezTo>
                    <a:pt x="30" y="3"/>
                    <a:pt x="30" y="3"/>
                    <a:pt x="30" y="3"/>
                  </a:cubicBezTo>
                  <a:cubicBezTo>
                    <a:pt x="30" y="3"/>
                    <a:pt x="30" y="3"/>
                    <a:pt x="30" y="3"/>
                  </a:cubicBezTo>
                  <a:cubicBezTo>
                    <a:pt x="30" y="3"/>
                    <a:pt x="30" y="3"/>
                    <a:pt x="30" y="3"/>
                  </a:cubicBezTo>
                  <a:cubicBezTo>
                    <a:pt x="30" y="3"/>
                    <a:pt x="30" y="3"/>
                    <a:pt x="30" y="3"/>
                  </a:cubicBezTo>
                  <a:cubicBezTo>
                    <a:pt x="29" y="3"/>
                    <a:pt x="29" y="3"/>
                    <a:pt x="29" y="3"/>
                  </a:cubicBezTo>
                  <a:cubicBezTo>
                    <a:pt x="29" y="3"/>
                    <a:pt x="29" y="3"/>
                    <a:pt x="29" y="3"/>
                  </a:cubicBezTo>
                  <a:cubicBezTo>
                    <a:pt x="28" y="3"/>
                    <a:pt x="28" y="3"/>
                    <a:pt x="28" y="3"/>
                  </a:cubicBezTo>
                  <a:cubicBezTo>
                    <a:pt x="28" y="3"/>
                    <a:pt x="28" y="3"/>
                    <a:pt x="28"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6" y="3"/>
                    <a:pt x="26" y="3"/>
                    <a:pt x="26" y="3"/>
                  </a:cubicBezTo>
                  <a:cubicBezTo>
                    <a:pt x="26" y="3"/>
                    <a:pt x="26" y="3"/>
                    <a:pt x="26" y="3"/>
                  </a:cubicBezTo>
                  <a:cubicBezTo>
                    <a:pt x="26" y="3"/>
                    <a:pt x="26" y="3"/>
                    <a:pt x="25" y="2"/>
                  </a:cubicBezTo>
                  <a:cubicBezTo>
                    <a:pt x="25" y="2"/>
                    <a:pt x="24" y="2"/>
                    <a:pt x="24" y="2"/>
                  </a:cubicBezTo>
                  <a:cubicBezTo>
                    <a:pt x="23" y="2"/>
                    <a:pt x="23" y="2"/>
                    <a:pt x="23" y="2"/>
                  </a:cubicBezTo>
                  <a:cubicBezTo>
                    <a:pt x="22" y="2"/>
                    <a:pt x="21" y="2"/>
                    <a:pt x="20" y="2"/>
                  </a:cubicBezTo>
                  <a:cubicBezTo>
                    <a:pt x="20" y="2"/>
                    <a:pt x="20" y="2"/>
                    <a:pt x="20" y="2"/>
                  </a:cubicBezTo>
                  <a:cubicBezTo>
                    <a:pt x="20" y="2"/>
                    <a:pt x="20" y="3"/>
                    <a:pt x="20" y="3"/>
                  </a:cubicBezTo>
                  <a:cubicBezTo>
                    <a:pt x="20" y="3"/>
                    <a:pt x="19" y="3"/>
                    <a:pt x="19" y="3"/>
                  </a:cubicBezTo>
                  <a:cubicBezTo>
                    <a:pt x="19" y="3"/>
                    <a:pt x="19" y="3"/>
                    <a:pt x="19" y="3"/>
                  </a:cubicBezTo>
                  <a:cubicBezTo>
                    <a:pt x="19" y="3"/>
                    <a:pt x="19" y="3"/>
                    <a:pt x="19" y="3"/>
                  </a:cubicBezTo>
                  <a:cubicBezTo>
                    <a:pt x="19" y="3"/>
                    <a:pt x="19" y="3"/>
                    <a:pt x="19" y="3"/>
                  </a:cubicBezTo>
                  <a:cubicBezTo>
                    <a:pt x="19" y="3"/>
                    <a:pt x="19" y="4"/>
                    <a:pt x="19" y="4"/>
                  </a:cubicBezTo>
                  <a:cubicBezTo>
                    <a:pt x="19" y="4"/>
                    <a:pt x="19" y="4"/>
                    <a:pt x="19" y="4"/>
                  </a:cubicBezTo>
                  <a:cubicBezTo>
                    <a:pt x="19" y="4"/>
                    <a:pt x="19" y="4"/>
                    <a:pt x="19" y="4"/>
                  </a:cubicBezTo>
                  <a:cubicBezTo>
                    <a:pt x="19" y="4"/>
                    <a:pt x="19" y="4"/>
                    <a:pt x="19" y="4"/>
                  </a:cubicBezTo>
                  <a:cubicBezTo>
                    <a:pt x="19" y="5"/>
                    <a:pt x="19" y="5"/>
                    <a:pt x="19" y="5"/>
                  </a:cubicBezTo>
                  <a:cubicBezTo>
                    <a:pt x="19" y="5"/>
                    <a:pt x="19" y="5"/>
                    <a:pt x="19" y="5"/>
                  </a:cubicBezTo>
                  <a:cubicBezTo>
                    <a:pt x="19" y="5"/>
                    <a:pt x="19" y="5"/>
                    <a:pt x="19" y="5"/>
                  </a:cubicBezTo>
                  <a:cubicBezTo>
                    <a:pt x="19" y="5"/>
                    <a:pt x="18" y="5"/>
                    <a:pt x="18" y="5"/>
                  </a:cubicBezTo>
                  <a:cubicBezTo>
                    <a:pt x="18" y="5"/>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6"/>
                    <a:pt x="18" y="6"/>
                    <a:pt x="18" y="6"/>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7"/>
                  </a:cubicBezTo>
                  <a:cubicBezTo>
                    <a:pt x="18" y="7"/>
                    <a:pt x="18" y="7"/>
                    <a:pt x="18" y="8"/>
                  </a:cubicBezTo>
                  <a:cubicBezTo>
                    <a:pt x="18" y="8"/>
                    <a:pt x="18" y="8"/>
                    <a:pt x="18"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8"/>
                    <a:pt x="17" y="8"/>
                  </a:cubicBezTo>
                  <a:cubicBezTo>
                    <a:pt x="17" y="8"/>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10"/>
                    <a:pt x="17" y="10"/>
                  </a:cubicBezTo>
                  <a:cubicBezTo>
                    <a:pt x="17" y="10"/>
                    <a:pt x="17" y="10"/>
                    <a:pt x="17"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2"/>
                    <a:pt x="15" y="12"/>
                    <a:pt x="15" y="12"/>
                  </a:cubicBezTo>
                  <a:cubicBezTo>
                    <a:pt x="15" y="13"/>
                    <a:pt x="15" y="13"/>
                    <a:pt x="15" y="13"/>
                  </a:cubicBezTo>
                  <a:cubicBezTo>
                    <a:pt x="15" y="13"/>
                    <a:pt x="15" y="13"/>
                    <a:pt x="15" y="13"/>
                  </a:cubicBezTo>
                  <a:cubicBezTo>
                    <a:pt x="15" y="13"/>
                    <a:pt x="15" y="13"/>
                    <a:pt x="15" y="13"/>
                  </a:cubicBezTo>
                  <a:cubicBezTo>
                    <a:pt x="15" y="13"/>
                    <a:pt x="15" y="13"/>
                    <a:pt x="14" y="13"/>
                  </a:cubicBezTo>
                  <a:cubicBezTo>
                    <a:pt x="14" y="13"/>
                    <a:pt x="14" y="13"/>
                    <a:pt x="14" y="13"/>
                  </a:cubicBezTo>
                  <a:cubicBezTo>
                    <a:pt x="14" y="13"/>
                    <a:pt x="14" y="13"/>
                    <a:pt x="14" y="13"/>
                  </a:cubicBezTo>
                  <a:cubicBezTo>
                    <a:pt x="14" y="13"/>
                    <a:pt x="14" y="13"/>
                    <a:pt x="14" y="13"/>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3" y="14"/>
                    <a:pt x="13" y="14"/>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5"/>
                    <a:pt x="13" y="15"/>
                  </a:cubicBezTo>
                  <a:cubicBezTo>
                    <a:pt x="13" y="15"/>
                    <a:pt x="13" y="16"/>
                    <a:pt x="13" y="16"/>
                  </a:cubicBezTo>
                  <a:cubicBezTo>
                    <a:pt x="13" y="16"/>
                    <a:pt x="13" y="16"/>
                    <a:pt x="13" y="16"/>
                  </a:cubicBezTo>
                  <a:cubicBezTo>
                    <a:pt x="12" y="16"/>
                    <a:pt x="12" y="16"/>
                    <a:pt x="12" y="16"/>
                  </a:cubicBezTo>
                  <a:cubicBezTo>
                    <a:pt x="12" y="16"/>
                    <a:pt x="12" y="16"/>
                    <a:pt x="12" y="16"/>
                  </a:cubicBezTo>
                  <a:cubicBezTo>
                    <a:pt x="12" y="16"/>
                    <a:pt x="12" y="16"/>
                    <a:pt x="12" y="16"/>
                  </a:cubicBezTo>
                  <a:cubicBezTo>
                    <a:pt x="12" y="16"/>
                    <a:pt x="12" y="17"/>
                    <a:pt x="12" y="17"/>
                  </a:cubicBezTo>
                  <a:cubicBezTo>
                    <a:pt x="12" y="17"/>
                    <a:pt x="11" y="17"/>
                    <a:pt x="11" y="17"/>
                  </a:cubicBezTo>
                  <a:cubicBezTo>
                    <a:pt x="11" y="18"/>
                    <a:pt x="11" y="18"/>
                    <a:pt x="10" y="18"/>
                  </a:cubicBezTo>
                  <a:cubicBezTo>
                    <a:pt x="10" y="18"/>
                    <a:pt x="10" y="18"/>
                    <a:pt x="10" y="19"/>
                  </a:cubicBezTo>
                  <a:cubicBezTo>
                    <a:pt x="9" y="19"/>
                    <a:pt x="9" y="20"/>
                    <a:pt x="8" y="21"/>
                  </a:cubicBezTo>
                  <a:cubicBezTo>
                    <a:pt x="7" y="22"/>
                    <a:pt x="6" y="22"/>
                    <a:pt x="5" y="23"/>
                  </a:cubicBezTo>
                  <a:cubicBezTo>
                    <a:pt x="5" y="23"/>
                    <a:pt x="5" y="23"/>
                    <a:pt x="5" y="23"/>
                  </a:cubicBezTo>
                  <a:cubicBezTo>
                    <a:pt x="5" y="23"/>
                    <a:pt x="5" y="23"/>
                    <a:pt x="5" y="23"/>
                  </a:cubicBezTo>
                  <a:cubicBezTo>
                    <a:pt x="5" y="23"/>
                    <a:pt x="5" y="24"/>
                    <a:pt x="5" y="24"/>
                  </a:cubicBezTo>
                  <a:cubicBezTo>
                    <a:pt x="5" y="24"/>
                    <a:pt x="5" y="24"/>
                    <a:pt x="5" y="24"/>
                  </a:cubicBezTo>
                  <a:cubicBezTo>
                    <a:pt x="4" y="24"/>
                    <a:pt x="4" y="24"/>
                    <a:pt x="4" y="24"/>
                  </a:cubicBezTo>
                  <a:cubicBezTo>
                    <a:pt x="4" y="24"/>
                    <a:pt x="4" y="24"/>
                    <a:pt x="4" y="24"/>
                  </a:cubicBezTo>
                  <a:cubicBezTo>
                    <a:pt x="4" y="24"/>
                    <a:pt x="4" y="24"/>
                    <a:pt x="4" y="24"/>
                  </a:cubicBezTo>
                  <a:cubicBezTo>
                    <a:pt x="4" y="24"/>
                    <a:pt x="4" y="24"/>
                    <a:pt x="4" y="24"/>
                  </a:cubicBezTo>
                  <a:cubicBezTo>
                    <a:pt x="4" y="24"/>
                    <a:pt x="4" y="24"/>
                    <a:pt x="4" y="24"/>
                  </a:cubicBezTo>
                  <a:cubicBezTo>
                    <a:pt x="4" y="25"/>
                    <a:pt x="4" y="25"/>
                    <a:pt x="4" y="25"/>
                  </a:cubicBezTo>
                  <a:cubicBezTo>
                    <a:pt x="4" y="25"/>
                    <a:pt x="4" y="26"/>
                    <a:pt x="4" y="26"/>
                  </a:cubicBezTo>
                  <a:cubicBezTo>
                    <a:pt x="4" y="27"/>
                    <a:pt x="5" y="27"/>
                    <a:pt x="5" y="27"/>
                  </a:cubicBezTo>
                  <a:cubicBezTo>
                    <a:pt x="5" y="27"/>
                    <a:pt x="5" y="27"/>
                    <a:pt x="5" y="27"/>
                  </a:cubicBezTo>
                  <a:cubicBezTo>
                    <a:pt x="5" y="27"/>
                    <a:pt x="5" y="27"/>
                    <a:pt x="5" y="27"/>
                  </a:cubicBezTo>
                  <a:cubicBezTo>
                    <a:pt x="5" y="27"/>
                    <a:pt x="5" y="27"/>
                    <a:pt x="5" y="27"/>
                  </a:cubicBezTo>
                  <a:cubicBezTo>
                    <a:pt x="5" y="27"/>
                    <a:pt x="5" y="27"/>
                    <a:pt x="6" y="27"/>
                  </a:cubicBezTo>
                  <a:cubicBezTo>
                    <a:pt x="6" y="27"/>
                    <a:pt x="6" y="27"/>
                    <a:pt x="6" y="27"/>
                  </a:cubicBezTo>
                  <a:cubicBezTo>
                    <a:pt x="6" y="27"/>
                    <a:pt x="6" y="27"/>
                    <a:pt x="6" y="27"/>
                  </a:cubicBezTo>
                  <a:cubicBezTo>
                    <a:pt x="6" y="28"/>
                    <a:pt x="6" y="28"/>
                    <a:pt x="6" y="28"/>
                  </a:cubicBezTo>
                  <a:cubicBezTo>
                    <a:pt x="6" y="28"/>
                    <a:pt x="6" y="28"/>
                    <a:pt x="6" y="28"/>
                  </a:cubicBezTo>
                  <a:cubicBezTo>
                    <a:pt x="6" y="28"/>
                    <a:pt x="6" y="28"/>
                    <a:pt x="6" y="28"/>
                  </a:cubicBezTo>
                  <a:cubicBezTo>
                    <a:pt x="6" y="28"/>
                    <a:pt x="6" y="28"/>
                    <a:pt x="6" y="28"/>
                  </a:cubicBezTo>
                  <a:cubicBezTo>
                    <a:pt x="6" y="28"/>
                    <a:pt x="6" y="28"/>
                    <a:pt x="6" y="28"/>
                  </a:cubicBezTo>
                  <a:cubicBezTo>
                    <a:pt x="6"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7" y="28"/>
                    <a:pt x="7" y="28"/>
                  </a:cubicBezTo>
                  <a:cubicBezTo>
                    <a:pt x="7"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8"/>
                    <a:pt x="8" y="28"/>
                    <a:pt x="8" y="28"/>
                  </a:cubicBezTo>
                  <a:cubicBezTo>
                    <a:pt x="8" y="29"/>
                    <a:pt x="8" y="29"/>
                    <a:pt x="8"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9" y="29"/>
                    <a:pt x="9" y="29"/>
                  </a:cubicBezTo>
                  <a:cubicBezTo>
                    <a:pt x="9"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0" y="29"/>
                  </a:cubicBezTo>
                  <a:cubicBezTo>
                    <a:pt x="10" y="29"/>
                    <a:pt x="10" y="29"/>
                    <a:pt x="11" y="29"/>
                  </a:cubicBezTo>
                  <a:cubicBezTo>
                    <a:pt x="11" y="29"/>
                    <a:pt x="11" y="29"/>
                    <a:pt x="11" y="29"/>
                  </a:cubicBezTo>
                  <a:cubicBezTo>
                    <a:pt x="11" y="29"/>
                    <a:pt x="11" y="29"/>
                    <a:pt x="11" y="29"/>
                  </a:cubicBezTo>
                  <a:cubicBezTo>
                    <a:pt x="11" y="29"/>
                    <a:pt x="11" y="29"/>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1" y="30"/>
                    <a:pt x="11" y="30"/>
                  </a:cubicBezTo>
                  <a:cubicBezTo>
                    <a:pt x="11" y="30"/>
                    <a:pt x="12" y="30"/>
                    <a:pt x="12" y="30"/>
                  </a:cubicBezTo>
                  <a:cubicBezTo>
                    <a:pt x="12" y="30"/>
                    <a:pt x="12" y="30"/>
                    <a:pt x="12" y="30"/>
                  </a:cubicBezTo>
                  <a:cubicBezTo>
                    <a:pt x="12" y="30"/>
                    <a:pt x="12" y="30"/>
                    <a:pt x="12" y="30"/>
                  </a:cubicBezTo>
                  <a:cubicBezTo>
                    <a:pt x="13" y="30"/>
                    <a:pt x="14" y="31"/>
                    <a:pt x="15" y="30"/>
                  </a:cubicBezTo>
                  <a:cubicBezTo>
                    <a:pt x="15" y="30"/>
                    <a:pt x="15" y="30"/>
                    <a:pt x="15" y="30"/>
                  </a:cubicBezTo>
                  <a:cubicBezTo>
                    <a:pt x="15" y="30"/>
                    <a:pt x="15" y="30"/>
                    <a:pt x="15" y="30"/>
                  </a:cubicBezTo>
                  <a:cubicBezTo>
                    <a:pt x="15" y="30"/>
                    <a:pt x="15" y="30"/>
                    <a:pt x="15" y="30"/>
                  </a:cubicBezTo>
                  <a:cubicBezTo>
                    <a:pt x="15" y="30"/>
                    <a:pt x="15" y="30"/>
                    <a:pt x="16" y="30"/>
                  </a:cubicBezTo>
                  <a:cubicBezTo>
                    <a:pt x="16" y="30"/>
                    <a:pt x="16" y="30"/>
                    <a:pt x="16" y="30"/>
                  </a:cubicBezTo>
                  <a:cubicBezTo>
                    <a:pt x="16" y="30"/>
                    <a:pt x="16" y="30"/>
                    <a:pt x="16" y="30"/>
                  </a:cubicBezTo>
                  <a:cubicBezTo>
                    <a:pt x="16" y="30"/>
                    <a:pt x="16" y="30"/>
                    <a:pt x="16" y="30"/>
                  </a:cubicBezTo>
                  <a:cubicBezTo>
                    <a:pt x="16" y="30"/>
                    <a:pt x="16" y="30"/>
                    <a:pt x="16" y="30"/>
                  </a:cubicBezTo>
                  <a:cubicBezTo>
                    <a:pt x="16" y="30"/>
                    <a:pt x="16" y="29"/>
                    <a:pt x="17" y="29"/>
                  </a:cubicBezTo>
                  <a:cubicBezTo>
                    <a:pt x="17" y="29"/>
                    <a:pt x="17" y="29"/>
                    <a:pt x="17" y="29"/>
                  </a:cubicBezTo>
                  <a:cubicBezTo>
                    <a:pt x="17" y="29"/>
                    <a:pt x="17" y="29"/>
                    <a:pt x="17" y="29"/>
                  </a:cubicBezTo>
                  <a:cubicBezTo>
                    <a:pt x="17" y="29"/>
                    <a:pt x="17" y="29"/>
                    <a:pt x="17" y="29"/>
                  </a:cubicBezTo>
                  <a:cubicBezTo>
                    <a:pt x="17" y="29"/>
                    <a:pt x="17" y="29"/>
                    <a:pt x="18" y="28"/>
                  </a:cubicBezTo>
                  <a:cubicBezTo>
                    <a:pt x="18" y="28"/>
                    <a:pt x="18" y="28"/>
                    <a:pt x="18" y="28"/>
                  </a:cubicBezTo>
                  <a:cubicBezTo>
                    <a:pt x="18" y="28"/>
                    <a:pt x="18" y="28"/>
                    <a:pt x="18" y="28"/>
                  </a:cubicBezTo>
                  <a:cubicBezTo>
                    <a:pt x="19" y="27"/>
                    <a:pt x="19" y="27"/>
                    <a:pt x="19" y="26"/>
                  </a:cubicBezTo>
                  <a:cubicBezTo>
                    <a:pt x="19" y="26"/>
                    <a:pt x="19" y="26"/>
                    <a:pt x="19" y="26"/>
                  </a:cubicBezTo>
                  <a:cubicBezTo>
                    <a:pt x="20" y="26"/>
                    <a:pt x="20" y="26"/>
                    <a:pt x="20" y="26"/>
                  </a:cubicBezTo>
                  <a:cubicBezTo>
                    <a:pt x="20" y="26"/>
                    <a:pt x="20" y="26"/>
                    <a:pt x="20" y="26"/>
                  </a:cubicBezTo>
                  <a:cubicBezTo>
                    <a:pt x="20" y="25"/>
                    <a:pt x="20" y="25"/>
                    <a:pt x="21" y="25"/>
                  </a:cubicBezTo>
                  <a:cubicBezTo>
                    <a:pt x="21" y="25"/>
                    <a:pt x="21" y="25"/>
                    <a:pt x="21" y="25"/>
                  </a:cubicBezTo>
                  <a:cubicBezTo>
                    <a:pt x="21" y="25"/>
                    <a:pt x="21" y="25"/>
                    <a:pt x="21" y="25"/>
                  </a:cubicBezTo>
                  <a:cubicBezTo>
                    <a:pt x="21" y="24"/>
                    <a:pt x="21" y="24"/>
                    <a:pt x="21" y="24"/>
                  </a:cubicBezTo>
                  <a:cubicBezTo>
                    <a:pt x="21" y="24"/>
                    <a:pt x="21" y="24"/>
                    <a:pt x="21" y="24"/>
                  </a:cubicBezTo>
                  <a:cubicBezTo>
                    <a:pt x="21" y="24"/>
                    <a:pt x="21" y="24"/>
                    <a:pt x="21" y="24"/>
                  </a:cubicBezTo>
                  <a:cubicBezTo>
                    <a:pt x="21" y="24"/>
                    <a:pt x="22" y="24"/>
                    <a:pt x="22" y="24"/>
                  </a:cubicBezTo>
                  <a:cubicBezTo>
                    <a:pt x="22" y="24"/>
                    <a:pt x="22" y="24"/>
                    <a:pt x="22" y="24"/>
                  </a:cubicBezTo>
                  <a:cubicBezTo>
                    <a:pt x="22" y="24"/>
                    <a:pt x="22" y="24"/>
                    <a:pt x="22" y="24"/>
                  </a:cubicBezTo>
                  <a:cubicBezTo>
                    <a:pt x="22" y="24"/>
                    <a:pt x="22" y="23"/>
                    <a:pt x="22" y="23"/>
                  </a:cubicBezTo>
                  <a:cubicBezTo>
                    <a:pt x="22" y="23"/>
                    <a:pt x="22" y="23"/>
                    <a:pt x="22" y="23"/>
                  </a:cubicBezTo>
                  <a:cubicBezTo>
                    <a:pt x="22" y="23"/>
                    <a:pt x="22" y="23"/>
                    <a:pt x="22" y="23"/>
                  </a:cubicBezTo>
                  <a:cubicBezTo>
                    <a:pt x="22" y="23"/>
                    <a:pt x="22" y="23"/>
                    <a:pt x="22" y="23"/>
                  </a:cubicBezTo>
                  <a:cubicBezTo>
                    <a:pt x="22" y="23"/>
                    <a:pt x="22" y="23"/>
                    <a:pt x="22" y="23"/>
                  </a:cubicBezTo>
                  <a:cubicBezTo>
                    <a:pt x="22" y="23"/>
                    <a:pt x="23" y="23"/>
                    <a:pt x="23" y="23"/>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2"/>
                    <a:pt x="23" y="22"/>
                    <a:pt x="23" y="22"/>
                  </a:cubicBezTo>
                  <a:cubicBezTo>
                    <a:pt x="23" y="21"/>
                    <a:pt x="23" y="21"/>
                    <a:pt x="23" y="21"/>
                  </a:cubicBezTo>
                  <a:cubicBezTo>
                    <a:pt x="23" y="21"/>
                    <a:pt x="24" y="21"/>
                    <a:pt x="24" y="21"/>
                  </a:cubicBezTo>
                  <a:cubicBezTo>
                    <a:pt x="24" y="21"/>
                    <a:pt x="24" y="21"/>
                    <a:pt x="24" y="21"/>
                  </a:cubicBezTo>
                  <a:cubicBezTo>
                    <a:pt x="24" y="21"/>
                    <a:pt x="24" y="21"/>
                    <a:pt x="24" y="21"/>
                  </a:cubicBezTo>
                  <a:cubicBezTo>
                    <a:pt x="24" y="21"/>
                    <a:pt x="24" y="21"/>
                    <a:pt x="24" y="21"/>
                  </a:cubicBezTo>
                  <a:cubicBezTo>
                    <a:pt x="24" y="21"/>
                    <a:pt x="24" y="21"/>
                    <a:pt x="24" y="21"/>
                  </a:cubicBezTo>
                  <a:cubicBezTo>
                    <a:pt x="24" y="21"/>
                    <a:pt x="24" y="20"/>
                    <a:pt x="24" y="20"/>
                  </a:cubicBezTo>
                  <a:cubicBezTo>
                    <a:pt x="24" y="20"/>
                    <a:pt x="24" y="20"/>
                    <a:pt x="24" y="20"/>
                  </a:cubicBezTo>
                  <a:cubicBezTo>
                    <a:pt x="24" y="20"/>
                    <a:pt x="24" y="20"/>
                    <a:pt x="24" y="20"/>
                  </a:cubicBezTo>
                  <a:cubicBezTo>
                    <a:pt x="24" y="20"/>
                    <a:pt x="24" y="20"/>
                    <a:pt x="24" y="20"/>
                  </a:cubicBezTo>
                  <a:cubicBezTo>
                    <a:pt x="24" y="20"/>
                    <a:pt x="24" y="20"/>
                    <a:pt x="24" y="20"/>
                  </a:cubicBezTo>
                  <a:cubicBezTo>
                    <a:pt x="25" y="20"/>
                    <a:pt x="25" y="19"/>
                    <a:pt x="25" y="19"/>
                  </a:cubicBezTo>
                  <a:cubicBezTo>
                    <a:pt x="25" y="19"/>
                    <a:pt x="25" y="19"/>
                    <a:pt x="25" y="19"/>
                  </a:cubicBezTo>
                  <a:cubicBezTo>
                    <a:pt x="25" y="19"/>
                    <a:pt x="25" y="19"/>
                    <a:pt x="25" y="19"/>
                  </a:cubicBezTo>
                  <a:cubicBezTo>
                    <a:pt x="26" y="19"/>
                    <a:pt x="27" y="19"/>
                    <a:pt x="27" y="19"/>
                  </a:cubicBezTo>
                  <a:cubicBezTo>
                    <a:pt x="29" y="19"/>
                    <a:pt x="30" y="19"/>
                    <a:pt x="31" y="19"/>
                  </a:cubicBezTo>
                  <a:cubicBezTo>
                    <a:pt x="36" y="19"/>
                    <a:pt x="41" y="19"/>
                    <a:pt x="46" y="19"/>
                  </a:cubicBezTo>
                  <a:cubicBezTo>
                    <a:pt x="46" y="19"/>
                    <a:pt x="46" y="19"/>
                    <a:pt x="46" y="19"/>
                  </a:cubicBezTo>
                  <a:cubicBezTo>
                    <a:pt x="46" y="19"/>
                    <a:pt x="46" y="19"/>
                    <a:pt x="46" y="19"/>
                  </a:cubicBezTo>
                  <a:cubicBezTo>
                    <a:pt x="46" y="19"/>
                    <a:pt x="46" y="19"/>
                    <a:pt x="46" y="19"/>
                  </a:cubicBezTo>
                  <a:cubicBezTo>
                    <a:pt x="46" y="19"/>
                    <a:pt x="46" y="19"/>
                    <a:pt x="46" y="19"/>
                  </a:cubicBezTo>
                  <a:cubicBezTo>
                    <a:pt x="47" y="20"/>
                    <a:pt x="46" y="21"/>
                    <a:pt x="46" y="22"/>
                  </a:cubicBezTo>
                  <a:cubicBezTo>
                    <a:pt x="46" y="22"/>
                    <a:pt x="46" y="23"/>
                    <a:pt x="47" y="23"/>
                  </a:cubicBezTo>
                  <a:cubicBezTo>
                    <a:pt x="47" y="24"/>
                    <a:pt x="47" y="26"/>
                    <a:pt x="47" y="27"/>
                  </a:cubicBezTo>
                  <a:cubicBezTo>
                    <a:pt x="46" y="27"/>
                    <a:pt x="46" y="27"/>
                    <a:pt x="46" y="27"/>
                  </a:cubicBezTo>
                  <a:cubicBezTo>
                    <a:pt x="46" y="27"/>
                    <a:pt x="46" y="27"/>
                    <a:pt x="46" y="27"/>
                  </a:cubicBezTo>
                  <a:cubicBezTo>
                    <a:pt x="46" y="27"/>
                    <a:pt x="46" y="27"/>
                    <a:pt x="46" y="27"/>
                  </a:cubicBezTo>
                  <a:cubicBezTo>
                    <a:pt x="46" y="27"/>
                    <a:pt x="46" y="27"/>
                    <a:pt x="46" y="27"/>
                  </a:cubicBezTo>
                  <a:cubicBezTo>
                    <a:pt x="46" y="27"/>
                    <a:pt x="46" y="27"/>
                    <a:pt x="45" y="27"/>
                  </a:cubicBezTo>
                  <a:cubicBezTo>
                    <a:pt x="45" y="28"/>
                    <a:pt x="45" y="28"/>
                    <a:pt x="45" y="28"/>
                  </a:cubicBezTo>
                  <a:cubicBezTo>
                    <a:pt x="44" y="28"/>
                    <a:pt x="43" y="28"/>
                    <a:pt x="41" y="27"/>
                  </a:cubicBezTo>
                  <a:cubicBezTo>
                    <a:pt x="40" y="27"/>
                    <a:pt x="40" y="27"/>
                    <a:pt x="39" y="27"/>
                  </a:cubicBezTo>
                  <a:cubicBezTo>
                    <a:pt x="39" y="27"/>
                    <a:pt x="39" y="27"/>
                    <a:pt x="39" y="27"/>
                  </a:cubicBezTo>
                  <a:cubicBezTo>
                    <a:pt x="38" y="27"/>
                    <a:pt x="37" y="27"/>
                    <a:pt x="36" y="27"/>
                  </a:cubicBezTo>
                  <a:cubicBezTo>
                    <a:pt x="35" y="27"/>
                    <a:pt x="33" y="27"/>
                    <a:pt x="31" y="27"/>
                  </a:cubicBezTo>
                  <a:cubicBezTo>
                    <a:pt x="31" y="27"/>
                    <a:pt x="31" y="27"/>
                    <a:pt x="31" y="27"/>
                  </a:cubicBezTo>
                  <a:cubicBezTo>
                    <a:pt x="31" y="27"/>
                    <a:pt x="30" y="27"/>
                    <a:pt x="29" y="27"/>
                  </a:cubicBezTo>
                  <a:cubicBezTo>
                    <a:pt x="29" y="27"/>
                    <a:pt x="29" y="27"/>
                    <a:pt x="29" y="27"/>
                  </a:cubicBezTo>
                  <a:cubicBezTo>
                    <a:pt x="29" y="27"/>
                    <a:pt x="29" y="27"/>
                    <a:pt x="29" y="27"/>
                  </a:cubicBezTo>
                  <a:cubicBezTo>
                    <a:pt x="27" y="27"/>
                    <a:pt x="25" y="27"/>
                    <a:pt x="23" y="27"/>
                  </a:cubicBezTo>
                  <a:cubicBezTo>
                    <a:pt x="23" y="27"/>
                    <a:pt x="22" y="27"/>
                    <a:pt x="22" y="27"/>
                  </a:cubicBezTo>
                  <a:cubicBezTo>
                    <a:pt x="22" y="27"/>
                    <a:pt x="22" y="27"/>
                    <a:pt x="22" y="27"/>
                  </a:cubicBezTo>
                  <a:cubicBezTo>
                    <a:pt x="22" y="27"/>
                    <a:pt x="22" y="27"/>
                    <a:pt x="22" y="27"/>
                  </a:cubicBezTo>
                  <a:cubicBezTo>
                    <a:pt x="22" y="27"/>
                    <a:pt x="22" y="27"/>
                    <a:pt x="22" y="28"/>
                  </a:cubicBezTo>
                  <a:cubicBezTo>
                    <a:pt x="22" y="28"/>
                    <a:pt x="22" y="28"/>
                    <a:pt x="22" y="28"/>
                  </a:cubicBezTo>
                  <a:cubicBezTo>
                    <a:pt x="22" y="28"/>
                    <a:pt x="22" y="28"/>
                    <a:pt x="22" y="28"/>
                  </a:cubicBezTo>
                  <a:cubicBezTo>
                    <a:pt x="22" y="28"/>
                    <a:pt x="21" y="28"/>
                    <a:pt x="21" y="28"/>
                  </a:cubicBezTo>
                  <a:cubicBezTo>
                    <a:pt x="21" y="28"/>
                    <a:pt x="21" y="28"/>
                    <a:pt x="21" y="28"/>
                  </a:cubicBezTo>
                  <a:cubicBezTo>
                    <a:pt x="21" y="28"/>
                    <a:pt x="21" y="28"/>
                    <a:pt x="21" y="28"/>
                  </a:cubicBezTo>
                  <a:cubicBezTo>
                    <a:pt x="21" y="28"/>
                    <a:pt x="21" y="28"/>
                    <a:pt x="21" y="28"/>
                  </a:cubicBezTo>
                  <a:cubicBezTo>
                    <a:pt x="21" y="28"/>
                    <a:pt x="21" y="28"/>
                    <a:pt x="21" y="28"/>
                  </a:cubicBezTo>
                  <a:cubicBezTo>
                    <a:pt x="21" y="28"/>
                    <a:pt x="21" y="28"/>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29"/>
                  </a:cubicBezTo>
                  <a:cubicBezTo>
                    <a:pt x="21" y="29"/>
                    <a:pt x="21" y="29"/>
                    <a:pt x="21" y="30"/>
                  </a:cubicBezTo>
                  <a:cubicBezTo>
                    <a:pt x="21" y="30"/>
                    <a:pt x="21" y="30"/>
                    <a:pt x="21" y="30"/>
                  </a:cubicBezTo>
                  <a:cubicBezTo>
                    <a:pt x="21" y="31"/>
                    <a:pt x="21" y="32"/>
                    <a:pt x="21" y="33"/>
                  </a:cubicBezTo>
                  <a:cubicBezTo>
                    <a:pt x="21" y="34"/>
                    <a:pt x="21" y="34"/>
                    <a:pt x="21" y="35"/>
                  </a:cubicBezTo>
                  <a:cubicBezTo>
                    <a:pt x="21" y="35"/>
                    <a:pt x="21" y="35"/>
                    <a:pt x="21" y="36"/>
                  </a:cubicBezTo>
                  <a:cubicBezTo>
                    <a:pt x="21" y="36"/>
                    <a:pt x="21" y="36"/>
                    <a:pt x="21" y="36"/>
                  </a:cubicBezTo>
                  <a:cubicBezTo>
                    <a:pt x="21" y="36"/>
                    <a:pt x="21" y="36"/>
                    <a:pt x="21" y="36"/>
                  </a:cubicBezTo>
                  <a:cubicBezTo>
                    <a:pt x="21" y="36"/>
                    <a:pt x="21" y="36"/>
                    <a:pt x="21" y="36"/>
                  </a:cubicBezTo>
                  <a:cubicBezTo>
                    <a:pt x="21" y="36"/>
                    <a:pt x="21" y="36"/>
                    <a:pt x="21" y="36"/>
                  </a:cubicBezTo>
                  <a:cubicBezTo>
                    <a:pt x="22" y="36"/>
                    <a:pt x="22" y="36"/>
                    <a:pt x="22" y="36"/>
                  </a:cubicBezTo>
                  <a:cubicBezTo>
                    <a:pt x="22" y="36"/>
                    <a:pt x="22" y="36"/>
                    <a:pt x="22" y="36"/>
                  </a:cubicBezTo>
                  <a:cubicBezTo>
                    <a:pt x="22" y="36"/>
                    <a:pt x="22" y="37"/>
                    <a:pt x="22" y="37"/>
                  </a:cubicBezTo>
                  <a:cubicBezTo>
                    <a:pt x="22" y="37"/>
                    <a:pt x="22" y="37"/>
                    <a:pt x="22" y="37"/>
                  </a:cubicBezTo>
                  <a:cubicBezTo>
                    <a:pt x="22" y="37"/>
                    <a:pt x="22" y="37"/>
                    <a:pt x="22" y="37"/>
                  </a:cubicBezTo>
                  <a:cubicBezTo>
                    <a:pt x="23" y="37"/>
                    <a:pt x="23" y="37"/>
                    <a:pt x="24" y="37"/>
                  </a:cubicBezTo>
                  <a:cubicBezTo>
                    <a:pt x="25" y="37"/>
                    <a:pt x="26" y="37"/>
                    <a:pt x="28" y="37"/>
                  </a:cubicBezTo>
                  <a:cubicBezTo>
                    <a:pt x="29" y="37"/>
                    <a:pt x="31" y="37"/>
                    <a:pt x="33" y="36"/>
                  </a:cubicBezTo>
                  <a:cubicBezTo>
                    <a:pt x="34" y="36"/>
                    <a:pt x="35" y="37"/>
                    <a:pt x="36" y="36"/>
                  </a:cubicBezTo>
                  <a:cubicBezTo>
                    <a:pt x="36" y="36"/>
                    <a:pt x="37" y="36"/>
                    <a:pt x="38" y="36"/>
                  </a:cubicBezTo>
                  <a:cubicBezTo>
                    <a:pt x="40" y="36"/>
                    <a:pt x="43" y="36"/>
                    <a:pt x="46" y="36"/>
                  </a:cubicBezTo>
                  <a:cubicBezTo>
                    <a:pt x="46" y="36"/>
                    <a:pt x="46" y="36"/>
                    <a:pt x="46" y="36"/>
                  </a:cubicBezTo>
                  <a:cubicBezTo>
                    <a:pt x="46" y="36"/>
                    <a:pt x="46" y="37"/>
                    <a:pt x="46" y="37"/>
                  </a:cubicBezTo>
                  <a:cubicBezTo>
                    <a:pt x="46" y="37"/>
                    <a:pt x="46" y="37"/>
                    <a:pt x="46" y="37"/>
                  </a:cubicBezTo>
                  <a:cubicBezTo>
                    <a:pt x="46" y="37"/>
                    <a:pt x="47" y="37"/>
                    <a:pt x="47" y="37"/>
                  </a:cubicBezTo>
                  <a:cubicBezTo>
                    <a:pt x="47" y="37"/>
                    <a:pt x="47" y="37"/>
                    <a:pt x="47" y="37"/>
                  </a:cubicBezTo>
                  <a:cubicBezTo>
                    <a:pt x="47" y="37"/>
                    <a:pt x="47" y="37"/>
                    <a:pt x="47" y="37"/>
                  </a:cubicBezTo>
                  <a:cubicBezTo>
                    <a:pt x="47" y="38"/>
                    <a:pt x="47" y="39"/>
                    <a:pt x="47" y="39"/>
                  </a:cubicBezTo>
                  <a:cubicBezTo>
                    <a:pt x="46" y="42"/>
                    <a:pt x="46" y="44"/>
                    <a:pt x="46" y="46"/>
                  </a:cubicBezTo>
                  <a:cubicBezTo>
                    <a:pt x="46" y="46"/>
                    <a:pt x="46" y="46"/>
                    <a:pt x="46" y="46"/>
                  </a:cubicBezTo>
                  <a:cubicBezTo>
                    <a:pt x="46" y="47"/>
                    <a:pt x="46" y="46"/>
                    <a:pt x="46" y="47"/>
                  </a:cubicBezTo>
                  <a:cubicBezTo>
                    <a:pt x="42" y="47"/>
                    <a:pt x="37" y="47"/>
                    <a:pt x="33" y="47"/>
                  </a:cubicBezTo>
                  <a:cubicBezTo>
                    <a:pt x="32" y="47"/>
                    <a:pt x="31" y="47"/>
                    <a:pt x="30" y="47"/>
                  </a:cubicBezTo>
                  <a:cubicBezTo>
                    <a:pt x="30" y="47"/>
                    <a:pt x="29" y="47"/>
                    <a:pt x="28" y="47"/>
                  </a:cubicBezTo>
                  <a:cubicBezTo>
                    <a:pt x="28" y="47"/>
                    <a:pt x="27" y="47"/>
                    <a:pt x="27" y="47"/>
                  </a:cubicBezTo>
                  <a:cubicBezTo>
                    <a:pt x="27" y="47"/>
                    <a:pt x="27" y="46"/>
                    <a:pt x="27" y="46"/>
                  </a:cubicBezTo>
                  <a:cubicBezTo>
                    <a:pt x="27" y="46"/>
                    <a:pt x="25" y="46"/>
                    <a:pt x="25" y="47"/>
                  </a:cubicBezTo>
                  <a:cubicBezTo>
                    <a:pt x="25" y="47"/>
                    <a:pt x="24" y="47"/>
                    <a:pt x="24" y="47"/>
                  </a:cubicBezTo>
                  <a:cubicBezTo>
                    <a:pt x="23" y="47"/>
                    <a:pt x="22" y="47"/>
                    <a:pt x="22" y="46"/>
                  </a:cubicBezTo>
                  <a:cubicBezTo>
                    <a:pt x="21" y="46"/>
                    <a:pt x="20" y="46"/>
                    <a:pt x="19" y="46"/>
                  </a:cubicBezTo>
                  <a:cubicBezTo>
                    <a:pt x="19" y="46"/>
                    <a:pt x="18" y="46"/>
                    <a:pt x="17" y="46"/>
                  </a:cubicBezTo>
                  <a:cubicBezTo>
                    <a:pt x="16" y="46"/>
                    <a:pt x="15" y="46"/>
                    <a:pt x="14" y="46"/>
                  </a:cubicBezTo>
                  <a:cubicBezTo>
                    <a:pt x="12" y="46"/>
                    <a:pt x="11" y="46"/>
                    <a:pt x="9" y="46"/>
                  </a:cubicBezTo>
                  <a:cubicBezTo>
                    <a:pt x="9" y="46"/>
                    <a:pt x="8" y="46"/>
                    <a:pt x="8" y="46"/>
                  </a:cubicBezTo>
                  <a:cubicBezTo>
                    <a:pt x="8" y="46"/>
                    <a:pt x="8" y="46"/>
                    <a:pt x="8" y="46"/>
                  </a:cubicBezTo>
                  <a:cubicBezTo>
                    <a:pt x="7" y="46"/>
                    <a:pt x="6" y="46"/>
                    <a:pt x="6" y="46"/>
                  </a:cubicBezTo>
                  <a:cubicBezTo>
                    <a:pt x="4" y="46"/>
                    <a:pt x="3" y="45"/>
                    <a:pt x="2" y="46"/>
                  </a:cubicBezTo>
                  <a:cubicBezTo>
                    <a:pt x="2" y="46"/>
                    <a:pt x="2" y="46"/>
                    <a:pt x="2" y="46"/>
                  </a:cubicBezTo>
                  <a:cubicBezTo>
                    <a:pt x="1" y="46"/>
                    <a:pt x="1" y="47"/>
                    <a:pt x="1" y="47"/>
                  </a:cubicBezTo>
                  <a:cubicBezTo>
                    <a:pt x="1" y="47"/>
                    <a:pt x="1" y="47"/>
                    <a:pt x="1" y="47"/>
                  </a:cubicBezTo>
                  <a:cubicBezTo>
                    <a:pt x="1" y="47"/>
                    <a:pt x="1" y="47"/>
                    <a:pt x="1" y="47"/>
                  </a:cubicBezTo>
                  <a:cubicBezTo>
                    <a:pt x="1" y="47"/>
                    <a:pt x="1" y="47"/>
                    <a:pt x="1" y="47"/>
                  </a:cubicBezTo>
                  <a:cubicBezTo>
                    <a:pt x="1" y="47"/>
                    <a:pt x="1" y="47"/>
                    <a:pt x="1" y="47"/>
                  </a:cubicBezTo>
                  <a:cubicBezTo>
                    <a:pt x="1" y="47"/>
                    <a:pt x="1" y="47"/>
                    <a:pt x="1" y="48"/>
                  </a:cubicBezTo>
                  <a:cubicBezTo>
                    <a:pt x="1" y="48"/>
                    <a:pt x="1" y="48"/>
                    <a:pt x="1" y="48"/>
                  </a:cubicBezTo>
                  <a:cubicBezTo>
                    <a:pt x="1" y="48"/>
                    <a:pt x="1" y="48"/>
                    <a:pt x="1" y="48"/>
                  </a:cubicBezTo>
                  <a:cubicBezTo>
                    <a:pt x="0" y="49"/>
                    <a:pt x="1" y="51"/>
                    <a:pt x="0" y="51"/>
                  </a:cubicBezTo>
                  <a:cubicBezTo>
                    <a:pt x="0" y="52"/>
                    <a:pt x="0" y="52"/>
                    <a:pt x="0" y="52"/>
                  </a:cubicBezTo>
                  <a:cubicBezTo>
                    <a:pt x="0" y="52"/>
                    <a:pt x="0" y="54"/>
                    <a:pt x="0" y="54"/>
                  </a:cubicBezTo>
                  <a:cubicBezTo>
                    <a:pt x="0" y="54"/>
                    <a:pt x="0" y="54"/>
                    <a:pt x="0" y="54"/>
                  </a:cubicBezTo>
                  <a:cubicBezTo>
                    <a:pt x="0" y="54"/>
                    <a:pt x="0" y="54"/>
                    <a:pt x="0" y="55"/>
                  </a:cubicBezTo>
                  <a:cubicBezTo>
                    <a:pt x="0" y="55"/>
                    <a:pt x="0" y="55"/>
                    <a:pt x="0" y="55"/>
                  </a:cubicBezTo>
                  <a:cubicBezTo>
                    <a:pt x="0" y="55"/>
                    <a:pt x="0" y="55"/>
                    <a:pt x="0" y="55"/>
                  </a:cubicBezTo>
                  <a:cubicBezTo>
                    <a:pt x="1" y="55"/>
                    <a:pt x="1" y="55"/>
                    <a:pt x="1" y="55"/>
                  </a:cubicBezTo>
                  <a:cubicBezTo>
                    <a:pt x="1" y="55"/>
                    <a:pt x="1" y="55"/>
                    <a:pt x="1" y="55"/>
                  </a:cubicBezTo>
                  <a:cubicBezTo>
                    <a:pt x="1" y="55"/>
                    <a:pt x="1" y="55"/>
                    <a:pt x="1" y="55"/>
                  </a:cubicBezTo>
                  <a:cubicBezTo>
                    <a:pt x="1" y="55"/>
                    <a:pt x="1" y="55"/>
                    <a:pt x="1" y="55"/>
                  </a:cubicBezTo>
                  <a:cubicBezTo>
                    <a:pt x="1" y="55"/>
                    <a:pt x="1" y="56"/>
                    <a:pt x="1" y="56"/>
                  </a:cubicBezTo>
                  <a:cubicBezTo>
                    <a:pt x="1" y="56"/>
                    <a:pt x="1" y="56"/>
                    <a:pt x="1" y="56"/>
                  </a:cubicBezTo>
                  <a:cubicBezTo>
                    <a:pt x="1" y="56"/>
                    <a:pt x="1" y="56"/>
                    <a:pt x="1" y="56"/>
                  </a:cubicBezTo>
                  <a:cubicBezTo>
                    <a:pt x="1" y="56"/>
                    <a:pt x="1" y="56"/>
                    <a:pt x="1"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2" y="56"/>
                    <a:pt x="2" y="56"/>
                    <a:pt x="2" y="56"/>
                  </a:cubicBezTo>
                  <a:cubicBezTo>
                    <a:pt x="3" y="56"/>
                    <a:pt x="3" y="56"/>
                    <a:pt x="3" y="56"/>
                  </a:cubicBezTo>
                  <a:cubicBezTo>
                    <a:pt x="3" y="56"/>
                    <a:pt x="5" y="56"/>
                    <a:pt x="5" y="56"/>
                  </a:cubicBezTo>
                  <a:cubicBezTo>
                    <a:pt x="5" y="56"/>
                    <a:pt x="5" y="56"/>
                    <a:pt x="5" y="56"/>
                  </a:cubicBezTo>
                  <a:cubicBezTo>
                    <a:pt x="6" y="56"/>
                    <a:pt x="7" y="56"/>
                    <a:pt x="8" y="56"/>
                  </a:cubicBezTo>
                  <a:cubicBezTo>
                    <a:pt x="8" y="56"/>
                    <a:pt x="8" y="56"/>
                    <a:pt x="8" y="56"/>
                  </a:cubicBezTo>
                  <a:cubicBezTo>
                    <a:pt x="11" y="56"/>
                    <a:pt x="15" y="56"/>
                    <a:pt x="18" y="56"/>
                  </a:cubicBezTo>
                  <a:cubicBezTo>
                    <a:pt x="20" y="56"/>
                    <a:pt x="21" y="56"/>
                    <a:pt x="23" y="56"/>
                  </a:cubicBezTo>
                  <a:cubicBezTo>
                    <a:pt x="23" y="56"/>
                    <a:pt x="23" y="56"/>
                    <a:pt x="23" y="56"/>
                  </a:cubicBezTo>
                  <a:cubicBezTo>
                    <a:pt x="23" y="56"/>
                    <a:pt x="23" y="56"/>
                    <a:pt x="24" y="56"/>
                  </a:cubicBezTo>
                  <a:cubicBezTo>
                    <a:pt x="25" y="56"/>
                    <a:pt x="26" y="56"/>
                    <a:pt x="27" y="56"/>
                  </a:cubicBezTo>
                  <a:cubicBezTo>
                    <a:pt x="33" y="56"/>
                    <a:pt x="38" y="56"/>
                    <a:pt x="44" y="56"/>
                  </a:cubicBezTo>
                  <a:cubicBezTo>
                    <a:pt x="56" y="56"/>
                    <a:pt x="68" y="56"/>
                    <a:pt x="80" y="56"/>
                  </a:cubicBezTo>
                  <a:cubicBezTo>
                    <a:pt x="81" y="56"/>
                    <a:pt x="81" y="56"/>
                    <a:pt x="82" y="56"/>
                  </a:cubicBezTo>
                  <a:cubicBezTo>
                    <a:pt x="85" y="56"/>
                    <a:pt x="87" y="56"/>
                    <a:pt x="90" y="56"/>
                  </a:cubicBezTo>
                  <a:cubicBezTo>
                    <a:pt x="92" y="56"/>
                    <a:pt x="93" y="56"/>
                    <a:pt x="94" y="56"/>
                  </a:cubicBezTo>
                  <a:cubicBezTo>
                    <a:pt x="94" y="56"/>
                    <a:pt x="94" y="56"/>
                    <a:pt x="94" y="56"/>
                  </a:cubicBezTo>
                  <a:cubicBezTo>
                    <a:pt x="95" y="56"/>
                    <a:pt x="96" y="56"/>
                    <a:pt x="96" y="56"/>
                  </a:cubicBezTo>
                  <a:cubicBezTo>
                    <a:pt x="97" y="56"/>
                    <a:pt x="98" y="56"/>
                    <a:pt x="98" y="56"/>
                  </a:cubicBezTo>
                  <a:cubicBezTo>
                    <a:pt x="98" y="56"/>
                    <a:pt x="98" y="56"/>
                    <a:pt x="98" y="56"/>
                  </a:cubicBezTo>
                  <a:cubicBezTo>
                    <a:pt x="99" y="56"/>
                    <a:pt x="99" y="56"/>
                    <a:pt x="99" y="56"/>
                  </a:cubicBezTo>
                  <a:cubicBezTo>
                    <a:pt x="100" y="56"/>
                    <a:pt x="100" y="56"/>
                    <a:pt x="101" y="56"/>
                  </a:cubicBezTo>
                  <a:cubicBezTo>
                    <a:pt x="102" y="56"/>
                    <a:pt x="102" y="56"/>
                    <a:pt x="103" y="56"/>
                  </a:cubicBezTo>
                  <a:cubicBezTo>
                    <a:pt x="103" y="56"/>
                    <a:pt x="103" y="56"/>
                    <a:pt x="103" y="56"/>
                  </a:cubicBezTo>
                  <a:cubicBezTo>
                    <a:pt x="103" y="56"/>
                    <a:pt x="103" y="56"/>
                    <a:pt x="103" y="56"/>
                  </a:cubicBezTo>
                  <a:cubicBezTo>
                    <a:pt x="104" y="56"/>
                    <a:pt x="105" y="56"/>
                    <a:pt x="105" y="56"/>
                  </a:cubicBezTo>
                  <a:cubicBezTo>
                    <a:pt x="105" y="56"/>
                    <a:pt x="106" y="56"/>
                    <a:pt x="106" y="56"/>
                  </a:cubicBezTo>
                  <a:cubicBezTo>
                    <a:pt x="106" y="56"/>
                    <a:pt x="106" y="56"/>
                    <a:pt x="106" y="56"/>
                  </a:cubicBezTo>
                  <a:cubicBezTo>
                    <a:pt x="106" y="56"/>
                    <a:pt x="106" y="56"/>
                    <a:pt x="106" y="56"/>
                  </a:cubicBezTo>
                  <a:cubicBezTo>
                    <a:pt x="106" y="56"/>
                    <a:pt x="106" y="56"/>
                    <a:pt x="106" y="56"/>
                  </a:cubicBezTo>
                  <a:cubicBezTo>
                    <a:pt x="106" y="56"/>
                    <a:pt x="106" y="56"/>
                    <a:pt x="107" y="56"/>
                  </a:cubicBezTo>
                  <a:cubicBezTo>
                    <a:pt x="107" y="56"/>
                    <a:pt x="107" y="56"/>
                    <a:pt x="107" y="56"/>
                  </a:cubicBezTo>
                  <a:cubicBezTo>
                    <a:pt x="107" y="56"/>
                    <a:pt x="107" y="56"/>
                    <a:pt x="107" y="56"/>
                  </a:cubicBezTo>
                  <a:cubicBezTo>
                    <a:pt x="107" y="56"/>
                    <a:pt x="107" y="56"/>
                    <a:pt x="107" y="55"/>
                  </a:cubicBezTo>
                  <a:cubicBezTo>
                    <a:pt x="107" y="55"/>
                    <a:pt x="107" y="55"/>
                    <a:pt x="107" y="55"/>
                  </a:cubicBezTo>
                  <a:cubicBezTo>
                    <a:pt x="107" y="55"/>
                    <a:pt x="107" y="55"/>
                    <a:pt x="107" y="55"/>
                  </a:cubicBezTo>
                  <a:cubicBezTo>
                    <a:pt x="107" y="55"/>
                    <a:pt x="107" y="55"/>
                    <a:pt x="107" y="55"/>
                  </a:cubicBezTo>
                  <a:cubicBezTo>
                    <a:pt x="108" y="55"/>
                    <a:pt x="108" y="55"/>
                    <a:pt x="108" y="54"/>
                  </a:cubicBezTo>
                  <a:cubicBezTo>
                    <a:pt x="108" y="54"/>
                    <a:pt x="108" y="54"/>
                    <a:pt x="108" y="54"/>
                  </a:cubicBezTo>
                  <a:cubicBezTo>
                    <a:pt x="108" y="54"/>
                    <a:pt x="108" y="53"/>
                    <a:pt x="108" y="52"/>
                  </a:cubicBezTo>
                  <a:cubicBezTo>
                    <a:pt x="108" y="52"/>
                    <a:pt x="108" y="52"/>
                    <a:pt x="108"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82" name="Freeform 18">
              <a:extLst>
                <a:ext uri="{FF2B5EF4-FFF2-40B4-BE49-F238E27FC236}">
                  <a16:creationId xmlns:a16="http://schemas.microsoft.com/office/drawing/2014/main" id="{15FB6ECB-A1F0-480F-B251-8A561D29F98C}"/>
                </a:ext>
              </a:extLst>
            </p:cNvPr>
            <p:cNvSpPr>
              <a:spLocks noEditPoints="1"/>
            </p:cNvSpPr>
            <p:nvPr/>
          </p:nvSpPr>
          <p:spPr bwMode="auto">
            <a:xfrm>
              <a:off x="3201988" y="3389313"/>
              <a:ext cx="476250" cy="220662"/>
            </a:xfrm>
            <a:custGeom>
              <a:avLst/>
              <a:gdLst>
                <a:gd name="T0" fmla="*/ 94 w 127"/>
                <a:gd name="T1" fmla="*/ 33 h 59"/>
                <a:gd name="T2" fmla="*/ 91 w 127"/>
                <a:gd name="T3" fmla="*/ 36 h 59"/>
                <a:gd name="T4" fmla="*/ 88 w 127"/>
                <a:gd name="T5" fmla="*/ 36 h 59"/>
                <a:gd name="T6" fmla="*/ 85 w 127"/>
                <a:gd name="T7" fmla="*/ 33 h 59"/>
                <a:gd name="T8" fmla="*/ 82 w 127"/>
                <a:gd name="T9" fmla="*/ 30 h 59"/>
                <a:gd name="T10" fmla="*/ 126 w 127"/>
                <a:gd name="T11" fmla="*/ 46 h 59"/>
                <a:gd name="T12" fmla="*/ 113 w 127"/>
                <a:gd name="T13" fmla="*/ 45 h 59"/>
                <a:gd name="T14" fmla="*/ 104 w 127"/>
                <a:gd name="T15" fmla="*/ 43 h 59"/>
                <a:gd name="T16" fmla="*/ 102 w 127"/>
                <a:gd name="T17" fmla="*/ 41 h 59"/>
                <a:gd name="T18" fmla="*/ 106 w 127"/>
                <a:gd name="T19" fmla="*/ 38 h 59"/>
                <a:gd name="T20" fmla="*/ 110 w 127"/>
                <a:gd name="T21" fmla="*/ 33 h 59"/>
                <a:gd name="T22" fmla="*/ 122 w 127"/>
                <a:gd name="T23" fmla="*/ 29 h 59"/>
                <a:gd name="T24" fmla="*/ 121 w 127"/>
                <a:gd name="T25" fmla="*/ 23 h 59"/>
                <a:gd name="T26" fmla="*/ 58 w 127"/>
                <a:gd name="T27" fmla="*/ 22 h 59"/>
                <a:gd name="T28" fmla="*/ 18 w 127"/>
                <a:gd name="T29" fmla="*/ 22 h 59"/>
                <a:gd name="T30" fmla="*/ 18 w 127"/>
                <a:gd name="T31" fmla="*/ 11 h 59"/>
                <a:gd name="T32" fmla="*/ 94 w 127"/>
                <a:gd name="T33" fmla="*/ 9 h 59"/>
                <a:gd name="T34" fmla="*/ 117 w 127"/>
                <a:gd name="T35" fmla="*/ 2 h 59"/>
                <a:gd name="T36" fmla="*/ 115 w 127"/>
                <a:gd name="T37" fmla="*/ 1 h 59"/>
                <a:gd name="T38" fmla="*/ 18 w 127"/>
                <a:gd name="T39" fmla="*/ 1 h 59"/>
                <a:gd name="T40" fmla="*/ 6 w 127"/>
                <a:gd name="T41" fmla="*/ 2 h 59"/>
                <a:gd name="T42" fmla="*/ 5 w 127"/>
                <a:gd name="T43" fmla="*/ 10 h 59"/>
                <a:gd name="T44" fmla="*/ 5 w 127"/>
                <a:gd name="T45" fmla="*/ 19 h 59"/>
                <a:gd name="T46" fmla="*/ 3 w 127"/>
                <a:gd name="T47" fmla="*/ 41 h 59"/>
                <a:gd name="T48" fmla="*/ 1 w 127"/>
                <a:gd name="T49" fmla="*/ 58 h 59"/>
                <a:gd name="T50" fmla="*/ 14 w 127"/>
                <a:gd name="T51" fmla="*/ 57 h 59"/>
                <a:gd name="T52" fmla="*/ 16 w 127"/>
                <a:gd name="T53" fmla="*/ 45 h 59"/>
                <a:gd name="T54" fmla="*/ 16 w 127"/>
                <a:gd name="T55" fmla="*/ 39 h 59"/>
                <a:gd name="T56" fmla="*/ 17 w 127"/>
                <a:gd name="T57" fmla="*/ 32 h 59"/>
                <a:gd name="T58" fmla="*/ 32 w 127"/>
                <a:gd name="T59" fmla="*/ 32 h 59"/>
                <a:gd name="T60" fmla="*/ 25 w 127"/>
                <a:gd name="T61" fmla="*/ 46 h 59"/>
                <a:gd name="T62" fmla="*/ 16 w 127"/>
                <a:gd name="T63" fmla="*/ 49 h 59"/>
                <a:gd name="T64" fmla="*/ 19 w 127"/>
                <a:gd name="T65" fmla="*/ 58 h 59"/>
                <a:gd name="T66" fmla="*/ 24 w 127"/>
                <a:gd name="T67" fmla="*/ 58 h 59"/>
                <a:gd name="T68" fmla="*/ 31 w 127"/>
                <a:gd name="T69" fmla="*/ 56 h 59"/>
                <a:gd name="T70" fmla="*/ 52 w 127"/>
                <a:gd name="T71" fmla="*/ 52 h 59"/>
                <a:gd name="T72" fmla="*/ 55 w 127"/>
                <a:gd name="T73" fmla="*/ 51 h 59"/>
                <a:gd name="T74" fmla="*/ 58 w 127"/>
                <a:gd name="T75" fmla="*/ 50 h 59"/>
                <a:gd name="T76" fmla="*/ 65 w 127"/>
                <a:gd name="T77" fmla="*/ 48 h 59"/>
                <a:gd name="T78" fmla="*/ 64 w 127"/>
                <a:gd name="T79" fmla="*/ 42 h 59"/>
                <a:gd name="T80" fmla="*/ 45 w 127"/>
                <a:gd name="T81" fmla="*/ 43 h 59"/>
                <a:gd name="T82" fmla="*/ 65 w 127"/>
                <a:gd name="T83" fmla="*/ 30 h 59"/>
                <a:gd name="T84" fmla="*/ 67 w 127"/>
                <a:gd name="T85" fmla="*/ 33 h 59"/>
                <a:gd name="T86" fmla="*/ 70 w 127"/>
                <a:gd name="T87" fmla="*/ 36 h 59"/>
                <a:gd name="T88" fmla="*/ 75 w 127"/>
                <a:gd name="T89" fmla="*/ 41 h 59"/>
                <a:gd name="T90" fmla="*/ 78 w 127"/>
                <a:gd name="T91" fmla="*/ 43 h 59"/>
                <a:gd name="T92" fmla="*/ 79 w 127"/>
                <a:gd name="T93" fmla="*/ 44 h 59"/>
                <a:gd name="T94" fmla="*/ 83 w 127"/>
                <a:gd name="T95" fmla="*/ 46 h 59"/>
                <a:gd name="T96" fmla="*/ 85 w 127"/>
                <a:gd name="T97" fmla="*/ 47 h 59"/>
                <a:gd name="T98" fmla="*/ 87 w 127"/>
                <a:gd name="T99" fmla="*/ 48 h 59"/>
                <a:gd name="T100" fmla="*/ 88 w 127"/>
                <a:gd name="T101" fmla="*/ 49 h 59"/>
                <a:gd name="T102" fmla="*/ 90 w 127"/>
                <a:gd name="T103" fmla="*/ 50 h 59"/>
                <a:gd name="T104" fmla="*/ 92 w 127"/>
                <a:gd name="T105" fmla="*/ 51 h 59"/>
                <a:gd name="T106" fmla="*/ 95 w 127"/>
                <a:gd name="T107" fmla="*/ 52 h 59"/>
                <a:gd name="T108" fmla="*/ 98 w 127"/>
                <a:gd name="T109" fmla="*/ 53 h 59"/>
                <a:gd name="T110" fmla="*/ 102 w 127"/>
                <a:gd name="T111" fmla="*/ 54 h 59"/>
                <a:gd name="T112" fmla="*/ 114 w 127"/>
                <a:gd name="T113" fmla="*/ 57 h 59"/>
                <a:gd name="T114" fmla="*/ 120 w 127"/>
                <a:gd name="T115" fmla="*/ 57 h 59"/>
                <a:gd name="T116" fmla="*/ 123 w 127"/>
                <a:gd name="T117" fmla="*/ 54 h 59"/>
                <a:gd name="T118" fmla="*/ 126 w 127"/>
                <a:gd name="T11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7" h="59">
                  <a:moveTo>
                    <a:pt x="97" y="31"/>
                  </a:moveTo>
                  <a:cubicBezTo>
                    <a:pt x="97" y="31"/>
                    <a:pt x="97" y="31"/>
                    <a:pt x="97" y="31"/>
                  </a:cubicBezTo>
                  <a:cubicBezTo>
                    <a:pt x="97" y="31"/>
                    <a:pt x="97" y="31"/>
                    <a:pt x="97" y="31"/>
                  </a:cubicBezTo>
                  <a:cubicBezTo>
                    <a:pt x="97" y="31"/>
                    <a:pt x="97" y="31"/>
                    <a:pt x="97" y="31"/>
                  </a:cubicBezTo>
                  <a:cubicBezTo>
                    <a:pt x="97" y="31"/>
                    <a:pt x="97" y="31"/>
                    <a:pt x="97" y="31"/>
                  </a:cubicBezTo>
                  <a:cubicBezTo>
                    <a:pt x="96" y="31"/>
                    <a:pt x="96" y="31"/>
                    <a:pt x="96" y="31"/>
                  </a:cubicBezTo>
                  <a:cubicBezTo>
                    <a:pt x="96" y="32"/>
                    <a:pt x="96" y="32"/>
                    <a:pt x="96" y="32"/>
                  </a:cubicBezTo>
                  <a:cubicBezTo>
                    <a:pt x="96" y="32"/>
                    <a:pt x="96" y="32"/>
                    <a:pt x="96" y="32"/>
                  </a:cubicBezTo>
                  <a:cubicBezTo>
                    <a:pt x="96" y="32"/>
                    <a:pt x="96" y="32"/>
                    <a:pt x="96" y="32"/>
                  </a:cubicBezTo>
                  <a:cubicBezTo>
                    <a:pt x="95" y="32"/>
                    <a:pt x="95" y="32"/>
                    <a:pt x="95" y="33"/>
                  </a:cubicBezTo>
                  <a:cubicBezTo>
                    <a:pt x="95" y="33"/>
                    <a:pt x="95" y="33"/>
                    <a:pt x="95" y="33"/>
                  </a:cubicBezTo>
                  <a:cubicBezTo>
                    <a:pt x="95" y="33"/>
                    <a:pt x="95" y="33"/>
                    <a:pt x="95" y="33"/>
                  </a:cubicBezTo>
                  <a:cubicBezTo>
                    <a:pt x="95" y="33"/>
                    <a:pt x="95" y="33"/>
                    <a:pt x="95" y="33"/>
                  </a:cubicBezTo>
                  <a:cubicBezTo>
                    <a:pt x="94" y="33"/>
                    <a:pt x="94" y="33"/>
                    <a:pt x="94" y="33"/>
                  </a:cubicBezTo>
                  <a:cubicBezTo>
                    <a:pt x="94" y="33"/>
                    <a:pt x="94" y="33"/>
                    <a:pt x="94" y="33"/>
                  </a:cubicBezTo>
                  <a:cubicBezTo>
                    <a:pt x="94" y="33"/>
                    <a:pt x="94" y="33"/>
                    <a:pt x="94" y="33"/>
                  </a:cubicBezTo>
                  <a:cubicBezTo>
                    <a:pt x="94" y="33"/>
                    <a:pt x="94" y="33"/>
                    <a:pt x="94" y="33"/>
                  </a:cubicBezTo>
                  <a:cubicBezTo>
                    <a:pt x="94" y="34"/>
                    <a:pt x="94" y="34"/>
                    <a:pt x="94" y="34"/>
                  </a:cubicBezTo>
                  <a:cubicBezTo>
                    <a:pt x="94" y="34"/>
                    <a:pt x="94" y="34"/>
                    <a:pt x="94" y="34"/>
                  </a:cubicBezTo>
                  <a:cubicBezTo>
                    <a:pt x="94" y="34"/>
                    <a:pt x="93" y="34"/>
                    <a:pt x="93" y="34"/>
                  </a:cubicBezTo>
                  <a:cubicBezTo>
                    <a:pt x="93" y="34"/>
                    <a:pt x="93" y="34"/>
                    <a:pt x="93" y="34"/>
                  </a:cubicBezTo>
                  <a:cubicBezTo>
                    <a:pt x="93" y="34"/>
                    <a:pt x="93" y="34"/>
                    <a:pt x="93" y="34"/>
                  </a:cubicBezTo>
                  <a:cubicBezTo>
                    <a:pt x="93" y="34"/>
                    <a:pt x="93" y="34"/>
                    <a:pt x="93" y="34"/>
                  </a:cubicBezTo>
                  <a:cubicBezTo>
                    <a:pt x="93" y="34"/>
                    <a:pt x="93"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2" y="35"/>
                  </a:cubicBezTo>
                  <a:cubicBezTo>
                    <a:pt x="92" y="35"/>
                    <a:pt x="92" y="35"/>
                    <a:pt x="91" y="35"/>
                  </a:cubicBezTo>
                  <a:cubicBezTo>
                    <a:pt x="91" y="35"/>
                    <a:pt x="91" y="35"/>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1" y="36"/>
                  </a:cubicBezTo>
                  <a:cubicBezTo>
                    <a:pt x="91" y="36"/>
                    <a:pt x="91"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90" y="36"/>
                    <a:pt x="90" y="36"/>
                  </a:cubicBezTo>
                  <a:cubicBezTo>
                    <a:pt x="90" y="36"/>
                    <a:pt x="89" y="37"/>
                    <a:pt x="89" y="36"/>
                  </a:cubicBezTo>
                  <a:cubicBezTo>
                    <a:pt x="89" y="36"/>
                    <a:pt x="88" y="36"/>
                    <a:pt x="88" y="36"/>
                  </a:cubicBezTo>
                  <a:cubicBezTo>
                    <a:pt x="88" y="36"/>
                    <a:pt x="88" y="36"/>
                    <a:pt x="88" y="36"/>
                  </a:cubicBezTo>
                  <a:cubicBezTo>
                    <a:pt x="88" y="36"/>
                    <a:pt x="88" y="36"/>
                    <a:pt x="88" y="36"/>
                  </a:cubicBezTo>
                  <a:cubicBezTo>
                    <a:pt x="88" y="36"/>
                    <a:pt x="88" y="36"/>
                    <a:pt x="88" y="36"/>
                  </a:cubicBezTo>
                  <a:cubicBezTo>
                    <a:pt x="87" y="36"/>
                    <a:pt x="87" y="36"/>
                    <a:pt x="87" y="36"/>
                  </a:cubicBezTo>
                  <a:cubicBezTo>
                    <a:pt x="87" y="36"/>
                    <a:pt x="87" y="35"/>
                    <a:pt x="87" y="35"/>
                  </a:cubicBezTo>
                  <a:cubicBezTo>
                    <a:pt x="87" y="35"/>
                    <a:pt x="87" y="35"/>
                    <a:pt x="87" y="35"/>
                  </a:cubicBezTo>
                  <a:cubicBezTo>
                    <a:pt x="87" y="35"/>
                    <a:pt x="87" y="35"/>
                    <a:pt x="87" y="35"/>
                  </a:cubicBezTo>
                  <a:cubicBezTo>
                    <a:pt x="87" y="35"/>
                    <a:pt x="87" y="35"/>
                    <a:pt x="87" y="35"/>
                  </a:cubicBezTo>
                  <a:cubicBezTo>
                    <a:pt x="87" y="35"/>
                    <a:pt x="87" y="35"/>
                    <a:pt x="87" y="35"/>
                  </a:cubicBezTo>
                  <a:cubicBezTo>
                    <a:pt x="87" y="35"/>
                    <a:pt x="87" y="35"/>
                    <a:pt x="86" y="35"/>
                  </a:cubicBezTo>
                  <a:cubicBezTo>
                    <a:pt x="86" y="35"/>
                    <a:pt x="86" y="35"/>
                    <a:pt x="86" y="35"/>
                  </a:cubicBezTo>
                  <a:cubicBezTo>
                    <a:pt x="86" y="35"/>
                    <a:pt x="86" y="35"/>
                    <a:pt x="86" y="35"/>
                  </a:cubicBezTo>
                  <a:cubicBezTo>
                    <a:pt x="86" y="35"/>
                    <a:pt x="86" y="35"/>
                    <a:pt x="86" y="35"/>
                  </a:cubicBezTo>
                  <a:cubicBezTo>
                    <a:pt x="86" y="35"/>
                    <a:pt x="86" y="35"/>
                    <a:pt x="86" y="35"/>
                  </a:cubicBezTo>
                  <a:cubicBezTo>
                    <a:pt x="86" y="34"/>
                    <a:pt x="86" y="34"/>
                    <a:pt x="86" y="34"/>
                  </a:cubicBezTo>
                  <a:cubicBezTo>
                    <a:pt x="86" y="34"/>
                    <a:pt x="85" y="34"/>
                    <a:pt x="85" y="34"/>
                  </a:cubicBezTo>
                  <a:cubicBezTo>
                    <a:pt x="85" y="34"/>
                    <a:pt x="85" y="34"/>
                    <a:pt x="85" y="34"/>
                  </a:cubicBezTo>
                  <a:cubicBezTo>
                    <a:pt x="85" y="34"/>
                    <a:pt x="85" y="34"/>
                    <a:pt x="85" y="34"/>
                  </a:cubicBezTo>
                  <a:cubicBezTo>
                    <a:pt x="85" y="34"/>
                    <a:pt x="85" y="34"/>
                    <a:pt x="85" y="33"/>
                  </a:cubicBezTo>
                  <a:cubicBezTo>
                    <a:pt x="85" y="33"/>
                    <a:pt x="85" y="33"/>
                    <a:pt x="85" y="33"/>
                  </a:cubicBezTo>
                  <a:cubicBezTo>
                    <a:pt x="84" y="33"/>
                    <a:pt x="84" y="33"/>
                    <a:pt x="84" y="33"/>
                  </a:cubicBezTo>
                  <a:cubicBezTo>
                    <a:pt x="84" y="33"/>
                    <a:pt x="84" y="33"/>
                    <a:pt x="84" y="33"/>
                  </a:cubicBezTo>
                  <a:cubicBezTo>
                    <a:pt x="84" y="33"/>
                    <a:pt x="84" y="33"/>
                    <a:pt x="84" y="32"/>
                  </a:cubicBezTo>
                  <a:cubicBezTo>
                    <a:pt x="83" y="32"/>
                    <a:pt x="83" y="32"/>
                    <a:pt x="83" y="32"/>
                  </a:cubicBezTo>
                  <a:cubicBezTo>
                    <a:pt x="83" y="32"/>
                    <a:pt x="83" y="32"/>
                    <a:pt x="83" y="32"/>
                  </a:cubicBezTo>
                  <a:cubicBezTo>
                    <a:pt x="83" y="32"/>
                    <a:pt x="83" y="32"/>
                    <a:pt x="83" y="32"/>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1"/>
                    <a:pt x="82" y="31"/>
                    <a:pt x="82" y="31"/>
                  </a:cubicBezTo>
                  <a:cubicBezTo>
                    <a:pt x="82" y="30"/>
                    <a:pt x="82" y="30"/>
                    <a:pt x="82" y="30"/>
                  </a:cubicBezTo>
                  <a:cubicBezTo>
                    <a:pt x="82" y="30"/>
                    <a:pt x="82" y="30"/>
                    <a:pt x="82" y="30"/>
                  </a:cubicBezTo>
                  <a:cubicBezTo>
                    <a:pt x="82" y="30"/>
                    <a:pt x="82" y="30"/>
                    <a:pt x="82" y="30"/>
                  </a:cubicBezTo>
                  <a:cubicBezTo>
                    <a:pt x="86" y="30"/>
                    <a:pt x="89" y="30"/>
                    <a:pt x="93" y="30"/>
                  </a:cubicBezTo>
                  <a:cubicBezTo>
                    <a:pt x="94" y="30"/>
                    <a:pt x="95" y="30"/>
                    <a:pt x="96" y="30"/>
                  </a:cubicBezTo>
                  <a:cubicBezTo>
                    <a:pt x="96" y="30"/>
                    <a:pt x="96" y="30"/>
                    <a:pt x="97" y="30"/>
                  </a:cubicBezTo>
                  <a:cubicBezTo>
                    <a:pt x="97" y="30"/>
                    <a:pt x="97" y="31"/>
                    <a:pt x="97" y="31"/>
                  </a:cubicBezTo>
                  <a:cubicBezTo>
                    <a:pt x="97" y="31"/>
                    <a:pt x="97" y="31"/>
                    <a:pt x="97" y="31"/>
                  </a:cubicBezTo>
                  <a:close/>
                  <a:moveTo>
                    <a:pt x="127" y="47"/>
                  </a:move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7" y="47"/>
                    <a:pt x="127" y="47"/>
                  </a:cubicBezTo>
                  <a:cubicBezTo>
                    <a:pt x="127" y="47"/>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6" y="46"/>
                    <a:pt x="126" y="46"/>
                  </a:cubicBezTo>
                  <a:cubicBezTo>
                    <a:pt x="126" y="46"/>
                    <a:pt x="125" y="46"/>
                    <a:pt x="125" y="46"/>
                  </a:cubicBezTo>
                  <a:cubicBezTo>
                    <a:pt x="125" y="46"/>
                    <a:pt x="125" y="46"/>
                    <a:pt x="125" y="46"/>
                  </a:cubicBezTo>
                  <a:cubicBezTo>
                    <a:pt x="124" y="46"/>
                    <a:pt x="123" y="46"/>
                    <a:pt x="122" y="46"/>
                  </a:cubicBezTo>
                  <a:cubicBezTo>
                    <a:pt x="121" y="45"/>
                    <a:pt x="120" y="45"/>
                    <a:pt x="119" y="45"/>
                  </a:cubicBezTo>
                  <a:cubicBezTo>
                    <a:pt x="119" y="45"/>
                    <a:pt x="119" y="45"/>
                    <a:pt x="119" y="45"/>
                  </a:cubicBezTo>
                  <a:cubicBezTo>
                    <a:pt x="119" y="45"/>
                    <a:pt x="118" y="45"/>
                    <a:pt x="118" y="45"/>
                  </a:cubicBezTo>
                  <a:cubicBezTo>
                    <a:pt x="117" y="45"/>
                    <a:pt x="117" y="45"/>
                    <a:pt x="116" y="45"/>
                  </a:cubicBezTo>
                  <a:cubicBezTo>
                    <a:pt x="116" y="45"/>
                    <a:pt x="116" y="45"/>
                    <a:pt x="116" y="45"/>
                  </a:cubicBezTo>
                  <a:cubicBezTo>
                    <a:pt x="116" y="45"/>
                    <a:pt x="116" y="45"/>
                    <a:pt x="115" y="45"/>
                  </a:cubicBezTo>
                  <a:cubicBezTo>
                    <a:pt x="115" y="45"/>
                    <a:pt x="115" y="45"/>
                    <a:pt x="115" y="45"/>
                  </a:cubicBezTo>
                  <a:cubicBezTo>
                    <a:pt x="115" y="45"/>
                    <a:pt x="115" y="45"/>
                    <a:pt x="114" y="45"/>
                  </a:cubicBezTo>
                  <a:cubicBezTo>
                    <a:pt x="114" y="45"/>
                    <a:pt x="114" y="45"/>
                    <a:pt x="114" y="45"/>
                  </a:cubicBezTo>
                  <a:cubicBezTo>
                    <a:pt x="114" y="45"/>
                    <a:pt x="114" y="45"/>
                    <a:pt x="114" y="45"/>
                  </a:cubicBezTo>
                  <a:cubicBezTo>
                    <a:pt x="114" y="45"/>
                    <a:pt x="114" y="45"/>
                    <a:pt x="114" y="45"/>
                  </a:cubicBezTo>
                  <a:cubicBezTo>
                    <a:pt x="113" y="45"/>
                    <a:pt x="113" y="45"/>
                    <a:pt x="113" y="45"/>
                  </a:cubicBezTo>
                  <a:cubicBezTo>
                    <a:pt x="113" y="45"/>
                    <a:pt x="113" y="45"/>
                    <a:pt x="113" y="45"/>
                  </a:cubicBezTo>
                  <a:cubicBezTo>
                    <a:pt x="113" y="45"/>
                    <a:pt x="112" y="45"/>
                    <a:pt x="112" y="45"/>
                  </a:cubicBezTo>
                  <a:cubicBezTo>
                    <a:pt x="112" y="45"/>
                    <a:pt x="112" y="45"/>
                    <a:pt x="112" y="45"/>
                  </a:cubicBezTo>
                  <a:cubicBezTo>
                    <a:pt x="112" y="45"/>
                    <a:pt x="112" y="45"/>
                    <a:pt x="112" y="45"/>
                  </a:cubicBezTo>
                  <a:cubicBezTo>
                    <a:pt x="112" y="45"/>
                    <a:pt x="112" y="45"/>
                    <a:pt x="112" y="45"/>
                  </a:cubicBezTo>
                  <a:cubicBezTo>
                    <a:pt x="112" y="45"/>
                    <a:pt x="111" y="45"/>
                    <a:pt x="111" y="45"/>
                  </a:cubicBezTo>
                  <a:cubicBezTo>
                    <a:pt x="111" y="45"/>
                    <a:pt x="111" y="45"/>
                    <a:pt x="111" y="45"/>
                  </a:cubicBezTo>
                  <a:cubicBezTo>
                    <a:pt x="111" y="45"/>
                    <a:pt x="111" y="45"/>
                    <a:pt x="111" y="45"/>
                  </a:cubicBezTo>
                  <a:cubicBezTo>
                    <a:pt x="110" y="44"/>
                    <a:pt x="108" y="44"/>
                    <a:pt x="107" y="44"/>
                  </a:cubicBezTo>
                  <a:cubicBezTo>
                    <a:pt x="107" y="44"/>
                    <a:pt x="106" y="44"/>
                    <a:pt x="106" y="44"/>
                  </a:cubicBezTo>
                  <a:cubicBezTo>
                    <a:pt x="106" y="44"/>
                    <a:pt x="106" y="44"/>
                    <a:pt x="106" y="44"/>
                  </a:cubicBezTo>
                  <a:cubicBezTo>
                    <a:pt x="106" y="44"/>
                    <a:pt x="105" y="44"/>
                    <a:pt x="105" y="44"/>
                  </a:cubicBezTo>
                  <a:cubicBezTo>
                    <a:pt x="105" y="44"/>
                    <a:pt x="105" y="44"/>
                    <a:pt x="105" y="44"/>
                  </a:cubicBezTo>
                  <a:cubicBezTo>
                    <a:pt x="105" y="44"/>
                    <a:pt x="105" y="44"/>
                    <a:pt x="105" y="44"/>
                  </a:cubicBezTo>
                  <a:cubicBezTo>
                    <a:pt x="105" y="44"/>
                    <a:pt x="105" y="44"/>
                    <a:pt x="105" y="44"/>
                  </a:cubicBezTo>
                  <a:cubicBezTo>
                    <a:pt x="105" y="43"/>
                    <a:pt x="104" y="43"/>
                    <a:pt x="104" y="43"/>
                  </a:cubicBezTo>
                  <a:cubicBezTo>
                    <a:pt x="104" y="43"/>
                    <a:pt x="104" y="43"/>
                    <a:pt x="104" y="43"/>
                  </a:cubicBezTo>
                  <a:cubicBezTo>
                    <a:pt x="104" y="43"/>
                    <a:pt x="104" y="43"/>
                    <a:pt x="104" y="43"/>
                  </a:cubicBezTo>
                  <a:cubicBezTo>
                    <a:pt x="104" y="43"/>
                    <a:pt x="104" y="43"/>
                    <a:pt x="104" y="43"/>
                  </a:cubicBezTo>
                  <a:cubicBezTo>
                    <a:pt x="104" y="43"/>
                    <a:pt x="104"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3" y="43"/>
                  </a:cubicBezTo>
                  <a:cubicBezTo>
                    <a:pt x="103" y="43"/>
                    <a:pt x="103" y="43"/>
                    <a:pt x="102" y="43"/>
                  </a:cubicBezTo>
                  <a:cubicBezTo>
                    <a:pt x="102" y="43"/>
                    <a:pt x="102" y="43"/>
                    <a:pt x="102" y="43"/>
                  </a:cubicBezTo>
                  <a:cubicBezTo>
                    <a:pt x="102" y="43"/>
                    <a:pt x="102" y="43"/>
                    <a:pt x="102" y="43"/>
                  </a:cubicBezTo>
                  <a:cubicBezTo>
                    <a:pt x="102" y="43"/>
                    <a:pt x="102" y="42"/>
                    <a:pt x="101" y="42"/>
                  </a:cubicBezTo>
                  <a:cubicBezTo>
                    <a:pt x="101" y="42"/>
                    <a:pt x="101" y="42"/>
                    <a:pt x="101" y="42"/>
                  </a:cubicBezTo>
                  <a:cubicBezTo>
                    <a:pt x="102" y="42"/>
                    <a:pt x="102" y="42"/>
                    <a:pt x="102" y="41"/>
                  </a:cubicBezTo>
                  <a:cubicBezTo>
                    <a:pt x="102" y="41"/>
                    <a:pt x="102" y="41"/>
                    <a:pt x="102" y="41"/>
                  </a:cubicBezTo>
                  <a:cubicBezTo>
                    <a:pt x="102" y="41"/>
                    <a:pt x="103" y="41"/>
                    <a:pt x="103" y="41"/>
                  </a:cubicBezTo>
                  <a:cubicBezTo>
                    <a:pt x="103" y="41"/>
                    <a:pt x="103" y="41"/>
                    <a:pt x="103" y="41"/>
                  </a:cubicBezTo>
                  <a:cubicBezTo>
                    <a:pt x="103" y="41"/>
                    <a:pt x="103" y="41"/>
                    <a:pt x="103" y="41"/>
                  </a:cubicBezTo>
                  <a:cubicBezTo>
                    <a:pt x="103" y="41"/>
                    <a:pt x="103" y="40"/>
                    <a:pt x="103" y="40"/>
                  </a:cubicBezTo>
                  <a:cubicBezTo>
                    <a:pt x="103" y="40"/>
                    <a:pt x="103" y="40"/>
                    <a:pt x="103" y="40"/>
                  </a:cubicBezTo>
                  <a:cubicBezTo>
                    <a:pt x="104" y="40"/>
                    <a:pt x="104" y="40"/>
                    <a:pt x="104" y="40"/>
                  </a:cubicBezTo>
                  <a:cubicBezTo>
                    <a:pt x="104" y="40"/>
                    <a:pt x="104" y="40"/>
                    <a:pt x="104" y="40"/>
                  </a:cubicBezTo>
                  <a:cubicBezTo>
                    <a:pt x="104" y="40"/>
                    <a:pt x="104" y="40"/>
                    <a:pt x="104" y="40"/>
                  </a:cubicBezTo>
                  <a:cubicBezTo>
                    <a:pt x="104" y="39"/>
                    <a:pt x="104" y="39"/>
                    <a:pt x="104" y="39"/>
                  </a:cubicBezTo>
                  <a:cubicBezTo>
                    <a:pt x="104" y="39"/>
                    <a:pt x="104" y="39"/>
                    <a:pt x="104" y="39"/>
                  </a:cubicBezTo>
                  <a:cubicBezTo>
                    <a:pt x="105" y="39"/>
                    <a:pt x="105" y="39"/>
                    <a:pt x="105" y="39"/>
                  </a:cubicBezTo>
                  <a:cubicBezTo>
                    <a:pt x="105" y="39"/>
                    <a:pt x="105" y="39"/>
                    <a:pt x="105" y="39"/>
                  </a:cubicBezTo>
                  <a:cubicBezTo>
                    <a:pt x="105" y="39"/>
                    <a:pt x="105" y="39"/>
                    <a:pt x="105" y="39"/>
                  </a:cubicBezTo>
                  <a:cubicBezTo>
                    <a:pt x="105" y="39"/>
                    <a:pt x="105" y="39"/>
                    <a:pt x="105" y="39"/>
                  </a:cubicBezTo>
                  <a:cubicBezTo>
                    <a:pt x="105" y="39"/>
                    <a:pt x="105" y="38"/>
                    <a:pt x="105"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6" y="38"/>
                    <a:pt x="106" y="38"/>
                  </a:cubicBezTo>
                  <a:cubicBezTo>
                    <a:pt x="106" y="38"/>
                    <a:pt x="107" y="38"/>
                    <a:pt x="107" y="38"/>
                  </a:cubicBezTo>
                  <a:cubicBezTo>
                    <a:pt x="107" y="38"/>
                    <a:pt x="107" y="37"/>
                    <a:pt x="107" y="37"/>
                  </a:cubicBezTo>
                  <a:cubicBezTo>
                    <a:pt x="107" y="37"/>
                    <a:pt x="107" y="37"/>
                    <a:pt x="107" y="37"/>
                  </a:cubicBezTo>
                  <a:cubicBezTo>
                    <a:pt x="107" y="37"/>
                    <a:pt x="107" y="37"/>
                    <a:pt x="107" y="37"/>
                  </a:cubicBezTo>
                  <a:cubicBezTo>
                    <a:pt x="107" y="37"/>
                    <a:pt x="107" y="37"/>
                    <a:pt x="107" y="37"/>
                  </a:cubicBezTo>
                  <a:cubicBezTo>
                    <a:pt x="108" y="37"/>
                    <a:pt x="108" y="37"/>
                    <a:pt x="108" y="37"/>
                  </a:cubicBezTo>
                  <a:cubicBezTo>
                    <a:pt x="108" y="37"/>
                    <a:pt x="108" y="37"/>
                    <a:pt x="108" y="37"/>
                  </a:cubicBezTo>
                  <a:cubicBezTo>
                    <a:pt x="108" y="36"/>
                    <a:pt x="108" y="36"/>
                    <a:pt x="108" y="36"/>
                  </a:cubicBezTo>
                  <a:cubicBezTo>
                    <a:pt x="108" y="36"/>
                    <a:pt x="108" y="36"/>
                    <a:pt x="108" y="36"/>
                  </a:cubicBezTo>
                  <a:cubicBezTo>
                    <a:pt x="109" y="36"/>
                    <a:pt x="110" y="35"/>
                    <a:pt x="110" y="35"/>
                  </a:cubicBezTo>
                  <a:cubicBezTo>
                    <a:pt x="110" y="35"/>
                    <a:pt x="110" y="34"/>
                    <a:pt x="110" y="33"/>
                  </a:cubicBezTo>
                  <a:cubicBezTo>
                    <a:pt x="109" y="33"/>
                    <a:pt x="108" y="32"/>
                    <a:pt x="108" y="31"/>
                  </a:cubicBezTo>
                  <a:cubicBezTo>
                    <a:pt x="108" y="31"/>
                    <a:pt x="108" y="31"/>
                    <a:pt x="108" y="31"/>
                  </a:cubicBezTo>
                  <a:cubicBezTo>
                    <a:pt x="109" y="31"/>
                    <a:pt x="111" y="30"/>
                    <a:pt x="112" y="31"/>
                  </a:cubicBezTo>
                  <a:cubicBezTo>
                    <a:pt x="114" y="31"/>
                    <a:pt x="115" y="31"/>
                    <a:pt x="117" y="31"/>
                  </a:cubicBezTo>
                  <a:cubicBezTo>
                    <a:pt x="118" y="31"/>
                    <a:pt x="120" y="31"/>
                    <a:pt x="121" y="31"/>
                  </a:cubicBezTo>
                  <a:cubicBezTo>
                    <a:pt x="121" y="31"/>
                    <a:pt x="121" y="31"/>
                    <a:pt x="121" y="31"/>
                  </a:cubicBezTo>
                  <a:cubicBezTo>
                    <a:pt x="121" y="31"/>
                    <a:pt x="121" y="31"/>
                    <a:pt x="121" y="31"/>
                  </a:cubicBezTo>
                  <a:cubicBezTo>
                    <a:pt x="121" y="30"/>
                    <a:pt x="121" y="30"/>
                    <a:pt x="121" y="30"/>
                  </a:cubicBezTo>
                  <a:cubicBezTo>
                    <a:pt x="121" y="30"/>
                    <a:pt x="121" y="30"/>
                    <a:pt x="121" y="30"/>
                  </a:cubicBezTo>
                  <a:cubicBezTo>
                    <a:pt x="121" y="30"/>
                    <a:pt x="122" y="30"/>
                    <a:pt x="122" y="30"/>
                  </a:cubicBezTo>
                  <a:cubicBezTo>
                    <a:pt x="122" y="30"/>
                    <a:pt x="122" y="30"/>
                    <a:pt x="122" y="30"/>
                  </a:cubicBezTo>
                  <a:cubicBezTo>
                    <a:pt x="122" y="30"/>
                    <a:pt x="122" y="30"/>
                    <a:pt x="122" y="30"/>
                  </a:cubicBezTo>
                  <a:cubicBezTo>
                    <a:pt x="122" y="30"/>
                    <a:pt x="122" y="30"/>
                    <a:pt x="122" y="30"/>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9"/>
                    <a:pt x="122" y="29"/>
                    <a:pt x="122" y="29"/>
                  </a:cubicBezTo>
                  <a:cubicBezTo>
                    <a:pt x="122" y="28"/>
                    <a:pt x="122" y="27"/>
                    <a:pt x="122" y="27"/>
                  </a:cubicBezTo>
                  <a:cubicBezTo>
                    <a:pt x="122" y="26"/>
                    <a:pt x="122" y="25"/>
                    <a:pt x="122" y="24"/>
                  </a:cubicBezTo>
                  <a:cubicBezTo>
                    <a:pt x="122" y="24"/>
                    <a:pt x="122" y="24"/>
                    <a:pt x="122" y="24"/>
                  </a:cubicBezTo>
                  <a:cubicBezTo>
                    <a:pt x="122" y="24"/>
                    <a:pt x="122" y="24"/>
                    <a:pt x="122" y="24"/>
                  </a:cubicBezTo>
                  <a:cubicBezTo>
                    <a:pt x="122" y="24"/>
                    <a:pt x="122" y="24"/>
                    <a:pt x="122" y="24"/>
                  </a:cubicBezTo>
                  <a:cubicBezTo>
                    <a:pt x="122" y="23"/>
                    <a:pt x="122" y="23"/>
                    <a:pt x="122" y="23"/>
                  </a:cubicBezTo>
                  <a:cubicBezTo>
                    <a:pt x="122" y="23"/>
                    <a:pt x="122" y="23"/>
                    <a:pt x="122" y="23"/>
                  </a:cubicBezTo>
                  <a:cubicBezTo>
                    <a:pt x="122" y="23"/>
                    <a:pt x="122" y="23"/>
                    <a:pt x="122" y="23"/>
                  </a:cubicBezTo>
                  <a:cubicBezTo>
                    <a:pt x="122" y="23"/>
                    <a:pt x="122" y="23"/>
                    <a:pt x="122" y="23"/>
                  </a:cubicBezTo>
                  <a:cubicBezTo>
                    <a:pt x="121" y="23"/>
                    <a:pt x="121" y="23"/>
                    <a:pt x="121" y="23"/>
                  </a:cubicBezTo>
                  <a:cubicBezTo>
                    <a:pt x="121" y="23"/>
                    <a:pt x="121" y="23"/>
                    <a:pt x="121" y="23"/>
                  </a:cubicBezTo>
                  <a:cubicBezTo>
                    <a:pt x="121" y="23"/>
                    <a:pt x="121" y="23"/>
                    <a:pt x="121" y="23"/>
                  </a:cubicBezTo>
                  <a:cubicBezTo>
                    <a:pt x="121" y="23"/>
                    <a:pt x="121" y="23"/>
                    <a:pt x="121" y="23"/>
                  </a:cubicBezTo>
                  <a:cubicBezTo>
                    <a:pt x="121" y="23"/>
                    <a:pt x="121" y="22"/>
                    <a:pt x="121" y="22"/>
                  </a:cubicBezTo>
                  <a:cubicBezTo>
                    <a:pt x="121" y="22"/>
                    <a:pt x="121" y="22"/>
                    <a:pt x="120" y="22"/>
                  </a:cubicBezTo>
                  <a:cubicBezTo>
                    <a:pt x="120" y="22"/>
                    <a:pt x="120" y="22"/>
                    <a:pt x="120" y="22"/>
                  </a:cubicBezTo>
                  <a:cubicBezTo>
                    <a:pt x="120" y="22"/>
                    <a:pt x="120" y="22"/>
                    <a:pt x="120" y="22"/>
                  </a:cubicBezTo>
                  <a:cubicBezTo>
                    <a:pt x="120" y="22"/>
                    <a:pt x="120" y="22"/>
                    <a:pt x="120" y="22"/>
                  </a:cubicBezTo>
                  <a:cubicBezTo>
                    <a:pt x="120" y="22"/>
                    <a:pt x="118" y="22"/>
                    <a:pt x="117" y="22"/>
                  </a:cubicBezTo>
                  <a:cubicBezTo>
                    <a:pt x="116" y="22"/>
                    <a:pt x="116" y="22"/>
                    <a:pt x="115" y="22"/>
                  </a:cubicBezTo>
                  <a:cubicBezTo>
                    <a:pt x="114" y="22"/>
                    <a:pt x="113" y="22"/>
                    <a:pt x="112" y="22"/>
                  </a:cubicBezTo>
                  <a:cubicBezTo>
                    <a:pt x="112" y="22"/>
                    <a:pt x="112" y="22"/>
                    <a:pt x="112" y="22"/>
                  </a:cubicBezTo>
                  <a:cubicBezTo>
                    <a:pt x="108" y="22"/>
                    <a:pt x="104" y="22"/>
                    <a:pt x="99" y="22"/>
                  </a:cubicBezTo>
                  <a:cubicBezTo>
                    <a:pt x="98" y="22"/>
                    <a:pt x="97" y="22"/>
                    <a:pt x="96" y="22"/>
                  </a:cubicBezTo>
                  <a:cubicBezTo>
                    <a:pt x="96" y="22"/>
                    <a:pt x="96" y="22"/>
                    <a:pt x="96" y="22"/>
                  </a:cubicBezTo>
                  <a:cubicBezTo>
                    <a:pt x="88" y="22"/>
                    <a:pt x="81" y="22"/>
                    <a:pt x="74" y="22"/>
                  </a:cubicBezTo>
                  <a:cubicBezTo>
                    <a:pt x="70" y="22"/>
                    <a:pt x="67" y="22"/>
                    <a:pt x="63" y="22"/>
                  </a:cubicBezTo>
                  <a:cubicBezTo>
                    <a:pt x="63" y="22"/>
                    <a:pt x="62" y="22"/>
                    <a:pt x="61" y="22"/>
                  </a:cubicBezTo>
                  <a:cubicBezTo>
                    <a:pt x="60" y="22"/>
                    <a:pt x="59" y="22"/>
                    <a:pt x="58" y="22"/>
                  </a:cubicBezTo>
                  <a:cubicBezTo>
                    <a:pt x="58" y="22"/>
                    <a:pt x="57" y="22"/>
                    <a:pt x="57" y="22"/>
                  </a:cubicBezTo>
                  <a:cubicBezTo>
                    <a:pt x="56" y="22"/>
                    <a:pt x="54" y="22"/>
                    <a:pt x="53" y="22"/>
                  </a:cubicBezTo>
                  <a:cubicBezTo>
                    <a:pt x="53" y="22"/>
                    <a:pt x="53" y="22"/>
                    <a:pt x="52" y="22"/>
                  </a:cubicBezTo>
                  <a:cubicBezTo>
                    <a:pt x="52" y="22"/>
                    <a:pt x="52" y="22"/>
                    <a:pt x="52" y="22"/>
                  </a:cubicBezTo>
                  <a:cubicBezTo>
                    <a:pt x="51" y="22"/>
                    <a:pt x="50" y="22"/>
                    <a:pt x="49" y="22"/>
                  </a:cubicBezTo>
                  <a:cubicBezTo>
                    <a:pt x="46" y="22"/>
                    <a:pt x="44" y="22"/>
                    <a:pt x="41" y="22"/>
                  </a:cubicBezTo>
                  <a:cubicBezTo>
                    <a:pt x="39" y="22"/>
                    <a:pt x="36" y="22"/>
                    <a:pt x="34" y="22"/>
                  </a:cubicBezTo>
                  <a:cubicBezTo>
                    <a:pt x="32" y="22"/>
                    <a:pt x="31" y="22"/>
                    <a:pt x="29" y="22"/>
                  </a:cubicBezTo>
                  <a:cubicBezTo>
                    <a:pt x="29" y="22"/>
                    <a:pt x="29" y="22"/>
                    <a:pt x="29" y="22"/>
                  </a:cubicBezTo>
                  <a:cubicBezTo>
                    <a:pt x="29" y="22"/>
                    <a:pt x="29" y="22"/>
                    <a:pt x="28" y="22"/>
                  </a:cubicBezTo>
                  <a:cubicBezTo>
                    <a:pt x="27" y="22"/>
                    <a:pt x="25" y="22"/>
                    <a:pt x="24" y="22"/>
                  </a:cubicBezTo>
                  <a:cubicBezTo>
                    <a:pt x="24" y="22"/>
                    <a:pt x="24" y="22"/>
                    <a:pt x="24" y="22"/>
                  </a:cubicBezTo>
                  <a:cubicBezTo>
                    <a:pt x="22" y="22"/>
                    <a:pt x="21" y="22"/>
                    <a:pt x="19" y="22"/>
                  </a:cubicBezTo>
                  <a:cubicBezTo>
                    <a:pt x="19"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2"/>
                    <a:pt x="18" y="22"/>
                    <a:pt x="18" y="22"/>
                  </a:cubicBezTo>
                  <a:cubicBezTo>
                    <a:pt x="18" y="21"/>
                    <a:pt x="18" y="21"/>
                    <a:pt x="18" y="20"/>
                  </a:cubicBezTo>
                  <a:cubicBezTo>
                    <a:pt x="18" y="20"/>
                    <a:pt x="18" y="20"/>
                    <a:pt x="18" y="20"/>
                  </a:cubicBezTo>
                  <a:cubicBezTo>
                    <a:pt x="18" y="20"/>
                    <a:pt x="18" y="19"/>
                    <a:pt x="18" y="18"/>
                  </a:cubicBezTo>
                  <a:cubicBezTo>
                    <a:pt x="18" y="18"/>
                    <a:pt x="18" y="18"/>
                    <a:pt x="18" y="18"/>
                  </a:cubicBezTo>
                  <a:cubicBezTo>
                    <a:pt x="18" y="18"/>
                    <a:pt x="18" y="18"/>
                    <a:pt x="18" y="17"/>
                  </a:cubicBezTo>
                  <a:cubicBezTo>
                    <a:pt x="18" y="17"/>
                    <a:pt x="18" y="17"/>
                    <a:pt x="18" y="17"/>
                  </a:cubicBezTo>
                  <a:cubicBezTo>
                    <a:pt x="18" y="16"/>
                    <a:pt x="18" y="16"/>
                    <a:pt x="18" y="15"/>
                  </a:cubicBezTo>
                  <a:cubicBezTo>
                    <a:pt x="18" y="15"/>
                    <a:pt x="18" y="15"/>
                    <a:pt x="18" y="15"/>
                  </a:cubicBezTo>
                  <a:cubicBezTo>
                    <a:pt x="18" y="15"/>
                    <a:pt x="18" y="14"/>
                    <a:pt x="18" y="13"/>
                  </a:cubicBezTo>
                  <a:cubicBezTo>
                    <a:pt x="18" y="13"/>
                    <a:pt x="18" y="12"/>
                    <a:pt x="18" y="11"/>
                  </a:cubicBezTo>
                  <a:cubicBezTo>
                    <a:pt x="18" y="11"/>
                    <a:pt x="18" y="11"/>
                    <a:pt x="18" y="11"/>
                  </a:cubicBezTo>
                  <a:cubicBezTo>
                    <a:pt x="18" y="10"/>
                    <a:pt x="18" y="10"/>
                    <a:pt x="18" y="10"/>
                  </a:cubicBezTo>
                  <a:cubicBezTo>
                    <a:pt x="18" y="10"/>
                    <a:pt x="18" y="10"/>
                    <a:pt x="18" y="10"/>
                  </a:cubicBezTo>
                  <a:cubicBezTo>
                    <a:pt x="18" y="10"/>
                    <a:pt x="18" y="10"/>
                    <a:pt x="18" y="10"/>
                  </a:cubicBezTo>
                  <a:cubicBezTo>
                    <a:pt x="19" y="10"/>
                    <a:pt x="19" y="9"/>
                    <a:pt x="19" y="9"/>
                  </a:cubicBezTo>
                  <a:cubicBezTo>
                    <a:pt x="19" y="9"/>
                    <a:pt x="20" y="9"/>
                    <a:pt x="20" y="9"/>
                  </a:cubicBezTo>
                  <a:cubicBezTo>
                    <a:pt x="21" y="9"/>
                    <a:pt x="22" y="9"/>
                    <a:pt x="23" y="9"/>
                  </a:cubicBezTo>
                  <a:cubicBezTo>
                    <a:pt x="23" y="9"/>
                    <a:pt x="24" y="9"/>
                    <a:pt x="25" y="9"/>
                  </a:cubicBezTo>
                  <a:cubicBezTo>
                    <a:pt x="26" y="9"/>
                    <a:pt x="27" y="9"/>
                    <a:pt x="28" y="9"/>
                  </a:cubicBezTo>
                  <a:cubicBezTo>
                    <a:pt x="32" y="9"/>
                    <a:pt x="35" y="9"/>
                    <a:pt x="39" y="9"/>
                  </a:cubicBezTo>
                  <a:cubicBezTo>
                    <a:pt x="46" y="9"/>
                    <a:pt x="54" y="9"/>
                    <a:pt x="61" y="9"/>
                  </a:cubicBezTo>
                  <a:cubicBezTo>
                    <a:pt x="64" y="9"/>
                    <a:pt x="66" y="9"/>
                    <a:pt x="68" y="9"/>
                  </a:cubicBezTo>
                  <a:cubicBezTo>
                    <a:pt x="69" y="9"/>
                    <a:pt x="71" y="9"/>
                    <a:pt x="72" y="9"/>
                  </a:cubicBezTo>
                  <a:cubicBezTo>
                    <a:pt x="72" y="9"/>
                    <a:pt x="73" y="9"/>
                    <a:pt x="74" y="9"/>
                  </a:cubicBezTo>
                  <a:cubicBezTo>
                    <a:pt x="75" y="9"/>
                    <a:pt x="77" y="9"/>
                    <a:pt x="78" y="9"/>
                  </a:cubicBezTo>
                  <a:cubicBezTo>
                    <a:pt x="84" y="9"/>
                    <a:pt x="89" y="9"/>
                    <a:pt x="94" y="9"/>
                  </a:cubicBezTo>
                  <a:cubicBezTo>
                    <a:pt x="94" y="9"/>
                    <a:pt x="94" y="9"/>
                    <a:pt x="94" y="9"/>
                  </a:cubicBezTo>
                  <a:cubicBezTo>
                    <a:pt x="94" y="9"/>
                    <a:pt x="95" y="9"/>
                    <a:pt x="95" y="9"/>
                  </a:cubicBezTo>
                  <a:cubicBezTo>
                    <a:pt x="97" y="9"/>
                    <a:pt x="100" y="9"/>
                    <a:pt x="102" y="9"/>
                  </a:cubicBezTo>
                  <a:cubicBezTo>
                    <a:pt x="102" y="9"/>
                    <a:pt x="102" y="9"/>
                    <a:pt x="102" y="9"/>
                  </a:cubicBezTo>
                  <a:cubicBezTo>
                    <a:pt x="102" y="9"/>
                    <a:pt x="102" y="9"/>
                    <a:pt x="102" y="9"/>
                  </a:cubicBezTo>
                  <a:cubicBezTo>
                    <a:pt x="104" y="9"/>
                    <a:pt x="105" y="9"/>
                    <a:pt x="106" y="9"/>
                  </a:cubicBezTo>
                  <a:cubicBezTo>
                    <a:pt x="106" y="9"/>
                    <a:pt x="106" y="9"/>
                    <a:pt x="106" y="9"/>
                  </a:cubicBezTo>
                  <a:cubicBezTo>
                    <a:pt x="107" y="9"/>
                    <a:pt x="107" y="9"/>
                    <a:pt x="107" y="9"/>
                  </a:cubicBezTo>
                  <a:cubicBezTo>
                    <a:pt x="108" y="9"/>
                    <a:pt x="109" y="9"/>
                    <a:pt x="110" y="9"/>
                  </a:cubicBezTo>
                  <a:cubicBezTo>
                    <a:pt x="110" y="9"/>
                    <a:pt x="110" y="9"/>
                    <a:pt x="111" y="9"/>
                  </a:cubicBezTo>
                  <a:cubicBezTo>
                    <a:pt x="111" y="10"/>
                    <a:pt x="112" y="10"/>
                    <a:pt x="112" y="10"/>
                  </a:cubicBezTo>
                  <a:cubicBezTo>
                    <a:pt x="114" y="10"/>
                    <a:pt x="115" y="10"/>
                    <a:pt x="116" y="9"/>
                  </a:cubicBezTo>
                  <a:cubicBezTo>
                    <a:pt x="117" y="8"/>
                    <a:pt x="117" y="7"/>
                    <a:pt x="117" y="5"/>
                  </a:cubicBezTo>
                  <a:cubicBezTo>
                    <a:pt x="117" y="4"/>
                    <a:pt x="117" y="3"/>
                    <a:pt x="117" y="3"/>
                  </a:cubicBezTo>
                  <a:cubicBezTo>
                    <a:pt x="117" y="3"/>
                    <a:pt x="117" y="3"/>
                    <a:pt x="117" y="3"/>
                  </a:cubicBezTo>
                  <a:cubicBezTo>
                    <a:pt x="117" y="3"/>
                    <a:pt x="117" y="3"/>
                    <a:pt x="117" y="2"/>
                  </a:cubicBezTo>
                  <a:cubicBezTo>
                    <a:pt x="117" y="2"/>
                    <a:pt x="117" y="2"/>
                    <a:pt x="117" y="2"/>
                  </a:cubicBezTo>
                  <a:cubicBezTo>
                    <a:pt x="117" y="2"/>
                    <a:pt x="117" y="2"/>
                    <a:pt x="117" y="2"/>
                  </a:cubicBezTo>
                  <a:cubicBezTo>
                    <a:pt x="117" y="2"/>
                    <a:pt x="117"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2"/>
                    <a:pt x="116" y="2"/>
                  </a:cubicBezTo>
                  <a:cubicBezTo>
                    <a:pt x="116" y="2"/>
                    <a:pt x="116" y="1"/>
                    <a:pt x="116" y="1"/>
                  </a:cubicBezTo>
                  <a:cubicBezTo>
                    <a:pt x="116" y="1"/>
                    <a:pt x="116" y="1"/>
                    <a:pt x="116" y="1"/>
                  </a:cubicBezTo>
                  <a:cubicBezTo>
                    <a:pt x="116" y="1"/>
                    <a:pt x="116" y="1"/>
                    <a:pt x="116" y="1"/>
                  </a:cubicBezTo>
                  <a:cubicBezTo>
                    <a:pt x="116"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5" y="1"/>
                    <a:pt x="115" y="1"/>
                  </a:cubicBezTo>
                  <a:cubicBezTo>
                    <a:pt x="115" y="1"/>
                    <a:pt x="114" y="1"/>
                    <a:pt x="114" y="1"/>
                  </a:cubicBezTo>
                  <a:cubicBezTo>
                    <a:pt x="114" y="1"/>
                    <a:pt x="113" y="1"/>
                    <a:pt x="113" y="1"/>
                  </a:cubicBezTo>
                  <a:cubicBezTo>
                    <a:pt x="112" y="1"/>
                    <a:pt x="111" y="1"/>
                    <a:pt x="110" y="1"/>
                  </a:cubicBezTo>
                  <a:cubicBezTo>
                    <a:pt x="109" y="1"/>
                    <a:pt x="108" y="1"/>
                    <a:pt x="107" y="1"/>
                  </a:cubicBezTo>
                  <a:cubicBezTo>
                    <a:pt x="107" y="1"/>
                    <a:pt x="107" y="1"/>
                    <a:pt x="107" y="1"/>
                  </a:cubicBezTo>
                  <a:cubicBezTo>
                    <a:pt x="102" y="1"/>
                    <a:pt x="97" y="1"/>
                    <a:pt x="91" y="1"/>
                  </a:cubicBezTo>
                  <a:cubicBezTo>
                    <a:pt x="90" y="1"/>
                    <a:pt x="88" y="1"/>
                    <a:pt x="86" y="1"/>
                  </a:cubicBezTo>
                  <a:cubicBezTo>
                    <a:pt x="68" y="1"/>
                    <a:pt x="49" y="1"/>
                    <a:pt x="31" y="1"/>
                  </a:cubicBezTo>
                  <a:cubicBezTo>
                    <a:pt x="29" y="1"/>
                    <a:pt x="27" y="1"/>
                    <a:pt x="26" y="1"/>
                  </a:cubicBezTo>
                  <a:cubicBezTo>
                    <a:pt x="26" y="1"/>
                    <a:pt x="26" y="1"/>
                    <a:pt x="26" y="1"/>
                  </a:cubicBezTo>
                  <a:cubicBezTo>
                    <a:pt x="25" y="1"/>
                    <a:pt x="25" y="1"/>
                    <a:pt x="25" y="1"/>
                  </a:cubicBezTo>
                  <a:cubicBezTo>
                    <a:pt x="24" y="1"/>
                    <a:pt x="22" y="1"/>
                    <a:pt x="21" y="1"/>
                  </a:cubicBezTo>
                  <a:cubicBezTo>
                    <a:pt x="21" y="1"/>
                    <a:pt x="21" y="1"/>
                    <a:pt x="20" y="1"/>
                  </a:cubicBezTo>
                  <a:cubicBezTo>
                    <a:pt x="20" y="1"/>
                    <a:pt x="18" y="1"/>
                    <a:pt x="18" y="1"/>
                  </a:cubicBezTo>
                  <a:cubicBezTo>
                    <a:pt x="18" y="1"/>
                    <a:pt x="17" y="1"/>
                    <a:pt x="17" y="1"/>
                  </a:cubicBezTo>
                  <a:cubicBezTo>
                    <a:pt x="17" y="1"/>
                    <a:pt x="16" y="1"/>
                    <a:pt x="15" y="0"/>
                  </a:cubicBezTo>
                  <a:cubicBezTo>
                    <a:pt x="15" y="0"/>
                    <a:pt x="15" y="0"/>
                    <a:pt x="14" y="0"/>
                  </a:cubicBezTo>
                  <a:cubicBezTo>
                    <a:pt x="14" y="0"/>
                    <a:pt x="14" y="0"/>
                    <a:pt x="14" y="0"/>
                  </a:cubicBezTo>
                  <a:cubicBezTo>
                    <a:pt x="14" y="0"/>
                    <a:pt x="14" y="0"/>
                    <a:pt x="13" y="0"/>
                  </a:cubicBezTo>
                  <a:cubicBezTo>
                    <a:pt x="13" y="0"/>
                    <a:pt x="13" y="0"/>
                    <a:pt x="13" y="0"/>
                  </a:cubicBezTo>
                  <a:cubicBezTo>
                    <a:pt x="12" y="0"/>
                    <a:pt x="12" y="0"/>
                    <a:pt x="11" y="0"/>
                  </a:cubicBezTo>
                  <a:cubicBezTo>
                    <a:pt x="10" y="0"/>
                    <a:pt x="9" y="0"/>
                    <a:pt x="9" y="0"/>
                  </a:cubicBezTo>
                  <a:cubicBezTo>
                    <a:pt x="8" y="0"/>
                    <a:pt x="8" y="0"/>
                    <a:pt x="7" y="0"/>
                  </a:cubicBezTo>
                  <a:cubicBezTo>
                    <a:pt x="7" y="0"/>
                    <a:pt x="7" y="0"/>
                    <a:pt x="7" y="0"/>
                  </a:cubicBezTo>
                  <a:cubicBezTo>
                    <a:pt x="7" y="0"/>
                    <a:pt x="7" y="0"/>
                    <a:pt x="7" y="0"/>
                  </a:cubicBezTo>
                  <a:cubicBezTo>
                    <a:pt x="7" y="0"/>
                    <a:pt x="7" y="0"/>
                    <a:pt x="7" y="0"/>
                  </a:cubicBezTo>
                  <a:cubicBezTo>
                    <a:pt x="7" y="0"/>
                    <a:pt x="7" y="0"/>
                    <a:pt x="7" y="0"/>
                  </a:cubicBezTo>
                  <a:cubicBezTo>
                    <a:pt x="7" y="0"/>
                    <a:pt x="7" y="0"/>
                    <a:pt x="7" y="1"/>
                  </a:cubicBezTo>
                  <a:cubicBezTo>
                    <a:pt x="6" y="1"/>
                    <a:pt x="6" y="1"/>
                    <a:pt x="6" y="1"/>
                  </a:cubicBezTo>
                  <a:cubicBezTo>
                    <a:pt x="6" y="1"/>
                    <a:pt x="6" y="1"/>
                    <a:pt x="6" y="2"/>
                  </a:cubicBezTo>
                  <a:cubicBezTo>
                    <a:pt x="6" y="2"/>
                    <a:pt x="6" y="2"/>
                    <a:pt x="6" y="2"/>
                  </a:cubicBezTo>
                  <a:cubicBezTo>
                    <a:pt x="6" y="2"/>
                    <a:pt x="6" y="2"/>
                    <a:pt x="6" y="2"/>
                  </a:cubicBezTo>
                  <a:cubicBezTo>
                    <a:pt x="6" y="2"/>
                    <a:pt x="6" y="2"/>
                    <a:pt x="6" y="2"/>
                  </a:cubicBezTo>
                  <a:cubicBezTo>
                    <a:pt x="6" y="2"/>
                    <a:pt x="6" y="2"/>
                    <a:pt x="6" y="2"/>
                  </a:cubicBezTo>
                  <a:cubicBezTo>
                    <a:pt x="5" y="3"/>
                    <a:pt x="5" y="3"/>
                    <a:pt x="6" y="4"/>
                  </a:cubicBezTo>
                  <a:cubicBezTo>
                    <a:pt x="6" y="4"/>
                    <a:pt x="6" y="4"/>
                    <a:pt x="6" y="4"/>
                  </a:cubicBezTo>
                  <a:cubicBezTo>
                    <a:pt x="6" y="4"/>
                    <a:pt x="6" y="4"/>
                    <a:pt x="6" y="4"/>
                  </a:cubicBezTo>
                  <a:cubicBezTo>
                    <a:pt x="6" y="5"/>
                    <a:pt x="6" y="5"/>
                    <a:pt x="6" y="5"/>
                  </a:cubicBezTo>
                  <a:cubicBezTo>
                    <a:pt x="6" y="5"/>
                    <a:pt x="6" y="5"/>
                    <a:pt x="6" y="5"/>
                  </a:cubicBezTo>
                  <a:cubicBezTo>
                    <a:pt x="6" y="5"/>
                    <a:pt x="6" y="6"/>
                    <a:pt x="6" y="6"/>
                  </a:cubicBezTo>
                  <a:cubicBezTo>
                    <a:pt x="6" y="6"/>
                    <a:pt x="6" y="6"/>
                    <a:pt x="6" y="6"/>
                  </a:cubicBezTo>
                  <a:cubicBezTo>
                    <a:pt x="6" y="6"/>
                    <a:pt x="6" y="7"/>
                    <a:pt x="6" y="8"/>
                  </a:cubicBezTo>
                  <a:cubicBezTo>
                    <a:pt x="6" y="8"/>
                    <a:pt x="6" y="8"/>
                    <a:pt x="6" y="8"/>
                  </a:cubicBezTo>
                  <a:cubicBezTo>
                    <a:pt x="6" y="8"/>
                    <a:pt x="6" y="8"/>
                    <a:pt x="6" y="9"/>
                  </a:cubicBezTo>
                  <a:cubicBezTo>
                    <a:pt x="6" y="9"/>
                    <a:pt x="6" y="9"/>
                    <a:pt x="6" y="9"/>
                  </a:cubicBezTo>
                  <a:cubicBezTo>
                    <a:pt x="5" y="9"/>
                    <a:pt x="6" y="10"/>
                    <a:pt x="5" y="10"/>
                  </a:cubicBezTo>
                  <a:cubicBezTo>
                    <a:pt x="5" y="11"/>
                    <a:pt x="5" y="11"/>
                    <a:pt x="5" y="12"/>
                  </a:cubicBezTo>
                  <a:cubicBezTo>
                    <a:pt x="5" y="12"/>
                    <a:pt x="5" y="12"/>
                    <a:pt x="5" y="12"/>
                  </a:cubicBezTo>
                  <a:cubicBezTo>
                    <a:pt x="5" y="12"/>
                    <a:pt x="5" y="13"/>
                    <a:pt x="5" y="13"/>
                  </a:cubicBezTo>
                  <a:cubicBezTo>
                    <a:pt x="5" y="14"/>
                    <a:pt x="5" y="14"/>
                    <a:pt x="5" y="14"/>
                  </a:cubicBezTo>
                  <a:cubicBezTo>
                    <a:pt x="5" y="14"/>
                    <a:pt x="5" y="14"/>
                    <a:pt x="5" y="14"/>
                  </a:cubicBezTo>
                  <a:cubicBezTo>
                    <a:pt x="5" y="15"/>
                    <a:pt x="5" y="15"/>
                    <a:pt x="5" y="15"/>
                  </a:cubicBezTo>
                  <a:cubicBezTo>
                    <a:pt x="5" y="15"/>
                    <a:pt x="5" y="15"/>
                    <a:pt x="5" y="15"/>
                  </a:cubicBezTo>
                  <a:cubicBezTo>
                    <a:pt x="5" y="15"/>
                    <a:pt x="5" y="16"/>
                    <a:pt x="5" y="16"/>
                  </a:cubicBezTo>
                  <a:cubicBezTo>
                    <a:pt x="5" y="16"/>
                    <a:pt x="5" y="16"/>
                    <a:pt x="5" y="16"/>
                  </a:cubicBezTo>
                  <a:cubicBezTo>
                    <a:pt x="5" y="16"/>
                    <a:pt x="5" y="17"/>
                    <a:pt x="5" y="17"/>
                  </a:cubicBezTo>
                  <a:cubicBezTo>
                    <a:pt x="5" y="17"/>
                    <a:pt x="5" y="17"/>
                    <a:pt x="5" y="17"/>
                  </a:cubicBezTo>
                  <a:cubicBezTo>
                    <a:pt x="5" y="17"/>
                    <a:pt x="5" y="17"/>
                    <a:pt x="5" y="18"/>
                  </a:cubicBezTo>
                  <a:cubicBezTo>
                    <a:pt x="5" y="18"/>
                    <a:pt x="5" y="18"/>
                    <a:pt x="5" y="18"/>
                  </a:cubicBezTo>
                  <a:cubicBezTo>
                    <a:pt x="5" y="18"/>
                    <a:pt x="5" y="18"/>
                    <a:pt x="5" y="18"/>
                  </a:cubicBezTo>
                  <a:cubicBezTo>
                    <a:pt x="5" y="18"/>
                    <a:pt x="5" y="18"/>
                    <a:pt x="5" y="18"/>
                  </a:cubicBezTo>
                  <a:cubicBezTo>
                    <a:pt x="5" y="19"/>
                    <a:pt x="5" y="19"/>
                    <a:pt x="5" y="19"/>
                  </a:cubicBezTo>
                  <a:cubicBezTo>
                    <a:pt x="5" y="19"/>
                    <a:pt x="5" y="19"/>
                    <a:pt x="5" y="19"/>
                  </a:cubicBezTo>
                  <a:cubicBezTo>
                    <a:pt x="5" y="20"/>
                    <a:pt x="5" y="20"/>
                    <a:pt x="5" y="21"/>
                  </a:cubicBezTo>
                  <a:cubicBezTo>
                    <a:pt x="5" y="21"/>
                    <a:pt x="5" y="21"/>
                    <a:pt x="5" y="21"/>
                  </a:cubicBezTo>
                  <a:cubicBezTo>
                    <a:pt x="5" y="21"/>
                    <a:pt x="5" y="21"/>
                    <a:pt x="5" y="21"/>
                  </a:cubicBezTo>
                  <a:cubicBezTo>
                    <a:pt x="5" y="21"/>
                    <a:pt x="5" y="21"/>
                    <a:pt x="5" y="21"/>
                  </a:cubicBezTo>
                  <a:cubicBezTo>
                    <a:pt x="5" y="22"/>
                    <a:pt x="5" y="22"/>
                    <a:pt x="5" y="22"/>
                  </a:cubicBezTo>
                  <a:cubicBezTo>
                    <a:pt x="4" y="23"/>
                    <a:pt x="4" y="24"/>
                    <a:pt x="4" y="25"/>
                  </a:cubicBezTo>
                  <a:cubicBezTo>
                    <a:pt x="4" y="26"/>
                    <a:pt x="4" y="27"/>
                    <a:pt x="4" y="27"/>
                  </a:cubicBezTo>
                  <a:cubicBezTo>
                    <a:pt x="4" y="28"/>
                    <a:pt x="4" y="29"/>
                    <a:pt x="4" y="30"/>
                  </a:cubicBezTo>
                  <a:cubicBezTo>
                    <a:pt x="4" y="31"/>
                    <a:pt x="4" y="31"/>
                    <a:pt x="4" y="32"/>
                  </a:cubicBezTo>
                  <a:cubicBezTo>
                    <a:pt x="3" y="33"/>
                    <a:pt x="3" y="34"/>
                    <a:pt x="3" y="35"/>
                  </a:cubicBezTo>
                  <a:cubicBezTo>
                    <a:pt x="3" y="36"/>
                    <a:pt x="3" y="36"/>
                    <a:pt x="3" y="37"/>
                  </a:cubicBezTo>
                  <a:cubicBezTo>
                    <a:pt x="3" y="38"/>
                    <a:pt x="3" y="39"/>
                    <a:pt x="3" y="39"/>
                  </a:cubicBezTo>
                  <a:cubicBezTo>
                    <a:pt x="3" y="40"/>
                    <a:pt x="3" y="40"/>
                    <a:pt x="3" y="40"/>
                  </a:cubicBezTo>
                  <a:cubicBezTo>
                    <a:pt x="3" y="40"/>
                    <a:pt x="3" y="40"/>
                    <a:pt x="3" y="40"/>
                  </a:cubicBezTo>
                  <a:cubicBezTo>
                    <a:pt x="3" y="40"/>
                    <a:pt x="3" y="40"/>
                    <a:pt x="3" y="41"/>
                  </a:cubicBezTo>
                  <a:cubicBezTo>
                    <a:pt x="3" y="41"/>
                    <a:pt x="2" y="41"/>
                    <a:pt x="2" y="41"/>
                  </a:cubicBezTo>
                  <a:cubicBezTo>
                    <a:pt x="2" y="41"/>
                    <a:pt x="2" y="41"/>
                    <a:pt x="2" y="41"/>
                  </a:cubicBezTo>
                  <a:cubicBezTo>
                    <a:pt x="2" y="41"/>
                    <a:pt x="2" y="41"/>
                    <a:pt x="2" y="41"/>
                  </a:cubicBezTo>
                  <a:cubicBezTo>
                    <a:pt x="2" y="41"/>
                    <a:pt x="2" y="41"/>
                    <a:pt x="2" y="42"/>
                  </a:cubicBezTo>
                  <a:cubicBezTo>
                    <a:pt x="2" y="43"/>
                    <a:pt x="2" y="45"/>
                    <a:pt x="2" y="46"/>
                  </a:cubicBezTo>
                  <a:cubicBezTo>
                    <a:pt x="1" y="46"/>
                    <a:pt x="1" y="47"/>
                    <a:pt x="1" y="48"/>
                  </a:cubicBezTo>
                  <a:cubicBezTo>
                    <a:pt x="1" y="48"/>
                    <a:pt x="1" y="49"/>
                    <a:pt x="1" y="49"/>
                  </a:cubicBezTo>
                  <a:cubicBezTo>
                    <a:pt x="1" y="49"/>
                    <a:pt x="1" y="49"/>
                    <a:pt x="1" y="49"/>
                  </a:cubicBezTo>
                  <a:cubicBezTo>
                    <a:pt x="1" y="49"/>
                    <a:pt x="1" y="49"/>
                    <a:pt x="1" y="49"/>
                  </a:cubicBezTo>
                  <a:cubicBezTo>
                    <a:pt x="1" y="50"/>
                    <a:pt x="1" y="50"/>
                    <a:pt x="1" y="50"/>
                  </a:cubicBezTo>
                  <a:cubicBezTo>
                    <a:pt x="1" y="51"/>
                    <a:pt x="0" y="52"/>
                    <a:pt x="0" y="53"/>
                  </a:cubicBezTo>
                  <a:cubicBezTo>
                    <a:pt x="0" y="54"/>
                    <a:pt x="0" y="54"/>
                    <a:pt x="0" y="54"/>
                  </a:cubicBezTo>
                  <a:cubicBezTo>
                    <a:pt x="0" y="54"/>
                    <a:pt x="0" y="54"/>
                    <a:pt x="0" y="54"/>
                  </a:cubicBezTo>
                  <a:cubicBezTo>
                    <a:pt x="0" y="55"/>
                    <a:pt x="0" y="55"/>
                    <a:pt x="0" y="56"/>
                  </a:cubicBezTo>
                  <a:cubicBezTo>
                    <a:pt x="0" y="57"/>
                    <a:pt x="0" y="57"/>
                    <a:pt x="0" y="58"/>
                  </a:cubicBezTo>
                  <a:cubicBezTo>
                    <a:pt x="1" y="58"/>
                    <a:pt x="1" y="58"/>
                    <a:pt x="1" y="58"/>
                  </a:cubicBezTo>
                  <a:cubicBezTo>
                    <a:pt x="1" y="58"/>
                    <a:pt x="1" y="58"/>
                    <a:pt x="1" y="58"/>
                  </a:cubicBezTo>
                  <a:cubicBezTo>
                    <a:pt x="1" y="58"/>
                    <a:pt x="1" y="58"/>
                    <a:pt x="1" y="58"/>
                  </a:cubicBezTo>
                  <a:cubicBezTo>
                    <a:pt x="1" y="58"/>
                    <a:pt x="1" y="59"/>
                    <a:pt x="1" y="59"/>
                  </a:cubicBezTo>
                  <a:cubicBezTo>
                    <a:pt x="1" y="59"/>
                    <a:pt x="1" y="59"/>
                    <a:pt x="1" y="59"/>
                  </a:cubicBezTo>
                  <a:cubicBezTo>
                    <a:pt x="2" y="59"/>
                    <a:pt x="2" y="59"/>
                    <a:pt x="3" y="59"/>
                  </a:cubicBezTo>
                  <a:cubicBezTo>
                    <a:pt x="4" y="59"/>
                    <a:pt x="5" y="59"/>
                    <a:pt x="6" y="59"/>
                  </a:cubicBezTo>
                  <a:cubicBezTo>
                    <a:pt x="9" y="59"/>
                    <a:pt x="12" y="59"/>
                    <a:pt x="14" y="58"/>
                  </a:cubicBezTo>
                  <a:cubicBezTo>
                    <a:pt x="14" y="58"/>
                    <a:pt x="14" y="58"/>
                    <a:pt x="14" y="58"/>
                  </a:cubicBezTo>
                  <a:cubicBezTo>
                    <a:pt x="14" y="58"/>
                    <a:pt x="14" y="58"/>
                    <a:pt x="14" y="58"/>
                  </a:cubicBezTo>
                  <a:cubicBezTo>
                    <a:pt x="14" y="58"/>
                    <a:pt x="14" y="58"/>
                    <a:pt x="14" y="58"/>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7"/>
                    <a:pt x="14" y="57"/>
                  </a:cubicBezTo>
                  <a:cubicBezTo>
                    <a:pt x="14" y="57"/>
                    <a:pt x="14" y="56"/>
                    <a:pt x="14" y="56"/>
                  </a:cubicBezTo>
                  <a:cubicBezTo>
                    <a:pt x="14" y="56"/>
                    <a:pt x="15" y="56"/>
                    <a:pt x="15" y="56"/>
                  </a:cubicBezTo>
                  <a:cubicBezTo>
                    <a:pt x="15" y="56"/>
                    <a:pt x="15" y="56"/>
                    <a:pt x="15" y="55"/>
                  </a:cubicBezTo>
                  <a:cubicBezTo>
                    <a:pt x="15" y="55"/>
                    <a:pt x="15" y="54"/>
                    <a:pt x="15" y="53"/>
                  </a:cubicBezTo>
                  <a:cubicBezTo>
                    <a:pt x="15" y="53"/>
                    <a:pt x="15" y="52"/>
                    <a:pt x="15" y="52"/>
                  </a:cubicBezTo>
                  <a:cubicBezTo>
                    <a:pt x="15" y="52"/>
                    <a:pt x="15" y="52"/>
                    <a:pt x="15" y="52"/>
                  </a:cubicBezTo>
                  <a:cubicBezTo>
                    <a:pt x="15" y="52"/>
                    <a:pt x="15" y="51"/>
                    <a:pt x="15" y="51"/>
                  </a:cubicBezTo>
                  <a:cubicBezTo>
                    <a:pt x="15" y="51"/>
                    <a:pt x="15" y="51"/>
                    <a:pt x="15" y="51"/>
                  </a:cubicBezTo>
                  <a:cubicBezTo>
                    <a:pt x="15" y="51"/>
                    <a:pt x="15" y="51"/>
                    <a:pt x="15" y="50"/>
                  </a:cubicBezTo>
                  <a:cubicBezTo>
                    <a:pt x="15" y="50"/>
                    <a:pt x="15" y="50"/>
                    <a:pt x="15" y="50"/>
                  </a:cubicBezTo>
                  <a:cubicBezTo>
                    <a:pt x="15" y="50"/>
                    <a:pt x="15" y="50"/>
                    <a:pt x="15" y="50"/>
                  </a:cubicBezTo>
                  <a:cubicBezTo>
                    <a:pt x="15" y="50"/>
                    <a:pt x="15" y="50"/>
                    <a:pt x="15" y="50"/>
                  </a:cubicBezTo>
                  <a:cubicBezTo>
                    <a:pt x="15" y="50"/>
                    <a:pt x="15" y="49"/>
                    <a:pt x="15" y="49"/>
                  </a:cubicBezTo>
                  <a:cubicBezTo>
                    <a:pt x="16" y="48"/>
                    <a:pt x="15" y="47"/>
                    <a:pt x="16" y="46"/>
                  </a:cubicBezTo>
                  <a:cubicBezTo>
                    <a:pt x="16" y="45"/>
                    <a:pt x="16" y="45"/>
                    <a:pt x="16" y="45"/>
                  </a:cubicBezTo>
                  <a:cubicBezTo>
                    <a:pt x="16" y="45"/>
                    <a:pt x="16" y="45"/>
                    <a:pt x="16" y="45"/>
                  </a:cubicBezTo>
                  <a:cubicBezTo>
                    <a:pt x="16" y="45"/>
                    <a:pt x="16" y="44"/>
                    <a:pt x="16" y="44"/>
                  </a:cubicBezTo>
                  <a:cubicBezTo>
                    <a:pt x="16" y="44"/>
                    <a:pt x="16" y="44"/>
                    <a:pt x="16" y="44"/>
                  </a:cubicBezTo>
                  <a:cubicBezTo>
                    <a:pt x="16" y="44"/>
                    <a:pt x="16" y="43"/>
                    <a:pt x="16" y="43"/>
                  </a:cubicBezTo>
                  <a:cubicBezTo>
                    <a:pt x="16" y="43"/>
                    <a:pt x="16" y="43"/>
                    <a:pt x="16" y="43"/>
                  </a:cubicBezTo>
                  <a:cubicBezTo>
                    <a:pt x="16" y="43"/>
                    <a:pt x="16" y="43"/>
                    <a:pt x="16" y="42"/>
                  </a:cubicBezTo>
                  <a:cubicBezTo>
                    <a:pt x="16" y="42"/>
                    <a:pt x="16" y="42"/>
                    <a:pt x="16" y="42"/>
                  </a:cubicBezTo>
                  <a:cubicBezTo>
                    <a:pt x="16" y="42"/>
                    <a:pt x="16" y="42"/>
                    <a:pt x="16" y="42"/>
                  </a:cubicBezTo>
                  <a:cubicBezTo>
                    <a:pt x="16" y="42"/>
                    <a:pt x="16" y="42"/>
                    <a:pt x="16" y="42"/>
                  </a:cubicBezTo>
                  <a:cubicBezTo>
                    <a:pt x="16" y="41"/>
                    <a:pt x="16" y="41"/>
                    <a:pt x="16" y="41"/>
                  </a:cubicBezTo>
                  <a:cubicBezTo>
                    <a:pt x="16" y="41"/>
                    <a:pt x="16" y="41"/>
                    <a:pt x="16" y="41"/>
                  </a:cubicBezTo>
                  <a:cubicBezTo>
                    <a:pt x="16" y="41"/>
                    <a:pt x="16" y="40"/>
                    <a:pt x="16" y="40"/>
                  </a:cubicBezTo>
                  <a:cubicBezTo>
                    <a:pt x="16" y="40"/>
                    <a:pt x="16" y="40"/>
                    <a:pt x="16" y="40"/>
                  </a:cubicBezTo>
                  <a:cubicBezTo>
                    <a:pt x="16" y="40"/>
                    <a:pt x="16" y="40"/>
                    <a:pt x="16" y="39"/>
                  </a:cubicBezTo>
                  <a:cubicBezTo>
                    <a:pt x="16" y="39"/>
                    <a:pt x="16" y="39"/>
                    <a:pt x="16" y="39"/>
                  </a:cubicBezTo>
                  <a:cubicBezTo>
                    <a:pt x="16" y="39"/>
                    <a:pt x="16" y="39"/>
                    <a:pt x="16" y="39"/>
                  </a:cubicBezTo>
                  <a:cubicBezTo>
                    <a:pt x="16" y="39"/>
                    <a:pt x="16" y="39"/>
                    <a:pt x="16" y="39"/>
                  </a:cubicBezTo>
                  <a:cubicBezTo>
                    <a:pt x="16" y="38"/>
                    <a:pt x="16" y="38"/>
                    <a:pt x="16" y="38"/>
                  </a:cubicBezTo>
                  <a:cubicBezTo>
                    <a:pt x="16" y="38"/>
                    <a:pt x="17" y="38"/>
                    <a:pt x="17" y="38"/>
                  </a:cubicBezTo>
                  <a:cubicBezTo>
                    <a:pt x="17" y="38"/>
                    <a:pt x="17" y="37"/>
                    <a:pt x="17" y="37"/>
                  </a:cubicBezTo>
                  <a:cubicBezTo>
                    <a:pt x="17" y="37"/>
                    <a:pt x="17" y="37"/>
                    <a:pt x="17" y="37"/>
                  </a:cubicBezTo>
                  <a:cubicBezTo>
                    <a:pt x="17" y="37"/>
                    <a:pt x="17" y="37"/>
                    <a:pt x="17" y="36"/>
                  </a:cubicBezTo>
                  <a:cubicBezTo>
                    <a:pt x="17" y="36"/>
                    <a:pt x="17" y="36"/>
                    <a:pt x="17" y="36"/>
                  </a:cubicBezTo>
                  <a:cubicBezTo>
                    <a:pt x="17" y="36"/>
                    <a:pt x="17" y="36"/>
                    <a:pt x="17" y="36"/>
                  </a:cubicBezTo>
                  <a:cubicBezTo>
                    <a:pt x="17" y="36"/>
                    <a:pt x="17" y="36"/>
                    <a:pt x="17" y="36"/>
                  </a:cubicBezTo>
                  <a:cubicBezTo>
                    <a:pt x="17" y="36"/>
                    <a:pt x="17" y="35"/>
                    <a:pt x="17" y="35"/>
                  </a:cubicBezTo>
                  <a:cubicBezTo>
                    <a:pt x="17" y="35"/>
                    <a:pt x="17" y="35"/>
                    <a:pt x="17" y="35"/>
                  </a:cubicBezTo>
                  <a:cubicBezTo>
                    <a:pt x="17" y="35"/>
                    <a:pt x="17" y="34"/>
                    <a:pt x="17" y="34"/>
                  </a:cubicBezTo>
                  <a:cubicBezTo>
                    <a:pt x="17" y="34"/>
                    <a:pt x="17" y="34"/>
                    <a:pt x="17" y="34"/>
                  </a:cubicBezTo>
                  <a:cubicBezTo>
                    <a:pt x="17" y="34"/>
                    <a:pt x="17" y="34"/>
                    <a:pt x="17" y="33"/>
                  </a:cubicBezTo>
                  <a:cubicBezTo>
                    <a:pt x="17" y="33"/>
                    <a:pt x="17" y="33"/>
                    <a:pt x="17" y="33"/>
                  </a:cubicBezTo>
                  <a:cubicBezTo>
                    <a:pt x="17" y="33"/>
                    <a:pt x="17" y="33"/>
                    <a:pt x="17" y="32"/>
                  </a:cubicBezTo>
                  <a:cubicBezTo>
                    <a:pt x="17" y="32"/>
                    <a:pt x="17" y="32"/>
                    <a:pt x="17" y="32"/>
                  </a:cubicBezTo>
                  <a:cubicBezTo>
                    <a:pt x="17" y="32"/>
                    <a:pt x="17" y="32"/>
                    <a:pt x="17" y="32"/>
                  </a:cubicBezTo>
                  <a:cubicBezTo>
                    <a:pt x="17" y="32"/>
                    <a:pt x="17" y="32"/>
                    <a:pt x="17" y="32"/>
                  </a:cubicBezTo>
                  <a:cubicBezTo>
                    <a:pt x="17" y="31"/>
                    <a:pt x="17" y="30"/>
                    <a:pt x="17" y="30"/>
                  </a:cubicBezTo>
                  <a:cubicBezTo>
                    <a:pt x="17" y="30"/>
                    <a:pt x="17" y="30"/>
                    <a:pt x="17" y="30"/>
                  </a:cubicBezTo>
                  <a:cubicBezTo>
                    <a:pt x="18" y="30"/>
                    <a:pt x="18" y="30"/>
                    <a:pt x="18" y="30"/>
                  </a:cubicBezTo>
                  <a:cubicBezTo>
                    <a:pt x="18" y="30"/>
                    <a:pt x="18" y="30"/>
                    <a:pt x="18" y="30"/>
                  </a:cubicBezTo>
                  <a:cubicBezTo>
                    <a:pt x="18" y="30"/>
                    <a:pt x="18" y="30"/>
                    <a:pt x="18" y="30"/>
                  </a:cubicBezTo>
                  <a:cubicBezTo>
                    <a:pt x="18" y="30"/>
                    <a:pt x="18" y="30"/>
                    <a:pt x="19" y="30"/>
                  </a:cubicBezTo>
                  <a:cubicBezTo>
                    <a:pt x="19" y="30"/>
                    <a:pt x="19" y="30"/>
                    <a:pt x="19" y="30"/>
                  </a:cubicBezTo>
                  <a:cubicBezTo>
                    <a:pt x="19" y="30"/>
                    <a:pt x="19" y="30"/>
                    <a:pt x="19" y="30"/>
                  </a:cubicBezTo>
                  <a:cubicBezTo>
                    <a:pt x="19" y="30"/>
                    <a:pt x="19" y="30"/>
                    <a:pt x="19" y="30"/>
                  </a:cubicBezTo>
                  <a:cubicBezTo>
                    <a:pt x="19" y="30"/>
                    <a:pt x="20" y="30"/>
                    <a:pt x="21" y="30"/>
                  </a:cubicBezTo>
                  <a:cubicBezTo>
                    <a:pt x="24" y="30"/>
                    <a:pt x="28" y="30"/>
                    <a:pt x="32" y="30"/>
                  </a:cubicBezTo>
                  <a:cubicBezTo>
                    <a:pt x="32" y="30"/>
                    <a:pt x="32" y="31"/>
                    <a:pt x="32" y="31"/>
                  </a:cubicBezTo>
                  <a:cubicBezTo>
                    <a:pt x="32" y="31"/>
                    <a:pt x="32" y="32"/>
                    <a:pt x="32" y="32"/>
                  </a:cubicBezTo>
                  <a:cubicBezTo>
                    <a:pt x="32" y="33"/>
                    <a:pt x="32" y="34"/>
                    <a:pt x="32" y="34"/>
                  </a:cubicBezTo>
                  <a:cubicBezTo>
                    <a:pt x="32" y="38"/>
                    <a:pt x="32" y="41"/>
                    <a:pt x="32" y="44"/>
                  </a:cubicBezTo>
                  <a:cubicBezTo>
                    <a:pt x="32" y="45"/>
                    <a:pt x="32" y="45"/>
                    <a:pt x="31" y="45"/>
                  </a:cubicBezTo>
                  <a:cubicBezTo>
                    <a:pt x="31" y="45"/>
                    <a:pt x="31" y="45"/>
                    <a:pt x="30" y="45"/>
                  </a:cubicBezTo>
                  <a:cubicBezTo>
                    <a:pt x="30" y="45"/>
                    <a:pt x="30" y="45"/>
                    <a:pt x="30" y="45"/>
                  </a:cubicBezTo>
                  <a:cubicBezTo>
                    <a:pt x="30" y="45"/>
                    <a:pt x="30" y="45"/>
                    <a:pt x="29" y="45"/>
                  </a:cubicBezTo>
                  <a:cubicBezTo>
                    <a:pt x="29" y="45"/>
                    <a:pt x="29" y="45"/>
                    <a:pt x="29" y="45"/>
                  </a:cubicBezTo>
                  <a:cubicBezTo>
                    <a:pt x="29" y="45"/>
                    <a:pt x="29" y="45"/>
                    <a:pt x="29" y="45"/>
                  </a:cubicBezTo>
                  <a:cubicBezTo>
                    <a:pt x="29" y="45"/>
                    <a:pt x="29" y="46"/>
                    <a:pt x="29" y="46"/>
                  </a:cubicBezTo>
                  <a:cubicBezTo>
                    <a:pt x="28" y="46"/>
                    <a:pt x="28" y="46"/>
                    <a:pt x="28" y="46"/>
                  </a:cubicBezTo>
                  <a:cubicBezTo>
                    <a:pt x="28" y="46"/>
                    <a:pt x="28" y="46"/>
                    <a:pt x="28" y="46"/>
                  </a:cubicBezTo>
                  <a:cubicBezTo>
                    <a:pt x="28" y="46"/>
                    <a:pt x="27" y="46"/>
                    <a:pt x="27" y="46"/>
                  </a:cubicBezTo>
                  <a:cubicBezTo>
                    <a:pt x="27" y="46"/>
                    <a:pt x="27" y="46"/>
                    <a:pt x="27" y="46"/>
                  </a:cubicBezTo>
                  <a:cubicBezTo>
                    <a:pt x="27" y="46"/>
                    <a:pt x="26" y="46"/>
                    <a:pt x="26" y="46"/>
                  </a:cubicBezTo>
                  <a:cubicBezTo>
                    <a:pt x="26" y="46"/>
                    <a:pt x="26" y="46"/>
                    <a:pt x="26" y="46"/>
                  </a:cubicBezTo>
                  <a:cubicBezTo>
                    <a:pt x="26" y="46"/>
                    <a:pt x="26" y="46"/>
                    <a:pt x="25" y="46"/>
                  </a:cubicBezTo>
                  <a:cubicBezTo>
                    <a:pt x="25" y="46"/>
                    <a:pt x="25" y="46"/>
                    <a:pt x="25" y="46"/>
                  </a:cubicBezTo>
                  <a:cubicBezTo>
                    <a:pt x="25" y="46"/>
                    <a:pt x="25" y="46"/>
                    <a:pt x="24" y="46"/>
                  </a:cubicBezTo>
                  <a:cubicBezTo>
                    <a:pt x="24" y="46"/>
                    <a:pt x="24" y="46"/>
                    <a:pt x="24" y="46"/>
                  </a:cubicBezTo>
                  <a:cubicBezTo>
                    <a:pt x="24" y="46"/>
                    <a:pt x="24" y="46"/>
                    <a:pt x="24" y="46"/>
                  </a:cubicBezTo>
                  <a:cubicBezTo>
                    <a:pt x="24" y="46"/>
                    <a:pt x="24" y="46"/>
                    <a:pt x="24" y="46"/>
                  </a:cubicBezTo>
                  <a:cubicBezTo>
                    <a:pt x="23" y="46"/>
                    <a:pt x="23" y="46"/>
                    <a:pt x="23" y="46"/>
                  </a:cubicBezTo>
                  <a:cubicBezTo>
                    <a:pt x="23" y="46"/>
                    <a:pt x="23" y="46"/>
                    <a:pt x="23" y="46"/>
                  </a:cubicBezTo>
                  <a:cubicBezTo>
                    <a:pt x="22" y="46"/>
                    <a:pt x="22" y="46"/>
                    <a:pt x="22" y="46"/>
                  </a:cubicBezTo>
                  <a:cubicBezTo>
                    <a:pt x="22" y="46"/>
                    <a:pt x="22" y="46"/>
                    <a:pt x="22" y="46"/>
                  </a:cubicBezTo>
                  <a:cubicBezTo>
                    <a:pt x="21" y="46"/>
                    <a:pt x="21" y="46"/>
                    <a:pt x="21" y="46"/>
                  </a:cubicBezTo>
                  <a:cubicBezTo>
                    <a:pt x="21" y="46"/>
                    <a:pt x="21" y="46"/>
                    <a:pt x="21" y="46"/>
                  </a:cubicBezTo>
                  <a:cubicBezTo>
                    <a:pt x="20" y="46"/>
                    <a:pt x="20" y="46"/>
                    <a:pt x="20" y="46"/>
                  </a:cubicBezTo>
                  <a:cubicBezTo>
                    <a:pt x="20" y="46"/>
                    <a:pt x="20" y="46"/>
                    <a:pt x="20" y="46"/>
                  </a:cubicBezTo>
                  <a:cubicBezTo>
                    <a:pt x="19" y="46"/>
                    <a:pt x="19" y="46"/>
                    <a:pt x="18" y="46"/>
                  </a:cubicBezTo>
                  <a:cubicBezTo>
                    <a:pt x="18" y="47"/>
                    <a:pt x="17" y="47"/>
                    <a:pt x="17" y="48"/>
                  </a:cubicBezTo>
                  <a:cubicBezTo>
                    <a:pt x="16" y="48"/>
                    <a:pt x="16" y="48"/>
                    <a:pt x="16" y="49"/>
                  </a:cubicBezTo>
                  <a:cubicBezTo>
                    <a:pt x="16" y="50"/>
                    <a:pt x="17" y="51"/>
                    <a:pt x="17" y="51"/>
                  </a:cubicBezTo>
                  <a:cubicBezTo>
                    <a:pt x="17" y="52"/>
                    <a:pt x="17" y="52"/>
                    <a:pt x="17" y="53"/>
                  </a:cubicBezTo>
                  <a:cubicBezTo>
                    <a:pt x="17" y="54"/>
                    <a:pt x="17" y="54"/>
                    <a:pt x="17" y="55"/>
                  </a:cubicBezTo>
                  <a:cubicBezTo>
                    <a:pt x="17" y="55"/>
                    <a:pt x="18" y="56"/>
                    <a:pt x="18" y="56"/>
                  </a:cubicBezTo>
                  <a:cubicBezTo>
                    <a:pt x="18" y="56"/>
                    <a:pt x="18" y="56"/>
                    <a:pt x="18" y="56"/>
                  </a:cubicBezTo>
                  <a:cubicBezTo>
                    <a:pt x="18" y="56"/>
                    <a:pt x="18" y="57"/>
                    <a:pt x="18" y="57"/>
                  </a:cubicBezTo>
                  <a:cubicBezTo>
                    <a:pt x="18" y="57"/>
                    <a:pt x="18" y="57"/>
                    <a:pt x="18" y="57"/>
                  </a:cubicBezTo>
                  <a:cubicBezTo>
                    <a:pt x="18" y="57"/>
                    <a:pt x="18" y="57"/>
                    <a:pt x="18" y="57"/>
                  </a:cubicBezTo>
                  <a:cubicBezTo>
                    <a:pt x="18" y="57"/>
                    <a:pt x="18" y="57"/>
                    <a:pt x="18" y="57"/>
                  </a:cubicBezTo>
                  <a:cubicBezTo>
                    <a:pt x="18" y="57"/>
                    <a:pt x="18" y="57"/>
                    <a:pt x="18" y="57"/>
                  </a:cubicBezTo>
                  <a:cubicBezTo>
                    <a:pt x="18" y="57"/>
                    <a:pt x="18" y="57"/>
                    <a:pt x="18" y="58"/>
                  </a:cubicBezTo>
                  <a:cubicBezTo>
                    <a:pt x="18" y="58"/>
                    <a:pt x="18" y="58"/>
                    <a:pt x="18" y="58"/>
                  </a:cubicBezTo>
                  <a:cubicBezTo>
                    <a:pt x="18" y="58"/>
                    <a:pt x="18" y="58"/>
                    <a:pt x="18" y="58"/>
                  </a:cubicBezTo>
                  <a:cubicBezTo>
                    <a:pt x="18" y="58"/>
                    <a:pt x="18" y="58"/>
                    <a:pt x="19" y="58"/>
                  </a:cubicBezTo>
                  <a:cubicBezTo>
                    <a:pt x="19" y="58"/>
                    <a:pt x="19" y="58"/>
                    <a:pt x="19" y="58"/>
                  </a:cubicBezTo>
                  <a:cubicBezTo>
                    <a:pt x="19" y="58"/>
                    <a:pt x="19" y="58"/>
                    <a:pt x="19" y="58"/>
                  </a:cubicBezTo>
                  <a:cubicBezTo>
                    <a:pt x="19" y="58"/>
                    <a:pt x="20" y="59"/>
                    <a:pt x="21" y="59"/>
                  </a:cubicBezTo>
                  <a:cubicBezTo>
                    <a:pt x="21" y="59"/>
                    <a:pt x="21" y="58"/>
                    <a:pt x="21" y="58"/>
                  </a:cubicBezTo>
                  <a:cubicBezTo>
                    <a:pt x="21" y="58"/>
                    <a:pt x="21"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2" y="58"/>
                    <a:pt x="22" y="58"/>
                    <a:pt x="22" y="58"/>
                  </a:cubicBezTo>
                  <a:cubicBezTo>
                    <a:pt x="23" y="58"/>
                    <a:pt x="23" y="58"/>
                    <a:pt x="23" y="58"/>
                  </a:cubicBezTo>
                  <a:cubicBezTo>
                    <a:pt x="23" y="58"/>
                    <a:pt x="23" y="58"/>
                    <a:pt x="23" y="58"/>
                  </a:cubicBezTo>
                  <a:cubicBezTo>
                    <a:pt x="23" y="58"/>
                    <a:pt x="23" y="58"/>
                    <a:pt x="23" y="58"/>
                  </a:cubicBezTo>
                  <a:cubicBezTo>
                    <a:pt x="23" y="58"/>
                    <a:pt x="23" y="58"/>
                    <a:pt x="23" y="58"/>
                  </a:cubicBezTo>
                  <a:cubicBezTo>
                    <a:pt x="23" y="58"/>
                    <a:pt x="23"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4" y="58"/>
                    <a:pt x="24" y="58"/>
                  </a:cubicBezTo>
                  <a:cubicBezTo>
                    <a:pt x="24" y="58"/>
                    <a:pt x="25" y="58"/>
                    <a:pt x="25" y="58"/>
                  </a:cubicBezTo>
                  <a:cubicBezTo>
                    <a:pt x="25" y="57"/>
                    <a:pt x="26" y="57"/>
                    <a:pt x="26" y="57"/>
                  </a:cubicBezTo>
                  <a:cubicBezTo>
                    <a:pt x="27" y="57"/>
                    <a:pt x="27" y="57"/>
                    <a:pt x="27" y="57"/>
                  </a:cubicBezTo>
                  <a:cubicBezTo>
                    <a:pt x="28" y="57"/>
                    <a:pt x="28" y="57"/>
                    <a:pt x="29" y="57"/>
                  </a:cubicBezTo>
                  <a:cubicBezTo>
                    <a:pt x="29" y="57"/>
                    <a:pt x="29"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0" y="56"/>
                    <a:pt x="30" y="56"/>
                    <a:pt x="30" y="56"/>
                  </a:cubicBezTo>
                  <a:cubicBezTo>
                    <a:pt x="31" y="56"/>
                    <a:pt x="31" y="56"/>
                    <a:pt x="31" y="56"/>
                  </a:cubicBezTo>
                  <a:cubicBezTo>
                    <a:pt x="31" y="56"/>
                    <a:pt x="31" y="56"/>
                    <a:pt x="31" y="56"/>
                  </a:cubicBezTo>
                  <a:cubicBezTo>
                    <a:pt x="31" y="56"/>
                    <a:pt x="31" y="56"/>
                    <a:pt x="31" y="56"/>
                  </a:cubicBezTo>
                  <a:cubicBezTo>
                    <a:pt x="31" y="56"/>
                    <a:pt x="31" y="56"/>
                    <a:pt x="31" y="56"/>
                  </a:cubicBezTo>
                  <a:cubicBezTo>
                    <a:pt x="32" y="56"/>
                    <a:pt x="32" y="56"/>
                    <a:pt x="33" y="56"/>
                  </a:cubicBezTo>
                  <a:cubicBezTo>
                    <a:pt x="34" y="55"/>
                    <a:pt x="35" y="55"/>
                    <a:pt x="36" y="55"/>
                  </a:cubicBezTo>
                  <a:cubicBezTo>
                    <a:pt x="36" y="55"/>
                    <a:pt x="37" y="55"/>
                    <a:pt x="37" y="55"/>
                  </a:cubicBezTo>
                  <a:cubicBezTo>
                    <a:pt x="38" y="55"/>
                    <a:pt x="39" y="55"/>
                    <a:pt x="39" y="54"/>
                  </a:cubicBezTo>
                  <a:cubicBezTo>
                    <a:pt x="40" y="54"/>
                    <a:pt x="40" y="54"/>
                    <a:pt x="40" y="54"/>
                  </a:cubicBezTo>
                  <a:cubicBezTo>
                    <a:pt x="41" y="54"/>
                    <a:pt x="42" y="54"/>
                    <a:pt x="43" y="54"/>
                  </a:cubicBezTo>
                  <a:cubicBezTo>
                    <a:pt x="43" y="54"/>
                    <a:pt x="44" y="54"/>
                    <a:pt x="44" y="54"/>
                  </a:cubicBezTo>
                  <a:cubicBezTo>
                    <a:pt x="45" y="53"/>
                    <a:pt x="46" y="53"/>
                    <a:pt x="47" y="53"/>
                  </a:cubicBezTo>
                  <a:cubicBezTo>
                    <a:pt x="47" y="53"/>
                    <a:pt x="47" y="53"/>
                    <a:pt x="47" y="53"/>
                  </a:cubicBezTo>
                  <a:cubicBezTo>
                    <a:pt x="48" y="53"/>
                    <a:pt x="50" y="52"/>
                    <a:pt x="51" y="52"/>
                  </a:cubicBezTo>
                  <a:cubicBezTo>
                    <a:pt x="51" y="52"/>
                    <a:pt x="51" y="52"/>
                    <a:pt x="52" y="52"/>
                  </a:cubicBezTo>
                  <a:cubicBezTo>
                    <a:pt x="52" y="52"/>
                    <a:pt x="52" y="52"/>
                    <a:pt x="52" y="52"/>
                  </a:cubicBezTo>
                  <a:cubicBezTo>
                    <a:pt x="52" y="52"/>
                    <a:pt x="52" y="52"/>
                    <a:pt x="52" y="52"/>
                  </a:cubicBezTo>
                  <a:cubicBezTo>
                    <a:pt x="52" y="52"/>
                    <a:pt x="52" y="52"/>
                    <a:pt x="52" y="52"/>
                  </a:cubicBezTo>
                  <a:cubicBezTo>
                    <a:pt x="52" y="52"/>
                    <a:pt x="52" y="52"/>
                    <a:pt x="52" y="52"/>
                  </a:cubicBezTo>
                  <a:cubicBezTo>
                    <a:pt x="52" y="52"/>
                    <a:pt x="52" y="52"/>
                    <a:pt x="52" y="51"/>
                  </a:cubicBezTo>
                  <a:cubicBezTo>
                    <a:pt x="52" y="51"/>
                    <a:pt x="52" y="51"/>
                    <a:pt x="53" y="51"/>
                  </a:cubicBezTo>
                  <a:cubicBezTo>
                    <a:pt x="53" y="51"/>
                    <a:pt x="53" y="51"/>
                    <a:pt x="53" y="51"/>
                  </a:cubicBezTo>
                  <a:cubicBezTo>
                    <a:pt x="53" y="51"/>
                    <a:pt x="53" y="51"/>
                    <a:pt x="53" y="51"/>
                  </a:cubicBezTo>
                  <a:cubicBezTo>
                    <a:pt x="53" y="51"/>
                    <a:pt x="53" y="51"/>
                    <a:pt x="53" y="51"/>
                  </a:cubicBezTo>
                  <a:cubicBezTo>
                    <a:pt x="53" y="51"/>
                    <a:pt x="53" y="51"/>
                    <a:pt x="54" y="51"/>
                  </a:cubicBezTo>
                  <a:cubicBezTo>
                    <a:pt x="54" y="51"/>
                    <a:pt x="54" y="51"/>
                    <a:pt x="54" y="51"/>
                  </a:cubicBezTo>
                  <a:cubicBezTo>
                    <a:pt x="54" y="51"/>
                    <a:pt x="54" y="51"/>
                    <a:pt x="54" y="51"/>
                  </a:cubicBezTo>
                  <a:cubicBezTo>
                    <a:pt x="54" y="51"/>
                    <a:pt x="54" y="51"/>
                    <a:pt x="54" y="51"/>
                  </a:cubicBezTo>
                  <a:cubicBezTo>
                    <a:pt x="54"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5" y="51"/>
                    <a:pt x="55" y="51"/>
                    <a:pt x="55" y="51"/>
                  </a:cubicBezTo>
                  <a:cubicBezTo>
                    <a:pt x="56" y="51"/>
                    <a:pt x="56" y="51"/>
                    <a:pt x="56" y="51"/>
                  </a:cubicBezTo>
                  <a:cubicBezTo>
                    <a:pt x="56" y="51"/>
                    <a:pt x="56" y="51"/>
                    <a:pt x="56" y="51"/>
                  </a:cubicBezTo>
                  <a:cubicBezTo>
                    <a:pt x="56" y="51"/>
                    <a:pt x="56" y="51"/>
                    <a:pt x="56" y="51"/>
                  </a:cubicBezTo>
                  <a:cubicBezTo>
                    <a:pt x="56" y="51"/>
                    <a:pt x="56" y="51"/>
                    <a:pt x="56" y="50"/>
                  </a:cubicBezTo>
                  <a:cubicBezTo>
                    <a:pt x="56" y="50"/>
                    <a:pt x="56" y="50"/>
                    <a:pt x="56" y="50"/>
                  </a:cubicBezTo>
                  <a:cubicBezTo>
                    <a:pt x="56" y="50"/>
                    <a:pt x="56" y="50"/>
                    <a:pt x="56"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7" y="50"/>
                    <a:pt x="57" y="50"/>
                  </a:cubicBezTo>
                  <a:cubicBezTo>
                    <a:pt x="57"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8" y="50"/>
                  </a:cubicBezTo>
                  <a:cubicBezTo>
                    <a:pt x="58" y="50"/>
                    <a:pt x="58" y="50"/>
                    <a:pt x="59" y="50"/>
                  </a:cubicBezTo>
                  <a:cubicBezTo>
                    <a:pt x="59" y="50"/>
                    <a:pt x="59" y="50"/>
                    <a:pt x="59" y="50"/>
                  </a:cubicBezTo>
                  <a:cubicBezTo>
                    <a:pt x="59" y="50"/>
                    <a:pt x="59" y="50"/>
                    <a:pt x="59" y="50"/>
                  </a:cubicBezTo>
                  <a:cubicBezTo>
                    <a:pt x="59" y="50"/>
                    <a:pt x="59" y="50"/>
                    <a:pt x="59" y="50"/>
                  </a:cubicBezTo>
                  <a:cubicBezTo>
                    <a:pt x="59" y="50"/>
                    <a:pt x="59" y="50"/>
                    <a:pt x="59" y="50"/>
                  </a:cubicBezTo>
                  <a:cubicBezTo>
                    <a:pt x="60" y="49"/>
                    <a:pt x="61" y="49"/>
                    <a:pt x="62" y="49"/>
                  </a:cubicBezTo>
                  <a:cubicBezTo>
                    <a:pt x="63" y="49"/>
                    <a:pt x="64" y="49"/>
                    <a:pt x="64" y="48"/>
                  </a:cubicBezTo>
                  <a:cubicBezTo>
                    <a:pt x="64" y="48"/>
                    <a:pt x="64" y="48"/>
                    <a:pt x="64" y="48"/>
                  </a:cubicBezTo>
                  <a:cubicBezTo>
                    <a:pt x="64" y="48"/>
                    <a:pt x="64" y="48"/>
                    <a:pt x="64" y="48"/>
                  </a:cubicBezTo>
                  <a:cubicBezTo>
                    <a:pt x="64" y="48"/>
                    <a:pt x="64" y="48"/>
                    <a:pt x="64" y="48"/>
                  </a:cubicBezTo>
                  <a:cubicBezTo>
                    <a:pt x="64" y="48"/>
                    <a:pt x="64" y="48"/>
                    <a:pt x="65" y="48"/>
                  </a:cubicBezTo>
                  <a:cubicBezTo>
                    <a:pt x="65" y="48"/>
                    <a:pt x="65" y="48"/>
                    <a:pt x="65" y="48"/>
                  </a:cubicBezTo>
                  <a:cubicBezTo>
                    <a:pt x="65" y="48"/>
                    <a:pt x="65" y="48"/>
                    <a:pt x="65" y="48"/>
                  </a:cubicBezTo>
                  <a:cubicBezTo>
                    <a:pt x="65" y="48"/>
                    <a:pt x="65" y="48"/>
                    <a:pt x="65" y="48"/>
                  </a:cubicBezTo>
                  <a:cubicBezTo>
                    <a:pt x="65" y="48"/>
                    <a:pt x="65" y="48"/>
                    <a:pt x="65" y="48"/>
                  </a:cubicBezTo>
                  <a:cubicBezTo>
                    <a:pt x="65" y="48"/>
                    <a:pt x="66" y="48"/>
                    <a:pt x="66" y="47"/>
                  </a:cubicBezTo>
                  <a:cubicBezTo>
                    <a:pt x="66" y="47"/>
                    <a:pt x="66" y="47"/>
                    <a:pt x="66" y="47"/>
                  </a:cubicBezTo>
                  <a:cubicBezTo>
                    <a:pt x="66" y="47"/>
                    <a:pt x="66" y="47"/>
                    <a:pt x="66" y="47"/>
                  </a:cubicBezTo>
                  <a:cubicBezTo>
                    <a:pt x="66" y="47"/>
                    <a:pt x="66" y="46"/>
                    <a:pt x="67" y="46"/>
                  </a:cubicBezTo>
                  <a:cubicBezTo>
                    <a:pt x="67" y="45"/>
                    <a:pt x="67" y="45"/>
                    <a:pt x="67" y="45"/>
                  </a:cubicBezTo>
                  <a:cubicBezTo>
                    <a:pt x="67" y="45"/>
                    <a:pt x="67" y="45"/>
                    <a:pt x="67" y="45"/>
                  </a:cubicBezTo>
                  <a:cubicBezTo>
                    <a:pt x="67" y="45"/>
                    <a:pt x="67" y="44"/>
                    <a:pt x="67" y="44"/>
                  </a:cubicBezTo>
                  <a:cubicBezTo>
                    <a:pt x="67" y="44"/>
                    <a:pt x="67" y="44"/>
                    <a:pt x="67" y="44"/>
                  </a:cubicBezTo>
                  <a:cubicBezTo>
                    <a:pt x="67" y="44"/>
                    <a:pt x="67" y="43"/>
                    <a:pt x="67" y="43"/>
                  </a:cubicBezTo>
                  <a:cubicBezTo>
                    <a:pt x="67" y="43"/>
                    <a:pt x="67" y="43"/>
                    <a:pt x="67" y="43"/>
                  </a:cubicBezTo>
                  <a:cubicBezTo>
                    <a:pt x="67" y="43"/>
                    <a:pt x="66" y="43"/>
                    <a:pt x="66" y="43"/>
                  </a:cubicBezTo>
                  <a:cubicBezTo>
                    <a:pt x="66" y="43"/>
                    <a:pt x="66" y="43"/>
                    <a:pt x="66" y="43"/>
                  </a:cubicBezTo>
                  <a:cubicBezTo>
                    <a:pt x="66" y="43"/>
                    <a:pt x="66" y="42"/>
                    <a:pt x="66" y="42"/>
                  </a:cubicBezTo>
                  <a:cubicBezTo>
                    <a:pt x="65" y="42"/>
                    <a:pt x="65" y="42"/>
                    <a:pt x="65" y="42"/>
                  </a:cubicBezTo>
                  <a:cubicBezTo>
                    <a:pt x="65" y="42"/>
                    <a:pt x="64" y="42"/>
                    <a:pt x="64" y="42"/>
                  </a:cubicBezTo>
                  <a:cubicBezTo>
                    <a:pt x="63" y="42"/>
                    <a:pt x="62" y="42"/>
                    <a:pt x="61" y="42"/>
                  </a:cubicBezTo>
                  <a:cubicBezTo>
                    <a:pt x="60" y="42"/>
                    <a:pt x="59" y="42"/>
                    <a:pt x="59" y="42"/>
                  </a:cubicBezTo>
                  <a:cubicBezTo>
                    <a:pt x="58" y="43"/>
                    <a:pt x="58" y="43"/>
                    <a:pt x="57" y="43"/>
                  </a:cubicBezTo>
                  <a:cubicBezTo>
                    <a:pt x="57" y="43"/>
                    <a:pt x="57" y="43"/>
                    <a:pt x="56" y="43"/>
                  </a:cubicBezTo>
                  <a:cubicBezTo>
                    <a:pt x="56" y="43"/>
                    <a:pt x="56" y="43"/>
                    <a:pt x="56" y="43"/>
                  </a:cubicBezTo>
                  <a:cubicBezTo>
                    <a:pt x="56" y="43"/>
                    <a:pt x="55" y="43"/>
                    <a:pt x="55" y="43"/>
                  </a:cubicBezTo>
                  <a:cubicBezTo>
                    <a:pt x="55" y="43"/>
                    <a:pt x="55" y="43"/>
                    <a:pt x="55" y="43"/>
                  </a:cubicBezTo>
                  <a:cubicBezTo>
                    <a:pt x="54" y="43"/>
                    <a:pt x="54" y="43"/>
                    <a:pt x="54" y="43"/>
                  </a:cubicBezTo>
                  <a:cubicBezTo>
                    <a:pt x="54" y="43"/>
                    <a:pt x="54" y="43"/>
                    <a:pt x="54" y="43"/>
                  </a:cubicBezTo>
                  <a:cubicBezTo>
                    <a:pt x="54" y="43"/>
                    <a:pt x="53" y="43"/>
                    <a:pt x="53" y="43"/>
                  </a:cubicBezTo>
                  <a:cubicBezTo>
                    <a:pt x="53" y="43"/>
                    <a:pt x="52" y="43"/>
                    <a:pt x="51" y="43"/>
                  </a:cubicBezTo>
                  <a:cubicBezTo>
                    <a:pt x="50" y="43"/>
                    <a:pt x="50" y="43"/>
                    <a:pt x="49" y="43"/>
                  </a:cubicBezTo>
                  <a:cubicBezTo>
                    <a:pt x="49" y="43"/>
                    <a:pt x="49" y="43"/>
                    <a:pt x="49" y="44"/>
                  </a:cubicBezTo>
                  <a:cubicBezTo>
                    <a:pt x="49" y="44"/>
                    <a:pt x="49" y="44"/>
                    <a:pt x="49" y="44"/>
                  </a:cubicBezTo>
                  <a:cubicBezTo>
                    <a:pt x="48" y="44"/>
                    <a:pt x="47" y="44"/>
                    <a:pt x="46" y="44"/>
                  </a:cubicBezTo>
                  <a:cubicBezTo>
                    <a:pt x="46" y="44"/>
                    <a:pt x="46" y="44"/>
                    <a:pt x="45" y="43"/>
                  </a:cubicBezTo>
                  <a:cubicBezTo>
                    <a:pt x="45" y="43"/>
                    <a:pt x="45" y="43"/>
                    <a:pt x="45" y="42"/>
                  </a:cubicBezTo>
                  <a:cubicBezTo>
                    <a:pt x="45" y="42"/>
                    <a:pt x="45" y="41"/>
                    <a:pt x="45" y="40"/>
                  </a:cubicBezTo>
                  <a:cubicBezTo>
                    <a:pt x="45" y="37"/>
                    <a:pt x="45" y="34"/>
                    <a:pt x="45" y="31"/>
                  </a:cubicBezTo>
                  <a:cubicBezTo>
                    <a:pt x="46" y="31"/>
                    <a:pt x="46" y="31"/>
                    <a:pt x="46" y="31"/>
                  </a:cubicBezTo>
                  <a:cubicBezTo>
                    <a:pt x="46" y="31"/>
                    <a:pt x="46" y="31"/>
                    <a:pt x="46" y="31"/>
                  </a:cubicBezTo>
                  <a:cubicBezTo>
                    <a:pt x="46" y="31"/>
                    <a:pt x="46" y="31"/>
                    <a:pt x="46" y="31"/>
                  </a:cubicBezTo>
                  <a:cubicBezTo>
                    <a:pt x="46" y="30"/>
                    <a:pt x="46" y="30"/>
                    <a:pt x="46" y="30"/>
                  </a:cubicBezTo>
                  <a:cubicBezTo>
                    <a:pt x="46" y="30"/>
                    <a:pt x="47" y="30"/>
                    <a:pt x="48" y="30"/>
                  </a:cubicBezTo>
                  <a:cubicBezTo>
                    <a:pt x="49" y="30"/>
                    <a:pt x="50" y="30"/>
                    <a:pt x="51" y="30"/>
                  </a:cubicBezTo>
                  <a:cubicBezTo>
                    <a:pt x="56" y="30"/>
                    <a:pt x="60"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0"/>
                  </a:cubicBezTo>
                  <a:cubicBezTo>
                    <a:pt x="65" y="30"/>
                    <a:pt x="65" y="30"/>
                    <a:pt x="65" y="31"/>
                  </a:cubicBezTo>
                  <a:cubicBezTo>
                    <a:pt x="65" y="31"/>
                    <a:pt x="65" y="31"/>
                    <a:pt x="66" y="31"/>
                  </a:cubicBezTo>
                  <a:cubicBezTo>
                    <a:pt x="66" y="31"/>
                    <a:pt x="66" y="31"/>
                    <a:pt x="66" y="31"/>
                  </a:cubicBezTo>
                  <a:cubicBezTo>
                    <a:pt x="66" y="31"/>
                    <a:pt x="66" y="31"/>
                    <a:pt x="66" y="31"/>
                  </a:cubicBezTo>
                  <a:cubicBezTo>
                    <a:pt x="66" y="31"/>
                    <a:pt x="66" y="31"/>
                    <a:pt x="66" y="31"/>
                  </a:cubicBezTo>
                  <a:cubicBezTo>
                    <a:pt x="66" y="31"/>
                    <a:pt x="66" y="31"/>
                    <a:pt x="66" y="31"/>
                  </a:cubicBezTo>
                  <a:cubicBezTo>
                    <a:pt x="66" y="31"/>
                    <a:pt x="66" y="32"/>
                    <a:pt x="66" y="32"/>
                  </a:cubicBezTo>
                  <a:cubicBezTo>
                    <a:pt x="66" y="32"/>
                    <a:pt x="66" y="32"/>
                    <a:pt x="66" y="32"/>
                  </a:cubicBezTo>
                  <a:cubicBezTo>
                    <a:pt x="66" y="32"/>
                    <a:pt x="66" y="32"/>
                    <a:pt x="66" y="32"/>
                  </a:cubicBezTo>
                  <a:cubicBezTo>
                    <a:pt x="66" y="32"/>
                    <a:pt x="66" y="32"/>
                    <a:pt x="66" y="32"/>
                  </a:cubicBezTo>
                  <a:cubicBezTo>
                    <a:pt x="66" y="32"/>
                    <a:pt x="66" y="32"/>
                    <a:pt x="66" y="32"/>
                  </a:cubicBezTo>
                  <a:cubicBezTo>
                    <a:pt x="66" y="32"/>
                    <a:pt x="67" y="32"/>
                    <a:pt x="67" y="32"/>
                  </a:cubicBezTo>
                  <a:cubicBezTo>
                    <a:pt x="67" y="32"/>
                    <a:pt x="67" y="32"/>
                    <a:pt x="67" y="32"/>
                  </a:cubicBezTo>
                  <a:cubicBezTo>
                    <a:pt x="67" y="32"/>
                    <a:pt x="67" y="32"/>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3"/>
                  </a:cubicBezTo>
                  <a:cubicBezTo>
                    <a:pt x="67" y="33"/>
                    <a:pt x="67" y="33"/>
                    <a:pt x="67" y="34"/>
                  </a:cubicBezTo>
                  <a:cubicBezTo>
                    <a:pt x="68" y="34"/>
                    <a:pt x="68" y="34"/>
                    <a:pt x="68" y="34"/>
                  </a:cubicBezTo>
                  <a:cubicBezTo>
                    <a:pt x="68" y="34"/>
                    <a:pt x="68" y="34"/>
                    <a:pt x="68" y="34"/>
                  </a:cubicBezTo>
                  <a:cubicBezTo>
                    <a:pt x="68" y="34"/>
                    <a:pt x="68" y="34"/>
                    <a:pt x="68" y="34"/>
                  </a:cubicBezTo>
                  <a:cubicBezTo>
                    <a:pt x="68" y="34"/>
                    <a:pt x="68" y="34"/>
                    <a:pt x="68" y="34"/>
                  </a:cubicBezTo>
                  <a:cubicBezTo>
                    <a:pt x="68" y="34"/>
                    <a:pt x="68" y="35"/>
                    <a:pt x="69" y="35"/>
                  </a:cubicBezTo>
                  <a:cubicBezTo>
                    <a:pt x="69" y="35"/>
                    <a:pt x="69" y="35"/>
                    <a:pt x="69" y="35"/>
                  </a:cubicBezTo>
                  <a:cubicBezTo>
                    <a:pt x="69" y="35"/>
                    <a:pt x="69" y="35"/>
                    <a:pt x="69" y="35"/>
                  </a:cubicBezTo>
                  <a:cubicBezTo>
                    <a:pt x="69" y="35"/>
                    <a:pt x="69" y="35"/>
                    <a:pt x="69" y="35"/>
                  </a:cubicBezTo>
                  <a:cubicBezTo>
                    <a:pt x="69" y="35"/>
                    <a:pt x="69" y="36"/>
                    <a:pt x="69" y="36"/>
                  </a:cubicBezTo>
                  <a:cubicBezTo>
                    <a:pt x="69" y="36"/>
                    <a:pt x="69" y="36"/>
                    <a:pt x="69" y="36"/>
                  </a:cubicBezTo>
                  <a:cubicBezTo>
                    <a:pt x="70" y="36"/>
                    <a:pt x="70" y="36"/>
                    <a:pt x="70" y="36"/>
                  </a:cubicBezTo>
                  <a:cubicBezTo>
                    <a:pt x="70" y="37"/>
                    <a:pt x="71" y="37"/>
                    <a:pt x="72" y="38"/>
                  </a:cubicBezTo>
                  <a:cubicBezTo>
                    <a:pt x="72" y="38"/>
                    <a:pt x="72" y="39"/>
                    <a:pt x="72" y="39"/>
                  </a:cubicBezTo>
                  <a:cubicBezTo>
                    <a:pt x="72" y="39"/>
                    <a:pt x="72" y="39"/>
                    <a:pt x="73" y="39"/>
                  </a:cubicBezTo>
                  <a:cubicBezTo>
                    <a:pt x="73" y="39"/>
                    <a:pt x="73" y="39"/>
                    <a:pt x="73" y="39"/>
                  </a:cubicBezTo>
                  <a:cubicBezTo>
                    <a:pt x="73" y="39"/>
                    <a:pt x="73" y="39"/>
                    <a:pt x="73" y="39"/>
                  </a:cubicBezTo>
                  <a:cubicBezTo>
                    <a:pt x="73" y="40"/>
                    <a:pt x="73"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0"/>
                    <a:pt x="74" y="40"/>
                  </a:cubicBezTo>
                  <a:cubicBezTo>
                    <a:pt x="74" y="40"/>
                    <a:pt x="74" y="41"/>
                    <a:pt x="74" y="41"/>
                  </a:cubicBezTo>
                  <a:cubicBezTo>
                    <a:pt x="74" y="41"/>
                    <a:pt x="74"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5" y="41"/>
                    <a:pt x="75" y="41"/>
                  </a:cubicBezTo>
                  <a:cubicBezTo>
                    <a:pt x="75" y="41"/>
                    <a:pt x="76" y="41"/>
                    <a:pt x="76" y="41"/>
                  </a:cubicBezTo>
                  <a:cubicBezTo>
                    <a:pt x="76" y="41"/>
                    <a:pt x="76" y="42"/>
                    <a:pt x="76" y="42"/>
                  </a:cubicBezTo>
                  <a:cubicBezTo>
                    <a:pt x="76" y="42"/>
                    <a:pt x="76" y="42"/>
                    <a:pt x="76" y="42"/>
                  </a:cubicBezTo>
                  <a:cubicBezTo>
                    <a:pt x="76" y="42"/>
                    <a:pt x="76" y="42"/>
                    <a:pt x="76" y="42"/>
                  </a:cubicBezTo>
                  <a:cubicBezTo>
                    <a:pt x="76" y="42"/>
                    <a:pt x="76" y="42"/>
                    <a:pt x="76" y="42"/>
                  </a:cubicBezTo>
                  <a:cubicBezTo>
                    <a:pt x="76" y="42"/>
                    <a:pt x="76" y="42"/>
                    <a:pt x="76" y="42"/>
                  </a:cubicBezTo>
                  <a:cubicBezTo>
                    <a:pt x="77" y="42"/>
                    <a:pt x="77" y="42"/>
                    <a:pt x="77" y="42"/>
                  </a:cubicBezTo>
                  <a:cubicBezTo>
                    <a:pt x="77" y="42"/>
                    <a:pt x="77" y="42"/>
                    <a:pt x="77" y="42"/>
                  </a:cubicBezTo>
                  <a:cubicBezTo>
                    <a:pt x="77" y="42"/>
                    <a:pt x="77" y="42"/>
                    <a:pt x="77" y="42"/>
                  </a:cubicBezTo>
                  <a:cubicBezTo>
                    <a:pt x="77" y="42"/>
                    <a:pt x="77" y="43"/>
                    <a:pt x="77" y="43"/>
                  </a:cubicBezTo>
                  <a:cubicBezTo>
                    <a:pt x="77" y="43"/>
                    <a:pt x="77" y="43"/>
                    <a:pt x="77" y="43"/>
                  </a:cubicBezTo>
                  <a:cubicBezTo>
                    <a:pt x="77" y="43"/>
                    <a:pt x="77" y="43"/>
                    <a:pt x="77" y="43"/>
                  </a:cubicBezTo>
                  <a:cubicBezTo>
                    <a:pt x="77" y="43"/>
                    <a:pt x="77" y="43"/>
                    <a:pt x="77"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3"/>
                    <a:pt x="78" y="43"/>
                  </a:cubicBezTo>
                  <a:cubicBezTo>
                    <a:pt x="78" y="43"/>
                    <a:pt x="78" y="44"/>
                    <a:pt x="78" y="44"/>
                  </a:cubicBezTo>
                  <a:cubicBezTo>
                    <a:pt x="78"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79" y="44"/>
                    <a:pt x="79" y="44"/>
                    <a:pt x="79" y="44"/>
                  </a:cubicBezTo>
                  <a:cubicBezTo>
                    <a:pt x="80" y="44"/>
                    <a:pt x="80" y="44"/>
                    <a:pt x="80" y="44"/>
                  </a:cubicBezTo>
                  <a:cubicBezTo>
                    <a:pt x="80" y="45"/>
                    <a:pt x="80" y="45"/>
                    <a:pt x="80" y="45"/>
                  </a:cubicBezTo>
                  <a:cubicBezTo>
                    <a:pt x="80" y="45"/>
                    <a:pt x="80" y="45"/>
                    <a:pt x="80" y="45"/>
                  </a:cubicBezTo>
                  <a:cubicBezTo>
                    <a:pt x="80" y="45"/>
                    <a:pt x="80" y="45"/>
                    <a:pt x="80" y="45"/>
                  </a:cubicBezTo>
                  <a:cubicBezTo>
                    <a:pt x="80"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1" y="45"/>
                  </a:cubicBezTo>
                  <a:cubicBezTo>
                    <a:pt x="81" y="45"/>
                    <a:pt x="81" y="45"/>
                    <a:pt x="82" y="45"/>
                  </a:cubicBezTo>
                  <a:cubicBezTo>
                    <a:pt x="82" y="46"/>
                    <a:pt x="82" y="46"/>
                    <a:pt x="82" y="46"/>
                  </a:cubicBezTo>
                  <a:cubicBezTo>
                    <a:pt x="82" y="46"/>
                    <a:pt x="82" y="46"/>
                    <a:pt x="82" y="46"/>
                  </a:cubicBezTo>
                  <a:cubicBezTo>
                    <a:pt x="82" y="46"/>
                    <a:pt x="82" y="46"/>
                    <a:pt x="82" y="46"/>
                  </a:cubicBezTo>
                  <a:cubicBezTo>
                    <a:pt x="82" y="46"/>
                    <a:pt x="83" y="46"/>
                    <a:pt x="83" y="46"/>
                  </a:cubicBezTo>
                  <a:cubicBezTo>
                    <a:pt x="83" y="46"/>
                    <a:pt x="83" y="46"/>
                    <a:pt x="83" y="46"/>
                  </a:cubicBezTo>
                  <a:cubicBezTo>
                    <a:pt x="83" y="46"/>
                    <a:pt x="83" y="46"/>
                    <a:pt x="83" y="46"/>
                  </a:cubicBezTo>
                  <a:cubicBezTo>
                    <a:pt x="83" y="46"/>
                    <a:pt x="83" y="46"/>
                    <a:pt x="83" y="46"/>
                  </a:cubicBezTo>
                  <a:cubicBezTo>
                    <a:pt x="83" y="46"/>
                    <a:pt x="83" y="46"/>
                    <a:pt x="83" y="47"/>
                  </a:cubicBezTo>
                  <a:cubicBezTo>
                    <a:pt x="83" y="47"/>
                    <a:pt x="83"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4" y="47"/>
                    <a:pt x="84" y="47"/>
                  </a:cubicBezTo>
                  <a:cubicBezTo>
                    <a:pt x="84"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7"/>
                    <a:pt x="85" y="47"/>
                  </a:cubicBezTo>
                  <a:cubicBezTo>
                    <a:pt x="85" y="47"/>
                    <a:pt x="85" y="48"/>
                    <a:pt x="85" y="48"/>
                  </a:cubicBezTo>
                  <a:cubicBezTo>
                    <a:pt x="85" y="48"/>
                    <a:pt x="85" y="48"/>
                    <a:pt x="85"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6" y="48"/>
                    <a:pt x="86" y="48"/>
                    <a:pt x="86"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8"/>
                    <a:pt x="87" y="48"/>
                    <a:pt x="87" y="48"/>
                  </a:cubicBezTo>
                  <a:cubicBezTo>
                    <a:pt x="87" y="49"/>
                    <a:pt x="87" y="49"/>
                    <a:pt x="87" y="49"/>
                  </a:cubicBezTo>
                  <a:cubicBezTo>
                    <a:pt x="87"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8" y="49"/>
                    <a:pt x="88" y="49"/>
                    <a:pt x="88"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49"/>
                    <a:pt x="89" y="49"/>
                    <a:pt x="89" y="49"/>
                  </a:cubicBezTo>
                  <a:cubicBezTo>
                    <a:pt x="89" y="50"/>
                    <a:pt x="89" y="50"/>
                    <a:pt x="89"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0" y="50"/>
                    <a:pt x="90" y="50"/>
                    <a:pt x="90"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1" y="50"/>
                    <a:pt x="91" y="50"/>
                  </a:cubicBezTo>
                  <a:cubicBezTo>
                    <a:pt x="91" y="50"/>
                    <a:pt x="92" y="50"/>
                    <a:pt x="92" y="50"/>
                  </a:cubicBezTo>
                  <a:cubicBezTo>
                    <a:pt x="92" y="50"/>
                    <a:pt x="92" y="50"/>
                    <a:pt x="92" y="50"/>
                  </a:cubicBezTo>
                  <a:cubicBezTo>
                    <a:pt x="92" y="50"/>
                    <a:pt x="92" y="50"/>
                    <a:pt x="92" y="50"/>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2" y="51"/>
                    <a:pt x="92" y="51"/>
                  </a:cubicBezTo>
                  <a:cubicBezTo>
                    <a:pt x="92"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3" y="51"/>
                  </a:cubicBezTo>
                  <a:cubicBezTo>
                    <a:pt x="93" y="51"/>
                    <a:pt x="93"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1"/>
                    <a:pt x="94" y="51"/>
                    <a:pt x="94" y="51"/>
                  </a:cubicBezTo>
                  <a:cubicBezTo>
                    <a:pt x="94"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5" y="52"/>
                    <a:pt x="95" y="52"/>
                  </a:cubicBezTo>
                  <a:cubicBezTo>
                    <a:pt x="95"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6" y="52"/>
                  </a:cubicBezTo>
                  <a:cubicBezTo>
                    <a:pt x="96" y="52"/>
                    <a:pt x="96" y="52"/>
                    <a:pt x="97" y="52"/>
                  </a:cubicBezTo>
                  <a:cubicBezTo>
                    <a:pt x="97" y="52"/>
                    <a:pt x="97" y="52"/>
                    <a:pt x="97" y="52"/>
                  </a:cubicBezTo>
                  <a:cubicBezTo>
                    <a:pt x="97" y="52"/>
                    <a:pt x="97" y="52"/>
                    <a:pt x="97" y="52"/>
                  </a:cubicBezTo>
                  <a:cubicBezTo>
                    <a:pt x="97" y="52"/>
                    <a:pt x="97" y="52"/>
                    <a:pt x="97" y="52"/>
                  </a:cubicBezTo>
                  <a:cubicBezTo>
                    <a:pt x="97" y="52"/>
                    <a:pt x="97"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8" y="53"/>
                    <a:pt x="98" y="53"/>
                    <a:pt x="98"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99" y="53"/>
                    <a:pt x="99" y="53"/>
                    <a:pt x="99" y="53"/>
                  </a:cubicBezTo>
                  <a:cubicBezTo>
                    <a:pt x="100" y="53"/>
                    <a:pt x="100" y="53"/>
                    <a:pt x="100" y="53"/>
                  </a:cubicBezTo>
                  <a:cubicBezTo>
                    <a:pt x="100" y="53"/>
                    <a:pt x="100" y="53"/>
                    <a:pt x="100" y="53"/>
                  </a:cubicBezTo>
                  <a:cubicBezTo>
                    <a:pt x="100" y="54"/>
                    <a:pt x="101" y="54"/>
                    <a:pt x="101" y="54"/>
                  </a:cubicBezTo>
                  <a:cubicBezTo>
                    <a:pt x="101" y="54"/>
                    <a:pt x="101" y="54"/>
                    <a:pt x="101" y="54"/>
                  </a:cubicBezTo>
                  <a:cubicBezTo>
                    <a:pt x="102" y="54"/>
                    <a:pt x="102" y="54"/>
                    <a:pt x="102" y="54"/>
                  </a:cubicBezTo>
                  <a:cubicBezTo>
                    <a:pt x="102" y="54"/>
                    <a:pt x="102" y="54"/>
                    <a:pt x="102" y="54"/>
                  </a:cubicBezTo>
                  <a:cubicBezTo>
                    <a:pt x="102" y="54"/>
                    <a:pt x="103" y="54"/>
                    <a:pt x="103" y="54"/>
                  </a:cubicBezTo>
                  <a:cubicBezTo>
                    <a:pt x="103" y="54"/>
                    <a:pt x="103" y="54"/>
                    <a:pt x="103" y="54"/>
                  </a:cubicBezTo>
                  <a:cubicBezTo>
                    <a:pt x="103" y="54"/>
                    <a:pt x="104" y="54"/>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4" y="55"/>
                    <a:pt x="104" y="55"/>
                    <a:pt x="104" y="55"/>
                  </a:cubicBezTo>
                  <a:cubicBezTo>
                    <a:pt x="105" y="55"/>
                    <a:pt x="105" y="55"/>
                    <a:pt x="105" y="55"/>
                  </a:cubicBezTo>
                  <a:cubicBezTo>
                    <a:pt x="105" y="55"/>
                    <a:pt x="105" y="55"/>
                    <a:pt x="105" y="55"/>
                  </a:cubicBezTo>
                  <a:cubicBezTo>
                    <a:pt x="105" y="55"/>
                    <a:pt x="106" y="55"/>
                    <a:pt x="106" y="55"/>
                  </a:cubicBezTo>
                  <a:cubicBezTo>
                    <a:pt x="107" y="55"/>
                    <a:pt x="108" y="56"/>
                    <a:pt x="109" y="56"/>
                  </a:cubicBezTo>
                  <a:cubicBezTo>
                    <a:pt x="110" y="56"/>
                    <a:pt x="110" y="56"/>
                    <a:pt x="110" y="56"/>
                  </a:cubicBezTo>
                  <a:cubicBezTo>
                    <a:pt x="111" y="56"/>
                    <a:pt x="112" y="56"/>
                    <a:pt x="113" y="57"/>
                  </a:cubicBezTo>
                  <a:cubicBezTo>
                    <a:pt x="113" y="57"/>
                    <a:pt x="113" y="57"/>
                    <a:pt x="114" y="57"/>
                  </a:cubicBezTo>
                  <a:cubicBezTo>
                    <a:pt x="114" y="57"/>
                    <a:pt x="114" y="57"/>
                    <a:pt x="114" y="57"/>
                  </a:cubicBezTo>
                  <a:cubicBezTo>
                    <a:pt x="114" y="57"/>
                    <a:pt x="114" y="57"/>
                    <a:pt x="114" y="57"/>
                  </a:cubicBezTo>
                  <a:cubicBezTo>
                    <a:pt x="114" y="57"/>
                    <a:pt x="115" y="57"/>
                    <a:pt x="115" y="57"/>
                  </a:cubicBezTo>
                  <a:cubicBezTo>
                    <a:pt x="116" y="57"/>
                    <a:pt x="116" y="57"/>
                    <a:pt x="116" y="57"/>
                  </a:cubicBezTo>
                  <a:cubicBezTo>
                    <a:pt x="116" y="57"/>
                    <a:pt x="116" y="57"/>
                    <a:pt x="116" y="57"/>
                  </a:cubicBezTo>
                  <a:cubicBezTo>
                    <a:pt x="116" y="57"/>
                    <a:pt x="116" y="57"/>
                    <a:pt x="116" y="57"/>
                  </a:cubicBezTo>
                  <a:cubicBezTo>
                    <a:pt x="116" y="57"/>
                    <a:pt x="116" y="57"/>
                    <a:pt x="116" y="57"/>
                  </a:cubicBezTo>
                  <a:cubicBezTo>
                    <a:pt x="117" y="57"/>
                    <a:pt x="117" y="57"/>
                    <a:pt x="117" y="57"/>
                  </a:cubicBezTo>
                  <a:cubicBezTo>
                    <a:pt x="117" y="57"/>
                    <a:pt x="117" y="57"/>
                    <a:pt x="117" y="57"/>
                  </a:cubicBezTo>
                  <a:cubicBezTo>
                    <a:pt x="117" y="57"/>
                    <a:pt x="117" y="57"/>
                    <a:pt x="118" y="57"/>
                  </a:cubicBezTo>
                  <a:cubicBezTo>
                    <a:pt x="118" y="57"/>
                    <a:pt x="118" y="58"/>
                    <a:pt x="119" y="58"/>
                  </a:cubicBezTo>
                  <a:cubicBezTo>
                    <a:pt x="119" y="58"/>
                    <a:pt x="119" y="57"/>
                    <a:pt x="119" y="57"/>
                  </a:cubicBezTo>
                  <a:cubicBezTo>
                    <a:pt x="119" y="57"/>
                    <a:pt x="119" y="57"/>
                    <a:pt x="119" y="57"/>
                  </a:cubicBezTo>
                  <a:cubicBezTo>
                    <a:pt x="119" y="57"/>
                    <a:pt x="119" y="57"/>
                    <a:pt x="119" y="57"/>
                  </a:cubicBezTo>
                  <a:cubicBezTo>
                    <a:pt x="119" y="57"/>
                    <a:pt x="119" y="57"/>
                    <a:pt x="119" y="57"/>
                  </a:cubicBezTo>
                  <a:cubicBezTo>
                    <a:pt x="119" y="57"/>
                    <a:pt x="119" y="57"/>
                    <a:pt x="119" y="57"/>
                  </a:cubicBezTo>
                  <a:cubicBezTo>
                    <a:pt x="119" y="57"/>
                    <a:pt x="119" y="57"/>
                    <a:pt x="120" y="57"/>
                  </a:cubicBezTo>
                  <a:cubicBezTo>
                    <a:pt x="120" y="57"/>
                    <a:pt x="120" y="57"/>
                    <a:pt x="120" y="57"/>
                  </a:cubicBezTo>
                  <a:cubicBezTo>
                    <a:pt x="120" y="57"/>
                    <a:pt x="120" y="57"/>
                    <a:pt x="120" y="57"/>
                  </a:cubicBezTo>
                  <a:cubicBezTo>
                    <a:pt x="120" y="57"/>
                    <a:pt x="120" y="57"/>
                    <a:pt x="120" y="57"/>
                  </a:cubicBezTo>
                  <a:cubicBezTo>
                    <a:pt x="120" y="57"/>
                    <a:pt x="120" y="57"/>
                    <a:pt x="120" y="57"/>
                  </a:cubicBezTo>
                  <a:cubicBezTo>
                    <a:pt x="120" y="57"/>
                    <a:pt x="120" y="56"/>
                    <a:pt x="120" y="56"/>
                  </a:cubicBezTo>
                  <a:cubicBezTo>
                    <a:pt x="121" y="56"/>
                    <a:pt x="121" y="56"/>
                    <a:pt x="121" y="56"/>
                  </a:cubicBezTo>
                  <a:cubicBezTo>
                    <a:pt x="121" y="56"/>
                    <a:pt x="121" y="56"/>
                    <a:pt x="121" y="56"/>
                  </a:cubicBezTo>
                  <a:cubicBezTo>
                    <a:pt x="121" y="55"/>
                    <a:pt x="121"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5"/>
                    <a:pt x="122" y="55"/>
                  </a:cubicBezTo>
                  <a:cubicBezTo>
                    <a:pt x="122" y="55"/>
                    <a:pt x="122" y="54"/>
                    <a:pt x="122" y="54"/>
                  </a:cubicBezTo>
                  <a:cubicBezTo>
                    <a:pt x="122" y="54"/>
                    <a:pt x="122" y="54"/>
                    <a:pt x="122" y="54"/>
                  </a:cubicBezTo>
                  <a:cubicBezTo>
                    <a:pt x="123" y="54"/>
                    <a:pt x="123" y="54"/>
                    <a:pt x="123" y="54"/>
                  </a:cubicBezTo>
                  <a:cubicBezTo>
                    <a:pt x="123" y="54"/>
                    <a:pt x="123" y="54"/>
                    <a:pt x="123" y="54"/>
                  </a:cubicBezTo>
                  <a:cubicBezTo>
                    <a:pt x="123" y="54"/>
                    <a:pt x="123" y="53"/>
                    <a:pt x="123" y="53"/>
                  </a:cubicBezTo>
                  <a:cubicBezTo>
                    <a:pt x="123" y="53"/>
                    <a:pt x="123" y="53"/>
                    <a:pt x="123" y="53"/>
                  </a:cubicBezTo>
                  <a:cubicBezTo>
                    <a:pt x="123" y="53"/>
                    <a:pt x="123" y="53"/>
                    <a:pt x="124" y="53"/>
                  </a:cubicBezTo>
                  <a:cubicBezTo>
                    <a:pt x="124" y="53"/>
                    <a:pt x="124" y="53"/>
                    <a:pt x="124" y="53"/>
                  </a:cubicBezTo>
                  <a:cubicBezTo>
                    <a:pt x="124" y="53"/>
                    <a:pt x="124" y="53"/>
                    <a:pt x="124" y="52"/>
                  </a:cubicBezTo>
                  <a:cubicBezTo>
                    <a:pt x="124" y="52"/>
                    <a:pt x="124" y="52"/>
                    <a:pt x="124" y="52"/>
                  </a:cubicBezTo>
                  <a:cubicBezTo>
                    <a:pt x="124" y="52"/>
                    <a:pt x="124" y="52"/>
                    <a:pt x="124" y="52"/>
                  </a:cubicBezTo>
                  <a:cubicBezTo>
                    <a:pt x="124" y="52"/>
                    <a:pt x="124" y="52"/>
                    <a:pt x="124" y="52"/>
                  </a:cubicBezTo>
                  <a:cubicBezTo>
                    <a:pt x="124" y="52"/>
                    <a:pt x="124" y="52"/>
                    <a:pt x="125" y="52"/>
                  </a:cubicBezTo>
                  <a:cubicBezTo>
                    <a:pt x="125" y="52"/>
                    <a:pt x="125" y="51"/>
                    <a:pt x="125" y="51"/>
                  </a:cubicBezTo>
                  <a:cubicBezTo>
                    <a:pt x="125" y="51"/>
                    <a:pt x="125" y="51"/>
                    <a:pt x="125" y="51"/>
                  </a:cubicBezTo>
                  <a:cubicBezTo>
                    <a:pt x="125" y="51"/>
                    <a:pt x="125" y="51"/>
                    <a:pt x="125" y="51"/>
                  </a:cubicBezTo>
                  <a:cubicBezTo>
                    <a:pt x="125" y="51"/>
                    <a:pt x="125" y="51"/>
                    <a:pt x="125" y="51"/>
                  </a:cubicBezTo>
                  <a:cubicBezTo>
                    <a:pt x="125" y="51"/>
                    <a:pt x="125" y="51"/>
                    <a:pt x="125" y="50"/>
                  </a:cubicBezTo>
                  <a:cubicBezTo>
                    <a:pt x="126" y="50"/>
                    <a:pt x="126" y="50"/>
                    <a:pt x="126" y="50"/>
                  </a:cubicBezTo>
                  <a:cubicBezTo>
                    <a:pt x="126" y="50"/>
                    <a:pt x="126" y="50"/>
                    <a:pt x="126" y="50"/>
                  </a:cubicBezTo>
                  <a:cubicBezTo>
                    <a:pt x="126" y="50"/>
                    <a:pt x="126" y="50"/>
                    <a:pt x="126" y="50"/>
                  </a:cubicBezTo>
                  <a:cubicBezTo>
                    <a:pt x="126" y="50"/>
                    <a:pt x="126" y="49"/>
                    <a:pt x="126" y="49"/>
                  </a:cubicBezTo>
                  <a:cubicBezTo>
                    <a:pt x="126" y="49"/>
                    <a:pt x="127" y="49"/>
                    <a:pt x="127" y="49"/>
                  </a:cubicBezTo>
                  <a:cubicBezTo>
                    <a:pt x="127" y="49"/>
                    <a:pt x="127" y="49"/>
                    <a:pt x="127" y="49"/>
                  </a:cubicBezTo>
                  <a:cubicBezTo>
                    <a:pt x="127" y="49"/>
                    <a:pt x="127" y="49"/>
                    <a:pt x="127" y="49"/>
                  </a:cubicBezTo>
                  <a:cubicBezTo>
                    <a:pt x="127" y="49"/>
                    <a:pt x="127" y="49"/>
                    <a:pt x="127" y="48"/>
                  </a:cubicBezTo>
                  <a:cubicBezTo>
                    <a:pt x="127" y="48"/>
                    <a:pt x="127" y="48"/>
                    <a:pt x="127" y="48"/>
                  </a:cubicBezTo>
                  <a:cubicBezTo>
                    <a:pt x="127" y="48"/>
                    <a:pt x="127" y="47"/>
                    <a:pt x="127" y="47"/>
                  </a:cubicBezTo>
                  <a:cubicBezTo>
                    <a:pt x="127" y="47"/>
                    <a:pt x="127" y="47"/>
                    <a:pt x="127" y="47"/>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sp>
          <p:nvSpPr>
            <p:cNvPr id="83" name="Freeform 19">
              <a:extLst>
                <a:ext uri="{FF2B5EF4-FFF2-40B4-BE49-F238E27FC236}">
                  <a16:creationId xmlns:a16="http://schemas.microsoft.com/office/drawing/2014/main" id="{8DF353FC-B261-4A85-B59D-FD1476F8732F}"/>
                </a:ext>
              </a:extLst>
            </p:cNvPr>
            <p:cNvSpPr>
              <a:spLocks/>
            </p:cNvSpPr>
            <p:nvPr/>
          </p:nvSpPr>
          <p:spPr bwMode="auto">
            <a:xfrm>
              <a:off x="3303588" y="3433763"/>
              <a:ext cx="319087" cy="33337"/>
            </a:xfrm>
            <a:custGeom>
              <a:avLst/>
              <a:gdLst>
                <a:gd name="T0" fmla="*/ 2 w 85"/>
                <a:gd name="T1" fmla="*/ 0 h 9"/>
                <a:gd name="T2" fmla="*/ 1 w 85"/>
                <a:gd name="T3" fmla="*/ 0 h 9"/>
                <a:gd name="T4" fmla="*/ 1 w 85"/>
                <a:gd name="T5" fmla="*/ 0 h 9"/>
                <a:gd name="T6" fmla="*/ 1 w 85"/>
                <a:gd name="T7" fmla="*/ 0 h 9"/>
                <a:gd name="T8" fmla="*/ 0 w 85"/>
                <a:gd name="T9" fmla="*/ 0 h 9"/>
                <a:gd name="T10" fmla="*/ 0 w 85"/>
                <a:gd name="T11" fmla="*/ 0 h 9"/>
                <a:gd name="T12" fmla="*/ 0 w 85"/>
                <a:gd name="T13" fmla="*/ 1 h 9"/>
                <a:gd name="T14" fmla="*/ 0 w 85"/>
                <a:gd name="T15" fmla="*/ 1 h 9"/>
                <a:gd name="T16" fmla="*/ 0 w 85"/>
                <a:gd name="T17" fmla="*/ 3 h 9"/>
                <a:gd name="T18" fmla="*/ 0 w 85"/>
                <a:gd name="T19" fmla="*/ 5 h 9"/>
                <a:gd name="T20" fmla="*/ 6 w 85"/>
                <a:gd name="T21" fmla="*/ 8 h 9"/>
                <a:gd name="T22" fmla="*/ 11 w 85"/>
                <a:gd name="T23" fmla="*/ 8 h 9"/>
                <a:gd name="T24" fmla="*/ 23 w 85"/>
                <a:gd name="T25" fmla="*/ 8 h 9"/>
                <a:gd name="T26" fmla="*/ 26 w 85"/>
                <a:gd name="T27" fmla="*/ 8 h 9"/>
                <a:gd name="T28" fmla="*/ 38 w 85"/>
                <a:gd name="T29" fmla="*/ 8 h 9"/>
                <a:gd name="T30" fmla="*/ 63 w 85"/>
                <a:gd name="T31" fmla="*/ 8 h 9"/>
                <a:gd name="T32" fmla="*/ 71 w 85"/>
                <a:gd name="T33" fmla="*/ 8 h 9"/>
                <a:gd name="T34" fmla="*/ 82 w 85"/>
                <a:gd name="T35" fmla="*/ 8 h 9"/>
                <a:gd name="T36" fmla="*/ 83 w 85"/>
                <a:gd name="T37" fmla="*/ 8 h 9"/>
                <a:gd name="T38" fmla="*/ 84 w 85"/>
                <a:gd name="T39" fmla="*/ 8 h 9"/>
                <a:gd name="T40" fmla="*/ 84 w 85"/>
                <a:gd name="T41" fmla="*/ 7 h 9"/>
                <a:gd name="T42" fmla="*/ 84 w 85"/>
                <a:gd name="T43" fmla="*/ 7 h 9"/>
                <a:gd name="T44" fmla="*/ 84 w 85"/>
                <a:gd name="T45" fmla="*/ 7 h 9"/>
                <a:gd name="T46" fmla="*/ 85 w 85"/>
                <a:gd name="T47" fmla="*/ 6 h 9"/>
                <a:gd name="T48" fmla="*/ 85 w 85"/>
                <a:gd name="T49" fmla="*/ 6 h 9"/>
                <a:gd name="T50" fmla="*/ 85 w 85"/>
                <a:gd name="T51" fmla="*/ 4 h 9"/>
                <a:gd name="T52" fmla="*/ 84 w 85"/>
                <a:gd name="T53" fmla="*/ 1 h 9"/>
                <a:gd name="T54" fmla="*/ 84 w 85"/>
                <a:gd name="T55" fmla="*/ 1 h 9"/>
                <a:gd name="T56" fmla="*/ 84 w 85"/>
                <a:gd name="T57" fmla="*/ 1 h 9"/>
                <a:gd name="T58" fmla="*/ 84 w 85"/>
                <a:gd name="T59" fmla="*/ 0 h 9"/>
                <a:gd name="T60" fmla="*/ 83 w 85"/>
                <a:gd name="T61" fmla="*/ 0 h 9"/>
                <a:gd name="T62" fmla="*/ 81 w 85"/>
                <a:gd name="T63" fmla="*/ 0 h 9"/>
                <a:gd name="T64" fmla="*/ 76 w 85"/>
                <a:gd name="T65" fmla="*/ 0 h 9"/>
                <a:gd name="T66" fmla="*/ 68 w 85"/>
                <a:gd name="T67" fmla="*/ 0 h 9"/>
                <a:gd name="T68" fmla="*/ 62 w 85"/>
                <a:gd name="T69" fmla="*/ 0 h 9"/>
                <a:gd name="T70" fmla="*/ 21 w 85"/>
                <a:gd name="T71" fmla="*/ 0 h 9"/>
                <a:gd name="T72" fmla="*/ 17 w 85"/>
                <a:gd name="T73" fmla="*/ 0 h 9"/>
                <a:gd name="T74" fmla="*/ 12 w 85"/>
                <a:gd name="T75" fmla="*/ 0 h 9"/>
                <a:gd name="T76" fmla="*/ 9 w 85"/>
                <a:gd name="T77" fmla="*/ 0 h 9"/>
                <a:gd name="T78" fmla="*/ 5 w 85"/>
                <a:gd name="T79" fmla="*/ 0 h 9"/>
                <a:gd name="T80" fmla="*/ 3 w 85"/>
                <a:gd name="T81" fmla="*/ 0 h 9"/>
                <a:gd name="T82" fmla="*/ 2 w 85"/>
                <a:gd name="T8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5" h="9">
                  <a:moveTo>
                    <a:pt x="2" y="0"/>
                  </a:moveTo>
                  <a:cubicBezTo>
                    <a:pt x="2" y="0"/>
                    <a:pt x="2" y="0"/>
                    <a:pt x="2" y="0"/>
                  </a:cubicBezTo>
                  <a:cubicBezTo>
                    <a:pt x="2"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2"/>
                    <a:pt x="0" y="2"/>
                    <a:pt x="0" y="3"/>
                  </a:cubicBezTo>
                  <a:cubicBezTo>
                    <a:pt x="0" y="3"/>
                    <a:pt x="0" y="3"/>
                    <a:pt x="0" y="3"/>
                  </a:cubicBezTo>
                  <a:cubicBezTo>
                    <a:pt x="0" y="3"/>
                    <a:pt x="0" y="3"/>
                    <a:pt x="0" y="3"/>
                  </a:cubicBezTo>
                  <a:cubicBezTo>
                    <a:pt x="0" y="4"/>
                    <a:pt x="0" y="4"/>
                    <a:pt x="0" y="5"/>
                  </a:cubicBezTo>
                  <a:cubicBezTo>
                    <a:pt x="0" y="6"/>
                    <a:pt x="0" y="7"/>
                    <a:pt x="0" y="7"/>
                  </a:cubicBezTo>
                  <a:cubicBezTo>
                    <a:pt x="1" y="9"/>
                    <a:pt x="4" y="8"/>
                    <a:pt x="6" y="8"/>
                  </a:cubicBezTo>
                  <a:cubicBezTo>
                    <a:pt x="8" y="8"/>
                    <a:pt x="10" y="8"/>
                    <a:pt x="11" y="8"/>
                  </a:cubicBezTo>
                  <a:cubicBezTo>
                    <a:pt x="11" y="8"/>
                    <a:pt x="11" y="8"/>
                    <a:pt x="11" y="8"/>
                  </a:cubicBezTo>
                  <a:cubicBezTo>
                    <a:pt x="13" y="8"/>
                    <a:pt x="14" y="8"/>
                    <a:pt x="15" y="8"/>
                  </a:cubicBezTo>
                  <a:cubicBezTo>
                    <a:pt x="18" y="8"/>
                    <a:pt x="20" y="8"/>
                    <a:pt x="23" y="8"/>
                  </a:cubicBezTo>
                  <a:cubicBezTo>
                    <a:pt x="24" y="8"/>
                    <a:pt x="25" y="8"/>
                    <a:pt x="26" y="8"/>
                  </a:cubicBezTo>
                  <a:cubicBezTo>
                    <a:pt x="26" y="8"/>
                    <a:pt x="26" y="8"/>
                    <a:pt x="26" y="8"/>
                  </a:cubicBezTo>
                  <a:cubicBezTo>
                    <a:pt x="28" y="8"/>
                    <a:pt x="29" y="8"/>
                    <a:pt x="30" y="8"/>
                  </a:cubicBezTo>
                  <a:cubicBezTo>
                    <a:pt x="33" y="8"/>
                    <a:pt x="36" y="8"/>
                    <a:pt x="38" y="8"/>
                  </a:cubicBezTo>
                  <a:cubicBezTo>
                    <a:pt x="45" y="8"/>
                    <a:pt x="51" y="8"/>
                    <a:pt x="57" y="8"/>
                  </a:cubicBezTo>
                  <a:cubicBezTo>
                    <a:pt x="59" y="8"/>
                    <a:pt x="61" y="8"/>
                    <a:pt x="63" y="8"/>
                  </a:cubicBezTo>
                  <a:cubicBezTo>
                    <a:pt x="64" y="8"/>
                    <a:pt x="65" y="8"/>
                    <a:pt x="66" y="8"/>
                  </a:cubicBezTo>
                  <a:cubicBezTo>
                    <a:pt x="68" y="8"/>
                    <a:pt x="69" y="8"/>
                    <a:pt x="71" y="8"/>
                  </a:cubicBezTo>
                  <a:cubicBezTo>
                    <a:pt x="73" y="8"/>
                    <a:pt x="76" y="8"/>
                    <a:pt x="79" y="8"/>
                  </a:cubicBezTo>
                  <a:cubicBezTo>
                    <a:pt x="80" y="8"/>
                    <a:pt x="81" y="8"/>
                    <a:pt x="82" y="8"/>
                  </a:cubicBezTo>
                  <a:cubicBezTo>
                    <a:pt x="82" y="8"/>
                    <a:pt x="83" y="8"/>
                    <a:pt x="83" y="8"/>
                  </a:cubicBezTo>
                  <a:cubicBezTo>
                    <a:pt x="83" y="8"/>
                    <a:pt x="83" y="8"/>
                    <a:pt x="83" y="8"/>
                  </a:cubicBezTo>
                  <a:cubicBezTo>
                    <a:pt x="84" y="8"/>
                    <a:pt x="84" y="8"/>
                    <a:pt x="84" y="8"/>
                  </a:cubicBezTo>
                  <a:cubicBezTo>
                    <a:pt x="84" y="8"/>
                    <a:pt x="84" y="8"/>
                    <a:pt x="84" y="8"/>
                  </a:cubicBezTo>
                  <a:cubicBezTo>
                    <a:pt x="84" y="8"/>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4" y="7"/>
                    <a:pt x="84" y="7"/>
                  </a:cubicBezTo>
                  <a:cubicBezTo>
                    <a:pt x="84" y="7"/>
                    <a:pt x="85" y="7"/>
                    <a:pt x="85" y="7"/>
                  </a:cubicBezTo>
                  <a:cubicBezTo>
                    <a:pt x="85" y="7"/>
                    <a:pt x="85" y="6"/>
                    <a:pt x="85" y="6"/>
                  </a:cubicBezTo>
                  <a:cubicBezTo>
                    <a:pt x="85" y="6"/>
                    <a:pt x="85" y="6"/>
                    <a:pt x="85" y="6"/>
                  </a:cubicBezTo>
                  <a:cubicBezTo>
                    <a:pt x="85" y="6"/>
                    <a:pt x="85" y="6"/>
                    <a:pt x="85" y="6"/>
                  </a:cubicBezTo>
                  <a:cubicBezTo>
                    <a:pt x="85" y="6"/>
                    <a:pt x="85" y="6"/>
                    <a:pt x="85" y="6"/>
                  </a:cubicBezTo>
                  <a:cubicBezTo>
                    <a:pt x="85" y="5"/>
                    <a:pt x="85" y="4"/>
                    <a:pt x="85" y="4"/>
                  </a:cubicBezTo>
                  <a:cubicBezTo>
                    <a:pt x="85" y="3"/>
                    <a:pt x="85" y="2"/>
                    <a:pt x="85" y="1"/>
                  </a:cubicBezTo>
                  <a:cubicBezTo>
                    <a:pt x="85" y="1"/>
                    <a:pt x="84" y="1"/>
                    <a:pt x="84" y="1"/>
                  </a:cubicBezTo>
                  <a:cubicBezTo>
                    <a:pt x="84" y="1"/>
                    <a:pt x="84" y="1"/>
                    <a:pt x="84" y="1"/>
                  </a:cubicBezTo>
                  <a:cubicBezTo>
                    <a:pt x="84" y="1"/>
                    <a:pt x="84" y="1"/>
                    <a:pt x="84" y="1"/>
                  </a:cubicBezTo>
                  <a:cubicBezTo>
                    <a:pt x="84" y="1"/>
                    <a:pt x="84" y="1"/>
                    <a:pt x="84" y="1"/>
                  </a:cubicBezTo>
                  <a:cubicBezTo>
                    <a:pt x="84" y="1"/>
                    <a:pt x="84" y="1"/>
                    <a:pt x="84" y="1"/>
                  </a:cubicBezTo>
                  <a:cubicBezTo>
                    <a:pt x="84" y="0"/>
                    <a:pt x="84" y="0"/>
                    <a:pt x="84" y="0"/>
                  </a:cubicBezTo>
                  <a:cubicBezTo>
                    <a:pt x="84" y="0"/>
                    <a:pt x="84" y="0"/>
                    <a:pt x="84" y="0"/>
                  </a:cubicBezTo>
                  <a:cubicBezTo>
                    <a:pt x="84" y="0"/>
                    <a:pt x="84" y="0"/>
                    <a:pt x="84" y="0"/>
                  </a:cubicBezTo>
                  <a:cubicBezTo>
                    <a:pt x="84" y="0"/>
                    <a:pt x="84" y="0"/>
                    <a:pt x="83" y="0"/>
                  </a:cubicBezTo>
                  <a:cubicBezTo>
                    <a:pt x="83" y="0"/>
                    <a:pt x="83" y="0"/>
                    <a:pt x="83" y="0"/>
                  </a:cubicBezTo>
                  <a:cubicBezTo>
                    <a:pt x="83" y="0"/>
                    <a:pt x="82" y="0"/>
                    <a:pt x="81" y="0"/>
                  </a:cubicBezTo>
                  <a:cubicBezTo>
                    <a:pt x="79" y="0"/>
                    <a:pt x="78" y="0"/>
                    <a:pt x="76" y="0"/>
                  </a:cubicBezTo>
                  <a:cubicBezTo>
                    <a:pt x="76" y="0"/>
                    <a:pt x="76" y="0"/>
                    <a:pt x="76" y="0"/>
                  </a:cubicBezTo>
                  <a:cubicBezTo>
                    <a:pt x="76" y="0"/>
                    <a:pt x="76" y="0"/>
                    <a:pt x="76" y="0"/>
                  </a:cubicBezTo>
                  <a:cubicBezTo>
                    <a:pt x="73" y="0"/>
                    <a:pt x="71" y="0"/>
                    <a:pt x="68" y="0"/>
                  </a:cubicBezTo>
                  <a:cubicBezTo>
                    <a:pt x="68" y="0"/>
                    <a:pt x="66" y="0"/>
                    <a:pt x="66" y="0"/>
                  </a:cubicBezTo>
                  <a:cubicBezTo>
                    <a:pt x="64" y="0"/>
                    <a:pt x="63" y="0"/>
                    <a:pt x="62" y="0"/>
                  </a:cubicBezTo>
                  <a:cubicBezTo>
                    <a:pt x="57" y="0"/>
                    <a:pt x="53" y="0"/>
                    <a:pt x="48" y="0"/>
                  </a:cubicBezTo>
                  <a:cubicBezTo>
                    <a:pt x="39" y="0"/>
                    <a:pt x="30" y="0"/>
                    <a:pt x="21" y="0"/>
                  </a:cubicBezTo>
                  <a:cubicBezTo>
                    <a:pt x="21" y="0"/>
                    <a:pt x="20" y="0"/>
                    <a:pt x="20" y="0"/>
                  </a:cubicBezTo>
                  <a:cubicBezTo>
                    <a:pt x="19" y="0"/>
                    <a:pt x="18" y="0"/>
                    <a:pt x="17" y="0"/>
                  </a:cubicBezTo>
                  <a:cubicBezTo>
                    <a:pt x="17" y="0"/>
                    <a:pt x="16" y="0"/>
                    <a:pt x="16" y="0"/>
                  </a:cubicBezTo>
                  <a:cubicBezTo>
                    <a:pt x="15" y="0"/>
                    <a:pt x="13" y="0"/>
                    <a:pt x="12" y="0"/>
                  </a:cubicBezTo>
                  <a:cubicBezTo>
                    <a:pt x="12" y="0"/>
                    <a:pt x="12" y="0"/>
                    <a:pt x="11" y="0"/>
                  </a:cubicBezTo>
                  <a:cubicBezTo>
                    <a:pt x="11" y="0"/>
                    <a:pt x="9" y="0"/>
                    <a:pt x="9" y="0"/>
                  </a:cubicBezTo>
                  <a:cubicBezTo>
                    <a:pt x="8" y="0"/>
                    <a:pt x="8" y="0"/>
                    <a:pt x="8" y="0"/>
                  </a:cubicBezTo>
                  <a:cubicBezTo>
                    <a:pt x="7" y="0"/>
                    <a:pt x="6" y="0"/>
                    <a:pt x="5" y="0"/>
                  </a:cubicBezTo>
                  <a:cubicBezTo>
                    <a:pt x="5" y="0"/>
                    <a:pt x="4" y="0"/>
                    <a:pt x="3" y="0"/>
                  </a:cubicBezTo>
                  <a:cubicBezTo>
                    <a:pt x="3" y="0"/>
                    <a:pt x="3" y="0"/>
                    <a:pt x="3" y="0"/>
                  </a:cubicBezTo>
                  <a:cubicBezTo>
                    <a:pt x="3" y="0"/>
                    <a:pt x="3" y="0"/>
                    <a:pt x="3" y="0"/>
                  </a:cubicBezTo>
                  <a:cubicBezTo>
                    <a:pt x="2" y="0"/>
                    <a:pt x="2" y="0"/>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sz="2401">
                <a:solidFill>
                  <a:prstClr val="black"/>
                </a:solidFill>
              </a:endParaRPr>
            </a:p>
          </p:txBody>
        </p:sp>
      </p:grpSp>
      <p:sp>
        <p:nvSpPr>
          <p:cNvPr id="84" name="正方形/長方形 83">
            <a:extLst>
              <a:ext uri="{FF2B5EF4-FFF2-40B4-BE49-F238E27FC236}">
                <a16:creationId xmlns:a16="http://schemas.microsoft.com/office/drawing/2014/main" id="{7DFEF741-9201-4E9D-96CA-E729D10238FD}"/>
              </a:ext>
            </a:extLst>
          </p:cNvPr>
          <p:cNvSpPr/>
          <p:nvPr userDrawn="1"/>
        </p:nvSpPr>
        <p:spPr>
          <a:xfrm>
            <a:off x="4123963" y="6290157"/>
            <a:ext cx="1675459" cy="415627"/>
          </a:xfrm>
          <a:prstGeom prst="rect">
            <a:avLst/>
          </a:prstGeom>
        </p:spPr>
        <p:txBody>
          <a:bodyPr wrap="none">
            <a:spAutoFit/>
          </a:bodyPr>
          <a:lstStyle/>
          <a:p>
            <a:pPr algn="ctr"/>
            <a:r>
              <a:rPr lang="ja-JP" altLang="en-US" sz="2101" b="1" spc="225">
                <a:solidFill>
                  <a:prstClr val="black"/>
                </a:solidFill>
                <a:latin typeface="Meiryo UI" panose="020B0604030504040204" pitchFamily="50" charset="-128"/>
                <a:cs typeface="Meiryo UI" panose="020B0604030504040204" pitchFamily="50" charset="-128"/>
              </a:rPr>
              <a:t>食料産業局</a:t>
            </a:r>
          </a:p>
        </p:txBody>
      </p:sp>
      <p:sp>
        <p:nvSpPr>
          <p:cNvPr id="35" name="フリーフォーム: 図形 34">
            <a:extLst>
              <a:ext uri="{FF2B5EF4-FFF2-40B4-BE49-F238E27FC236}">
                <a16:creationId xmlns:a16="http://schemas.microsoft.com/office/drawing/2014/main" id="{F71D6F1B-1717-42A7-9C3A-689D890ED079}"/>
              </a:ext>
            </a:extLst>
          </p:cNvPr>
          <p:cNvSpPr/>
          <p:nvPr userDrawn="1"/>
        </p:nvSpPr>
        <p:spPr>
          <a:xfrm>
            <a:off x="272482"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1"/>
          </a:p>
        </p:txBody>
      </p:sp>
      <p:pic>
        <p:nvPicPr>
          <p:cNvPr id="36" name="図 35">
            <a:extLst>
              <a:ext uri="{FF2B5EF4-FFF2-40B4-BE49-F238E27FC236}">
                <a16:creationId xmlns:a16="http://schemas.microsoft.com/office/drawing/2014/main" id="{59FA28B8-FFBF-4F83-BC70-E291355A6F7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3" y="3190166"/>
            <a:ext cx="524641" cy="363213"/>
          </a:xfrm>
          <a:prstGeom prst="rect">
            <a:avLst/>
          </a:prstGeom>
        </p:spPr>
      </p:pic>
    </p:spTree>
    <p:extLst>
      <p:ext uri="{BB962C8B-B14F-4D97-AF65-F5344CB8AC3E}">
        <p14:creationId xmlns:p14="http://schemas.microsoft.com/office/powerpoint/2010/main" val="93642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endParaRPr lang="en-US" altLang="ja-JP"/>
          </a:p>
        </p:txBody>
      </p:sp>
      <p:sp>
        <p:nvSpPr>
          <p:cNvPr id="8"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ー 5"/>
          <p:cNvSpPr>
            <a:spLocks noGrp="1"/>
          </p:cNvSpPr>
          <p:nvPr>
            <p:ph type="sldNum" sz="quarter" idx="12"/>
          </p:nvPr>
        </p:nvSpPr>
        <p:spPr/>
        <p:txBody>
          <a:bodyPr/>
          <a:lstStyle>
            <a:lvl1pPr>
              <a:defRPr/>
            </a:lvl1pPr>
          </a:lstStyle>
          <a:p>
            <a:pPr>
              <a:defRPr/>
            </a:pPr>
            <a:fld id="{040B6F19-30FA-41B6-9D0A-01477483ED2C}" type="slidenum">
              <a:rPr lang="en-US" altLang="ja-JP"/>
              <a:pPr>
                <a:defRPr/>
              </a:pPr>
              <a:t>‹#›</a:t>
            </a:fld>
            <a:endParaRPr lang="en-US" altLang="ja-JP"/>
          </a:p>
        </p:txBody>
      </p:sp>
    </p:spTree>
    <p:extLst>
      <p:ext uri="{BB962C8B-B14F-4D97-AF65-F5344CB8AC3E}">
        <p14:creationId xmlns:p14="http://schemas.microsoft.com/office/powerpoint/2010/main" val="194502786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タイトルのみ">
    <p:spTree>
      <p:nvGrpSpPr>
        <p:cNvPr id="1" name=""/>
        <p:cNvGrpSpPr/>
        <p:nvPr/>
      </p:nvGrpSpPr>
      <p:grpSpPr>
        <a:xfrm>
          <a:off x="0" y="0"/>
          <a:ext cx="0" cy="0"/>
          <a:chOff x="0" y="0"/>
          <a:chExt cx="0" cy="0"/>
        </a:xfrm>
      </p:grpSpPr>
      <p:sp>
        <p:nvSpPr>
          <p:cNvPr id="25" name="テキスト ボックス 24"/>
          <p:cNvSpPr txBox="1"/>
          <p:nvPr userDrawn="1"/>
        </p:nvSpPr>
        <p:spPr>
          <a:xfrm>
            <a:off x="38454" y="6613326"/>
            <a:ext cx="6552728" cy="173124"/>
          </a:xfrm>
          <a:prstGeom prst="rect">
            <a:avLst/>
          </a:prstGeom>
          <a:noFill/>
        </p:spPr>
        <p:txBody>
          <a:bodyPr wrap="square" rtlCol="0">
            <a:spAutoFit/>
          </a:bodyPr>
          <a:lstStyle/>
          <a:p>
            <a:r>
              <a:rPr lang="ja-JP" altLang="en-US" sz="525">
                <a:solidFill>
                  <a:schemeClr val="tx1">
                    <a:lumMod val="50000"/>
                    <a:lumOff val="50000"/>
                  </a:schemeClr>
                </a:solidFill>
              </a:rPr>
              <a:t>農林水産省 食料産業局 ／</a:t>
            </a:r>
            <a:r>
              <a:rPr lang="en-US" altLang="ja-JP" sz="525">
                <a:solidFill>
                  <a:schemeClr val="tx1">
                    <a:lumMod val="50000"/>
                    <a:lumOff val="50000"/>
                  </a:schemeClr>
                </a:solidFill>
              </a:rPr>
              <a:t>Food Industry Affairs Bureau. </a:t>
            </a:r>
            <a:r>
              <a:rPr lang="ja-JP" altLang="en-US" sz="525">
                <a:solidFill>
                  <a:schemeClr val="tx1">
                    <a:lumMod val="50000"/>
                    <a:lumOff val="50000"/>
                  </a:schemeClr>
                </a:solidFill>
              </a:rPr>
              <a:t>　</a:t>
            </a:r>
            <a:r>
              <a:rPr lang="en-US" altLang="ja-JP" sz="525">
                <a:solidFill>
                  <a:schemeClr val="tx1">
                    <a:lumMod val="50000"/>
                    <a:lumOff val="50000"/>
                  </a:schemeClr>
                </a:solidFill>
              </a:rPr>
              <a:t>Ministry of Agriculture, Forestry and Fisheries.</a:t>
            </a:r>
            <a:r>
              <a:rPr lang="ja-JP" altLang="en-US" sz="525">
                <a:solidFill>
                  <a:schemeClr val="tx1">
                    <a:lumMod val="50000"/>
                    <a:lumOff val="50000"/>
                  </a:schemeClr>
                </a:solidFill>
              </a:rPr>
              <a:t>　</a:t>
            </a:r>
          </a:p>
        </p:txBody>
      </p:sp>
      <p:sp>
        <p:nvSpPr>
          <p:cNvPr id="5" name="スライド番号プレースホルダー 4"/>
          <p:cNvSpPr>
            <a:spLocks noGrp="1"/>
          </p:cNvSpPr>
          <p:nvPr>
            <p:ph type="sldNum" sz="quarter" idx="12"/>
          </p:nvPr>
        </p:nvSpPr>
        <p:spPr>
          <a:xfrm>
            <a:off x="7484480" y="6398702"/>
            <a:ext cx="2246214" cy="365125"/>
          </a:xfrm>
        </p:spPr>
        <p:txBody>
          <a:bodyPr anchor="b"/>
          <a:lstStyle>
            <a:lvl1pPr>
              <a:defRPr sz="900">
                <a:solidFill>
                  <a:schemeClr val="tx1">
                    <a:lumMod val="65000"/>
                    <a:lumOff val="35000"/>
                  </a:schemeClr>
                </a:solidFill>
              </a:defRPr>
            </a:lvl1pPr>
          </a:lstStyle>
          <a:p>
            <a:fld id="{A98DD2BA-7463-4871-B0F9-551092CDA83E}" type="slidenum">
              <a:rPr lang="ja-JP" altLang="en-US" smtClean="0"/>
              <a:pPr/>
              <a:t>‹#›</a:t>
            </a:fld>
            <a:endParaRPr lang="ja-JP" altLang="en-US"/>
          </a:p>
        </p:txBody>
      </p:sp>
      <p:sp>
        <p:nvSpPr>
          <p:cNvPr id="7" name="タイトル 1">
            <a:extLst>
              <a:ext uri="{FF2B5EF4-FFF2-40B4-BE49-F238E27FC236}">
                <a16:creationId xmlns:a16="http://schemas.microsoft.com/office/drawing/2014/main" id="{DA3EF739-350F-45F6-A9F7-A86480359643}"/>
              </a:ext>
            </a:extLst>
          </p:cNvPr>
          <p:cNvSpPr>
            <a:spLocks noGrp="1"/>
          </p:cNvSpPr>
          <p:nvPr>
            <p:ph type="ctrTitle" hasCustomPrompt="1"/>
          </p:nvPr>
        </p:nvSpPr>
        <p:spPr>
          <a:xfrm>
            <a:off x="742950" y="2636918"/>
            <a:ext cx="8420100" cy="657001"/>
          </a:xfrm>
          <a:prstGeom prst="rect">
            <a:avLst/>
          </a:prstGeom>
        </p:spPr>
        <p:txBody>
          <a:bodyPr vert="horz" lIns="91440" tIns="45720" rIns="91440" bIns="45720" rtlCol="0" anchor="b">
            <a:normAutofit/>
          </a:bodyPr>
          <a:lstStyle>
            <a:lvl1pPr>
              <a:defRPr lang="ja-JP" altLang="en-US" sz="2700" b="0"/>
            </a:lvl1pPr>
          </a:lstStyle>
          <a:p>
            <a:pPr lvl="0"/>
            <a:r>
              <a:rPr kumimoji="1" lang="ja-JP" altLang="en-US"/>
              <a:t>サブタイトルを入力</a:t>
            </a:r>
          </a:p>
        </p:txBody>
      </p:sp>
    </p:spTree>
    <p:extLst>
      <p:ext uri="{BB962C8B-B14F-4D97-AF65-F5344CB8AC3E}">
        <p14:creationId xmlns:p14="http://schemas.microsoft.com/office/powerpoint/2010/main" val="36253134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88"/>
            <a:ext cx="8420100" cy="1359431"/>
          </a:xfrm>
        </p:spPr>
        <p:txBody>
          <a:bodyPr vert="horz" lIns="91440" tIns="45720" rIns="91440" bIns="45720" rtlCol="0" anchor="b">
            <a:normAutofit/>
          </a:bodyPr>
          <a:lstStyle>
            <a:lvl1pPr>
              <a:defRPr lang="ja-JP" altLang="en-US" sz="2700"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2"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1"/>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3333" y="3190166"/>
            <a:ext cx="524641" cy="363213"/>
          </a:xfrm>
          <a:prstGeom prst="rect">
            <a:avLst/>
          </a:prstGeom>
        </p:spPr>
      </p:pic>
    </p:spTree>
    <p:extLst>
      <p:ext uri="{BB962C8B-B14F-4D97-AF65-F5344CB8AC3E}">
        <p14:creationId xmlns:p14="http://schemas.microsoft.com/office/powerpoint/2010/main" val="16806662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_タイトルのみ">
    <p:spTree>
      <p:nvGrpSpPr>
        <p:cNvPr id="1" name=""/>
        <p:cNvGrpSpPr/>
        <p:nvPr/>
      </p:nvGrpSpPr>
      <p:grpSpPr>
        <a:xfrm>
          <a:off x="0" y="0"/>
          <a:ext cx="0" cy="0"/>
          <a:chOff x="0" y="0"/>
          <a:chExt cx="0" cy="0"/>
        </a:xfrm>
      </p:grpSpPr>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399494" y="6381336"/>
            <a:ext cx="468052" cy="365125"/>
          </a:xfrm>
        </p:spPr>
        <p:txBody>
          <a:bodyPr anchor="b"/>
          <a:lstStyle>
            <a:lvl1pPr>
              <a:defRPr sz="900">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28408830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5_白紙">
    <p:spTree>
      <p:nvGrpSpPr>
        <p:cNvPr id="1" name=""/>
        <p:cNvGrpSpPr/>
        <p:nvPr/>
      </p:nvGrpSpPr>
      <p:grpSpPr>
        <a:xfrm>
          <a:off x="0" y="0"/>
          <a:ext cx="0" cy="0"/>
          <a:chOff x="0" y="0"/>
          <a:chExt cx="0" cy="0"/>
        </a:xfrm>
      </p:grpSpPr>
      <p:sp>
        <p:nvSpPr>
          <p:cNvPr id="10" name="スライド番号プレースホルダー 4">
            <a:extLst>
              <a:ext uri="{FF2B5EF4-FFF2-40B4-BE49-F238E27FC236}">
                <a16:creationId xmlns:a16="http://schemas.microsoft.com/office/drawing/2014/main" id="{31D66E2D-9B58-426E-BC24-E26F06FA723F}"/>
              </a:ext>
            </a:extLst>
          </p:cNvPr>
          <p:cNvSpPr>
            <a:spLocks noGrp="1"/>
          </p:cNvSpPr>
          <p:nvPr>
            <p:ph type="sldNum" sz="quarter" idx="12"/>
          </p:nvPr>
        </p:nvSpPr>
        <p:spPr>
          <a:xfrm>
            <a:off x="9437948" y="6415746"/>
            <a:ext cx="468052" cy="442254"/>
          </a:xfrm>
        </p:spPr>
        <p:txBody>
          <a:bodyPr anchor="b"/>
          <a:lstStyle>
            <a:lvl1pPr>
              <a:defRPr sz="900">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8666409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ページあり">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a:xfrm>
            <a:off x="9471006" y="7029407"/>
            <a:ext cx="2678236" cy="365125"/>
          </a:xfrm>
          <a:prstGeom prst="rect">
            <a:avLst/>
          </a:prstGeom>
        </p:spPr>
        <p:txBody>
          <a:bodyPr lIns="91358" tIns="45682" rIns="91358" bIns="45682"/>
          <a:lstStyle>
            <a:lvl1pPr>
              <a:defRPr sz="1013" b="1">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fld id="{64452A23-BFEA-43FD-98FB-69091C0AE9EE}" type="slidenum">
              <a:rPr lang="ja-JP" altLang="en-US" smtClean="0"/>
              <a:pPr/>
              <a:t>‹#›</a:t>
            </a:fld>
            <a:endParaRPr lang="ja-JP" altLang="en-US"/>
          </a:p>
        </p:txBody>
      </p:sp>
    </p:spTree>
    <p:extLst>
      <p:ext uri="{BB962C8B-B14F-4D97-AF65-F5344CB8AC3E}">
        <p14:creationId xmlns:p14="http://schemas.microsoft.com/office/powerpoint/2010/main" val="11930217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90"/>
            <a:ext cx="8420100" cy="1359431"/>
          </a:xfrm>
        </p:spPr>
        <p:txBody>
          <a:bodyPr vert="horz" lIns="91440" tIns="45720" rIns="91440" bIns="45720" rtlCol="0" anchor="b">
            <a:normAutofit/>
          </a:bodyPr>
          <a:lstStyle>
            <a:lvl1pPr>
              <a:defRPr lang="ja-JP" altLang="en-US" sz="2025"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3"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49959" y="3190168"/>
            <a:ext cx="408017" cy="363213"/>
          </a:xfrm>
          <a:prstGeom prst="rect">
            <a:avLst/>
          </a:prstGeom>
        </p:spPr>
      </p:pic>
    </p:spTree>
    <p:extLst>
      <p:ext uri="{BB962C8B-B14F-4D97-AF65-F5344CB8AC3E}">
        <p14:creationId xmlns:p14="http://schemas.microsoft.com/office/powerpoint/2010/main" val="12564497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_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1934490"/>
            <a:ext cx="8420100" cy="1359431"/>
          </a:xfrm>
        </p:spPr>
        <p:txBody>
          <a:bodyPr vert="horz" lIns="91440" tIns="45720" rIns="91440" bIns="45720" rtlCol="0" anchor="b">
            <a:normAutofit/>
          </a:bodyPr>
          <a:lstStyle>
            <a:lvl1pPr>
              <a:defRPr lang="ja-JP" altLang="en-US" sz="2025" b="1"/>
            </a:lvl1pPr>
          </a:lstStyle>
          <a:p>
            <a:pPr lvl="0"/>
            <a:r>
              <a:rPr kumimoji="1" lang="ja-JP" altLang="en-US"/>
              <a:t>マスター タイトルの書式設定</a:t>
            </a:r>
          </a:p>
        </p:txBody>
      </p:sp>
      <p:sp>
        <p:nvSpPr>
          <p:cNvPr id="19" name="フリーフォーム: 図形 18">
            <a:extLst>
              <a:ext uri="{FF2B5EF4-FFF2-40B4-BE49-F238E27FC236}">
                <a16:creationId xmlns:a16="http://schemas.microsoft.com/office/drawing/2014/main" id="{F26FBD7D-6DC7-4C90-A317-45506E829995}"/>
              </a:ext>
            </a:extLst>
          </p:cNvPr>
          <p:cNvSpPr/>
          <p:nvPr userDrawn="1"/>
        </p:nvSpPr>
        <p:spPr>
          <a:xfrm>
            <a:off x="272483" y="3429001"/>
            <a:ext cx="9205023" cy="249274"/>
          </a:xfrm>
          <a:custGeom>
            <a:avLst/>
            <a:gdLst>
              <a:gd name="connsiteX0" fmla="*/ 32185 w 5318315"/>
              <a:gd name="connsiteY0" fmla="*/ 418861 h 474528"/>
              <a:gd name="connsiteX1" fmla="*/ 1312345 w 5318315"/>
              <a:gd name="connsiteY1" fmla="*/ 366609 h 474528"/>
              <a:gd name="connsiteX2" fmla="*/ 2575088 w 5318315"/>
              <a:gd name="connsiteY2" fmla="*/ 453695 h 474528"/>
              <a:gd name="connsiteX3" fmla="*/ 3358860 w 5318315"/>
              <a:gd name="connsiteY3" fmla="*/ 471112 h 474528"/>
              <a:gd name="connsiteX4" fmla="*/ 4055545 w 5318315"/>
              <a:gd name="connsiteY4" fmla="*/ 401444 h 474528"/>
              <a:gd name="connsiteX5" fmla="*/ 4604185 w 5318315"/>
              <a:gd name="connsiteY5" fmla="*/ 296941 h 474528"/>
              <a:gd name="connsiteX6" fmla="*/ 5318288 w 5318315"/>
              <a:gd name="connsiteY6" fmla="*/ 849 h 474528"/>
              <a:gd name="connsiteX7" fmla="*/ 4578060 w 5318315"/>
              <a:gd name="connsiteY7" fmla="*/ 209855 h 474528"/>
              <a:gd name="connsiteX8" fmla="*/ 3463363 w 5318315"/>
              <a:gd name="connsiteY8" fmla="*/ 288232 h 474528"/>
              <a:gd name="connsiteX9" fmla="*/ 2548963 w 5318315"/>
              <a:gd name="connsiteY9" fmla="*/ 244689 h 474528"/>
              <a:gd name="connsiteX10" fmla="*/ 1982905 w 5318315"/>
              <a:gd name="connsiteY10" fmla="*/ 209855 h 474528"/>
              <a:gd name="connsiteX11" fmla="*/ 1173008 w 5318315"/>
              <a:gd name="connsiteY11" fmla="*/ 244689 h 474528"/>
              <a:gd name="connsiteX12" fmla="*/ 450197 w 5318315"/>
              <a:gd name="connsiteY12" fmla="*/ 331775 h 474528"/>
              <a:gd name="connsiteX13" fmla="*/ 32185 w 5318315"/>
              <a:gd name="connsiteY13" fmla="*/ 418861 h 474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18315" h="474528">
                <a:moveTo>
                  <a:pt x="32185" y="418861"/>
                </a:moveTo>
                <a:cubicBezTo>
                  <a:pt x="175876" y="424667"/>
                  <a:pt x="888528" y="360803"/>
                  <a:pt x="1312345" y="366609"/>
                </a:cubicBezTo>
                <a:cubicBezTo>
                  <a:pt x="1736162" y="372415"/>
                  <a:pt x="2234002" y="436278"/>
                  <a:pt x="2575088" y="453695"/>
                </a:cubicBezTo>
                <a:cubicBezTo>
                  <a:pt x="2916174" y="471112"/>
                  <a:pt x="3112117" y="479820"/>
                  <a:pt x="3358860" y="471112"/>
                </a:cubicBezTo>
                <a:cubicBezTo>
                  <a:pt x="3605603" y="462404"/>
                  <a:pt x="3847991" y="430473"/>
                  <a:pt x="4055545" y="401444"/>
                </a:cubicBezTo>
                <a:cubicBezTo>
                  <a:pt x="4263099" y="372415"/>
                  <a:pt x="4393728" y="363707"/>
                  <a:pt x="4604185" y="296941"/>
                </a:cubicBezTo>
                <a:cubicBezTo>
                  <a:pt x="4814642" y="230175"/>
                  <a:pt x="5322642" y="15363"/>
                  <a:pt x="5318288" y="849"/>
                </a:cubicBezTo>
                <a:cubicBezTo>
                  <a:pt x="5313934" y="-13665"/>
                  <a:pt x="4887214" y="161958"/>
                  <a:pt x="4578060" y="209855"/>
                </a:cubicBezTo>
                <a:cubicBezTo>
                  <a:pt x="4268906" y="257752"/>
                  <a:pt x="3801546" y="282426"/>
                  <a:pt x="3463363" y="288232"/>
                </a:cubicBezTo>
                <a:cubicBezTo>
                  <a:pt x="3125180" y="294038"/>
                  <a:pt x="2548963" y="244689"/>
                  <a:pt x="2548963" y="244689"/>
                </a:cubicBezTo>
                <a:cubicBezTo>
                  <a:pt x="2302220" y="231626"/>
                  <a:pt x="2212231" y="209855"/>
                  <a:pt x="1982905" y="209855"/>
                </a:cubicBezTo>
                <a:cubicBezTo>
                  <a:pt x="1753579" y="209855"/>
                  <a:pt x="1428459" y="224369"/>
                  <a:pt x="1173008" y="244689"/>
                </a:cubicBezTo>
                <a:cubicBezTo>
                  <a:pt x="917557" y="265009"/>
                  <a:pt x="638883" y="299844"/>
                  <a:pt x="450197" y="331775"/>
                </a:cubicBezTo>
                <a:cubicBezTo>
                  <a:pt x="261511" y="363706"/>
                  <a:pt x="-111506" y="413055"/>
                  <a:pt x="32185" y="418861"/>
                </a:cubicBezTo>
                <a:close/>
              </a:path>
            </a:pathLst>
          </a:cu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13"/>
          </a:p>
        </p:txBody>
      </p:sp>
      <p:pic>
        <p:nvPicPr>
          <p:cNvPr id="20" name="図 19">
            <a:extLst>
              <a:ext uri="{FF2B5EF4-FFF2-40B4-BE49-F238E27FC236}">
                <a16:creationId xmlns:a16="http://schemas.microsoft.com/office/drawing/2014/main" id="{EFAD3C66-D65B-40DB-B4C0-62F6658827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42946" y="3190168"/>
            <a:ext cx="415027" cy="363213"/>
          </a:xfrm>
          <a:prstGeom prst="rect">
            <a:avLst/>
          </a:prstGeom>
        </p:spPr>
      </p:pic>
      <p:sp>
        <p:nvSpPr>
          <p:cNvPr id="8" name="スライド番号プレースホルダー 4">
            <a:extLst>
              <a:ext uri="{FF2B5EF4-FFF2-40B4-BE49-F238E27FC236}">
                <a16:creationId xmlns:a16="http://schemas.microsoft.com/office/drawing/2014/main" id="{FF4688C9-DBFD-403B-B156-3ECC06875C38}"/>
              </a:ext>
            </a:extLst>
          </p:cNvPr>
          <p:cNvSpPr>
            <a:spLocks noGrp="1"/>
          </p:cNvSpPr>
          <p:nvPr>
            <p:ph type="sldNum" sz="quarter" idx="12"/>
          </p:nvPr>
        </p:nvSpPr>
        <p:spPr>
          <a:xfrm>
            <a:off x="9399494" y="6381338"/>
            <a:ext cx="468052" cy="365125"/>
          </a:xfrm>
        </p:spPr>
        <p:txBody>
          <a:bodyPr anchor="b"/>
          <a:lstStyle>
            <a:lvl1pPr>
              <a:defRPr sz="675">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43911439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_目次">
    <p:spTree>
      <p:nvGrpSpPr>
        <p:cNvPr id="1" name=""/>
        <p:cNvGrpSpPr/>
        <p:nvPr/>
      </p:nvGrpSpPr>
      <p:grpSpPr>
        <a:xfrm>
          <a:off x="0" y="0"/>
          <a:ext cx="0" cy="0"/>
          <a:chOff x="0" y="0"/>
          <a:chExt cx="0" cy="0"/>
        </a:xfrm>
      </p:grpSpPr>
      <p:sp>
        <p:nvSpPr>
          <p:cNvPr id="44" name="六角形 43"/>
          <p:cNvSpPr/>
          <p:nvPr userDrawn="1"/>
        </p:nvSpPr>
        <p:spPr>
          <a:xfrm rot="5400000">
            <a:off x="9551821" y="6462487"/>
            <a:ext cx="329770" cy="301683"/>
          </a:xfrm>
          <a:prstGeom prst="hexagon">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prstClr val="white"/>
              </a:solidFill>
            </a:endParaRPr>
          </a:p>
        </p:txBody>
      </p:sp>
      <p:sp>
        <p:nvSpPr>
          <p:cNvPr id="6" name="六角形 5">
            <a:extLst>
              <a:ext uri="{FF2B5EF4-FFF2-40B4-BE49-F238E27FC236}">
                <a16:creationId xmlns:a16="http://schemas.microsoft.com/office/drawing/2014/main" id="{CB12F860-9BD5-408A-9B96-792B267E46A0}"/>
              </a:ext>
            </a:extLst>
          </p:cNvPr>
          <p:cNvSpPr/>
          <p:nvPr userDrawn="1"/>
        </p:nvSpPr>
        <p:spPr>
          <a:xfrm rot="5400000">
            <a:off x="1661"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7" name="六角形 6">
            <a:extLst>
              <a:ext uri="{FF2B5EF4-FFF2-40B4-BE49-F238E27FC236}">
                <a16:creationId xmlns:a16="http://schemas.microsoft.com/office/drawing/2014/main" id="{807C8CAD-EF29-4E26-88B2-AE580D8B1682}"/>
              </a:ext>
            </a:extLst>
          </p:cNvPr>
          <p:cNvSpPr/>
          <p:nvPr userDrawn="1"/>
        </p:nvSpPr>
        <p:spPr>
          <a:xfrm rot="5400000">
            <a:off x="678004"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8" name="六角形 7">
            <a:extLst>
              <a:ext uri="{FF2B5EF4-FFF2-40B4-BE49-F238E27FC236}">
                <a16:creationId xmlns:a16="http://schemas.microsoft.com/office/drawing/2014/main" id="{DC4EB1E1-E71E-4981-B272-568B142E8AAD}"/>
              </a:ext>
            </a:extLst>
          </p:cNvPr>
          <p:cNvSpPr/>
          <p:nvPr userDrawn="1"/>
        </p:nvSpPr>
        <p:spPr>
          <a:xfrm rot="5400000">
            <a:off x="1359394"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9" name="六角形 8">
            <a:extLst>
              <a:ext uri="{FF2B5EF4-FFF2-40B4-BE49-F238E27FC236}">
                <a16:creationId xmlns:a16="http://schemas.microsoft.com/office/drawing/2014/main" id="{20047AE4-7173-4674-9F5F-ECDAB28CC682}"/>
              </a:ext>
            </a:extLst>
          </p:cNvPr>
          <p:cNvSpPr/>
          <p:nvPr userDrawn="1"/>
        </p:nvSpPr>
        <p:spPr>
          <a:xfrm rot="5400000">
            <a:off x="2035737"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0" name="六角形 9">
            <a:extLst>
              <a:ext uri="{FF2B5EF4-FFF2-40B4-BE49-F238E27FC236}">
                <a16:creationId xmlns:a16="http://schemas.microsoft.com/office/drawing/2014/main" id="{47837129-9B99-4BFD-9D5E-329E947E645F}"/>
              </a:ext>
            </a:extLst>
          </p:cNvPr>
          <p:cNvSpPr/>
          <p:nvPr userDrawn="1"/>
        </p:nvSpPr>
        <p:spPr>
          <a:xfrm rot="5400000">
            <a:off x="2712077"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1" name="六角形 10">
            <a:extLst>
              <a:ext uri="{FF2B5EF4-FFF2-40B4-BE49-F238E27FC236}">
                <a16:creationId xmlns:a16="http://schemas.microsoft.com/office/drawing/2014/main" id="{7DAF5313-D505-40C8-AE57-194B25B155AB}"/>
              </a:ext>
            </a:extLst>
          </p:cNvPr>
          <p:cNvSpPr/>
          <p:nvPr userDrawn="1"/>
        </p:nvSpPr>
        <p:spPr>
          <a:xfrm rot="5400000">
            <a:off x="3393470"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2" name="六角形 11">
            <a:extLst>
              <a:ext uri="{FF2B5EF4-FFF2-40B4-BE49-F238E27FC236}">
                <a16:creationId xmlns:a16="http://schemas.microsoft.com/office/drawing/2014/main" id="{2272E8F9-E568-4975-8B09-8D6CC20C5B07}"/>
              </a:ext>
            </a:extLst>
          </p:cNvPr>
          <p:cNvSpPr/>
          <p:nvPr userDrawn="1"/>
        </p:nvSpPr>
        <p:spPr>
          <a:xfrm rot="5400000">
            <a:off x="4069812"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3" name="六角形 12">
            <a:extLst>
              <a:ext uri="{FF2B5EF4-FFF2-40B4-BE49-F238E27FC236}">
                <a16:creationId xmlns:a16="http://schemas.microsoft.com/office/drawing/2014/main" id="{2B314CF7-D7C0-4196-8E1F-5AC0A409EF95}"/>
              </a:ext>
            </a:extLst>
          </p:cNvPr>
          <p:cNvSpPr/>
          <p:nvPr userDrawn="1"/>
        </p:nvSpPr>
        <p:spPr>
          <a:xfrm rot="5400000">
            <a:off x="4746152"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4" name="六角形 13">
            <a:extLst>
              <a:ext uri="{FF2B5EF4-FFF2-40B4-BE49-F238E27FC236}">
                <a16:creationId xmlns:a16="http://schemas.microsoft.com/office/drawing/2014/main" id="{E4671C97-0C38-44DC-99AE-F9EC04EB43D6}"/>
              </a:ext>
            </a:extLst>
          </p:cNvPr>
          <p:cNvSpPr/>
          <p:nvPr userDrawn="1"/>
        </p:nvSpPr>
        <p:spPr>
          <a:xfrm rot="5400000">
            <a:off x="5427545"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5" name="六角形 14">
            <a:extLst>
              <a:ext uri="{FF2B5EF4-FFF2-40B4-BE49-F238E27FC236}">
                <a16:creationId xmlns:a16="http://schemas.microsoft.com/office/drawing/2014/main" id="{61B16AAD-817C-4F88-B7CF-4DDCCE2A6AE1}"/>
              </a:ext>
            </a:extLst>
          </p:cNvPr>
          <p:cNvSpPr/>
          <p:nvPr userDrawn="1"/>
        </p:nvSpPr>
        <p:spPr>
          <a:xfrm rot="5400000">
            <a:off x="6103887"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6" name="六角形 15">
            <a:extLst>
              <a:ext uri="{FF2B5EF4-FFF2-40B4-BE49-F238E27FC236}">
                <a16:creationId xmlns:a16="http://schemas.microsoft.com/office/drawing/2014/main" id="{710A95C6-1C8B-4CDD-BD0B-A06E721CBAFB}"/>
              </a:ext>
            </a:extLst>
          </p:cNvPr>
          <p:cNvSpPr/>
          <p:nvPr userDrawn="1"/>
        </p:nvSpPr>
        <p:spPr>
          <a:xfrm rot="5400000">
            <a:off x="6780228"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7" name="六角形 16">
            <a:extLst>
              <a:ext uri="{FF2B5EF4-FFF2-40B4-BE49-F238E27FC236}">
                <a16:creationId xmlns:a16="http://schemas.microsoft.com/office/drawing/2014/main" id="{B308B66A-904B-488A-B54E-BE6F5ECE5196}"/>
              </a:ext>
            </a:extLst>
          </p:cNvPr>
          <p:cNvSpPr/>
          <p:nvPr userDrawn="1"/>
        </p:nvSpPr>
        <p:spPr>
          <a:xfrm rot="5400000">
            <a:off x="7461618"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8" name="六角形 17">
            <a:extLst>
              <a:ext uri="{FF2B5EF4-FFF2-40B4-BE49-F238E27FC236}">
                <a16:creationId xmlns:a16="http://schemas.microsoft.com/office/drawing/2014/main" id="{7430288A-DACD-4A08-9205-6A01B294D146}"/>
              </a:ext>
            </a:extLst>
          </p:cNvPr>
          <p:cNvSpPr/>
          <p:nvPr userDrawn="1"/>
        </p:nvSpPr>
        <p:spPr>
          <a:xfrm rot="5400000">
            <a:off x="8128257"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19" name="六角形 18">
            <a:extLst>
              <a:ext uri="{FF2B5EF4-FFF2-40B4-BE49-F238E27FC236}">
                <a16:creationId xmlns:a16="http://schemas.microsoft.com/office/drawing/2014/main" id="{CF1585C9-F7A0-4EFC-B371-FE170A3F7EFD}"/>
              </a:ext>
            </a:extLst>
          </p:cNvPr>
          <p:cNvSpPr/>
          <p:nvPr userDrawn="1"/>
        </p:nvSpPr>
        <p:spPr>
          <a:xfrm rot="5400000">
            <a:off x="8804598"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0" name="六角形 19">
            <a:extLst>
              <a:ext uri="{FF2B5EF4-FFF2-40B4-BE49-F238E27FC236}">
                <a16:creationId xmlns:a16="http://schemas.microsoft.com/office/drawing/2014/main" id="{C69C691D-5328-4942-8AC6-DB8C7CAC9018}"/>
              </a:ext>
            </a:extLst>
          </p:cNvPr>
          <p:cNvSpPr/>
          <p:nvPr userDrawn="1"/>
        </p:nvSpPr>
        <p:spPr>
          <a:xfrm rot="5400000">
            <a:off x="9485989" y="876818"/>
            <a:ext cx="362103" cy="281902"/>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1" name="六角形 20">
            <a:extLst>
              <a:ext uri="{FF2B5EF4-FFF2-40B4-BE49-F238E27FC236}">
                <a16:creationId xmlns:a16="http://schemas.microsoft.com/office/drawing/2014/main" id="{DADD5438-4F20-495F-8106-76B314EF05E0}"/>
              </a:ext>
            </a:extLst>
          </p:cNvPr>
          <p:cNvSpPr/>
          <p:nvPr userDrawn="1"/>
        </p:nvSpPr>
        <p:spPr>
          <a:xfrm rot="5400000">
            <a:off x="339833"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2" name="六角形 21">
            <a:extLst>
              <a:ext uri="{FF2B5EF4-FFF2-40B4-BE49-F238E27FC236}">
                <a16:creationId xmlns:a16="http://schemas.microsoft.com/office/drawing/2014/main" id="{2BA67823-52FD-435A-9AB3-BFDE9DF6B7BD}"/>
              </a:ext>
            </a:extLst>
          </p:cNvPr>
          <p:cNvSpPr/>
          <p:nvPr userDrawn="1"/>
        </p:nvSpPr>
        <p:spPr>
          <a:xfrm rot="5400000">
            <a:off x="1021223"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3" name="六角形 22">
            <a:extLst>
              <a:ext uri="{FF2B5EF4-FFF2-40B4-BE49-F238E27FC236}">
                <a16:creationId xmlns:a16="http://schemas.microsoft.com/office/drawing/2014/main" id="{B8C47146-CB5B-43C6-B564-64AC4F83B98D}"/>
              </a:ext>
            </a:extLst>
          </p:cNvPr>
          <p:cNvSpPr/>
          <p:nvPr userDrawn="1"/>
        </p:nvSpPr>
        <p:spPr>
          <a:xfrm rot="5400000">
            <a:off x="1697564"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4" name="六角形 23">
            <a:extLst>
              <a:ext uri="{FF2B5EF4-FFF2-40B4-BE49-F238E27FC236}">
                <a16:creationId xmlns:a16="http://schemas.microsoft.com/office/drawing/2014/main" id="{CCC47BE6-931B-4074-8E20-0A947466936D}"/>
              </a:ext>
            </a:extLst>
          </p:cNvPr>
          <p:cNvSpPr/>
          <p:nvPr userDrawn="1"/>
        </p:nvSpPr>
        <p:spPr>
          <a:xfrm rot="5400000">
            <a:off x="2373908"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6" name="六角形 25">
            <a:extLst>
              <a:ext uri="{FF2B5EF4-FFF2-40B4-BE49-F238E27FC236}">
                <a16:creationId xmlns:a16="http://schemas.microsoft.com/office/drawing/2014/main" id="{B3937650-6848-49BE-9D61-7A7829328243}"/>
              </a:ext>
            </a:extLst>
          </p:cNvPr>
          <p:cNvSpPr/>
          <p:nvPr userDrawn="1"/>
        </p:nvSpPr>
        <p:spPr>
          <a:xfrm rot="5400000">
            <a:off x="3055297"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7" name="六角形 26">
            <a:extLst>
              <a:ext uri="{FF2B5EF4-FFF2-40B4-BE49-F238E27FC236}">
                <a16:creationId xmlns:a16="http://schemas.microsoft.com/office/drawing/2014/main" id="{9C3CE647-B471-426B-A8BD-819464675CFC}"/>
              </a:ext>
            </a:extLst>
          </p:cNvPr>
          <p:cNvSpPr/>
          <p:nvPr userDrawn="1"/>
        </p:nvSpPr>
        <p:spPr>
          <a:xfrm rot="5400000">
            <a:off x="3731640"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8" name="六角形 27">
            <a:extLst>
              <a:ext uri="{FF2B5EF4-FFF2-40B4-BE49-F238E27FC236}">
                <a16:creationId xmlns:a16="http://schemas.microsoft.com/office/drawing/2014/main" id="{88BEDDC6-6607-484E-B703-614D40A2F0B8}"/>
              </a:ext>
            </a:extLst>
          </p:cNvPr>
          <p:cNvSpPr/>
          <p:nvPr userDrawn="1"/>
        </p:nvSpPr>
        <p:spPr>
          <a:xfrm rot="5400000">
            <a:off x="4407982"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29" name="六角形 28">
            <a:extLst>
              <a:ext uri="{FF2B5EF4-FFF2-40B4-BE49-F238E27FC236}">
                <a16:creationId xmlns:a16="http://schemas.microsoft.com/office/drawing/2014/main" id="{36C1AC17-778E-4D52-88C0-8DF3370BC751}"/>
              </a:ext>
            </a:extLst>
          </p:cNvPr>
          <p:cNvSpPr/>
          <p:nvPr userDrawn="1"/>
        </p:nvSpPr>
        <p:spPr>
          <a:xfrm rot="5400000">
            <a:off x="5089374"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0" name="六角形 29">
            <a:extLst>
              <a:ext uri="{FF2B5EF4-FFF2-40B4-BE49-F238E27FC236}">
                <a16:creationId xmlns:a16="http://schemas.microsoft.com/office/drawing/2014/main" id="{00ADC7EB-9E05-42AA-8AF1-762D0CE150CE}"/>
              </a:ext>
            </a:extLst>
          </p:cNvPr>
          <p:cNvSpPr/>
          <p:nvPr userDrawn="1"/>
        </p:nvSpPr>
        <p:spPr>
          <a:xfrm rot="5400000">
            <a:off x="5765715"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1" name="六角形 30">
            <a:extLst>
              <a:ext uri="{FF2B5EF4-FFF2-40B4-BE49-F238E27FC236}">
                <a16:creationId xmlns:a16="http://schemas.microsoft.com/office/drawing/2014/main" id="{B75DDE02-71F4-442C-8501-9637B7158DF2}"/>
              </a:ext>
            </a:extLst>
          </p:cNvPr>
          <p:cNvSpPr/>
          <p:nvPr userDrawn="1"/>
        </p:nvSpPr>
        <p:spPr>
          <a:xfrm rot="5400000">
            <a:off x="6442057"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2" name="六角形 31">
            <a:extLst>
              <a:ext uri="{FF2B5EF4-FFF2-40B4-BE49-F238E27FC236}">
                <a16:creationId xmlns:a16="http://schemas.microsoft.com/office/drawing/2014/main" id="{3911570C-86A7-4E37-9815-A4FC5272B33C}"/>
              </a:ext>
            </a:extLst>
          </p:cNvPr>
          <p:cNvSpPr/>
          <p:nvPr userDrawn="1"/>
        </p:nvSpPr>
        <p:spPr>
          <a:xfrm rot="5400000">
            <a:off x="7123448"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3" name="六角形 32">
            <a:extLst>
              <a:ext uri="{FF2B5EF4-FFF2-40B4-BE49-F238E27FC236}">
                <a16:creationId xmlns:a16="http://schemas.microsoft.com/office/drawing/2014/main" id="{8AB45869-9BA1-4624-B3D4-B340018D3659}"/>
              </a:ext>
            </a:extLst>
          </p:cNvPr>
          <p:cNvSpPr/>
          <p:nvPr userDrawn="1"/>
        </p:nvSpPr>
        <p:spPr>
          <a:xfrm rot="5400000">
            <a:off x="7799789"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4" name="六角形 33">
            <a:extLst>
              <a:ext uri="{FF2B5EF4-FFF2-40B4-BE49-F238E27FC236}">
                <a16:creationId xmlns:a16="http://schemas.microsoft.com/office/drawing/2014/main" id="{4C0CD548-8F37-4A2A-81CC-9E612AC8C985}"/>
              </a:ext>
            </a:extLst>
          </p:cNvPr>
          <p:cNvSpPr/>
          <p:nvPr userDrawn="1"/>
        </p:nvSpPr>
        <p:spPr>
          <a:xfrm rot="5400000">
            <a:off x="8466427"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5" name="六角形 34">
            <a:extLst>
              <a:ext uri="{FF2B5EF4-FFF2-40B4-BE49-F238E27FC236}">
                <a16:creationId xmlns:a16="http://schemas.microsoft.com/office/drawing/2014/main" id="{A488B784-5D91-4441-A835-82992C947DC8}"/>
              </a:ext>
            </a:extLst>
          </p:cNvPr>
          <p:cNvSpPr/>
          <p:nvPr userDrawn="1"/>
        </p:nvSpPr>
        <p:spPr>
          <a:xfrm rot="5400000">
            <a:off x="9147818" y="1238928"/>
            <a:ext cx="362103" cy="281902"/>
          </a:xfrm>
          <a:prstGeom prst="hexag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35">
              <a:solidFill>
                <a:prstClr val="white"/>
              </a:solidFill>
            </a:endParaRPr>
          </a:p>
        </p:txBody>
      </p:sp>
      <p:sp>
        <p:nvSpPr>
          <p:cNvPr id="36" name="スライド番号プレースホルダー 4">
            <a:extLst>
              <a:ext uri="{FF2B5EF4-FFF2-40B4-BE49-F238E27FC236}">
                <a16:creationId xmlns:a16="http://schemas.microsoft.com/office/drawing/2014/main" id="{71C98763-0946-4402-B51C-D56E393C2E74}"/>
              </a:ext>
            </a:extLst>
          </p:cNvPr>
          <p:cNvSpPr>
            <a:spLocks noGrp="1"/>
          </p:cNvSpPr>
          <p:nvPr>
            <p:ph type="sldNum" sz="quarter" idx="12"/>
          </p:nvPr>
        </p:nvSpPr>
        <p:spPr>
          <a:xfrm>
            <a:off x="9399494" y="6381338"/>
            <a:ext cx="468052" cy="365125"/>
          </a:xfrm>
        </p:spPr>
        <p:txBody>
          <a:bodyPr anchor="b"/>
          <a:lstStyle>
            <a:lvl1pPr>
              <a:defRPr sz="675">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34734987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6_タイトルのみ">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116464" y="121196"/>
            <a:ext cx="8873388" cy="571500"/>
          </a:xfrm>
        </p:spPr>
        <p:txBody>
          <a:bodyPr>
            <a:normAutofit/>
          </a:bodyPr>
          <a:lstStyle>
            <a:lvl1pPr algn="l">
              <a:defRPr sz="1351" b="1">
                <a:solidFill>
                  <a:schemeClr val="tx1"/>
                </a:solidFill>
              </a:defRPr>
            </a:lvl1pPr>
          </a:lstStyle>
          <a:p>
            <a:r>
              <a:rPr kumimoji="1" lang="ja-JP" altLang="en-US"/>
              <a:t>マスター タイトルの書式設定</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306040" y="6381338"/>
            <a:ext cx="468052" cy="365125"/>
          </a:xfrm>
        </p:spPr>
        <p:txBody>
          <a:bodyPr anchor="b"/>
          <a:lstStyle>
            <a:lvl1pPr>
              <a:defRPr sz="675">
                <a:solidFill>
                  <a:schemeClr val="tx1">
                    <a:lumMod val="65000"/>
                    <a:lumOff val="35000"/>
                  </a:schemeClr>
                </a:solidFill>
              </a:defRPr>
            </a:lvl1pPr>
          </a:lstStyle>
          <a:p>
            <a:fld id="{A98DD2BA-7463-4871-B0F9-551092CDA83E}" type="slidenum">
              <a:rPr lang="ja-JP" altLang="en-US" smtClean="0"/>
              <a:pPr/>
              <a:t>‹#›</a:t>
            </a:fld>
            <a:endParaRPr lang="ja-JP" altLang="en-US"/>
          </a:p>
        </p:txBody>
      </p:sp>
    </p:spTree>
    <p:extLst>
      <p:ext uri="{BB962C8B-B14F-4D97-AF65-F5344CB8AC3E}">
        <p14:creationId xmlns:p14="http://schemas.microsoft.com/office/powerpoint/2010/main" val="37317633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汎用">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77601B60-85F9-4341-A721-D5398C6A100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519057" y="471069"/>
            <a:ext cx="217161" cy="216054"/>
          </a:xfrm>
          <a:prstGeom prst="rect">
            <a:avLst/>
          </a:prstGeom>
        </p:spPr>
      </p:pic>
      <p:cxnSp>
        <p:nvCxnSpPr>
          <p:cNvPr id="7" name="直線コネクタ 6">
            <a:extLst>
              <a:ext uri="{FF2B5EF4-FFF2-40B4-BE49-F238E27FC236}">
                <a16:creationId xmlns:a16="http://schemas.microsoft.com/office/drawing/2014/main" id="{51D1682C-DBD9-4498-84D2-9D39BF67FC38}"/>
              </a:ext>
            </a:extLst>
          </p:cNvPr>
          <p:cNvCxnSpPr>
            <a:cxnSpLocks/>
          </p:cNvCxnSpPr>
          <p:nvPr userDrawn="1"/>
        </p:nvCxnSpPr>
        <p:spPr>
          <a:xfrm>
            <a:off x="38456" y="579096"/>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1510BEEA-B589-4E40-B8E5-669BB4668F56}"/>
              </a:ext>
            </a:extLst>
          </p:cNvPr>
          <p:cNvSpPr>
            <a:spLocks noGrp="1"/>
          </p:cNvSpPr>
          <p:nvPr>
            <p:ph type="title"/>
          </p:nvPr>
        </p:nvSpPr>
        <p:spPr>
          <a:xfrm>
            <a:off x="-255012" y="-100431"/>
            <a:ext cx="8873388" cy="571500"/>
          </a:xfrm>
        </p:spPr>
        <p:txBody>
          <a:bodyPr>
            <a:normAutofit/>
          </a:bodyPr>
          <a:lstStyle>
            <a:lvl1pPr marL="249468" indent="0" algn="l">
              <a:defRPr sz="1662" b="1">
                <a:solidFill>
                  <a:schemeClr val="tx1"/>
                </a:solidFill>
              </a:defRPr>
            </a:lvl1pPr>
          </a:lstStyle>
          <a:p>
            <a:r>
              <a:rPr kumimoji="1" lang="ja-JP" altLang="en-US"/>
              <a:t>マスター タイトルの書式設定</a:t>
            </a:r>
          </a:p>
        </p:txBody>
      </p:sp>
      <p:sp>
        <p:nvSpPr>
          <p:cNvPr id="10" name="テキスト ボックス 9">
            <a:extLst>
              <a:ext uri="{FF2B5EF4-FFF2-40B4-BE49-F238E27FC236}">
                <a16:creationId xmlns:a16="http://schemas.microsoft.com/office/drawing/2014/main" id="{818DA16B-038C-4846-AB98-BCC6861E0777}"/>
              </a:ext>
            </a:extLst>
          </p:cNvPr>
          <p:cNvSpPr txBox="1"/>
          <p:nvPr userDrawn="1"/>
        </p:nvSpPr>
        <p:spPr>
          <a:xfrm>
            <a:off x="38454" y="6613330"/>
            <a:ext cx="6552728" cy="166969"/>
          </a:xfrm>
          <a:prstGeom prst="rect">
            <a:avLst/>
          </a:prstGeom>
          <a:noFill/>
        </p:spPr>
        <p:txBody>
          <a:bodyPr wrap="square" rtlCol="0">
            <a:spAutoFit/>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kumimoji="1" lang="ja-JP" altLang="en-US" sz="485" b="0" i="0" u="none" strike="noStrike" kern="1200" cap="none" spc="0" normalizeH="0" baseline="0" noProof="0">
                <a:ln>
                  <a:noFill/>
                </a:ln>
                <a:solidFill>
                  <a:prstClr val="black">
                    <a:lumMod val="50000"/>
                    <a:lumOff val="50000"/>
                  </a:prstClr>
                </a:solidFill>
                <a:effectLst/>
                <a:uLnTx/>
                <a:uFillTx/>
                <a:latin typeface="メイリオ" panose="020B0604030504040204" pitchFamily="50" charset="-128"/>
                <a:ea typeface="メイリオ" panose="020B0604030504040204" pitchFamily="50" charset="-128"/>
                <a:cs typeface="+mn-cs"/>
              </a:rPr>
              <a:t>　</a:t>
            </a:r>
          </a:p>
        </p:txBody>
      </p:sp>
      <p:sp>
        <p:nvSpPr>
          <p:cNvPr id="11" name="スライド番号プレースホルダー 4">
            <a:extLst>
              <a:ext uri="{FF2B5EF4-FFF2-40B4-BE49-F238E27FC236}">
                <a16:creationId xmlns:a16="http://schemas.microsoft.com/office/drawing/2014/main" id="{29150E5C-0E55-4E33-8C3B-968B7EE24D8D}"/>
              </a:ext>
            </a:extLst>
          </p:cNvPr>
          <p:cNvSpPr>
            <a:spLocks noGrp="1"/>
          </p:cNvSpPr>
          <p:nvPr>
            <p:ph type="sldNum" sz="quarter" idx="12"/>
          </p:nvPr>
        </p:nvSpPr>
        <p:spPr>
          <a:xfrm>
            <a:off x="9401999" y="6354000"/>
            <a:ext cx="504000" cy="504000"/>
          </a:xfrm>
        </p:spPr>
        <p:txBody>
          <a:bodyPr anchor="ctr"/>
          <a:lstStyle>
            <a:lvl1pPr algn="ctr">
              <a:defRPr sz="831">
                <a:solidFill>
                  <a:schemeClr val="tx1">
                    <a:lumMod val="65000"/>
                    <a:lumOff val="35000"/>
                  </a:schemeClr>
                </a:solidFill>
              </a:defRPr>
            </a:lvl1pPr>
          </a:lstStyle>
          <a:p>
            <a:pPr defTabSz="685796">
              <a:defRPr/>
            </a:pPr>
            <a:fld id="{A98DD2BA-7463-4871-B0F9-551092CDA83E}" type="slidenum">
              <a:rPr lang="ja-JP" altLang="en-US" smtClean="0">
                <a:solidFill>
                  <a:prstClr val="black">
                    <a:lumMod val="65000"/>
                    <a:lumOff val="35000"/>
                  </a:prstClr>
                </a:solidFill>
                <a:latin typeface="Meiryo UI"/>
              </a:rPr>
              <a:pPr defTabSz="685796">
                <a:defRPr/>
              </a:pPr>
              <a:t>‹#›</a:t>
            </a:fld>
            <a:endParaRPr lang="ja-JP" altLang="en-US">
              <a:solidFill>
                <a:prstClr val="black">
                  <a:lumMod val="65000"/>
                  <a:lumOff val="35000"/>
                </a:prstClr>
              </a:solidFill>
              <a:latin typeface="Meiryo UI"/>
            </a:endParaRPr>
          </a:p>
        </p:txBody>
      </p:sp>
    </p:spTree>
    <p:extLst>
      <p:ext uri="{BB962C8B-B14F-4D97-AF65-F5344CB8AC3E}">
        <p14:creationId xmlns:p14="http://schemas.microsoft.com/office/powerpoint/2010/main" val="29318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endParaRPr lang="en-US" altLang="ja-JP"/>
          </a:p>
        </p:txBody>
      </p:sp>
      <p:sp>
        <p:nvSpPr>
          <p:cNvPr id="4"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ー 5"/>
          <p:cNvSpPr>
            <a:spLocks noGrp="1"/>
          </p:cNvSpPr>
          <p:nvPr>
            <p:ph type="sldNum" sz="quarter" idx="12"/>
          </p:nvPr>
        </p:nvSpPr>
        <p:spPr/>
        <p:txBody>
          <a:bodyPr/>
          <a:lstStyle>
            <a:lvl1pPr>
              <a:defRPr/>
            </a:lvl1pPr>
          </a:lstStyle>
          <a:p>
            <a:pPr>
              <a:defRPr/>
            </a:pPr>
            <a:fld id="{906CE7F0-D455-45C5-987D-8F30086F3971}" type="slidenum">
              <a:rPr lang="en-US" altLang="ja-JP"/>
              <a:pPr>
                <a:defRPr/>
              </a:pPr>
              <a:t>‹#›</a:t>
            </a:fld>
            <a:endParaRPr lang="en-US" altLang="ja-JP"/>
          </a:p>
        </p:txBody>
      </p:sp>
    </p:spTree>
    <p:extLst>
      <p:ext uri="{BB962C8B-B14F-4D97-AF65-F5344CB8AC3E}">
        <p14:creationId xmlns:p14="http://schemas.microsoft.com/office/powerpoint/2010/main" val="428455990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6_白紙">
    <p:spTree>
      <p:nvGrpSpPr>
        <p:cNvPr id="1" name=""/>
        <p:cNvGrpSpPr/>
        <p:nvPr/>
      </p:nvGrpSpPr>
      <p:grpSpPr>
        <a:xfrm>
          <a:off x="0" y="0"/>
          <a:ext cx="0" cy="0"/>
          <a:chOff x="0" y="0"/>
          <a:chExt cx="0" cy="0"/>
        </a:xfrm>
      </p:grpSpPr>
      <p:sp>
        <p:nvSpPr>
          <p:cNvPr id="10" name="スライド番号プレースホルダー 4">
            <a:extLst>
              <a:ext uri="{FF2B5EF4-FFF2-40B4-BE49-F238E27FC236}">
                <a16:creationId xmlns:a16="http://schemas.microsoft.com/office/drawing/2014/main" id="{31D66E2D-9B58-426E-BC24-E26F06FA723F}"/>
              </a:ext>
            </a:extLst>
          </p:cNvPr>
          <p:cNvSpPr>
            <a:spLocks noGrp="1"/>
          </p:cNvSpPr>
          <p:nvPr>
            <p:ph type="sldNum" sz="quarter" idx="12"/>
          </p:nvPr>
        </p:nvSpPr>
        <p:spPr>
          <a:xfrm>
            <a:off x="9437948" y="6415746"/>
            <a:ext cx="468052" cy="442254"/>
          </a:xfrm>
        </p:spPr>
        <p:txBody>
          <a:bodyPr anchor="b"/>
          <a:lstStyle>
            <a:lvl1pPr>
              <a:defRPr sz="900">
                <a:solidFill>
                  <a:schemeClr val="tx1">
                    <a:lumMod val="65000"/>
                    <a:lumOff val="35000"/>
                  </a:schemeClr>
                </a:solidFill>
              </a:defRPr>
            </a:lvl1pPr>
          </a:lstStyle>
          <a:p>
            <a:fld id="{A98DD2BA-7463-4871-B0F9-551092CDA83E}" type="slidenum">
              <a:rPr lang="ja-JP" altLang="en-US" smtClean="0"/>
              <a:pPr/>
              <a:t>‹#›</a:t>
            </a:fld>
            <a:endParaRPr lang="ja-JP" altLang="en-US"/>
          </a:p>
        </p:txBody>
      </p:sp>
      <p:pic>
        <p:nvPicPr>
          <p:cNvPr id="5" name="図 4">
            <a:extLst>
              <a:ext uri="{FF2B5EF4-FFF2-40B4-BE49-F238E27FC236}">
                <a16:creationId xmlns:a16="http://schemas.microsoft.com/office/drawing/2014/main" id="{28B11295-6D26-4430-8B26-E9535F019CE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97071" y="620658"/>
            <a:ext cx="217161" cy="216054"/>
          </a:xfrm>
          <a:prstGeom prst="rect">
            <a:avLst/>
          </a:prstGeom>
        </p:spPr>
      </p:pic>
      <p:cxnSp>
        <p:nvCxnSpPr>
          <p:cNvPr id="6" name="直線コネクタ 5">
            <a:extLst>
              <a:ext uri="{FF2B5EF4-FFF2-40B4-BE49-F238E27FC236}">
                <a16:creationId xmlns:a16="http://schemas.microsoft.com/office/drawing/2014/main" id="{2722E1EA-3114-4EA1-A8B1-BDED9C1BD6C0}"/>
              </a:ext>
            </a:extLst>
          </p:cNvPr>
          <p:cNvCxnSpPr>
            <a:cxnSpLocks/>
            <a:endCxn id="5" idx="1"/>
          </p:cNvCxnSpPr>
          <p:nvPr userDrawn="1"/>
        </p:nvCxnSpPr>
        <p:spPr>
          <a:xfrm>
            <a:off x="116463" y="728685"/>
            <a:ext cx="948060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19042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5A93BA-AA20-4DBC-B151-32463BB8112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46E4AE-C64A-4027-B3EF-CEEF804CF372}" type="slidenum">
              <a:rPr kumimoji="1" lang="ja-JP" altLang="en-US" smtClean="0"/>
              <a:t>‹#›</a:t>
            </a:fld>
            <a:endParaRPr kumimoji="1" lang="ja-JP" altLang="en-US"/>
          </a:p>
        </p:txBody>
      </p:sp>
    </p:spTree>
    <p:extLst>
      <p:ext uri="{BB962C8B-B14F-4D97-AF65-F5344CB8AC3E}">
        <p14:creationId xmlns:p14="http://schemas.microsoft.com/office/powerpoint/2010/main" val="357951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endParaRPr lang="en-US" altLang="ja-JP"/>
          </a:p>
        </p:txBody>
      </p:sp>
      <p:sp>
        <p:nvSpPr>
          <p:cNvPr id="3"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ー 5"/>
          <p:cNvSpPr>
            <a:spLocks noGrp="1"/>
          </p:cNvSpPr>
          <p:nvPr>
            <p:ph type="sldNum" sz="quarter" idx="12"/>
          </p:nvPr>
        </p:nvSpPr>
        <p:spPr>
          <a:xfrm>
            <a:off x="7588250" y="6502400"/>
            <a:ext cx="2311400" cy="365125"/>
          </a:xfrm>
        </p:spPr>
        <p:txBody>
          <a:bodyPr/>
          <a:lstStyle>
            <a:lvl1pPr>
              <a:defRPr/>
            </a:lvl1pPr>
          </a:lstStyle>
          <a:p>
            <a:pPr>
              <a:defRPr/>
            </a:pPr>
            <a:fld id="{6DCD8D74-78DA-4E7B-BF25-77AFE8206A0B}" type="slidenum">
              <a:rPr lang="en-US" altLang="ja-JP"/>
              <a:pPr>
                <a:defRPr/>
              </a:pPr>
              <a:t>‹#›</a:t>
            </a:fld>
            <a:endParaRPr lang="en-US" altLang="ja-JP"/>
          </a:p>
        </p:txBody>
      </p:sp>
    </p:spTree>
    <p:extLst>
      <p:ext uri="{BB962C8B-B14F-4D97-AF65-F5344CB8AC3E}">
        <p14:creationId xmlns:p14="http://schemas.microsoft.com/office/powerpoint/2010/main" val="2176984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2539DBD4-3F0D-4C81-BC3A-2E63E96079B6}" type="slidenum">
              <a:rPr lang="en-US" altLang="ja-JP"/>
              <a:pPr>
                <a:defRPr/>
              </a:pPr>
              <a:t>‹#›</a:t>
            </a:fld>
            <a:endParaRPr lang="en-US" altLang="ja-JP"/>
          </a:p>
        </p:txBody>
      </p:sp>
    </p:spTree>
    <p:extLst>
      <p:ext uri="{BB962C8B-B14F-4D97-AF65-F5344CB8AC3E}">
        <p14:creationId xmlns:p14="http://schemas.microsoft.com/office/powerpoint/2010/main" val="2356514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vl1pPr>
          </a:lstStyle>
          <a:p>
            <a:pPr>
              <a:defRPr/>
            </a:pPr>
            <a:fld id="{80D2A4DE-E657-41D0-B8F8-73C1CA1D3EC0}" type="slidenum">
              <a:rPr lang="en-US" altLang="ja-JP"/>
              <a:pPr>
                <a:defRPr/>
              </a:pPr>
              <a:t>‹#›</a:t>
            </a:fld>
            <a:endParaRPr lang="en-US" altLang="ja-JP"/>
          </a:p>
        </p:txBody>
      </p:sp>
    </p:spTree>
    <p:extLst>
      <p:ext uri="{BB962C8B-B14F-4D97-AF65-F5344CB8AC3E}">
        <p14:creationId xmlns:p14="http://schemas.microsoft.com/office/powerpoint/2010/main" val="704645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19" Type="http://schemas.openxmlformats.org/officeDocument/2006/relationships/theme" Target="../theme/theme2.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6" Type="http://schemas.openxmlformats.org/officeDocument/2006/relationships/theme" Target="../theme/theme4.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5" Type="http://schemas.openxmlformats.org/officeDocument/2006/relationships/slideLayout" Target="../slideLayouts/slideLayout6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slideLayout" Target="../slideLayouts/slideLayout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ea typeface="ＭＳ Ｐゴシック" charset="-128"/>
              </a:defRPr>
            </a:lvl1pPr>
          </a:lstStyle>
          <a:p>
            <a:pPr>
              <a:defRPr/>
            </a:pPr>
            <a:endParaRPr lang="en-US" altLang="ja-JP"/>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ＭＳ Ｐゴシック" charset="-128"/>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rgbClr val="898989"/>
                </a:solidFill>
              </a:defRPr>
            </a:lvl1pPr>
          </a:lstStyle>
          <a:p>
            <a:pPr>
              <a:defRPr/>
            </a:pPr>
            <a:fld id="{65E1E0DA-358D-4280-8531-D9C40FB6DF5D}" type="slidenum">
              <a:rPr lang="en-US" altLang="ja-JP" smtClean="0"/>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4745" r:id="rId1"/>
    <p:sldLayoutId id="2147484746" r:id="rId2"/>
    <p:sldLayoutId id="2147484747" r:id="rId3"/>
    <p:sldLayoutId id="2147484748" r:id="rId4"/>
    <p:sldLayoutId id="2147484749" r:id="rId5"/>
    <p:sldLayoutId id="2147484750" r:id="rId6"/>
    <p:sldLayoutId id="2147484755" r:id="rId7"/>
    <p:sldLayoutId id="2147484751" r:id="rId8"/>
    <p:sldLayoutId id="2147484752" r:id="rId9"/>
    <p:sldLayoutId id="2147484753" r:id="rId10"/>
    <p:sldLayoutId id="2147484754" r:id="rId11"/>
    <p:sldLayoutId id="2147484756" r:id="rId12"/>
    <p:sldLayoutId id="2147484758" r:id="rId13"/>
    <p:sldLayoutId id="2147484759" r:id="rId14"/>
    <p:sldLayoutId id="2147484760" r:id="rId15"/>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DD2BA-7463-4871-B0F9-551092CDA83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46846669"/>
      </p:ext>
    </p:extLst>
  </p:cSld>
  <p:clrMap bg1="lt1" tx1="dk1" bg2="lt2" tx2="dk2" accent1="accent1" accent2="accent2" accent3="accent3" accent4="accent4" accent5="accent5" accent6="accent6" hlink="hlink" folHlink="folHlink"/>
  <p:sldLayoutIdLst>
    <p:sldLayoutId id="2147484833" r:id="rId1"/>
    <p:sldLayoutId id="2147484834" r:id="rId2"/>
    <p:sldLayoutId id="2147484835" r:id="rId3"/>
    <p:sldLayoutId id="2147484837" r:id="rId4"/>
    <p:sldLayoutId id="2147484838" r:id="rId5"/>
    <p:sldLayoutId id="2147484839" r:id="rId6"/>
    <p:sldLayoutId id="2147484840" r:id="rId7"/>
    <p:sldLayoutId id="2147484841" r:id="rId8"/>
    <p:sldLayoutId id="2147484842" r:id="rId9"/>
    <p:sldLayoutId id="2147484843" r:id="rId10"/>
    <p:sldLayoutId id="2147484844" r:id="rId11"/>
    <p:sldLayoutId id="2147484845" r:id="rId12"/>
    <p:sldLayoutId id="2147484846" r:id="rId13"/>
    <p:sldLayoutId id="2147484847" r:id="rId14"/>
    <p:sldLayoutId id="2147484848" r:id="rId15"/>
    <p:sldLayoutId id="2147484849" r:id="rId16"/>
    <p:sldLayoutId id="2147484850" r:id="rId17"/>
    <p:sldLayoutId id="2147484851" r:id="rId18"/>
  </p:sldLayoutIdLst>
  <p:hf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46" indent="-285749" algn="l" defTabSz="914395"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93" indent="-228599" algn="l" defTabSz="914395"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91"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88"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85"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83"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80"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77"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5"/>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023">
                <a:solidFill>
                  <a:schemeClr val="tx1">
                    <a:tint val="75000"/>
                  </a:schemeClr>
                </a:solidFill>
              </a:defRPr>
            </a:lvl1pPr>
          </a:lstStyle>
          <a:p>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023">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a:defRPr sz="1023">
                <a:solidFill>
                  <a:schemeClr val="tx1">
                    <a:tint val="75000"/>
                  </a:schemeClr>
                </a:solidFill>
              </a:defRPr>
            </a:lvl1pPr>
          </a:lstStyle>
          <a:p>
            <a:fld id="{A98DD2BA-7463-4871-B0F9-551092CDA83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9861204"/>
      </p:ext>
    </p:extLst>
  </p:cSld>
  <p:clrMap bg1="lt1" tx1="dk1" bg2="lt2" tx2="dk2" accent1="accent1" accent2="accent2" accent3="accent3" accent4="accent4" accent5="accent5" accent6="accent6" hlink="hlink" folHlink="folHlink"/>
  <p:sldLayoutIdLst>
    <p:sldLayoutId id="2147484858" r:id="rId1"/>
    <p:sldLayoutId id="2147484859" r:id="rId2"/>
    <p:sldLayoutId id="2147484860" r:id="rId3"/>
    <p:sldLayoutId id="2147484861" r:id="rId4"/>
    <p:sldLayoutId id="2147484862" r:id="rId5"/>
    <p:sldLayoutId id="2147484863" r:id="rId6"/>
    <p:sldLayoutId id="2147484864" r:id="rId7"/>
    <p:sldLayoutId id="2147484865" r:id="rId8"/>
    <p:sldLayoutId id="2147484866" r:id="rId9"/>
    <p:sldLayoutId id="2147484867" r:id="rId10"/>
    <p:sldLayoutId id="2147484868" r:id="rId11"/>
    <p:sldLayoutId id="2147484869" r:id="rId12"/>
    <p:sldLayoutId id="2147484870" r:id="rId13"/>
  </p:sldLayoutIdLst>
  <p:hf hdr="0" ftr="0" dt="0"/>
  <p:txStyles>
    <p:titleStyle>
      <a:lvl1pPr algn="ctr" defTabSz="779173" rtl="0" eaLnBrk="1" latinLnBrk="0" hangingPunct="1">
        <a:spcBef>
          <a:spcPct val="0"/>
        </a:spcBef>
        <a:buNone/>
        <a:defRPr kumimoji="1" sz="3750" kern="1200">
          <a:solidFill>
            <a:schemeClr val="tx1"/>
          </a:solidFill>
          <a:latin typeface="+mj-lt"/>
          <a:ea typeface="+mj-ea"/>
          <a:cs typeface="+mj-cs"/>
        </a:defRPr>
      </a:lvl1pPr>
    </p:titleStyle>
    <p:bodyStyle>
      <a:lvl1pPr marL="292190" indent="-292190" algn="l" defTabSz="779173" rtl="0" eaLnBrk="1" latinLnBrk="0" hangingPunct="1">
        <a:spcBef>
          <a:spcPct val="20000"/>
        </a:spcBef>
        <a:buFont typeface="Arial" panose="020B0604020202020204" pitchFamily="34" charset="0"/>
        <a:buChar char="•"/>
        <a:defRPr kumimoji="1" sz="2727" kern="1200">
          <a:solidFill>
            <a:schemeClr val="tx1"/>
          </a:solidFill>
          <a:latin typeface="+mn-lt"/>
          <a:ea typeface="+mn-ea"/>
          <a:cs typeface="+mn-cs"/>
        </a:defRPr>
      </a:lvl1pPr>
      <a:lvl2pPr marL="633078" indent="-243492" algn="l" defTabSz="779173" rtl="0" eaLnBrk="1" latinLnBrk="0" hangingPunct="1">
        <a:spcBef>
          <a:spcPct val="20000"/>
        </a:spcBef>
        <a:buFont typeface="Arial" panose="020B0604020202020204" pitchFamily="34" charset="0"/>
        <a:buChar char="–"/>
        <a:defRPr kumimoji="1" sz="2386" kern="1200">
          <a:solidFill>
            <a:schemeClr val="tx1"/>
          </a:solidFill>
          <a:latin typeface="+mn-lt"/>
          <a:ea typeface="+mn-ea"/>
          <a:cs typeface="+mn-cs"/>
        </a:defRPr>
      </a:lvl2pPr>
      <a:lvl3pPr marL="973966" indent="-194793" algn="l" defTabSz="779173" rtl="0" eaLnBrk="1" latinLnBrk="0" hangingPunct="1">
        <a:spcBef>
          <a:spcPct val="20000"/>
        </a:spcBef>
        <a:buFont typeface="Arial" panose="020B0604020202020204" pitchFamily="34" charset="0"/>
        <a:buChar char="•"/>
        <a:defRPr kumimoji="1" sz="2045" kern="1200">
          <a:solidFill>
            <a:schemeClr val="tx1"/>
          </a:solidFill>
          <a:latin typeface="+mn-lt"/>
          <a:ea typeface="+mn-ea"/>
          <a:cs typeface="+mn-cs"/>
        </a:defRPr>
      </a:lvl3pPr>
      <a:lvl4pPr marL="1363553"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4pPr>
      <a:lvl5pPr marL="1753139"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5pPr>
      <a:lvl6pPr marL="2142725"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6pPr>
      <a:lvl7pPr marL="2532312"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7pPr>
      <a:lvl8pPr marL="2921898"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8pPr>
      <a:lvl9pPr marL="3311484" indent="-194793" algn="l" defTabSz="779173"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8"/>
            <a:ext cx="2311400" cy="365125"/>
          </a:xfrm>
          <a:prstGeom prst="rect">
            <a:avLst/>
          </a:prstGeom>
        </p:spPr>
        <p:txBody>
          <a:bodyPr vert="horz" lIns="91440" tIns="45720" rIns="91440" bIns="45720" rtlCol="0" anchor="ctr"/>
          <a:lstStyle>
            <a:lvl1pPr algn="l">
              <a:defRPr sz="831">
                <a:solidFill>
                  <a:schemeClr val="tx1">
                    <a:tint val="75000"/>
                  </a:schemeClr>
                </a:solidFill>
              </a:defRPr>
            </a:lvl1pPr>
          </a:lstStyle>
          <a:p>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8"/>
            <a:ext cx="3136900" cy="365125"/>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8"/>
            <a:ext cx="2311400" cy="365125"/>
          </a:xfrm>
          <a:prstGeom prst="rect">
            <a:avLst/>
          </a:prstGeom>
        </p:spPr>
        <p:txBody>
          <a:bodyPr vert="horz" lIns="91440" tIns="45720" rIns="91440" bIns="45720" rtlCol="0" anchor="ctr"/>
          <a:lstStyle>
            <a:lvl1pPr algn="r">
              <a:defRPr sz="831">
                <a:solidFill>
                  <a:schemeClr val="tx1">
                    <a:tint val="75000"/>
                  </a:schemeClr>
                </a:solidFill>
              </a:defRPr>
            </a:lvl1pPr>
          </a:lstStyle>
          <a:p>
            <a:fld id="{A98DD2BA-7463-4871-B0F9-551092CDA83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11860432"/>
      </p:ext>
    </p:extLst>
  </p:cSld>
  <p:clrMap bg1="lt1" tx1="dk1" bg2="lt2" tx2="dk2" accent1="accent1" accent2="accent2" accent3="accent3" accent4="accent4" accent5="accent5" accent6="accent6" hlink="hlink" folHlink="folHlink"/>
  <p:sldLayoutIdLst>
    <p:sldLayoutId id="2147484872" r:id="rId1"/>
    <p:sldLayoutId id="2147484873" r:id="rId2"/>
    <p:sldLayoutId id="2147484874" r:id="rId3"/>
    <p:sldLayoutId id="2147484875" r:id="rId4"/>
    <p:sldLayoutId id="2147484876" r:id="rId5"/>
    <p:sldLayoutId id="2147484877" r:id="rId6"/>
    <p:sldLayoutId id="2147484878" r:id="rId7"/>
    <p:sldLayoutId id="2147484879" r:id="rId8"/>
    <p:sldLayoutId id="2147484880" r:id="rId9"/>
    <p:sldLayoutId id="2147484881" r:id="rId10"/>
    <p:sldLayoutId id="2147484882" r:id="rId11"/>
    <p:sldLayoutId id="2147484883" r:id="rId12"/>
    <p:sldLayoutId id="2147484884" r:id="rId13"/>
    <p:sldLayoutId id="2147484885" r:id="rId14"/>
    <p:sldLayoutId id="2147484887" r:id="rId15"/>
  </p:sldLayoutIdLst>
  <p:hf hdr="0" ftr="0" dt="0"/>
  <p:txStyles>
    <p:titleStyle>
      <a:lvl1pPr algn="ctr" defTabSz="633059" rtl="0" eaLnBrk="1" latinLnBrk="0" hangingPunct="1">
        <a:spcBef>
          <a:spcPct val="0"/>
        </a:spcBef>
        <a:buNone/>
        <a:defRPr kumimoji="1" sz="3047" kern="1200">
          <a:solidFill>
            <a:schemeClr val="tx1"/>
          </a:solidFill>
          <a:latin typeface="+mj-lt"/>
          <a:ea typeface="+mj-ea"/>
          <a:cs typeface="+mj-cs"/>
        </a:defRPr>
      </a:lvl1pPr>
    </p:titleStyle>
    <p:bodyStyle>
      <a:lvl1pPr marL="237398" indent="-237398" algn="l" defTabSz="633059"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1pPr>
      <a:lvl2pPr marL="514361" indent="-197831" algn="l" defTabSz="633059" rtl="0" eaLnBrk="1" latinLnBrk="0" hangingPunct="1">
        <a:spcBef>
          <a:spcPct val="20000"/>
        </a:spcBef>
        <a:buFont typeface="Arial" panose="020B0604020202020204" pitchFamily="34" charset="0"/>
        <a:buChar char="–"/>
        <a:defRPr kumimoji="1" sz="1939" kern="1200">
          <a:solidFill>
            <a:schemeClr val="tx1"/>
          </a:solidFill>
          <a:latin typeface="+mn-lt"/>
          <a:ea typeface="+mn-ea"/>
          <a:cs typeface="+mn-cs"/>
        </a:defRPr>
      </a:lvl2pPr>
      <a:lvl3pPr marL="791324" indent="-158265" algn="l" defTabSz="633059" rtl="0" eaLnBrk="1" latinLnBrk="0" hangingPunct="1">
        <a:spcBef>
          <a:spcPct val="20000"/>
        </a:spcBef>
        <a:buFont typeface="Arial" panose="020B0604020202020204" pitchFamily="34" charset="0"/>
        <a:buChar char="•"/>
        <a:defRPr kumimoji="1" sz="1662" kern="1200">
          <a:solidFill>
            <a:schemeClr val="tx1"/>
          </a:solidFill>
          <a:latin typeface="+mn-lt"/>
          <a:ea typeface="+mn-ea"/>
          <a:cs typeface="+mn-cs"/>
        </a:defRPr>
      </a:lvl3pPr>
      <a:lvl4pPr marL="1107853"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4pPr>
      <a:lvl5pPr marL="1424381"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5pPr>
      <a:lvl6pPr marL="1740911"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6pPr>
      <a:lvl7pPr marL="2057440"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7pPr>
      <a:lvl8pPr marL="2373970"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8pPr>
      <a:lvl9pPr marL="2690498" indent="-158265" algn="l" defTabSz="633059" rtl="0" eaLnBrk="1" latinLnBrk="0" hangingPunct="1">
        <a:spcBef>
          <a:spcPct val="20000"/>
        </a:spcBef>
        <a:buFont typeface="Arial" panose="020B0604020202020204" pitchFamily="34" charset="0"/>
        <a:buChar char="•"/>
        <a:defRPr kumimoji="1" sz="1384" kern="1200">
          <a:solidFill>
            <a:schemeClr val="tx1"/>
          </a:solidFill>
          <a:latin typeface="+mn-lt"/>
          <a:ea typeface="+mn-ea"/>
          <a:cs typeface="+mn-cs"/>
        </a:defRPr>
      </a:lvl9pPr>
    </p:bodyStyle>
    <p:otherStyle>
      <a:defPPr>
        <a:defRPr lang="ja-JP"/>
      </a:defPPr>
      <a:lvl1pPr marL="0" algn="l" defTabSz="633059" rtl="0" eaLnBrk="1" latinLnBrk="0" hangingPunct="1">
        <a:defRPr kumimoji="1" sz="1247" kern="1200">
          <a:solidFill>
            <a:schemeClr val="tx1"/>
          </a:solidFill>
          <a:latin typeface="+mn-lt"/>
          <a:ea typeface="+mn-ea"/>
          <a:cs typeface="+mn-cs"/>
        </a:defRPr>
      </a:lvl1pPr>
      <a:lvl2pPr marL="316529" algn="l" defTabSz="633059" rtl="0" eaLnBrk="1" latinLnBrk="0" hangingPunct="1">
        <a:defRPr kumimoji="1" sz="1247" kern="1200">
          <a:solidFill>
            <a:schemeClr val="tx1"/>
          </a:solidFill>
          <a:latin typeface="+mn-lt"/>
          <a:ea typeface="+mn-ea"/>
          <a:cs typeface="+mn-cs"/>
        </a:defRPr>
      </a:lvl2pPr>
      <a:lvl3pPr marL="633059" algn="l" defTabSz="633059" rtl="0" eaLnBrk="1" latinLnBrk="0" hangingPunct="1">
        <a:defRPr kumimoji="1" sz="1247" kern="1200">
          <a:solidFill>
            <a:schemeClr val="tx1"/>
          </a:solidFill>
          <a:latin typeface="+mn-lt"/>
          <a:ea typeface="+mn-ea"/>
          <a:cs typeface="+mn-cs"/>
        </a:defRPr>
      </a:lvl3pPr>
      <a:lvl4pPr marL="949587" algn="l" defTabSz="633059" rtl="0" eaLnBrk="1" latinLnBrk="0" hangingPunct="1">
        <a:defRPr kumimoji="1" sz="1247" kern="1200">
          <a:solidFill>
            <a:schemeClr val="tx1"/>
          </a:solidFill>
          <a:latin typeface="+mn-lt"/>
          <a:ea typeface="+mn-ea"/>
          <a:cs typeface="+mn-cs"/>
        </a:defRPr>
      </a:lvl4pPr>
      <a:lvl5pPr marL="1266117" algn="l" defTabSz="633059" rtl="0" eaLnBrk="1" latinLnBrk="0" hangingPunct="1">
        <a:defRPr kumimoji="1" sz="1247" kern="1200">
          <a:solidFill>
            <a:schemeClr val="tx1"/>
          </a:solidFill>
          <a:latin typeface="+mn-lt"/>
          <a:ea typeface="+mn-ea"/>
          <a:cs typeface="+mn-cs"/>
        </a:defRPr>
      </a:lvl5pPr>
      <a:lvl6pPr marL="1582646" algn="l" defTabSz="633059" rtl="0" eaLnBrk="1" latinLnBrk="0" hangingPunct="1">
        <a:defRPr kumimoji="1" sz="1247" kern="1200">
          <a:solidFill>
            <a:schemeClr val="tx1"/>
          </a:solidFill>
          <a:latin typeface="+mn-lt"/>
          <a:ea typeface="+mn-ea"/>
          <a:cs typeface="+mn-cs"/>
        </a:defRPr>
      </a:lvl6pPr>
      <a:lvl7pPr marL="1899175" algn="l" defTabSz="633059" rtl="0" eaLnBrk="1" latinLnBrk="0" hangingPunct="1">
        <a:defRPr kumimoji="1" sz="1247" kern="1200">
          <a:solidFill>
            <a:schemeClr val="tx1"/>
          </a:solidFill>
          <a:latin typeface="+mn-lt"/>
          <a:ea typeface="+mn-ea"/>
          <a:cs typeface="+mn-cs"/>
        </a:defRPr>
      </a:lvl7pPr>
      <a:lvl8pPr marL="2215704" algn="l" defTabSz="633059" rtl="0" eaLnBrk="1" latinLnBrk="0" hangingPunct="1">
        <a:defRPr kumimoji="1" sz="1247" kern="1200">
          <a:solidFill>
            <a:schemeClr val="tx1"/>
          </a:solidFill>
          <a:latin typeface="+mn-lt"/>
          <a:ea typeface="+mn-ea"/>
          <a:cs typeface="+mn-cs"/>
        </a:defRPr>
      </a:lvl8pPr>
      <a:lvl9pPr marL="2532233" algn="l" defTabSz="633059" rtl="0" eaLnBrk="1" latinLnBrk="0" hangingPunct="1">
        <a:defRPr kumimoji="1" sz="12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グループ化 50">
            <a:extLst>
              <a:ext uri="{FF2B5EF4-FFF2-40B4-BE49-F238E27FC236}">
                <a16:creationId xmlns:a16="http://schemas.microsoft.com/office/drawing/2014/main" id="{441DA0FF-D57A-A73C-0F9A-0C2666307726}"/>
              </a:ext>
            </a:extLst>
          </p:cNvPr>
          <p:cNvGrpSpPr/>
          <p:nvPr/>
        </p:nvGrpSpPr>
        <p:grpSpPr>
          <a:xfrm>
            <a:off x="83171" y="440020"/>
            <a:ext cx="9800688" cy="144015"/>
            <a:chOff x="83171" y="504566"/>
            <a:chExt cx="9800688" cy="144015"/>
          </a:xfrm>
        </p:grpSpPr>
        <p:sp>
          <p:nvSpPr>
            <p:cNvPr id="12" name="六角形 11">
              <a:extLst>
                <a:ext uri="{FF2B5EF4-FFF2-40B4-BE49-F238E27FC236}">
                  <a16:creationId xmlns:a16="http://schemas.microsoft.com/office/drawing/2014/main" id="{5B145AA6-5A2F-E940-B8E1-CC8328658684}"/>
                </a:ext>
              </a:extLst>
            </p:cNvPr>
            <p:cNvSpPr/>
            <p:nvPr/>
          </p:nvSpPr>
          <p:spPr>
            <a:xfrm rot="5400000">
              <a:off x="7869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3" name="六角形 12">
              <a:extLst>
                <a:ext uri="{FF2B5EF4-FFF2-40B4-BE49-F238E27FC236}">
                  <a16:creationId xmlns:a16="http://schemas.microsoft.com/office/drawing/2014/main" id="{CF46F018-BFF8-98D8-58B0-8BF1B22A88A3}"/>
                </a:ext>
              </a:extLst>
            </p:cNvPr>
            <p:cNvSpPr/>
            <p:nvPr/>
          </p:nvSpPr>
          <p:spPr>
            <a:xfrm rot="5400000">
              <a:off x="332458"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4" name="六角形 13">
              <a:extLst>
                <a:ext uri="{FF2B5EF4-FFF2-40B4-BE49-F238E27FC236}">
                  <a16:creationId xmlns:a16="http://schemas.microsoft.com/office/drawing/2014/main" id="{75BDBF55-F3F7-5210-E468-AC04B1B5FA8F}"/>
                </a:ext>
              </a:extLst>
            </p:cNvPr>
            <p:cNvSpPr/>
            <p:nvPr/>
          </p:nvSpPr>
          <p:spPr>
            <a:xfrm rot="5400000">
              <a:off x="58640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5" name="六角形 14">
              <a:extLst>
                <a:ext uri="{FF2B5EF4-FFF2-40B4-BE49-F238E27FC236}">
                  <a16:creationId xmlns:a16="http://schemas.microsoft.com/office/drawing/2014/main" id="{E496BD29-10E6-F6B3-B442-5506B62C4FB0}"/>
                </a:ext>
              </a:extLst>
            </p:cNvPr>
            <p:cNvSpPr/>
            <p:nvPr/>
          </p:nvSpPr>
          <p:spPr>
            <a:xfrm rot="5400000">
              <a:off x="84026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6" name="六角形 15">
              <a:extLst>
                <a:ext uri="{FF2B5EF4-FFF2-40B4-BE49-F238E27FC236}">
                  <a16:creationId xmlns:a16="http://schemas.microsoft.com/office/drawing/2014/main" id="{C6D20B8C-40A7-7586-3A3B-97AA1A9EF190}"/>
                </a:ext>
              </a:extLst>
            </p:cNvPr>
            <p:cNvSpPr/>
            <p:nvPr/>
          </p:nvSpPr>
          <p:spPr>
            <a:xfrm rot="5400000">
              <a:off x="109412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7" name="六角形 16">
              <a:extLst>
                <a:ext uri="{FF2B5EF4-FFF2-40B4-BE49-F238E27FC236}">
                  <a16:creationId xmlns:a16="http://schemas.microsoft.com/office/drawing/2014/main" id="{A0074590-47C9-B1E7-3572-B73D3FA392A5}"/>
                </a:ext>
              </a:extLst>
            </p:cNvPr>
            <p:cNvSpPr/>
            <p:nvPr/>
          </p:nvSpPr>
          <p:spPr>
            <a:xfrm rot="5400000">
              <a:off x="134797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8" name="六角形 17">
              <a:extLst>
                <a:ext uri="{FF2B5EF4-FFF2-40B4-BE49-F238E27FC236}">
                  <a16:creationId xmlns:a16="http://schemas.microsoft.com/office/drawing/2014/main" id="{DB09D511-C874-E12B-A4AD-DBE93857900D}"/>
                </a:ext>
              </a:extLst>
            </p:cNvPr>
            <p:cNvSpPr/>
            <p:nvPr/>
          </p:nvSpPr>
          <p:spPr>
            <a:xfrm rot="5400000">
              <a:off x="160183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19" name="六角形 18">
              <a:extLst>
                <a:ext uri="{FF2B5EF4-FFF2-40B4-BE49-F238E27FC236}">
                  <a16:creationId xmlns:a16="http://schemas.microsoft.com/office/drawing/2014/main" id="{E20A4AB8-049E-2F96-25D6-916FB6343217}"/>
                </a:ext>
              </a:extLst>
            </p:cNvPr>
            <p:cNvSpPr/>
            <p:nvPr/>
          </p:nvSpPr>
          <p:spPr>
            <a:xfrm rot="5400000">
              <a:off x="185559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0" name="六角形 19">
              <a:extLst>
                <a:ext uri="{FF2B5EF4-FFF2-40B4-BE49-F238E27FC236}">
                  <a16:creationId xmlns:a16="http://schemas.microsoft.com/office/drawing/2014/main" id="{6170956F-B7A6-F553-963E-94A613BCC6D0}"/>
                </a:ext>
              </a:extLst>
            </p:cNvPr>
            <p:cNvSpPr/>
            <p:nvPr/>
          </p:nvSpPr>
          <p:spPr>
            <a:xfrm rot="5400000">
              <a:off x="210955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1" name="六角形 20">
              <a:extLst>
                <a:ext uri="{FF2B5EF4-FFF2-40B4-BE49-F238E27FC236}">
                  <a16:creationId xmlns:a16="http://schemas.microsoft.com/office/drawing/2014/main" id="{4D8E16B2-C232-7C20-AB65-8649024B0EC3}"/>
                </a:ext>
              </a:extLst>
            </p:cNvPr>
            <p:cNvSpPr/>
            <p:nvPr/>
          </p:nvSpPr>
          <p:spPr>
            <a:xfrm rot="5400000">
              <a:off x="236340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2" name="六角形 21">
              <a:extLst>
                <a:ext uri="{FF2B5EF4-FFF2-40B4-BE49-F238E27FC236}">
                  <a16:creationId xmlns:a16="http://schemas.microsoft.com/office/drawing/2014/main" id="{24AC5706-8632-62B0-4FDC-AC5AAAB762F2}"/>
                </a:ext>
              </a:extLst>
            </p:cNvPr>
            <p:cNvSpPr/>
            <p:nvPr/>
          </p:nvSpPr>
          <p:spPr>
            <a:xfrm rot="5400000">
              <a:off x="261726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3" name="六角形 22">
              <a:extLst>
                <a:ext uri="{FF2B5EF4-FFF2-40B4-BE49-F238E27FC236}">
                  <a16:creationId xmlns:a16="http://schemas.microsoft.com/office/drawing/2014/main" id="{529972A3-CF99-CE25-546E-3443C9E72B3D}"/>
                </a:ext>
              </a:extLst>
            </p:cNvPr>
            <p:cNvSpPr/>
            <p:nvPr/>
          </p:nvSpPr>
          <p:spPr>
            <a:xfrm rot="5400000">
              <a:off x="287112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4" name="六角形 23">
              <a:extLst>
                <a:ext uri="{FF2B5EF4-FFF2-40B4-BE49-F238E27FC236}">
                  <a16:creationId xmlns:a16="http://schemas.microsoft.com/office/drawing/2014/main" id="{F264AE24-3546-6658-E73A-D1A5C57E28BA}"/>
                </a:ext>
              </a:extLst>
            </p:cNvPr>
            <p:cNvSpPr/>
            <p:nvPr/>
          </p:nvSpPr>
          <p:spPr>
            <a:xfrm rot="5400000">
              <a:off x="312498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5" name="六角形 24">
              <a:extLst>
                <a:ext uri="{FF2B5EF4-FFF2-40B4-BE49-F238E27FC236}">
                  <a16:creationId xmlns:a16="http://schemas.microsoft.com/office/drawing/2014/main" id="{315CCF78-303F-3557-3ED5-8017A90D9D16}"/>
                </a:ext>
              </a:extLst>
            </p:cNvPr>
            <p:cNvSpPr/>
            <p:nvPr/>
          </p:nvSpPr>
          <p:spPr>
            <a:xfrm rot="5400000">
              <a:off x="337873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6" name="六角形 25">
              <a:extLst>
                <a:ext uri="{FF2B5EF4-FFF2-40B4-BE49-F238E27FC236}">
                  <a16:creationId xmlns:a16="http://schemas.microsoft.com/office/drawing/2014/main" id="{511A227B-CCF4-E72B-6B72-9A0CC7FB3FC6}"/>
                </a:ext>
              </a:extLst>
            </p:cNvPr>
            <p:cNvSpPr/>
            <p:nvPr/>
          </p:nvSpPr>
          <p:spPr>
            <a:xfrm rot="5400000">
              <a:off x="363269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7" name="六角形 26">
              <a:extLst>
                <a:ext uri="{FF2B5EF4-FFF2-40B4-BE49-F238E27FC236}">
                  <a16:creationId xmlns:a16="http://schemas.microsoft.com/office/drawing/2014/main" id="{0A601577-D76B-C962-5BB3-4B351E03E4C5}"/>
                </a:ext>
              </a:extLst>
            </p:cNvPr>
            <p:cNvSpPr/>
            <p:nvPr/>
          </p:nvSpPr>
          <p:spPr>
            <a:xfrm rot="5400000">
              <a:off x="388655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8" name="六角形 27">
              <a:extLst>
                <a:ext uri="{FF2B5EF4-FFF2-40B4-BE49-F238E27FC236}">
                  <a16:creationId xmlns:a16="http://schemas.microsoft.com/office/drawing/2014/main" id="{45DBCE2E-F051-4A46-E9F3-F7620434B462}"/>
                </a:ext>
              </a:extLst>
            </p:cNvPr>
            <p:cNvSpPr/>
            <p:nvPr/>
          </p:nvSpPr>
          <p:spPr>
            <a:xfrm rot="5400000">
              <a:off x="414041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29" name="六角形 28">
              <a:extLst>
                <a:ext uri="{FF2B5EF4-FFF2-40B4-BE49-F238E27FC236}">
                  <a16:creationId xmlns:a16="http://schemas.microsoft.com/office/drawing/2014/main" id="{D790E96E-1069-04F6-312B-F18A3A2BFC9F}"/>
                </a:ext>
              </a:extLst>
            </p:cNvPr>
            <p:cNvSpPr/>
            <p:nvPr/>
          </p:nvSpPr>
          <p:spPr>
            <a:xfrm rot="5400000">
              <a:off x="439426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0" name="六角形 29">
              <a:extLst>
                <a:ext uri="{FF2B5EF4-FFF2-40B4-BE49-F238E27FC236}">
                  <a16:creationId xmlns:a16="http://schemas.microsoft.com/office/drawing/2014/main" id="{98DE6494-6574-5B51-AE1C-EC38AC964681}"/>
                </a:ext>
              </a:extLst>
            </p:cNvPr>
            <p:cNvSpPr/>
            <p:nvPr/>
          </p:nvSpPr>
          <p:spPr>
            <a:xfrm rot="5400000">
              <a:off x="464812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1" name="六角形 30">
              <a:extLst>
                <a:ext uri="{FF2B5EF4-FFF2-40B4-BE49-F238E27FC236}">
                  <a16:creationId xmlns:a16="http://schemas.microsoft.com/office/drawing/2014/main" id="{3295ADCB-BD0D-E17F-0C60-191F7EA0940A}"/>
                </a:ext>
              </a:extLst>
            </p:cNvPr>
            <p:cNvSpPr/>
            <p:nvPr/>
          </p:nvSpPr>
          <p:spPr>
            <a:xfrm rot="5400000">
              <a:off x="4901906"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2" name="六角形 31">
              <a:extLst>
                <a:ext uri="{FF2B5EF4-FFF2-40B4-BE49-F238E27FC236}">
                  <a16:creationId xmlns:a16="http://schemas.microsoft.com/office/drawing/2014/main" id="{852E4034-797C-5513-3458-FA775DC73AD5}"/>
                </a:ext>
              </a:extLst>
            </p:cNvPr>
            <p:cNvSpPr/>
            <p:nvPr/>
          </p:nvSpPr>
          <p:spPr>
            <a:xfrm rot="5400000">
              <a:off x="515577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3" name="六角形 32">
              <a:extLst>
                <a:ext uri="{FF2B5EF4-FFF2-40B4-BE49-F238E27FC236}">
                  <a16:creationId xmlns:a16="http://schemas.microsoft.com/office/drawing/2014/main" id="{5E6BC6A5-F46E-91AC-251F-97BD34AB517E}"/>
                </a:ext>
              </a:extLst>
            </p:cNvPr>
            <p:cNvSpPr/>
            <p:nvPr/>
          </p:nvSpPr>
          <p:spPr>
            <a:xfrm rot="5400000">
              <a:off x="540969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4" name="六角形 33">
              <a:extLst>
                <a:ext uri="{FF2B5EF4-FFF2-40B4-BE49-F238E27FC236}">
                  <a16:creationId xmlns:a16="http://schemas.microsoft.com/office/drawing/2014/main" id="{954F89E4-237E-44B2-2FDB-E0AC891642F2}"/>
                </a:ext>
              </a:extLst>
            </p:cNvPr>
            <p:cNvSpPr/>
            <p:nvPr/>
          </p:nvSpPr>
          <p:spPr>
            <a:xfrm rot="5400000">
              <a:off x="566355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5" name="六角形 34">
              <a:extLst>
                <a:ext uri="{FF2B5EF4-FFF2-40B4-BE49-F238E27FC236}">
                  <a16:creationId xmlns:a16="http://schemas.microsoft.com/office/drawing/2014/main" id="{16D8E589-CDF2-134B-8F02-B95D37A043E0}"/>
                </a:ext>
              </a:extLst>
            </p:cNvPr>
            <p:cNvSpPr/>
            <p:nvPr/>
          </p:nvSpPr>
          <p:spPr>
            <a:xfrm rot="5400000">
              <a:off x="591741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6" name="六角形 35">
              <a:extLst>
                <a:ext uri="{FF2B5EF4-FFF2-40B4-BE49-F238E27FC236}">
                  <a16:creationId xmlns:a16="http://schemas.microsoft.com/office/drawing/2014/main" id="{6B995EF4-8B9A-27B4-F4B8-BD51EAB2B984}"/>
                </a:ext>
              </a:extLst>
            </p:cNvPr>
            <p:cNvSpPr/>
            <p:nvPr/>
          </p:nvSpPr>
          <p:spPr>
            <a:xfrm rot="5400000">
              <a:off x="6171239"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7" name="六角形 36">
              <a:extLst>
                <a:ext uri="{FF2B5EF4-FFF2-40B4-BE49-F238E27FC236}">
                  <a16:creationId xmlns:a16="http://schemas.microsoft.com/office/drawing/2014/main" id="{AF4783CC-AF12-31D0-21EC-8616A24155FF}"/>
                </a:ext>
              </a:extLst>
            </p:cNvPr>
            <p:cNvSpPr/>
            <p:nvPr/>
          </p:nvSpPr>
          <p:spPr>
            <a:xfrm rot="5400000">
              <a:off x="6425103"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8" name="六角形 37">
              <a:extLst>
                <a:ext uri="{FF2B5EF4-FFF2-40B4-BE49-F238E27FC236}">
                  <a16:creationId xmlns:a16="http://schemas.microsoft.com/office/drawing/2014/main" id="{7EB25A75-2F27-63D0-A557-96CEE48C62EE}"/>
                </a:ext>
              </a:extLst>
            </p:cNvPr>
            <p:cNvSpPr/>
            <p:nvPr/>
          </p:nvSpPr>
          <p:spPr>
            <a:xfrm rot="5400000">
              <a:off x="667898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39" name="六角形 38">
              <a:extLst>
                <a:ext uri="{FF2B5EF4-FFF2-40B4-BE49-F238E27FC236}">
                  <a16:creationId xmlns:a16="http://schemas.microsoft.com/office/drawing/2014/main" id="{AE587C7B-0820-24B7-4FF2-1ED51C650985}"/>
                </a:ext>
              </a:extLst>
            </p:cNvPr>
            <p:cNvSpPr/>
            <p:nvPr/>
          </p:nvSpPr>
          <p:spPr>
            <a:xfrm rot="5400000">
              <a:off x="6932842"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0" name="六角形 39">
              <a:extLst>
                <a:ext uri="{FF2B5EF4-FFF2-40B4-BE49-F238E27FC236}">
                  <a16:creationId xmlns:a16="http://schemas.microsoft.com/office/drawing/2014/main" id="{2FDFE564-D8E2-1BF9-8A69-263D62333E56}"/>
                </a:ext>
              </a:extLst>
            </p:cNvPr>
            <p:cNvSpPr/>
            <p:nvPr/>
          </p:nvSpPr>
          <p:spPr>
            <a:xfrm rot="5400000">
              <a:off x="7186700"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1" name="六角形 40">
              <a:extLst>
                <a:ext uri="{FF2B5EF4-FFF2-40B4-BE49-F238E27FC236}">
                  <a16:creationId xmlns:a16="http://schemas.microsoft.com/office/drawing/2014/main" id="{A8FF57D5-B761-9D59-1614-469D15B88A53}"/>
                </a:ext>
              </a:extLst>
            </p:cNvPr>
            <p:cNvSpPr/>
            <p:nvPr/>
          </p:nvSpPr>
          <p:spPr>
            <a:xfrm rot="5400000">
              <a:off x="744055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2" name="六角形 41">
              <a:extLst>
                <a:ext uri="{FF2B5EF4-FFF2-40B4-BE49-F238E27FC236}">
                  <a16:creationId xmlns:a16="http://schemas.microsoft.com/office/drawing/2014/main" id="{0E29F047-B025-E1A9-3C4D-7E47E5E366DF}"/>
                </a:ext>
              </a:extLst>
            </p:cNvPr>
            <p:cNvSpPr/>
            <p:nvPr/>
          </p:nvSpPr>
          <p:spPr>
            <a:xfrm rot="5400000">
              <a:off x="7694415"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3" name="六角形 42">
              <a:extLst>
                <a:ext uri="{FF2B5EF4-FFF2-40B4-BE49-F238E27FC236}">
                  <a16:creationId xmlns:a16="http://schemas.microsoft.com/office/drawing/2014/main" id="{F174B736-5A67-25F1-A4BC-615AB808583B}"/>
                </a:ext>
              </a:extLst>
            </p:cNvPr>
            <p:cNvSpPr/>
            <p:nvPr/>
          </p:nvSpPr>
          <p:spPr>
            <a:xfrm rot="5400000">
              <a:off x="7948157"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4" name="六角形 43">
              <a:extLst>
                <a:ext uri="{FF2B5EF4-FFF2-40B4-BE49-F238E27FC236}">
                  <a16:creationId xmlns:a16="http://schemas.microsoft.com/office/drawing/2014/main" id="{783553BA-0FA9-30D8-1BD5-D6F1F2652AEC}"/>
                </a:ext>
              </a:extLst>
            </p:cNvPr>
            <p:cNvSpPr/>
            <p:nvPr/>
          </p:nvSpPr>
          <p:spPr>
            <a:xfrm rot="5400000">
              <a:off x="8188917"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5" name="六角形 44">
              <a:extLst>
                <a:ext uri="{FF2B5EF4-FFF2-40B4-BE49-F238E27FC236}">
                  <a16:creationId xmlns:a16="http://schemas.microsoft.com/office/drawing/2014/main" id="{58ED4419-1AC4-D210-D267-CF677EAB3894}"/>
                </a:ext>
              </a:extLst>
            </p:cNvPr>
            <p:cNvSpPr/>
            <p:nvPr/>
          </p:nvSpPr>
          <p:spPr>
            <a:xfrm rot="5400000">
              <a:off x="8442879"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6" name="六角形 45">
              <a:extLst>
                <a:ext uri="{FF2B5EF4-FFF2-40B4-BE49-F238E27FC236}">
                  <a16:creationId xmlns:a16="http://schemas.microsoft.com/office/drawing/2014/main" id="{C0F411EC-2752-DBE4-2AAA-A63E4D54D6B0}"/>
                </a:ext>
              </a:extLst>
            </p:cNvPr>
            <p:cNvSpPr/>
            <p:nvPr/>
          </p:nvSpPr>
          <p:spPr>
            <a:xfrm rot="5400000">
              <a:off x="8696735"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7" name="六角形 46">
              <a:extLst>
                <a:ext uri="{FF2B5EF4-FFF2-40B4-BE49-F238E27FC236}">
                  <a16:creationId xmlns:a16="http://schemas.microsoft.com/office/drawing/2014/main" id="{DA08970D-ACCD-335E-73B2-B1424B78DA21}"/>
                </a:ext>
              </a:extLst>
            </p:cNvPr>
            <p:cNvSpPr/>
            <p:nvPr/>
          </p:nvSpPr>
          <p:spPr>
            <a:xfrm rot="5400000">
              <a:off x="8950594" y="517491"/>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8" name="六角形 47">
              <a:extLst>
                <a:ext uri="{FF2B5EF4-FFF2-40B4-BE49-F238E27FC236}">
                  <a16:creationId xmlns:a16="http://schemas.microsoft.com/office/drawing/2014/main" id="{A756FEC9-50AF-762A-D8B2-B00C45F02F41}"/>
                </a:ext>
              </a:extLst>
            </p:cNvPr>
            <p:cNvSpPr/>
            <p:nvPr/>
          </p:nvSpPr>
          <p:spPr>
            <a:xfrm rot="5400000">
              <a:off x="9245053"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49" name="六角形 48">
              <a:extLst>
                <a:ext uri="{FF2B5EF4-FFF2-40B4-BE49-F238E27FC236}">
                  <a16:creationId xmlns:a16="http://schemas.microsoft.com/office/drawing/2014/main" id="{826EEA93-8C85-8C8F-0C5B-F7C97C88D809}"/>
                </a:ext>
              </a:extLst>
            </p:cNvPr>
            <p:cNvSpPr/>
            <p:nvPr/>
          </p:nvSpPr>
          <p:spPr>
            <a:xfrm rot="5400000">
              <a:off x="9498911"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sp>
          <p:nvSpPr>
            <p:cNvPr id="50" name="六角形 49">
              <a:extLst>
                <a:ext uri="{FF2B5EF4-FFF2-40B4-BE49-F238E27FC236}">
                  <a16:creationId xmlns:a16="http://schemas.microsoft.com/office/drawing/2014/main" id="{ED7ECD34-7A05-794D-8DD6-EB88F058EE1C}"/>
                </a:ext>
              </a:extLst>
            </p:cNvPr>
            <p:cNvSpPr/>
            <p:nvPr/>
          </p:nvSpPr>
          <p:spPr>
            <a:xfrm rot="5400000">
              <a:off x="9752768" y="509047"/>
              <a:ext cx="135571" cy="126610"/>
            </a:xfrm>
            <a:prstGeom prst="hexagon">
              <a:avLst/>
            </a:prstGeom>
            <a:solidFill>
              <a:srgbClr val="ED9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solidFill>
                  <a:prstClr val="white"/>
                </a:solidFill>
              </a:endParaRPr>
            </a:p>
          </p:txBody>
        </p:sp>
      </p:grpSp>
      <p:sp>
        <p:nvSpPr>
          <p:cNvPr id="10" name="テキスト ボックス 9">
            <a:extLst>
              <a:ext uri="{FF2B5EF4-FFF2-40B4-BE49-F238E27FC236}">
                <a16:creationId xmlns:a16="http://schemas.microsoft.com/office/drawing/2014/main" id="{F9F4D673-BFC5-1349-E871-E8ADE310F3F2}"/>
              </a:ext>
            </a:extLst>
          </p:cNvPr>
          <p:cNvSpPr txBox="1"/>
          <p:nvPr/>
        </p:nvSpPr>
        <p:spPr>
          <a:xfrm>
            <a:off x="100440" y="720099"/>
            <a:ext cx="9705119" cy="5376166"/>
          </a:xfrm>
          <a:prstGeom prst="rect">
            <a:avLst/>
          </a:prstGeom>
          <a:solidFill>
            <a:schemeClr val="bg1"/>
          </a:solidFill>
          <a:ln>
            <a:solidFill>
              <a:schemeClr val="tx1"/>
            </a:solidFill>
          </a:ln>
        </p:spPr>
        <p:txBody>
          <a:bodyPr wrap="square" lIns="84406" tIns="42203" rIns="84406" bIns="42203" rtlCol="0" anchor="t">
            <a:spAutoFit/>
          </a:bodyPr>
          <a:lstStyle/>
          <a:p>
            <a:pPr marL="0" marR="0" lvl="0" indent="0" algn="l" defTabSz="844083" rtl="0" eaLnBrk="1" fontAlgn="base"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l" defTabSz="844083" rtl="0" eaLnBrk="1" fontAlgn="base"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食品等の持続的な供給を実現するための取引の適正化に関する公表事項</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a:t>
            </a:r>
          </a:p>
          <a:p>
            <a:pPr marL="177800" marR="0" lvl="0" indent="0" algn="l" defTabSz="844083" rtl="0" eaLnBrk="1" fontAlgn="base" latinLnBrk="0" hangingPunct="1">
              <a:lnSpc>
                <a:spcPts val="14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176213" marR="0" lvl="0" indent="-176213"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〇　食品等の持続的な供給を実現するための食品等事業者による事業活動の促進及び食品等の取引の適正化に関する法律（平成３年法律第</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59</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号。以下「法」という。）第</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41</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条に基づき、農林水産大臣は、飲食料品等であって、取引においてその持続的な供給に要する費用について認識しにくいものを指定することができます。</a:t>
            </a:r>
          </a:p>
          <a:p>
            <a:pPr marL="176213" marR="0" lvl="0" indent="0" algn="l" defTabSz="844083" rtl="0" eaLnBrk="1" fontAlgn="base" latinLnBrk="0" hangingPunct="1">
              <a:lnSpc>
                <a:spcPts val="2031"/>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　当該指定を受けた指定飲食料品等のうち、本卸売市場において取扱予定のあるものは以下のとおりです。</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Meiryo UI"/>
                <a:ea typeface="Meiryo UI"/>
                <a:cs typeface="+mn-cs"/>
              </a:rPr>
              <a:t>　 野菜</a:t>
            </a:r>
            <a:r>
              <a:rPr kumimoji="1" lang="zh-TW" altLang="en-US" sz="1400" b="0" i="0" u="none" strike="noStrike" kern="1200" cap="none" spc="0" normalizeH="0" baseline="0" noProof="0" dirty="0">
                <a:ln>
                  <a:noFill/>
                </a:ln>
                <a:effectLst/>
                <a:uLnTx/>
                <a:uFillTx/>
                <a:latin typeface="Meiryo UI"/>
                <a:ea typeface="Meiryo UI"/>
                <a:cs typeface="+mn-cs"/>
              </a:rPr>
              <a:t>、豆腐、納豆、飲用牛乳</a:t>
            </a:r>
            <a:r>
              <a:rPr kumimoji="1" lang="ja-JP" altLang="en-US" sz="1400" b="0" i="0" u="none" strike="noStrike" kern="1200" cap="none" spc="0" normalizeH="0" baseline="0" noProof="0" dirty="0">
                <a:ln>
                  <a:noFill/>
                </a:ln>
                <a:effectLst/>
                <a:uLnTx/>
                <a:uFillTx/>
                <a:latin typeface="Meiryo UI"/>
                <a:ea typeface="Meiryo UI"/>
                <a:cs typeface="+mn-cs"/>
              </a:rPr>
              <a:t>（成分調整牛乳を除く。）</a:t>
            </a:r>
            <a:endParaRPr kumimoji="1" lang="en-US" altLang="ja-JP" sz="1400" b="0" i="0" u="none" strike="noStrike" kern="1200" cap="none" spc="0" normalizeH="0" baseline="0" noProof="0" dirty="0">
              <a:ln>
                <a:noFill/>
              </a:ln>
              <a:effectLst/>
              <a:uLnTx/>
              <a:uFillTx/>
              <a:latin typeface="Meiryo UI"/>
              <a:ea typeface="Meiryo UI"/>
              <a:cs typeface="+mn-cs"/>
            </a:endParaRPr>
          </a:p>
          <a:p>
            <a:pPr marL="0" marR="0" lvl="0" indent="0" algn="l" defTabSz="844083" rtl="0" eaLnBrk="1" fontAlgn="base" latinLnBrk="0" hangingPunct="1">
              <a:lnSpc>
                <a:spcPts val="2031"/>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176213" marR="0" lvl="0" indent="-176213" algn="l" defTabSz="844083" rtl="0" eaLnBrk="1" fontAlgn="base" latinLnBrk="0" hangingPunct="1">
              <a:lnSpc>
                <a:spcPts val="2031"/>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〇　上記品目について、法第</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42</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条第１項第１号に規定する、取引においてその持続的な供給に要する費用に関して参照すべき指標は、以下のとおりです。</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176213" marR="0" lvl="0" indent="-176213"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　 </a:t>
            </a:r>
            <a:r>
              <a:rPr kumimoji="1" lang="ja-JP" altLang="en-US" sz="1400" b="0" i="0" u="none" strike="noStrike" kern="1200" cap="none" spc="0" normalizeH="0" baseline="0" noProof="0" dirty="0">
                <a:ln>
                  <a:noFill/>
                </a:ln>
                <a:effectLst/>
                <a:uLnTx/>
                <a:uFillTx/>
                <a:latin typeface="Meiryo UI"/>
                <a:ea typeface="Meiryo UI"/>
                <a:cs typeface="+mn-cs"/>
              </a:rPr>
              <a:t>－</a:t>
            </a:r>
            <a:endParaRPr kumimoji="1" lang="en-US" altLang="ja-JP" sz="1400" b="0" i="0" u="none" strike="noStrike" kern="1200" cap="none" spc="0" normalizeH="0" baseline="0" noProof="0" dirty="0">
              <a:ln>
                <a:noFill/>
              </a:ln>
              <a:effectLst/>
              <a:uLnTx/>
              <a:uFillTx/>
              <a:latin typeface="Meiryo UI"/>
              <a:ea typeface="Meiryo UI"/>
              <a:cs typeface="+mn-cs"/>
            </a:endParaRPr>
          </a:p>
          <a:p>
            <a:pPr marL="177800" marR="0" lvl="0" indent="-177800" algn="l" defTabSz="844083" rtl="0" eaLnBrk="1" fontAlgn="base" latinLnBrk="0" hangingPunct="1">
              <a:lnSpc>
                <a:spcPts val="2031"/>
              </a:lnSpc>
              <a:spcBef>
                <a:spcPts val="0"/>
              </a:spcBef>
              <a:spcAft>
                <a:spcPts val="0"/>
              </a:spcAft>
              <a:buClrTx/>
              <a:buSzTx/>
              <a:buFontTx/>
              <a:buNone/>
              <a:tabLst/>
              <a:defRPr/>
            </a:pPr>
            <a:r>
              <a:rPr lang="ja-JP" altLang="en-US" sz="1400" dirty="0">
                <a:latin typeface="Meiryo UI"/>
                <a:ea typeface="Meiryo UI"/>
              </a:rPr>
              <a:t>　 </a:t>
            </a:r>
            <a:r>
              <a:rPr lang="en-US" altLang="ja-JP" sz="1400" dirty="0">
                <a:latin typeface="Meiryo UI"/>
                <a:ea typeface="Meiryo UI"/>
              </a:rPr>
              <a:t>※</a:t>
            </a:r>
            <a:r>
              <a:rPr lang="ja-JP" altLang="en-US" sz="1400" dirty="0">
                <a:latin typeface="Meiryo UI"/>
                <a:ea typeface="Meiryo UI"/>
              </a:rPr>
              <a:t>現在、国において検討中です。</a:t>
            </a:r>
            <a:endParaRPr kumimoji="1" lang="en-US" altLang="ja-JP" sz="1400" b="0" i="0" u="none" strike="noStrike" kern="1200" cap="none" spc="0" normalizeH="0" baseline="0" noProof="0" dirty="0">
              <a:ln>
                <a:noFill/>
              </a:ln>
              <a:effectLst/>
              <a:uLnTx/>
              <a:uFillTx/>
              <a:latin typeface="Meiryo UI"/>
              <a:ea typeface="Meiryo UI"/>
              <a:cs typeface="+mn-cs"/>
            </a:endParaRPr>
          </a:p>
          <a:p>
            <a:pPr marL="177800" marR="0" lvl="0" indent="-177800" algn="l" defTabSz="844083" rtl="0" eaLnBrk="1" fontAlgn="base" latinLnBrk="0" hangingPunct="1">
              <a:lnSpc>
                <a:spcPts val="2031"/>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177800" marR="0" lvl="0" indent="-177800"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〇　法第</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36</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条に基づき、飲食料品等事業者等が飲食料品等の持続的な供給を図るため、取引において講ずるよう努めなければならないとされている措置の内容は以下のとおりです。</a:t>
            </a:r>
          </a:p>
          <a:p>
            <a:pPr marL="355600" marR="0" lvl="0" indent="-177800"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１　取引の相手方から、その取り扱う当該飲食料品等の持続的な供給に要する費用その他特に当該持続的な供給を図るために考慮を求める事由を示して、取引条件に関する協議の申出がされた場合には、誠実に当該協議に応ずること。</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355600" marR="0" lvl="0" indent="-177800" algn="l" defTabSz="844083" rtl="0" eaLnBrk="1" fontAlgn="base" latinLnBrk="0" hangingPunct="1">
              <a:lnSpc>
                <a:spcPts val="2031"/>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２　１に掲げるもののほか、取引の相手方から、その取り扱う当該飲食料品等の持続的な供給に資する取組の提案がされた場合には、必要な検討及び協力を行うこと。</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a:p>
            <a:pPr marL="355600" marR="0" lvl="0" indent="-177800" algn="l" defTabSz="844083" rtl="0" eaLnBrk="1" fontAlgn="base" latinLnBrk="0" hangingPunct="1">
              <a:lnSpc>
                <a:spcPts val="2031"/>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cs typeface="+mn-cs"/>
            </a:endParaRPr>
          </a:p>
        </p:txBody>
      </p:sp>
    </p:spTree>
    <p:extLst>
      <p:ext uri="{BB962C8B-B14F-4D97-AF65-F5344CB8AC3E}">
        <p14:creationId xmlns:p14="http://schemas.microsoft.com/office/powerpoint/2010/main" val="41750271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8">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8">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8">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01.xml.rels><?xml version="1.0" encoding="UTF-8" standalone="yes"?>
<Relationships xmlns="http://schemas.openxmlformats.org/package/2006/relationships"><Relationship Id="rId1" Type="http://schemas.openxmlformats.org/officeDocument/2006/relationships/customXmlProps" Target="itemProps101.xml"/></Relationships>
</file>

<file path=customXml/_rels/item102.xml.rels><?xml version="1.0" encoding="UTF-8" standalone="yes"?>
<Relationships xmlns="http://schemas.openxmlformats.org/package/2006/relationships"><Relationship Id="rId1" Type="http://schemas.openxmlformats.org/officeDocument/2006/relationships/customXmlProps" Target="itemProps102.xml"/></Relationships>
</file>

<file path=customXml/_rels/item103.xml.rels><?xml version="1.0" encoding="UTF-8" standalone="yes"?>
<Relationships xmlns="http://schemas.openxmlformats.org/package/2006/relationships"><Relationship Id="rId1" Type="http://schemas.openxmlformats.org/officeDocument/2006/relationships/customXmlProps" Target="itemProps103.xml"/></Relationships>
</file>

<file path=customXml/_rels/item104.xml.rels><?xml version="1.0" encoding="UTF-8" standalone="yes"?>
<Relationships xmlns="http://schemas.openxmlformats.org/package/2006/relationships"><Relationship Id="rId1" Type="http://schemas.openxmlformats.org/officeDocument/2006/relationships/customXmlProps" Target="itemProps104.xml"/></Relationships>
</file>

<file path=customXml/_rels/item105.xml.rels><?xml version="1.0" encoding="UTF-8" standalone="yes"?>
<Relationships xmlns="http://schemas.openxmlformats.org/package/2006/relationships"><Relationship Id="rId1" Type="http://schemas.openxmlformats.org/officeDocument/2006/relationships/customXmlProps" Target="itemProps105.xml"/></Relationships>
</file>

<file path=customXml/_rels/item106.xml.rels><?xml version="1.0" encoding="UTF-8" standalone="yes"?>
<Relationships xmlns="http://schemas.openxmlformats.org/package/2006/relationships"><Relationship Id="rId1" Type="http://schemas.openxmlformats.org/officeDocument/2006/relationships/customXmlProps" Target="itemProps106.xml"/></Relationships>
</file>

<file path=customXml/_rels/item107.xml.rels><?xml version="1.0" encoding="UTF-8" standalone="yes"?>
<Relationships xmlns="http://schemas.openxmlformats.org/package/2006/relationships"><Relationship Id="rId1" Type="http://schemas.openxmlformats.org/officeDocument/2006/relationships/customXmlProps" Target="itemProps107.xml"/></Relationships>
</file>

<file path=customXml/_rels/item108.xml.rels><?xml version="1.0" encoding="UTF-8" standalone="yes"?>
<Relationships xmlns="http://schemas.openxmlformats.org/package/2006/relationships"><Relationship Id="rId1" Type="http://schemas.openxmlformats.org/officeDocument/2006/relationships/customXmlProps" Target="itemProps108.xml"/></Relationships>
</file>

<file path=customXml/_rels/item109.xml.rels><?xml version="1.0" encoding="UTF-8" standalone="yes"?>
<Relationships xmlns="http://schemas.openxmlformats.org/package/2006/relationships"><Relationship Id="rId1" Type="http://schemas.openxmlformats.org/officeDocument/2006/relationships/customXmlProps" Target="itemProps109.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10.xml.rels><?xml version="1.0" encoding="UTF-8" standalone="yes"?>
<Relationships xmlns="http://schemas.openxmlformats.org/package/2006/relationships"><Relationship Id="rId1" Type="http://schemas.openxmlformats.org/officeDocument/2006/relationships/customXmlProps" Target="itemProps110.xml"/></Relationships>
</file>

<file path=customXml/_rels/item111.xml.rels><?xml version="1.0" encoding="UTF-8" standalone="yes"?>
<Relationships xmlns="http://schemas.openxmlformats.org/package/2006/relationships"><Relationship Id="rId1" Type="http://schemas.openxmlformats.org/officeDocument/2006/relationships/customXmlProps" Target="itemProps111.xml"/></Relationships>
</file>

<file path=customXml/_rels/item112.xml.rels><?xml version="1.0" encoding="UTF-8" standalone="yes"?>
<Relationships xmlns="http://schemas.openxmlformats.org/package/2006/relationships"><Relationship Id="rId1" Type="http://schemas.openxmlformats.org/officeDocument/2006/relationships/customXmlProps" Target="itemProps112.xml"/></Relationships>
</file>

<file path=customXml/_rels/item113.xml.rels><?xml version="1.0" encoding="UTF-8" standalone="yes"?>
<Relationships xmlns="http://schemas.openxmlformats.org/package/2006/relationships"><Relationship Id="rId1" Type="http://schemas.openxmlformats.org/officeDocument/2006/relationships/customXmlProps" Target="itemProps113.xml"/></Relationships>
</file>

<file path=customXml/_rels/item114.xml.rels><?xml version="1.0" encoding="UTF-8" standalone="yes"?>
<Relationships xmlns="http://schemas.openxmlformats.org/package/2006/relationships"><Relationship Id="rId1" Type="http://schemas.openxmlformats.org/officeDocument/2006/relationships/customXmlProps" Target="itemProps114.xml"/></Relationships>
</file>

<file path=customXml/_rels/item115.xml.rels><?xml version="1.0" encoding="UTF-8" standalone="yes"?>
<Relationships xmlns="http://schemas.openxmlformats.org/package/2006/relationships"><Relationship Id="rId1" Type="http://schemas.openxmlformats.org/officeDocument/2006/relationships/customXmlProps" Target="itemProps115.xml"/></Relationships>
</file>

<file path=customXml/_rels/item116.xml.rels><?xml version="1.0" encoding="UTF-8" standalone="yes"?>
<Relationships xmlns="http://schemas.openxmlformats.org/package/2006/relationships"><Relationship Id="rId1" Type="http://schemas.openxmlformats.org/officeDocument/2006/relationships/customXmlProps" Target="itemProps116.xml"/></Relationships>
</file>

<file path=customXml/_rels/item117.xml.rels><?xml version="1.0" encoding="UTF-8" standalone="yes"?>
<Relationships xmlns="http://schemas.openxmlformats.org/package/2006/relationships"><Relationship Id="rId1" Type="http://schemas.openxmlformats.org/officeDocument/2006/relationships/customXmlProps" Target="itemProps117.xml"/></Relationships>
</file>

<file path=customXml/_rels/item118.xml.rels><?xml version="1.0" encoding="UTF-8" standalone="yes"?>
<Relationships xmlns="http://schemas.openxmlformats.org/package/2006/relationships"><Relationship Id="rId1" Type="http://schemas.openxmlformats.org/officeDocument/2006/relationships/customXmlProps" Target="itemProps118.xml"/></Relationships>
</file>

<file path=customXml/_rels/item119.xml.rels><?xml version="1.0" encoding="UTF-8" standalone="yes"?>
<Relationships xmlns="http://schemas.openxmlformats.org/package/2006/relationships"><Relationship Id="rId1" Type="http://schemas.openxmlformats.org/officeDocument/2006/relationships/customXmlProps" Target="itemProps119.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20.xml.rels><?xml version="1.0" encoding="UTF-8" standalone="yes"?>
<Relationships xmlns="http://schemas.openxmlformats.org/package/2006/relationships"><Relationship Id="rId1" Type="http://schemas.openxmlformats.org/officeDocument/2006/relationships/customXmlProps" Target="itemProps120.xml"/></Relationships>
</file>

<file path=customXml/_rels/item121.xml.rels><?xml version="1.0" encoding="UTF-8" standalone="yes"?>
<Relationships xmlns="http://schemas.openxmlformats.org/package/2006/relationships"><Relationship Id="rId1" Type="http://schemas.openxmlformats.org/officeDocument/2006/relationships/customXmlProps" Target="itemProps121.xml"/></Relationships>
</file>

<file path=customXml/_rels/item122.xml.rels><?xml version="1.0" encoding="UTF-8" standalone="yes"?>
<Relationships xmlns="http://schemas.openxmlformats.org/package/2006/relationships"><Relationship Id="rId1" Type="http://schemas.openxmlformats.org/officeDocument/2006/relationships/customXmlProps" Target="itemProps122.xml"/></Relationships>
</file>

<file path=customXml/_rels/item123.xml.rels><?xml version="1.0" encoding="UTF-8" standalone="yes"?>
<Relationships xmlns="http://schemas.openxmlformats.org/package/2006/relationships"><Relationship Id="rId1" Type="http://schemas.openxmlformats.org/officeDocument/2006/relationships/customXmlProps" Target="itemProps123.xml"/></Relationships>
</file>

<file path=customXml/_rels/item124.xml.rels><?xml version="1.0" encoding="UTF-8" standalone="yes"?>
<Relationships xmlns="http://schemas.openxmlformats.org/package/2006/relationships"><Relationship Id="rId1" Type="http://schemas.openxmlformats.org/officeDocument/2006/relationships/customXmlProps" Target="itemProps124.xml"/></Relationships>
</file>

<file path=customXml/_rels/item125.xml.rels><?xml version="1.0" encoding="UTF-8" standalone="yes"?>
<Relationships xmlns="http://schemas.openxmlformats.org/package/2006/relationships"><Relationship Id="rId1" Type="http://schemas.openxmlformats.org/officeDocument/2006/relationships/customXmlProps" Target="itemProps125.xml"/></Relationships>
</file>

<file path=customXml/_rels/item126.xml.rels><?xml version="1.0" encoding="UTF-8" standalone="yes"?>
<Relationships xmlns="http://schemas.openxmlformats.org/package/2006/relationships"><Relationship Id="rId1" Type="http://schemas.openxmlformats.org/officeDocument/2006/relationships/customXmlProps" Target="itemProps126.xml"/></Relationships>
</file>

<file path=customXml/_rels/item127.xml.rels><?xml version="1.0" encoding="UTF-8" standalone="yes"?>
<Relationships xmlns="http://schemas.openxmlformats.org/package/2006/relationships"><Relationship Id="rId1" Type="http://schemas.openxmlformats.org/officeDocument/2006/relationships/customXmlProps" Target="itemProps127.xml"/></Relationships>
</file>

<file path=customXml/_rels/item128.xml.rels><?xml version="1.0" encoding="UTF-8" standalone="yes"?>
<Relationships xmlns="http://schemas.openxmlformats.org/package/2006/relationships"><Relationship Id="rId1" Type="http://schemas.openxmlformats.org/officeDocument/2006/relationships/customXmlProps" Target="itemProps128.xml"/></Relationships>
</file>

<file path=customXml/_rels/item129.xml.rels><?xml version="1.0" encoding="UTF-8" standalone="yes"?>
<Relationships xmlns="http://schemas.openxmlformats.org/package/2006/relationships"><Relationship Id="rId1" Type="http://schemas.openxmlformats.org/officeDocument/2006/relationships/customXmlProps" Target="itemProps129.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30.xml.rels><?xml version="1.0" encoding="UTF-8" standalone="yes"?>
<Relationships xmlns="http://schemas.openxmlformats.org/package/2006/relationships"><Relationship Id="rId1" Type="http://schemas.openxmlformats.org/officeDocument/2006/relationships/customXmlProps" Target="itemProps130.xml"/></Relationships>
</file>

<file path=customXml/_rels/item131.xml.rels><?xml version="1.0" encoding="UTF-8" standalone="yes"?>
<Relationships xmlns="http://schemas.openxmlformats.org/package/2006/relationships"><Relationship Id="rId1" Type="http://schemas.openxmlformats.org/officeDocument/2006/relationships/customXmlProps" Target="itemProps131.xml"/></Relationships>
</file>

<file path=customXml/_rels/item132.xml.rels><?xml version="1.0" encoding="UTF-8" standalone="yes"?>
<Relationships xmlns="http://schemas.openxmlformats.org/package/2006/relationships"><Relationship Id="rId1" Type="http://schemas.openxmlformats.org/officeDocument/2006/relationships/customXmlProps" Target="itemProps132.xml"/></Relationships>
</file>

<file path=customXml/_rels/item133.xml.rels><?xml version="1.0" encoding="UTF-8" standalone="yes"?>
<Relationships xmlns="http://schemas.openxmlformats.org/package/2006/relationships"><Relationship Id="rId1" Type="http://schemas.openxmlformats.org/officeDocument/2006/relationships/customXmlProps" Target="itemProps133.xml"/></Relationships>
</file>

<file path=customXml/_rels/item134.xml.rels><?xml version="1.0" encoding="UTF-8" standalone="yes"?>
<Relationships xmlns="http://schemas.openxmlformats.org/package/2006/relationships"><Relationship Id="rId1" Type="http://schemas.openxmlformats.org/officeDocument/2006/relationships/customXmlProps" Target="itemProps134.xml"/></Relationships>
</file>

<file path=customXml/_rels/item135.xml.rels><?xml version="1.0" encoding="UTF-8" standalone="yes"?>
<Relationships xmlns="http://schemas.openxmlformats.org/package/2006/relationships"><Relationship Id="rId1" Type="http://schemas.openxmlformats.org/officeDocument/2006/relationships/customXmlProps" Target="itemProps135.xml"/></Relationships>
</file>

<file path=customXml/_rels/item136.xml.rels><?xml version="1.0" encoding="UTF-8" standalone="yes"?>
<Relationships xmlns="http://schemas.openxmlformats.org/package/2006/relationships"><Relationship Id="rId1" Type="http://schemas.openxmlformats.org/officeDocument/2006/relationships/customXmlProps" Target="itemProps136.xml"/></Relationships>
</file>

<file path=customXml/_rels/item137.xml.rels><?xml version="1.0" encoding="UTF-8" standalone="yes"?>
<Relationships xmlns="http://schemas.openxmlformats.org/package/2006/relationships"><Relationship Id="rId1" Type="http://schemas.openxmlformats.org/officeDocument/2006/relationships/customXmlProps" Target="itemProps137.xml"/></Relationships>
</file>

<file path=customXml/_rels/item138.xml.rels><?xml version="1.0" encoding="UTF-8" standalone="yes"?>
<Relationships xmlns="http://schemas.openxmlformats.org/package/2006/relationships"><Relationship Id="rId1" Type="http://schemas.openxmlformats.org/officeDocument/2006/relationships/customXmlProps" Target="itemProps138.xml"/></Relationships>
</file>

<file path=customXml/_rels/item139.xml.rels><?xml version="1.0" encoding="UTF-8" standalone="yes"?>
<Relationships xmlns="http://schemas.openxmlformats.org/package/2006/relationships"><Relationship Id="rId1" Type="http://schemas.openxmlformats.org/officeDocument/2006/relationships/customXmlProps" Target="itemProps139.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40.xml.rels><?xml version="1.0" encoding="UTF-8" standalone="yes"?>
<Relationships xmlns="http://schemas.openxmlformats.org/package/2006/relationships"><Relationship Id="rId1" Type="http://schemas.openxmlformats.org/officeDocument/2006/relationships/customXmlProps" Target="itemProps140.xml"/></Relationships>
</file>

<file path=customXml/_rels/item141.xml.rels><?xml version="1.0" encoding="UTF-8" standalone="yes"?>
<Relationships xmlns="http://schemas.openxmlformats.org/package/2006/relationships"><Relationship Id="rId1" Type="http://schemas.openxmlformats.org/officeDocument/2006/relationships/customXmlProps" Target="itemProps141.xml"/></Relationships>
</file>

<file path=customXml/_rels/item142.xml.rels><?xml version="1.0" encoding="UTF-8" standalone="yes"?>
<Relationships xmlns="http://schemas.openxmlformats.org/package/2006/relationships"><Relationship Id="rId1" Type="http://schemas.openxmlformats.org/officeDocument/2006/relationships/customXmlProps" Target="itemProps142.xml"/></Relationships>
</file>

<file path=customXml/_rels/item143.xml.rels><?xml version="1.0" encoding="UTF-8" standalone="yes"?>
<Relationships xmlns="http://schemas.openxmlformats.org/package/2006/relationships"><Relationship Id="rId1" Type="http://schemas.openxmlformats.org/officeDocument/2006/relationships/customXmlProps" Target="itemProps143.xml"/></Relationships>
</file>

<file path=customXml/_rels/item144.xml.rels><?xml version="1.0" encoding="UTF-8" standalone="yes"?>
<Relationships xmlns="http://schemas.openxmlformats.org/package/2006/relationships"><Relationship Id="rId1" Type="http://schemas.openxmlformats.org/officeDocument/2006/relationships/customXmlProps" Target="itemProps144.xml"/></Relationships>
</file>

<file path=customXml/_rels/item145.xml.rels><?xml version="1.0" encoding="UTF-8" standalone="yes"?>
<Relationships xmlns="http://schemas.openxmlformats.org/package/2006/relationships"><Relationship Id="rId1" Type="http://schemas.openxmlformats.org/officeDocument/2006/relationships/customXmlProps" Target="itemProps145.xml"/></Relationships>
</file>

<file path=customXml/_rels/item146.xml.rels><?xml version="1.0" encoding="UTF-8" standalone="yes"?>
<Relationships xmlns="http://schemas.openxmlformats.org/package/2006/relationships"><Relationship Id="rId1" Type="http://schemas.openxmlformats.org/officeDocument/2006/relationships/customXmlProps" Target="itemProps146.xml"/></Relationships>
</file>

<file path=customXml/_rels/item147.xml.rels><?xml version="1.0" encoding="UTF-8" standalone="yes"?>
<Relationships xmlns="http://schemas.openxmlformats.org/package/2006/relationships"><Relationship Id="rId1" Type="http://schemas.openxmlformats.org/officeDocument/2006/relationships/customXmlProps" Target="itemProps147.xml"/></Relationships>
</file>

<file path=customXml/_rels/item148.xml.rels><?xml version="1.0" encoding="UTF-8" standalone="yes"?>
<Relationships xmlns="http://schemas.openxmlformats.org/package/2006/relationships"><Relationship Id="rId1" Type="http://schemas.openxmlformats.org/officeDocument/2006/relationships/customXmlProps" Target="itemProps148.xml"/></Relationships>
</file>

<file path=customXml/_rels/item149.xml.rels><?xml version="1.0" encoding="UTF-8" standalone="yes"?>
<Relationships xmlns="http://schemas.openxmlformats.org/package/2006/relationships"><Relationship Id="rId1" Type="http://schemas.openxmlformats.org/officeDocument/2006/relationships/customXmlProps" Target="itemProps149.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50.xml.rels><?xml version="1.0" encoding="UTF-8" standalone="yes"?>
<Relationships xmlns="http://schemas.openxmlformats.org/package/2006/relationships"><Relationship Id="rId1" Type="http://schemas.openxmlformats.org/officeDocument/2006/relationships/customXmlProps" Target="itemProps150.xml"/></Relationships>
</file>

<file path=customXml/_rels/item151.xml.rels><?xml version="1.0" encoding="UTF-8" standalone="yes"?>
<Relationships xmlns="http://schemas.openxmlformats.org/package/2006/relationships"><Relationship Id="rId1" Type="http://schemas.openxmlformats.org/officeDocument/2006/relationships/customXmlProps" Target="itemProps151.xml"/></Relationships>
</file>

<file path=customXml/_rels/item152.xml.rels><?xml version="1.0" encoding="UTF-8" standalone="yes"?>
<Relationships xmlns="http://schemas.openxmlformats.org/package/2006/relationships"><Relationship Id="rId1" Type="http://schemas.openxmlformats.org/officeDocument/2006/relationships/customXmlProps" Target="itemProps152.xml"/></Relationships>
</file>

<file path=customXml/_rels/item153.xml.rels><?xml version="1.0" encoding="UTF-8" standalone="yes"?>
<Relationships xmlns="http://schemas.openxmlformats.org/package/2006/relationships"><Relationship Id="rId1" Type="http://schemas.openxmlformats.org/officeDocument/2006/relationships/customXmlProps" Target="itemProps153.xml"/></Relationships>
</file>

<file path=customXml/_rels/item154.xml.rels><?xml version="1.0" encoding="UTF-8" standalone="yes"?>
<Relationships xmlns="http://schemas.openxmlformats.org/package/2006/relationships"><Relationship Id="rId1" Type="http://schemas.openxmlformats.org/officeDocument/2006/relationships/customXmlProps" Target="itemProps154.xml"/></Relationships>
</file>

<file path=customXml/_rels/item155.xml.rels><?xml version="1.0" encoding="UTF-8" standalone="yes"?>
<Relationships xmlns="http://schemas.openxmlformats.org/package/2006/relationships"><Relationship Id="rId1" Type="http://schemas.openxmlformats.org/officeDocument/2006/relationships/customXmlProps" Target="itemProps155.xml"/></Relationships>
</file>

<file path=customXml/_rels/item156.xml.rels><?xml version="1.0" encoding="UTF-8" standalone="yes"?>
<Relationships xmlns="http://schemas.openxmlformats.org/package/2006/relationships"><Relationship Id="rId1" Type="http://schemas.openxmlformats.org/officeDocument/2006/relationships/customXmlProps" Target="itemProps156.xml"/></Relationships>
</file>

<file path=customXml/_rels/item157.xml.rels><?xml version="1.0" encoding="UTF-8" standalone="yes"?>
<Relationships xmlns="http://schemas.openxmlformats.org/package/2006/relationships"><Relationship Id="rId1" Type="http://schemas.openxmlformats.org/officeDocument/2006/relationships/customXmlProps" Target="itemProps157.xml"/></Relationships>
</file>

<file path=customXml/_rels/item158.xml.rels><?xml version="1.0" encoding="UTF-8" standalone="yes"?>
<Relationships xmlns="http://schemas.openxmlformats.org/package/2006/relationships"><Relationship Id="rId1" Type="http://schemas.openxmlformats.org/officeDocument/2006/relationships/customXmlProps" Target="itemProps158.xml"/></Relationships>
</file>

<file path=customXml/_rels/item159.xml.rels><?xml version="1.0" encoding="UTF-8" standalone="yes"?>
<Relationships xmlns="http://schemas.openxmlformats.org/package/2006/relationships"><Relationship Id="rId1" Type="http://schemas.openxmlformats.org/officeDocument/2006/relationships/customXmlProps" Target="itemProps159.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60.xml.rels><?xml version="1.0" encoding="UTF-8" standalone="yes"?>
<Relationships xmlns="http://schemas.openxmlformats.org/package/2006/relationships"><Relationship Id="rId1" Type="http://schemas.openxmlformats.org/officeDocument/2006/relationships/customXmlProps" Target="itemProps160.xml"/></Relationships>
</file>

<file path=customXml/_rels/item161.xml.rels><?xml version="1.0" encoding="UTF-8" standalone="yes"?>
<Relationships xmlns="http://schemas.openxmlformats.org/package/2006/relationships"><Relationship Id="rId1" Type="http://schemas.openxmlformats.org/officeDocument/2006/relationships/customXmlProps" Target="itemProps161.xml"/></Relationships>
</file>

<file path=customXml/_rels/item162.xml.rels><?xml version="1.0" encoding="UTF-8" standalone="yes"?>
<Relationships xmlns="http://schemas.openxmlformats.org/package/2006/relationships"><Relationship Id="rId1" Type="http://schemas.openxmlformats.org/officeDocument/2006/relationships/customXmlProps" Target="itemProps162.xml"/></Relationships>
</file>

<file path=customXml/_rels/item163.xml.rels><?xml version="1.0" encoding="UTF-8" standalone="yes"?>
<Relationships xmlns="http://schemas.openxmlformats.org/package/2006/relationships"><Relationship Id="rId1" Type="http://schemas.openxmlformats.org/officeDocument/2006/relationships/customXmlProps" Target="itemProps163.xml"/></Relationships>
</file>

<file path=customXml/_rels/item164.xml.rels><?xml version="1.0" encoding="UTF-8" standalone="yes"?>
<Relationships xmlns="http://schemas.openxmlformats.org/package/2006/relationships"><Relationship Id="rId1" Type="http://schemas.openxmlformats.org/officeDocument/2006/relationships/customXmlProps" Target="itemProps164.xml"/></Relationships>
</file>

<file path=customXml/_rels/item165.xml.rels><?xml version="1.0" encoding="UTF-8" standalone="yes"?>
<Relationships xmlns="http://schemas.openxmlformats.org/package/2006/relationships"><Relationship Id="rId1" Type="http://schemas.openxmlformats.org/officeDocument/2006/relationships/customXmlProps" Target="itemProps165.xml"/></Relationships>
</file>

<file path=customXml/_rels/item166.xml.rels><?xml version="1.0" encoding="UTF-8" standalone="yes"?>
<Relationships xmlns="http://schemas.openxmlformats.org/package/2006/relationships"><Relationship Id="rId1" Type="http://schemas.openxmlformats.org/officeDocument/2006/relationships/customXmlProps" Target="itemProps166.xml"/></Relationships>
</file>

<file path=customXml/_rels/item167.xml.rels><?xml version="1.0" encoding="UTF-8" standalone="yes"?>
<Relationships xmlns="http://schemas.openxmlformats.org/package/2006/relationships"><Relationship Id="rId1" Type="http://schemas.openxmlformats.org/officeDocument/2006/relationships/customXmlProps" Target="itemProps167.xml"/></Relationships>
</file>

<file path=customXml/_rels/item168.xml.rels><?xml version="1.0" encoding="UTF-8" standalone="yes"?>
<Relationships xmlns="http://schemas.openxmlformats.org/package/2006/relationships"><Relationship Id="rId1" Type="http://schemas.openxmlformats.org/officeDocument/2006/relationships/customXmlProps" Target="itemProps168.xml"/></Relationships>
</file>

<file path=customXml/_rels/item169.xml.rels><?xml version="1.0" encoding="UTF-8" standalone="yes"?>
<Relationships xmlns="http://schemas.openxmlformats.org/package/2006/relationships"><Relationship Id="rId1" Type="http://schemas.openxmlformats.org/officeDocument/2006/relationships/customXmlProps" Target="itemProps169.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70.xml.rels><?xml version="1.0" encoding="UTF-8" standalone="yes"?>
<Relationships xmlns="http://schemas.openxmlformats.org/package/2006/relationships"><Relationship Id="rId1" Type="http://schemas.openxmlformats.org/officeDocument/2006/relationships/customXmlProps" Target="itemProps170.xml"/></Relationships>
</file>

<file path=customXml/_rels/item171.xml.rels><?xml version="1.0" encoding="UTF-8" standalone="yes"?>
<Relationships xmlns="http://schemas.openxmlformats.org/package/2006/relationships"><Relationship Id="rId1" Type="http://schemas.openxmlformats.org/officeDocument/2006/relationships/customXmlProps" Target="itemProps171.xml"/></Relationships>
</file>

<file path=customXml/_rels/item172.xml.rels><?xml version="1.0" encoding="UTF-8" standalone="yes"?>
<Relationships xmlns="http://schemas.openxmlformats.org/package/2006/relationships"><Relationship Id="rId1" Type="http://schemas.openxmlformats.org/officeDocument/2006/relationships/customXmlProps" Target="itemProps172.xml"/></Relationships>
</file>

<file path=customXml/_rels/item173.xml.rels><?xml version="1.0" encoding="UTF-8" standalone="yes"?>
<Relationships xmlns="http://schemas.openxmlformats.org/package/2006/relationships"><Relationship Id="rId1" Type="http://schemas.openxmlformats.org/officeDocument/2006/relationships/customXmlProps" Target="itemProps173.xml"/></Relationships>
</file>

<file path=customXml/_rels/item174.xml.rels><?xml version="1.0" encoding="UTF-8" standalone="yes"?>
<Relationships xmlns="http://schemas.openxmlformats.org/package/2006/relationships"><Relationship Id="rId1" Type="http://schemas.openxmlformats.org/officeDocument/2006/relationships/customXmlProps" Target="itemProps174.xml"/></Relationships>
</file>

<file path=customXml/_rels/item175.xml.rels><?xml version="1.0" encoding="UTF-8" standalone="yes"?>
<Relationships xmlns="http://schemas.openxmlformats.org/package/2006/relationships"><Relationship Id="rId1" Type="http://schemas.openxmlformats.org/officeDocument/2006/relationships/customXmlProps" Target="itemProps175.xml"/></Relationships>
</file>

<file path=customXml/_rels/item176.xml.rels><?xml version="1.0" encoding="UTF-8" standalone="yes"?>
<Relationships xmlns="http://schemas.openxmlformats.org/package/2006/relationships"><Relationship Id="rId1" Type="http://schemas.openxmlformats.org/officeDocument/2006/relationships/customXmlProps" Target="itemProps176.xml"/></Relationships>
</file>

<file path=customXml/_rels/item177.xml.rels><?xml version="1.0" encoding="UTF-8" standalone="yes"?>
<Relationships xmlns="http://schemas.openxmlformats.org/package/2006/relationships"><Relationship Id="rId1" Type="http://schemas.openxmlformats.org/officeDocument/2006/relationships/customXmlProps" Target="itemProps177.xml"/></Relationships>
</file>

<file path=customXml/_rels/item178.xml.rels><?xml version="1.0" encoding="UTF-8" standalone="yes"?>
<Relationships xmlns="http://schemas.openxmlformats.org/package/2006/relationships"><Relationship Id="rId1" Type="http://schemas.openxmlformats.org/officeDocument/2006/relationships/customXmlProps" Target="itemProps178.xml"/></Relationships>
</file>

<file path=customXml/_rels/item179.xml.rels><?xml version="1.0" encoding="UTF-8" standalone="yes"?>
<Relationships xmlns="http://schemas.openxmlformats.org/package/2006/relationships"><Relationship Id="rId1" Type="http://schemas.openxmlformats.org/officeDocument/2006/relationships/customXmlProps" Target="itemProps179.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80.xml.rels><?xml version="1.0" encoding="UTF-8" standalone="yes"?>
<Relationships xmlns="http://schemas.openxmlformats.org/package/2006/relationships"><Relationship Id="rId1" Type="http://schemas.openxmlformats.org/officeDocument/2006/relationships/customXmlProps" Target="itemProps180.xml"/></Relationships>
</file>

<file path=customXml/_rels/item181.xml.rels><?xml version="1.0" encoding="UTF-8" standalone="yes"?>
<Relationships xmlns="http://schemas.openxmlformats.org/package/2006/relationships"><Relationship Id="rId1" Type="http://schemas.openxmlformats.org/officeDocument/2006/relationships/customXmlProps" Target="itemProps181.xml"/></Relationships>
</file>

<file path=customXml/_rels/item182.xml.rels><?xml version="1.0" encoding="UTF-8" standalone="yes"?>
<Relationships xmlns="http://schemas.openxmlformats.org/package/2006/relationships"><Relationship Id="rId1" Type="http://schemas.openxmlformats.org/officeDocument/2006/relationships/customXmlProps" Target="itemProps182.xml"/></Relationships>
</file>

<file path=customXml/_rels/item183.xml.rels><?xml version="1.0" encoding="UTF-8" standalone="yes"?>
<Relationships xmlns="http://schemas.openxmlformats.org/package/2006/relationships"><Relationship Id="rId1" Type="http://schemas.openxmlformats.org/officeDocument/2006/relationships/customXmlProps" Target="itemProps183.xml"/></Relationships>
</file>

<file path=customXml/_rels/item184.xml.rels><?xml version="1.0" encoding="UTF-8" standalone="yes"?>
<Relationships xmlns="http://schemas.openxmlformats.org/package/2006/relationships"><Relationship Id="rId1" Type="http://schemas.openxmlformats.org/officeDocument/2006/relationships/customXmlProps" Target="itemProps184.xml"/></Relationships>
</file>

<file path=customXml/_rels/item185.xml.rels><?xml version="1.0" encoding="UTF-8" standalone="yes"?>
<Relationships xmlns="http://schemas.openxmlformats.org/package/2006/relationships"><Relationship Id="rId1" Type="http://schemas.openxmlformats.org/officeDocument/2006/relationships/customXmlProps" Target="itemProps185.xml"/></Relationships>
</file>

<file path=customXml/_rels/item186.xml.rels><?xml version="1.0" encoding="UTF-8" standalone="yes"?>
<Relationships xmlns="http://schemas.openxmlformats.org/package/2006/relationships"><Relationship Id="rId1" Type="http://schemas.openxmlformats.org/officeDocument/2006/relationships/customXmlProps" Target="itemProps186.xml"/></Relationships>
</file>

<file path=customXml/_rels/item187.xml.rels><?xml version="1.0" encoding="UTF-8" standalone="yes"?>
<Relationships xmlns="http://schemas.openxmlformats.org/package/2006/relationships"><Relationship Id="rId1" Type="http://schemas.openxmlformats.org/officeDocument/2006/relationships/customXmlProps" Target="itemProps187.xml"/></Relationships>
</file>

<file path=customXml/_rels/item188.xml.rels><?xml version="1.0" encoding="UTF-8" standalone="yes"?>
<Relationships xmlns="http://schemas.openxmlformats.org/package/2006/relationships"><Relationship Id="rId1" Type="http://schemas.openxmlformats.org/officeDocument/2006/relationships/customXmlProps" Target="itemProps188.xml"/></Relationships>
</file>

<file path=customXml/_rels/item189.xml.rels><?xml version="1.0" encoding="UTF-8" standalone="yes"?>
<Relationships xmlns="http://schemas.openxmlformats.org/package/2006/relationships"><Relationship Id="rId1" Type="http://schemas.openxmlformats.org/officeDocument/2006/relationships/customXmlProps" Target="itemProps189.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190.xml.rels><?xml version="1.0" encoding="UTF-8" standalone="yes"?>
<Relationships xmlns="http://schemas.openxmlformats.org/package/2006/relationships"><Relationship Id="rId1" Type="http://schemas.openxmlformats.org/officeDocument/2006/relationships/customXmlProps" Target="itemProps190.xml"/></Relationships>
</file>

<file path=customXml/_rels/item191.xml.rels><?xml version="1.0" encoding="UTF-8" standalone="yes"?>
<Relationships xmlns="http://schemas.openxmlformats.org/package/2006/relationships"><Relationship Id="rId1" Type="http://schemas.openxmlformats.org/officeDocument/2006/relationships/customXmlProps" Target="itemProps191.xml"/></Relationships>
</file>

<file path=customXml/_rels/item192.xml.rels><?xml version="1.0" encoding="UTF-8" standalone="yes"?>
<Relationships xmlns="http://schemas.openxmlformats.org/package/2006/relationships"><Relationship Id="rId1" Type="http://schemas.openxmlformats.org/officeDocument/2006/relationships/customXmlProps" Target="itemProps192.xml"/></Relationships>
</file>

<file path=customXml/_rels/item193.xml.rels><?xml version="1.0" encoding="UTF-8" standalone="yes"?>
<Relationships xmlns="http://schemas.openxmlformats.org/package/2006/relationships"><Relationship Id="rId1" Type="http://schemas.openxmlformats.org/officeDocument/2006/relationships/customXmlProps" Target="itemProps193.xml"/></Relationships>
</file>

<file path=customXml/_rels/item194.xml.rels><?xml version="1.0" encoding="UTF-8" standalone="yes"?>
<Relationships xmlns="http://schemas.openxmlformats.org/package/2006/relationships"><Relationship Id="rId1" Type="http://schemas.openxmlformats.org/officeDocument/2006/relationships/customXmlProps" Target="itemProps194.xml"/></Relationships>
</file>

<file path=customXml/_rels/item195.xml.rels><?xml version="1.0" encoding="UTF-8" standalone="yes"?>
<Relationships xmlns="http://schemas.openxmlformats.org/package/2006/relationships"><Relationship Id="rId1" Type="http://schemas.openxmlformats.org/officeDocument/2006/relationships/customXmlProps" Target="itemProps195.xml"/></Relationships>
</file>

<file path=customXml/_rels/item196.xml.rels><?xml version="1.0" encoding="UTF-8" standalone="yes"?>
<Relationships xmlns="http://schemas.openxmlformats.org/package/2006/relationships"><Relationship Id="rId1" Type="http://schemas.openxmlformats.org/officeDocument/2006/relationships/customXmlProps" Target="itemProps196.xml"/></Relationships>
</file>

<file path=customXml/_rels/item197.xml.rels><?xml version="1.0" encoding="UTF-8" standalone="yes"?>
<Relationships xmlns="http://schemas.openxmlformats.org/package/2006/relationships"><Relationship Id="rId1" Type="http://schemas.openxmlformats.org/officeDocument/2006/relationships/customXmlProps" Target="itemProps197.xml"/></Relationships>
</file>

<file path=customXml/_rels/item198.xml.rels><?xml version="1.0" encoding="UTF-8" standalone="yes"?>
<Relationships xmlns="http://schemas.openxmlformats.org/package/2006/relationships"><Relationship Id="rId1" Type="http://schemas.openxmlformats.org/officeDocument/2006/relationships/customXmlProps" Target="itemProps198.xml"/></Relationships>
</file>

<file path=customXml/_rels/item199.xml.rels><?xml version="1.0" encoding="UTF-8" standalone="yes"?>
<Relationships xmlns="http://schemas.openxmlformats.org/package/2006/relationships"><Relationship Id="rId1" Type="http://schemas.openxmlformats.org/officeDocument/2006/relationships/customXmlProps" Target="itemProps19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00.xml.rels><?xml version="1.0" encoding="UTF-8" standalone="yes"?>
<Relationships xmlns="http://schemas.openxmlformats.org/package/2006/relationships"><Relationship Id="rId1" Type="http://schemas.openxmlformats.org/officeDocument/2006/relationships/customXmlProps" Target="itemProps200.xml"/></Relationships>
</file>

<file path=customXml/_rels/item201.xml.rels><?xml version="1.0" encoding="UTF-8" standalone="yes"?>
<Relationships xmlns="http://schemas.openxmlformats.org/package/2006/relationships"><Relationship Id="rId1" Type="http://schemas.openxmlformats.org/officeDocument/2006/relationships/customXmlProps" Target="itemProps201.xml"/></Relationships>
</file>

<file path=customXml/_rels/item202.xml.rels><?xml version="1.0" encoding="UTF-8" standalone="yes"?>
<Relationships xmlns="http://schemas.openxmlformats.org/package/2006/relationships"><Relationship Id="rId1" Type="http://schemas.openxmlformats.org/officeDocument/2006/relationships/customXmlProps" Target="itemProps202.xml"/></Relationships>
</file>

<file path=customXml/_rels/item203.xml.rels><?xml version="1.0" encoding="UTF-8" standalone="yes"?>
<Relationships xmlns="http://schemas.openxmlformats.org/package/2006/relationships"><Relationship Id="rId1" Type="http://schemas.openxmlformats.org/officeDocument/2006/relationships/customXmlProps" Target="itemProps203.xml"/></Relationships>
</file>

<file path=customXml/_rels/item204.xml.rels><?xml version="1.0" encoding="UTF-8" standalone="yes"?>
<Relationships xmlns="http://schemas.openxmlformats.org/package/2006/relationships"><Relationship Id="rId1" Type="http://schemas.openxmlformats.org/officeDocument/2006/relationships/customXmlProps" Target="itemProps204.xml"/></Relationships>
</file>

<file path=customXml/_rels/item205.xml.rels><?xml version="1.0" encoding="UTF-8" standalone="yes"?>
<Relationships xmlns="http://schemas.openxmlformats.org/package/2006/relationships"><Relationship Id="rId1" Type="http://schemas.openxmlformats.org/officeDocument/2006/relationships/customXmlProps" Target="itemProps205.xml"/></Relationships>
</file>

<file path=customXml/_rels/item206.xml.rels><?xml version="1.0" encoding="UTF-8" standalone="yes"?>
<Relationships xmlns="http://schemas.openxmlformats.org/package/2006/relationships"><Relationship Id="rId1" Type="http://schemas.openxmlformats.org/officeDocument/2006/relationships/customXmlProps" Target="itemProps206.xml"/></Relationships>
</file>

<file path=customXml/_rels/item207.xml.rels><?xml version="1.0" encoding="UTF-8" standalone="yes"?>
<Relationships xmlns="http://schemas.openxmlformats.org/package/2006/relationships"><Relationship Id="rId1" Type="http://schemas.openxmlformats.org/officeDocument/2006/relationships/customXmlProps" Target="itemProps207.xml"/></Relationships>
</file>

<file path=customXml/_rels/item208.xml.rels><?xml version="1.0" encoding="UTF-8" standalone="yes"?>
<Relationships xmlns="http://schemas.openxmlformats.org/package/2006/relationships"><Relationship Id="rId1" Type="http://schemas.openxmlformats.org/officeDocument/2006/relationships/customXmlProps" Target="itemProps208.xml"/></Relationships>
</file>

<file path=customXml/_rels/item209.xml.rels><?xml version="1.0" encoding="UTF-8" standalone="yes"?>
<Relationships xmlns="http://schemas.openxmlformats.org/package/2006/relationships"><Relationship Id="rId1" Type="http://schemas.openxmlformats.org/officeDocument/2006/relationships/customXmlProps" Target="itemProps209.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10.xml.rels><?xml version="1.0" encoding="UTF-8" standalone="yes"?>
<Relationships xmlns="http://schemas.openxmlformats.org/package/2006/relationships"><Relationship Id="rId1" Type="http://schemas.openxmlformats.org/officeDocument/2006/relationships/customXmlProps" Target="itemProps210.xml"/></Relationships>
</file>

<file path=customXml/_rels/item211.xml.rels><?xml version="1.0" encoding="UTF-8" standalone="yes"?>
<Relationships xmlns="http://schemas.openxmlformats.org/package/2006/relationships"><Relationship Id="rId1" Type="http://schemas.openxmlformats.org/officeDocument/2006/relationships/customXmlProps" Target="itemProps211.xml"/></Relationships>
</file>

<file path=customXml/_rels/item212.xml.rels><?xml version="1.0" encoding="UTF-8" standalone="yes"?>
<Relationships xmlns="http://schemas.openxmlformats.org/package/2006/relationships"><Relationship Id="rId1" Type="http://schemas.openxmlformats.org/officeDocument/2006/relationships/customXmlProps" Target="itemProps212.xml"/></Relationships>
</file>

<file path=customXml/_rels/item213.xml.rels><?xml version="1.0" encoding="UTF-8" standalone="yes"?>
<Relationships xmlns="http://schemas.openxmlformats.org/package/2006/relationships"><Relationship Id="rId1" Type="http://schemas.openxmlformats.org/officeDocument/2006/relationships/customXmlProps" Target="itemProps213.xml"/></Relationships>
</file>

<file path=customXml/_rels/item214.xml.rels><?xml version="1.0" encoding="UTF-8" standalone="yes"?>
<Relationships xmlns="http://schemas.openxmlformats.org/package/2006/relationships"><Relationship Id="rId1" Type="http://schemas.openxmlformats.org/officeDocument/2006/relationships/customXmlProps" Target="itemProps214.xml"/></Relationships>
</file>

<file path=customXml/_rels/item215.xml.rels><?xml version="1.0" encoding="UTF-8" standalone="yes"?>
<Relationships xmlns="http://schemas.openxmlformats.org/package/2006/relationships"><Relationship Id="rId1" Type="http://schemas.openxmlformats.org/officeDocument/2006/relationships/customXmlProps" Target="itemProps215.xml"/></Relationships>
</file>

<file path=customXml/_rels/item216.xml.rels><?xml version="1.0" encoding="UTF-8" standalone="yes"?>
<Relationships xmlns="http://schemas.openxmlformats.org/package/2006/relationships"><Relationship Id="rId1" Type="http://schemas.openxmlformats.org/officeDocument/2006/relationships/customXmlProps" Target="itemProps216.xml"/></Relationships>
</file>

<file path=customXml/_rels/item217.xml.rels><?xml version="1.0" encoding="UTF-8" standalone="yes"?>
<Relationships xmlns="http://schemas.openxmlformats.org/package/2006/relationships"><Relationship Id="rId1" Type="http://schemas.openxmlformats.org/officeDocument/2006/relationships/customXmlProps" Target="itemProps217.xml"/></Relationships>
</file>

<file path=customXml/_rels/item218.xml.rels><?xml version="1.0" encoding="UTF-8" standalone="yes"?>
<Relationships xmlns="http://schemas.openxmlformats.org/package/2006/relationships"><Relationship Id="rId1" Type="http://schemas.openxmlformats.org/officeDocument/2006/relationships/customXmlProps" Target="itemProps218.xml"/></Relationships>
</file>

<file path=customXml/_rels/item219.xml.rels><?xml version="1.0" encoding="UTF-8" standalone="yes"?>
<Relationships xmlns="http://schemas.openxmlformats.org/package/2006/relationships"><Relationship Id="rId1" Type="http://schemas.openxmlformats.org/officeDocument/2006/relationships/customXmlProps" Target="itemProps219.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20.xml.rels><?xml version="1.0" encoding="UTF-8" standalone="yes"?>
<Relationships xmlns="http://schemas.openxmlformats.org/package/2006/relationships"><Relationship Id="rId1" Type="http://schemas.openxmlformats.org/officeDocument/2006/relationships/customXmlProps" Target="itemProps220.xml"/></Relationships>
</file>

<file path=customXml/_rels/item221.xml.rels><?xml version="1.0" encoding="UTF-8" standalone="yes"?>
<Relationships xmlns="http://schemas.openxmlformats.org/package/2006/relationships"><Relationship Id="rId1" Type="http://schemas.openxmlformats.org/officeDocument/2006/relationships/customXmlProps" Target="itemProps221.xml"/></Relationships>
</file>

<file path=customXml/_rels/item222.xml.rels><?xml version="1.0" encoding="UTF-8" standalone="yes"?>
<Relationships xmlns="http://schemas.openxmlformats.org/package/2006/relationships"><Relationship Id="rId1" Type="http://schemas.openxmlformats.org/officeDocument/2006/relationships/customXmlProps" Target="itemProps222.xml"/></Relationships>
</file>

<file path=customXml/_rels/item223.xml.rels><?xml version="1.0" encoding="UTF-8" standalone="yes"?>
<Relationships xmlns="http://schemas.openxmlformats.org/package/2006/relationships"><Relationship Id="rId1" Type="http://schemas.openxmlformats.org/officeDocument/2006/relationships/customXmlProps" Target="itemProps223.xml"/></Relationships>
</file>

<file path=customXml/_rels/item224.xml.rels><?xml version="1.0" encoding="UTF-8" standalone="yes"?>
<Relationships xmlns="http://schemas.openxmlformats.org/package/2006/relationships"><Relationship Id="rId1" Type="http://schemas.openxmlformats.org/officeDocument/2006/relationships/customXmlProps" Target="itemProps224.xml"/></Relationships>
</file>

<file path=customXml/_rels/item225.xml.rels><?xml version="1.0" encoding="UTF-8" standalone="yes"?>
<Relationships xmlns="http://schemas.openxmlformats.org/package/2006/relationships"><Relationship Id="rId1" Type="http://schemas.openxmlformats.org/officeDocument/2006/relationships/customXmlProps" Target="itemProps225.xml"/></Relationships>
</file>

<file path=customXml/_rels/item226.xml.rels><?xml version="1.0" encoding="UTF-8" standalone="yes"?>
<Relationships xmlns="http://schemas.openxmlformats.org/package/2006/relationships"><Relationship Id="rId1" Type="http://schemas.openxmlformats.org/officeDocument/2006/relationships/customXmlProps" Target="itemProps226.xml"/></Relationships>
</file>

<file path=customXml/_rels/item227.xml.rels><?xml version="1.0" encoding="UTF-8" standalone="yes"?>
<Relationships xmlns="http://schemas.openxmlformats.org/package/2006/relationships"><Relationship Id="rId1" Type="http://schemas.openxmlformats.org/officeDocument/2006/relationships/customXmlProps" Target="itemProps227.xml"/></Relationships>
</file>

<file path=customXml/_rels/item228.xml.rels><?xml version="1.0" encoding="UTF-8" standalone="yes"?>
<Relationships xmlns="http://schemas.openxmlformats.org/package/2006/relationships"><Relationship Id="rId1" Type="http://schemas.openxmlformats.org/officeDocument/2006/relationships/customXmlProps" Target="itemProps228.xml"/></Relationships>
</file>

<file path=customXml/_rels/item229.xml.rels><?xml version="1.0" encoding="UTF-8" standalone="yes"?>
<Relationships xmlns="http://schemas.openxmlformats.org/package/2006/relationships"><Relationship Id="rId1" Type="http://schemas.openxmlformats.org/officeDocument/2006/relationships/customXmlProps" Target="itemProps229.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30.xml.rels><?xml version="1.0" encoding="UTF-8" standalone="yes"?>
<Relationships xmlns="http://schemas.openxmlformats.org/package/2006/relationships"><Relationship Id="rId1" Type="http://schemas.openxmlformats.org/officeDocument/2006/relationships/customXmlProps" Target="itemProps230.xml"/></Relationships>
</file>

<file path=customXml/_rels/item231.xml.rels><?xml version="1.0" encoding="UTF-8" standalone="yes"?>
<Relationships xmlns="http://schemas.openxmlformats.org/package/2006/relationships"><Relationship Id="rId1" Type="http://schemas.openxmlformats.org/officeDocument/2006/relationships/customXmlProps" Target="itemProps231.xml"/></Relationships>
</file>

<file path=customXml/_rels/item232.xml.rels><?xml version="1.0" encoding="UTF-8" standalone="yes"?>
<Relationships xmlns="http://schemas.openxmlformats.org/package/2006/relationships"><Relationship Id="rId1" Type="http://schemas.openxmlformats.org/officeDocument/2006/relationships/customXmlProps" Target="itemProps232.xml"/></Relationships>
</file>

<file path=customXml/_rels/item233.xml.rels><?xml version="1.0" encoding="UTF-8" standalone="yes"?>
<Relationships xmlns="http://schemas.openxmlformats.org/package/2006/relationships"><Relationship Id="rId1" Type="http://schemas.openxmlformats.org/officeDocument/2006/relationships/customXmlProps" Target="itemProps233.xml"/></Relationships>
</file>

<file path=customXml/_rels/item234.xml.rels><?xml version="1.0" encoding="UTF-8" standalone="yes"?>
<Relationships xmlns="http://schemas.openxmlformats.org/package/2006/relationships"><Relationship Id="rId1" Type="http://schemas.openxmlformats.org/officeDocument/2006/relationships/customXmlProps" Target="itemProps234.xml"/></Relationships>
</file>

<file path=customXml/_rels/item235.xml.rels><?xml version="1.0" encoding="UTF-8" standalone="yes"?>
<Relationships xmlns="http://schemas.openxmlformats.org/package/2006/relationships"><Relationship Id="rId1" Type="http://schemas.openxmlformats.org/officeDocument/2006/relationships/customXmlProps" Target="itemProps235.xml"/></Relationships>
</file>

<file path=customXml/_rels/item236.xml.rels><?xml version="1.0" encoding="UTF-8" standalone="yes"?>
<Relationships xmlns="http://schemas.openxmlformats.org/package/2006/relationships"><Relationship Id="rId1" Type="http://schemas.openxmlformats.org/officeDocument/2006/relationships/customXmlProps" Target="itemProps236.xml"/></Relationships>
</file>

<file path=customXml/_rels/item237.xml.rels><?xml version="1.0" encoding="UTF-8" standalone="yes"?>
<Relationships xmlns="http://schemas.openxmlformats.org/package/2006/relationships"><Relationship Id="rId1" Type="http://schemas.openxmlformats.org/officeDocument/2006/relationships/customXmlProps" Target="itemProps237.xml"/></Relationships>
</file>

<file path=customXml/_rels/item238.xml.rels><?xml version="1.0" encoding="UTF-8" standalone="yes"?>
<Relationships xmlns="http://schemas.openxmlformats.org/package/2006/relationships"><Relationship Id="rId1" Type="http://schemas.openxmlformats.org/officeDocument/2006/relationships/customXmlProps" Target="itemProps238.xml"/></Relationships>
</file>

<file path=customXml/_rels/item239.xml.rels><?xml version="1.0" encoding="UTF-8" standalone="yes"?>
<Relationships xmlns="http://schemas.openxmlformats.org/package/2006/relationships"><Relationship Id="rId1" Type="http://schemas.openxmlformats.org/officeDocument/2006/relationships/customXmlProps" Target="itemProps239.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40.xml.rels><?xml version="1.0" encoding="UTF-8" standalone="yes"?>
<Relationships xmlns="http://schemas.openxmlformats.org/package/2006/relationships"><Relationship Id="rId1" Type="http://schemas.openxmlformats.org/officeDocument/2006/relationships/customXmlProps" Target="itemProps240.xml"/></Relationships>
</file>

<file path=customXml/_rels/item241.xml.rels><?xml version="1.0" encoding="UTF-8" standalone="yes"?>
<Relationships xmlns="http://schemas.openxmlformats.org/package/2006/relationships"><Relationship Id="rId1" Type="http://schemas.openxmlformats.org/officeDocument/2006/relationships/customXmlProps" Target="itemProps241.xml"/></Relationships>
</file>

<file path=customXml/_rels/item242.xml.rels><?xml version="1.0" encoding="UTF-8" standalone="yes"?>
<Relationships xmlns="http://schemas.openxmlformats.org/package/2006/relationships"><Relationship Id="rId1" Type="http://schemas.openxmlformats.org/officeDocument/2006/relationships/customXmlProps" Target="itemProps242.xml"/></Relationships>
</file>

<file path=customXml/_rels/item243.xml.rels><?xml version="1.0" encoding="UTF-8" standalone="yes"?>
<Relationships xmlns="http://schemas.openxmlformats.org/package/2006/relationships"><Relationship Id="rId1" Type="http://schemas.openxmlformats.org/officeDocument/2006/relationships/customXmlProps" Target="itemProps243.xml"/></Relationships>
</file>

<file path=customXml/_rels/item244.xml.rels><?xml version="1.0" encoding="UTF-8" standalone="yes"?>
<Relationships xmlns="http://schemas.openxmlformats.org/package/2006/relationships"><Relationship Id="rId1" Type="http://schemas.openxmlformats.org/officeDocument/2006/relationships/customXmlProps" Target="itemProps244.xml"/></Relationships>
</file>

<file path=customXml/_rels/item245.xml.rels><?xml version="1.0" encoding="UTF-8" standalone="yes"?>
<Relationships xmlns="http://schemas.openxmlformats.org/package/2006/relationships"><Relationship Id="rId1" Type="http://schemas.openxmlformats.org/officeDocument/2006/relationships/customXmlProps" Target="itemProps245.xml"/></Relationships>
</file>

<file path=customXml/_rels/item246.xml.rels><?xml version="1.0" encoding="UTF-8" standalone="yes"?>
<Relationships xmlns="http://schemas.openxmlformats.org/package/2006/relationships"><Relationship Id="rId1" Type="http://schemas.openxmlformats.org/officeDocument/2006/relationships/customXmlProps" Target="itemProps246.xml"/></Relationships>
</file>

<file path=customXml/_rels/item247.xml.rels><?xml version="1.0" encoding="UTF-8" standalone="yes"?>
<Relationships xmlns="http://schemas.openxmlformats.org/package/2006/relationships"><Relationship Id="rId1" Type="http://schemas.openxmlformats.org/officeDocument/2006/relationships/customXmlProps" Target="itemProps247.xml"/></Relationships>
</file>

<file path=customXml/_rels/item248.xml.rels><?xml version="1.0" encoding="UTF-8" standalone="yes"?>
<Relationships xmlns="http://schemas.openxmlformats.org/package/2006/relationships"><Relationship Id="rId1" Type="http://schemas.openxmlformats.org/officeDocument/2006/relationships/customXmlProps" Target="itemProps248.xml"/></Relationships>
</file>

<file path=customXml/_rels/item249.xml.rels><?xml version="1.0" encoding="UTF-8" standalone="yes"?>
<Relationships xmlns="http://schemas.openxmlformats.org/package/2006/relationships"><Relationship Id="rId1" Type="http://schemas.openxmlformats.org/officeDocument/2006/relationships/customXmlProps" Target="itemProps249.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50.xml.rels><?xml version="1.0" encoding="UTF-8" standalone="yes"?>
<Relationships xmlns="http://schemas.openxmlformats.org/package/2006/relationships"><Relationship Id="rId1" Type="http://schemas.openxmlformats.org/officeDocument/2006/relationships/customXmlProps" Target="itemProps250.xml"/></Relationships>
</file>

<file path=customXml/_rels/item251.xml.rels><?xml version="1.0" encoding="UTF-8" standalone="yes"?>
<Relationships xmlns="http://schemas.openxmlformats.org/package/2006/relationships"><Relationship Id="rId1" Type="http://schemas.openxmlformats.org/officeDocument/2006/relationships/customXmlProps" Target="itemProps251.xml"/></Relationships>
</file>

<file path=customXml/_rels/item252.xml.rels><?xml version="1.0" encoding="UTF-8" standalone="yes"?>
<Relationships xmlns="http://schemas.openxmlformats.org/package/2006/relationships"><Relationship Id="rId1" Type="http://schemas.openxmlformats.org/officeDocument/2006/relationships/customXmlProps" Target="itemProps252.xml"/></Relationships>
</file>

<file path=customXml/_rels/item253.xml.rels><?xml version="1.0" encoding="UTF-8" standalone="yes"?>
<Relationships xmlns="http://schemas.openxmlformats.org/package/2006/relationships"><Relationship Id="rId1" Type="http://schemas.openxmlformats.org/officeDocument/2006/relationships/customXmlProps" Target="itemProps253.xml"/></Relationships>
</file>

<file path=customXml/_rels/item254.xml.rels><?xml version="1.0" encoding="UTF-8" standalone="yes"?>
<Relationships xmlns="http://schemas.openxmlformats.org/package/2006/relationships"><Relationship Id="rId1" Type="http://schemas.openxmlformats.org/officeDocument/2006/relationships/customXmlProps" Target="itemProps254.xml"/></Relationships>
</file>

<file path=customXml/_rels/item255.xml.rels><?xml version="1.0" encoding="UTF-8" standalone="yes"?>
<Relationships xmlns="http://schemas.openxmlformats.org/package/2006/relationships"><Relationship Id="rId1" Type="http://schemas.openxmlformats.org/officeDocument/2006/relationships/customXmlProps" Target="itemProps255.xml"/></Relationships>
</file>

<file path=customXml/_rels/item256.xml.rels><?xml version="1.0" encoding="UTF-8" standalone="yes"?>
<Relationships xmlns="http://schemas.openxmlformats.org/package/2006/relationships"><Relationship Id="rId1" Type="http://schemas.openxmlformats.org/officeDocument/2006/relationships/customXmlProps" Target="itemProps256.xml"/></Relationships>
</file>

<file path=customXml/_rels/item257.xml.rels><?xml version="1.0" encoding="UTF-8" standalone="yes"?>
<Relationships xmlns="http://schemas.openxmlformats.org/package/2006/relationships"><Relationship Id="rId1" Type="http://schemas.openxmlformats.org/officeDocument/2006/relationships/customXmlProps" Target="itemProps257.xml"/></Relationships>
</file>

<file path=customXml/_rels/item258.xml.rels><?xml version="1.0" encoding="UTF-8" standalone="yes"?>
<Relationships xmlns="http://schemas.openxmlformats.org/package/2006/relationships"><Relationship Id="rId1" Type="http://schemas.openxmlformats.org/officeDocument/2006/relationships/customXmlProps" Target="itemProps258.xml"/></Relationships>
</file>

<file path=customXml/_rels/item259.xml.rels><?xml version="1.0" encoding="UTF-8" standalone="yes"?>
<Relationships xmlns="http://schemas.openxmlformats.org/package/2006/relationships"><Relationship Id="rId1" Type="http://schemas.openxmlformats.org/officeDocument/2006/relationships/customXmlProps" Target="itemProps259.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60.xml.rels><?xml version="1.0" encoding="UTF-8" standalone="yes"?>
<Relationships xmlns="http://schemas.openxmlformats.org/package/2006/relationships"><Relationship Id="rId1" Type="http://schemas.openxmlformats.org/officeDocument/2006/relationships/customXmlProps" Target="itemProps260.xml"/></Relationships>
</file>

<file path=customXml/_rels/item261.xml.rels><?xml version="1.0" encoding="UTF-8" standalone="yes"?>
<Relationships xmlns="http://schemas.openxmlformats.org/package/2006/relationships"><Relationship Id="rId1" Type="http://schemas.openxmlformats.org/officeDocument/2006/relationships/customXmlProps" Target="itemProps261.xml"/></Relationships>
</file>

<file path=customXml/_rels/item262.xml.rels><?xml version="1.0" encoding="UTF-8" standalone="yes"?>
<Relationships xmlns="http://schemas.openxmlformats.org/package/2006/relationships"><Relationship Id="rId1" Type="http://schemas.openxmlformats.org/officeDocument/2006/relationships/customXmlProps" Target="itemProps262.xml"/></Relationships>
</file>

<file path=customXml/_rels/item263.xml.rels><?xml version="1.0" encoding="UTF-8" standalone="yes"?>
<Relationships xmlns="http://schemas.openxmlformats.org/package/2006/relationships"><Relationship Id="rId1" Type="http://schemas.openxmlformats.org/officeDocument/2006/relationships/customXmlProps" Target="itemProps263.xml"/></Relationships>
</file>

<file path=customXml/_rels/item264.xml.rels><?xml version="1.0" encoding="UTF-8" standalone="yes"?>
<Relationships xmlns="http://schemas.openxmlformats.org/package/2006/relationships"><Relationship Id="rId1" Type="http://schemas.openxmlformats.org/officeDocument/2006/relationships/customXmlProps" Target="itemProps264.xml"/></Relationships>
</file>

<file path=customXml/_rels/item265.xml.rels><?xml version="1.0" encoding="UTF-8" standalone="yes"?>
<Relationships xmlns="http://schemas.openxmlformats.org/package/2006/relationships"><Relationship Id="rId1" Type="http://schemas.openxmlformats.org/officeDocument/2006/relationships/customXmlProps" Target="itemProps265.xml"/></Relationships>
</file>

<file path=customXml/_rels/item266.xml.rels><?xml version="1.0" encoding="UTF-8" standalone="yes"?>
<Relationships xmlns="http://schemas.openxmlformats.org/package/2006/relationships"><Relationship Id="rId1" Type="http://schemas.openxmlformats.org/officeDocument/2006/relationships/customXmlProps" Target="itemProps266.xml"/></Relationships>
</file>

<file path=customXml/_rels/item267.xml.rels><?xml version="1.0" encoding="UTF-8" standalone="yes"?>
<Relationships xmlns="http://schemas.openxmlformats.org/package/2006/relationships"><Relationship Id="rId1" Type="http://schemas.openxmlformats.org/officeDocument/2006/relationships/customXmlProps" Target="itemProps267.xml"/></Relationships>
</file>

<file path=customXml/_rels/item268.xml.rels><?xml version="1.0" encoding="UTF-8" standalone="yes"?>
<Relationships xmlns="http://schemas.openxmlformats.org/package/2006/relationships"><Relationship Id="rId1" Type="http://schemas.openxmlformats.org/officeDocument/2006/relationships/customXmlProps" Target="itemProps268.xml"/></Relationships>
</file>

<file path=customXml/_rels/item269.xml.rels><?xml version="1.0" encoding="UTF-8" standalone="yes"?>
<Relationships xmlns="http://schemas.openxmlformats.org/package/2006/relationships"><Relationship Id="rId1" Type="http://schemas.openxmlformats.org/officeDocument/2006/relationships/customXmlProps" Target="itemProps269.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70.xml.rels><?xml version="1.0" encoding="UTF-8" standalone="yes"?>
<Relationships xmlns="http://schemas.openxmlformats.org/package/2006/relationships"><Relationship Id="rId1" Type="http://schemas.openxmlformats.org/officeDocument/2006/relationships/customXmlProps" Target="itemProps270.xml"/></Relationships>
</file>

<file path=customXml/_rels/item271.xml.rels><?xml version="1.0" encoding="UTF-8" standalone="yes"?>
<Relationships xmlns="http://schemas.openxmlformats.org/package/2006/relationships"><Relationship Id="rId1" Type="http://schemas.openxmlformats.org/officeDocument/2006/relationships/customXmlProps" Target="itemProps271.xml"/></Relationships>
</file>

<file path=customXml/_rels/item272.xml.rels><?xml version="1.0" encoding="UTF-8" standalone="yes"?>
<Relationships xmlns="http://schemas.openxmlformats.org/package/2006/relationships"><Relationship Id="rId1" Type="http://schemas.openxmlformats.org/officeDocument/2006/relationships/customXmlProps" Target="itemProps272.xml"/></Relationships>
</file>

<file path=customXml/_rels/item273.xml.rels><?xml version="1.0" encoding="UTF-8" standalone="yes"?>
<Relationships xmlns="http://schemas.openxmlformats.org/package/2006/relationships"><Relationship Id="rId1" Type="http://schemas.openxmlformats.org/officeDocument/2006/relationships/customXmlProps" Target="itemProps273.xml"/></Relationships>
</file>

<file path=customXml/_rels/item274.xml.rels><?xml version="1.0" encoding="UTF-8" standalone="yes"?>
<Relationships xmlns="http://schemas.openxmlformats.org/package/2006/relationships"><Relationship Id="rId1" Type="http://schemas.openxmlformats.org/officeDocument/2006/relationships/customXmlProps" Target="itemProps274.xml"/></Relationships>
</file>

<file path=customXml/_rels/item275.xml.rels><?xml version="1.0" encoding="UTF-8" standalone="yes"?>
<Relationships xmlns="http://schemas.openxmlformats.org/package/2006/relationships"><Relationship Id="rId1" Type="http://schemas.openxmlformats.org/officeDocument/2006/relationships/customXmlProps" Target="itemProps275.xml"/></Relationships>
</file>

<file path=customXml/_rels/item276.xml.rels><?xml version="1.0" encoding="UTF-8" standalone="yes"?>
<Relationships xmlns="http://schemas.openxmlformats.org/package/2006/relationships"><Relationship Id="rId1" Type="http://schemas.openxmlformats.org/officeDocument/2006/relationships/customXmlProps" Target="itemProps276.xml"/></Relationships>
</file>

<file path=customXml/_rels/item277.xml.rels><?xml version="1.0" encoding="UTF-8" standalone="yes"?>
<Relationships xmlns="http://schemas.openxmlformats.org/package/2006/relationships"><Relationship Id="rId1" Type="http://schemas.openxmlformats.org/officeDocument/2006/relationships/customXmlProps" Target="itemProps277.xml"/></Relationships>
</file>

<file path=customXml/_rels/item278.xml.rels><?xml version="1.0" encoding="UTF-8" standalone="yes"?>
<Relationships xmlns="http://schemas.openxmlformats.org/package/2006/relationships"><Relationship Id="rId1" Type="http://schemas.openxmlformats.org/officeDocument/2006/relationships/customXmlProps" Target="itemProps278.xml"/></Relationships>
</file>

<file path=customXml/_rels/item279.xml.rels><?xml version="1.0" encoding="UTF-8" standalone="yes"?>
<Relationships xmlns="http://schemas.openxmlformats.org/package/2006/relationships"><Relationship Id="rId1" Type="http://schemas.openxmlformats.org/officeDocument/2006/relationships/customXmlProps" Target="itemProps279.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80.xml.rels><?xml version="1.0" encoding="UTF-8" standalone="yes"?>
<Relationships xmlns="http://schemas.openxmlformats.org/package/2006/relationships"><Relationship Id="rId1" Type="http://schemas.openxmlformats.org/officeDocument/2006/relationships/customXmlProps" Target="itemProps280.xml"/></Relationships>
</file>

<file path=customXml/_rels/item281.xml.rels><?xml version="1.0" encoding="UTF-8" standalone="yes"?>
<Relationships xmlns="http://schemas.openxmlformats.org/package/2006/relationships"><Relationship Id="rId1" Type="http://schemas.openxmlformats.org/officeDocument/2006/relationships/customXmlProps" Target="itemProps281.xml"/></Relationships>
</file>

<file path=customXml/_rels/item282.xml.rels><?xml version="1.0" encoding="UTF-8" standalone="yes"?>
<Relationships xmlns="http://schemas.openxmlformats.org/package/2006/relationships"><Relationship Id="rId1" Type="http://schemas.openxmlformats.org/officeDocument/2006/relationships/customXmlProps" Target="itemProps282.xml"/></Relationships>
</file>

<file path=customXml/_rels/item283.xml.rels><?xml version="1.0" encoding="UTF-8" standalone="yes"?>
<Relationships xmlns="http://schemas.openxmlformats.org/package/2006/relationships"><Relationship Id="rId1" Type="http://schemas.openxmlformats.org/officeDocument/2006/relationships/customXmlProps" Target="itemProps283.xml"/></Relationships>
</file>

<file path=customXml/_rels/item284.xml.rels><?xml version="1.0" encoding="UTF-8" standalone="yes"?>
<Relationships xmlns="http://schemas.openxmlformats.org/package/2006/relationships"><Relationship Id="rId1" Type="http://schemas.openxmlformats.org/officeDocument/2006/relationships/customXmlProps" Target="itemProps284.xml"/></Relationships>
</file>

<file path=customXml/_rels/item285.xml.rels><?xml version="1.0" encoding="UTF-8" standalone="yes"?>
<Relationships xmlns="http://schemas.openxmlformats.org/package/2006/relationships"><Relationship Id="rId1" Type="http://schemas.openxmlformats.org/officeDocument/2006/relationships/customXmlProps" Target="itemProps285.xml"/></Relationships>
</file>

<file path=customXml/_rels/item286.xml.rels><?xml version="1.0" encoding="UTF-8" standalone="yes"?>
<Relationships xmlns="http://schemas.openxmlformats.org/package/2006/relationships"><Relationship Id="rId1" Type="http://schemas.openxmlformats.org/officeDocument/2006/relationships/customXmlProps" Target="itemProps286.xml"/></Relationships>
</file>

<file path=customXml/_rels/item287.xml.rels><?xml version="1.0" encoding="UTF-8" standalone="yes"?>
<Relationships xmlns="http://schemas.openxmlformats.org/package/2006/relationships"><Relationship Id="rId1" Type="http://schemas.openxmlformats.org/officeDocument/2006/relationships/customXmlProps" Target="itemProps287.xml"/></Relationships>
</file>

<file path=customXml/_rels/item288.xml.rels><?xml version="1.0" encoding="UTF-8" standalone="yes"?>
<Relationships xmlns="http://schemas.openxmlformats.org/package/2006/relationships"><Relationship Id="rId1" Type="http://schemas.openxmlformats.org/officeDocument/2006/relationships/customXmlProps" Target="itemProps288.xml"/></Relationships>
</file>

<file path=customXml/_rels/item289.xml.rels><?xml version="1.0" encoding="UTF-8" standalone="yes"?>
<Relationships xmlns="http://schemas.openxmlformats.org/package/2006/relationships"><Relationship Id="rId1" Type="http://schemas.openxmlformats.org/officeDocument/2006/relationships/customXmlProps" Target="itemProps289.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290.xml.rels><?xml version="1.0" encoding="UTF-8" standalone="yes"?>
<Relationships xmlns="http://schemas.openxmlformats.org/package/2006/relationships"><Relationship Id="rId1" Type="http://schemas.openxmlformats.org/officeDocument/2006/relationships/customXmlProps" Target="itemProps290.xml"/></Relationships>
</file>

<file path=customXml/_rels/item291.xml.rels><?xml version="1.0" encoding="UTF-8" standalone="yes"?>
<Relationships xmlns="http://schemas.openxmlformats.org/package/2006/relationships"><Relationship Id="rId1" Type="http://schemas.openxmlformats.org/officeDocument/2006/relationships/customXmlProps" Target="itemProps291.xml"/></Relationships>
</file>

<file path=customXml/_rels/item292.xml.rels><?xml version="1.0" encoding="UTF-8" standalone="yes"?>
<Relationships xmlns="http://schemas.openxmlformats.org/package/2006/relationships"><Relationship Id="rId1" Type="http://schemas.openxmlformats.org/officeDocument/2006/relationships/customXmlProps" Target="itemProps292.xml"/></Relationships>
</file>

<file path=customXml/_rels/item293.xml.rels><?xml version="1.0" encoding="UTF-8" standalone="yes"?>
<Relationships xmlns="http://schemas.openxmlformats.org/package/2006/relationships"><Relationship Id="rId1" Type="http://schemas.openxmlformats.org/officeDocument/2006/relationships/customXmlProps" Target="itemProps293.xml"/></Relationships>
</file>

<file path=customXml/_rels/item294.xml.rels><?xml version="1.0" encoding="UTF-8" standalone="yes"?>
<Relationships xmlns="http://schemas.openxmlformats.org/package/2006/relationships"><Relationship Id="rId1" Type="http://schemas.openxmlformats.org/officeDocument/2006/relationships/customXmlProps" Target="itemProps294.xml"/></Relationships>
</file>

<file path=customXml/_rels/item295.xml.rels><?xml version="1.0" encoding="UTF-8" standalone="yes"?>
<Relationships xmlns="http://schemas.openxmlformats.org/package/2006/relationships"><Relationship Id="rId1" Type="http://schemas.openxmlformats.org/officeDocument/2006/relationships/customXmlProps" Target="itemProps295.xml"/></Relationships>
</file>

<file path=customXml/_rels/item296.xml.rels><?xml version="1.0" encoding="UTF-8" standalone="yes"?>
<Relationships xmlns="http://schemas.openxmlformats.org/package/2006/relationships"><Relationship Id="rId1" Type="http://schemas.openxmlformats.org/officeDocument/2006/relationships/customXmlProps" Target="itemProps296.xml"/></Relationships>
</file>

<file path=customXml/_rels/item297.xml.rels><?xml version="1.0" encoding="UTF-8" standalone="yes"?>
<Relationships xmlns="http://schemas.openxmlformats.org/package/2006/relationships"><Relationship Id="rId1" Type="http://schemas.openxmlformats.org/officeDocument/2006/relationships/customXmlProps" Target="itemProps297.xml"/></Relationships>
</file>

<file path=customXml/_rels/item298.xml.rels><?xml version="1.0" encoding="UTF-8" standalone="yes"?>
<Relationships xmlns="http://schemas.openxmlformats.org/package/2006/relationships"><Relationship Id="rId1" Type="http://schemas.openxmlformats.org/officeDocument/2006/relationships/customXmlProps" Target="itemProps298.xml"/></Relationships>
</file>

<file path=customXml/_rels/item299.xml.rels><?xml version="1.0" encoding="UTF-8" standalone="yes"?>
<Relationships xmlns="http://schemas.openxmlformats.org/package/2006/relationships"><Relationship Id="rId1" Type="http://schemas.openxmlformats.org/officeDocument/2006/relationships/customXmlProps" Target="itemProps29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00.xml.rels><?xml version="1.0" encoding="UTF-8" standalone="yes"?>
<Relationships xmlns="http://schemas.openxmlformats.org/package/2006/relationships"><Relationship Id="rId1" Type="http://schemas.openxmlformats.org/officeDocument/2006/relationships/customXmlProps" Target="itemProps300.xml"/></Relationships>
</file>

<file path=customXml/_rels/item301.xml.rels><?xml version="1.0" encoding="UTF-8" standalone="yes"?>
<Relationships xmlns="http://schemas.openxmlformats.org/package/2006/relationships"><Relationship Id="rId1" Type="http://schemas.openxmlformats.org/officeDocument/2006/relationships/customXmlProps" Target="itemProps301.xml"/></Relationships>
</file>

<file path=customXml/_rels/item302.xml.rels><?xml version="1.0" encoding="UTF-8" standalone="yes"?>
<Relationships xmlns="http://schemas.openxmlformats.org/package/2006/relationships"><Relationship Id="rId1" Type="http://schemas.openxmlformats.org/officeDocument/2006/relationships/customXmlProps" Target="itemProps302.xml"/></Relationships>
</file>

<file path=customXml/_rels/item303.xml.rels><?xml version="1.0" encoding="UTF-8" standalone="yes"?>
<Relationships xmlns="http://schemas.openxmlformats.org/package/2006/relationships"><Relationship Id="rId1" Type="http://schemas.openxmlformats.org/officeDocument/2006/relationships/customXmlProps" Target="itemProps303.xml"/></Relationships>
</file>

<file path=customXml/_rels/item304.xml.rels><?xml version="1.0" encoding="UTF-8" standalone="yes"?>
<Relationships xmlns="http://schemas.openxmlformats.org/package/2006/relationships"><Relationship Id="rId1" Type="http://schemas.openxmlformats.org/officeDocument/2006/relationships/customXmlProps" Target="itemProps304.xml"/></Relationships>
</file>

<file path=customXml/_rels/item305.xml.rels><?xml version="1.0" encoding="UTF-8" standalone="yes"?>
<Relationships xmlns="http://schemas.openxmlformats.org/package/2006/relationships"><Relationship Id="rId1" Type="http://schemas.openxmlformats.org/officeDocument/2006/relationships/customXmlProps" Target="itemProps305.xml"/></Relationships>
</file>

<file path=customXml/_rels/item306.xml.rels><?xml version="1.0" encoding="UTF-8" standalone="yes"?>
<Relationships xmlns="http://schemas.openxmlformats.org/package/2006/relationships"><Relationship Id="rId1" Type="http://schemas.openxmlformats.org/officeDocument/2006/relationships/customXmlProps" Target="itemProps306.xml"/></Relationships>
</file>

<file path=customXml/_rels/item307.xml.rels><?xml version="1.0" encoding="UTF-8" standalone="yes"?>
<Relationships xmlns="http://schemas.openxmlformats.org/package/2006/relationships"><Relationship Id="rId1" Type="http://schemas.openxmlformats.org/officeDocument/2006/relationships/customXmlProps" Target="itemProps307.xml"/></Relationships>
</file>

<file path=customXml/_rels/item308.xml.rels><?xml version="1.0" encoding="UTF-8" standalone="yes"?>
<Relationships xmlns="http://schemas.openxmlformats.org/package/2006/relationships"><Relationship Id="rId1" Type="http://schemas.openxmlformats.org/officeDocument/2006/relationships/customXmlProps" Target="itemProps308.xml"/></Relationships>
</file>

<file path=customXml/_rels/item309.xml.rels><?xml version="1.0" encoding="UTF-8" standalone="yes"?>
<Relationships xmlns="http://schemas.openxmlformats.org/package/2006/relationships"><Relationship Id="rId1" Type="http://schemas.openxmlformats.org/officeDocument/2006/relationships/customXmlProps" Target="itemProps309.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10.xml.rels><?xml version="1.0" encoding="UTF-8" standalone="yes"?>
<Relationships xmlns="http://schemas.openxmlformats.org/package/2006/relationships"><Relationship Id="rId1" Type="http://schemas.openxmlformats.org/officeDocument/2006/relationships/customXmlProps" Target="itemProps310.xml"/></Relationships>
</file>

<file path=customXml/_rels/item311.xml.rels><?xml version="1.0" encoding="UTF-8" standalone="yes"?>
<Relationships xmlns="http://schemas.openxmlformats.org/package/2006/relationships"><Relationship Id="rId1" Type="http://schemas.openxmlformats.org/officeDocument/2006/relationships/customXmlProps" Target="itemProps311.xml"/></Relationships>
</file>

<file path=customXml/_rels/item312.xml.rels><?xml version="1.0" encoding="UTF-8" standalone="yes"?>
<Relationships xmlns="http://schemas.openxmlformats.org/package/2006/relationships"><Relationship Id="rId1" Type="http://schemas.openxmlformats.org/officeDocument/2006/relationships/customXmlProps" Target="itemProps312.xml"/></Relationships>
</file>

<file path=customXml/_rels/item313.xml.rels><?xml version="1.0" encoding="UTF-8" standalone="yes"?>
<Relationships xmlns="http://schemas.openxmlformats.org/package/2006/relationships"><Relationship Id="rId1" Type="http://schemas.openxmlformats.org/officeDocument/2006/relationships/customXmlProps" Target="itemProps313.xml"/></Relationships>
</file>

<file path=customXml/_rels/item314.xml.rels><?xml version="1.0" encoding="UTF-8" standalone="yes"?>
<Relationships xmlns="http://schemas.openxmlformats.org/package/2006/relationships"><Relationship Id="rId1" Type="http://schemas.openxmlformats.org/officeDocument/2006/relationships/customXmlProps" Target="itemProps314.xml"/></Relationships>
</file>

<file path=customXml/_rels/item315.xml.rels><?xml version="1.0" encoding="UTF-8" standalone="yes"?>
<Relationships xmlns="http://schemas.openxmlformats.org/package/2006/relationships"><Relationship Id="rId1" Type="http://schemas.openxmlformats.org/officeDocument/2006/relationships/customXmlProps" Target="itemProps315.xml"/></Relationships>
</file>

<file path=customXml/_rels/item316.xml.rels><?xml version="1.0" encoding="UTF-8" standalone="yes"?>
<Relationships xmlns="http://schemas.openxmlformats.org/package/2006/relationships"><Relationship Id="rId1" Type="http://schemas.openxmlformats.org/officeDocument/2006/relationships/customXmlProps" Target="itemProps316.xml"/></Relationships>
</file>

<file path=customXml/_rels/item317.xml.rels><?xml version="1.0" encoding="UTF-8" standalone="yes"?>
<Relationships xmlns="http://schemas.openxmlformats.org/package/2006/relationships"><Relationship Id="rId1" Type="http://schemas.openxmlformats.org/officeDocument/2006/relationships/customXmlProps" Target="itemProps317.xml"/></Relationships>
</file>

<file path=customXml/_rels/item318.xml.rels><?xml version="1.0" encoding="UTF-8" standalone="yes"?>
<Relationships xmlns="http://schemas.openxmlformats.org/package/2006/relationships"><Relationship Id="rId1" Type="http://schemas.openxmlformats.org/officeDocument/2006/relationships/customXmlProps" Target="itemProps318.xml"/></Relationships>
</file>

<file path=customXml/_rels/item319.xml.rels><?xml version="1.0" encoding="UTF-8" standalone="yes"?>
<Relationships xmlns="http://schemas.openxmlformats.org/package/2006/relationships"><Relationship Id="rId1" Type="http://schemas.openxmlformats.org/officeDocument/2006/relationships/customXmlProps" Target="itemProps319.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20.xml.rels><?xml version="1.0" encoding="UTF-8" standalone="yes"?>
<Relationships xmlns="http://schemas.openxmlformats.org/package/2006/relationships"><Relationship Id="rId1" Type="http://schemas.openxmlformats.org/officeDocument/2006/relationships/customXmlProps" Target="itemProps320.xml"/></Relationships>
</file>

<file path=customXml/_rels/item321.xml.rels><?xml version="1.0" encoding="UTF-8" standalone="yes"?>
<Relationships xmlns="http://schemas.openxmlformats.org/package/2006/relationships"><Relationship Id="rId1" Type="http://schemas.openxmlformats.org/officeDocument/2006/relationships/customXmlProps" Target="itemProps321.xml"/></Relationships>
</file>

<file path=customXml/_rels/item322.xml.rels><?xml version="1.0" encoding="UTF-8" standalone="yes"?>
<Relationships xmlns="http://schemas.openxmlformats.org/package/2006/relationships"><Relationship Id="rId1" Type="http://schemas.openxmlformats.org/officeDocument/2006/relationships/customXmlProps" Target="itemProps322.xml"/></Relationships>
</file>

<file path=customXml/_rels/item323.xml.rels><?xml version="1.0" encoding="UTF-8" standalone="yes"?>
<Relationships xmlns="http://schemas.openxmlformats.org/package/2006/relationships"><Relationship Id="rId1" Type="http://schemas.openxmlformats.org/officeDocument/2006/relationships/customXmlProps" Target="itemProps323.xml"/></Relationships>
</file>

<file path=customXml/_rels/item324.xml.rels><?xml version="1.0" encoding="UTF-8" standalone="yes"?>
<Relationships xmlns="http://schemas.openxmlformats.org/package/2006/relationships"><Relationship Id="rId1" Type="http://schemas.openxmlformats.org/officeDocument/2006/relationships/customXmlProps" Target="itemProps324.xml"/></Relationships>
</file>

<file path=customXml/_rels/item325.xml.rels><?xml version="1.0" encoding="UTF-8" standalone="yes"?>
<Relationships xmlns="http://schemas.openxmlformats.org/package/2006/relationships"><Relationship Id="rId1" Type="http://schemas.openxmlformats.org/officeDocument/2006/relationships/customXmlProps" Target="itemProps325.xml"/></Relationships>
</file>

<file path=customXml/_rels/item326.xml.rels><?xml version="1.0" encoding="UTF-8" standalone="yes"?>
<Relationships xmlns="http://schemas.openxmlformats.org/package/2006/relationships"><Relationship Id="rId1" Type="http://schemas.openxmlformats.org/officeDocument/2006/relationships/customXmlProps" Target="itemProps326.xml"/></Relationships>
</file>

<file path=customXml/_rels/item327.xml.rels><?xml version="1.0" encoding="UTF-8" standalone="yes"?>
<Relationships xmlns="http://schemas.openxmlformats.org/package/2006/relationships"><Relationship Id="rId1" Type="http://schemas.openxmlformats.org/officeDocument/2006/relationships/customXmlProps" Target="itemProps327.xml"/></Relationships>
</file>

<file path=customXml/_rels/item328.xml.rels><?xml version="1.0" encoding="UTF-8" standalone="yes"?>
<Relationships xmlns="http://schemas.openxmlformats.org/package/2006/relationships"><Relationship Id="rId1" Type="http://schemas.openxmlformats.org/officeDocument/2006/relationships/customXmlProps" Target="itemProps328.xml"/></Relationships>
</file>

<file path=customXml/_rels/item329.xml.rels><?xml version="1.0" encoding="UTF-8" standalone="yes"?>
<Relationships xmlns="http://schemas.openxmlformats.org/package/2006/relationships"><Relationship Id="rId1" Type="http://schemas.openxmlformats.org/officeDocument/2006/relationships/customXmlProps" Target="itemProps329.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30.xml.rels><?xml version="1.0" encoding="UTF-8" standalone="yes"?>
<Relationships xmlns="http://schemas.openxmlformats.org/package/2006/relationships"><Relationship Id="rId1" Type="http://schemas.openxmlformats.org/officeDocument/2006/relationships/customXmlProps" Target="itemProps330.xml"/></Relationships>
</file>

<file path=customXml/_rels/item331.xml.rels><?xml version="1.0" encoding="UTF-8" standalone="yes"?>
<Relationships xmlns="http://schemas.openxmlformats.org/package/2006/relationships"><Relationship Id="rId1" Type="http://schemas.openxmlformats.org/officeDocument/2006/relationships/customXmlProps" Target="itemProps331.xml"/></Relationships>
</file>

<file path=customXml/_rels/item332.xml.rels><?xml version="1.0" encoding="UTF-8" standalone="yes"?>
<Relationships xmlns="http://schemas.openxmlformats.org/package/2006/relationships"><Relationship Id="rId1" Type="http://schemas.openxmlformats.org/officeDocument/2006/relationships/customXmlProps" Target="itemProps332.xml"/></Relationships>
</file>

<file path=customXml/_rels/item333.xml.rels><?xml version="1.0" encoding="UTF-8" standalone="yes"?>
<Relationships xmlns="http://schemas.openxmlformats.org/package/2006/relationships"><Relationship Id="rId1" Type="http://schemas.openxmlformats.org/officeDocument/2006/relationships/customXmlProps" Target="itemProps333.xml"/></Relationships>
</file>

<file path=customXml/_rels/item334.xml.rels><?xml version="1.0" encoding="UTF-8" standalone="yes"?>
<Relationships xmlns="http://schemas.openxmlformats.org/package/2006/relationships"><Relationship Id="rId1" Type="http://schemas.openxmlformats.org/officeDocument/2006/relationships/customXmlProps" Target="itemProps334.xml"/></Relationships>
</file>

<file path=customXml/_rels/item335.xml.rels><?xml version="1.0" encoding="UTF-8" standalone="yes"?>
<Relationships xmlns="http://schemas.openxmlformats.org/package/2006/relationships"><Relationship Id="rId1" Type="http://schemas.openxmlformats.org/officeDocument/2006/relationships/customXmlProps" Target="itemProps335.xml"/></Relationships>
</file>

<file path=customXml/_rels/item336.xml.rels><?xml version="1.0" encoding="UTF-8" standalone="yes"?>
<Relationships xmlns="http://schemas.openxmlformats.org/package/2006/relationships"><Relationship Id="rId1" Type="http://schemas.openxmlformats.org/officeDocument/2006/relationships/customXmlProps" Target="itemProps336.xml"/></Relationships>
</file>

<file path=customXml/_rels/item337.xml.rels><?xml version="1.0" encoding="UTF-8" standalone="yes"?>
<Relationships xmlns="http://schemas.openxmlformats.org/package/2006/relationships"><Relationship Id="rId1" Type="http://schemas.openxmlformats.org/officeDocument/2006/relationships/customXmlProps" Target="itemProps337.xml"/></Relationships>
</file>

<file path=customXml/_rels/item338.xml.rels><?xml version="1.0" encoding="UTF-8" standalone="yes"?>
<Relationships xmlns="http://schemas.openxmlformats.org/package/2006/relationships"><Relationship Id="rId1" Type="http://schemas.openxmlformats.org/officeDocument/2006/relationships/customXmlProps" Target="itemProps338.xml"/></Relationships>
</file>

<file path=customXml/_rels/item339.xml.rels><?xml version="1.0" encoding="UTF-8" standalone="yes"?>
<Relationships xmlns="http://schemas.openxmlformats.org/package/2006/relationships"><Relationship Id="rId1" Type="http://schemas.openxmlformats.org/officeDocument/2006/relationships/customXmlProps" Target="itemProps339.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40.xml.rels><?xml version="1.0" encoding="UTF-8" standalone="yes"?>
<Relationships xmlns="http://schemas.openxmlformats.org/package/2006/relationships"><Relationship Id="rId1" Type="http://schemas.openxmlformats.org/officeDocument/2006/relationships/customXmlProps" Target="itemProps340.xml"/></Relationships>
</file>

<file path=customXml/_rels/item341.xml.rels><?xml version="1.0" encoding="UTF-8" standalone="yes"?>
<Relationships xmlns="http://schemas.openxmlformats.org/package/2006/relationships"><Relationship Id="rId1" Type="http://schemas.openxmlformats.org/officeDocument/2006/relationships/customXmlProps" Target="itemProps341.xml"/></Relationships>
</file>

<file path=customXml/_rels/item342.xml.rels><?xml version="1.0" encoding="UTF-8" standalone="yes"?>
<Relationships xmlns="http://schemas.openxmlformats.org/package/2006/relationships"><Relationship Id="rId1" Type="http://schemas.openxmlformats.org/officeDocument/2006/relationships/customXmlProps" Target="itemProps342.xml"/></Relationships>
</file>

<file path=customXml/_rels/item343.xml.rels><?xml version="1.0" encoding="UTF-8" standalone="yes"?>
<Relationships xmlns="http://schemas.openxmlformats.org/package/2006/relationships"><Relationship Id="rId1" Type="http://schemas.openxmlformats.org/officeDocument/2006/relationships/customXmlProps" Target="itemProps343.xml"/></Relationships>
</file>

<file path=customXml/_rels/item344.xml.rels><?xml version="1.0" encoding="UTF-8" standalone="yes"?>
<Relationships xmlns="http://schemas.openxmlformats.org/package/2006/relationships"><Relationship Id="rId1" Type="http://schemas.openxmlformats.org/officeDocument/2006/relationships/customXmlProps" Target="itemProps344.xml"/></Relationships>
</file>

<file path=customXml/_rels/item345.xml.rels><?xml version="1.0" encoding="UTF-8" standalone="yes"?>
<Relationships xmlns="http://schemas.openxmlformats.org/package/2006/relationships"><Relationship Id="rId1" Type="http://schemas.openxmlformats.org/officeDocument/2006/relationships/customXmlProps" Target="itemProps345.xml"/></Relationships>
</file>

<file path=customXml/_rels/item346.xml.rels><?xml version="1.0" encoding="UTF-8" standalone="yes"?>
<Relationships xmlns="http://schemas.openxmlformats.org/package/2006/relationships"><Relationship Id="rId1" Type="http://schemas.openxmlformats.org/officeDocument/2006/relationships/customXmlProps" Target="itemProps346.xml"/></Relationships>
</file>

<file path=customXml/_rels/item347.xml.rels><?xml version="1.0" encoding="UTF-8" standalone="yes"?>
<Relationships xmlns="http://schemas.openxmlformats.org/package/2006/relationships"><Relationship Id="rId1" Type="http://schemas.openxmlformats.org/officeDocument/2006/relationships/customXmlProps" Target="itemProps347.xml"/></Relationships>
</file>

<file path=customXml/_rels/item348.xml.rels><?xml version="1.0" encoding="UTF-8" standalone="yes"?>
<Relationships xmlns="http://schemas.openxmlformats.org/package/2006/relationships"><Relationship Id="rId1" Type="http://schemas.openxmlformats.org/officeDocument/2006/relationships/customXmlProps" Target="itemProps348.xml"/></Relationships>
</file>

<file path=customXml/_rels/item349.xml.rels><?xml version="1.0" encoding="UTF-8" standalone="yes"?>
<Relationships xmlns="http://schemas.openxmlformats.org/package/2006/relationships"><Relationship Id="rId1" Type="http://schemas.openxmlformats.org/officeDocument/2006/relationships/customXmlProps" Target="itemProps349.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50.xml.rels><?xml version="1.0" encoding="UTF-8" standalone="yes"?>
<Relationships xmlns="http://schemas.openxmlformats.org/package/2006/relationships"><Relationship Id="rId1" Type="http://schemas.openxmlformats.org/officeDocument/2006/relationships/customXmlProps" Target="itemProps350.xml"/></Relationships>
</file>

<file path=customXml/_rels/item351.xml.rels><?xml version="1.0" encoding="UTF-8" standalone="yes"?>
<Relationships xmlns="http://schemas.openxmlformats.org/package/2006/relationships"><Relationship Id="rId1" Type="http://schemas.openxmlformats.org/officeDocument/2006/relationships/customXmlProps" Target="itemProps351.xml"/></Relationships>
</file>

<file path=customXml/_rels/item352.xml.rels><?xml version="1.0" encoding="UTF-8" standalone="yes"?>
<Relationships xmlns="http://schemas.openxmlformats.org/package/2006/relationships"><Relationship Id="rId1" Type="http://schemas.openxmlformats.org/officeDocument/2006/relationships/customXmlProps" Target="itemProps352.xml"/></Relationships>
</file>

<file path=customXml/_rels/item353.xml.rels><?xml version="1.0" encoding="UTF-8" standalone="yes"?>
<Relationships xmlns="http://schemas.openxmlformats.org/package/2006/relationships"><Relationship Id="rId1" Type="http://schemas.openxmlformats.org/officeDocument/2006/relationships/customXmlProps" Target="itemProps353.xml"/></Relationships>
</file>

<file path=customXml/_rels/item354.xml.rels><?xml version="1.0" encoding="UTF-8" standalone="yes"?>
<Relationships xmlns="http://schemas.openxmlformats.org/package/2006/relationships"><Relationship Id="rId1" Type="http://schemas.openxmlformats.org/officeDocument/2006/relationships/customXmlProps" Target="itemProps354.xml"/></Relationships>
</file>

<file path=customXml/_rels/item355.xml.rels><?xml version="1.0" encoding="UTF-8" standalone="yes"?>
<Relationships xmlns="http://schemas.openxmlformats.org/package/2006/relationships"><Relationship Id="rId1" Type="http://schemas.openxmlformats.org/officeDocument/2006/relationships/customXmlProps" Target="itemProps355.xml"/></Relationships>
</file>

<file path=customXml/_rels/item356.xml.rels><?xml version="1.0" encoding="UTF-8" standalone="yes"?>
<Relationships xmlns="http://schemas.openxmlformats.org/package/2006/relationships"><Relationship Id="rId1" Type="http://schemas.openxmlformats.org/officeDocument/2006/relationships/customXmlProps" Target="itemProps356.xml"/></Relationships>
</file>

<file path=customXml/_rels/item357.xml.rels><?xml version="1.0" encoding="UTF-8" standalone="yes"?>
<Relationships xmlns="http://schemas.openxmlformats.org/package/2006/relationships"><Relationship Id="rId1" Type="http://schemas.openxmlformats.org/officeDocument/2006/relationships/customXmlProps" Target="itemProps357.xml"/></Relationships>
</file>

<file path=customXml/_rels/item358.xml.rels><?xml version="1.0" encoding="UTF-8" standalone="yes"?>
<Relationships xmlns="http://schemas.openxmlformats.org/package/2006/relationships"><Relationship Id="rId1" Type="http://schemas.openxmlformats.org/officeDocument/2006/relationships/customXmlProps" Target="itemProps358.xml"/></Relationships>
</file>

<file path=customXml/_rels/item359.xml.rels><?xml version="1.0" encoding="UTF-8" standalone="yes"?>
<Relationships xmlns="http://schemas.openxmlformats.org/package/2006/relationships"><Relationship Id="rId1" Type="http://schemas.openxmlformats.org/officeDocument/2006/relationships/customXmlProps" Target="itemProps359.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60.xml.rels><?xml version="1.0" encoding="UTF-8" standalone="yes"?>
<Relationships xmlns="http://schemas.openxmlformats.org/package/2006/relationships"><Relationship Id="rId1" Type="http://schemas.openxmlformats.org/officeDocument/2006/relationships/customXmlProps" Target="itemProps360.xml"/></Relationships>
</file>

<file path=customXml/_rels/item361.xml.rels><?xml version="1.0" encoding="UTF-8" standalone="yes"?>
<Relationships xmlns="http://schemas.openxmlformats.org/package/2006/relationships"><Relationship Id="rId1" Type="http://schemas.openxmlformats.org/officeDocument/2006/relationships/customXmlProps" Target="itemProps361.xml"/></Relationships>
</file>

<file path=customXml/_rels/item362.xml.rels><?xml version="1.0" encoding="UTF-8" standalone="yes"?>
<Relationships xmlns="http://schemas.openxmlformats.org/package/2006/relationships"><Relationship Id="rId1" Type="http://schemas.openxmlformats.org/officeDocument/2006/relationships/customXmlProps" Target="itemProps362.xml"/></Relationships>
</file>

<file path=customXml/_rels/item363.xml.rels><?xml version="1.0" encoding="UTF-8" standalone="yes"?>
<Relationships xmlns="http://schemas.openxmlformats.org/package/2006/relationships"><Relationship Id="rId1" Type="http://schemas.openxmlformats.org/officeDocument/2006/relationships/customXmlProps" Target="itemProps363.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mso-contentType ?>
<FormTemplates xmlns="http://schemas.microsoft.com/sharepoint/v3/contenttype/forms">
  <Display>DocumentLibraryForm</Display>
  <Edit>DocumentLibraryForm</Edit>
  <New>DocumentLibraryForm</New>
</FormTemplates>
</file>

<file path=customXml/item10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0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02.xml><?xml version="1.0" encoding="utf-8"?>
<?mso-contentType ?>
<FormTemplates xmlns="http://schemas.microsoft.com/sharepoint/v3/contenttype/forms">
  <Display>DocumentLibraryForm</Display>
  <Edit>DocumentLibraryForm</Edit>
  <New>DocumentLibraryForm</New>
</FormTemplates>
</file>

<file path=customXml/item103.xml><?xml version="1.0" encoding="utf-8"?>
<?mso-contentType ?>
<FormTemplates xmlns="http://schemas.microsoft.com/sharepoint/v3/contenttype/forms">
  <Display>DocumentLibraryForm</Display>
  <Edit>DocumentLibraryForm</Edit>
  <New>DocumentLibraryForm</New>
</FormTemplates>
</file>

<file path=customXml/item10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05.xml><?xml version="1.0" encoding="utf-8"?>
<?mso-contentType ?>
<FormTemplates xmlns="http://schemas.microsoft.com/sharepoint/v3/contenttype/forms">
  <Display>DocumentLibraryForm</Display>
  <Edit>DocumentLibraryForm</Edit>
  <New>DocumentLibraryForm</New>
</FormTemplates>
</file>

<file path=customXml/item106.xml><?xml version="1.0" encoding="utf-8"?>
<?mso-contentType ?>
<FormTemplates xmlns="http://schemas.microsoft.com/sharepoint/v3/contenttype/forms">
  <Display>DocumentLibraryForm</Display>
  <Edit>DocumentLibraryForm</Edit>
  <New>DocumentLibraryForm</New>
</FormTemplates>
</file>

<file path=customXml/item107.xml><?xml version="1.0" encoding="utf-8"?>
<?mso-contentType ?>
<FormTemplates xmlns="http://schemas.microsoft.com/sharepoint/v3/contenttype/forms">
  <Display>DocumentLibraryForm</Display>
  <Edit>DocumentLibraryForm</Edit>
  <New>DocumentLibraryForm</New>
</FormTemplates>
</file>

<file path=customXml/item10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09.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11.xml><?xml version="1.0" encoding="utf-8"?>
<?mso-contentType ?>
<FormTemplates xmlns="http://schemas.microsoft.com/sharepoint/v3/contenttype/forms">
  <Display>DocumentLibraryForm</Display>
  <Edit>DocumentLibraryForm</Edit>
  <New>DocumentLibraryForm</New>
</FormTemplates>
</file>

<file path=customXml/item11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2.xml><?xml version="1.0" encoding="utf-8"?>
<?mso-contentType ?>
<FormTemplates xmlns="http://schemas.microsoft.com/sharepoint/v3/contenttype/forms">
  <Display>DocumentLibraryForm</Display>
  <Edit>DocumentLibraryForm</Edit>
  <New>DocumentLibraryForm</New>
</FormTemplates>
</file>

<file path=customXml/item113.xml><?xml version="1.0" encoding="utf-8"?>
<?mso-contentType ?>
<FormTemplates xmlns="http://schemas.microsoft.com/sharepoint/v3/contenttype/forms">
  <Display>DocumentLibraryForm</Display>
  <Edit>DocumentLibraryForm</Edit>
  <New>DocumentLibraryForm</New>
</FormTemplates>
</file>

<file path=customXml/item11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5.xml><?xml version="1.0" encoding="utf-8"?>
<?mso-contentType ?>
<FormTemplates xmlns="http://schemas.microsoft.com/sharepoint/v3/contenttype/forms">
  <Display>DocumentLibraryForm</Display>
  <Edit>DocumentLibraryForm</Edit>
  <New>DocumentLibraryForm</New>
</FormTemplates>
</file>

<file path=customXml/item11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19.xml><?xml version="1.0" encoding="utf-8"?>
<?mso-contentType ?>
<FormTemplates xmlns="http://schemas.microsoft.com/sharepoint/v3/contenttype/forms">
  <Display>DocumentLibraryForm</Display>
  <Edit>DocumentLibraryForm</Edit>
  <New>DocumentLibraryForm</New>
</FormTemplates>
</file>

<file path=customXml/item1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20.xml><?xml version="1.0" encoding="utf-8"?>
<?mso-contentType ?>
<FormTemplates xmlns="http://schemas.microsoft.com/sharepoint/v3/contenttype/forms">
  <Display>DocumentLibraryForm</Display>
  <Edit>DocumentLibraryForm</Edit>
  <New>DocumentLibraryForm</New>
</FormTemplates>
</file>

<file path=customXml/item12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22.xml><?xml version="1.0" encoding="utf-8"?>
<?mso-contentType ?>
<FormTemplates xmlns="http://schemas.microsoft.com/sharepoint/v3/contenttype/forms">
  <Display>DocumentLibraryForm</Display>
  <Edit>DocumentLibraryForm</Edit>
  <New>DocumentLibraryForm</New>
</FormTemplates>
</file>

<file path=customXml/item123.xml><?xml version="1.0" encoding="utf-8"?>
<?mso-contentType ?>
<FormTemplates xmlns="http://schemas.microsoft.com/sharepoint/v3/contenttype/forms">
  <Display>DocumentLibraryForm</Display>
  <Edit>DocumentLibraryForm</Edit>
  <New>DocumentLibraryForm</New>
</FormTemplates>
</file>

<file path=customXml/item12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2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2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27.xml><?xml version="1.0" encoding="utf-8"?>
<?mso-contentType ?>
<FormTemplates xmlns="http://schemas.microsoft.com/sharepoint/v3/contenttype/forms">
  <Display>DocumentLibraryForm</Display>
  <Edit>DocumentLibraryForm</Edit>
  <New>DocumentLibraryForm</New>
</FormTemplates>
</file>

<file path=customXml/item128.xml><?xml version="1.0" encoding="utf-8"?>
<?mso-contentType ?>
<FormTemplates xmlns="http://schemas.microsoft.com/sharepoint/v3/contenttype/forms">
  <Display>DocumentLibraryForm</Display>
  <Edit>DocumentLibraryForm</Edit>
  <New>DocumentLibraryForm</New>
</FormTemplates>
</file>

<file path=customXml/item129.xml><?xml version="1.0" encoding="utf-8"?>
<?mso-contentType ?>
<FormTemplates xmlns="http://schemas.microsoft.com/sharepoint/v3/contenttype/forms">
  <Display>DocumentLibraryForm</Display>
  <Edit>DocumentLibraryForm</Edit>
  <New>DocumentLibraryForm</New>
</FormTemplates>
</file>

<file path=customXml/item1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30.xml><?xml version="1.0" encoding="utf-8"?>
<?mso-contentType ?>
<FormTemplates xmlns="http://schemas.microsoft.com/sharepoint/v3/contenttype/forms">
  <Display>DocumentLibraryForm</Display>
  <Edit>DocumentLibraryForm</Edit>
  <New>DocumentLibraryForm</New>
</FormTemplates>
</file>

<file path=customXml/item131.xml><?xml version="1.0" encoding="utf-8"?>
<?mso-contentType ?>
<FormTemplates xmlns="http://schemas.microsoft.com/sharepoint/v3/contenttype/forms">
  <Display>DocumentLibraryForm</Display>
  <Edit>DocumentLibraryForm</Edit>
  <New>DocumentLibraryForm</New>
</FormTemplates>
</file>

<file path=customXml/item132.xml><?xml version="1.0" encoding="utf-8"?>
<?mso-contentType ?>
<FormTemplates xmlns="http://schemas.microsoft.com/sharepoint/v3/contenttype/forms">
  <Display>DocumentLibraryForm</Display>
  <Edit>DocumentLibraryForm</Edit>
  <New>DocumentLibraryForm</New>
</FormTemplates>
</file>

<file path=customXml/item133.xml><?xml version="1.0" encoding="utf-8"?>
<?mso-contentType ?>
<FormTemplates xmlns="http://schemas.microsoft.com/sharepoint/v3/contenttype/forms">
  <Display>DocumentLibraryForm</Display>
  <Edit>DocumentLibraryForm</Edit>
  <New>DocumentLibraryForm</New>
</FormTemplates>
</file>

<file path=customXml/item134.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13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36.xml><?xml version="1.0" encoding="utf-8"?>
<?mso-contentType ?>
<FormTemplates xmlns="http://schemas.microsoft.com/sharepoint/v3/contenttype/forms">
  <Display>DocumentLibraryForm</Display>
  <Edit>DocumentLibraryForm</Edit>
  <New>DocumentLibraryForm</New>
</FormTemplates>
</file>

<file path=customXml/item137.xml><?xml version="1.0" encoding="utf-8"?>
<?mso-contentType ?>
<FormTemplates xmlns="http://schemas.microsoft.com/sharepoint/v3/contenttype/forms">
  <Display>DocumentLibraryForm</Display>
  <Edit>DocumentLibraryForm</Edit>
  <New>DocumentLibraryForm</New>
</FormTemplates>
</file>

<file path=customXml/item138.xml><?xml version="1.0" encoding="utf-8"?>
<?mso-contentType ?>
<FormTemplates xmlns="http://schemas.microsoft.com/sharepoint/v3/contenttype/forms">
  <Display>DocumentLibraryForm</Display>
  <Edit>DocumentLibraryForm</Edit>
  <New>DocumentLibraryForm</New>
</FormTemplates>
</file>

<file path=customXml/item139.xml><?xml version="1.0" encoding="utf-8"?>
<?mso-contentType ?>
<FormTemplates xmlns="http://schemas.microsoft.com/sharepoint/v3/contenttype/forms">
  <Display>DocumentLibraryForm</Display>
  <Edit>DocumentLibraryForm</Edit>
  <New>DocumentLibraryForm</New>
</FormTemplates>
</file>

<file path=customXml/item1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1.xml><?xml version="1.0" encoding="utf-8"?>
<?mso-contentType ?>
<FormTemplates xmlns="http://schemas.microsoft.com/sharepoint/v3/contenttype/forms">
  <Display>DocumentLibraryForm</Display>
  <Edit>DocumentLibraryForm</Edit>
  <New>DocumentLibraryForm</New>
</FormTemplates>
</file>

<file path=customXml/item142.xml><?xml version="1.0" encoding="utf-8"?>
<?mso-contentType ?>
<FormTemplates xmlns="http://schemas.microsoft.com/sharepoint/v3/contenttype/forms">
  <Display>DocumentLibraryForm</Display>
  <Edit>DocumentLibraryForm</Edit>
  <New>DocumentLibraryForm</New>
</FormTemplates>
</file>

<file path=customXml/item14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48.xml><?xml version="1.0" encoding="utf-8"?>
<?mso-contentType ?>
<FormTemplates xmlns="http://schemas.microsoft.com/sharepoint/v3/contenttype/forms">
  <Display>DocumentLibraryForm</Display>
  <Edit>DocumentLibraryForm</Edit>
  <New>DocumentLibraryForm</New>
</FormTemplates>
</file>

<file path=customXml/item149.xml><?xml version="1.0" encoding="utf-8"?>
<?mso-contentType ?>
<FormTemplates xmlns="http://schemas.microsoft.com/sharepoint/v3/contenttype/forms">
  <Display>DocumentLibraryForm</Display>
  <Edit>DocumentLibraryForm</Edit>
  <New>DocumentLibraryForm</New>
</FormTemplates>
</file>

<file path=customXml/item15.xml><?xml version="1.0" encoding="utf-8"?>
<?mso-contentType ?>
<FormTemplates xmlns="http://schemas.microsoft.com/sharepoint/v3/contenttype/forms">
  <Display>DocumentLibraryForm</Display>
  <Edit>DocumentLibraryForm</Edit>
  <New>DocumentLibraryForm</New>
</FormTemplates>
</file>

<file path=customXml/item150.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15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5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53.xml><?xml version="1.0" encoding="utf-8"?>
<?mso-contentType ?>
<FormTemplates xmlns="http://schemas.microsoft.com/sharepoint/v3/contenttype/forms">
  <Display>DocumentLibraryForm</Display>
  <Edit>DocumentLibraryForm</Edit>
  <New>DocumentLibraryForm</New>
</FormTemplates>
</file>

<file path=customXml/item154.xml><?xml version="1.0" encoding="utf-8"?>
<?mso-contentType ?>
<FormTemplates xmlns="http://schemas.microsoft.com/sharepoint/v3/contenttype/forms">
  <Display>DocumentLibraryForm</Display>
  <Edit>DocumentLibraryForm</Edit>
  <New>DocumentLibraryForm</New>
</FormTemplates>
</file>

<file path=customXml/item15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56.xml><?xml version="1.0" encoding="utf-8"?>
<?mso-contentType ?>
<FormTemplates xmlns="http://schemas.microsoft.com/sharepoint/v3/contenttype/forms">
  <Display>DocumentLibraryForm</Display>
  <Edit>DocumentLibraryForm</Edit>
  <New>DocumentLibraryForm</New>
</FormTemplates>
</file>

<file path=customXml/item15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5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59.xml><?xml version="1.0" encoding="utf-8"?>
<?mso-contentType ?>
<FormTemplates xmlns="http://schemas.microsoft.com/sharepoint/v3/contenttype/forms">
  <Display>DocumentLibraryForm</Display>
  <Edit>DocumentLibraryForm</Edit>
  <New>DocumentLibraryForm</New>
</FormTemplates>
</file>

<file path=customXml/item16.xml><?xml version="1.0" encoding="utf-8"?>
<?mso-contentType ?>
<FormTemplates xmlns="http://schemas.microsoft.com/sharepoint/v3/contenttype/forms">
  <Display>DocumentLibraryForm</Display>
  <Edit>DocumentLibraryForm</Edit>
  <New>DocumentLibraryForm</New>
</FormTemplates>
</file>

<file path=customXml/item16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6.xml><?xml version="1.0" encoding="utf-8"?>
<?mso-contentType ?>
<FormTemplates xmlns="http://schemas.microsoft.com/sharepoint/v3/contenttype/forms">
  <Display>DocumentLibraryForm</Display>
  <Edit>DocumentLibraryForm</Edit>
  <New>DocumentLibraryForm</New>
</FormTemplates>
</file>

<file path=customXml/item167.xml><?xml version="1.0" encoding="utf-8"?>
<?mso-contentType ?>
<FormTemplates xmlns="http://schemas.microsoft.com/sharepoint/v3/contenttype/forms">
  <Display>DocumentLibraryForm</Display>
  <Edit>DocumentLibraryForm</Edit>
  <New>DocumentLibraryForm</New>
</FormTemplates>
</file>

<file path=customXml/item16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6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70.xml><?xml version="1.0" encoding="utf-8"?>
<?mso-contentType ?>
<FormTemplates xmlns="http://schemas.microsoft.com/sharepoint/v3/contenttype/forms">
  <Display>DocumentLibraryForm</Display>
  <Edit>DocumentLibraryForm</Edit>
  <New>DocumentLibraryForm</New>
</FormTemplates>
</file>

<file path=customXml/item171.xml><?xml version="1.0" encoding="utf-8"?>
<?mso-contentType ?>
<FormTemplates xmlns="http://schemas.microsoft.com/sharepoint/v3/contenttype/forms">
  <Display>DocumentLibraryForm</Display>
  <Edit>DocumentLibraryForm</Edit>
  <New>DocumentLibraryForm</New>
</FormTemplates>
</file>

<file path=customXml/item17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73.xml><?xml version="1.0" encoding="utf-8"?>
<?mso-contentType ?>
<FormTemplates xmlns="http://schemas.microsoft.com/sharepoint/v3/contenttype/forms">
  <Display>DocumentLibraryForm</Display>
  <Edit>DocumentLibraryForm</Edit>
  <New>DocumentLibraryForm</New>
</FormTemplates>
</file>

<file path=customXml/item174.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175.xml><?xml version="1.0" encoding="utf-8"?>
<?mso-contentType ?>
<FormTemplates xmlns="http://schemas.microsoft.com/sharepoint/v3/contenttype/forms">
  <Display>DocumentLibraryForm</Display>
  <Edit>DocumentLibraryForm</Edit>
  <New>DocumentLibraryForm</New>
</FormTemplates>
</file>

<file path=customXml/item17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7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78.xml><?xml version="1.0" encoding="utf-8"?>
<?mso-contentType ?>
<FormTemplates xmlns="http://schemas.microsoft.com/sharepoint/v3/contenttype/forms">
  <Display>DocumentLibraryForm</Display>
  <Edit>DocumentLibraryForm</Edit>
  <New>DocumentLibraryForm</New>
</FormTemplates>
</file>

<file path=customXml/item179.xml><?xml version="1.0" encoding="utf-8"?>
<?mso-contentType ?>
<FormTemplates xmlns="http://schemas.microsoft.com/sharepoint/v3/contenttype/forms">
  <Display>DocumentLibraryForm</Display>
  <Edit>DocumentLibraryForm</Edit>
  <New>DocumentLibraryForm</New>
</FormTemplates>
</file>

<file path=customXml/item1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0.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18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2.xml><?xml version="1.0" encoding="utf-8"?>
<?mso-contentType ?>
<FormTemplates xmlns="http://schemas.microsoft.com/sharepoint/v3/contenttype/forms">
  <Display>DocumentLibraryForm</Display>
  <Edit>DocumentLibraryForm</Edit>
  <New>DocumentLibraryForm</New>
</FormTemplates>
</file>

<file path=customXml/item18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5.xml><?xml version="1.0" encoding="utf-8"?>
<?mso-contentType ?>
<FormTemplates xmlns="http://schemas.microsoft.com/sharepoint/v3/contenttype/forms">
  <Display>DocumentLibraryForm</Display>
  <Edit>DocumentLibraryForm</Edit>
  <New>DocumentLibraryForm</New>
</FormTemplates>
</file>

<file path=customXml/item18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7.xml><?xml version="1.0" encoding="utf-8"?>
<?mso-contentType ?>
<FormTemplates xmlns="http://schemas.microsoft.com/sharepoint/v3/contenttype/forms">
  <Display>DocumentLibraryForm</Display>
  <Edit>DocumentLibraryForm</Edit>
  <New>DocumentLibraryForm</New>
</FormTemplates>
</file>

<file path=customXml/item18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89.xml><?xml version="1.0" encoding="utf-8"?>
<?mso-contentType ?>
<FormTemplates xmlns="http://schemas.microsoft.com/sharepoint/v3/contenttype/forms">
  <Display>DocumentLibraryForm</Display>
  <Edit>DocumentLibraryForm</Edit>
  <New>DocumentLibraryForm</New>
</FormTemplates>
</file>

<file path=customXml/item19.xml><?xml version="1.0" encoding="utf-8"?>
<?mso-contentType ?>
<FormTemplates xmlns="http://schemas.microsoft.com/sharepoint/v3/contenttype/forms">
  <Display>DocumentLibraryForm</Display>
  <Edit>DocumentLibraryForm</Edit>
  <New>DocumentLibraryForm</New>
</FormTemplates>
</file>

<file path=customXml/item190.xml><?xml version="1.0" encoding="utf-8"?>
<?mso-contentType ?>
<FormTemplates xmlns="http://schemas.microsoft.com/sharepoint/v3/contenttype/forms">
  <Display>DocumentLibraryForm</Display>
  <Edit>DocumentLibraryForm</Edit>
  <New>DocumentLibraryForm</New>
</FormTemplates>
</file>

<file path=customXml/item19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92.xml><?xml version="1.0" encoding="utf-8"?>
<?mso-contentType ?>
<FormTemplates xmlns="http://schemas.microsoft.com/sharepoint/v3/contenttype/forms">
  <Display>DocumentLibraryForm</Display>
  <Edit>DocumentLibraryForm</Edit>
  <New>DocumentLibraryForm</New>
</FormTemplates>
</file>

<file path=customXml/item193.xml><?xml version="1.0" encoding="utf-8"?>
<?mso-contentType ?>
<FormTemplates xmlns="http://schemas.microsoft.com/sharepoint/v3/contenttype/forms">
  <Display>DocumentLibraryForm</Display>
  <Edit>DocumentLibraryForm</Edit>
  <New>DocumentLibraryForm</New>
</FormTemplates>
</file>

<file path=customXml/item19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9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196.xml><?xml version="1.0" encoding="utf-8"?>
<?mso-contentType ?>
<FormTemplates xmlns="http://schemas.microsoft.com/sharepoint/v3/contenttype/forms">
  <Display>DocumentLibraryForm</Display>
  <Edit>DocumentLibraryForm</Edit>
  <New>DocumentLibraryForm</New>
</FormTemplates>
</file>

<file path=customXml/item197.xml><?xml version="1.0" encoding="utf-8"?>
<?mso-contentType ?>
<FormTemplates xmlns="http://schemas.microsoft.com/sharepoint/v3/contenttype/forms">
  <Display>DocumentLibraryForm</Display>
  <Edit>DocumentLibraryForm</Edit>
  <New>DocumentLibraryForm</New>
</FormTemplates>
</file>

<file path=customXml/item198.xml><?xml version="1.0" encoding="utf-8"?>
<?mso-contentType ?>
<FormTemplates xmlns="http://schemas.microsoft.com/sharepoint/v3/contenttype/forms">
  <Display>DocumentLibraryForm</Display>
  <Edit>DocumentLibraryForm</Edit>
  <New>DocumentLibraryForm</New>
</FormTemplates>
</file>

<file path=customXml/item19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2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0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01.xml><?xml version="1.0" encoding="utf-8"?>
<?mso-contentType ?>
<FormTemplates xmlns="http://schemas.microsoft.com/sharepoint/v3/contenttype/forms">
  <Display>DocumentLibraryForm</Display>
  <Edit>DocumentLibraryForm</Edit>
  <New>DocumentLibraryForm</New>
</FormTemplates>
</file>

<file path=customXml/item20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03.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204.xml><?xml version="1.0" encoding="utf-8"?>
<?mso-contentType ?>
<FormTemplates xmlns="http://schemas.microsoft.com/sharepoint/v3/contenttype/forms">
  <Display>DocumentLibraryForm</Display>
  <Edit>DocumentLibraryForm</Edit>
  <New>DocumentLibraryForm</New>
</FormTemplates>
</file>

<file path=customXml/item205.xml><?xml version="1.0" encoding="utf-8"?>
<?mso-contentType ?>
<FormTemplates xmlns="http://schemas.microsoft.com/sharepoint/v3/contenttype/forms">
  <Display>DocumentLibraryForm</Display>
  <Edit>DocumentLibraryForm</Edit>
  <New>DocumentLibraryForm</New>
</FormTemplates>
</file>

<file path=customXml/item206.xml><?xml version="1.0" encoding="utf-8"?>
<?mso-contentType ?>
<FormTemplates xmlns="http://schemas.microsoft.com/sharepoint/v3/contenttype/forms">
  <Display>DocumentLibraryForm</Display>
  <Edit>DocumentLibraryForm</Edit>
  <New>DocumentLibraryForm</New>
</FormTemplates>
</file>

<file path=customXml/item20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0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09.xml><?xml version="1.0" encoding="utf-8"?>
<?mso-contentType ?>
<FormTemplates xmlns="http://schemas.microsoft.com/sharepoint/v3/contenttype/forms">
  <Display>DocumentLibraryForm</Display>
  <Edit>DocumentLibraryForm</Edit>
  <New>DocumentLibraryForm</New>
</FormTemplates>
</file>

<file path=customXml/item2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10.xml><?xml version="1.0" encoding="utf-8"?>
<?mso-contentType ?>
<FormTemplates xmlns="http://schemas.microsoft.com/sharepoint/v3/contenttype/forms">
  <Display>DocumentLibraryForm</Display>
  <Edit>DocumentLibraryForm</Edit>
  <New>DocumentLibraryForm</New>
</FormTemplates>
</file>

<file path=customXml/item211.xml><?xml version="1.0" encoding="utf-8"?>
<?mso-contentType ?>
<FormTemplates xmlns="http://schemas.microsoft.com/sharepoint/v3/contenttype/forms">
  <Display>DocumentLibraryForm</Display>
  <Edit>DocumentLibraryForm</Edit>
  <New>DocumentLibraryForm</New>
</FormTemplates>
</file>

<file path=customXml/item212.xml><?xml version="1.0" encoding="utf-8"?>
<?mso-contentType ?>
<FormTemplates xmlns="http://schemas.microsoft.com/sharepoint/v3/contenttype/forms">
  <Display>DocumentLibraryForm</Display>
  <Edit>DocumentLibraryForm</Edit>
  <New>DocumentLibraryForm</New>
</FormTemplates>
</file>

<file path=customXml/item21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14.xml><?xml version="1.0" encoding="utf-8"?>
<?mso-contentType ?>
<FormTemplates xmlns="http://schemas.microsoft.com/sharepoint/v3/contenttype/forms">
  <Display>DocumentLibraryForm</Display>
  <Edit>DocumentLibraryForm</Edit>
  <New>DocumentLibraryForm</New>
</FormTemplates>
</file>

<file path=customXml/item215.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21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17.xml><?xml version="1.0" encoding="utf-8"?>
<?mso-contentType ?>
<FormTemplates xmlns="http://schemas.microsoft.com/sharepoint/v3/contenttype/forms">
  <Display>DocumentLibraryForm</Display>
  <Edit>DocumentLibraryForm</Edit>
  <New>DocumentLibraryForm</New>
</FormTemplates>
</file>

<file path=customXml/item218.xml><?xml version="1.0" encoding="utf-8"?>
<?mso-contentType ?>
<FormTemplates xmlns="http://schemas.microsoft.com/sharepoint/v3/contenttype/forms">
  <Display>DocumentLibraryForm</Display>
  <Edit>DocumentLibraryForm</Edit>
  <New>DocumentLibraryForm</New>
</FormTemplates>
</file>

<file path=customXml/item219.xml><?xml version="1.0" encoding="utf-8"?>
<?mso-contentType ?>
<FormTemplates xmlns="http://schemas.microsoft.com/sharepoint/v3/contenttype/forms">
  <Display>DocumentLibraryForm</Display>
  <Edit>DocumentLibraryForm</Edit>
  <New>DocumentLibraryForm</New>
</FormTemplates>
</file>

<file path=customXml/item22.xml><?xml version="1.0" encoding="utf-8"?>
<?mso-contentType ?>
<FormTemplates xmlns="http://schemas.microsoft.com/sharepoint/v3/contenttype/forms">
  <Display>DocumentLibraryForm</Display>
  <Edit>DocumentLibraryForm</Edit>
  <New>DocumentLibraryForm</New>
</FormTemplates>
</file>

<file path=customXml/item220.xml><?xml version="1.0" encoding="utf-8"?>
<?mso-contentType ?>
<FormTemplates xmlns="http://schemas.microsoft.com/sharepoint/v3/contenttype/forms">
  <Display>DocumentLibraryForm</Display>
  <Edit>DocumentLibraryForm</Edit>
  <New>DocumentLibraryForm</New>
</FormTemplates>
</file>

<file path=customXml/item221.xml><?xml version="1.0" encoding="utf-8"?>
<?mso-contentType ?>
<FormTemplates xmlns="http://schemas.microsoft.com/sharepoint/v3/contenttype/forms">
  <Display>DocumentLibraryForm</Display>
  <Edit>DocumentLibraryForm</Edit>
  <New>DocumentLibraryForm</New>
</FormTemplates>
</file>

<file path=customXml/item22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2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24.xml><?xml version="1.0" encoding="utf-8"?>
<?mso-contentType ?>
<FormTemplates xmlns="http://schemas.microsoft.com/sharepoint/v3/contenttype/forms">
  <Display>DocumentLibraryForm</Display>
  <Edit>DocumentLibraryForm</Edit>
  <New>DocumentLibraryForm</New>
</FormTemplates>
</file>

<file path=customXml/item225.xml><?xml version="1.0" encoding="utf-8"?>
<?mso-contentType ?>
<FormTemplates xmlns="http://schemas.microsoft.com/sharepoint/v3/contenttype/forms">
  <Display>DocumentLibraryForm</Display>
  <Edit>DocumentLibraryForm</Edit>
  <New>DocumentLibraryForm</New>
</FormTemplates>
</file>

<file path=customXml/item22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27.xml><?xml version="1.0" encoding="utf-8"?>
<?mso-contentType ?>
<FormTemplates xmlns="http://schemas.microsoft.com/sharepoint/v3/contenttype/forms">
  <Display>DocumentLibraryForm</Display>
  <Edit>DocumentLibraryForm</Edit>
  <New>DocumentLibraryForm</New>
</FormTemplates>
</file>

<file path=customXml/item22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2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1.xml><?xml version="1.0" encoding="utf-8"?>
<?mso-contentType ?>
<FormTemplates xmlns="http://schemas.microsoft.com/sharepoint/v3/contenttype/forms">
  <Display>DocumentLibraryForm</Display>
  <Edit>DocumentLibraryForm</Edit>
  <New>DocumentLibraryForm</New>
</FormTemplates>
</file>

<file path=customXml/item23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4.xml><?xml version="1.0" encoding="utf-8"?>
<?mso-contentType ?>
<FormTemplates xmlns="http://schemas.microsoft.com/sharepoint/v3/contenttype/forms">
  <Display>DocumentLibraryForm</Display>
  <Edit>DocumentLibraryForm</Edit>
  <New>DocumentLibraryForm</New>
</FormTemplates>
</file>

<file path=customXml/item235.xml><?xml version="1.0" encoding="utf-8"?>
<?mso-contentType ?>
<FormTemplates xmlns="http://schemas.microsoft.com/sharepoint/v3/contenttype/forms">
  <Display>DocumentLibraryForm</Display>
  <Edit>DocumentLibraryForm</Edit>
  <New>DocumentLibraryForm</New>
</FormTemplates>
</file>

<file path=customXml/item23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38.xml><?xml version="1.0" encoding="utf-8"?>
<?mso-contentType ?>
<FormTemplates xmlns="http://schemas.microsoft.com/sharepoint/v3/contenttype/forms">
  <Display>DocumentLibraryForm</Display>
  <Edit>DocumentLibraryForm</Edit>
  <New>DocumentLibraryForm</New>
</FormTemplates>
</file>

<file path=customXml/item23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0.xml><?xml version="1.0" encoding="utf-8"?>
<?mso-contentType ?>
<FormTemplates xmlns="http://schemas.microsoft.com/sharepoint/v3/contenttype/forms">
  <Display>DocumentLibraryForm</Display>
  <Edit>DocumentLibraryForm</Edit>
  <New>DocumentLibraryForm</New>
</FormTemplates>
</file>

<file path=customXml/item24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2.xml><?xml version="1.0" encoding="utf-8"?>
<?mso-contentType ?>
<FormTemplates xmlns="http://schemas.microsoft.com/sharepoint/v3/contenttype/forms">
  <Display>DocumentLibraryForm</Display>
  <Edit>DocumentLibraryForm</Edit>
  <New>DocumentLibraryForm</New>
</FormTemplates>
</file>

<file path=customXml/item243.xml><?xml version="1.0" encoding="utf-8"?>
<?mso-contentType ?>
<FormTemplates xmlns="http://schemas.microsoft.com/sharepoint/v3/contenttype/forms">
  <Display>DocumentLibraryForm</Display>
  <Edit>DocumentLibraryForm</Edit>
  <New>DocumentLibraryForm</New>
</FormTemplates>
</file>

<file path=customXml/item24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47.xml><?xml version="1.0" encoding="utf-8"?>
<?mso-contentType ?>
<FormTemplates xmlns="http://schemas.microsoft.com/sharepoint/v3/contenttype/forms">
  <Display>DocumentLibraryForm</Display>
  <Edit>DocumentLibraryForm</Edit>
  <New>DocumentLibraryForm</New>
</FormTemplates>
</file>

<file path=customXml/item248.xml><?xml version="1.0" encoding="utf-8"?>
<?mso-contentType ?>
<FormTemplates xmlns="http://schemas.microsoft.com/sharepoint/v3/contenttype/forms">
  <Display>DocumentLibraryForm</Display>
  <Edit>DocumentLibraryForm</Edit>
  <New>DocumentLibraryForm</New>
</FormTemplates>
</file>

<file path=customXml/item24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xml><?xml version="1.0" encoding="utf-8"?>
<?mso-contentType ?>
<FormTemplates xmlns="http://schemas.microsoft.com/sharepoint/v3/contenttype/forms">
  <Display>DocumentLibraryForm</Display>
  <Edit>DocumentLibraryForm</Edit>
  <New>DocumentLibraryForm</New>
</FormTemplates>
</file>

<file path=customXml/item250.xml><?xml version="1.0" encoding="utf-8"?>
<?mso-contentType ?>
<FormTemplates xmlns="http://schemas.microsoft.com/sharepoint/v3/contenttype/forms">
  <Display>DocumentLibraryForm</Display>
  <Edit>DocumentLibraryForm</Edit>
  <New>DocumentLibraryForm</New>
</FormTemplates>
</file>

<file path=customXml/item25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5.xml><?xml version="1.0" encoding="utf-8"?>
<?mso-contentType ?>
<FormTemplates xmlns="http://schemas.microsoft.com/sharepoint/v3/contenttype/forms">
  <Display>DocumentLibraryForm</Display>
  <Edit>DocumentLibraryForm</Edit>
  <New>DocumentLibraryForm</New>
</FormTemplates>
</file>

<file path=customXml/item256.xml><?xml version="1.0" encoding="utf-8"?>
<?mso-contentType ?>
<FormTemplates xmlns="http://schemas.microsoft.com/sharepoint/v3/contenttype/forms">
  <Display>DocumentLibraryForm</Display>
  <Edit>DocumentLibraryForm</Edit>
  <New>DocumentLibraryForm</New>
</FormTemplates>
</file>

<file path=customXml/item25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58.xml><?xml version="1.0" encoding="utf-8"?>
<?mso-contentType ?>
<FormTemplates xmlns="http://schemas.microsoft.com/sharepoint/v3/contenttype/forms">
  <Display>DocumentLibraryForm</Display>
  <Edit>DocumentLibraryForm</Edit>
  <New>DocumentLibraryForm</New>
</FormTemplates>
</file>

<file path=customXml/item259.xml><?xml version="1.0" encoding="utf-8"?>
<?mso-contentType ?>
<FormTemplates xmlns="http://schemas.microsoft.com/sharepoint/v3/contenttype/forms">
  <Display>DocumentLibraryForm</Display>
  <Edit>DocumentLibraryForm</Edit>
  <New>DocumentLibraryForm</New>
</FormTemplates>
</file>

<file path=customXml/item2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60.xml><?xml version="1.0" encoding="utf-8"?>
<?mso-contentType ?>
<FormTemplates xmlns="http://schemas.microsoft.com/sharepoint/v3/contenttype/forms">
  <Display>DocumentLibraryForm</Display>
  <Edit>DocumentLibraryForm</Edit>
  <New>DocumentLibraryForm</New>
</FormTemplates>
</file>

<file path=customXml/item26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6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6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64.xml><?xml version="1.0" encoding="utf-8"?>
<?mso-contentType ?>
<FormTemplates xmlns="http://schemas.microsoft.com/sharepoint/v3/contenttype/forms">
  <Display>DocumentLibraryForm</Display>
  <Edit>DocumentLibraryForm</Edit>
  <New>DocumentLibraryForm</New>
</FormTemplates>
</file>

<file path=customXml/item265.xml><?xml version="1.0" encoding="utf-8"?>
<?mso-contentType ?>
<FormTemplates xmlns="http://schemas.microsoft.com/sharepoint/v3/contenttype/forms">
  <Display>DocumentLibraryForm</Display>
  <Edit>DocumentLibraryForm</Edit>
  <New>DocumentLibraryForm</New>
</FormTemplates>
</file>

<file path=customXml/item266.xml><?xml version="1.0" encoding="utf-8"?>
<?mso-contentType ?>
<FormTemplates xmlns="http://schemas.microsoft.com/sharepoint/v3/contenttype/forms">
  <Display>DocumentLibraryForm</Display>
  <Edit>DocumentLibraryForm</Edit>
  <New>DocumentLibraryForm</New>
</FormTemplates>
</file>

<file path=customXml/item267.xml><?xml version="1.0" encoding="utf-8"?>
<?mso-contentType ?>
<FormTemplates xmlns="http://schemas.microsoft.com/sharepoint/v3/contenttype/forms">
  <Display>DocumentLibraryForm</Display>
  <Edit>DocumentLibraryForm</Edit>
  <New>DocumentLibraryForm</New>
</FormTemplates>
</file>

<file path=customXml/item268.xml><?xml version="1.0" encoding="utf-8"?>
<?mso-contentType ?>
<FormTemplates xmlns="http://schemas.microsoft.com/sharepoint/v3/contenttype/forms">
  <Display>DocumentLibraryForm</Display>
  <Edit>DocumentLibraryForm</Edit>
  <New>DocumentLibraryForm</New>
</FormTemplates>
</file>

<file path=customXml/item269.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27.xml><?xml version="1.0" encoding="utf-8"?>
<?mso-contentType ?>
<FormTemplates xmlns="http://schemas.microsoft.com/sharepoint/v3/contenttype/forms">
  <Display>DocumentLibraryForm</Display>
  <Edit>DocumentLibraryForm</Edit>
  <New>DocumentLibraryForm</New>
</FormTemplates>
</file>

<file path=customXml/item270.xml><?xml version="1.0" encoding="utf-8"?>
<?mso-contentType ?>
<FormTemplates xmlns="http://schemas.microsoft.com/sharepoint/v3/contenttype/forms">
  <Display>DocumentLibraryForm</Display>
  <Edit>DocumentLibraryForm</Edit>
  <New>DocumentLibraryForm</New>
</FormTemplates>
</file>

<file path=customXml/item271.xml><?xml version="1.0" encoding="utf-8"?>
<?mso-contentType ?>
<FormTemplates xmlns="http://schemas.microsoft.com/sharepoint/v3/contenttype/forms">
  <Display>DocumentLibraryForm</Display>
  <Edit>DocumentLibraryForm</Edit>
  <New>DocumentLibraryForm</New>
</FormTemplates>
</file>

<file path=customXml/item272.xml><?xml version="1.0" encoding="utf-8"?>
<?mso-contentType ?>
<FormTemplates xmlns="http://schemas.microsoft.com/sharepoint/v3/contenttype/forms">
  <Display>DocumentLibraryForm</Display>
  <Edit>DocumentLibraryForm</Edit>
  <New>DocumentLibraryForm</New>
</FormTemplates>
</file>

<file path=customXml/item273.xml><?xml version="1.0" encoding="utf-8"?>
<?mso-contentType ?>
<FormTemplates xmlns="http://schemas.microsoft.com/sharepoint/v3/contenttype/forms">
  <Display>DocumentLibraryForm</Display>
  <Edit>DocumentLibraryForm</Edit>
  <New>DocumentLibraryForm</New>
</FormTemplates>
</file>

<file path=customXml/item27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75.xml><?xml version="1.0" encoding="utf-8"?>
<?mso-contentType ?>
<FormTemplates xmlns="http://schemas.microsoft.com/sharepoint/v3/contenttype/forms">
  <Display>DocumentLibraryForm</Display>
  <Edit>DocumentLibraryForm</Edit>
  <New>DocumentLibraryForm</New>
</FormTemplates>
</file>

<file path=customXml/item27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77.xml><?xml version="1.0" encoding="utf-8"?>
<?mso-contentType ?>
<FormTemplates xmlns="http://schemas.microsoft.com/sharepoint/v3/contenttype/forms">
  <Display>DocumentLibraryForm</Display>
  <Edit>DocumentLibraryForm</Edit>
  <New>DocumentLibraryForm</New>
</FormTemplates>
</file>

<file path=customXml/item278.xml><?xml version="1.0" encoding="utf-8"?>
<?mso-contentType ?>
<FormTemplates xmlns="http://schemas.microsoft.com/sharepoint/v3/contenttype/forms">
  <Display>DocumentLibraryForm</Display>
  <Edit>DocumentLibraryForm</Edit>
  <New>DocumentLibraryForm</New>
</FormTemplates>
</file>

<file path=customXml/item27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xml><?xml version="1.0" encoding="utf-8"?>
<?mso-contentType ?>
<FormTemplates xmlns="http://schemas.microsoft.com/sharepoint/v3/contenttype/forms">
  <Display>DocumentLibraryForm</Display>
  <Edit>DocumentLibraryForm</Edit>
  <New>DocumentLibraryForm</New>
</FormTemplates>
</file>

<file path=customXml/item280.xml><?xml version="1.0" encoding="utf-8"?>
<?mso-contentType ?>
<FormTemplates xmlns="http://schemas.microsoft.com/sharepoint/v3/contenttype/forms">
  <Display>DocumentLibraryForm</Display>
  <Edit>DocumentLibraryForm</Edit>
  <New>DocumentLibraryForm</New>
</FormTemplates>
</file>

<file path=customXml/item281.xml><?xml version="1.0" encoding="utf-8"?>
<?mso-contentType ?>
<FormTemplates xmlns="http://schemas.microsoft.com/sharepoint/v3/contenttype/forms">
  <Display>DocumentLibraryForm</Display>
  <Edit>DocumentLibraryForm</Edit>
  <New>DocumentLibraryForm</New>
</FormTemplates>
</file>

<file path=customXml/item28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3.xml><?xml version="1.0" encoding="utf-8"?>
<?mso-contentType ?>
<FormTemplates xmlns="http://schemas.microsoft.com/sharepoint/v3/contenttype/forms">
  <Display>DocumentLibraryForm</Display>
  <Edit>DocumentLibraryForm</Edit>
  <New>DocumentLibraryForm</New>
</FormTemplates>
</file>

<file path=customXml/item284.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28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89.xml><?xml version="1.0" encoding="utf-8"?>
<?mso-contentType ?>
<FormTemplates xmlns="http://schemas.microsoft.com/sharepoint/v3/contenttype/forms">
  <Display>DocumentLibraryForm</Display>
  <Edit>DocumentLibraryForm</Edit>
  <New>DocumentLibraryForm</New>
</FormTemplates>
</file>

<file path=customXml/item2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9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9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92.xml><?xml version="1.0" encoding="utf-8"?>
<?mso-contentType ?>
<FormTemplates xmlns="http://schemas.microsoft.com/sharepoint/v3/contenttype/forms">
  <Display>DocumentLibraryForm</Display>
  <Edit>DocumentLibraryForm</Edit>
  <New>DocumentLibraryForm</New>
</FormTemplates>
</file>

<file path=customXml/item293.xml><?xml version="1.0" encoding="utf-8"?>
<?mso-contentType ?>
<FormTemplates xmlns="http://schemas.microsoft.com/sharepoint/v3/contenttype/forms">
  <Display>DocumentLibraryForm</Display>
  <Edit>DocumentLibraryForm</Edit>
  <New>DocumentLibraryForm</New>
</FormTemplates>
</file>

<file path=customXml/item294.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295.xml><?xml version="1.0" encoding="utf-8"?>
<?mso-contentType ?>
<FormTemplates xmlns="http://schemas.microsoft.com/sharepoint/v3/contenttype/forms">
  <Display>DocumentLibraryForm</Display>
  <Edit>DocumentLibraryForm</Edit>
  <New>DocumentLibraryForm</New>
</FormTemplates>
</file>

<file path=customXml/item296.xml><?xml version="1.0" encoding="utf-8"?>
<?mso-contentType ?>
<FormTemplates xmlns="http://schemas.microsoft.com/sharepoint/v3/contenttype/forms">
  <Display>DocumentLibraryForm</Display>
  <Edit>DocumentLibraryForm</Edit>
  <New>DocumentLibraryForm</New>
</FormTemplates>
</file>

<file path=customXml/item29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298.xml><?xml version="1.0" encoding="utf-8"?>
<?mso-contentType ?>
<FormTemplates xmlns="http://schemas.microsoft.com/sharepoint/v3/contenttype/forms">
  <Display>DocumentLibraryForm</Display>
  <Edit>DocumentLibraryForm</Edit>
  <New>DocumentLibraryForm</New>
</FormTemplates>
</file>

<file path=customXml/item29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30.xml><?xml version="1.0" encoding="utf-8"?>
<?mso-contentType ?>
<FormTemplates xmlns="http://schemas.microsoft.com/sharepoint/v3/contenttype/forms">
  <Display>DocumentLibraryForm</Display>
  <Edit>DocumentLibraryForm</Edit>
  <New>DocumentLibraryForm</New>
</FormTemplates>
</file>

<file path=customXml/item30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3.xml><?xml version="1.0" encoding="utf-8"?>
<?mso-contentType ?>
<FormTemplates xmlns="http://schemas.microsoft.com/sharepoint/v3/contenttype/forms">
  <Display>DocumentLibraryForm</Display>
  <Edit>DocumentLibraryForm</Edit>
  <New>DocumentLibraryForm</New>
</FormTemplates>
</file>

<file path=customXml/item30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07.xml><?xml version="1.0" encoding="utf-8"?>
<?mso-contentType ?>
<FormTemplates xmlns="http://schemas.microsoft.com/sharepoint/v3/contenttype/forms">
  <Display>DocumentLibraryForm</Display>
  <Edit>DocumentLibraryForm</Edit>
  <New>DocumentLibraryForm</New>
</FormTemplates>
</file>

<file path=customXml/item308.xml><?xml version="1.0" encoding="utf-8"?>
<?mso-contentType ?>
<FormTemplates xmlns="http://schemas.microsoft.com/sharepoint/v3/contenttype/forms">
  <Display>DocumentLibraryForm</Display>
  <Edit>DocumentLibraryForm</Edit>
  <New>DocumentLibraryForm</New>
</FormTemplates>
</file>

<file path=customXml/item309.xml><?xml version="1.0" encoding="utf-8"?>
<?mso-contentType ?>
<FormTemplates xmlns="http://schemas.microsoft.com/sharepoint/v3/contenttype/forms">
  <Display>DocumentLibraryForm</Display>
  <Edit>DocumentLibraryForm</Edit>
  <New>DocumentLibraryForm</New>
</FormTemplates>
</file>

<file path=customXml/item3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0.xml><?xml version="1.0" encoding="utf-8"?>
<?mso-contentType ?>
<FormTemplates xmlns="http://schemas.microsoft.com/sharepoint/v3/contenttype/forms">
  <Display>DocumentLibraryForm</Display>
  <Edit>DocumentLibraryForm</Edit>
  <New>DocumentLibraryForm</New>
</FormTemplates>
</file>

<file path=customXml/item31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2.xml><?xml version="1.0" encoding="utf-8"?>
<?mso-contentType ?>
<FormTemplates xmlns="http://schemas.microsoft.com/sharepoint/v3/contenttype/forms">
  <Display>DocumentLibraryForm</Display>
  <Edit>DocumentLibraryForm</Edit>
  <New>DocumentLibraryForm</New>
</FormTemplates>
</file>

<file path=customXml/item31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4.xml><?xml version="1.0" encoding="utf-8"?>
<ct:contentTypeSchema xmlns:ct="http://schemas.microsoft.com/office/2006/metadata/contentType" xmlns:ma="http://schemas.microsoft.com/office/2006/metadata/properties/metaAttributes" ct:_="" ma:_="" ma:contentTypeName="ドキュメント" ma:contentTypeID="0x010100EE9D560B25CDBF4EB039E3374AF7AD47" ma:contentTypeVersion="14" ma:contentTypeDescription="新しいドキュメントを作成します。" ma:contentTypeScope="" ma:versionID="cbf7791dcb39154621af7b9c02436286">
  <xsd:schema xmlns:xsd="http://www.w3.org/2001/XMLSchema" xmlns:xs="http://www.w3.org/2001/XMLSchema" xmlns:p="http://schemas.microsoft.com/office/2006/metadata/properties" xmlns:ns2="5d7b438c-6f78-4e9d-81ee-b5eee35f5702" xmlns:ns3="85ec59af-1a16-40a0-b163-384e34c79a5c" targetNamespace="http://schemas.microsoft.com/office/2006/metadata/properties" ma:root="true" ma:fieldsID="1562babc2d7a6c92e7009a26bdbee387" ns2:_="" ns3:_="">
    <xsd:import namespace="5d7b438c-6f78-4e9d-81ee-b5eee35f5702"/>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b438c-6f78-4e9d-81ee-b5eee35f5702"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a2b9fcc5-8206-40a8-8744-37a4e8d39a71}"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1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6.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31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19.xml><?xml version="1.0" encoding="utf-8"?>
<?mso-contentType ?>
<FormTemplates xmlns="http://schemas.microsoft.com/sharepoint/v3/contenttype/forms">
  <Display>DocumentLibraryForm</Display>
  <Edit>DocumentLibraryForm</Edit>
  <New>DocumentLibraryForm</New>
</FormTemplates>
</file>

<file path=customXml/item32.xml><?xml version="1.0" encoding="utf-8"?>
<?mso-contentType ?>
<FormTemplates xmlns="http://schemas.microsoft.com/sharepoint/v3/contenttype/forms">
  <Display>DocumentLibraryForm</Display>
  <Edit>DocumentLibraryForm</Edit>
  <New>DocumentLibraryForm</New>
</FormTemplates>
</file>

<file path=customXml/item32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21.xml><?xml version="1.0" encoding="utf-8"?>
<?mso-contentType ?>
<FormTemplates xmlns="http://schemas.microsoft.com/sharepoint/v3/contenttype/forms">
  <Display>DocumentLibraryForm</Display>
  <Edit>DocumentLibraryForm</Edit>
  <New>DocumentLibraryForm</New>
</FormTemplates>
</file>

<file path=customXml/item322.xml><?xml version="1.0" encoding="utf-8"?>
<?mso-contentType ?>
<FormTemplates xmlns="http://schemas.microsoft.com/sharepoint/v3/contenttype/forms">
  <Display>DocumentLibraryForm</Display>
  <Edit>DocumentLibraryForm</Edit>
  <New>DocumentLibraryForm</New>
</FormTemplates>
</file>

<file path=customXml/item323.xml><?xml version="1.0" encoding="utf-8"?>
<?mso-contentType ?>
<FormTemplates xmlns="http://schemas.microsoft.com/sharepoint/v3/contenttype/forms">
  <Display>DocumentLibraryForm</Display>
  <Edit>DocumentLibraryForm</Edit>
  <New>DocumentLibraryForm</New>
</FormTemplates>
</file>

<file path=customXml/item324.xml><?xml version="1.0" encoding="utf-8"?>
<?mso-contentType ?>
<FormTemplates xmlns="http://schemas.microsoft.com/sharepoint/v3/contenttype/forms">
  <Display>DocumentLibraryForm</Display>
  <Edit>DocumentLibraryForm</Edit>
  <New>DocumentLibraryForm</New>
</FormTemplates>
</file>

<file path=customXml/item32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2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2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28.xml><?xml version="1.0" encoding="utf-8"?>
<?mso-contentType ?>
<FormTemplates xmlns="http://schemas.microsoft.com/sharepoint/v3/contenttype/forms">
  <Display>DocumentLibraryForm</Display>
  <Edit>DocumentLibraryForm</Edit>
  <New>DocumentLibraryForm</New>
</FormTemplates>
</file>

<file path=customXml/item32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xml><?xml version="1.0" encoding="utf-8"?>
<?mso-contentType ?>
<FormTemplates xmlns="http://schemas.microsoft.com/sharepoint/v3/contenttype/forms">
  <Display>DocumentLibraryForm</Display>
  <Edit>DocumentLibraryForm</Edit>
  <New>DocumentLibraryForm</New>
</FormTemplates>
</file>

<file path=customXml/item33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2.xml><?xml version="1.0" encoding="utf-8"?>
<?mso-contentType ?>
<FormTemplates xmlns="http://schemas.microsoft.com/sharepoint/v3/contenttype/forms">
  <Display>DocumentLibraryForm</Display>
  <Edit>DocumentLibraryForm</Edit>
  <New>DocumentLibraryForm</New>
</FormTemplates>
</file>

<file path=customXml/item33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5.xml><?xml version="1.0" encoding="utf-8"?>
<?mso-contentType ?>
<FormTemplates xmlns="http://schemas.microsoft.com/sharepoint/v3/contenttype/forms">
  <Display>DocumentLibraryForm</Display>
  <Edit>DocumentLibraryForm</Edit>
  <New>DocumentLibraryForm</New>
</FormTemplates>
</file>

<file path=customXml/item33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7.xml><?xml version="1.0" encoding="utf-8"?>
<?mso-contentType ?>
<FormTemplates xmlns="http://schemas.microsoft.com/sharepoint/v3/contenttype/forms">
  <Display>DocumentLibraryForm</Display>
  <Edit>DocumentLibraryForm</Edit>
  <New>DocumentLibraryForm</New>
</FormTemplates>
</file>

<file path=customXml/item33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3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40.xml><?xml version="1.0" encoding="utf-8"?>
<?mso-contentType ?>
<FormTemplates xmlns="http://schemas.microsoft.com/sharepoint/v3/contenttype/forms">
  <Display>DocumentLibraryForm</Display>
  <Edit>DocumentLibraryForm</Edit>
  <New>DocumentLibraryForm</New>
</FormTemplates>
</file>

<file path=customXml/item341.xml><?xml version="1.0" encoding="utf-8"?>
<?mso-contentType ?>
<FormTemplates xmlns="http://schemas.microsoft.com/sharepoint/v3/contenttype/forms">
  <Display>DocumentLibraryForm</Display>
  <Edit>DocumentLibraryForm</Edit>
  <New>DocumentLibraryForm</New>
</FormTemplates>
</file>

<file path=customXml/item342.xml><?xml version="1.0" encoding="utf-8"?>
<?mso-contentType ?>
<FormTemplates xmlns="http://schemas.microsoft.com/sharepoint/v3/contenttype/forms">
  <Display>DocumentLibraryForm</Display>
  <Edit>DocumentLibraryForm</Edit>
  <New>DocumentLibraryForm</New>
</FormTemplates>
</file>

<file path=customXml/item343.xml><?xml version="1.0" encoding="utf-8"?>
<?mso-contentType ?>
<FormTemplates xmlns="http://schemas.microsoft.com/sharepoint/v3/contenttype/forms">
  <Display>DocumentLibraryForm</Display>
  <Edit>DocumentLibraryForm</Edit>
  <New>DocumentLibraryForm</New>
</FormTemplates>
</file>

<file path=customXml/item344.xml><?xml version="1.0" encoding="utf-8"?>
<?mso-contentType ?>
<FormTemplates xmlns="http://schemas.microsoft.com/sharepoint/v3/contenttype/forms">
  <Display>DocumentLibraryForm</Display>
  <Edit>DocumentLibraryForm</Edit>
  <New>DocumentLibraryForm</New>
</FormTemplates>
</file>

<file path=customXml/item345.xml><?xml version="1.0" encoding="utf-8"?>
<?mso-contentType ?>
<FormTemplates xmlns="http://schemas.microsoft.com/sharepoint/v3/contenttype/forms">
  <Display>DocumentLibraryForm</Display>
  <Edit>DocumentLibraryForm</Edit>
  <New>DocumentLibraryForm</New>
</FormTemplates>
</file>

<file path=customXml/item346.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347.xml><?xml version="1.0" encoding="utf-8"?>
<?mso-contentType ?>
<FormTemplates xmlns="http://schemas.microsoft.com/sharepoint/v3/contenttype/forms">
  <Display>DocumentLibraryForm</Display>
  <Edit>DocumentLibraryForm</Edit>
  <New>DocumentLibraryForm</New>
</FormTemplates>
</file>

<file path=customXml/item34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49.xml><?xml version="1.0" encoding="utf-8"?>
<?mso-contentType ?>
<FormTemplates xmlns="http://schemas.microsoft.com/sharepoint/v3/contenttype/forms">
  <Display>DocumentLibraryForm</Display>
  <Edit>DocumentLibraryForm</Edit>
  <New>DocumentLibraryForm</New>
</FormTemplates>
</file>

<file path=customXml/item35.xml><?xml version="1.0" encoding="utf-8"?>
<?mso-contentType ?>
<FormTemplates xmlns="http://schemas.microsoft.com/sharepoint/v3/contenttype/forms">
  <Display>DocumentLibraryForm</Display>
  <Edit>DocumentLibraryForm</Edit>
  <New>DocumentLibraryForm</New>
</FormTemplates>
</file>

<file path=customXml/item350.xml><?xml version="1.0" encoding="utf-8"?>
<?mso-contentType ?>
<FormTemplates xmlns="http://schemas.microsoft.com/sharepoint/v3/contenttype/forms">
  <Display>DocumentLibraryForm</Display>
  <Edit>DocumentLibraryForm</Edit>
  <New>DocumentLibraryForm</New>
</FormTemplates>
</file>

<file path=customXml/item35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5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5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5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55.xml><?xml version="1.0" encoding="utf-8"?>
<?mso-contentType ?>
<FormTemplates xmlns="http://schemas.microsoft.com/sharepoint/v3/contenttype/forms">
  <Display>DocumentLibraryForm</Display>
  <Edit>DocumentLibraryForm</Edit>
  <New>DocumentLibraryForm</New>
</FormTemplates>
</file>

<file path=customXml/item356.xml><?xml version="1.0" encoding="utf-8"?>
<?mso-contentType ?>
<FormTemplates xmlns="http://schemas.microsoft.com/sharepoint/v3/contenttype/forms">
  <Display>DocumentLibraryForm</Display>
  <Edit>DocumentLibraryForm</Edit>
  <New>DocumentLibraryForm</New>
</FormTemplates>
</file>

<file path=customXml/item357.xml><?xml version="1.0" encoding="utf-8"?>
<?mso-contentType ?>
<FormTemplates xmlns="http://schemas.microsoft.com/sharepoint/v3/contenttype/forms">
  <Display>DocumentLibraryForm</Display>
  <Edit>DocumentLibraryForm</Edit>
  <New>DocumentLibraryForm</New>
</FormTemplates>
</file>

<file path=customXml/item35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5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60.xml><?xml version="1.0" encoding="utf-8"?>
<?mso-contentType ?>
<FormTemplates xmlns="http://schemas.microsoft.com/sharepoint/v3/contenttype/forms">
  <Display>DocumentLibraryForm</Display>
  <Edit>DocumentLibraryForm</Edit>
  <New>DocumentLibraryForm</New>
</FormTemplates>
</file>

<file path=customXml/item36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6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6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7.xml><?xml version="1.0" encoding="utf-8"?>
<?mso-contentType ?>
<FormTemplates xmlns="http://schemas.microsoft.com/sharepoint/v3/contenttype/forms">
  <Display>DocumentLibraryForm</Display>
  <Edit>DocumentLibraryForm</Edit>
  <New>DocumentLibraryForm</New>
</FormTemplates>
</file>

<file path=customXml/item3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39.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0.xml><?xml version="1.0" encoding="utf-8"?>
<?mso-contentType ?>
<FormTemplates xmlns="http://schemas.microsoft.com/sharepoint/v3/contenttype/forms">
  <Display>DocumentLibraryForm</Display>
  <Edit>DocumentLibraryForm</Edit>
  <New>DocumentLibraryForm</New>
</FormTemplates>
</file>

<file path=customXml/item41.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2.xml><?xml version="1.0" encoding="utf-8"?>
<?mso-contentType ?>
<FormTemplates xmlns="http://schemas.microsoft.com/sharepoint/v3/contenttype/forms">
  <Display>DocumentLibraryForm</Display>
  <Edit>DocumentLibraryForm</Edit>
  <New>DocumentLibraryForm</New>
</FormTemplates>
</file>

<file path=customXml/item4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7.xml><?xml version="1.0" encoding="utf-8"?>
<?mso-contentType ?>
<FormTemplates xmlns="http://schemas.microsoft.com/sharepoint/v3/contenttype/forms">
  <Display>DocumentLibraryForm</Display>
  <Edit>DocumentLibraryForm</Edit>
  <New>DocumentLibraryForm</New>
</FormTemplates>
</file>

<file path=customXml/item4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49.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50.xml><?xml version="1.0" encoding="utf-8"?>
<?mso-contentType ?>
<FormTemplates xmlns="http://schemas.microsoft.com/sharepoint/v3/contenttype/forms">
  <Display>DocumentLibraryForm</Display>
  <Edit>DocumentLibraryForm</Edit>
  <New>DocumentLibraryForm</New>
</FormTemplates>
</file>

<file path=customXml/item51.xml><?xml version="1.0" encoding="utf-8"?>
<?mso-contentType ?>
<FormTemplates xmlns="http://schemas.microsoft.com/sharepoint/v3/contenttype/forms">
  <Display>DocumentLibraryForm</Display>
  <Edit>DocumentLibraryForm</Edit>
  <New>DocumentLibraryForm</New>
</FormTemplates>
</file>

<file path=customXml/item5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5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5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55.xml><?xml version="1.0" encoding="utf-8"?>
<?mso-contentType ?>
<FormTemplates xmlns="http://schemas.microsoft.com/sharepoint/v3/contenttype/forms">
  <Display>DocumentLibraryForm</Display>
  <Edit>DocumentLibraryForm</Edit>
  <New>DocumentLibraryForm</New>
</FormTemplates>
</file>

<file path=customXml/item56.xml><?xml version="1.0" encoding="utf-8"?>
<?mso-contentType ?>
<FormTemplates xmlns="http://schemas.microsoft.com/sharepoint/v3/contenttype/forms">
  <Display>DocumentLibraryForm</Display>
  <Edit>DocumentLibraryForm</Edit>
  <New>DocumentLibraryForm</New>
</FormTemplates>
</file>

<file path=customXml/item57.xml><?xml version="1.0" encoding="utf-8"?>
<?mso-contentType ?>
<FormTemplates xmlns="http://schemas.microsoft.com/sharepoint/v3/contenttype/forms">
  <Display>DocumentLibraryForm</Display>
  <Edit>DocumentLibraryForm</Edit>
  <New>DocumentLibraryForm</New>
</FormTemplates>
</file>

<file path=customXml/item58.xml><?xml version="1.0" encoding="utf-8"?>
<?mso-contentType ?>
<FormTemplates xmlns="http://schemas.microsoft.com/sharepoint/v3/contenttype/forms">
  <Display>DocumentLibraryForm</Display>
  <Edit>DocumentLibraryForm</Edit>
  <New>DocumentLibraryForm</New>
</FormTemplates>
</file>

<file path=customXml/item59.xml><?xml version="1.0" encoding="utf-8"?>
<?mso-contentType ?>
<FormTemplates xmlns="http://schemas.microsoft.com/sharepoint/v3/contenttype/forms">
  <Display>DocumentLibraryForm</Display>
  <Edit>DocumentLibraryForm</Edit>
  <New>DocumentLibraryForm</New>
</FormTemplates>
</file>

<file path=customXml/item6.xml><?xml version="1.0" encoding="utf-8"?>
<?mso-contentType ?>
<FormTemplates xmlns="http://schemas.microsoft.com/sharepoint/v3/contenttype/forms">
  <Display>DocumentLibraryForm</Display>
  <Edit>DocumentLibraryForm</Edit>
  <New>DocumentLibraryForm</New>
</FormTemplates>
</file>

<file path=customXml/item6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61.xml><?xml version="1.0" encoding="utf-8"?>
<?mso-contentType ?>
<FormTemplates xmlns="http://schemas.microsoft.com/sharepoint/v3/contenttype/forms">
  <Display>DocumentLibraryForm</Display>
  <Edit>DocumentLibraryForm</Edit>
  <New>DocumentLibraryForm</New>
</FormTemplates>
</file>

<file path=customXml/item62.xml><?xml version="1.0" encoding="utf-8"?>
<?mso-contentType ?>
<FormTemplates xmlns="http://schemas.microsoft.com/sharepoint/v3/contenttype/forms">
  <Display>DocumentLibraryForm</Display>
  <Edit>DocumentLibraryForm</Edit>
  <New>DocumentLibraryForm</New>
</FormTemplates>
</file>

<file path=customXml/item6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64.xml><?xml version="1.0" encoding="utf-8"?>
<?mso-contentType ?>
<FormTemplates xmlns="http://schemas.microsoft.com/sharepoint/v3/contenttype/forms">
  <Display>DocumentLibraryForm</Display>
  <Edit>DocumentLibraryForm</Edit>
  <New>DocumentLibraryForm</New>
</FormTemplates>
</file>

<file path=customXml/item6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6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6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68.xml><?xml version="1.0" encoding="utf-8"?>
<?mso-contentType ?>
<FormTemplates xmlns="http://schemas.microsoft.com/sharepoint/v3/contenttype/forms">
  <Display>DocumentLibraryForm</Display>
  <Edit>DocumentLibraryForm</Edit>
  <New>DocumentLibraryForm</New>
</FormTemplates>
</file>

<file path=customXml/item69.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7.xml><?xml version="1.0" encoding="utf-8"?>
<?mso-contentType ?>
<FormTemplates xmlns="http://schemas.microsoft.com/sharepoint/v3/contenttype/forms">
  <Display>DocumentLibraryForm</Display>
  <Edit>DocumentLibraryForm</Edit>
  <New>DocumentLibraryForm</New>
</FormTemplates>
</file>

<file path=customXml/item7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71.xml><?xml version="1.0" encoding="utf-8"?>
<?mso-contentType ?>
<FormTemplates xmlns="http://schemas.microsoft.com/sharepoint/v3/contenttype/forms">
  <Display>DocumentLibraryForm</Display>
  <Edit>DocumentLibraryForm</Edit>
  <New>DocumentLibraryForm</New>
</FormTemplates>
</file>

<file path=customXml/item72.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5d7b438c-6f78-4e9d-81ee-b5eee35f5702" xsi:nil="true"/>
    <lcf76f155ced4ddcb4097134ff3c332f xmlns="5d7b438c-6f78-4e9d-81ee-b5eee35f5702">
      <Terms xmlns="http://schemas.microsoft.com/office/infopath/2007/PartnerControls"/>
    </lcf76f155ced4ddcb4097134ff3c332f>
  </documentManagement>
</p:properties>
</file>

<file path=customXml/item7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74.xml><?xml version="1.0" encoding="utf-8"?>
<?mso-contentType ?>
<FormTemplates xmlns="http://schemas.microsoft.com/sharepoint/v3/contenttype/forms">
  <Display>DocumentLibraryForm</Display>
  <Edit>DocumentLibraryForm</Edit>
  <New>DocumentLibraryForm</New>
</FormTemplates>
</file>

<file path=customXml/item7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76.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77.xml><?xml version="1.0" encoding="utf-8"?>
<?mso-contentType ?>
<FormTemplates xmlns="http://schemas.microsoft.com/sharepoint/v3/contenttype/forms">
  <Display>DocumentLibraryForm</Display>
  <Edit>DocumentLibraryForm</Edit>
  <New>DocumentLibraryForm</New>
</FormTemplates>
</file>

<file path=customXml/item78.xml><?xml version="1.0" encoding="utf-8"?>
<?mso-contentType ?>
<FormTemplates xmlns="http://schemas.microsoft.com/sharepoint/v3/contenttype/forms">
  <Display>DocumentLibraryForm</Display>
  <Edit>DocumentLibraryForm</Edit>
  <New>DocumentLibraryForm</New>
</FormTemplates>
</file>

<file path=customXml/item79.xml><?xml version="1.0" encoding="utf-8"?>
<?mso-contentType ?>
<FormTemplates xmlns="http://schemas.microsoft.com/sharepoint/v3/contenttype/forms">
  <Display>DocumentLibraryForm</Display>
  <Edit>DocumentLibraryForm</Edit>
  <New>DocumentLibraryForm</New>
</FormTemplates>
</file>

<file path=customXml/item8.xml><?xml version="1.0" encoding="utf-8"?>
<?mso-contentType ?>
<FormTemplates xmlns="http://schemas.microsoft.com/sharepoint/v3/contenttype/forms">
  <Display>DocumentLibraryForm</Display>
  <Edit>DocumentLibraryForm</Edit>
  <New>DocumentLibraryForm</New>
</FormTemplates>
</file>

<file path=customXml/item80.xml><?xml version="1.0" encoding="utf-8"?>
<?mso-contentType ?>
<FormTemplates xmlns="http://schemas.microsoft.com/sharepoint/v3/contenttype/forms">
  <Display>DocumentLibraryForm</Display>
  <Edit>DocumentLibraryForm</Edit>
  <New>DocumentLibraryForm</New>
</FormTemplates>
</file>

<file path=customXml/item81.xml><?xml version="1.0" encoding="utf-8"?>
<?mso-contentType ?>
<FormTemplates xmlns="http://schemas.microsoft.com/sharepoint/v3/contenttype/forms">
  <Display>DocumentLibraryForm</Display>
  <Edit>DocumentLibraryForm</Edit>
  <New>DocumentLibraryForm</New>
</FormTemplates>
</file>

<file path=customXml/item8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83.xml><?xml version="1.0" encoding="utf-8"?>
<?mso-contentType ?>
<FormTemplates xmlns="http://schemas.microsoft.com/sharepoint/v3/contenttype/forms">
  <Display>DocumentLibraryForm</Display>
  <Edit>DocumentLibraryForm</Edit>
  <New>DocumentLibraryForm</New>
</FormTemplates>
</file>

<file path=customXml/item8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85.xml><?xml version="1.0" encoding="utf-8"?>
<?mso-contentType ?>
<FormTemplates xmlns="http://schemas.microsoft.com/sharepoint/v3/contenttype/forms">
  <Display>DocumentLibraryForm</Display>
  <Edit>DocumentLibraryForm</Edit>
  <New>DocumentLibraryForm</New>
</FormTemplates>
</file>

<file path=customXml/item86.xml><?xml version="1.0" encoding="utf-8"?>
<?mso-contentType ?>
<FormTemplates xmlns="http://schemas.microsoft.com/sharepoint/v3/contenttype/forms">
  <Display>DocumentLibraryForm</Display>
  <Edit>DocumentLibraryForm</Edit>
  <New>DocumentLibraryForm</New>
</FormTemplates>
</file>

<file path=customXml/item87.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88.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89.xml><?xml version="1.0" encoding="utf-8"?>
<?mso-contentType ?>
<FormTemplates xmlns="http://schemas.microsoft.com/sharepoint/v3/contenttype/forms">
  <Display>DocumentLibraryForm</Display>
  <Edit>DocumentLibraryForm</Edit>
  <New>DocumentLibraryForm</New>
</FormTemplates>
</file>

<file path=customXml/item9.xml><?xml version="1.0" encoding="utf-8"?>
<?mso-contentType ?>
<FormTemplates xmlns="http://schemas.microsoft.com/sharepoint/v3/contenttype/forms">
  <Display>DocumentLibraryForm</Display>
  <Edit>DocumentLibraryForm</Edit>
  <New>DocumentLibraryForm</New>
</FormTemplates>
</file>

<file path=customXml/item90.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91.xml><?xml version="1.0" encoding="utf-8"?>
<?mso-contentType ?>
<FormTemplates xmlns="http://schemas.microsoft.com/sharepoint/v3/contenttype/forms">
  <Display>DocumentLibraryForm</Display>
  <Edit>DocumentLibraryForm</Edit>
  <New>DocumentLibraryForm</New>
</FormTemplates>
</file>

<file path=customXml/item92.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93.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94.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95.xml><?xml version="1.0" encoding="utf-8"?>
<p:properties xmlns:p="http://schemas.microsoft.com/office/2006/metadata/properties" xmlns:xsi="http://www.w3.org/2001/XMLSchema-instance" xmlns:pc="http://schemas.microsoft.com/office/infopath/2007/PartnerControls">
  <documentManagement>
    <_x4f5c__x6210__x65e5__x6642_ xmlns="1d084e81-2610-4ffb-ac1c-ff1287654cdb" xsi:nil="true"/>
    <TaxCatchAll xmlns="85ec59af-1a16-40a0-b163-384e34c79a5c" xsi:nil="true"/>
    <lcf76f155ced4ddcb4097134ff3c332f xmlns="1d084e81-2610-4ffb-ac1c-ff1287654cdb">
      <Terms xmlns="http://schemas.microsoft.com/office/infopath/2007/PartnerControls"/>
    </lcf76f155ced4ddcb4097134ff3c332f>
  </documentManagement>
</p:properties>
</file>

<file path=customXml/item96.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97.xml><?xml version="1.0" encoding="utf-8"?>
<?mso-contentType ?>
<FormTemplates xmlns="http://schemas.microsoft.com/sharepoint/v3/contenttype/forms">
  <Display>DocumentLibraryForm</Display>
  <Edit>DocumentLibraryForm</Edit>
  <New>DocumentLibraryForm</New>
</FormTemplates>
</file>

<file path=customXml/item98.xml><?xml version="1.0" encoding="utf-8"?>
<?mso-contentType ?>
<FormTemplates xmlns="http://schemas.microsoft.com/sharepoint/v3/contenttype/forms">
  <Display>DocumentLibraryForm</Display>
  <Edit>DocumentLibraryForm</Edit>
  <New>DocumentLibraryForm</New>
</FormTemplates>
</file>

<file path=customXml/item99.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5d7b438c-6f78-4e9d-81ee-b5eee35f5702">
      <Terms xmlns="http://schemas.microsoft.com/office/infopath/2007/PartnerControls"/>
    </lcf76f155ced4ddcb4097134ff3c332f>
    <_x4f5c__x6210__x65e5__x6642_ xmlns="5d7b438c-6f78-4e9d-81ee-b5eee35f5702" xsi:nil="true"/>
  </documentManagement>
</p:properties>
</file>

<file path=customXml/itemProps1.xml><?xml version="1.0" encoding="utf-8"?>
<ds:datastoreItem xmlns:ds="http://schemas.openxmlformats.org/officeDocument/2006/customXml" ds:itemID="{76B9B7AA-DC16-490D-8912-9F8563DD4144}">
  <ds:schemaRefs>
    <ds:schemaRef ds:uri="http://schemas.microsoft.com/sharepoint/v3/contenttype/forms"/>
  </ds:schemaRefs>
</ds:datastoreItem>
</file>

<file path=customXml/itemProps10.xml><?xml version="1.0" encoding="utf-8"?>
<ds:datastoreItem xmlns:ds="http://schemas.openxmlformats.org/officeDocument/2006/customXml" ds:itemID="{BC1036D2-9A00-49DD-A906-37AF19DC5D15}">
  <ds:schemaRefs>
    <ds:schemaRef ds:uri="http://schemas.microsoft.com/sharepoint/v3/contenttype/forms"/>
  </ds:schemaRefs>
</ds:datastoreItem>
</file>

<file path=customXml/itemProps100.xml><?xml version="1.0" encoding="utf-8"?>
<ds:datastoreItem xmlns:ds="http://schemas.openxmlformats.org/officeDocument/2006/customXml" ds:itemID="{365506B7-D58B-44FE-BC32-A1D0C26F23D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01.xml><?xml version="1.0" encoding="utf-8"?>
<ds:datastoreItem xmlns:ds="http://schemas.openxmlformats.org/officeDocument/2006/customXml" ds:itemID="{6A3530AC-1D54-4FF6-9301-3058E0A4554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02.xml><?xml version="1.0" encoding="utf-8"?>
<ds:datastoreItem xmlns:ds="http://schemas.openxmlformats.org/officeDocument/2006/customXml" ds:itemID="{F915303D-34A0-442E-84E7-4BDADBC4FE51}">
  <ds:schemaRefs>
    <ds:schemaRef ds:uri="http://schemas.microsoft.com/sharepoint/v3/contenttype/forms"/>
  </ds:schemaRefs>
</ds:datastoreItem>
</file>

<file path=customXml/itemProps103.xml><?xml version="1.0" encoding="utf-8"?>
<ds:datastoreItem xmlns:ds="http://schemas.openxmlformats.org/officeDocument/2006/customXml" ds:itemID="{D8A75453-562D-4926-832B-D57BBD91AFE1}">
  <ds:schemaRefs>
    <ds:schemaRef ds:uri="http://schemas.microsoft.com/sharepoint/v3/contenttype/forms"/>
  </ds:schemaRefs>
</ds:datastoreItem>
</file>

<file path=customXml/itemProps104.xml><?xml version="1.0" encoding="utf-8"?>
<ds:datastoreItem xmlns:ds="http://schemas.openxmlformats.org/officeDocument/2006/customXml" ds:itemID="{F11F64B2-6B89-4FA7-86C3-1491AB1F9FD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05.xml><?xml version="1.0" encoding="utf-8"?>
<ds:datastoreItem xmlns:ds="http://schemas.openxmlformats.org/officeDocument/2006/customXml" ds:itemID="{3457471F-E0DC-4785-A995-39BB62F9F145}">
  <ds:schemaRefs>
    <ds:schemaRef ds:uri="http://schemas.microsoft.com/sharepoint/v3/contenttype/forms"/>
  </ds:schemaRefs>
</ds:datastoreItem>
</file>

<file path=customXml/itemProps106.xml><?xml version="1.0" encoding="utf-8"?>
<ds:datastoreItem xmlns:ds="http://schemas.openxmlformats.org/officeDocument/2006/customXml" ds:itemID="{51261D58-ADEE-4390-BC67-E532099281D5}">
  <ds:schemaRefs>
    <ds:schemaRef ds:uri="http://schemas.microsoft.com/sharepoint/v3/contenttype/forms"/>
  </ds:schemaRefs>
</ds:datastoreItem>
</file>

<file path=customXml/itemProps107.xml><?xml version="1.0" encoding="utf-8"?>
<ds:datastoreItem xmlns:ds="http://schemas.openxmlformats.org/officeDocument/2006/customXml" ds:itemID="{5FE50FDE-510A-41B1-9649-47D778206257}">
  <ds:schemaRefs>
    <ds:schemaRef ds:uri="http://schemas.microsoft.com/sharepoint/v3/contenttype/forms"/>
  </ds:schemaRefs>
</ds:datastoreItem>
</file>

<file path=customXml/itemProps108.xml><?xml version="1.0" encoding="utf-8"?>
<ds:datastoreItem xmlns:ds="http://schemas.openxmlformats.org/officeDocument/2006/customXml" ds:itemID="{5FF02E65-3135-4FD7-B70B-16ACF229C29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09.xml><?xml version="1.0" encoding="utf-8"?>
<ds:datastoreItem xmlns:ds="http://schemas.openxmlformats.org/officeDocument/2006/customXml" ds:itemID="{0B702D56-861E-4FC9-82CA-BAB978C8F6EB}">
  <ds:schemaRefs>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xml><?xml version="1.0" encoding="utf-8"?>
<ds:datastoreItem xmlns:ds="http://schemas.openxmlformats.org/officeDocument/2006/customXml" ds:itemID="{79B7E432-A5E9-4077-A0A1-68F11FA188E4}">
  <ds:schemaRefs>
    <ds:schemaRef ds:uri="http://schemas.microsoft.com/sharepoint/v3/contenttype/forms"/>
  </ds:schemaRefs>
</ds:datastoreItem>
</file>

<file path=customXml/itemProps110.xml><?xml version="1.0" encoding="utf-8"?>
<ds:datastoreItem xmlns:ds="http://schemas.openxmlformats.org/officeDocument/2006/customXml" ds:itemID="{4EB76B28-2E87-4CAE-A81E-960D9F5B6BE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1.xml><?xml version="1.0" encoding="utf-8"?>
<ds:datastoreItem xmlns:ds="http://schemas.openxmlformats.org/officeDocument/2006/customXml" ds:itemID="{AE530EB5-8FDA-4AA3-B757-088488F2BC4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2.xml><?xml version="1.0" encoding="utf-8"?>
<ds:datastoreItem xmlns:ds="http://schemas.openxmlformats.org/officeDocument/2006/customXml" ds:itemID="{3BE66AFE-60AC-4DF8-A2C3-707941518080}">
  <ds:schemaRefs>
    <ds:schemaRef ds:uri="http://schemas.microsoft.com/sharepoint/v3/contenttype/forms"/>
  </ds:schemaRefs>
</ds:datastoreItem>
</file>

<file path=customXml/itemProps113.xml><?xml version="1.0" encoding="utf-8"?>
<ds:datastoreItem xmlns:ds="http://schemas.openxmlformats.org/officeDocument/2006/customXml" ds:itemID="{1FCDF7C5-441D-4BCD-B875-D27AB735308A}">
  <ds:schemaRefs>
    <ds:schemaRef ds:uri="http://schemas.microsoft.com/sharepoint/v3/contenttype/forms"/>
  </ds:schemaRefs>
</ds:datastoreItem>
</file>

<file path=customXml/itemProps114.xml><?xml version="1.0" encoding="utf-8"?>
<ds:datastoreItem xmlns:ds="http://schemas.openxmlformats.org/officeDocument/2006/customXml" ds:itemID="{987B2C99-E9CD-401B-8C4C-60F16929FED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5.xml><?xml version="1.0" encoding="utf-8"?>
<ds:datastoreItem xmlns:ds="http://schemas.openxmlformats.org/officeDocument/2006/customXml" ds:itemID="{060FA248-0F8E-49BF-A757-5B4F02C19657}">
  <ds:schemaRefs>
    <ds:schemaRef ds:uri="http://schemas.microsoft.com/sharepoint/v3/contenttype/forms"/>
  </ds:schemaRefs>
</ds:datastoreItem>
</file>

<file path=customXml/itemProps116.xml><?xml version="1.0" encoding="utf-8"?>
<ds:datastoreItem xmlns:ds="http://schemas.openxmlformats.org/officeDocument/2006/customXml" ds:itemID="{B4C475D7-D305-4B49-8DDF-F2ACE3598EC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7.xml><?xml version="1.0" encoding="utf-8"?>
<ds:datastoreItem xmlns:ds="http://schemas.openxmlformats.org/officeDocument/2006/customXml" ds:itemID="{1F7D1556-2BF2-43E2-A2D7-D45A6CAC95B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8.xml><?xml version="1.0" encoding="utf-8"?>
<ds:datastoreItem xmlns:ds="http://schemas.openxmlformats.org/officeDocument/2006/customXml" ds:itemID="{94DCB90D-94F5-439E-9680-DE9F6ACCDF66}">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19.xml><?xml version="1.0" encoding="utf-8"?>
<ds:datastoreItem xmlns:ds="http://schemas.openxmlformats.org/officeDocument/2006/customXml" ds:itemID="{2608D630-B26A-4598-A0FD-68F7E60A8495}">
  <ds:schemaRefs>
    <ds:schemaRef ds:uri="http://schemas.microsoft.com/sharepoint/v3/contenttype/forms"/>
  </ds:schemaRefs>
</ds:datastoreItem>
</file>

<file path=customXml/itemProps12.xml><?xml version="1.0" encoding="utf-8"?>
<ds:datastoreItem xmlns:ds="http://schemas.openxmlformats.org/officeDocument/2006/customXml" ds:itemID="{7A3C5FD0-7043-4DF7-A9F3-272136EDD5F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20.xml><?xml version="1.0" encoding="utf-8"?>
<ds:datastoreItem xmlns:ds="http://schemas.openxmlformats.org/officeDocument/2006/customXml" ds:itemID="{274289B8-83DF-4F5C-9DA7-365F60C4B748}">
  <ds:schemaRefs>
    <ds:schemaRef ds:uri="http://schemas.microsoft.com/sharepoint/v3/contenttype/forms"/>
  </ds:schemaRefs>
</ds:datastoreItem>
</file>

<file path=customXml/itemProps121.xml><?xml version="1.0" encoding="utf-8"?>
<ds:datastoreItem xmlns:ds="http://schemas.openxmlformats.org/officeDocument/2006/customXml" ds:itemID="{EB6BF9B7-D53D-41C3-AF64-D86149CB3EA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22.xml><?xml version="1.0" encoding="utf-8"?>
<ds:datastoreItem xmlns:ds="http://schemas.openxmlformats.org/officeDocument/2006/customXml" ds:itemID="{23273BA3-AEA9-425A-802A-D682A35E0160}">
  <ds:schemaRefs>
    <ds:schemaRef ds:uri="http://schemas.microsoft.com/sharepoint/v3/contenttype/forms"/>
  </ds:schemaRefs>
</ds:datastoreItem>
</file>

<file path=customXml/itemProps123.xml><?xml version="1.0" encoding="utf-8"?>
<ds:datastoreItem xmlns:ds="http://schemas.openxmlformats.org/officeDocument/2006/customXml" ds:itemID="{B7DED23B-73E8-413E-AA38-CFA8331C17B4}">
  <ds:schemaRefs>
    <ds:schemaRef ds:uri="http://schemas.microsoft.com/sharepoint/v3/contenttype/forms"/>
  </ds:schemaRefs>
</ds:datastoreItem>
</file>

<file path=customXml/itemProps124.xml><?xml version="1.0" encoding="utf-8"?>
<ds:datastoreItem xmlns:ds="http://schemas.openxmlformats.org/officeDocument/2006/customXml" ds:itemID="{DEE7CDA4-73A6-4CF9-945D-27EE8D618EA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25.xml><?xml version="1.0" encoding="utf-8"?>
<ds:datastoreItem xmlns:ds="http://schemas.openxmlformats.org/officeDocument/2006/customXml" ds:itemID="{35666D61-C0D1-4593-ABEF-378BFF240126}">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26.xml><?xml version="1.0" encoding="utf-8"?>
<ds:datastoreItem xmlns:ds="http://schemas.openxmlformats.org/officeDocument/2006/customXml" ds:itemID="{F43410B7-89BC-46CA-957A-BEF5460E4DF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27.xml><?xml version="1.0" encoding="utf-8"?>
<ds:datastoreItem xmlns:ds="http://schemas.openxmlformats.org/officeDocument/2006/customXml" ds:itemID="{A5DFD8C8-072A-43E5-B3A2-DD017A6E1C80}">
  <ds:schemaRefs>
    <ds:schemaRef ds:uri="http://schemas.microsoft.com/sharepoint/v3/contenttype/forms"/>
  </ds:schemaRefs>
</ds:datastoreItem>
</file>

<file path=customXml/itemProps128.xml><?xml version="1.0" encoding="utf-8"?>
<ds:datastoreItem xmlns:ds="http://schemas.openxmlformats.org/officeDocument/2006/customXml" ds:itemID="{04F8DC1C-2CA4-4253-9687-A302748FECAD}">
  <ds:schemaRefs>
    <ds:schemaRef ds:uri="http://schemas.microsoft.com/sharepoint/v3/contenttype/forms"/>
  </ds:schemaRefs>
</ds:datastoreItem>
</file>

<file path=customXml/itemProps129.xml><?xml version="1.0" encoding="utf-8"?>
<ds:datastoreItem xmlns:ds="http://schemas.openxmlformats.org/officeDocument/2006/customXml" ds:itemID="{4FA4B906-DB4C-49CD-9711-1B5BD4C4EABD}">
  <ds:schemaRefs>
    <ds:schemaRef ds:uri="http://schemas.microsoft.com/sharepoint/v3/contenttype/forms"/>
  </ds:schemaRefs>
</ds:datastoreItem>
</file>

<file path=customXml/itemProps13.xml><?xml version="1.0" encoding="utf-8"?>
<ds:datastoreItem xmlns:ds="http://schemas.openxmlformats.org/officeDocument/2006/customXml" ds:itemID="{DB73F7F6-E6A6-4D86-88A3-A2D5A8EA667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30.xml><?xml version="1.0" encoding="utf-8"?>
<ds:datastoreItem xmlns:ds="http://schemas.openxmlformats.org/officeDocument/2006/customXml" ds:itemID="{11D6BF10-AAA9-4AE4-A149-9DA7D1C5219B}">
  <ds:schemaRefs>
    <ds:schemaRef ds:uri="http://schemas.microsoft.com/sharepoint/v3/contenttype/forms"/>
  </ds:schemaRefs>
</ds:datastoreItem>
</file>

<file path=customXml/itemProps131.xml><?xml version="1.0" encoding="utf-8"?>
<ds:datastoreItem xmlns:ds="http://schemas.openxmlformats.org/officeDocument/2006/customXml" ds:itemID="{75B4380A-F479-49EF-9A10-AEC5A1FA8C92}">
  <ds:schemaRefs>
    <ds:schemaRef ds:uri="http://schemas.microsoft.com/sharepoint/v3/contenttype/forms"/>
  </ds:schemaRefs>
</ds:datastoreItem>
</file>

<file path=customXml/itemProps132.xml><?xml version="1.0" encoding="utf-8"?>
<ds:datastoreItem xmlns:ds="http://schemas.openxmlformats.org/officeDocument/2006/customXml" ds:itemID="{A2037291-D810-4397-A007-6D9E882EB9B3}">
  <ds:schemaRefs>
    <ds:schemaRef ds:uri="http://schemas.microsoft.com/sharepoint/v3/contenttype/forms"/>
  </ds:schemaRefs>
</ds:datastoreItem>
</file>

<file path=customXml/itemProps133.xml><?xml version="1.0" encoding="utf-8"?>
<ds:datastoreItem xmlns:ds="http://schemas.openxmlformats.org/officeDocument/2006/customXml" ds:itemID="{2CE14529-9404-43D3-91C9-F8EFD936406D}">
  <ds:schemaRefs>
    <ds:schemaRef ds:uri="http://schemas.microsoft.com/sharepoint/v3/contenttype/forms"/>
  </ds:schemaRefs>
</ds:datastoreItem>
</file>

<file path=customXml/itemProps134.xml><?xml version="1.0" encoding="utf-8"?>
<ds:datastoreItem xmlns:ds="http://schemas.openxmlformats.org/officeDocument/2006/customXml" ds:itemID="{7656053E-4C63-4E63-8ACB-1E4C988C70C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135.xml><?xml version="1.0" encoding="utf-8"?>
<ds:datastoreItem xmlns:ds="http://schemas.openxmlformats.org/officeDocument/2006/customXml" ds:itemID="{1A663EDA-05D3-41AE-848B-FA1DD2A188F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36.xml><?xml version="1.0" encoding="utf-8"?>
<ds:datastoreItem xmlns:ds="http://schemas.openxmlformats.org/officeDocument/2006/customXml" ds:itemID="{DFE59384-D383-410F-9197-5447023AB566}">
  <ds:schemaRefs>
    <ds:schemaRef ds:uri="http://schemas.microsoft.com/sharepoint/v3/contenttype/forms"/>
  </ds:schemaRefs>
</ds:datastoreItem>
</file>

<file path=customXml/itemProps137.xml><?xml version="1.0" encoding="utf-8"?>
<ds:datastoreItem xmlns:ds="http://schemas.openxmlformats.org/officeDocument/2006/customXml" ds:itemID="{67337D35-8A0C-45D1-8396-C054FF3EE0EB}">
  <ds:schemaRefs>
    <ds:schemaRef ds:uri="http://schemas.microsoft.com/sharepoint/v3/contenttype/forms"/>
  </ds:schemaRefs>
</ds:datastoreItem>
</file>

<file path=customXml/itemProps138.xml><?xml version="1.0" encoding="utf-8"?>
<ds:datastoreItem xmlns:ds="http://schemas.openxmlformats.org/officeDocument/2006/customXml" ds:itemID="{86DA5020-DAEA-4D90-9FE3-24DDC2CCC3F8}">
  <ds:schemaRefs>
    <ds:schemaRef ds:uri="http://schemas.microsoft.com/sharepoint/v3/contenttype/forms"/>
  </ds:schemaRefs>
</ds:datastoreItem>
</file>

<file path=customXml/itemProps139.xml><?xml version="1.0" encoding="utf-8"?>
<ds:datastoreItem xmlns:ds="http://schemas.openxmlformats.org/officeDocument/2006/customXml" ds:itemID="{9066610E-93EB-4481-92CD-BB392366ED42}">
  <ds:schemaRefs>
    <ds:schemaRef ds:uri="http://schemas.microsoft.com/sharepoint/v3/contenttype/forms"/>
  </ds:schemaRefs>
</ds:datastoreItem>
</file>

<file path=customXml/itemProps14.xml><?xml version="1.0" encoding="utf-8"?>
<ds:datastoreItem xmlns:ds="http://schemas.openxmlformats.org/officeDocument/2006/customXml" ds:itemID="{2EFED6E3-BD52-44BA-8D46-CEE5CC9DAE5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0.xml><?xml version="1.0" encoding="utf-8"?>
<ds:datastoreItem xmlns:ds="http://schemas.openxmlformats.org/officeDocument/2006/customXml" ds:itemID="{738DAF10-00D6-4A86-902C-278C86FAB3C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1.xml><?xml version="1.0" encoding="utf-8"?>
<ds:datastoreItem xmlns:ds="http://schemas.openxmlformats.org/officeDocument/2006/customXml" ds:itemID="{639CE562-F252-4B7B-8384-8DCF9A72D7B0}">
  <ds:schemaRefs>
    <ds:schemaRef ds:uri="http://schemas.microsoft.com/sharepoint/v3/contenttype/forms"/>
  </ds:schemaRefs>
</ds:datastoreItem>
</file>

<file path=customXml/itemProps142.xml><?xml version="1.0" encoding="utf-8"?>
<ds:datastoreItem xmlns:ds="http://schemas.openxmlformats.org/officeDocument/2006/customXml" ds:itemID="{17AC7E74-9B44-4C32-80B8-0A1D58284E76}">
  <ds:schemaRefs>
    <ds:schemaRef ds:uri="http://schemas.microsoft.com/sharepoint/v3/contenttype/forms"/>
  </ds:schemaRefs>
</ds:datastoreItem>
</file>

<file path=customXml/itemProps143.xml><?xml version="1.0" encoding="utf-8"?>
<ds:datastoreItem xmlns:ds="http://schemas.openxmlformats.org/officeDocument/2006/customXml" ds:itemID="{80ABB26A-9EA1-4C97-90A2-E857E2AC6EE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4.xml><?xml version="1.0" encoding="utf-8"?>
<ds:datastoreItem xmlns:ds="http://schemas.openxmlformats.org/officeDocument/2006/customXml" ds:itemID="{6808C59B-06A5-4F37-A44B-FAE0FCA41AA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5.xml><?xml version="1.0" encoding="utf-8"?>
<ds:datastoreItem xmlns:ds="http://schemas.openxmlformats.org/officeDocument/2006/customXml" ds:itemID="{7B9DC0FD-64F5-478C-B424-DE9BA541A4E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6.xml><?xml version="1.0" encoding="utf-8"?>
<ds:datastoreItem xmlns:ds="http://schemas.openxmlformats.org/officeDocument/2006/customXml" ds:itemID="{FFC6F557-0DA2-4BF8-986B-5AD9538013F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7.xml><?xml version="1.0" encoding="utf-8"?>
<ds:datastoreItem xmlns:ds="http://schemas.openxmlformats.org/officeDocument/2006/customXml" ds:itemID="{C964E6FA-2721-4D81-9D0A-D0762F683C2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48.xml><?xml version="1.0" encoding="utf-8"?>
<ds:datastoreItem xmlns:ds="http://schemas.openxmlformats.org/officeDocument/2006/customXml" ds:itemID="{167C5CBD-8A45-46E9-9B73-3C59065E76D1}">
  <ds:schemaRefs>
    <ds:schemaRef ds:uri="http://schemas.microsoft.com/sharepoint/v3/contenttype/forms"/>
  </ds:schemaRefs>
</ds:datastoreItem>
</file>

<file path=customXml/itemProps149.xml><?xml version="1.0" encoding="utf-8"?>
<ds:datastoreItem xmlns:ds="http://schemas.openxmlformats.org/officeDocument/2006/customXml" ds:itemID="{61F41F44-25A9-4DC4-812F-BA9CF0528D18}">
  <ds:schemaRefs>
    <ds:schemaRef ds:uri="http://schemas.microsoft.com/sharepoint/v3/contenttype/forms"/>
  </ds:schemaRefs>
</ds:datastoreItem>
</file>

<file path=customXml/itemProps15.xml><?xml version="1.0" encoding="utf-8"?>
<ds:datastoreItem xmlns:ds="http://schemas.openxmlformats.org/officeDocument/2006/customXml" ds:itemID="{0C688FC4-EED5-45FB-A9A5-8DE90A4C5264}">
  <ds:schemaRefs>
    <ds:schemaRef ds:uri="http://schemas.microsoft.com/sharepoint/v3/contenttype/forms"/>
  </ds:schemaRefs>
</ds:datastoreItem>
</file>

<file path=customXml/itemProps150.xml><?xml version="1.0" encoding="utf-8"?>
<ds:datastoreItem xmlns:ds="http://schemas.openxmlformats.org/officeDocument/2006/customXml" ds:itemID="{CC3A23A7-0CA9-4D40-86A3-B3ABB55D259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151.xml><?xml version="1.0" encoding="utf-8"?>
<ds:datastoreItem xmlns:ds="http://schemas.openxmlformats.org/officeDocument/2006/customXml" ds:itemID="{08E46251-150B-4262-80F2-692BBB808CD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52.xml><?xml version="1.0" encoding="utf-8"?>
<ds:datastoreItem xmlns:ds="http://schemas.openxmlformats.org/officeDocument/2006/customXml" ds:itemID="{00012E6F-788B-461B-BAF5-DD9E3E18B7A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53.xml><?xml version="1.0" encoding="utf-8"?>
<ds:datastoreItem xmlns:ds="http://schemas.openxmlformats.org/officeDocument/2006/customXml" ds:itemID="{59161CF2-4570-40AC-A8FD-37922278CD79}">
  <ds:schemaRefs>
    <ds:schemaRef ds:uri="http://schemas.microsoft.com/sharepoint/v3/contenttype/forms"/>
  </ds:schemaRefs>
</ds:datastoreItem>
</file>

<file path=customXml/itemProps154.xml><?xml version="1.0" encoding="utf-8"?>
<ds:datastoreItem xmlns:ds="http://schemas.openxmlformats.org/officeDocument/2006/customXml" ds:itemID="{C9D65F44-E26A-47E9-8EF7-B53A4B512008}">
  <ds:schemaRefs>
    <ds:schemaRef ds:uri="http://schemas.microsoft.com/sharepoint/v3/contenttype/forms"/>
  </ds:schemaRefs>
</ds:datastoreItem>
</file>

<file path=customXml/itemProps155.xml><?xml version="1.0" encoding="utf-8"?>
<ds:datastoreItem xmlns:ds="http://schemas.openxmlformats.org/officeDocument/2006/customXml" ds:itemID="{30EA4F5E-724B-49FE-B896-44FEF4D1B59B}">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56.xml><?xml version="1.0" encoding="utf-8"?>
<ds:datastoreItem xmlns:ds="http://schemas.openxmlformats.org/officeDocument/2006/customXml" ds:itemID="{46A72078-5E0E-49D0-884D-E9D051D548DA}">
  <ds:schemaRefs>
    <ds:schemaRef ds:uri="http://schemas.microsoft.com/sharepoint/v3/contenttype/forms"/>
  </ds:schemaRefs>
</ds:datastoreItem>
</file>

<file path=customXml/itemProps157.xml><?xml version="1.0" encoding="utf-8"?>
<ds:datastoreItem xmlns:ds="http://schemas.openxmlformats.org/officeDocument/2006/customXml" ds:itemID="{6ADF7FB2-3E92-4257-9089-66E7D7952C6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58.xml><?xml version="1.0" encoding="utf-8"?>
<ds:datastoreItem xmlns:ds="http://schemas.openxmlformats.org/officeDocument/2006/customXml" ds:itemID="{91062D23-032B-4CCB-876C-171B01081B8B}">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59.xml><?xml version="1.0" encoding="utf-8"?>
<ds:datastoreItem xmlns:ds="http://schemas.openxmlformats.org/officeDocument/2006/customXml" ds:itemID="{8FA23924-B7D7-4B82-871B-21B17A07B92C}">
  <ds:schemaRefs>
    <ds:schemaRef ds:uri="http://schemas.microsoft.com/sharepoint/v3/contenttype/forms"/>
  </ds:schemaRefs>
</ds:datastoreItem>
</file>

<file path=customXml/itemProps16.xml><?xml version="1.0" encoding="utf-8"?>
<ds:datastoreItem xmlns:ds="http://schemas.openxmlformats.org/officeDocument/2006/customXml" ds:itemID="{88386B05-CCB3-443B-A3F5-BC7364CAF4E8}">
  <ds:schemaRefs>
    <ds:schemaRef ds:uri="http://schemas.microsoft.com/sharepoint/v3/contenttype/forms"/>
  </ds:schemaRefs>
</ds:datastoreItem>
</file>

<file path=customXml/itemProps160.xml><?xml version="1.0" encoding="utf-8"?>
<ds:datastoreItem xmlns:ds="http://schemas.openxmlformats.org/officeDocument/2006/customXml" ds:itemID="{3F1F1CC2-CA45-4237-AA39-79AF69EF479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1.xml><?xml version="1.0" encoding="utf-8"?>
<ds:datastoreItem xmlns:ds="http://schemas.openxmlformats.org/officeDocument/2006/customXml" ds:itemID="{8FA2ED35-B4B9-40C4-BA53-40B01CA9ED7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2.xml><?xml version="1.0" encoding="utf-8"?>
<ds:datastoreItem xmlns:ds="http://schemas.openxmlformats.org/officeDocument/2006/customXml" ds:itemID="{03C6BD75-D282-4DEA-B957-CA3FD68270C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3.xml><?xml version="1.0" encoding="utf-8"?>
<ds:datastoreItem xmlns:ds="http://schemas.openxmlformats.org/officeDocument/2006/customXml" ds:itemID="{0A5ABE20-8673-4D76-8A1E-F0114FA7842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4.xml><?xml version="1.0" encoding="utf-8"?>
<ds:datastoreItem xmlns:ds="http://schemas.openxmlformats.org/officeDocument/2006/customXml" ds:itemID="{F216F8DD-4A09-498C-8AF1-82777DEBFAA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5.xml><?xml version="1.0" encoding="utf-8"?>
<ds:datastoreItem xmlns:ds="http://schemas.openxmlformats.org/officeDocument/2006/customXml" ds:itemID="{C30BA613-6AB0-424F-97AF-8AE1DEB5BF4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6.xml><?xml version="1.0" encoding="utf-8"?>
<ds:datastoreItem xmlns:ds="http://schemas.openxmlformats.org/officeDocument/2006/customXml" ds:itemID="{03E282BB-ADE8-430E-B95F-CEA632627422}">
  <ds:schemaRefs>
    <ds:schemaRef ds:uri="http://schemas.microsoft.com/sharepoint/v3/contenttype/forms"/>
  </ds:schemaRefs>
</ds:datastoreItem>
</file>

<file path=customXml/itemProps167.xml><?xml version="1.0" encoding="utf-8"?>
<ds:datastoreItem xmlns:ds="http://schemas.openxmlformats.org/officeDocument/2006/customXml" ds:itemID="{A179CDC5-FACE-4059-85B6-BC04CDE1143D}">
  <ds:schemaRefs>
    <ds:schemaRef ds:uri="http://schemas.microsoft.com/sharepoint/v3/contenttype/forms"/>
  </ds:schemaRefs>
</ds:datastoreItem>
</file>

<file path=customXml/itemProps168.xml><?xml version="1.0" encoding="utf-8"?>
<ds:datastoreItem xmlns:ds="http://schemas.openxmlformats.org/officeDocument/2006/customXml" ds:itemID="{86BF0CB0-88A7-49C8-91F5-9095E42942D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69.xml><?xml version="1.0" encoding="utf-8"?>
<ds:datastoreItem xmlns:ds="http://schemas.openxmlformats.org/officeDocument/2006/customXml" ds:itemID="{20B762B9-BD4D-4878-BCF9-8E848934FBD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xml><?xml version="1.0" encoding="utf-8"?>
<ds:datastoreItem xmlns:ds="http://schemas.openxmlformats.org/officeDocument/2006/customXml" ds:itemID="{26771C64-484D-4EFE-8268-301AABF3052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0.xml><?xml version="1.0" encoding="utf-8"?>
<ds:datastoreItem xmlns:ds="http://schemas.openxmlformats.org/officeDocument/2006/customXml" ds:itemID="{AEFA32E1-907B-450C-8B16-9B1EB2DA2F0C}">
  <ds:schemaRefs>
    <ds:schemaRef ds:uri="http://schemas.microsoft.com/sharepoint/v3/contenttype/forms"/>
  </ds:schemaRefs>
</ds:datastoreItem>
</file>

<file path=customXml/itemProps171.xml><?xml version="1.0" encoding="utf-8"?>
<ds:datastoreItem xmlns:ds="http://schemas.openxmlformats.org/officeDocument/2006/customXml" ds:itemID="{806583B6-C292-479B-81F9-D9D53B119CF7}">
  <ds:schemaRefs>
    <ds:schemaRef ds:uri="http://schemas.microsoft.com/sharepoint/v3/contenttype/forms"/>
  </ds:schemaRefs>
</ds:datastoreItem>
</file>

<file path=customXml/itemProps172.xml><?xml version="1.0" encoding="utf-8"?>
<ds:datastoreItem xmlns:ds="http://schemas.openxmlformats.org/officeDocument/2006/customXml" ds:itemID="{C0779DC1-8469-440B-8E6F-941634779FA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3.xml><?xml version="1.0" encoding="utf-8"?>
<ds:datastoreItem xmlns:ds="http://schemas.openxmlformats.org/officeDocument/2006/customXml" ds:itemID="{F041679F-B670-4431-B51C-3D61D40BC69B}">
  <ds:schemaRefs>
    <ds:schemaRef ds:uri="http://schemas.microsoft.com/sharepoint/v3/contenttype/forms"/>
  </ds:schemaRefs>
</ds:datastoreItem>
</file>

<file path=customXml/itemProps174.xml><?xml version="1.0" encoding="utf-8"?>
<ds:datastoreItem xmlns:ds="http://schemas.openxmlformats.org/officeDocument/2006/customXml" ds:itemID="{52069E61-4CCF-45B8-A886-5818054F52D7}">
  <ds:schemaRefs>
    <ds:schemaRef ds:uri="1d084e81-2610-4ffb-ac1c-ff1287654cdb"/>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5.xml><?xml version="1.0" encoding="utf-8"?>
<ds:datastoreItem xmlns:ds="http://schemas.openxmlformats.org/officeDocument/2006/customXml" ds:itemID="{72BF8C6D-E9D2-44C6-83EC-CC0FAF8175B0}">
  <ds:schemaRefs>
    <ds:schemaRef ds:uri="http://schemas.microsoft.com/sharepoint/v3/contenttype/forms"/>
  </ds:schemaRefs>
</ds:datastoreItem>
</file>

<file path=customXml/itemProps176.xml><?xml version="1.0" encoding="utf-8"?>
<ds:datastoreItem xmlns:ds="http://schemas.openxmlformats.org/officeDocument/2006/customXml" ds:itemID="{53B6E53F-6820-440C-82CB-D9FA7B9F278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7.xml><?xml version="1.0" encoding="utf-8"?>
<ds:datastoreItem xmlns:ds="http://schemas.openxmlformats.org/officeDocument/2006/customXml" ds:itemID="{C5B57F08-681D-44EC-BDD6-A85ADE8D611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8.xml><?xml version="1.0" encoding="utf-8"?>
<ds:datastoreItem xmlns:ds="http://schemas.openxmlformats.org/officeDocument/2006/customXml" ds:itemID="{D95FD495-CA99-4654-A906-49DDB1C44D42}">
  <ds:schemaRefs>
    <ds:schemaRef ds:uri="http://schemas.microsoft.com/sharepoint/v3/contenttype/forms"/>
  </ds:schemaRefs>
</ds:datastoreItem>
</file>

<file path=customXml/itemProps179.xml><?xml version="1.0" encoding="utf-8"?>
<ds:datastoreItem xmlns:ds="http://schemas.openxmlformats.org/officeDocument/2006/customXml" ds:itemID="{22BE22A6-7768-4DB1-9197-BC6928FF97AE}">
  <ds:schemaRefs>
    <ds:schemaRef ds:uri="http://schemas.microsoft.com/sharepoint/v3/contenttype/forms"/>
  </ds:schemaRefs>
</ds:datastoreItem>
</file>

<file path=customXml/itemProps18.xml><?xml version="1.0" encoding="utf-8"?>
<ds:datastoreItem xmlns:ds="http://schemas.openxmlformats.org/officeDocument/2006/customXml" ds:itemID="{A1CD73A3-2CC9-4F64-B196-266B6369300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0.xml><?xml version="1.0" encoding="utf-8"?>
<ds:datastoreItem xmlns:ds="http://schemas.openxmlformats.org/officeDocument/2006/customXml" ds:itemID="{DA9398AC-9C38-4914-B440-CC0DEC008AE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181.xml><?xml version="1.0" encoding="utf-8"?>
<ds:datastoreItem xmlns:ds="http://schemas.openxmlformats.org/officeDocument/2006/customXml" ds:itemID="{2E1338EF-31D7-45CD-B154-1A867A5BECB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2.xml><?xml version="1.0" encoding="utf-8"?>
<ds:datastoreItem xmlns:ds="http://schemas.openxmlformats.org/officeDocument/2006/customXml" ds:itemID="{25E8A86F-91F9-4399-8FEF-689F4478F4DE}">
  <ds:schemaRefs>
    <ds:schemaRef ds:uri="http://schemas.microsoft.com/sharepoint/v3/contenttype/forms"/>
  </ds:schemaRefs>
</ds:datastoreItem>
</file>

<file path=customXml/itemProps183.xml><?xml version="1.0" encoding="utf-8"?>
<ds:datastoreItem xmlns:ds="http://schemas.openxmlformats.org/officeDocument/2006/customXml" ds:itemID="{9BFFDA38-B0D4-4C4B-B2FD-EB4B3501D96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4.xml><?xml version="1.0" encoding="utf-8"?>
<ds:datastoreItem xmlns:ds="http://schemas.openxmlformats.org/officeDocument/2006/customXml" ds:itemID="{D9D55CFC-C7A7-428E-9F37-8A060EF1D2A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5.xml><?xml version="1.0" encoding="utf-8"?>
<ds:datastoreItem xmlns:ds="http://schemas.openxmlformats.org/officeDocument/2006/customXml" ds:itemID="{33DC36CD-CC6F-4D38-8AA6-FF2233598B0D}">
  <ds:schemaRefs>
    <ds:schemaRef ds:uri="http://schemas.microsoft.com/sharepoint/v3/contenttype/forms"/>
  </ds:schemaRefs>
</ds:datastoreItem>
</file>

<file path=customXml/itemProps186.xml><?xml version="1.0" encoding="utf-8"?>
<ds:datastoreItem xmlns:ds="http://schemas.openxmlformats.org/officeDocument/2006/customXml" ds:itemID="{4CE50305-0766-4D61-AFFE-92116134438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7.xml><?xml version="1.0" encoding="utf-8"?>
<ds:datastoreItem xmlns:ds="http://schemas.openxmlformats.org/officeDocument/2006/customXml" ds:itemID="{E023289D-4D9E-4654-93FF-D495597C896D}">
  <ds:schemaRefs>
    <ds:schemaRef ds:uri="http://schemas.microsoft.com/sharepoint/v3/contenttype/forms"/>
  </ds:schemaRefs>
</ds:datastoreItem>
</file>

<file path=customXml/itemProps188.xml><?xml version="1.0" encoding="utf-8"?>
<ds:datastoreItem xmlns:ds="http://schemas.openxmlformats.org/officeDocument/2006/customXml" ds:itemID="{77BA4DBF-1A17-4559-BF13-B63FF7BDA74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89.xml><?xml version="1.0" encoding="utf-8"?>
<ds:datastoreItem xmlns:ds="http://schemas.openxmlformats.org/officeDocument/2006/customXml" ds:itemID="{9E5CCF25-ABEA-463B-8CB0-C6948AF09FDA}">
  <ds:schemaRefs>
    <ds:schemaRef ds:uri="http://schemas.microsoft.com/sharepoint/v3/contenttype/forms"/>
  </ds:schemaRefs>
</ds:datastoreItem>
</file>

<file path=customXml/itemProps19.xml><?xml version="1.0" encoding="utf-8"?>
<ds:datastoreItem xmlns:ds="http://schemas.openxmlformats.org/officeDocument/2006/customXml" ds:itemID="{47CB13F5-3FB8-4F5C-B943-51F1A96A2DDA}">
  <ds:schemaRefs>
    <ds:schemaRef ds:uri="http://schemas.microsoft.com/sharepoint/v3/contenttype/forms"/>
  </ds:schemaRefs>
</ds:datastoreItem>
</file>

<file path=customXml/itemProps190.xml><?xml version="1.0" encoding="utf-8"?>
<ds:datastoreItem xmlns:ds="http://schemas.openxmlformats.org/officeDocument/2006/customXml" ds:itemID="{77C8FAF2-0E61-47F2-85CC-113687410111}">
  <ds:schemaRefs>
    <ds:schemaRef ds:uri="http://schemas.microsoft.com/sharepoint/v3/contenttype/forms"/>
  </ds:schemaRefs>
</ds:datastoreItem>
</file>

<file path=customXml/itemProps191.xml><?xml version="1.0" encoding="utf-8"?>
<ds:datastoreItem xmlns:ds="http://schemas.openxmlformats.org/officeDocument/2006/customXml" ds:itemID="{635FF6DF-12C4-4F31-93D2-B33BD7779A3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92.xml><?xml version="1.0" encoding="utf-8"?>
<ds:datastoreItem xmlns:ds="http://schemas.openxmlformats.org/officeDocument/2006/customXml" ds:itemID="{C33CBBAC-2BD3-4AB4-B5C6-1EBAA25A68D5}">
  <ds:schemaRefs>
    <ds:schemaRef ds:uri="http://schemas.microsoft.com/sharepoint/v3/contenttype/forms"/>
  </ds:schemaRefs>
</ds:datastoreItem>
</file>

<file path=customXml/itemProps193.xml><?xml version="1.0" encoding="utf-8"?>
<ds:datastoreItem xmlns:ds="http://schemas.openxmlformats.org/officeDocument/2006/customXml" ds:itemID="{1DF48A26-E678-4491-AF29-16D4E6377487}">
  <ds:schemaRefs>
    <ds:schemaRef ds:uri="http://schemas.microsoft.com/sharepoint/v3/contenttype/forms"/>
  </ds:schemaRefs>
</ds:datastoreItem>
</file>

<file path=customXml/itemProps194.xml><?xml version="1.0" encoding="utf-8"?>
<ds:datastoreItem xmlns:ds="http://schemas.openxmlformats.org/officeDocument/2006/customXml" ds:itemID="{0BDC4C11-38BA-4B81-8C1D-22B9816B1D4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95.xml><?xml version="1.0" encoding="utf-8"?>
<ds:datastoreItem xmlns:ds="http://schemas.openxmlformats.org/officeDocument/2006/customXml" ds:itemID="{2E7552ED-8489-423D-B560-B9F4B459CD1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96.xml><?xml version="1.0" encoding="utf-8"?>
<ds:datastoreItem xmlns:ds="http://schemas.openxmlformats.org/officeDocument/2006/customXml" ds:itemID="{6CD41B32-4AE1-4600-B536-12B8D1EC752E}">
  <ds:schemaRefs>
    <ds:schemaRef ds:uri="http://schemas.microsoft.com/sharepoint/v3/contenttype/forms"/>
  </ds:schemaRefs>
</ds:datastoreItem>
</file>

<file path=customXml/itemProps197.xml><?xml version="1.0" encoding="utf-8"?>
<ds:datastoreItem xmlns:ds="http://schemas.openxmlformats.org/officeDocument/2006/customXml" ds:itemID="{AE5A3A0C-E6A1-4231-9B82-8E830194B0FD}">
  <ds:schemaRefs>
    <ds:schemaRef ds:uri="http://schemas.microsoft.com/sharepoint/v3/contenttype/forms"/>
  </ds:schemaRefs>
</ds:datastoreItem>
</file>

<file path=customXml/itemProps198.xml><?xml version="1.0" encoding="utf-8"?>
<ds:datastoreItem xmlns:ds="http://schemas.openxmlformats.org/officeDocument/2006/customXml" ds:itemID="{BB2B075A-B178-42A5-817F-08EC1ED4853D}">
  <ds:schemaRefs>
    <ds:schemaRef ds:uri="http://schemas.microsoft.com/sharepoint/v3/contenttype/forms"/>
  </ds:schemaRefs>
</ds:datastoreItem>
</file>

<file path=customXml/itemProps199.xml><?xml version="1.0" encoding="utf-8"?>
<ds:datastoreItem xmlns:ds="http://schemas.openxmlformats.org/officeDocument/2006/customXml" ds:itemID="{34BDE240-07BE-4BD8-AD99-98E04FE21A9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80BC001-A1ED-47A7-BFDF-73A591C28296}">
  <ds:schemaRefs>
    <ds:schemaRef ds:uri="http://schemas.microsoft.com/sharepoint/v3/contenttype/forms"/>
  </ds:schemaRefs>
</ds:datastoreItem>
</file>

<file path=customXml/itemProps20.xml><?xml version="1.0" encoding="utf-8"?>
<ds:datastoreItem xmlns:ds="http://schemas.openxmlformats.org/officeDocument/2006/customXml" ds:itemID="{A7C9DAF9-C28B-4079-881B-21962F07C12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00.xml><?xml version="1.0" encoding="utf-8"?>
<ds:datastoreItem xmlns:ds="http://schemas.openxmlformats.org/officeDocument/2006/customXml" ds:itemID="{B3473748-433A-408A-9644-BF70C2F1579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01.xml><?xml version="1.0" encoding="utf-8"?>
<ds:datastoreItem xmlns:ds="http://schemas.openxmlformats.org/officeDocument/2006/customXml" ds:itemID="{2E9D961E-230F-45B7-BDAD-7B739D0B7C38}">
  <ds:schemaRefs>
    <ds:schemaRef ds:uri="http://schemas.microsoft.com/sharepoint/v3/contenttype/forms"/>
  </ds:schemaRefs>
</ds:datastoreItem>
</file>

<file path=customXml/itemProps202.xml><?xml version="1.0" encoding="utf-8"?>
<ds:datastoreItem xmlns:ds="http://schemas.openxmlformats.org/officeDocument/2006/customXml" ds:itemID="{C8161756-A3F4-44FE-BBB7-B4B41FEEB58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03.xml><?xml version="1.0" encoding="utf-8"?>
<ds:datastoreItem xmlns:ds="http://schemas.openxmlformats.org/officeDocument/2006/customXml" ds:itemID="{38704282-7ACE-4353-A96E-8EFE9805D49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204.xml><?xml version="1.0" encoding="utf-8"?>
<ds:datastoreItem xmlns:ds="http://schemas.openxmlformats.org/officeDocument/2006/customXml" ds:itemID="{E4D66E5A-D576-484F-B4AE-B311167FFC0D}">
  <ds:schemaRefs>
    <ds:schemaRef ds:uri="http://schemas.microsoft.com/sharepoint/v3/contenttype/forms"/>
  </ds:schemaRefs>
</ds:datastoreItem>
</file>

<file path=customXml/itemProps205.xml><?xml version="1.0" encoding="utf-8"?>
<ds:datastoreItem xmlns:ds="http://schemas.openxmlformats.org/officeDocument/2006/customXml" ds:itemID="{994177B1-7326-438E-9D2A-86491BB61A66}">
  <ds:schemaRefs>
    <ds:schemaRef ds:uri="http://schemas.microsoft.com/sharepoint/v3/contenttype/forms"/>
  </ds:schemaRefs>
</ds:datastoreItem>
</file>

<file path=customXml/itemProps206.xml><?xml version="1.0" encoding="utf-8"?>
<ds:datastoreItem xmlns:ds="http://schemas.openxmlformats.org/officeDocument/2006/customXml" ds:itemID="{933D3EBC-5536-4F04-8B77-742F7B006533}">
  <ds:schemaRefs>
    <ds:schemaRef ds:uri="http://schemas.microsoft.com/sharepoint/v3/contenttype/forms"/>
  </ds:schemaRefs>
</ds:datastoreItem>
</file>

<file path=customXml/itemProps207.xml><?xml version="1.0" encoding="utf-8"?>
<ds:datastoreItem xmlns:ds="http://schemas.openxmlformats.org/officeDocument/2006/customXml" ds:itemID="{31F5BB3C-8459-4E6C-8BBF-8199B660A3A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08.xml><?xml version="1.0" encoding="utf-8"?>
<ds:datastoreItem xmlns:ds="http://schemas.openxmlformats.org/officeDocument/2006/customXml" ds:itemID="{B13679F1-FAA2-4126-AF55-8903F5136DE6}">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09.xml><?xml version="1.0" encoding="utf-8"?>
<ds:datastoreItem xmlns:ds="http://schemas.openxmlformats.org/officeDocument/2006/customXml" ds:itemID="{400FA89F-BE63-491A-B835-7998EBCC8BEC}">
  <ds:schemaRefs>
    <ds:schemaRef ds:uri="http://schemas.microsoft.com/sharepoint/v3/contenttype/forms"/>
  </ds:schemaRefs>
</ds:datastoreItem>
</file>

<file path=customXml/itemProps21.xml><?xml version="1.0" encoding="utf-8"?>
<ds:datastoreItem xmlns:ds="http://schemas.openxmlformats.org/officeDocument/2006/customXml" ds:itemID="{6BAA4D4F-09D0-47D9-83D1-C37894647E8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10.xml><?xml version="1.0" encoding="utf-8"?>
<ds:datastoreItem xmlns:ds="http://schemas.openxmlformats.org/officeDocument/2006/customXml" ds:itemID="{84AD569B-A88A-41F1-8D68-B0BCA03BE353}">
  <ds:schemaRefs>
    <ds:schemaRef ds:uri="http://schemas.microsoft.com/sharepoint/v3/contenttype/forms"/>
  </ds:schemaRefs>
</ds:datastoreItem>
</file>

<file path=customXml/itemProps211.xml><?xml version="1.0" encoding="utf-8"?>
<ds:datastoreItem xmlns:ds="http://schemas.openxmlformats.org/officeDocument/2006/customXml" ds:itemID="{3FEF67D0-2677-40FB-962F-6F56C6FC5EF9}">
  <ds:schemaRefs>
    <ds:schemaRef ds:uri="http://schemas.microsoft.com/sharepoint/v3/contenttype/forms"/>
  </ds:schemaRefs>
</ds:datastoreItem>
</file>

<file path=customXml/itemProps212.xml><?xml version="1.0" encoding="utf-8"?>
<ds:datastoreItem xmlns:ds="http://schemas.openxmlformats.org/officeDocument/2006/customXml" ds:itemID="{6044F63E-D973-4E29-AC95-D9511BBFD7A5}">
  <ds:schemaRefs>
    <ds:schemaRef ds:uri="http://schemas.microsoft.com/sharepoint/v3/contenttype/forms"/>
  </ds:schemaRefs>
</ds:datastoreItem>
</file>

<file path=customXml/itemProps213.xml><?xml version="1.0" encoding="utf-8"?>
<ds:datastoreItem xmlns:ds="http://schemas.openxmlformats.org/officeDocument/2006/customXml" ds:itemID="{37998018-6E9F-4582-BEE0-639B6CC3E75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14.xml><?xml version="1.0" encoding="utf-8"?>
<ds:datastoreItem xmlns:ds="http://schemas.openxmlformats.org/officeDocument/2006/customXml" ds:itemID="{B84BA026-E212-401C-A55C-52B9C06B4920}">
  <ds:schemaRefs>
    <ds:schemaRef ds:uri="http://schemas.microsoft.com/sharepoint/v3/contenttype/forms"/>
  </ds:schemaRefs>
</ds:datastoreItem>
</file>

<file path=customXml/itemProps215.xml><?xml version="1.0" encoding="utf-8"?>
<ds:datastoreItem xmlns:ds="http://schemas.openxmlformats.org/officeDocument/2006/customXml" ds:itemID="{471B0CAE-67DA-485B-91E2-2261966EECB6}">
  <ds:schemaRefs>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16.xml><?xml version="1.0" encoding="utf-8"?>
<ds:datastoreItem xmlns:ds="http://schemas.openxmlformats.org/officeDocument/2006/customXml" ds:itemID="{87891DF8-D605-41CB-B6B0-31E27CBF4B5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17.xml><?xml version="1.0" encoding="utf-8"?>
<ds:datastoreItem xmlns:ds="http://schemas.openxmlformats.org/officeDocument/2006/customXml" ds:itemID="{74F00BBA-4DF6-4145-80D9-05C79FA114A4}">
  <ds:schemaRefs>
    <ds:schemaRef ds:uri="http://schemas.microsoft.com/sharepoint/v3/contenttype/forms"/>
  </ds:schemaRefs>
</ds:datastoreItem>
</file>

<file path=customXml/itemProps218.xml><?xml version="1.0" encoding="utf-8"?>
<ds:datastoreItem xmlns:ds="http://schemas.openxmlformats.org/officeDocument/2006/customXml" ds:itemID="{7C8F897B-774A-4F31-A0F3-6967C18BF7B9}">
  <ds:schemaRefs>
    <ds:schemaRef ds:uri="http://schemas.microsoft.com/sharepoint/v3/contenttype/forms"/>
  </ds:schemaRefs>
</ds:datastoreItem>
</file>

<file path=customXml/itemProps219.xml><?xml version="1.0" encoding="utf-8"?>
<ds:datastoreItem xmlns:ds="http://schemas.openxmlformats.org/officeDocument/2006/customXml" ds:itemID="{717B198F-103A-4A42-A65F-4AE0FB047EE3}">
  <ds:schemaRefs>
    <ds:schemaRef ds:uri="http://schemas.microsoft.com/sharepoint/v3/contenttype/forms"/>
  </ds:schemaRefs>
</ds:datastoreItem>
</file>

<file path=customXml/itemProps22.xml><?xml version="1.0" encoding="utf-8"?>
<ds:datastoreItem xmlns:ds="http://schemas.openxmlformats.org/officeDocument/2006/customXml" ds:itemID="{3ECE7D46-075F-4A62-A831-1C4A7A4DFD10}">
  <ds:schemaRefs>
    <ds:schemaRef ds:uri="http://schemas.microsoft.com/sharepoint/v3/contenttype/forms"/>
  </ds:schemaRefs>
</ds:datastoreItem>
</file>

<file path=customXml/itemProps220.xml><?xml version="1.0" encoding="utf-8"?>
<ds:datastoreItem xmlns:ds="http://schemas.openxmlformats.org/officeDocument/2006/customXml" ds:itemID="{B594D321-2BFE-4165-A0B0-DF37DF9142C4}">
  <ds:schemaRefs>
    <ds:schemaRef ds:uri="http://schemas.microsoft.com/sharepoint/v3/contenttype/forms"/>
  </ds:schemaRefs>
</ds:datastoreItem>
</file>

<file path=customXml/itemProps221.xml><?xml version="1.0" encoding="utf-8"?>
<ds:datastoreItem xmlns:ds="http://schemas.openxmlformats.org/officeDocument/2006/customXml" ds:itemID="{BA69C01B-1426-4414-8BF0-1F7B0C55D611}">
  <ds:schemaRefs>
    <ds:schemaRef ds:uri="http://schemas.microsoft.com/sharepoint/v3/contenttype/forms"/>
  </ds:schemaRefs>
</ds:datastoreItem>
</file>

<file path=customXml/itemProps222.xml><?xml version="1.0" encoding="utf-8"?>
<ds:datastoreItem xmlns:ds="http://schemas.openxmlformats.org/officeDocument/2006/customXml" ds:itemID="{91F891B5-7CAE-4A87-9FE6-9DC6B53D61A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23.xml><?xml version="1.0" encoding="utf-8"?>
<ds:datastoreItem xmlns:ds="http://schemas.openxmlformats.org/officeDocument/2006/customXml" ds:itemID="{779C0B98-004A-4D73-A31E-2721F5E4EFE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24.xml><?xml version="1.0" encoding="utf-8"?>
<ds:datastoreItem xmlns:ds="http://schemas.openxmlformats.org/officeDocument/2006/customXml" ds:itemID="{A1205E3B-B7BA-4D9E-869B-A49323BA36BB}">
  <ds:schemaRefs>
    <ds:schemaRef ds:uri="http://schemas.microsoft.com/sharepoint/v3/contenttype/forms"/>
  </ds:schemaRefs>
</ds:datastoreItem>
</file>

<file path=customXml/itemProps225.xml><?xml version="1.0" encoding="utf-8"?>
<ds:datastoreItem xmlns:ds="http://schemas.openxmlformats.org/officeDocument/2006/customXml" ds:itemID="{27124DA6-3BAA-4F62-8341-90FF701A2881}">
  <ds:schemaRefs>
    <ds:schemaRef ds:uri="http://schemas.microsoft.com/sharepoint/v3/contenttype/forms"/>
  </ds:schemaRefs>
</ds:datastoreItem>
</file>

<file path=customXml/itemProps226.xml><?xml version="1.0" encoding="utf-8"?>
<ds:datastoreItem xmlns:ds="http://schemas.openxmlformats.org/officeDocument/2006/customXml" ds:itemID="{E1B1E0CD-A867-47A9-8D29-A7E85D360CE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27.xml><?xml version="1.0" encoding="utf-8"?>
<ds:datastoreItem xmlns:ds="http://schemas.openxmlformats.org/officeDocument/2006/customXml" ds:itemID="{78B5B8B7-43A5-43D9-BEA5-874989E7B376}">
  <ds:schemaRefs>
    <ds:schemaRef ds:uri="http://schemas.microsoft.com/sharepoint/v3/contenttype/forms"/>
  </ds:schemaRefs>
</ds:datastoreItem>
</file>

<file path=customXml/itemProps228.xml><?xml version="1.0" encoding="utf-8"?>
<ds:datastoreItem xmlns:ds="http://schemas.openxmlformats.org/officeDocument/2006/customXml" ds:itemID="{228A3759-517A-40B8-8961-122257BE7C6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29.xml><?xml version="1.0" encoding="utf-8"?>
<ds:datastoreItem xmlns:ds="http://schemas.openxmlformats.org/officeDocument/2006/customXml" ds:itemID="{3E41306C-04E5-423D-9225-D2CB703768D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xml><?xml version="1.0" encoding="utf-8"?>
<ds:datastoreItem xmlns:ds="http://schemas.openxmlformats.org/officeDocument/2006/customXml" ds:itemID="{7FB87B08-98C2-4263-81FF-25A07FB49CD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0.xml><?xml version="1.0" encoding="utf-8"?>
<ds:datastoreItem xmlns:ds="http://schemas.openxmlformats.org/officeDocument/2006/customXml" ds:itemID="{05C1623D-1BE6-4B18-B277-7695252FFD8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1.xml><?xml version="1.0" encoding="utf-8"?>
<ds:datastoreItem xmlns:ds="http://schemas.openxmlformats.org/officeDocument/2006/customXml" ds:itemID="{573BA707-74FF-4B66-8AC3-59BE48A55F91}">
  <ds:schemaRefs>
    <ds:schemaRef ds:uri="http://schemas.microsoft.com/sharepoint/v3/contenttype/forms"/>
  </ds:schemaRefs>
</ds:datastoreItem>
</file>

<file path=customXml/itemProps232.xml><?xml version="1.0" encoding="utf-8"?>
<ds:datastoreItem xmlns:ds="http://schemas.openxmlformats.org/officeDocument/2006/customXml" ds:itemID="{C772F28F-BB5E-4B3B-9ED3-27499B63E87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3.xml><?xml version="1.0" encoding="utf-8"?>
<ds:datastoreItem xmlns:ds="http://schemas.openxmlformats.org/officeDocument/2006/customXml" ds:itemID="{FDEEBAFD-C8C9-4C30-B2C8-13434A88324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4.xml><?xml version="1.0" encoding="utf-8"?>
<ds:datastoreItem xmlns:ds="http://schemas.openxmlformats.org/officeDocument/2006/customXml" ds:itemID="{26C84A67-A1D3-40D2-ABE6-9B53D1E5EDA3}">
  <ds:schemaRefs>
    <ds:schemaRef ds:uri="http://schemas.microsoft.com/sharepoint/v3/contenttype/forms"/>
  </ds:schemaRefs>
</ds:datastoreItem>
</file>

<file path=customXml/itemProps235.xml><?xml version="1.0" encoding="utf-8"?>
<ds:datastoreItem xmlns:ds="http://schemas.openxmlformats.org/officeDocument/2006/customXml" ds:itemID="{0A9DD48B-87E9-485D-B273-9D4F086C1675}">
  <ds:schemaRefs>
    <ds:schemaRef ds:uri="http://schemas.microsoft.com/sharepoint/v3/contenttype/forms"/>
  </ds:schemaRefs>
</ds:datastoreItem>
</file>

<file path=customXml/itemProps236.xml><?xml version="1.0" encoding="utf-8"?>
<ds:datastoreItem xmlns:ds="http://schemas.openxmlformats.org/officeDocument/2006/customXml" ds:itemID="{441C9213-98B2-4781-B07A-72DC3D073D3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7.xml><?xml version="1.0" encoding="utf-8"?>
<ds:datastoreItem xmlns:ds="http://schemas.openxmlformats.org/officeDocument/2006/customXml" ds:itemID="{7E4B8EAA-17E8-43A9-BEA8-074362955DC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38.xml><?xml version="1.0" encoding="utf-8"?>
<ds:datastoreItem xmlns:ds="http://schemas.openxmlformats.org/officeDocument/2006/customXml" ds:itemID="{9869D980-257C-4C0B-8145-65E14E97B4D4}">
  <ds:schemaRefs>
    <ds:schemaRef ds:uri="http://schemas.microsoft.com/sharepoint/v3/contenttype/forms"/>
  </ds:schemaRefs>
</ds:datastoreItem>
</file>

<file path=customXml/itemProps239.xml><?xml version="1.0" encoding="utf-8"?>
<ds:datastoreItem xmlns:ds="http://schemas.openxmlformats.org/officeDocument/2006/customXml" ds:itemID="{75BE2AF1-0C24-4D39-915A-211C7C34DAB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xml><?xml version="1.0" encoding="utf-8"?>
<ds:datastoreItem xmlns:ds="http://schemas.openxmlformats.org/officeDocument/2006/customXml" ds:itemID="{4C7BECD2-E313-4E9E-9333-4752203AD77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0.xml><?xml version="1.0" encoding="utf-8"?>
<ds:datastoreItem xmlns:ds="http://schemas.openxmlformats.org/officeDocument/2006/customXml" ds:itemID="{7B91AA19-8302-4199-8B28-48E89E3B013F}">
  <ds:schemaRefs>
    <ds:schemaRef ds:uri="http://schemas.microsoft.com/sharepoint/v3/contenttype/forms"/>
  </ds:schemaRefs>
</ds:datastoreItem>
</file>

<file path=customXml/itemProps241.xml><?xml version="1.0" encoding="utf-8"?>
<ds:datastoreItem xmlns:ds="http://schemas.openxmlformats.org/officeDocument/2006/customXml" ds:itemID="{35320BB1-AA11-47F6-8702-C6738463716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2.xml><?xml version="1.0" encoding="utf-8"?>
<ds:datastoreItem xmlns:ds="http://schemas.openxmlformats.org/officeDocument/2006/customXml" ds:itemID="{33FDF00F-717C-4475-A246-F76DD06DBB8D}">
  <ds:schemaRefs>
    <ds:schemaRef ds:uri="http://schemas.microsoft.com/sharepoint/v3/contenttype/forms"/>
  </ds:schemaRefs>
</ds:datastoreItem>
</file>

<file path=customXml/itemProps243.xml><?xml version="1.0" encoding="utf-8"?>
<ds:datastoreItem xmlns:ds="http://schemas.openxmlformats.org/officeDocument/2006/customXml" ds:itemID="{95A4CB52-8CE9-446A-A3DD-EFE596B2B78D}">
  <ds:schemaRefs>
    <ds:schemaRef ds:uri="http://schemas.microsoft.com/sharepoint/v3/contenttype/forms"/>
  </ds:schemaRefs>
</ds:datastoreItem>
</file>

<file path=customXml/itemProps244.xml><?xml version="1.0" encoding="utf-8"?>
<ds:datastoreItem xmlns:ds="http://schemas.openxmlformats.org/officeDocument/2006/customXml" ds:itemID="{46D7F523-D8D9-418A-A758-2B96B10CE80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5.xml><?xml version="1.0" encoding="utf-8"?>
<ds:datastoreItem xmlns:ds="http://schemas.openxmlformats.org/officeDocument/2006/customXml" ds:itemID="{DCB90B2F-8D54-467F-92D3-569BC3EAD27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6.xml><?xml version="1.0" encoding="utf-8"?>
<ds:datastoreItem xmlns:ds="http://schemas.openxmlformats.org/officeDocument/2006/customXml" ds:itemID="{F152514F-E6F9-44DB-98B8-CD10040D5CC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47.xml><?xml version="1.0" encoding="utf-8"?>
<ds:datastoreItem xmlns:ds="http://schemas.openxmlformats.org/officeDocument/2006/customXml" ds:itemID="{270578B2-910F-4192-9706-A9F07D2E31AA}">
  <ds:schemaRefs>
    <ds:schemaRef ds:uri="http://schemas.microsoft.com/sharepoint/v3/contenttype/forms"/>
  </ds:schemaRefs>
</ds:datastoreItem>
</file>

<file path=customXml/itemProps248.xml><?xml version="1.0" encoding="utf-8"?>
<ds:datastoreItem xmlns:ds="http://schemas.openxmlformats.org/officeDocument/2006/customXml" ds:itemID="{750BE1AD-05DC-4F65-ABB0-F81F84DD6971}">
  <ds:schemaRefs>
    <ds:schemaRef ds:uri="http://schemas.microsoft.com/sharepoint/v3/contenttype/forms"/>
  </ds:schemaRefs>
</ds:datastoreItem>
</file>

<file path=customXml/itemProps249.xml><?xml version="1.0" encoding="utf-8"?>
<ds:datastoreItem xmlns:ds="http://schemas.openxmlformats.org/officeDocument/2006/customXml" ds:itemID="{BE31D81C-B65C-4F8E-8CA2-9C56F5737AE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xml><?xml version="1.0" encoding="utf-8"?>
<ds:datastoreItem xmlns:ds="http://schemas.openxmlformats.org/officeDocument/2006/customXml" ds:itemID="{0FE48912-9E64-4BC1-BC0B-3FF9A89858DC}">
  <ds:schemaRefs>
    <ds:schemaRef ds:uri="http://schemas.microsoft.com/sharepoint/v3/contenttype/forms"/>
  </ds:schemaRefs>
</ds:datastoreItem>
</file>

<file path=customXml/itemProps250.xml><?xml version="1.0" encoding="utf-8"?>
<ds:datastoreItem xmlns:ds="http://schemas.openxmlformats.org/officeDocument/2006/customXml" ds:itemID="{458BFD10-DCEE-4C09-B3A8-651254C06F81}">
  <ds:schemaRefs>
    <ds:schemaRef ds:uri="http://schemas.microsoft.com/sharepoint/v3/contenttype/forms"/>
  </ds:schemaRefs>
</ds:datastoreItem>
</file>

<file path=customXml/itemProps251.xml><?xml version="1.0" encoding="utf-8"?>
<ds:datastoreItem xmlns:ds="http://schemas.openxmlformats.org/officeDocument/2006/customXml" ds:itemID="{6033E97D-BEDB-46C7-AB89-C80084D322A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2.xml><?xml version="1.0" encoding="utf-8"?>
<ds:datastoreItem xmlns:ds="http://schemas.openxmlformats.org/officeDocument/2006/customXml" ds:itemID="{2CCE438F-FD79-4FE2-860E-CAF87405CCE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3.xml><?xml version="1.0" encoding="utf-8"?>
<ds:datastoreItem xmlns:ds="http://schemas.openxmlformats.org/officeDocument/2006/customXml" ds:itemID="{3A60E9ED-2903-4133-8222-CFF348B294F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4.xml><?xml version="1.0" encoding="utf-8"?>
<ds:datastoreItem xmlns:ds="http://schemas.openxmlformats.org/officeDocument/2006/customXml" ds:itemID="{079B9093-257E-4972-B1F8-50DAF3CF747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5.xml><?xml version="1.0" encoding="utf-8"?>
<ds:datastoreItem xmlns:ds="http://schemas.openxmlformats.org/officeDocument/2006/customXml" ds:itemID="{BCE0269C-6300-4579-A388-311C884BE249}">
  <ds:schemaRefs>
    <ds:schemaRef ds:uri="http://schemas.microsoft.com/sharepoint/v3/contenttype/forms"/>
  </ds:schemaRefs>
</ds:datastoreItem>
</file>

<file path=customXml/itemProps256.xml><?xml version="1.0" encoding="utf-8"?>
<ds:datastoreItem xmlns:ds="http://schemas.openxmlformats.org/officeDocument/2006/customXml" ds:itemID="{0679FF82-C255-4F2B-B695-7D694DC76A76}">
  <ds:schemaRefs>
    <ds:schemaRef ds:uri="http://schemas.microsoft.com/sharepoint/v3/contenttype/forms"/>
  </ds:schemaRefs>
</ds:datastoreItem>
</file>

<file path=customXml/itemProps257.xml><?xml version="1.0" encoding="utf-8"?>
<ds:datastoreItem xmlns:ds="http://schemas.openxmlformats.org/officeDocument/2006/customXml" ds:itemID="{3691808B-2758-470D-B0B6-40901C903AB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58.xml><?xml version="1.0" encoding="utf-8"?>
<ds:datastoreItem xmlns:ds="http://schemas.openxmlformats.org/officeDocument/2006/customXml" ds:itemID="{6B70DEBC-A995-450D-8B07-53A26646F638}">
  <ds:schemaRefs>
    <ds:schemaRef ds:uri="http://schemas.microsoft.com/sharepoint/v3/contenttype/forms"/>
  </ds:schemaRefs>
</ds:datastoreItem>
</file>

<file path=customXml/itemProps259.xml><?xml version="1.0" encoding="utf-8"?>
<ds:datastoreItem xmlns:ds="http://schemas.openxmlformats.org/officeDocument/2006/customXml" ds:itemID="{BEEAD729-D124-4DE7-9681-0E581381D5E6}">
  <ds:schemaRefs>
    <ds:schemaRef ds:uri="http://schemas.microsoft.com/sharepoint/v3/contenttype/forms"/>
  </ds:schemaRefs>
</ds:datastoreItem>
</file>

<file path=customXml/itemProps26.xml><?xml version="1.0" encoding="utf-8"?>
<ds:datastoreItem xmlns:ds="http://schemas.openxmlformats.org/officeDocument/2006/customXml" ds:itemID="{8B58AD34-D444-4D1E-ABB0-2DEEE7F2B39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60.xml><?xml version="1.0" encoding="utf-8"?>
<ds:datastoreItem xmlns:ds="http://schemas.openxmlformats.org/officeDocument/2006/customXml" ds:itemID="{883479BD-4EE6-46B6-A1B9-9A51B93D5E90}">
  <ds:schemaRefs>
    <ds:schemaRef ds:uri="http://schemas.microsoft.com/sharepoint/v3/contenttype/forms"/>
  </ds:schemaRefs>
</ds:datastoreItem>
</file>

<file path=customXml/itemProps261.xml><?xml version="1.0" encoding="utf-8"?>
<ds:datastoreItem xmlns:ds="http://schemas.openxmlformats.org/officeDocument/2006/customXml" ds:itemID="{643B8EB5-66C0-4D9F-A3E5-25E9C6FBF0B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62.xml><?xml version="1.0" encoding="utf-8"?>
<ds:datastoreItem xmlns:ds="http://schemas.openxmlformats.org/officeDocument/2006/customXml" ds:itemID="{56E80CA2-5B5B-4DF3-9B21-A516809C216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63.xml><?xml version="1.0" encoding="utf-8"?>
<ds:datastoreItem xmlns:ds="http://schemas.openxmlformats.org/officeDocument/2006/customXml" ds:itemID="{0E0B8C39-FC21-4DE4-967A-DA59D9995DD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64.xml><?xml version="1.0" encoding="utf-8"?>
<ds:datastoreItem xmlns:ds="http://schemas.openxmlformats.org/officeDocument/2006/customXml" ds:itemID="{5020A332-9638-43AE-989E-B18A9076303E}">
  <ds:schemaRefs>
    <ds:schemaRef ds:uri="http://schemas.microsoft.com/sharepoint/v3/contenttype/forms"/>
  </ds:schemaRefs>
</ds:datastoreItem>
</file>

<file path=customXml/itemProps265.xml><?xml version="1.0" encoding="utf-8"?>
<ds:datastoreItem xmlns:ds="http://schemas.openxmlformats.org/officeDocument/2006/customXml" ds:itemID="{9FE6F138-F6E9-4B3A-9319-1AA30403BED0}">
  <ds:schemaRefs>
    <ds:schemaRef ds:uri="http://schemas.microsoft.com/sharepoint/v3/contenttype/forms"/>
  </ds:schemaRefs>
</ds:datastoreItem>
</file>

<file path=customXml/itemProps266.xml><?xml version="1.0" encoding="utf-8"?>
<ds:datastoreItem xmlns:ds="http://schemas.openxmlformats.org/officeDocument/2006/customXml" ds:itemID="{8C2BF5DE-BB59-4865-BD0D-069F210C0966}">
  <ds:schemaRefs>
    <ds:schemaRef ds:uri="http://schemas.microsoft.com/sharepoint/v3/contenttype/forms"/>
  </ds:schemaRefs>
</ds:datastoreItem>
</file>

<file path=customXml/itemProps267.xml><?xml version="1.0" encoding="utf-8"?>
<ds:datastoreItem xmlns:ds="http://schemas.openxmlformats.org/officeDocument/2006/customXml" ds:itemID="{260C57BD-60E6-49DB-8427-851D2786EBFC}">
  <ds:schemaRefs>
    <ds:schemaRef ds:uri="http://schemas.microsoft.com/sharepoint/v3/contenttype/forms"/>
  </ds:schemaRefs>
</ds:datastoreItem>
</file>

<file path=customXml/itemProps268.xml><?xml version="1.0" encoding="utf-8"?>
<ds:datastoreItem xmlns:ds="http://schemas.openxmlformats.org/officeDocument/2006/customXml" ds:itemID="{C2289694-E07A-48DF-B7C6-6B2C4B103575}">
  <ds:schemaRefs>
    <ds:schemaRef ds:uri="http://schemas.microsoft.com/sharepoint/v3/contenttype/forms"/>
  </ds:schemaRefs>
</ds:datastoreItem>
</file>

<file path=customXml/itemProps269.xml><?xml version="1.0" encoding="utf-8"?>
<ds:datastoreItem xmlns:ds="http://schemas.openxmlformats.org/officeDocument/2006/customXml" ds:itemID="{652ED2D6-185F-45BE-A2AC-2F8E3447C8B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27.xml><?xml version="1.0" encoding="utf-8"?>
<ds:datastoreItem xmlns:ds="http://schemas.openxmlformats.org/officeDocument/2006/customXml" ds:itemID="{3099D8CC-7A75-4DAB-AAE2-25BF7FAEB69A}">
  <ds:schemaRefs>
    <ds:schemaRef ds:uri="http://schemas.microsoft.com/sharepoint/v3/contenttype/forms"/>
  </ds:schemaRefs>
</ds:datastoreItem>
</file>

<file path=customXml/itemProps270.xml><?xml version="1.0" encoding="utf-8"?>
<ds:datastoreItem xmlns:ds="http://schemas.openxmlformats.org/officeDocument/2006/customXml" ds:itemID="{156C1974-66DB-4D75-BC47-DC4A0F60A9E7}">
  <ds:schemaRefs>
    <ds:schemaRef ds:uri="http://schemas.microsoft.com/sharepoint/v3/contenttype/forms"/>
  </ds:schemaRefs>
</ds:datastoreItem>
</file>

<file path=customXml/itemProps271.xml><?xml version="1.0" encoding="utf-8"?>
<ds:datastoreItem xmlns:ds="http://schemas.openxmlformats.org/officeDocument/2006/customXml" ds:itemID="{662117B4-5BB0-4F50-893B-412052C991FC}">
  <ds:schemaRefs>
    <ds:schemaRef ds:uri="http://schemas.microsoft.com/sharepoint/v3/contenttype/forms"/>
  </ds:schemaRefs>
</ds:datastoreItem>
</file>

<file path=customXml/itemProps272.xml><?xml version="1.0" encoding="utf-8"?>
<ds:datastoreItem xmlns:ds="http://schemas.openxmlformats.org/officeDocument/2006/customXml" ds:itemID="{F2D635C7-7BC8-4483-A625-8C67C545133D}">
  <ds:schemaRefs>
    <ds:schemaRef ds:uri="http://schemas.microsoft.com/sharepoint/v3/contenttype/forms"/>
  </ds:schemaRefs>
</ds:datastoreItem>
</file>

<file path=customXml/itemProps273.xml><?xml version="1.0" encoding="utf-8"?>
<ds:datastoreItem xmlns:ds="http://schemas.openxmlformats.org/officeDocument/2006/customXml" ds:itemID="{3A8C91F1-0904-4CAA-B9D1-77A1B4D4B3F1}">
  <ds:schemaRefs>
    <ds:schemaRef ds:uri="http://schemas.microsoft.com/sharepoint/v3/contenttype/forms"/>
  </ds:schemaRefs>
</ds:datastoreItem>
</file>

<file path=customXml/itemProps274.xml><?xml version="1.0" encoding="utf-8"?>
<ds:datastoreItem xmlns:ds="http://schemas.openxmlformats.org/officeDocument/2006/customXml" ds:itemID="{E049AF5F-1DD3-49CD-BC64-D2DC6BF401D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75.xml><?xml version="1.0" encoding="utf-8"?>
<ds:datastoreItem xmlns:ds="http://schemas.openxmlformats.org/officeDocument/2006/customXml" ds:itemID="{AEAE901C-EE39-4701-AE98-D7E8146EFD24}">
  <ds:schemaRefs>
    <ds:schemaRef ds:uri="http://schemas.microsoft.com/sharepoint/v3/contenttype/forms"/>
  </ds:schemaRefs>
</ds:datastoreItem>
</file>

<file path=customXml/itemProps276.xml><?xml version="1.0" encoding="utf-8"?>
<ds:datastoreItem xmlns:ds="http://schemas.openxmlformats.org/officeDocument/2006/customXml" ds:itemID="{E76882B9-8124-4922-85B4-D75981D9B5A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77.xml><?xml version="1.0" encoding="utf-8"?>
<ds:datastoreItem xmlns:ds="http://schemas.openxmlformats.org/officeDocument/2006/customXml" ds:itemID="{AFFEEDA2-9818-40E7-A21B-DD807507F50D}">
  <ds:schemaRefs>
    <ds:schemaRef ds:uri="http://schemas.microsoft.com/sharepoint/v3/contenttype/forms"/>
  </ds:schemaRefs>
</ds:datastoreItem>
</file>

<file path=customXml/itemProps278.xml><?xml version="1.0" encoding="utf-8"?>
<ds:datastoreItem xmlns:ds="http://schemas.openxmlformats.org/officeDocument/2006/customXml" ds:itemID="{41DA33EB-D04E-4428-838F-B05C40B79E43}">
  <ds:schemaRefs>
    <ds:schemaRef ds:uri="http://schemas.microsoft.com/sharepoint/v3/contenttype/forms"/>
  </ds:schemaRefs>
</ds:datastoreItem>
</file>

<file path=customXml/itemProps279.xml><?xml version="1.0" encoding="utf-8"?>
<ds:datastoreItem xmlns:ds="http://schemas.openxmlformats.org/officeDocument/2006/customXml" ds:itemID="{FE585E5A-24B5-49C3-B51F-E5709F149C9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xml><?xml version="1.0" encoding="utf-8"?>
<ds:datastoreItem xmlns:ds="http://schemas.openxmlformats.org/officeDocument/2006/customXml" ds:itemID="{D29C365A-BD06-4F36-B265-C1F417BE4082}">
  <ds:schemaRefs>
    <ds:schemaRef ds:uri="http://schemas.microsoft.com/sharepoint/v3/contenttype/forms"/>
  </ds:schemaRefs>
</ds:datastoreItem>
</file>

<file path=customXml/itemProps280.xml><?xml version="1.0" encoding="utf-8"?>
<ds:datastoreItem xmlns:ds="http://schemas.openxmlformats.org/officeDocument/2006/customXml" ds:itemID="{96C5CFA0-A07C-4D3B-A91B-5A8FF99DE484}">
  <ds:schemaRefs>
    <ds:schemaRef ds:uri="http://schemas.microsoft.com/sharepoint/v3/contenttype/forms"/>
  </ds:schemaRefs>
</ds:datastoreItem>
</file>

<file path=customXml/itemProps281.xml><?xml version="1.0" encoding="utf-8"?>
<ds:datastoreItem xmlns:ds="http://schemas.openxmlformats.org/officeDocument/2006/customXml" ds:itemID="{484F42C1-1F6B-4677-BD13-AE46FDC5C1FE}">
  <ds:schemaRefs>
    <ds:schemaRef ds:uri="http://schemas.microsoft.com/sharepoint/v3/contenttype/forms"/>
  </ds:schemaRefs>
</ds:datastoreItem>
</file>

<file path=customXml/itemProps282.xml><?xml version="1.0" encoding="utf-8"?>
<ds:datastoreItem xmlns:ds="http://schemas.openxmlformats.org/officeDocument/2006/customXml" ds:itemID="{BE24F350-7B6F-4AB7-AA27-107CFC042A0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3.xml><?xml version="1.0" encoding="utf-8"?>
<ds:datastoreItem xmlns:ds="http://schemas.openxmlformats.org/officeDocument/2006/customXml" ds:itemID="{48533D7B-46AB-44F9-8C2F-C798153609E9}">
  <ds:schemaRefs>
    <ds:schemaRef ds:uri="http://schemas.microsoft.com/sharepoint/v3/contenttype/forms"/>
  </ds:schemaRefs>
</ds:datastoreItem>
</file>

<file path=customXml/itemProps284.xml><?xml version="1.0" encoding="utf-8"?>
<ds:datastoreItem xmlns:ds="http://schemas.openxmlformats.org/officeDocument/2006/customXml" ds:itemID="{6EC4F11E-5785-4B00-B2C9-76480BFC40E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285.xml><?xml version="1.0" encoding="utf-8"?>
<ds:datastoreItem xmlns:ds="http://schemas.openxmlformats.org/officeDocument/2006/customXml" ds:itemID="{6179267C-8034-4EA2-8165-41FBA5F9267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6.xml><?xml version="1.0" encoding="utf-8"?>
<ds:datastoreItem xmlns:ds="http://schemas.openxmlformats.org/officeDocument/2006/customXml" ds:itemID="{FD9D7248-CBF9-4BDE-8686-7AD08DBC15E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7.xml><?xml version="1.0" encoding="utf-8"?>
<ds:datastoreItem xmlns:ds="http://schemas.openxmlformats.org/officeDocument/2006/customXml" ds:itemID="{4300303A-594F-4778-BD93-BD1E72BCFC6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8.xml><?xml version="1.0" encoding="utf-8"?>
<ds:datastoreItem xmlns:ds="http://schemas.openxmlformats.org/officeDocument/2006/customXml" ds:itemID="{F4AFEFE2-F0C1-44D6-8D59-1895370EC2C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89.xml><?xml version="1.0" encoding="utf-8"?>
<ds:datastoreItem xmlns:ds="http://schemas.openxmlformats.org/officeDocument/2006/customXml" ds:itemID="{0666A864-CAB6-4796-BF49-838C0176CF43}">
  <ds:schemaRefs>
    <ds:schemaRef ds:uri="http://schemas.microsoft.com/sharepoint/v3/contenttype/forms"/>
  </ds:schemaRefs>
</ds:datastoreItem>
</file>

<file path=customXml/itemProps29.xml><?xml version="1.0" encoding="utf-8"?>
<ds:datastoreItem xmlns:ds="http://schemas.openxmlformats.org/officeDocument/2006/customXml" ds:itemID="{F8542498-AC23-4ACA-B4BE-75722A20C17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90.xml><?xml version="1.0" encoding="utf-8"?>
<ds:datastoreItem xmlns:ds="http://schemas.openxmlformats.org/officeDocument/2006/customXml" ds:itemID="{DFFAD351-5330-421E-A816-379D2DAC0A1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91.xml><?xml version="1.0" encoding="utf-8"?>
<ds:datastoreItem xmlns:ds="http://schemas.openxmlformats.org/officeDocument/2006/customXml" ds:itemID="{03CE1221-FAE4-4106-89DA-64B99B2323D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92.xml><?xml version="1.0" encoding="utf-8"?>
<ds:datastoreItem xmlns:ds="http://schemas.openxmlformats.org/officeDocument/2006/customXml" ds:itemID="{D0373BE1-23ED-4815-8516-6F533A484AA1}">
  <ds:schemaRefs>
    <ds:schemaRef ds:uri="http://schemas.microsoft.com/sharepoint/v3/contenttype/forms"/>
  </ds:schemaRefs>
</ds:datastoreItem>
</file>

<file path=customXml/itemProps293.xml><?xml version="1.0" encoding="utf-8"?>
<ds:datastoreItem xmlns:ds="http://schemas.openxmlformats.org/officeDocument/2006/customXml" ds:itemID="{F8E36445-04D7-4FF0-A1F5-CF71BB50972F}">
  <ds:schemaRefs>
    <ds:schemaRef ds:uri="http://schemas.microsoft.com/sharepoint/v3/contenttype/forms"/>
  </ds:schemaRefs>
</ds:datastoreItem>
</file>

<file path=customXml/itemProps294.xml><?xml version="1.0" encoding="utf-8"?>
<ds:datastoreItem xmlns:ds="http://schemas.openxmlformats.org/officeDocument/2006/customXml" ds:itemID="{48A4E36E-E9F3-4AD8-A9B4-A511546D8D1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295.xml><?xml version="1.0" encoding="utf-8"?>
<ds:datastoreItem xmlns:ds="http://schemas.openxmlformats.org/officeDocument/2006/customXml" ds:itemID="{38CB66DF-4DB4-4026-844C-C1C385678218}">
  <ds:schemaRefs>
    <ds:schemaRef ds:uri="http://schemas.microsoft.com/sharepoint/v3/contenttype/forms"/>
  </ds:schemaRefs>
</ds:datastoreItem>
</file>

<file path=customXml/itemProps296.xml><?xml version="1.0" encoding="utf-8"?>
<ds:datastoreItem xmlns:ds="http://schemas.openxmlformats.org/officeDocument/2006/customXml" ds:itemID="{D29E4485-6507-40DD-8DCC-AF951E288B97}">
  <ds:schemaRefs>
    <ds:schemaRef ds:uri="http://schemas.microsoft.com/sharepoint/v3/contenttype/forms"/>
  </ds:schemaRefs>
</ds:datastoreItem>
</file>

<file path=customXml/itemProps297.xml><?xml version="1.0" encoding="utf-8"?>
<ds:datastoreItem xmlns:ds="http://schemas.openxmlformats.org/officeDocument/2006/customXml" ds:itemID="{D96509EE-6AE5-4A6C-AD6A-BD4E16750FC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98.xml><?xml version="1.0" encoding="utf-8"?>
<ds:datastoreItem xmlns:ds="http://schemas.openxmlformats.org/officeDocument/2006/customXml" ds:itemID="{AFBB8731-EBC6-442F-B444-00A5C42F0E63}">
  <ds:schemaRefs>
    <ds:schemaRef ds:uri="http://schemas.microsoft.com/sharepoint/v3/contenttype/forms"/>
  </ds:schemaRefs>
</ds:datastoreItem>
</file>

<file path=customXml/itemProps299.xml><?xml version="1.0" encoding="utf-8"?>
<ds:datastoreItem xmlns:ds="http://schemas.openxmlformats.org/officeDocument/2006/customXml" ds:itemID="{E6D92BBA-050C-4DA5-A8A5-92608B95A09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E3133C7-72DF-4099-BEB6-5AA441D0801A}">
  <ds:schemaRefs>
    <ds:schemaRef ds:uri="http://schemas.microsoft.com/sharepoint/v3/contenttype/forms"/>
  </ds:schemaRefs>
</ds:datastoreItem>
</file>

<file path=customXml/itemProps30.xml><?xml version="1.0" encoding="utf-8"?>
<ds:datastoreItem xmlns:ds="http://schemas.openxmlformats.org/officeDocument/2006/customXml" ds:itemID="{EBB3DDFE-EC25-492C-A1B3-1E27901062DA}">
  <ds:schemaRefs>
    <ds:schemaRef ds:uri="http://schemas.microsoft.com/sharepoint/v3/contenttype/forms"/>
  </ds:schemaRefs>
</ds:datastoreItem>
</file>

<file path=customXml/itemProps300.xml><?xml version="1.0" encoding="utf-8"?>
<ds:datastoreItem xmlns:ds="http://schemas.openxmlformats.org/officeDocument/2006/customXml" ds:itemID="{19374F20-4862-41CD-8DED-C32C32F4CB8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1.xml><?xml version="1.0" encoding="utf-8"?>
<ds:datastoreItem xmlns:ds="http://schemas.openxmlformats.org/officeDocument/2006/customXml" ds:itemID="{5D9F4473-BE21-4E0B-9758-212336A4E28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2.xml><?xml version="1.0" encoding="utf-8"?>
<ds:datastoreItem xmlns:ds="http://schemas.openxmlformats.org/officeDocument/2006/customXml" ds:itemID="{ECFD4D5B-45B6-4BE3-B184-EB88C9C6198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3.xml><?xml version="1.0" encoding="utf-8"?>
<ds:datastoreItem xmlns:ds="http://schemas.openxmlformats.org/officeDocument/2006/customXml" ds:itemID="{A7464204-C2D4-454E-BB0F-C8AE2FC3B4A5}">
  <ds:schemaRefs>
    <ds:schemaRef ds:uri="http://schemas.microsoft.com/sharepoint/v3/contenttype/forms"/>
  </ds:schemaRefs>
</ds:datastoreItem>
</file>

<file path=customXml/itemProps304.xml><?xml version="1.0" encoding="utf-8"?>
<ds:datastoreItem xmlns:ds="http://schemas.openxmlformats.org/officeDocument/2006/customXml" ds:itemID="{D6DB06BA-34AB-49E8-89A8-D151B6D9684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5.xml><?xml version="1.0" encoding="utf-8"?>
<ds:datastoreItem xmlns:ds="http://schemas.openxmlformats.org/officeDocument/2006/customXml" ds:itemID="{A527903A-7F93-4E18-9E76-DD7D41B9E27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6.xml><?xml version="1.0" encoding="utf-8"?>
<ds:datastoreItem xmlns:ds="http://schemas.openxmlformats.org/officeDocument/2006/customXml" ds:itemID="{E8BAD170-223E-4CE0-AA04-CFA47AB3E296}">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07.xml><?xml version="1.0" encoding="utf-8"?>
<ds:datastoreItem xmlns:ds="http://schemas.openxmlformats.org/officeDocument/2006/customXml" ds:itemID="{7C1BC4FA-E53A-4536-BF5C-1D2FD0E7911E}">
  <ds:schemaRefs>
    <ds:schemaRef ds:uri="http://schemas.microsoft.com/sharepoint/v3/contenttype/forms"/>
  </ds:schemaRefs>
</ds:datastoreItem>
</file>

<file path=customXml/itemProps308.xml><?xml version="1.0" encoding="utf-8"?>
<ds:datastoreItem xmlns:ds="http://schemas.openxmlformats.org/officeDocument/2006/customXml" ds:itemID="{FAB32FE3-60FE-43A9-AF6F-9122CFAA3A46}">
  <ds:schemaRefs>
    <ds:schemaRef ds:uri="http://schemas.microsoft.com/sharepoint/v3/contenttype/forms"/>
  </ds:schemaRefs>
</ds:datastoreItem>
</file>

<file path=customXml/itemProps309.xml><?xml version="1.0" encoding="utf-8"?>
<ds:datastoreItem xmlns:ds="http://schemas.openxmlformats.org/officeDocument/2006/customXml" ds:itemID="{A1A5CC00-7672-49A5-AA20-B6FE15799245}">
  <ds:schemaRefs>
    <ds:schemaRef ds:uri="http://schemas.microsoft.com/sharepoint/v3/contenttype/forms"/>
  </ds:schemaRefs>
</ds:datastoreItem>
</file>

<file path=customXml/itemProps31.xml><?xml version="1.0" encoding="utf-8"?>
<ds:datastoreItem xmlns:ds="http://schemas.openxmlformats.org/officeDocument/2006/customXml" ds:itemID="{4275307A-62E3-42C9-9F36-63F8173ABBD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0.xml><?xml version="1.0" encoding="utf-8"?>
<ds:datastoreItem xmlns:ds="http://schemas.openxmlformats.org/officeDocument/2006/customXml" ds:itemID="{8DB1BDFD-C906-4E3B-8BD2-077B0067660F}">
  <ds:schemaRefs>
    <ds:schemaRef ds:uri="http://schemas.microsoft.com/sharepoint/v3/contenttype/forms"/>
  </ds:schemaRefs>
</ds:datastoreItem>
</file>

<file path=customXml/itemProps311.xml><?xml version="1.0" encoding="utf-8"?>
<ds:datastoreItem xmlns:ds="http://schemas.openxmlformats.org/officeDocument/2006/customXml" ds:itemID="{A18D3454-46D1-40BC-8C69-5869FC0632C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2.xml><?xml version="1.0" encoding="utf-8"?>
<ds:datastoreItem xmlns:ds="http://schemas.openxmlformats.org/officeDocument/2006/customXml" ds:itemID="{55C52BD8-DA30-4DFC-BFB2-E17AACB7110D}">
  <ds:schemaRefs>
    <ds:schemaRef ds:uri="http://schemas.microsoft.com/sharepoint/v3/contenttype/forms"/>
  </ds:schemaRefs>
</ds:datastoreItem>
</file>

<file path=customXml/itemProps313.xml><?xml version="1.0" encoding="utf-8"?>
<ds:datastoreItem xmlns:ds="http://schemas.openxmlformats.org/officeDocument/2006/customXml" ds:itemID="{14C9ED72-22B7-4779-B143-48F47EE2F04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4.xml><?xml version="1.0" encoding="utf-8"?>
<ds:datastoreItem xmlns:ds="http://schemas.openxmlformats.org/officeDocument/2006/customXml" ds:itemID="{CE1791C7-68E4-49DA-8E09-16566760F6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7b438c-6f78-4e9d-81ee-b5eee35f5702"/>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15.xml><?xml version="1.0" encoding="utf-8"?>
<ds:datastoreItem xmlns:ds="http://schemas.openxmlformats.org/officeDocument/2006/customXml" ds:itemID="{B41C7971-9B9B-44C4-960C-F17381796A4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6.xml><?xml version="1.0" encoding="utf-8"?>
<ds:datastoreItem xmlns:ds="http://schemas.openxmlformats.org/officeDocument/2006/customXml" ds:itemID="{BE295DC6-D008-4A35-BCCD-4028C84D72F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317.xml><?xml version="1.0" encoding="utf-8"?>
<ds:datastoreItem xmlns:ds="http://schemas.openxmlformats.org/officeDocument/2006/customXml" ds:itemID="{87B1EEA1-91E3-4FF1-AD4F-48EA8831976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8.xml><?xml version="1.0" encoding="utf-8"?>
<ds:datastoreItem xmlns:ds="http://schemas.openxmlformats.org/officeDocument/2006/customXml" ds:itemID="{9E136C8A-EB3C-4DD4-A238-703AA71BBA4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19.xml><?xml version="1.0" encoding="utf-8"?>
<ds:datastoreItem xmlns:ds="http://schemas.openxmlformats.org/officeDocument/2006/customXml" ds:itemID="{EC91ACBD-D464-4780-9E30-274C66D78747}">
  <ds:schemaRefs>
    <ds:schemaRef ds:uri="http://schemas.microsoft.com/sharepoint/v3/contenttype/forms"/>
  </ds:schemaRefs>
</ds:datastoreItem>
</file>

<file path=customXml/itemProps32.xml><?xml version="1.0" encoding="utf-8"?>
<ds:datastoreItem xmlns:ds="http://schemas.openxmlformats.org/officeDocument/2006/customXml" ds:itemID="{54AD9F81-BD55-429D-8FCA-B9B1B0C14C29}">
  <ds:schemaRefs>
    <ds:schemaRef ds:uri="http://schemas.microsoft.com/sharepoint/v3/contenttype/forms"/>
  </ds:schemaRefs>
</ds:datastoreItem>
</file>

<file path=customXml/itemProps320.xml><?xml version="1.0" encoding="utf-8"?>
<ds:datastoreItem xmlns:ds="http://schemas.openxmlformats.org/officeDocument/2006/customXml" ds:itemID="{7FB8612F-3942-44FE-BAD4-3014E9F6C03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21.xml><?xml version="1.0" encoding="utf-8"?>
<ds:datastoreItem xmlns:ds="http://schemas.openxmlformats.org/officeDocument/2006/customXml" ds:itemID="{6427D81F-D4C5-459C-A732-74341CCF3028}">
  <ds:schemaRefs>
    <ds:schemaRef ds:uri="http://schemas.microsoft.com/sharepoint/v3/contenttype/forms"/>
  </ds:schemaRefs>
</ds:datastoreItem>
</file>

<file path=customXml/itemProps322.xml><?xml version="1.0" encoding="utf-8"?>
<ds:datastoreItem xmlns:ds="http://schemas.openxmlformats.org/officeDocument/2006/customXml" ds:itemID="{8F8A829C-0027-4B07-BD6B-13919716CC02}">
  <ds:schemaRefs>
    <ds:schemaRef ds:uri="http://schemas.microsoft.com/sharepoint/v3/contenttype/forms"/>
  </ds:schemaRefs>
</ds:datastoreItem>
</file>

<file path=customXml/itemProps323.xml><?xml version="1.0" encoding="utf-8"?>
<ds:datastoreItem xmlns:ds="http://schemas.openxmlformats.org/officeDocument/2006/customXml" ds:itemID="{6FC43841-8CC4-4D83-9E98-D7EEED3685D4}">
  <ds:schemaRefs>
    <ds:schemaRef ds:uri="http://schemas.microsoft.com/sharepoint/v3/contenttype/forms"/>
  </ds:schemaRefs>
</ds:datastoreItem>
</file>

<file path=customXml/itemProps324.xml><?xml version="1.0" encoding="utf-8"?>
<ds:datastoreItem xmlns:ds="http://schemas.openxmlformats.org/officeDocument/2006/customXml" ds:itemID="{394C26DC-BA86-4FD8-895B-15AA20947EB5}">
  <ds:schemaRefs>
    <ds:schemaRef ds:uri="http://schemas.microsoft.com/sharepoint/v3/contenttype/forms"/>
  </ds:schemaRefs>
</ds:datastoreItem>
</file>

<file path=customXml/itemProps325.xml><?xml version="1.0" encoding="utf-8"?>
<ds:datastoreItem xmlns:ds="http://schemas.openxmlformats.org/officeDocument/2006/customXml" ds:itemID="{B4F5F6CA-419D-497D-AA7A-7E35D783F5D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26.xml><?xml version="1.0" encoding="utf-8"?>
<ds:datastoreItem xmlns:ds="http://schemas.openxmlformats.org/officeDocument/2006/customXml" ds:itemID="{473DDB54-47BE-44FF-875A-BFE55802C83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27.xml><?xml version="1.0" encoding="utf-8"?>
<ds:datastoreItem xmlns:ds="http://schemas.openxmlformats.org/officeDocument/2006/customXml" ds:itemID="{1BD1F427-E564-4D64-9C5E-444ABF228BB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28.xml><?xml version="1.0" encoding="utf-8"?>
<ds:datastoreItem xmlns:ds="http://schemas.openxmlformats.org/officeDocument/2006/customXml" ds:itemID="{3726B0EA-FD77-47FA-967A-C1690C6121D9}">
  <ds:schemaRefs>
    <ds:schemaRef ds:uri="http://schemas.microsoft.com/sharepoint/v3/contenttype/forms"/>
  </ds:schemaRefs>
</ds:datastoreItem>
</file>

<file path=customXml/itemProps329.xml><?xml version="1.0" encoding="utf-8"?>
<ds:datastoreItem xmlns:ds="http://schemas.openxmlformats.org/officeDocument/2006/customXml" ds:itemID="{3303EA1D-FD98-48A6-9552-19034375481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xml><?xml version="1.0" encoding="utf-8"?>
<ds:datastoreItem xmlns:ds="http://schemas.openxmlformats.org/officeDocument/2006/customXml" ds:itemID="{199C846E-9F83-4882-9A19-B7F6DCCA2493}">
  <ds:schemaRefs>
    <ds:schemaRef ds:uri="http://schemas.microsoft.com/sharepoint/v3/contenttype/forms"/>
  </ds:schemaRefs>
</ds:datastoreItem>
</file>

<file path=customXml/itemProps330.xml><?xml version="1.0" encoding="utf-8"?>
<ds:datastoreItem xmlns:ds="http://schemas.openxmlformats.org/officeDocument/2006/customXml" ds:itemID="{23B890D0-F4C7-4E15-897C-EA85EC5C3BF3}">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1.xml><?xml version="1.0" encoding="utf-8"?>
<ds:datastoreItem xmlns:ds="http://schemas.openxmlformats.org/officeDocument/2006/customXml" ds:itemID="{332993A9-07DC-4A65-BCCF-2238B0D7231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2.xml><?xml version="1.0" encoding="utf-8"?>
<ds:datastoreItem xmlns:ds="http://schemas.openxmlformats.org/officeDocument/2006/customXml" ds:itemID="{98F5B754-6C6B-48A5-BA09-62F86E08326D}">
  <ds:schemaRefs>
    <ds:schemaRef ds:uri="http://schemas.microsoft.com/sharepoint/v3/contenttype/forms"/>
  </ds:schemaRefs>
</ds:datastoreItem>
</file>

<file path=customXml/itemProps333.xml><?xml version="1.0" encoding="utf-8"?>
<ds:datastoreItem xmlns:ds="http://schemas.openxmlformats.org/officeDocument/2006/customXml" ds:itemID="{C9439B53-8676-482D-8D7E-6C76C60581DB}">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4.xml><?xml version="1.0" encoding="utf-8"?>
<ds:datastoreItem xmlns:ds="http://schemas.openxmlformats.org/officeDocument/2006/customXml" ds:itemID="{06C10EAF-2CD3-472F-960C-2D4B18E2F4E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5.xml><?xml version="1.0" encoding="utf-8"?>
<ds:datastoreItem xmlns:ds="http://schemas.openxmlformats.org/officeDocument/2006/customXml" ds:itemID="{A00B4FA5-D5AA-4F3B-A72B-C989A12EDD39}">
  <ds:schemaRefs>
    <ds:schemaRef ds:uri="http://schemas.microsoft.com/sharepoint/v3/contenttype/forms"/>
  </ds:schemaRefs>
</ds:datastoreItem>
</file>

<file path=customXml/itemProps336.xml><?xml version="1.0" encoding="utf-8"?>
<ds:datastoreItem xmlns:ds="http://schemas.openxmlformats.org/officeDocument/2006/customXml" ds:itemID="{4C7EA3F3-5B9F-4F5F-82A7-0A831FEFAC6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7.xml><?xml version="1.0" encoding="utf-8"?>
<ds:datastoreItem xmlns:ds="http://schemas.openxmlformats.org/officeDocument/2006/customXml" ds:itemID="{ACBBF5A1-E2A8-463F-8EC6-73953703E71C}">
  <ds:schemaRefs>
    <ds:schemaRef ds:uri="http://schemas.microsoft.com/sharepoint/v3/contenttype/forms"/>
  </ds:schemaRefs>
</ds:datastoreItem>
</file>

<file path=customXml/itemProps338.xml><?xml version="1.0" encoding="utf-8"?>
<ds:datastoreItem xmlns:ds="http://schemas.openxmlformats.org/officeDocument/2006/customXml" ds:itemID="{1DDE439F-6F2D-4A53-8CDE-D6E035CA0AA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39.xml><?xml version="1.0" encoding="utf-8"?>
<ds:datastoreItem xmlns:ds="http://schemas.openxmlformats.org/officeDocument/2006/customXml" ds:itemID="{29258970-C612-477D-87CB-AA63A1C5EAF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4.xml><?xml version="1.0" encoding="utf-8"?>
<ds:datastoreItem xmlns:ds="http://schemas.openxmlformats.org/officeDocument/2006/customXml" ds:itemID="{547DC2E3-6BDB-4FE5-99F2-50C8AE5B4DA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40.xml><?xml version="1.0" encoding="utf-8"?>
<ds:datastoreItem xmlns:ds="http://schemas.openxmlformats.org/officeDocument/2006/customXml" ds:itemID="{7E474D6E-EB52-4433-A798-4CBF52505621}">
  <ds:schemaRefs>
    <ds:schemaRef ds:uri="http://schemas.microsoft.com/sharepoint/v3/contenttype/forms"/>
  </ds:schemaRefs>
</ds:datastoreItem>
</file>

<file path=customXml/itemProps341.xml><?xml version="1.0" encoding="utf-8"?>
<ds:datastoreItem xmlns:ds="http://schemas.openxmlformats.org/officeDocument/2006/customXml" ds:itemID="{DABF2582-65BE-4FD5-9EF2-1FF4C436C8A3}">
  <ds:schemaRefs>
    <ds:schemaRef ds:uri="http://schemas.microsoft.com/sharepoint/v3/contenttype/forms"/>
  </ds:schemaRefs>
</ds:datastoreItem>
</file>

<file path=customXml/itemProps342.xml><?xml version="1.0" encoding="utf-8"?>
<ds:datastoreItem xmlns:ds="http://schemas.openxmlformats.org/officeDocument/2006/customXml" ds:itemID="{DB168FBA-D04E-47D8-9359-4458624E1DB8}">
  <ds:schemaRefs>
    <ds:schemaRef ds:uri="http://schemas.microsoft.com/sharepoint/v3/contenttype/forms"/>
  </ds:schemaRefs>
</ds:datastoreItem>
</file>

<file path=customXml/itemProps343.xml><?xml version="1.0" encoding="utf-8"?>
<ds:datastoreItem xmlns:ds="http://schemas.openxmlformats.org/officeDocument/2006/customXml" ds:itemID="{C3A148FE-77D1-49F8-A35F-F87BC306D565}">
  <ds:schemaRefs>
    <ds:schemaRef ds:uri="http://schemas.microsoft.com/sharepoint/v3/contenttype/forms"/>
  </ds:schemaRefs>
</ds:datastoreItem>
</file>

<file path=customXml/itemProps344.xml><?xml version="1.0" encoding="utf-8"?>
<ds:datastoreItem xmlns:ds="http://schemas.openxmlformats.org/officeDocument/2006/customXml" ds:itemID="{5CEFEA37-4379-46B3-8CE2-A289884BD829}">
  <ds:schemaRefs>
    <ds:schemaRef ds:uri="http://schemas.microsoft.com/sharepoint/v3/contenttype/forms"/>
  </ds:schemaRefs>
</ds:datastoreItem>
</file>

<file path=customXml/itemProps345.xml><?xml version="1.0" encoding="utf-8"?>
<ds:datastoreItem xmlns:ds="http://schemas.openxmlformats.org/officeDocument/2006/customXml" ds:itemID="{48174507-06A0-44EC-ADF9-D1EA7BE47FEF}">
  <ds:schemaRefs>
    <ds:schemaRef ds:uri="http://schemas.microsoft.com/sharepoint/v3/contenttype/forms"/>
  </ds:schemaRefs>
</ds:datastoreItem>
</file>

<file path=customXml/itemProps346.xml><?xml version="1.0" encoding="utf-8"?>
<ds:datastoreItem xmlns:ds="http://schemas.openxmlformats.org/officeDocument/2006/customXml" ds:itemID="{AAAD444C-B65B-468F-9AE1-D14D858174EF}">
  <ds:schemaRefs>
    <ds:schemaRef ds:uri="1d084e81-2610-4ffb-ac1c-ff1287654cdb"/>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47.xml><?xml version="1.0" encoding="utf-8"?>
<ds:datastoreItem xmlns:ds="http://schemas.openxmlformats.org/officeDocument/2006/customXml" ds:itemID="{86FF44B9-BCD4-43D4-A5CF-86A1972D4D7B}">
  <ds:schemaRefs>
    <ds:schemaRef ds:uri="http://schemas.microsoft.com/sharepoint/v3/contenttype/forms"/>
  </ds:schemaRefs>
</ds:datastoreItem>
</file>

<file path=customXml/itemProps348.xml><?xml version="1.0" encoding="utf-8"?>
<ds:datastoreItem xmlns:ds="http://schemas.openxmlformats.org/officeDocument/2006/customXml" ds:itemID="{0517EE25-DD63-4A4B-BFFD-680BEBE1685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49.xml><?xml version="1.0" encoding="utf-8"?>
<ds:datastoreItem xmlns:ds="http://schemas.openxmlformats.org/officeDocument/2006/customXml" ds:itemID="{64AC8245-8BFB-4A1A-979E-6467C71D7D43}">
  <ds:schemaRefs>
    <ds:schemaRef ds:uri="http://schemas.microsoft.com/sharepoint/v3/contenttype/forms"/>
  </ds:schemaRefs>
</ds:datastoreItem>
</file>

<file path=customXml/itemProps35.xml><?xml version="1.0" encoding="utf-8"?>
<ds:datastoreItem xmlns:ds="http://schemas.openxmlformats.org/officeDocument/2006/customXml" ds:itemID="{55D63593-D988-498D-ACC8-A8C25144ADC3}">
  <ds:schemaRefs>
    <ds:schemaRef ds:uri="http://schemas.microsoft.com/sharepoint/v3/contenttype/forms"/>
  </ds:schemaRefs>
</ds:datastoreItem>
</file>

<file path=customXml/itemProps350.xml><?xml version="1.0" encoding="utf-8"?>
<ds:datastoreItem xmlns:ds="http://schemas.openxmlformats.org/officeDocument/2006/customXml" ds:itemID="{CD6B3EB3-184A-48B7-A971-4562D273C93E}">
  <ds:schemaRefs>
    <ds:schemaRef ds:uri="http://schemas.microsoft.com/sharepoint/v3/contenttype/forms"/>
  </ds:schemaRefs>
</ds:datastoreItem>
</file>

<file path=customXml/itemProps351.xml><?xml version="1.0" encoding="utf-8"?>
<ds:datastoreItem xmlns:ds="http://schemas.openxmlformats.org/officeDocument/2006/customXml" ds:itemID="{F7E073D4-438F-45DF-BDA6-CA9D75C22FC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52.xml><?xml version="1.0" encoding="utf-8"?>
<ds:datastoreItem xmlns:ds="http://schemas.openxmlformats.org/officeDocument/2006/customXml" ds:itemID="{C3E02C4E-CB93-4912-AD65-BBD17546DA4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53.xml><?xml version="1.0" encoding="utf-8"?>
<ds:datastoreItem xmlns:ds="http://schemas.openxmlformats.org/officeDocument/2006/customXml" ds:itemID="{CC3C7936-D505-4C90-A27C-388C341181E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54.xml><?xml version="1.0" encoding="utf-8"?>
<ds:datastoreItem xmlns:ds="http://schemas.openxmlformats.org/officeDocument/2006/customXml" ds:itemID="{CA6A1847-5B6E-4F50-8D45-53DE918748B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55.xml><?xml version="1.0" encoding="utf-8"?>
<ds:datastoreItem xmlns:ds="http://schemas.openxmlformats.org/officeDocument/2006/customXml" ds:itemID="{10F59854-301B-4DBA-B0CD-BAD3A55AC6AF}">
  <ds:schemaRefs>
    <ds:schemaRef ds:uri="http://schemas.microsoft.com/sharepoint/v3/contenttype/forms"/>
  </ds:schemaRefs>
</ds:datastoreItem>
</file>

<file path=customXml/itemProps356.xml><?xml version="1.0" encoding="utf-8"?>
<ds:datastoreItem xmlns:ds="http://schemas.openxmlformats.org/officeDocument/2006/customXml" ds:itemID="{5E49EBD9-B781-4B23-866E-103AC181A96F}">
  <ds:schemaRefs>
    <ds:schemaRef ds:uri="http://schemas.microsoft.com/sharepoint/v3/contenttype/forms"/>
  </ds:schemaRefs>
</ds:datastoreItem>
</file>

<file path=customXml/itemProps357.xml><?xml version="1.0" encoding="utf-8"?>
<ds:datastoreItem xmlns:ds="http://schemas.openxmlformats.org/officeDocument/2006/customXml" ds:itemID="{AC5EAC14-6570-4F3F-B1A0-8139EF796913}">
  <ds:schemaRefs>
    <ds:schemaRef ds:uri="http://schemas.microsoft.com/sharepoint/v3/contenttype/forms"/>
  </ds:schemaRefs>
</ds:datastoreItem>
</file>

<file path=customXml/itemProps358.xml><?xml version="1.0" encoding="utf-8"?>
<ds:datastoreItem xmlns:ds="http://schemas.openxmlformats.org/officeDocument/2006/customXml" ds:itemID="{B3E98D14-1760-4DA2-BFF2-64335602D31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59.xml><?xml version="1.0" encoding="utf-8"?>
<ds:datastoreItem xmlns:ds="http://schemas.openxmlformats.org/officeDocument/2006/customXml" ds:itemID="{AF1D9E57-590A-43EE-8C01-10116FD667B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6.xml><?xml version="1.0" encoding="utf-8"?>
<ds:datastoreItem xmlns:ds="http://schemas.openxmlformats.org/officeDocument/2006/customXml" ds:itemID="{88211138-E3F5-4CE2-9FA8-AD519245B2A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60.xml><?xml version="1.0" encoding="utf-8"?>
<ds:datastoreItem xmlns:ds="http://schemas.openxmlformats.org/officeDocument/2006/customXml" ds:itemID="{B54E7EDB-853E-44E8-AD0E-98CBDCD3614F}">
  <ds:schemaRefs>
    <ds:schemaRef ds:uri="http://schemas.microsoft.com/sharepoint/v3/contenttype/forms"/>
  </ds:schemaRefs>
</ds:datastoreItem>
</file>

<file path=customXml/itemProps361.xml><?xml version="1.0" encoding="utf-8"?>
<ds:datastoreItem xmlns:ds="http://schemas.openxmlformats.org/officeDocument/2006/customXml" ds:itemID="{C6D19B94-226C-48C3-BBF2-10F7ADD6377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62.xml><?xml version="1.0" encoding="utf-8"?>
<ds:datastoreItem xmlns:ds="http://schemas.openxmlformats.org/officeDocument/2006/customXml" ds:itemID="{62433A31-F8BA-45C2-B186-C7FB18E91239}">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63.xml><?xml version="1.0" encoding="utf-8"?>
<ds:datastoreItem xmlns:ds="http://schemas.openxmlformats.org/officeDocument/2006/customXml" ds:itemID="{A9E29E90-6E9B-4541-82F5-4EC19891C29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7.xml><?xml version="1.0" encoding="utf-8"?>
<ds:datastoreItem xmlns:ds="http://schemas.openxmlformats.org/officeDocument/2006/customXml" ds:itemID="{372663D4-36EF-4C3F-B27F-C2A17E26D8E6}">
  <ds:schemaRefs>
    <ds:schemaRef ds:uri="http://schemas.microsoft.com/sharepoint/v3/contenttype/forms"/>
  </ds:schemaRefs>
</ds:datastoreItem>
</file>

<file path=customXml/itemProps38.xml><?xml version="1.0" encoding="utf-8"?>
<ds:datastoreItem xmlns:ds="http://schemas.openxmlformats.org/officeDocument/2006/customXml" ds:itemID="{02AECC2F-AC1B-4D8E-B546-49C60E4F361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9.xml><?xml version="1.0" encoding="utf-8"?>
<ds:datastoreItem xmlns:ds="http://schemas.openxmlformats.org/officeDocument/2006/customXml" ds:itemID="{0C3E8EC5-58CA-4961-88FA-7025A1A9D065}">
  <ds:schemaRefs>
    <ds:schemaRef ds:uri="http://schemas.microsoft.com/sharepoint/v3/contenttype/forms"/>
  </ds:schemaRefs>
</ds:datastoreItem>
</file>

<file path=customXml/itemProps4.xml><?xml version="1.0" encoding="utf-8"?>
<ds:datastoreItem xmlns:ds="http://schemas.openxmlformats.org/officeDocument/2006/customXml" ds:itemID="{549737FD-A47A-4BB6-B105-4AF06ABFE54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0.xml><?xml version="1.0" encoding="utf-8"?>
<ds:datastoreItem xmlns:ds="http://schemas.openxmlformats.org/officeDocument/2006/customXml" ds:itemID="{3D9DF407-1496-4105-9003-57D61A39C91F}">
  <ds:schemaRefs>
    <ds:schemaRef ds:uri="http://schemas.microsoft.com/sharepoint/v3/contenttype/forms"/>
  </ds:schemaRefs>
</ds:datastoreItem>
</file>

<file path=customXml/itemProps41.xml><?xml version="1.0" encoding="utf-8"?>
<ds:datastoreItem xmlns:ds="http://schemas.openxmlformats.org/officeDocument/2006/customXml" ds:itemID="{CFD61579-C2AB-424F-BA98-B9CC2A7104C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2.xml><?xml version="1.0" encoding="utf-8"?>
<ds:datastoreItem xmlns:ds="http://schemas.openxmlformats.org/officeDocument/2006/customXml" ds:itemID="{377CC20E-82C3-4763-9E7E-4160898B317A}">
  <ds:schemaRefs>
    <ds:schemaRef ds:uri="http://schemas.microsoft.com/sharepoint/v3/contenttype/forms"/>
  </ds:schemaRefs>
</ds:datastoreItem>
</file>

<file path=customXml/itemProps43.xml><?xml version="1.0" encoding="utf-8"?>
<ds:datastoreItem xmlns:ds="http://schemas.openxmlformats.org/officeDocument/2006/customXml" ds:itemID="{0FEC1D3F-47D0-4A10-A636-1357C9BEC5B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4.xml><?xml version="1.0" encoding="utf-8"?>
<ds:datastoreItem xmlns:ds="http://schemas.openxmlformats.org/officeDocument/2006/customXml" ds:itemID="{35194CAB-1001-444D-8EB8-12451F13C72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5.xml><?xml version="1.0" encoding="utf-8"?>
<ds:datastoreItem xmlns:ds="http://schemas.openxmlformats.org/officeDocument/2006/customXml" ds:itemID="{87D48C27-B38C-49CF-95DA-2C2D66C73682}">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6.xml><?xml version="1.0" encoding="utf-8"?>
<ds:datastoreItem xmlns:ds="http://schemas.openxmlformats.org/officeDocument/2006/customXml" ds:itemID="{316E8620-1CA2-4477-8EC4-50189C9B1BC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7.xml><?xml version="1.0" encoding="utf-8"?>
<ds:datastoreItem xmlns:ds="http://schemas.openxmlformats.org/officeDocument/2006/customXml" ds:itemID="{012BF58A-E9FF-40F8-A6FB-490A5F9228DE}">
  <ds:schemaRefs>
    <ds:schemaRef ds:uri="http://schemas.microsoft.com/sharepoint/v3/contenttype/forms"/>
  </ds:schemaRefs>
</ds:datastoreItem>
</file>

<file path=customXml/itemProps48.xml><?xml version="1.0" encoding="utf-8"?>
<ds:datastoreItem xmlns:ds="http://schemas.openxmlformats.org/officeDocument/2006/customXml" ds:itemID="{9D4189BB-547A-453E-9CDF-EBE81028417D}">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9.xml><?xml version="1.0" encoding="utf-8"?>
<ds:datastoreItem xmlns:ds="http://schemas.openxmlformats.org/officeDocument/2006/customXml" ds:itemID="{898E8305-2F62-4173-AA27-9C214EFF46F7}">
  <ds:schemaRefs>
    <ds:schemaRef ds:uri="http://schemas.microsoft.com/sharepoint/v3/contenttype/forms"/>
  </ds:schemaRefs>
</ds:datastoreItem>
</file>

<file path=customXml/itemProps5.xml><?xml version="1.0" encoding="utf-8"?>
<ds:datastoreItem xmlns:ds="http://schemas.openxmlformats.org/officeDocument/2006/customXml" ds:itemID="{76176CF4-EA14-43F4-9349-D8BB4AEE204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0.xml><?xml version="1.0" encoding="utf-8"?>
<ds:datastoreItem xmlns:ds="http://schemas.openxmlformats.org/officeDocument/2006/customXml" ds:itemID="{F97CF85E-9C33-4777-9FAA-5A11914F704D}">
  <ds:schemaRefs>
    <ds:schemaRef ds:uri="http://schemas.microsoft.com/sharepoint/v3/contenttype/forms"/>
  </ds:schemaRefs>
</ds:datastoreItem>
</file>

<file path=customXml/itemProps51.xml><?xml version="1.0" encoding="utf-8"?>
<ds:datastoreItem xmlns:ds="http://schemas.openxmlformats.org/officeDocument/2006/customXml" ds:itemID="{5C67791E-BAA5-4160-870C-5FCB256B7DD5}">
  <ds:schemaRefs>
    <ds:schemaRef ds:uri="http://schemas.microsoft.com/sharepoint/v3/contenttype/forms"/>
  </ds:schemaRefs>
</ds:datastoreItem>
</file>

<file path=customXml/itemProps52.xml><?xml version="1.0" encoding="utf-8"?>
<ds:datastoreItem xmlns:ds="http://schemas.openxmlformats.org/officeDocument/2006/customXml" ds:itemID="{5F2D1B59-015B-4C45-85CF-DA0DE40974C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3.xml><?xml version="1.0" encoding="utf-8"?>
<ds:datastoreItem xmlns:ds="http://schemas.openxmlformats.org/officeDocument/2006/customXml" ds:itemID="{ABFC8A53-3EAD-45C6-93B6-436E14A3B31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4.xml><?xml version="1.0" encoding="utf-8"?>
<ds:datastoreItem xmlns:ds="http://schemas.openxmlformats.org/officeDocument/2006/customXml" ds:itemID="{7EF6E585-B365-4F89-A1C9-FAC6255F63C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5.xml><?xml version="1.0" encoding="utf-8"?>
<ds:datastoreItem xmlns:ds="http://schemas.openxmlformats.org/officeDocument/2006/customXml" ds:itemID="{B2B8D367-543D-45DA-9B68-5712A371CC3B}">
  <ds:schemaRefs>
    <ds:schemaRef ds:uri="http://schemas.microsoft.com/sharepoint/v3/contenttype/forms"/>
  </ds:schemaRefs>
</ds:datastoreItem>
</file>

<file path=customXml/itemProps56.xml><?xml version="1.0" encoding="utf-8"?>
<ds:datastoreItem xmlns:ds="http://schemas.openxmlformats.org/officeDocument/2006/customXml" ds:itemID="{14EF7A44-758A-4485-A8AA-F9249D23D224}">
  <ds:schemaRefs>
    <ds:schemaRef ds:uri="http://schemas.microsoft.com/sharepoint/v3/contenttype/forms"/>
  </ds:schemaRefs>
</ds:datastoreItem>
</file>

<file path=customXml/itemProps57.xml><?xml version="1.0" encoding="utf-8"?>
<ds:datastoreItem xmlns:ds="http://schemas.openxmlformats.org/officeDocument/2006/customXml" ds:itemID="{6D1D53D4-DC76-4C63-A703-38036D1CB599}">
  <ds:schemaRefs>
    <ds:schemaRef ds:uri="http://schemas.microsoft.com/sharepoint/v3/contenttype/forms"/>
  </ds:schemaRefs>
</ds:datastoreItem>
</file>

<file path=customXml/itemProps58.xml><?xml version="1.0" encoding="utf-8"?>
<ds:datastoreItem xmlns:ds="http://schemas.openxmlformats.org/officeDocument/2006/customXml" ds:itemID="{55517FF8-45A1-408C-9870-39AE3243DDB0}">
  <ds:schemaRefs>
    <ds:schemaRef ds:uri="http://schemas.microsoft.com/sharepoint/v3/contenttype/forms"/>
  </ds:schemaRefs>
</ds:datastoreItem>
</file>

<file path=customXml/itemProps59.xml><?xml version="1.0" encoding="utf-8"?>
<ds:datastoreItem xmlns:ds="http://schemas.openxmlformats.org/officeDocument/2006/customXml" ds:itemID="{3CB7246D-7D31-411E-A41A-F4FB3749A430}">
  <ds:schemaRefs>
    <ds:schemaRef ds:uri="http://schemas.microsoft.com/sharepoint/v3/contenttype/forms"/>
  </ds:schemaRefs>
</ds:datastoreItem>
</file>

<file path=customXml/itemProps6.xml><?xml version="1.0" encoding="utf-8"?>
<ds:datastoreItem xmlns:ds="http://schemas.openxmlformats.org/officeDocument/2006/customXml" ds:itemID="{8611B19B-6454-422E-8CD1-7660017CE5B4}">
  <ds:schemaRefs>
    <ds:schemaRef ds:uri="http://schemas.microsoft.com/sharepoint/v3/contenttype/forms"/>
  </ds:schemaRefs>
</ds:datastoreItem>
</file>

<file path=customXml/itemProps60.xml><?xml version="1.0" encoding="utf-8"?>
<ds:datastoreItem xmlns:ds="http://schemas.openxmlformats.org/officeDocument/2006/customXml" ds:itemID="{B73783C4-0571-433A-8BEB-87FCE008E79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61.xml><?xml version="1.0" encoding="utf-8"?>
<ds:datastoreItem xmlns:ds="http://schemas.openxmlformats.org/officeDocument/2006/customXml" ds:itemID="{74AF2FBC-6358-4EBD-9EA9-09557F729947}">
  <ds:schemaRefs>
    <ds:schemaRef ds:uri="http://schemas.microsoft.com/sharepoint/v3/contenttype/forms"/>
  </ds:schemaRefs>
</ds:datastoreItem>
</file>

<file path=customXml/itemProps62.xml><?xml version="1.0" encoding="utf-8"?>
<ds:datastoreItem xmlns:ds="http://schemas.openxmlformats.org/officeDocument/2006/customXml" ds:itemID="{D9D9ED82-6592-4A9E-A13F-C64E67FEA253}">
  <ds:schemaRefs>
    <ds:schemaRef ds:uri="http://schemas.microsoft.com/sharepoint/v3/contenttype/forms"/>
  </ds:schemaRefs>
</ds:datastoreItem>
</file>

<file path=customXml/itemProps63.xml><?xml version="1.0" encoding="utf-8"?>
<ds:datastoreItem xmlns:ds="http://schemas.openxmlformats.org/officeDocument/2006/customXml" ds:itemID="{6857E5BD-16F9-4C81-A5AC-EC60398AECC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64.xml><?xml version="1.0" encoding="utf-8"?>
<ds:datastoreItem xmlns:ds="http://schemas.openxmlformats.org/officeDocument/2006/customXml" ds:itemID="{0405D86E-B4B7-42D1-A3BD-F1BECCF4E578}">
  <ds:schemaRefs>
    <ds:schemaRef ds:uri="http://schemas.microsoft.com/sharepoint/v3/contenttype/forms"/>
  </ds:schemaRefs>
</ds:datastoreItem>
</file>

<file path=customXml/itemProps65.xml><?xml version="1.0" encoding="utf-8"?>
<ds:datastoreItem xmlns:ds="http://schemas.openxmlformats.org/officeDocument/2006/customXml" ds:itemID="{C9F4AF6E-5B97-45F8-AFB9-5BB341589CD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66.xml><?xml version="1.0" encoding="utf-8"?>
<ds:datastoreItem xmlns:ds="http://schemas.openxmlformats.org/officeDocument/2006/customXml" ds:itemID="{2B03E266-7123-4623-8868-384580FA2095}">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67.xml><?xml version="1.0" encoding="utf-8"?>
<ds:datastoreItem xmlns:ds="http://schemas.openxmlformats.org/officeDocument/2006/customXml" ds:itemID="{2CC290F4-6827-4154-8D5F-BEBA05F9149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68.xml><?xml version="1.0" encoding="utf-8"?>
<ds:datastoreItem xmlns:ds="http://schemas.openxmlformats.org/officeDocument/2006/customXml" ds:itemID="{4261FC91-554A-47E0-9DBE-C0E0872BE176}">
  <ds:schemaRefs>
    <ds:schemaRef ds:uri="http://schemas.microsoft.com/sharepoint/v3/contenttype/forms"/>
  </ds:schemaRefs>
</ds:datastoreItem>
</file>

<file path=customXml/itemProps69.xml><?xml version="1.0" encoding="utf-8"?>
<ds:datastoreItem xmlns:ds="http://schemas.openxmlformats.org/officeDocument/2006/customXml" ds:itemID="{60AD0F21-9A2A-4957-B19C-221D0A9E5ED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7.xml><?xml version="1.0" encoding="utf-8"?>
<ds:datastoreItem xmlns:ds="http://schemas.openxmlformats.org/officeDocument/2006/customXml" ds:itemID="{BC9EEC0D-5894-47F2-AE1C-4A306E28E6E4}">
  <ds:schemaRefs>
    <ds:schemaRef ds:uri="http://schemas.microsoft.com/sharepoint/v3/contenttype/forms"/>
  </ds:schemaRefs>
</ds:datastoreItem>
</file>

<file path=customXml/itemProps70.xml><?xml version="1.0" encoding="utf-8"?>
<ds:datastoreItem xmlns:ds="http://schemas.openxmlformats.org/officeDocument/2006/customXml" ds:itemID="{E364EC90-8023-45DF-9E6E-24500B715AD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71.xml><?xml version="1.0" encoding="utf-8"?>
<ds:datastoreItem xmlns:ds="http://schemas.openxmlformats.org/officeDocument/2006/customXml" ds:itemID="{0B60C189-D143-4C6D-84DF-CAA928FDFB4E}">
  <ds:schemaRefs>
    <ds:schemaRef ds:uri="http://schemas.microsoft.com/sharepoint/v3/contenttype/forms"/>
  </ds:schemaRefs>
</ds:datastoreItem>
</file>

<file path=customXml/itemProps72.xml><?xml version="1.0" encoding="utf-8"?>
<ds:datastoreItem xmlns:ds="http://schemas.openxmlformats.org/officeDocument/2006/customXml" ds:itemID="{551D7B65-3323-41FD-8C53-C080EADEF2C0}">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5d7b438c-6f78-4e9d-81ee-b5eee35f5702"/>
  </ds:schemaRefs>
</ds:datastoreItem>
</file>

<file path=customXml/itemProps73.xml><?xml version="1.0" encoding="utf-8"?>
<ds:datastoreItem xmlns:ds="http://schemas.openxmlformats.org/officeDocument/2006/customXml" ds:itemID="{EA043596-BE16-4EBE-813C-30ED51FADF0E}">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74.xml><?xml version="1.0" encoding="utf-8"?>
<ds:datastoreItem xmlns:ds="http://schemas.openxmlformats.org/officeDocument/2006/customXml" ds:itemID="{373300EB-AE66-4614-9264-886918FD1A45}">
  <ds:schemaRefs>
    <ds:schemaRef ds:uri="http://schemas.microsoft.com/sharepoint/v3/contenttype/forms"/>
  </ds:schemaRefs>
</ds:datastoreItem>
</file>

<file path=customXml/itemProps75.xml><?xml version="1.0" encoding="utf-8"?>
<ds:datastoreItem xmlns:ds="http://schemas.openxmlformats.org/officeDocument/2006/customXml" ds:itemID="{93F58AC1-A896-4428-9EE0-D2BF291834E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76.xml><?xml version="1.0" encoding="utf-8"?>
<ds:datastoreItem xmlns:ds="http://schemas.openxmlformats.org/officeDocument/2006/customXml" ds:itemID="{0FC5E688-D3B8-476E-9FAB-39F7A6E941F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77.xml><?xml version="1.0" encoding="utf-8"?>
<ds:datastoreItem xmlns:ds="http://schemas.openxmlformats.org/officeDocument/2006/customXml" ds:itemID="{1C4AB77E-0799-443A-8551-FCA5340C0FBF}">
  <ds:schemaRefs>
    <ds:schemaRef ds:uri="http://schemas.microsoft.com/sharepoint/v3/contenttype/forms"/>
  </ds:schemaRefs>
</ds:datastoreItem>
</file>

<file path=customXml/itemProps78.xml><?xml version="1.0" encoding="utf-8"?>
<ds:datastoreItem xmlns:ds="http://schemas.openxmlformats.org/officeDocument/2006/customXml" ds:itemID="{3CFB2F8F-788B-42AC-BB39-B37529F52362}">
  <ds:schemaRefs>
    <ds:schemaRef ds:uri="http://schemas.microsoft.com/sharepoint/v3/contenttype/forms"/>
  </ds:schemaRefs>
</ds:datastoreItem>
</file>

<file path=customXml/itemProps79.xml><?xml version="1.0" encoding="utf-8"?>
<ds:datastoreItem xmlns:ds="http://schemas.openxmlformats.org/officeDocument/2006/customXml" ds:itemID="{574CE3C4-772B-45E7-9928-6AFAD5F9A042}">
  <ds:schemaRefs>
    <ds:schemaRef ds:uri="http://schemas.microsoft.com/sharepoint/v3/contenttype/forms"/>
  </ds:schemaRefs>
</ds:datastoreItem>
</file>

<file path=customXml/itemProps8.xml><?xml version="1.0" encoding="utf-8"?>
<ds:datastoreItem xmlns:ds="http://schemas.openxmlformats.org/officeDocument/2006/customXml" ds:itemID="{4E278BE1-E552-41E0-BBFA-7F4A701EA635}">
  <ds:schemaRefs>
    <ds:schemaRef ds:uri="http://schemas.microsoft.com/sharepoint/v3/contenttype/forms"/>
  </ds:schemaRefs>
</ds:datastoreItem>
</file>

<file path=customXml/itemProps80.xml><?xml version="1.0" encoding="utf-8"?>
<ds:datastoreItem xmlns:ds="http://schemas.openxmlformats.org/officeDocument/2006/customXml" ds:itemID="{88A5D94B-DCB8-45BB-914E-19FA1D4C7A9D}">
  <ds:schemaRefs>
    <ds:schemaRef ds:uri="http://schemas.microsoft.com/sharepoint/v3/contenttype/forms"/>
  </ds:schemaRefs>
</ds:datastoreItem>
</file>

<file path=customXml/itemProps81.xml><?xml version="1.0" encoding="utf-8"?>
<ds:datastoreItem xmlns:ds="http://schemas.openxmlformats.org/officeDocument/2006/customXml" ds:itemID="{06EE30AA-A5D9-4CF8-BEF0-678FEF44D50D}">
  <ds:schemaRefs>
    <ds:schemaRef ds:uri="http://schemas.microsoft.com/sharepoint/v3/contenttype/forms"/>
  </ds:schemaRefs>
</ds:datastoreItem>
</file>

<file path=customXml/itemProps82.xml><?xml version="1.0" encoding="utf-8"?>
<ds:datastoreItem xmlns:ds="http://schemas.openxmlformats.org/officeDocument/2006/customXml" ds:itemID="{C64A205C-E326-48FB-9C84-C149C3EF9E7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83.xml><?xml version="1.0" encoding="utf-8"?>
<ds:datastoreItem xmlns:ds="http://schemas.openxmlformats.org/officeDocument/2006/customXml" ds:itemID="{73C8C924-937B-457A-B9E6-1A99F83B0AEE}">
  <ds:schemaRefs>
    <ds:schemaRef ds:uri="http://schemas.microsoft.com/sharepoint/v3/contenttype/forms"/>
  </ds:schemaRefs>
</ds:datastoreItem>
</file>

<file path=customXml/itemProps84.xml><?xml version="1.0" encoding="utf-8"?>
<ds:datastoreItem xmlns:ds="http://schemas.openxmlformats.org/officeDocument/2006/customXml" ds:itemID="{E42ECD79-1576-4004-877E-0FE13A2E90AA}">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85.xml><?xml version="1.0" encoding="utf-8"?>
<ds:datastoreItem xmlns:ds="http://schemas.openxmlformats.org/officeDocument/2006/customXml" ds:itemID="{44D92381-B421-4A29-803F-6D823EC2FDAF}">
  <ds:schemaRefs>
    <ds:schemaRef ds:uri="http://schemas.microsoft.com/sharepoint/v3/contenttype/forms"/>
  </ds:schemaRefs>
</ds:datastoreItem>
</file>

<file path=customXml/itemProps86.xml><?xml version="1.0" encoding="utf-8"?>
<ds:datastoreItem xmlns:ds="http://schemas.openxmlformats.org/officeDocument/2006/customXml" ds:itemID="{454AE627-5298-4E01-A11B-A17420C2840E}">
  <ds:schemaRefs>
    <ds:schemaRef ds:uri="http://schemas.microsoft.com/sharepoint/v3/contenttype/forms"/>
  </ds:schemaRefs>
</ds:datastoreItem>
</file>

<file path=customXml/itemProps87.xml><?xml version="1.0" encoding="utf-8"?>
<ds:datastoreItem xmlns:ds="http://schemas.openxmlformats.org/officeDocument/2006/customXml" ds:itemID="{5EEDC1CB-4C36-4D5D-B55E-B00FFD8FFCA7}">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88.xml><?xml version="1.0" encoding="utf-8"?>
<ds:datastoreItem xmlns:ds="http://schemas.openxmlformats.org/officeDocument/2006/customXml" ds:itemID="{87042736-41E8-4115-B7D7-FDB6B09E1C7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89.xml><?xml version="1.0" encoding="utf-8"?>
<ds:datastoreItem xmlns:ds="http://schemas.openxmlformats.org/officeDocument/2006/customXml" ds:itemID="{CDF1110D-411E-46DA-BB40-AA5E6B74DF4B}">
  <ds:schemaRefs>
    <ds:schemaRef ds:uri="http://schemas.microsoft.com/sharepoint/v3/contenttype/forms"/>
  </ds:schemaRefs>
</ds:datastoreItem>
</file>

<file path=customXml/itemProps9.xml><?xml version="1.0" encoding="utf-8"?>
<ds:datastoreItem xmlns:ds="http://schemas.openxmlformats.org/officeDocument/2006/customXml" ds:itemID="{186AE103-A694-402B-9A0F-199DC7C55FD1}">
  <ds:schemaRefs>
    <ds:schemaRef ds:uri="http://schemas.microsoft.com/sharepoint/v3/contenttype/forms"/>
  </ds:schemaRefs>
</ds:datastoreItem>
</file>

<file path=customXml/itemProps90.xml><?xml version="1.0" encoding="utf-8"?>
<ds:datastoreItem xmlns:ds="http://schemas.openxmlformats.org/officeDocument/2006/customXml" ds:itemID="{7BBE2ADF-12D3-41D3-B1E9-068414214E3C}">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1.xml><?xml version="1.0" encoding="utf-8"?>
<ds:datastoreItem xmlns:ds="http://schemas.openxmlformats.org/officeDocument/2006/customXml" ds:itemID="{A7F5AA8D-920A-47C3-87B4-1777DD1B8AD2}">
  <ds:schemaRefs>
    <ds:schemaRef ds:uri="http://schemas.microsoft.com/sharepoint/v3/contenttype/forms"/>
  </ds:schemaRefs>
</ds:datastoreItem>
</file>

<file path=customXml/itemProps92.xml><?xml version="1.0" encoding="utf-8"?>
<ds:datastoreItem xmlns:ds="http://schemas.openxmlformats.org/officeDocument/2006/customXml" ds:itemID="{774F404F-9AC0-496E-88F4-F510C44F5608}">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3.xml><?xml version="1.0" encoding="utf-8"?>
<ds:datastoreItem xmlns:ds="http://schemas.openxmlformats.org/officeDocument/2006/customXml" ds:itemID="{A1577E36-FA96-4BCD-BF3F-BADFAB80AC1F}">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4.xml><?xml version="1.0" encoding="utf-8"?>
<ds:datastoreItem xmlns:ds="http://schemas.openxmlformats.org/officeDocument/2006/customXml" ds:itemID="{B4DD04E6-C9C4-4698-AE2F-5DBC42316D24}">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5.xml><?xml version="1.0" encoding="utf-8"?>
<ds:datastoreItem xmlns:ds="http://schemas.openxmlformats.org/officeDocument/2006/customXml" ds:itemID="{4F8D2B27-0A3E-4BA8-A5FA-B6335E395121}">
  <ds:schemaRefs>
    <ds:schemaRef ds:uri="1d084e81-2610-4ffb-ac1c-ff1287654cdb"/>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6.xml><?xml version="1.0" encoding="utf-8"?>
<ds:datastoreItem xmlns:ds="http://schemas.openxmlformats.org/officeDocument/2006/customXml" ds:itemID="{4BAD2CD7-B2F7-433A-9ADD-C11B8C89A45A}">
  <ds:schemaRefs>
    <ds:schemaRef ds:uri="1d084e81-2610-4ffb-ac1c-ff1287654cdb"/>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97.xml><?xml version="1.0" encoding="utf-8"?>
<ds:datastoreItem xmlns:ds="http://schemas.openxmlformats.org/officeDocument/2006/customXml" ds:itemID="{BA45E100-FD50-46D1-9C23-D84C281A6D4E}">
  <ds:schemaRefs>
    <ds:schemaRef ds:uri="http://schemas.microsoft.com/sharepoint/v3/contenttype/forms"/>
  </ds:schemaRefs>
</ds:datastoreItem>
</file>

<file path=customXml/itemProps98.xml><?xml version="1.0" encoding="utf-8"?>
<ds:datastoreItem xmlns:ds="http://schemas.openxmlformats.org/officeDocument/2006/customXml" ds:itemID="{C6546EF8-4D92-4663-B4D0-13495610A97D}">
  <ds:schemaRefs>
    <ds:schemaRef ds:uri="http://schemas.microsoft.com/sharepoint/v3/contenttype/forms"/>
  </ds:schemaRefs>
</ds:datastoreItem>
</file>

<file path=customXml/itemProps99.xml><?xml version="1.0" encoding="utf-8"?>
<ds:datastoreItem xmlns:ds="http://schemas.openxmlformats.org/officeDocument/2006/customXml" ds:itemID="{A05989BA-DB96-4451-A548-592477EBECE8}">
  <ds:schemaRefs>
    <ds:schemaRef ds:uri="1d084e81-2610-4ffb-ac1c-ff1287654cdb"/>
    <ds:schemaRef ds:uri="5d7b438c-6f78-4e9d-81ee-b5eee35f5702"/>
    <ds:schemaRef ds:uri="85ec59af-1a16-40a0-b163-384e34c79a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299</TotalTime>
  <Words>341</Words>
  <Application>Microsoft Office PowerPoint</Application>
  <PresentationFormat>A4 210 x 297 mm</PresentationFormat>
  <Paragraphs>15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4</vt:i4>
      </vt:variant>
      <vt:variant>
        <vt:lpstr>スライド タイトル</vt:lpstr>
      </vt:variant>
      <vt:variant>
        <vt:i4>1</vt:i4>
      </vt:variant>
    </vt:vector>
  </HeadingPairs>
  <TitlesOfParts>
    <vt:vector size="9" baseType="lpstr">
      <vt:lpstr>Meiryo UI</vt:lpstr>
      <vt:lpstr>メイリオ</vt:lpstr>
      <vt:lpstr>Arial</vt:lpstr>
      <vt:lpstr>Calibri</vt:lpstr>
      <vt:lpstr>Office ​​テーマ</vt:lpstr>
      <vt:lpstr>9_Office ​​テーマ</vt:lpstr>
      <vt:lpstr>24_Office ​​テーマ</vt:lpstr>
      <vt:lpstr>22_Office ​​テーマ</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yukino_yamakami</dc:creator>
  <cp:lastModifiedBy>角野　仁美</cp:lastModifiedBy>
  <cp:revision>13</cp:revision>
  <cp:lastPrinted>2025-03-12T06:42:30Z</cp:lastPrinted>
  <dcterms:created xsi:type="dcterms:W3CDTF">2008-04-06T14:11:41Z</dcterms:created>
  <dcterms:modified xsi:type="dcterms:W3CDTF">2026-03-30T02:47:41Z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0x010100EE9D560B25CDBF4EB039E3374AF7AD47</vt:lpwstr>
  </property>
  <property fmtid="{D5CDD505-2E9C-101B-9397-08002B2CF9AE}" pid="3" name="MediaServiceImageTags">
    <vt:lpwstr/>
  </property>
</Properties>
</file>