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sldIdLst>
    <p:sldId id="256" r:id="rId2"/>
    <p:sldId id="278" r:id="rId3"/>
    <p:sldId id="280" r:id="rId4"/>
    <p:sldId id="275" r:id="rId5"/>
  </p:sldIdLst>
  <p:sldSz cx="5327650"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岡　亜希子" initials="松岡　亜希子" lastIdx="3" clrIdx="0">
    <p:extLst>
      <p:ext uri="{19B8F6BF-5375-455C-9EA6-DF929625EA0E}">
        <p15:presenceInfo xmlns:p15="http://schemas.microsoft.com/office/powerpoint/2012/main" userId="S-1-5-21-161959346-1900351369-444732941-1885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CCCC"/>
    <a:srgbClr val="FF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4" autoAdjust="0"/>
    <p:restoredTop sz="93059" autoAdjust="0"/>
  </p:normalViewPr>
  <p:slideViewPr>
    <p:cSldViewPr snapToGrid="0">
      <p:cViewPr varScale="1">
        <p:scale>
          <a:sx n="90" d="100"/>
          <a:sy n="90" d="100"/>
        </p:scale>
        <p:origin x="17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95E4D3-D550-4B27-AA60-DF72E0769228}" type="datetimeFigureOut">
              <a:rPr kumimoji="1" lang="ja-JP" altLang="en-US" smtClean="0"/>
              <a:t>2023/3/7</a:t>
            </a:fld>
            <a:endParaRPr kumimoji="1" lang="ja-JP" altLang="en-US"/>
          </a:p>
        </p:txBody>
      </p:sp>
      <p:sp>
        <p:nvSpPr>
          <p:cNvPr id="4" name="スライド イメージ プレースホルダー 3"/>
          <p:cNvSpPr>
            <a:spLocks noGrp="1" noRot="1" noChangeAspect="1"/>
          </p:cNvSpPr>
          <p:nvPr>
            <p:ph type="sldImg" idx="2"/>
          </p:nvPr>
        </p:nvSpPr>
        <p:spPr>
          <a:xfrm>
            <a:off x="2341563" y="1143000"/>
            <a:ext cx="21748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22AE7D-F24D-4C4B-A99B-498BE31A3FC5}" type="slidenum">
              <a:rPr kumimoji="1" lang="ja-JP" altLang="en-US" smtClean="0"/>
              <a:t>‹#›</a:t>
            </a:fld>
            <a:endParaRPr kumimoji="1" lang="ja-JP" altLang="en-US"/>
          </a:p>
        </p:txBody>
      </p:sp>
    </p:spTree>
    <p:extLst>
      <p:ext uri="{BB962C8B-B14F-4D97-AF65-F5344CB8AC3E}">
        <p14:creationId xmlns:p14="http://schemas.microsoft.com/office/powerpoint/2010/main" val="41754944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22AE7D-F24D-4C4B-A99B-498BE31A3FC5}" type="slidenum">
              <a:rPr kumimoji="1" lang="ja-JP" altLang="en-US" smtClean="0"/>
              <a:t>0</a:t>
            </a:fld>
            <a:endParaRPr kumimoji="1" lang="ja-JP" altLang="en-US"/>
          </a:p>
        </p:txBody>
      </p:sp>
    </p:spTree>
    <p:extLst>
      <p:ext uri="{BB962C8B-B14F-4D97-AF65-F5344CB8AC3E}">
        <p14:creationId xmlns:p14="http://schemas.microsoft.com/office/powerpoint/2010/main" val="65683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522AE7D-F24D-4C4B-A99B-498BE31A3FC5}" type="slidenum">
              <a:rPr kumimoji="1" lang="ja-JP" altLang="en-US" smtClean="0"/>
              <a:t>3</a:t>
            </a:fld>
            <a:endParaRPr kumimoji="1" lang="ja-JP" altLang="en-US"/>
          </a:p>
        </p:txBody>
      </p:sp>
    </p:spTree>
    <p:extLst>
      <p:ext uri="{BB962C8B-B14F-4D97-AF65-F5344CB8AC3E}">
        <p14:creationId xmlns:p14="http://schemas.microsoft.com/office/powerpoint/2010/main" val="251677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99574" y="1237197"/>
            <a:ext cx="4528503" cy="2631887"/>
          </a:xfrm>
        </p:spPr>
        <p:txBody>
          <a:bodyPr anchor="b"/>
          <a:lstStyle>
            <a:lvl1pPr algn="ctr">
              <a:defRPr sz="3496"/>
            </a:lvl1pPr>
          </a:lstStyle>
          <a:p>
            <a:r>
              <a:rPr lang="ja-JP" altLang="en-US"/>
              <a:t>マスター タイトルの書式設定</a:t>
            </a:r>
            <a:endParaRPr lang="en-US" dirty="0"/>
          </a:p>
        </p:txBody>
      </p:sp>
      <p:sp>
        <p:nvSpPr>
          <p:cNvPr id="3" name="Subtitle 2"/>
          <p:cNvSpPr>
            <a:spLocks noGrp="1"/>
          </p:cNvSpPr>
          <p:nvPr>
            <p:ph type="subTitle" idx="1"/>
          </p:nvPr>
        </p:nvSpPr>
        <p:spPr>
          <a:xfrm>
            <a:off x="665956" y="3970580"/>
            <a:ext cx="3995738" cy="1825171"/>
          </a:xfrm>
        </p:spPr>
        <p:txBody>
          <a:bodyPr/>
          <a:lstStyle>
            <a:lvl1pPr marL="0" indent="0" algn="ctr">
              <a:buNone/>
              <a:defRPr sz="1398"/>
            </a:lvl1pPr>
            <a:lvl2pPr marL="266365" indent="0" algn="ctr">
              <a:buNone/>
              <a:defRPr sz="1165"/>
            </a:lvl2pPr>
            <a:lvl3pPr marL="532729" indent="0" algn="ctr">
              <a:buNone/>
              <a:defRPr sz="1049"/>
            </a:lvl3pPr>
            <a:lvl4pPr marL="799094" indent="0" algn="ctr">
              <a:buNone/>
              <a:defRPr sz="932"/>
            </a:lvl4pPr>
            <a:lvl5pPr marL="1065459" indent="0" algn="ctr">
              <a:buNone/>
              <a:defRPr sz="932"/>
            </a:lvl5pPr>
            <a:lvl6pPr marL="1331824" indent="0" algn="ctr">
              <a:buNone/>
              <a:defRPr sz="932"/>
            </a:lvl6pPr>
            <a:lvl7pPr marL="1598188" indent="0" algn="ctr">
              <a:buNone/>
              <a:defRPr sz="932"/>
            </a:lvl7pPr>
            <a:lvl8pPr marL="1864553" indent="0" algn="ctr">
              <a:buNone/>
              <a:defRPr sz="932"/>
            </a:lvl8pPr>
            <a:lvl9pPr marL="2130918" indent="0" algn="ctr">
              <a:buNone/>
              <a:defRPr sz="93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2960001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1310932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2600" y="402483"/>
            <a:ext cx="1148775"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66276" y="402483"/>
            <a:ext cx="3379728"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2523345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345666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63501" y="1884671"/>
            <a:ext cx="4595098" cy="3144614"/>
          </a:xfrm>
        </p:spPr>
        <p:txBody>
          <a:bodyPr anchor="b"/>
          <a:lstStyle>
            <a:lvl1pPr>
              <a:defRPr sz="349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63501" y="5059035"/>
            <a:ext cx="4595098" cy="1653678"/>
          </a:xfrm>
        </p:spPr>
        <p:txBody>
          <a:bodyPr/>
          <a:lstStyle>
            <a:lvl1pPr marL="0" indent="0">
              <a:buNone/>
              <a:defRPr sz="1398">
                <a:solidFill>
                  <a:schemeClr val="tx1"/>
                </a:solidFill>
              </a:defRPr>
            </a:lvl1pPr>
            <a:lvl2pPr marL="266365" indent="0">
              <a:buNone/>
              <a:defRPr sz="1165">
                <a:solidFill>
                  <a:schemeClr val="tx1">
                    <a:tint val="75000"/>
                  </a:schemeClr>
                </a:solidFill>
              </a:defRPr>
            </a:lvl2pPr>
            <a:lvl3pPr marL="532729" indent="0">
              <a:buNone/>
              <a:defRPr sz="1049">
                <a:solidFill>
                  <a:schemeClr val="tx1">
                    <a:tint val="75000"/>
                  </a:schemeClr>
                </a:solidFill>
              </a:defRPr>
            </a:lvl3pPr>
            <a:lvl4pPr marL="799094" indent="0">
              <a:buNone/>
              <a:defRPr sz="932">
                <a:solidFill>
                  <a:schemeClr val="tx1">
                    <a:tint val="75000"/>
                  </a:schemeClr>
                </a:solidFill>
              </a:defRPr>
            </a:lvl4pPr>
            <a:lvl5pPr marL="1065459" indent="0">
              <a:buNone/>
              <a:defRPr sz="932">
                <a:solidFill>
                  <a:schemeClr val="tx1">
                    <a:tint val="75000"/>
                  </a:schemeClr>
                </a:solidFill>
              </a:defRPr>
            </a:lvl5pPr>
            <a:lvl6pPr marL="1331824" indent="0">
              <a:buNone/>
              <a:defRPr sz="932">
                <a:solidFill>
                  <a:schemeClr val="tx1">
                    <a:tint val="75000"/>
                  </a:schemeClr>
                </a:solidFill>
              </a:defRPr>
            </a:lvl6pPr>
            <a:lvl7pPr marL="1598188" indent="0">
              <a:buNone/>
              <a:defRPr sz="932">
                <a:solidFill>
                  <a:schemeClr val="tx1">
                    <a:tint val="75000"/>
                  </a:schemeClr>
                </a:solidFill>
              </a:defRPr>
            </a:lvl7pPr>
            <a:lvl8pPr marL="1864553" indent="0">
              <a:buNone/>
              <a:defRPr sz="932">
                <a:solidFill>
                  <a:schemeClr val="tx1">
                    <a:tint val="75000"/>
                  </a:schemeClr>
                </a:solidFill>
              </a:defRPr>
            </a:lvl8pPr>
            <a:lvl9pPr marL="2130918" indent="0">
              <a:buNone/>
              <a:defRPr sz="93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265653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66276" y="2012414"/>
            <a:ext cx="226425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2697123" y="2012414"/>
            <a:ext cx="226425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3413871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66970" y="402484"/>
            <a:ext cx="4595098"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66971" y="1853171"/>
            <a:ext cx="22538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ja-JP" altLang="en-US"/>
              <a:t>マスター テキストの書式設定</a:t>
            </a:r>
          </a:p>
        </p:txBody>
      </p:sp>
      <p:sp>
        <p:nvSpPr>
          <p:cNvPr id="4" name="Content Placeholder 3"/>
          <p:cNvSpPr>
            <a:spLocks noGrp="1"/>
          </p:cNvSpPr>
          <p:nvPr>
            <p:ph sz="half" idx="2"/>
          </p:nvPr>
        </p:nvSpPr>
        <p:spPr>
          <a:xfrm>
            <a:off x="366971" y="2761381"/>
            <a:ext cx="2253845"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2697123" y="1853171"/>
            <a:ext cx="22649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ja-JP" altLang="en-US"/>
              <a:t>マスター テキストの書式設定</a:t>
            </a:r>
          </a:p>
        </p:txBody>
      </p:sp>
      <p:sp>
        <p:nvSpPr>
          <p:cNvPr id="6" name="Content Placeholder 5"/>
          <p:cNvSpPr>
            <a:spLocks noGrp="1"/>
          </p:cNvSpPr>
          <p:nvPr>
            <p:ph sz="quarter" idx="4"/>
          </p:nvPr>
        </p:nvSpPr>
        <p:spPr>
          <a:xfrm>
            <a:off x="2697123" y="2761381"/>
            <a:ext cx="2264945"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1353030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837377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28049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ja-JP" altLang="en-US"/>
              <a:t>マスター タイトルの書式設定</a:t>
            </a:r>
            <a:endParaRPr lang="en-US" dirty="0"/>
          </a:p>
        </p:txBody>
      </p:sp>
      <p:sp>
        <p:nvSpPr>
          <p:cNvPr id="3" name="Content Placeholder 2"/>
          <p:cNvSpPr>
            <a:spLocks noGrp="1"/>
          </p:cNvSpPr>
          <p:nvPr>
            <p:ph idx="1"/>
          </p:nvPr>
        </p:nvSpPr>
        <p:spPr>
          <a:xfrm>
            <a:off x="2264945" y="1088455"/>
            <a:ext cx="2697123" cy="5372269"/>
          </a:xfrm>
        </p:spPr>
        <p:txBody>
          <a:bodyPr/>
          <a:lstStyle>
            <a:lvl1pPr>
              <a:defRPr sz="1864"/>
            </a:lvl1pPr>
            <a:lvl2pPr>
              <a:defRPr sz="1631"/>
            </a:lvl2pPr>
            <a:lvl3pPr>
              <a:defRPr sz="1398"/>
            </a:lvl3pPr>
            <a:lvl4pPr>
              <a:defRPr sz="1165"/>
            </a:lvl4pPr>
            <a:lvl5pPr>
              <a:defRPr sz="1165"/>
            </a:lvl5pPr>
            <a:lvl6pPr>
              <a:defRPr sz="1165"/>
            </a:lvl6pPr>
            <a:lvl7pPr>
              <a:defRPr sz="1165"/>
            </a:lvl7pPr>
            <a:lvl8pPr>
              <a:defRPr sz="1165"/>
            </a:lvl8pPr>
            <a:lvl9pPr>
              <a:defRPr sz="116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185504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264945" y="1088455"/>
            <a:ext cx="2697123" cy="5372269"/>
          </a:xfrm>
        </p:spPr>
        <p:txBody>
          <a:bodyPr anchor="t"/>
          <a:lstStyle>
            <a:lvl1pPr marL="0" indent="0">
              <a:buNone/>
              <a:defRPr sz="1864"/>
            </a:lvl1pPr>
            <a:lvl2pPr marL="266365" indent="0">
              <a:buNone/>
              <a:defRPr sz="1631"/>
            </a:lvl2pPr>
            <a:lvl3pPr marL="532729" indent="0">
              <a:buNone/>
              <a:defRPr sz="1398"/>
            </a:lvl3pPr>
            <a:lvl4pPr marL="799094" indent="0">
              <a:buNone/>
              <a:defRPr sz="1165"/>
            </a:lvl4pPr>
            <a:lvl5pPr marL="1065459" indent="0">
              <a:buNone/>
              <a:defRPr sz="1165"/>
            </a:lvl5pPr>
            <a:lvl6pPr marL="1331824" indent="0">
              <a:buNone/>
              <a:defRPr sz="1165"/>
            </a:lvl6pPr>
            <a:lvl7pPr marL="1598188" indent="0">
              <a:buNone/>
              <a:defRPr sz="1165"/>
            </a:lvl7pPr>
            <a:lvl8pPr marL="1864553" indent="0">
              <a:buNone/>
              <a:defRPr sz="1165"/>
            </a:lvl8pPr>
            <a:lvl9pPr marL="2130918" indent="0">
              <a:buNone/>
              <a:defRPr sz="116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387DA4-CDBF-431B-A472-21E755CB64C0}"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65391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6276" y="402484"/>
            <a:ext cx="4595098"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366276" y="2012414"/>
            <a:ext cx="4595098"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6276" y="7006700"/>
            <a:ext cx="1198721" cy="402483"/>
          </a:xfrm>
          <a:prstGeom prst="rect">
            <a:avLst/>
          </a:prstGeom>
        </p:spPr>
        <p:txBody>
          <a:bodyPr vert="horz" lIns="91440" tIns="45720" rIns="91440" bIns="45720" rtlCol="0" anchor="ctr"/>
          <a:lstStyle>
            <a:lvl1pPr algn="l">
              <a:defRPr sz="699">
                <a:solidFill>
                  <a:schemeClr val="tx1">
                    <a:tint val="75000"/>
                  </a:schemeClr>
                </a:solidFill>
              </a:defRPr>
            </a:lvl1pPr>
          </a:lstStyle>
          <a:p>
            <a:fld id="{42387DA4-CDBF-431B-A472-21E755CB64C0}" type="datetimeFigureOut">
              <a:rPr kumimoji="1" lang="ja-JP" altLang="en-US" smtClean="0"/>
              <a:t>2023/3/7</a:t>
            </a:fld>
            <a:endParaRPr kumimoji="1" lang="ja-JP" altLang="en-US"/>
          </a:p>
        </p:txBody>
      </p:sp>
      <p:sp>
        <p:nvSpPr>
          <p:cNvPr id="5" name="Footer Placeholder 4"/>
          <p:cNvSpPr>
            <a:spLocks noGrp="1"/>
          </p:cNvSpPr>
          <p:nvPr>
            <p:ph type="ftr" sz="quarter" idx="3"/>
          </p:nvPr>
        </p:nvSpPr>
        <p:spPr>
          <a:xfrm>
            <a:off x="1764784" y="7006700"/>
            <a:ext cx="1798082" cy="402483"/>
          </a:xfrm>
          <a:prstGeom prst="rect">
            <a:avLst/>
          </a:prstGeom>
        </p:spPr>
        <p:txBody>
          <a:bodyPr vert="horz" lIns="91440" tIns="45720" rIns="91440" bIns="45720" rtlCol="0" anchor="ctr"/>
          <a:lstStyle>
            <a:lvl1pPr algn="ctr">
              <a:defRPr sz="69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3762653" y="7006700"/>
            <a:ext cx="1198721" cy="402483"/>
          </a:xfrm>
          <a:prstGeom prst="rect">
            <a:avLst/>
          </a:prstGeom>
        </p:spPr>
        <p:txBody>
          <a:bodyPr vert="horz" lIns="91440" tIns="45720" rIns="91440" bIns="45720" rtlCol="0" anchor="ctr"/>
          <a:lstStyle>
            <a:lvl1pPr algn="r">
              <a:defRPr sz="699">
                <a:solidFill>
                  <a:schemeClr val="tx1">
                    <a:tint val="75000"/>
                  </a:schemeClr>
                </a:solidFill>
              </a:defRPr>
            </a:lvl1pPr>
          </a:lstStyle>
          <a:p>
            <a:fld id="{FAE96F28-E216-4E54-9CD6-0FD8EE35A271}" type="slidenum">
              <a:rPr kumimoji="1" lang="ja-JP" altLang="en-US" smtClean="0"/>
              <a:t>‹#›</a:t>
            </a:fld>
            <a:endParaRPr kumimoji="1" lang="ja-JP" altLang="en-US"/>
          </a:p>
        </p:txBody>
      </p:sp>
    </p:spTree>
    <p:extLst>
      <p:ext uri="{BB962C8B-B14F-4D97-AF65-F5344CB8AC3E}">
        <p14:creationId xmlns:p14="http://schemas.microsoft.com/office/powerpoint/2010/main" val="903515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32729" rtl="0" eaLnBrk="1" latinLnBrk="0" hangingPunct="1">
        <a:lnSpc>
          <a:spcPct val="90000"/>
        </a:lnSpc>
        <a:spcBef>
          <a:spcPct val="0"/>
        </a:spcBef>
        <a:buNone/>
        <a:defRPr kumimoji="1" sz="2563" kern="1200">
          <a:solidFill>
            <a:schemeClr val="tx1"/>
          </a:solidFill>
          <a:latin typeface="+mj-lt"/>
          <a:ea typeface="+mj-ea"/>
          <a:cs typeface="+mj-cs"/>
        </a:defRPr>
      </a:lvl1pPr>
    </p:titleStyle>
    <p:bodyStyle>
      <a:lvl1pPr marL="133182" indent="-133182" algn="l" defTabSz="532729" rtl="0" eaLnBrk="1" latinLnBrk="0" hangingPunct="1">
        <a:lnSpc>
          <a:spcPct val="90000"/>
        </a:lnSpc>
        <a:spcBef>
          <a:spcPts val="583"/>
        </a:spcBef>
        <a:buFont typeface="Arial" panose="020B0604020202020204" pitchFamily="34" charset="0"/>
        <a:buChar char="•"/>
        <a:defRPr kumimoji="1"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kumimoji="1"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kumimoji="1"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kumimoji="1"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kumimoji="1"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kumimoji="1"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kumimoji="1"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kumimoji="1"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kumimoji="1" sz="1049" kern="1200">
          <a:solidFill>
            <a:schemeClr val="tx1"/>
          </a:solidFill>
          <a:latin typeface="+mn-lt"/>
          <a:ea typeface="+mn-ea"/>
          <a:cs typeface="+mn-cs"/>
        </a:defRPr>
      </a:lvl9pPr>
    </p:bodyStyle>
    <p:otherStyle>
      <a:defPPr>
        <a:defRPr lang="en-US"/>
      </a:defPPr>
      <a:lvl1pPr marL="0" algn="l" defTabSz="532729" rtl="0" eaLnBrk="1" latinLnBrk="0" hangingPunct="1">
        <a:defRPr kumimoji="1" sz="1049" kern="1200">
          <a:solidFill>
            <a:schemeClr val="tx1"/>
          </a:solidFill>
          <a:latin typeface="+mn-lt"/>
          <a:ea typeface="+mn-ea"/>
          <a:cs typeface="+mn-cs"/>
        </a:defRPr>
      </a:lvl1pPr>
      <a:lvl2pPr marL="266365" algn="l" defTabSz="532729" rtl="0" eaLnBrk="1" latinLnBrk="0" hangingPunct="1">
        <a:defRPr kumimoji="1" sz="1049" kern="1200">
          <a:solidFill>
            <a:schemeClr val="tx1"/>
          </a:solidFill>
          <a:latin typeface="+mn-lt"/>
          <a:ea typeface="+mn-ea"/>
          <a:cs typeface="+mn-cs"/>
        </a:defRPr>
      </a:lvl2pPr>
      <a:lvl3pPr marL="532729" algn="l" defTabSz="532729" rtl="0" eaLnBrk="1" latinLnBrk="0" hangingPunct="1">
        <a:defRPr kumimoji="1" sz="1049" kern="1200">
          <a:solidFill>
            <a:schemeClr val="tx1"/>
          </a:solidFill>
          <a:latin typeface="+mn-lt"/>
          <a:ea typeface="+mn-ea"/>
          <a:cs typeface="+mn-cs"/>
        </a:defRPr>
      </a:lvl3pPr>
      <a:lvl4pPr marL="799094" algn="l" defTabSz="532729" rtl="0" eaLnBrk="1" latinLnBrk="0" hangingPunct="1">
        <a:defRPr kumimoji="1" sz="1049" kern="1200">
          <a:solidFill>
            <a:schemeClr val="tx1"/>
          </a:solidFill>
          <a:latin typeface="+mn-lt"/>
          <a:ea typeface="+mn-ea"/>
          <a:cs typeface="+mn-cs"/>
        </a:defRPr>
      </a:lvl4pPr>
      <a:lvl5pPr marL="1065459" algn="l" defTabSz="532729" rtl="0" eaLnBrk="1" latinLnBrk="0" hangingPunct="1">
        <a:defRPr kumimoji="1" sz="1049" kern="1200">
          <a:solidFill>
            <a:schemeClr val="tx1"/>
          </a:solidFill>
          <a:latin typeface="+mn-lt"/>
          <a:ea typeface="+mn-ea"/>
          <a:cs typeface="+mn-cs"/>
        </a:defRPr>
      </a:lvl5pPr>
      <a:lvl6pPr marL="1331824" algn="l" defTabSz="532729" rtl="0" eaLnBrk="1" latinLnBrk="0" hangingPunct="1">
        <a:defRPr kumimoji="1" sz="1049" kern="1200">
          <a:solidFill>
            <a:schemeClr val="tx1"/>
          </a:solidFill>
          <a:latin typeface="+mn-lt"/>
          <a:ea typeface="+mn-ea"/>
          <a:cs typeface="+mn-cs"/>
        </a:defRPr>
      </a:lvl6pPr>
      <a:lvl7pPr marL="1598188" algn="l" defTabSz="532729" rtl="0" eaLnBrk="1" latinLnBrk="0" hangingPunct="1">
        <a:defRPr kumimoji="1" sz="1049" kern="1200">
          <a:solidFill>
            <a:schemeClr val="tx1"/>
          </a:solidFill>
          <a:latin typeface="+mn-lt"/>
          <a:ea typeface="+mn-ea"/>
          <a:cs typeface="+mn-cs"/>
        </a:defRPr>
      </a:lvl7pPr>
      <a:lvl8pPr marL="1864553" algn="l" defTabSz="532729" rtl="0" eaLnBrk="1" latinLnBrk="0" hangingPunct="1">
        <a:defRPr kumimoji="1" sz="1049" kern="1200">
          <a:solidFill>
            <a:schemeClr val="tx1"/>
          </a:solidFill>
          <a:latin typeface="+mn-lt"/>
          <a:ea typeface="+mn-ea"/>
          <a:cs typeface="+mn-cs"/>
        </a:defRPr>
      </a:lvl8pPr>
      <a:lvl9pPr marL="2130918" algn="l" defTabSz="532729" rtl="0" eaLnBrk="1" latinLnBrk="0" hangingPunct="1">
        <a:defRPr kumimoji="1" sz="10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emf"/><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18" Type="http://schemas.openxmlformats.org/officeDocument/2006/relationships/image" Target="../media/image33.png"/><Relationship Id="rId3" Type="http://schemas.openxmlformats.org/officeDocument/2006/relationships/image" Target="../media/image18.png"/><Relationship Id="rId21" Type="http://schemas.openxmlformats.org/officeDocument/2006/relationships/image" Target="../media/image36.png"/><Relationship Id="rId7" Type="http://schemas.openxmlformats.org/officeDocument/2006/relationships/image" Target="../media/image22.png"/><Relationship Id="rId12" Type="http://schemas.openxmlformats.org/officeDocument/2006/relationships/image" Target="../media/image27.png"/><Relationship Id="rId17" Type="http://schemas.openxmlformats.org/officeDocument/2006/relationships/image" Target="../media/image32.png"/><Relationship Id="rId2" Type="http://schemas.openxmlformats.org/officeDocument/2006/relationships/notesSlide" Target="../notesSlides/notesSlide2.xml"/><Relationship Id="rId16" Type="http://schemas.openxmlformats.org/officeDocument/2006/relationships/image" Target="../media/image31.png"/><Relationship Id="rId20"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19" Type="http://schemas.openxmlformats.org/officeDocument/2006/relationships/image" Target="../media/image34.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5B251D8F-44D8-A4A5-D982-799C6B5D4347}"/>
              </a:ext>
            </a:extLst>
          </p:cNvPr>
          <p:cNvSpPr/>
          <p:nvPr/>
        </p:nvSpPr>
        <p:spPr>
          <a:xfrm>
            <a:off x="170227" y="1310275"/>
            <a:ext cx="5157423" cy="146813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a:extLst>
              <a:ext uri="{FF2B5EF4-FFF2-40B4-BE49-F238E27FC236}">
                <a16:creationId xmlns:a16="http://schemas.microsoft.com/office/drawing/2014/main" id="{668EF7FE-7A1D-6C39-A3D9-493137435C8A}"/>
              </a:ext>
            </a:extLst>
          </p:cNvPr>
          <p:cNvSpPr txBox="1">
            <a:spLocks/>
          </p:cNvSpPr>
          <p:nvPr/>
        </p:nvSpPr>
        <p:spPr>
          <a:xfrm>
            <a:off x="174133" y="1001068"/>
            <a:ext cx="4983289" cy="1749197"/>
          </a:xfrm>
          <a:prstGeom prst="rect">
            <a:avLst/>
          </a:prstGeom>
        </p:spPr>
        <p:txBody>
          <a:bodyPr vert="horz" lIns="91440" tIns="45720" rIns="91440" bIns="45720" rtlCol="0" anchor="b">
            <a:normAutofit fontScale="97500"/>
          </a:bodyPr>
          <a:lstStyle>
            <a:lvl1pPr algn="ctr" defTabSz="532729" rtl="0" eaLnBrk="1" latinLnBrk="0" hangingPunct="1">
              <a:lnSpc>
                <a:spcPct val="90000"/>
              </a:lnSpc>
              <a:spcBef>
                <a:spcPct val="0"/>
              </a:spcBef>
              <a:buNone/>
              <a:defRPr kumimoji="1" sz="3496" kern="1200">
                <a:solidFill>
                  <a:schemeClr val="tx1"/>
                </a:solidFill>
                <a:latin typeface="+mj-lt"/>
                <a:ea typeface="+mj-ea"/>
                <a:cs typeface="+mj-cs"/>
              </a:defRPr>
            </a:lvl1pPr>
          </a:lstStyle>
          <a:p>
            <a:pPr algn="l"/>
            <a:r>
              <a:rPr lang="ja-JP" altLang="en-US" sz="3300" b="1" dirty="0">
                <a:solidFill>
                  <a:schemeClr val="accent1">
                    <a:lumMod val="50000"/>
                  </a:schemeClr>
                </a:solidFill>
                <a:latin typeface="Meiryo UI" panose="020B0604030504040204" pitchFamily="50" charset="-128"/>
                <a:ea typeface="Meiryo UI" panose="020B0604030504040204" pitchFamily="50" charset="-128"/>
              </a:rPr>
              <a:t>ボランティア向け</a:t>
            </a:r>
            <a:br>
              <a:rPr lang="en-US" altLang="ja-JP" sz="3300" b="1" dirty="0">
                <a:solidFill>
                  <a:schemeClr val="accent1">
                    <a:lumMod val="50000"/>
                  </a:schemeClr>
                </a:solidFill>
                <a:latin typeface="Meiryo UI" panose="020B0604030504040204" pitchFamily="50" charset="-128"/>
                <a:ea typeface="Meiryo UI" panose="020B0604030504040204" pitchFamily="50" charset="-128"/>
              </a:rPr>
            </a:br>
            <a:r>
              <a:rPr lang="ja-JP" altLang="en-US" sz="3300" b="1" dirty="0">
                <a:solidFill>
                  <a:schemeClr val="accent1">
                    <a:lumMod val="50000"/>
                  </a:schemeClr>
                </a:solidFill>
                <a:latin typeface="Meiryo UI" panose="020B0604030504040204" pitchFamily="50" charset="-128"/>
                <a:ea typeface="Meiryo UI" panose="020B0604030504040204" pitchFamily="50" charset="-128"/>
              </a:rPr>
              <a:t>災害</a:t>
            </a:r>
            <a:r>
              <a:rPr lang="ja-JP" altLang="en-US" sz="3300" b="1" spc="-100" dirty="0">
                <a:solidFill>
                  <a:schemeClr val="accent1">
                    <a:lumMod val="50000"/>
                  </a:schemeClr>
                </a:solidFill>
                <a:latin typeface="Meiryo UI" panose="020B0604030504040204" pitchFamily="50" charset="-128"/>
                <a:ea typeface="Meiryo UI" panose="020B0604030504040204" pitchFamily="50" charset="-128"/>
              </a:rPr>
              <a:t>ごみ処理ハンドブック案</a:t>
            </a:r>
            <a:endParaRPr lang="en-US" altLang="ja-JP" sz="3300" b="1" spc="-100" dirty="0">
              <a:solidFill>
                <a:schemeClr val="accent1">
                  <a:lumMod val="50000"/>
                </a:schemeClr>
              </a:solidFill>
              <a:latin typeface="Meiryo UI" panose="020B0604030504040204" pitchFamily="50" charset="-128"/>
              <a:ea typeface="Meiryo UI" panose="020B0604030504040204" pitchFamily="50" charset="-128"/>
            </a:endParaRPr>
          </a:p>
          <a:p>
            <a:pPr algn="l"/>
            <a:r>
              <a:rPr lang="en-US" altLang="ja-JP" sz="3300" b="1" spc="-100" dirty="0">
                <a:solidFill>
                  <a:schemeClr val="accent1">
                    <a:lumMod val="50000"/>
                  </a:schemeClr>
                </a:solidFill>
                <a:latin typeface="Meiryo UI" panose="020B0604030504040204" pitchFamily="50" charset="-128"/>
                <a:ea typeface="Meiryo UI" panose="020B0604030504040204" pitchFamily="50" charset="-128"/>
              </a:rPr>
              <a:t>【</a:t>
            </a:r>
            <a:r>
              <a:rPr lang="ja-JP" altLang="en-US" sz="3300" b="1" spc="-100" dirty="0">
                <a:solidFill>
                  <a:schemeClr val="accent1">
                    <a:lumMod val="50000"/>
                  </a:schemeClr>
                </a:solidFill>
                <a:latin typeface="Meiryo UI" panose="020B0604030504040204" pitchFamily="50" charset="-128"/>
                <a:ea typeface="Meiryo UI" panose="020B0604030504040204" pitchFamily="50" charset="-128"/>
              </a:rPr>
              <a:t>概要版</a:t>
            </a:r>
            <a:r>
              <a:rPr lang="en-US" altLang="ja-JP" sz="3300" b="1" spc="-100" dirty="0">
                <a:solidFill>
                  <a:schemeClr val="accent1">
                    <a:lumMod val="50000"/>
                  </a:schemeClr>
                </a:solidFill>
                <a:latin typeface="Meiryo UI" panose="020B0604030504040204" pitchFamily="50" charset="-128"/>
                <a:ea typeface="Meiryo UI" panose="020B0604030504040204" pitchFamily="50" charset="-128"/>
              </a:rPr>
              <a:t>】</a:t>
            </a:r>
            <a:r>
              <a:rPr lang="ja-JP" altLang="en-US" sz="3300" b="1" spc="-100" dirty="0">
                <a:solidFill>
                  <a:schemeClr val="accent1">
                    <a:lumMod val="50000"/>
                  </a:schemeClr>
                </a:solidFill>
                <a:latin typeface="Meiryo UI" panose="020B0604030504040204" pitchFamily="50" charset="-128"/>
                <a:ea typeface="Meiryo UI" panose="020B0604030504040204" pitchFamily="50" charset="-128"/>
              </a:rPr>
              <a:t>　　　　　　　</a:t>
            </a:r>
            <a:r>
              <a:rPr lang="ja-JP" altLang="en-US" sz="1800" b="1" dirty="0">
                <a:solidFill>
                  <a:schemeClr val="accent1">
                    <a:lumMod val="50000"/>
                  </a:schemeClr>
                </a:solidFill>
                <a:latin typeface="メイリオ" panose="020B0604030504040204" pitchFamily="50" charset="-128"/>
                <a:ea typeface="メイリオ" panose="020B0604030504040204" pitchFamily="50" charset="-128"/>
              </a:rPr>
              <a:t>令和５年</a:t>
            </a:r>
            <a:r>
              <a:rPr lang="en-US" altLang="ja-JP" sz="1800" b="1" dirty="0">
                <a:solidFill>
                  <a:schemeClr val="accent1">
                    <a:lumMod val="50000"/>
                  </a:schemeClr>
                </a:solidFill>
                <a:latin typeface="メイリオ" panose="020B0604030504040204" pitchFamily="50" charset="-128"/>
                <a:ea typeface="メイリオ" panose="020B0604030504040204" pitchFamily="50" charset="-128"/>
              </a:rPr>
              <a:t>3</a:t>
            </a:r>
            <a:r>
              <a:rPr lang="ja-JP" altLang="en-US" sz="1800" b="1" dirty="0">
                <a:solidFill>
                  <a:schemeClr val="accent1">
                    <a:lumMod val="50000"/>
                  </a:schemeClr>
                </a:solidFill>
                <a:latin typeface="メイリオ" panose="020B0604030504040204" pitchFamily="50" charset="-128"/>
                <a:ea typeface="メイリオ" panose="020B0604030504040204" pitchFamily="50" charset="-128"/>
              </a:rPr>
              <a:t>月</a:t>
            </a:r>
            <a:endParaRPr lang="ja-JP" altLang="en-US" b="1" dirty="0">
              <a:solidFill>
                <a:schemeClr val="accent1">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4D10DC8-A6AD-298C-0E6A-D4BF7F4019D2}"/>
              </a:ext>
            </a:extLst>
          </p:cNvPr>
          <p:cNvSpPr txBox="1"/>
          <p:nvPr/>
        </p:nvSpPr>
        <p:spPr>
          <a:xfrm>
            <a:off x="1031328" y="2806410"/>
            <a:ext cx="3264995" cy="2300630"/>
          </a:xfrm>
          <a:prstGeom prst="rect">
            <a:avLst/>
          </a:prstGeom>
          <a:noFill/>
        </p:spPr>
        <p:txBody>
          <a:bodyPr wrap="square" rtlCol="0">
            <a:spAutoFit/>
          </a:bodyPr>
          <a:lstStyle/>
          <a:p>
            <a:pPr algn="ctr">
              <a:lnSpc>
                <a:spcPts val="2400"/>
              </a:lnSpc>
              <a:spcAft>
                <a:spcPts val="30"/>
              </a:spcAft>
            </a:pPr>
            <a:r>
              <a:rPr kumimoji="1" lang="ja-JP" altLang="en-US" b="1" dirty="0">
                <a:solidFill>
                  <a:srgbClr val="002060"/>
                </a:solidFill>
                <a:latin typeface="メイリオ" panose="020B0604030504040204" pitchFamily="50" charset="-128"/>
                <a:ea typeface="メイリオ" panose="020B0604030504040204" pitchFamily="50" charset="-128"/>
              </a:rPr>
              <a:t>ボランティア活動への</a:t>
            </a:r>
            <a:endParaRPr kumimoji="1" lang="en-US" altLang="ja-JP" b="1" dirty="0">
              <a:solidFill>
                <a:srgbClr val="002060"/>
              </a:solidFill>
              <a:latin typeface="メイリオ" panose="020B0604030504040204" pitchFamily="50" charset="-128"/>
              <a:ea typeface="メイリオ" panose="020B0604030504040204" pitchFamily="50" charset="-128"/>
            </a:endParaRPr>
          </a:p>
          <a:p>
            <a:pPr algn="ctr">
              <a:lnSpc>
                <a:spcPts val="2400"/>
              </a:lnSpc>
              <a:spcAft>
                <a:spcPts val="30"/>
              </a:spcAft>
            </a:pPr>
            <a:r>
              <a:rPr kumimoji="1" lang="ja-JP" altLang="en-US" b="1" dirty="0">
                <a:solidFill>
                  <a:srgbClr val="002060"/>
                </a:solidFill>
                <a:latin typeface="メイリオ" panose="020B0604030504040204" pitchFamily="50" charset="-128"/>
                <a:ea typeface="メイリオ" panose="020B0604030504040204" pitchFamily="50" charset="-128"/>
              </a:rPr>
              <a:t>ご参加ありがとうございます。</a:t>
            </a:r>
            <a:endParaRPr kumimoji="1" lang="en-US" altLang="ja-JP" b="1" dirty="0">
              <a:solidFill>
                <a:srgbClr val="002060"/>
              </a:solidFill>
              <a:latin typeface="メイリオ" panose="020B0604030504040204" pitchFamily="50" charset="-128"/>
              <a:ea typeface="メイリオ" panose="020B0604030504040204" pitchFamily="50" charset="-128"/>
            </a:endParaRPr>
          </a:p>
          <a:p>
            <a:pPr algn="ctr">
              <a:lnSpc>
                <a:spcPts val="1400"/>
              </a:lnSpc>
            </a:pPr>
            <a:endParaRPr kumimoji="1" lang="en-US" altLang="ja-JP" sz="1400" dirty="0">
              <a:solidFill>
                <a:srgbClr val="002060"/>
              </a:solidFill>
              <a:latin typeface="メイリオ" panose="020B0604030504040204" pitchFamily="50" charset="-128"/>
              <a:ea typeface="メイリオ" panose="020B0604030504040204" pitchFamily="50" charset="-128"/>
            </a:endParaRPr>
          </a:p>
          <a:p>
            <a:pPr algn="ctr">
              <a:lnSpc>
                <a:spcPts val="2000"/>
              </a:lnSpc>
              <a:spcAft>
                <a:spcPts val="30"/>
              </a:spcAft>
            </a:pPr>
            <a:r>
              <a:rPr kumimoji="1" lang="ja-JP" altLang="en-US" sz="1400" dirty="0">
                <a:solidFill>
                  <a:srgbClr val="002060"/>
                </a:solidFill>
                <a:latin typeface="メイリオ" panose="020B0604030504040204" pitchFamily="50" charset="-128"/>
                <a:ea typeface="メイリオ" panose="020B0604030504040204" pitchFamily="50" charset="-128"/>
              </a:rPr>
              <a:t>みなさまのご支援は</a:t>
            </a:r>
            <a:endParaRPr kumimoji="1" lang="en-US" altLang="ja-JP" sz="1400" dirty="0">
              <a:solidFill>
                <a:srgbClr val="002060"/>
              </a:solidFill>
              <a:latin typeface="メイリオ" panose="020B0604030504040204" pitchFamily="50" charset="-128"/>
              <a:ea typeface="メイリオ" panose="020B0604030504040204" pitchFamily="50" charset="-128"/>
            </a:endParaRPr>
          </a:p>
          <a:p>
            <a:pPr algn="ctr">
              <a:lnSpc>
                <a:spcPts val="2000"/>
              </a:lnSpc>
              <a:spcAft>
                <a:spcPts val="30"/>
              </a:spcAft>
            </a:pPr>
            <a:r>
              <a:rPr kumimoji="1" lang="ja-JP" altLang="en-US" sz="1400" dirty="0">
                <a:solidFill>
                  <a:srgbClr val="002060"/>
                </a:solidFill>
                <a:latin typeface="メイリオ" panose="020B0604030504040204" pitchFamily="50" charset="-128"/>
                <a:ea typeface="メイリオ" panose="020B0604030504040204" pitchFamily="50" charset="-128"/>
              </a:rPr>
              <a:t>被災された方が日常を取り戻す</a:t>
            </a:r>
            <a:endParaRPr kumimoji="1" lang="en-US" altLang="ja-JP" sz="1400" dirty="0">
              <a:solidFill>
                <a:srgbClr val="002060"/>
              </a:solidFill>
              <a:latin typeface="メイリオ" panose="020B0604030504040204" pitchFamily="50" charset="-128"/>
              <a:ea typeface="メイリオ" panose="020B0604030504040204" pitchFamily="50" charset="-128"/>
            </a:endParaRPr>
          </a:p>
          <a:p>
            <a:pPr algn="ctr">
              <a:lnSpc>
                <a:spcPts val="2000"/>
              </a:lnSpc>
              <a:spcAft>
                <a:spcPts val="30"/>
              </a:spcAft>
            </a:pPr>
            <a:r>
              <a:rPr kumimoji="1" lang="ja-JP" altLang="en-US" sz="1400" dirty="0">
                <a:solidFill>
                  <a:srgbClr val="002060"/>
                </a:solidFill>
                <a:latin typeface="メイリオ" panose="020B0604030504040204" pitchFamily="50" charset="-128"/>
                <a:ea typeface="メイリオ" panose="020B0604030504040204" pitchFamily="50" charset="-128"/>
              </a:rPr>
              <a:t>一歩につながっています。</a:t>
            </a:r>
            <a:endParaRPr kumimoji="1" lang="en-US" altLang="ja-JP" sz="1400" dirty="0">
              <a:solidFill>
                <a:srgbClr val="002060"/>
              </a:solidFill>
              <a:latin typeface="メイリオ" panose="020B0604030504040204" pitchFamily="50" charset="-128"/>
              <a:ea typeface="メイリオ" panose="020B0604030504040204" pitchFamily="50" charset="-128"/>
            </a:endParaRPr>
          </a:p>
          <a:p>
            <a:pPr algn="ctr">
              <a:lnSpc>
                <a:spcPts val="800"/>
              </a:lnSpc>
            </a:pPr>
            <a:endParaRPr kumimoji="1" lang="en-US" altLang="ja-JP" sz="900" dirty="0">
              <a:solidFill>
                <a:srgbClr val="002060"/>
              </a:solidFill>
              <a:latin typeface="メイリオ" panose="020B0604030504040204" pitchFamily="50" charset="-128"/>
              <a:ea typeface="メイリオ" panose="020B0604030504040204" pitchFamily="50" charset="-128"/>
            </a:endParaRPr>
          </a:p>
          <a:p>
            <a:pPr algn="ctr">
              <a:lnSpc>
                <a:spcPts val="2000"/>
              </a:lnSpc>
              <a:spcAft>
                <a:spcPts val="30"/>
              </a:spcAft>
            </a:pPr>
            <a:r>
              <a:rPr kumimoji="1" lang="ja-JP" altLang="en-US" sz="1400" dirty="0">
                <a:solidFill>
                  <a:srgbClr val="002060"/>
                </a:solidFill>
                <a:latin typeface="メイリオ" panose="020B0604030504040204" pitchFamily="50" charset="-128"/>
                <a:ea typeface="メイリオ" panose="020B0604030504040204" pitchFamily="50" charset="-128"/>
              </a:rPr>
              <a:t>被災地の早期復旧・復興に向けて、</a:t>
            </a:r>
            <a:endParaRPr kumimoji="1" lang="en-US" altLang="ja-JP" sz="1400" dirty="0">
              <a:solidFill>
                <a:srgbClr val="002060"/>
              </a:solidFill>
              <a:latin typeface="メイリオ" panose="020B0604030504040204" pitchFamily="50" charset="-128"/>
              <a:ea typeface="メイリオ" panose="020B0604030504040204" pitchFamily="50" charset="-128"/>
            </a:endParaRPr>
          </a:p>
          <a:p>
            <a:pPr algn="ctr">
              <a:lnSpc>
                <a:spcPts val="2000"/>
              </a:lnSpc>
              <a:spcAft>
                <a:spcPts val="30"/>
              </a:spcAft>
            </a:pPr>
            <a:r>
              <a:rPr kumimoji="1" lang="ja-JP" altLang="en-US" sz="1400" dirty="0">
                <a:solidFill>
                  <a:srgbClr val="002060"/>
                </a:solidFill>
                <a:latin typeface="メイリオ" panose="020B0604030504040204" pitchFamily="50" charset="-128"/>
                <a:ea typeface="メイリオ" panose="020B0604030504040204" pitchFamily="50" charset="-128"/>
              </a:rPr>
              <a:t>ご協力をお願いします。</a:t>
            </a:r>
          </a:p>
        </p:txBody>
      </p:sp>
      <p:sp>
        <p:nvSpPr>
          <p:cNvPr id="3" name="テキスト ボックス 2">
            <a:extLst>
              <a:ext uri="{FF2B5EF4-FFF2-40B4-BE49-F238E27FC236}">
                <a16:creationId xmlns:a16="http://schemas.microsoft.com/office/drawing/2014/main" id="{369AB0BE-D2C8-24CF-5888-480D1F198289}"/>
              </a:ext>
            </a:extLst>
          </p:cNvPr>
          <p:cNvSpPr txBox="1"/>
          <p:nvPr/>
        </p:nvSpPr>
        <p:spPr>
          <a:xfrm>
            <a:off x="1031328" y="6952965"/>
            <a:ext cx="3264995" cy="377026"/>
          </a:xfrm>
          <a:prstGeom prst="rect">
            <a:avLst/>
          </a:prstGeom>
          <a:noFill/>
        </p:spPr>
        <p:txBody>
          <a:bodyPr wrap="square" rtlCol="0">
            <a:spAutoFit/>
          </a:bodyPr>
          <a:lstStyle/>
          <a:p>
            <a:pPr algn="ctr">
              <a:lnSpc>
                <a:spcPts val="2400"/>
              </a:lnSpc>
              <a:spcAft>
                <a:spcPts val="30"/>
              </a:spcAft>
            </a:pPr>
            <a:r>
              <a:rPr kumimoji="1" lang="ja-JP" altLang="en-US" sz="1200" dirty="0">
                <a:solidFill>
                  <a:srgbClr val="002060"/>
                </a:solidFill>
                <a:latin typeface="メイリオ" panose="020B0604030504040204" pitchFamily="50" charset="-128"/>
                <a:ea typeface="メイリオ" panose="020B0604030504040204" pitchFamily="50" charset="-128"/>
              </a:rPr>
              <a:t>〇〇市　〇〇市社会福祉協議会</a:t>
            </a:r>
            <a:endParaRPr kumimoji="1" lang="ja-JP" altLang="en-US" sz="1050" dirty="0">
              <a:solidFill>
                <a:srgbClr val="002060"/>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095E7F7B-0AC0-192C-70FB-A22A9D8F7922}"/>
              </a:ext>
            </a:extLst>
          </p:cNvPr>
          <p:cNvSpPr/>
          <p:nvPr/>
        </p:nvSpPr>
        <p:spPr>
          <a:xfrm>
            <a:off x="441889" y="274921"/>
            <a:ext cx="1704074" cy="50385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ＭＳ ゴシック" panose="020B0609070205080204" pitchFamily="49" charset="-128"/>
                <a:ea typeface="ＭＳ ゴシック" panose="020B0609070205080204" pitchFamily="49" charset="-128"/>
              </a:rPr>
              <a:t>モデル例</a:t>
            </a:r>
          </a:p>
        </p:txBody>
      </p:sp>
      <p:pic>
        <p:nvPicPr>
          <p:cNvPr id="11" name="図 10" descr="おもちゃ, 人形, ポーズ, 写真 が含まれている画像&#10;&#10;自動的に生成された説明">
            <a:extLst>
              <a:ext uri="{FF2B5EF4-FFF2-40B4-BE49-F238E27FC236}">
                <a16:creationId xmlns:a16="http://schemas.microsoft.com/office/drawing/2014/main" id="{AA8197D8-9937-5F03-2707-343706C7D7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57187" y="4781268"/>
            <a:ext cx="3613276" cy="2554806"/>
          </a:xfrm>
          <a:prstGeom prst="rect">
            <a:avLst/>
          </a:prstGeom>
        </p:spPr>
      </p:pic>
    </p:spTree>
    <p:extLst>
      <p:ext uri="{BB962C8B-B14F-4D97-AF65-F5344CB8AC3E}">
        <p14:creationId xmlns:p14="http://schemas.microsoft.com/office/powerpoint/2010/main" val="98124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B063E6D7-C48E-3529-A70C-B957CAA49E8B}"/>
              </a:ext>
            </a:extLst>
          </p:cNvPr>
          <p:cNvGrpSpPr/>
          <p:nvPr/>
        </p:nvGrpSpPr>
        <p:grpSpPr>
          <a:xfrm>
            <a:off x="334344" y="144877"/>
            <a:ext cx="4696950" cy="583777"/>
            <a:chOff x="-5000625" y="794552"/>
            <a:chExt cx="4696950" cy="583777"/>
          </a:xfrm>
        </p:grpSpPr>
        <p:sp>
          <p:nvSpPr>
            <p:cNvPr id="4" name="四角形: 角を丸くする 3">
              <a:extLst>
                <a:ext uri="{FF2B5EF4-FFF2-40B4-BE49-F238E27FC236}">
                  <a16:creationId xmlns:a16="http://schemas.microsoft.com/office/drawing/2014/main" id="{CADD8916-A06B-33E5-B6A4-498696957AC8}"/>
                </a:ext>
              </a:extLst>
            </p:cNvPr>
            <p:cNvSpPr/>
            <p:nvPr/>
          </p:nvSpPr>
          <p:spPr>
            <a:xfrm>
              <a:off x="-4817127" y="1107613"/>
              <a:ext cx="4513452" cy="270716"/>
            </a:xfrm>
            <a:prstGeom prst="roundRect">
              <a:avLst/>
            </a:prstGeom>
            <a:solidFill>
              <a:srgbClr val="C00000"/>
            </a:solidFill>
            <a:ln w="57150">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187E4E0E-574F-DB5F-7488-127F34A89876}"/>
                </a:ext>
              </a:extLst>
            </p:cNvPr>
            <p:cNvSpPr/>
            <p:nvPr/>
          </p:nvSpPr>
          <p:spPr>
            <a:xfrm>
              <a:off x="-5000625" y="794552"/>
              <a:ext cx="4620922" cy="496044"/>
            </a:xfrm>
            <a:prstGeom prst="roundRect">
              <a:avLst/>
            </a:prstGeom>
            <a:solidFill>
              <a:srgbClr val="FF7C8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7" name="タイトル 1">
            <a:extLst>
              <a:ext uri="{FF2B5EF4-FFF2-40B4-BE49-F238E27FC236}">
                <a16:creationId xmlns:a16="http://schemas.microsoft.com/office/drawing/2014/main" id="{A2B99C1D-7D16-A5AA-92F2-D5F8AE627F22}"/>
              </a:ext>
            </a:extLst>
          </p:cNvPr>
          <p:cNvSpPr txBox="1">
            <a:spLocks/>
          </p:cNvSpPr>
          <p:nvPr/>
        </p:nvSpPr>
        <p:spPr>
          <a:xfrm>
            <a:off x="362919" y="2200"/>
            <a:ext cx="4844278" cy="662473"/>
          </a:xfrm>
          <a:prstGeom prst="rect">
            <a:avLst/>
          </a:prstGeom>
        </p:spPr>
        <p:txBody>
          <a:bodyPr vert="horz" lIns="91440" tIns="45720" rIns="91440" bIns="45720" rtlCol="0" anchor="b">
            <a:normAutofit/>
          </a:bodyPr>
          <a:lstStyle>
            <a:lvl1pPr algn="ctr" defTabSz="532729" rtl="0" eaLnBrk="1" latinLnBrk="0" hangingPunct="1">
              <a:lnSpc>
                <a:spcPct val="90000"/>
              </a:lnSpc>
              <a:spcBef>
                <a:spcPct val="0"/>
              </a:spcBef>
              <a:buNone/>
              <a:defRPr kumimoji="1" sz="3496" kern="1200">
                <a:solidFill>
                  <a:schemeClr val="tx1"/>
                </a:solidFill>
                <a:latin typeface="+mj-lt"/>
                <a:ea typeface="+mj-ea"/>
                <a:cs typeface="+mj-cs"/>
              </a:defRPr>
            </a:lvl1pPr>
          </a:lstStyle>
          <a:p>
            <a:pPr algn="l"/>
            <a:r>
              <a:rPr lang="ja-JP" altLang="en-US" sz="2400" b="1" dirty="0">
                <a:latin typeface="Meiryo UI" panose="020B0604030504040204" pitchFamily="50" charset="-128"/>
                <a:ea typeface="Meiryo UI" panose="020B0604030504040204" pitchFamily="50" charset="-128"/>
              </a:rPr>
              <a:t>災害ごみ処理の流れと留意点　</a:t>
            </a:r>
          </a:p>
        </p:txBody>
      </p:sp>
      <p:sp>
        <p:nvSpPr>
          <p:cNvPr id="2" name="テキスト ボックス 1">
            <a:extLst>
              <a:ext uri="{FF2B5EF4-FFF2-40B4-BE49-F238E27FC236}">
                <a16:creationId xmlns:a16="http://schemas.microsoft.com/office/drawing/2014/main" id="{8ADE4A21-52BF-0656-8E0B-7F5B0172EB55}"/>
              </a:ext>
            </a:extLst>
          </p:cNvPr>
          <p:cNvSpPr txBox="1"/>
          <p:nvPr/>
        </p:nvSpPr>
        <p:spPr>
          <a:xfrm>
            <a:off x="260566" y="779740"/>
            <a:ext cx="4844278" cy="3568926"/>
          </a:xfrm>
          <a:prstGeom prst="rect">
            <a:avLst/>
          </a:prstGeom>
          <a:noFill/>
        </p:spPr>
        <p:txBody>
          <a:bodyPr wrap="square" rtlCol="0">
            <a:spAutoFit/>
          </a:bodyPr>
          <a:lstStyle/>
          <a:p>
            <a:pPr>
              <a:lnSpc>
                <a:spcPts val="2000"/>
              </a:lnSpc>
            </a:pPr>
            <a:r>
              <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rPr>
              <a:t>１． 災害ごみ処理全般</a:t>
            </a:r>
            <a:endParaRPr kumimoji="1" lang="en-US" altLang="ja-JP" sz="1200" b="1" dirty="0">
              <a:solidFill>
                <a:schemeClr val="accent2">
                  <a:lumMod val="75000"/>
                </a:schemeClr>
              </a:solidFill>
              <a:latin typeface="メイリオ" panose="020B0604030504040204" pitchFamily="50" charset="-128"/>
              <a:ea typeface="メイリオ" panose="020B0604030504040204" pitchFamily="50" charset="-128"/>
            </a:endParaRPr>
          </a:p>
          <a:p>
            <a:pPr>
              <a:lnSpc>
                <a:spcPts val="1700"/>
              </a:lnSpc>
            </a:pPr>
            <a:r>
              <a:rPr kumimoji="1" lang="ja-JP" altLang="en-US" sz="1100" dirty="0">
                <a:latin typeface="メイリオ" panose="020B0604030504040204" pitchFamily="50" charset="-128"/>
                <a:ea typeface="メイリオ" panose="020B0604030504040204" pitchFamily="50" charset="-128"/>
              </a:rPr>
              <a:t>✓体調管理に留意するほか、地震の場合は、応急危険度判定の結果や余震</a:t>
            </a:r>
          </a:p>
          <a:p>
            <a:pPr>
              <a:lnSpc>
                <a:spcPts val="1700"/>
              </a:lnSpc>
              <a:spcAft>
                <a:spcPts val="600"/>
              </a:spcAft>
            </a:pPr>
            <a:r>
              <a:rPr kumimoji="1" lang="ja-JP" altLang="en-US" sz="1100">
                <a:latin typeface="メイリオ" panose="020B0604030504040204" pitchFamily="50" charset="-128"/>
                <a:ea typeface="メイリオ" panose="020B0604030504040204" pitchFamily="50" charset="-128"/>
              </a:rPr>
              <a:t>　に</a:t>
            </a:r>
            <a:r>
              <a:rPr kumimoji="1" lang="ja-JP" altLang="en-US" sz="1100" dirty="0">
                <a:latin typeface="メイリオ" panose="020B0604030504040204" pitchFamily="50" charset="-128"/>
                <a:ea typeface="メイリオ" panose="020B0604030504040204" pitchFamily="50" charset="-128"/>
              </a:rPr>
              <a:t>注意し、自分自身の身を守ることを忘れないでください。</a:t>
            </a:r>
          </a:p>
          <a:p>
            <a:pPr>
              <a:lnSpc>
                <a:spcPts val="1700"/>
              </a:lnSpc>
            </a:pPr>
            <a:r>
              <a:rPr kumimoji="1" lang="ja-JP" altLang="en-US" sz="1100" dirty="0">
                <a:latin typeface="メイリオ" panose="020B0604030504040204" pitchFamily="50" charset="-128"/>
                <a:ea typeface="メイリオ" panose="020B0604030504040204" pitchFamily="50" charset="-128"/>
              </a:rPr>
              <a:t>✓汚れたり壊れていても、すべて災害ごみとは限らず、被災された方に　</a:t>
            </a:r>
            <a:endParaRPr kumimoji="1" lang="en-US" altLang="ja-JP" sz="1100" dirty="0">
              <a:latin typeface="メイリオ" panose="020B0604030504040204" pitchFamily="50" charset="-128"/>
              <a:ea typeface="メイリオ" panose="020B0604030504040204" pitchFamily="50" charset="-128"/>
            </a:endParaRPr>
          </a:p>
          <a:p>
            <a:pPr>
              <a:lnSpc>
                <a:spcPts val="1700"/>
              </a:lnSpc>
            </a:pPr>
            <a:r>
              <a:rPr kumimoji="1" lang="ja-JP" altLang="en-US" sz="1100" dirty="0">
                <a:latin typeface="メイリオ" panose="020B0604030504040204" pitchFamily="50" charset="-128"/>
                <a:ea typeface="メイリオ" panose="020B0604030504040204" pitchFamily="50" charset="-128"/>
              </a:rPr>
              <a:t>　とっては思い出のつまった大切な品かもしれません。</a:t>
            </a:r>
          </a:p>
          <a:p>
            <a:pPr>
              <a:lnSpc>
                <a:spcPts val="1700"/>
              </a:lnSpc>
            </a:pPr>
            <a:r>
              <a:rPr kumimoji="1" lang="ja-JP" altLang="en-US" sz="1100" dirty="0">
                <a:latin typeface="メイリオ" panose="020B0604030504040204" pitchFamily="50" charset="-128"/>
                <a:ea typeface="メイリオ" panose="020B0604030504040204" pitchFamily="50" charset="-128"/>
              </a:rPr>
              <a:t>　被災された方に、どのように対応するか必ず確認し、その意向に沿って</a:t>
            </a:r>
            <a:endParaRPr kumimoji="1" lang="en-US" altLang="ja-JP" sz="1100" dirty="0">
              <a:latin typeface="メイリオ" panose="020B0604030504040204" pitchFamily="50" charset="-128"/>
              <a:ea typeface="メイリオ" panose="020B0604030504040204" pitchFamily="50" charset="-128"/>
            </a:endParaRP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行動しましょう。</a:t>
            </a:r>
          </a:p>
          <a:p>
            <a:pPr>
              <a:lnSpc>
                <a:spcPts val="1700"/>
              </a:lnSpc>
            </a:pPr>
            <a:r>
              <a:rPr kumimoji="1" lang="ja-JP" altLang="en-US" sz="1100" dirty="0">
                <a:latin typeface="メイリオ" panose="020B0604030504040204" pitchFamily="50" charset="-128"/>
                <a:ea typeface="メイリオ" panose="020B0604030504040204" pitchFamily="50" charset="-128"/>
              </a:rPr>
              <a:t>✓重量物の運搬や車両への積載・荷下ろしは、無理をせず、２人以上で対</a:t>
            </a:r>
            <a:endParaRPr kumimoji="1" lang="en-US" altLang="ja-JP" sz="1100" dirty="0">
              <a:latin typeface="メイリオ" panose="020B0604030504040204" pitchFamily="50" charset="-128"/>
              <a:ea typeface="メイリオ" panose="020B0604030504040204" pitchFamily="50" charset="-128"/>
            </a:endParaRP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応しましょう。</a:t>
            </a:r>
          </a:p>
          <a:p>
            <a:pPr>
              <a:lnSpc>
                <a:spcPts val="1700"/>
              </a:lnSpc>
            </a:pPr>
            <a:r>
              <a:rPr kumimoji="1" lang="ja-JP" altLang="en-US" sz="1100" dirty="0">
                <a:latin typeface="メイリオ" panose="020B0604030504040204" pitchFamily="50" charset="-128"/>
                <a:ea typeface="メイリオ" panose="020B0604030504040204" pitchFamily="50" charset="-128"/>
              </a:rPr>
              <a:t>✓災害ごみには、ガラスや刃物などの危険物も含まれます。ごみの散乱状</a:t>
            </a:r>
            <a:endParaRPr kumimoji="1" lang="en-US" altLang="ja-JP" sz="1100" dirty="0">
              <a:latin typeface="メイリオ" panose="020B0604030504040204" pitchFamily="50" charset="-128"/>
              <a:ea typeface="メイリオ" panose="020B0604030504040204" pitchFamily="50" charset="-128"/>
            </a:endParaRPr>
          </a:p>
          <a:p>
            <a:pPr>
              <a:lnSpc>
                <a:spcPts val="1700"/>
              </a:lnSpc>
            </a:pPr>
            <a:r>
              <a:rPr kumimoji="1" lang="ja-JP" altLang="en-US" sz="1100" dirty="0">
                <a:latin typeface="メイリオ" panose="020B0604030504040204" pitchFamily="50" charset="-128"/>
                <a:ea typeface="メイリオ" panose="020B0604030504040204" pitchFamily="50" charset="-128"/>
              </a:rPr>
              <a:t>　況や、家屋の破損状況によって、事故・怪我の懸念があることに留意し、</a:t>
            </a:r>
            <a:endParaRPr kumimoji="1" lang="en-US" altLang="ja-JP" sz="1100" dirty="0">
              <a:latin typeface="メイリオ" panose="020B0604030504040204" pitchFamily="50" charset="-128"/>
              <a:ea typeface="メイリオ" panose="020B0604030504040204" pitchFamily="50" charset="-128"/>
            </a:endParaRPr>
          </a:p>
          <a:p>
            <a:pPr>
              <a:lnSpc>
                <a:spcPts val="1700"/>
              </a:lnSpc>
            </a:pPr>
            <a:r>
              <a:rPr kumimoji="1" lang="ja-JP" altLang="en-US" sz="1100" dirty="0">
                <a:latin typeface="メイリオ" panose="020B0604030504040204" pitchFamily="50" charset="-128"/>
                <a:ea typeface="メイリオ" panose="020B0604030504040204" pitchFamily="50" charset="-128"/>
              </a:rPr>
              <a:t>　必要な装備を事前に用意することとあわせて、作業にあたっては、安全</a:t>
            </a:r>
            <a:endParaRPr kumimoji="1" lang="en-US" altLang="ja-JP" sz="1100" dirty="0">
              <a:latin typeface="メイリオ" panose="020B0604030504040204" pitchFamily="50" charset="-128"/>
              <a:ea typeface="メイリオ" panose="020B0604030504040204" pitchFamily="50" charset="-128"/>
            </a:endParaRP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に十分注意しましょう。</a:t>
            </a:r>
          </a:p>
          <a:p>
            <a:pPr>
              <a:lnSpc>
                <a:spcPts val="1800"/>
              </a:lnSpc>
              <a:spcBef>
                <a:spcPts val="600"/>
              </a:spcBef>
            </a:pPr>
            <a:r>
              <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rPr>
              <a:t>２． 被災家屋からの搬出作業</a:t>
            </a:r>
            <a:endParaRPr kumimoji="1" lang="en-US" altLang="ja-JP" sz="12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9C26B8E0-3A54-A142-05F2-9E8610AAD1A6}"/>
              </a:ext>
            </a:extLst>
          </p:cNvPr>
          <p:cNvSpPr/>
          <p:nvPr/>
        </p:nvSpPr>
        <p:spPr>
          <a:xfrm>
            <a:off x="3647864" y="3989858"/>
            <a:ext cx="1348289" cy="263758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DF9C633-3728-B0CC-F4D3-E9BA80A873A2}"/>
              </a:ext>
            </a:extLst>
          </p:cNvPr>
          <p:cNvSpPr txBox="1"/>
          <p:nvPr/>
        </p:nvSpPr>
        <p:spPr>
          <a:xfrm>
            <a:off x="245954" y="4234153"/>
            <a:ext cx="3356589" cy="3080972"/>
          </a:xfrm>
          <a:prstGeom prst="rect">
            <a:avLst/>
          </a:prstGeom>
          <a:noFill/>
        </p:spPr>
        <p:txBody>
          <a:bodyPr wrap="square" rtlCol="0">
            <a:spAutoFit/>
          </a:bodyPr>
          <a:lstStyle/>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a:t>
            </a:r>
            <a:r>
              <a:rPr kumimoji="1" lang="ja-JP" altLang="en-US" sz="1100" spc="-20" dirty="0">
                <a:latin typeface="メイリオ" panose="020B0604030504040204" pitchFamily="50" charset="-128"/>
                <a:ea typeface="メイリオ" panose="020B0604030504040204" pitchFamily="50" charset="-128"/>
              </a:rPr>
              <a:t>作業開始前にごみの移動場所や経路、周囲を確認。</a:t>
            </a:r>
            <a:endParaRPr kumimoji="1" lang="ja-JP" altLang="en-US" sz="1100" strike="sngStrike" spc="-20" dirty="0">
              <a:solidFill>
                <a:srgbClr val="FF0000"/>
              </a:solidFill>
              <a:latin typeface="メイリオ" panose="020B0604030504040204" pitchFamily="50" charset="-128"/>
              <a:ea typeface="メイリオ" panose="020B0604030504040204" pitchFamily="50" charset="-128"/>
            </a:endParaRPr>
          </a:p>
          <a:p>
            <a:pPr>
              <a:lnSpc>
                <a:spcPts val="1700"/>
              </a:lnSpc>
            </a:pPr>
            <a:r>
              <a:rPr kumimoji="1" lang="ja-JP" altLang="en-US" sz="1100" dirty="0">
                <a:latin typeface="メイリオ" panose="020B0604030504040204" pitchFamily="50" charset="-128"/>
                <a:ea typeface="メイリオ" panose="020B0604030504040204" pitchFamily="50" charset="-128"/>
              </a:rPr>
              <a:t>✓家の前のスペースやごみの量を考慮して、車両</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等の通行に支障が及ばないように置く。</a:t>
            </a:r>
          </a:p>
          <a:p>
            <a:pPr>
              <a:lnSpc>
                <a:spcPts val="1700"/>
              </a:lnSpc>
            </a:pPr>
            <a:r>
              <a:rPr kumimoji="1" lang="ja-JP" altLang="en-US" sz="1100" dirty="0">
                <a:latin typeface="メイリオ" panose="020B0604030504040204" pitchFamily="50" charset="-128"/>
                <a:ea typeface="メイリオ" panose="020B0604030504040204" pitchFamily="50" charset="-128"/>
              </a:rPr>
              <a:t>✓空いたスペースを作って、「ここは○○を置く</a:t>
            </a:r>
          </a:p>
          <a:p>
            <a:pPr>
              <a:lnSpc>
                <a:spcPts val="1700"/>
              </a:lnSpc>
            </a:pPr>
            <a:r>
              <a:rPr kumimoji="1" lang="ja-JP" altLang="en-US" sz="1100" dirty="0">
                <a:latin typeface="メイリオ" panose="020B0604030504040204" pitchFamily="50" charset="-128"/>
                <a:ea typeface="メイリオ" panose="020B0604030504040204" pitchFamily="50" charset="-128"/>
              </a:rPr>
              <a:t>　ゾーン」など、現地のスタッフで話し合って</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ルールを決めるとよい。</a:t>
            </a:r>
          </a:p>
          <a:p>
            <a:pPr>
              <a:lnSpc>
                <a:spcPts val="1700"/>
              </a:lnSpc>
            </a:pPr>
            <a:r>
              <a:rPr kumimoji="1" lang="ja-JP" altLang="en-US" sz="1100" dirty="0">
                <a:latin typeface="メイリオ" panose="020B0604030504040204" pitchFamily="50" charset="-128"/>
                <a:ea typeface="メイリオ" panose="020B0604030504040204" pitchFamily="50" charset="-128"/>
              </a:rPr>
              <a:t>✓災害ごみと、生ごみなどの生活ごみが混ざらな</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いよう、種類別に分ける。</a:t>
            </a:r>
          </a:p>
          <a:p>
            <a:pPr>
              <a:lnSpc>
                <a:spcPts val="1700"/>
              </a:lnSpc>
            </a:pPr>
            <a:r>
              <a:rPr kumimoji="1" lang="ja-JP" altLang="en-US" sz="1100" dirty="0">
                <a:latin typeface="メイリオ" panose="020B0604030504040204" pitchFamily="50" charset="-128"/>
                <a:ea typeface="メイリオ" panose="020B0604030504040204" pitchFamily="50" charset="-128"/>
              </a:rPr>
              <a:t>✓生活ごみの搬出等を依頼された場合は、定めら　</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れた搬出場所への搬出に協力する。</a:t>
            </a:r>
          </a:p>
          <a:p>
            <a:pPr>
              <a:lnSpc>
                <a:spcPts val="1700"/>
              </a:lnSpc>
            </a:pPr>
            <a:r>
              <a:rPr kumimoji="1" lang="ja-JP" altLang="en-US" sz="1100" dirty="0">
                <a:latin typeface="メイリオ" panose="020B0604030504040204" pitchFamily="50" charset="-128"/>
                <a:ea typeface="メイリオ" panose="020B0604030504040204" pitchFamily="50" charset="-128"/>
              </a:rPr>
              <a:t>✓集めた災害ごみを袋に入れる際は、内容物が分</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かるよう袋に名称を記載。</a:t>
            </a:r>
          </a:p>
        </p:txBody>
      </p:sp>
      <p:pic>
        <p:nvPicPr>
          <p:cNvPr id="9" name="図 8">
            <a:extLst>
              <a:ext uri="{FF2B5EF4-FFF2-40B4-BE49-F238E27FC236}">
                <a16:creationId xmlns:a16="http://schemas.microsoft.com/office/drawing/2014/main" id="{21530795-9C15-2C55-0ED6-A125E84C197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921112" y="4332386"/>
            <a:ext cx="480234" cy="447619"/>
          </a:xfrm>
          <a:prstGeom prst="rect">
            <a:avLst/>
          </a:prstGeom>
          <a:noFill/>
        </p:spPr>
      </p:pic>
      <p:grpSp>
        <p:nvGrpSpPr>
          <p:cNvPr id="11" name="グループ化 10">
            <a:extLst>
              <a:ext uri="{FF2B5EF4-FFF2-40B4-BE49-F238E27FC236}">
                <a16:creationId xmlns:a16="http://schemas.microsoft.com/office/drawing/2014/main" id="{DFE1F54E-2521-5C06-7575-E3B358AD13CA}"/>
              </a:ext>
            </a:extLst>
          </p:cNvPr>
          <p:cNvGrpSpPr/>
          <p:nvPr/>
        </p:nvGrpSpPr>
        <p:grpSpPr>
          <a:xfrm>
            <a:off x="4352498" y="4840298"/>
            <a:ext cx="558092" cy="303811"/>
            <a:chOff x="7460865" y="2006156"/>
            <a:chExt cx="403998" cy="219926"/>
          </a:xfrm>
        </p:grpSpPr>
        <p:sp>
          <p:nvSpPr>
            <p:cNvPr id="12" name="正方形/長方形 11">
              <a:extLst>
                <a:ext uri="{FF2B5EF4-FFF2-40B4-BE49-F238E27FC236}">
                  <a16:creationId xmlns:a16="http://schemas.microsoft.com/office/drawing/2014/main" id="{96198A96-15BC-4524-C137-047767C1410D}"/>
                </a:ext>
              </a:extLst>
            </p:cNvPr>
            <p:cNvSpPr/>
            <p:nvPr/>
          </p:nvSpPr>
          <p:spPr>
            <a:xfrm>
              <a:off x="7699310" y="2061822"/>
              <a:ext cx="127849" cy="74049"/>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正方形/長方形 12">
              <a:extLst>
                <a:ext uri="{FF2B5EF4-FFF2-40B4-BE49-F238E27FC236}">
                  <a16:creationId xmlns:a16="http://schemas.microsoft.com/office/drawing/2014/main" id="{4618CB79-7674-E3F2-3EC2-7CA65018F4E4}"/>
                </a:ext>
              </a:extLst>
            </p:cNvPr>
            <p:cNvSpPr/>
            <p:nvPr/>
          </p:nvSpPr>
          <p:spPr>
            <a:xfrm>
              <a:off x="7776157" y="2061822"/>
              <a:ext cx="51001" cy="74049"/>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正方形/長方形 13">
              <a:extLst>
                <a:ext uri="{FF2B5EF4-FFF2-40B4-BE49-F238E27FC236}">
                  <a16:creationId xmlns:a16="http://schemas.microsoft.com/office/drawing/2014/main" id="{3E29E1EF-9C23-5A77-12C1-8BF6E33BF446}"/>
                </a:ext>
              </a:extLst>
            </p:cNvPr>
            <p:cNvSpPr/>
            <p:nvPr/>
          </p:nvSpPr>
          <p:spPr>
            <a:xfrm>
              <a:off x="7664345" y="2136282"/>
              <a:ext cx="200518" cy="89800"/>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a:extLst>
                <a:ext uri="{FF2B5EF4-FFF2-40B4-BE49-F238E27FC236}">
                  <a16:creationId xmlns:a16="http://schemas.microsoft.com/office/drawing/2014/main" id="{BD434883-961D-F9B1-8167-32551A1CB017}"/>
                </a:ext>
              </a:extLst>
            </p:cNvPr>
            <p:cNvSpPr/>
            <p:nvPr/>
          </p:nvSpPr>
          <p:spPr>
            <a:xfrm>
              <a:off x="7747164" y="2136282"/>
              <a:ext cx="117698" cy="89800"/>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正方形/長方形 15">
              <a:extLst>
                <a:ext uri="{FF2B5EF4-FFF2-40B4-BE49-F238E27FC236}">
                  <a16:creationId xmlns:a16="http://schemas.microsoft.com/office/drawing/2014/main" id="{7CE3D1A4-70D3-A90F-95F5-6323E418C098}"/>
                </a:ext>
              </a:extLst>
            </p:cNvPr>
            <p:cNvSpPr/>
            <p:nvPr/>
          </p:nvSpPr>
          <p:spPr>
            <a:xfrm>
              <a:off x="7495831" y="2006156"/>
              <a:ext cx="127849" cy="74049"/>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7" name="正方形/長方形 16">
              <a:extLst>
                <a:ext uri="{FF2B5EF4-FFF2-40B4-BE49-F238E27FC236}">
                  <a16:creationId xmlns:a16="http://schemas.microsoft.com/office/drawing/2014/main" id="{BD33FBCB-DE20-D82A-1584-A368714A594E}"/>
                </a:ext>
              </a:extLst>
            </p:cNvPr>
            <p:cNvSpPr/>
            <p:nvPr/>
          </p:nvSpPr>
          <p:spPr>
            <a:xfrm>
              <a:off x="7572678" y="2006156"/>
              <a:ext cx="51001" cy="74049"/>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8" name="正方形/長方形 17">
              <a:extLst>
                <a:ext uri="{FF2B5EF4-FFF2-40B4-BE49-F238E27FC236}">
                  <a16:creationId xmlns:a16="http://schemas.microsoft.com/office/drawing/2014/main" id="{D32D545B-6FF8-7591-C0E2-B28D8B7000CF}"/>
                </a:ext>
              </a:extLst>
            </p:cNvPr>
            <p:cNvSpPr/>
            <p:nvPr/>
          </p:nvSpPr>
          <p:spPr>
            <a:xfrm>
              <a:off x="7460865" y="2080617"/>
              <a:ext cx="200518" cy="89800"/>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9" name="正方形/長方形 18">
              <a:extLst>
                <a:ext uri="{FF2B5EF4-FFF2-40B4-BE49-F238E27FC236}">
                  <a16:creationId xmlns:a16="http://schemas.microsoft.com/office/drawing/2014/main" id="{EA99243A-B9A4-2A8B-565E-A703AC361980}"/>
                </a:ext>
              </a:extLst>
            </p:cNvPr>
            <p:cNvSpPr/>
            <p:nvPr/>
          </p:nvSpPr>
          <p:spPr>
            <a:xfrm>
              <a:off x="7543685" y="2080617"/>
              <a:ext cx="117698" cy="89800"/>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sp>
        <p:nvSpPr>
          <p:cNvPr id="20" name="正方形/長方形 19">
            <a:extLst>
              <a:ext uri="{FF2B5EF4-FFF2-40B4-BE49-F238E27FC236}">
                <a16:creationId xmlns:a16="http://schemas.microsoft.com/office/drawing/2014/main" id="{1C87F152-7918-8263-02B9-D91748A26D48}"/>
              </a:ext>
            </a:extLst>
          </p:cNvPr>
          <p:cNvSpPr/>
          <p:nvPr/>
        </p:nvSpPr>
        <p:spPr>
          <a:xfrm>
            <a:off x="3751465" y="3860112"/>
            <a:ext cx="936869" cy="298568"/>
          </a:xfrm>
          <a:prstGeom prst="rect">
            <a:avLst/>
          </a:prstGeom>
          <a:solidFill>
            <a:schemeClr val="accent4">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ja-JP" altLang="en-US" sz="1400" b="1" dirty="0">
                <a:solidFill>
                  <a:schemeClr val="bg1"/>
                </a:solidFill>
                <a:latin typeface="BIZ UDPゴシック" panose="020B0400000000000000" pitchFamily="50" charset="-128"/>
                <a:ea typeface="BIZ UDPゴシック" panose="020B0400000000000000" pitchFamily="50" charset="-128"/>
              </a:rPr>
              <a:t>被災家屋</a:t>
            </a:r>
          </a:p>
        </p:txBody>
      </p:sp>
      <p:sp>
        <p:nvSpPr>
          <p:cNvPr id="59" name="矢印: 下 58">
            <a:extLst>
              <a:ext uri="{FF2B5EF4-FFF2-40B4-BE49-F238E27FC236}">
                <a16:creationId xmlns:a16="http://schemas.microsoft.com/office/drawing/2014/main" id="{459698F1-9EAA-2FE7-DEAE-B927D9D02A00}"/>
              </a:ext>
            </a:extLst>
          </p:cNvPr>
          <p:cNvSpPr/>
          <p:nvPr/>
        </p:nvSpPr>
        <p:spPr>
          <a:xfrm>
            <a:off x="3876543" y="6652534"/>
            <a:ext cx="966655" cy="594488"/>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a:extLst>
              <a:ext uri="{FF2B5EF4-FFF2-40B4-BE49-F238E27FC236}">
                <a16:creationId xmlns:a16="http://schemas.microsoft.com/office/drawing/2014/main" id="{34BA0830-1630-964D-3E0D-4BC7703ED013}"/>
              </a:ext>
            </a:extLst>
          </p:cNvPr>
          <p:cNvGrpSpPr/>
          <p:nvPr/>
        </p:nvGrpSpPr>
        <p:grpSpPr>
          <a:xfrm>
            <a:off x="3780189" y="5588019"/>
            <a:ext cx="1078315" cy="945590"/>
            <a:chOff x="3768623" y="2427420"/>
            <a:chExt cx="1078315" cy="945590"/>
          </a:xfrm>
        </p:grpSpPr>
        <p:sp>
          <p:nvSpPr>
            <p:cNvPr id="30" name="正方形/長方形 38">
              <a:extLst>
                <a:ext uri="{FF2B5EF4-FFF2-40B4-BE49-F238E27FC236}">
                  <a16:creationId xmlns:a16="http://schemas.microsoft.com/office/drawing/2014/main" id="{E615D506-2DBB-1E2B-C965-2EBD00413CBF}"/>
                </a:ext>
              </a:extLst>
            </p:cNvPr>
            <p:cNvSpPr/>
            <p:nvPr/>
          </p:nvSpPr>
          <p:spPr>
            <a:xfrm>
              <a:off x="4284874" y="2465766"/>
              <a:ext cx="474479" cy="907244"/>
            </a:xfrm>
            <a:custGeom>
              <a:avLst/>
              <a:gdLst>
                <a:gd name="connsiteX0" fmla="*/ 0 w 84169"/>
                <a:gd name="connsiteY0" fmla="*/ 0 h 462783"/>
                <a:gd name="connsiteX1" fmla="*/ 84169 w 84169"/>
                <a:gd name="connsiteY1" fmla="*/ 0 h 462783"/>
                <a:gd name="connsiteX2" fmla="*/ 84169 w 84169"/>
                <a:gd name="connsiteY2" fmla="*/ 462783 h 462783"/>
                <a:gd name="connsiteX3" fmla="*/ 0 w 84169"/>
                <a:gd name="connsiteY3" fmla="*/ 462783 h 462783"/>
                <a:gd name="connsiteX4" fmla="*/ 0 w 84169"/>
                <a:gd name="connsiteY4" fmla="*/ 0 h 462783"/>
                <a:gd name="connsiteX0" fmla="*/ 0 w 322708"/>
                <a:gd name="connsiteY0" fmla="*/ 9939 h 472722"/>
                <a:gd name="connsiteX1" fmla="*/ 322708 w 322708"/>
                <a:gd name="connsiteY1" fmla="*/ 0 h 472722"/>
                <a:gd name="connsiteX2" fmla="*/ 84169 w 322708"/>
                <a:gd name="connsiteY2" fmla="*/ 472722 h 472722"/>
                <a:gd name="connsiteX3" fmla="*/ 0 w 322708"/>
                <a:gd name="connsiteY3" fmla="*/ 472722 h 472722"/>
                <a:gd name="connsiteX4" fmla="*/ 0 w 322708"/>
                <a:gd name="connsiteY4" fmla="*/ 9939 h 472722"/>
                <a:gd name="connsiteX0" fmla="*/ 218661 w 322708"/>
                <a:gd name="connsiteY0" fmla="*/ 0 h 492601"/>
                <a:gd name="connsiteX1" fmla="*/ 322708 w 322708"/>
                <a:gd name="connsiteY1" fmla="*/ 19879 h 492601"/>
                <a:gd name="connsiteX2" fmla="*/ 84169 w 322708"/>
                <a:gd name="connsiteY2" fmla="*/ 492601 h 492601"/>
                <a:gd name="connsiteX3" fmla="*/ 0 w 322708"/>
                <a:gd name="connsiteY3" fmla="*/ 492601 h 492601"/>
                <a:gd name="connsiteX4" fmla="*/ 218661 w 322708"/>
                <a:gd name="connsiteY4" fmla="*/ 0 h 492601"/>
                <a:gd name="connsiteX0" fmla="*/ 228186 w 322708"/>
                <a:gd name="connsiteY0" fmla="*/ 3933 h 472722"/>
                <a:gd name="connsiteX1" fmla="*/ 322708 w 322708"/>
                <a:gd name="connsiteY1" fmla="*/ 0 h 472722"/>
                <a:gd name="connsiteX2" fmla="*/ 84169 w 322708"/>
                <a:gd name="connsiteY2" fmla="*/ 472722 h 472722"/>
                <a:gd name="connsiteX3" fmla="*/ 0 w 322708"/>
                <a:gd name="connsiteY3" fmla="*/ 472722 h 472722"/>
                <a:gd name="connsiteX4" fmla="*/ 228186 w 322708"/>
                <a:gd name="connsiteY4" fmla="*/ 3933 h 472722"/>
                <a:gd name="connsiteX0" fmla="*/ 240092 w 322708"/>
                <a:gd name="connsiteY0" fmla="*/ 1552 h 472722"/>
                <a:gd name="connsiteX1" fmla="*/ 322708 w 322708"/>
                <a:gd name="connsiteY1" fmla="*/ 0 h 472722"/>
                <a:gd name="connsiteX2" fmla="*/ 84169 w 322708"/>
                <a:gd name="connsiteY2" fmla="*/ 472722 h 472722"/>
                <a:gd name="connsiteX3" fmla="*/ 0 w 322708"/>
                <a:gd name="connsiteY3" fmla="*/ 472722 h 472722"/>
                <a:gd name="connsiteX4" fmla="*/ 240092 w 322708"/>
                <a:gd name="connsiteY4" fmla="*/ 1552 h 472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708" h="472722">
                  <a:moveTo>
                    <a:pt x="240092" y="1552"/>
                  </a:moveTo>
                  <a:lnTo>
                    <a:pt x="322708" y="0"/>
                  </a:lnTo>
                  <a:lnTo>
                    <a:pt x="84169" y="472722"/>
                  </a:lnTo>
                  <a:lnTo>
                    <a:pt x="0" y="472722"/>
                  </a:lnTo>
                  <a:lnTo>
                    <a:pt x="240092" y="1552"/>
                  </a:lnTo>
                  <a:close/>
                </a:path>
              </a:pathLst>
            </a:cu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66365">
                <a:defRPr/>
              </a:pPr>
              <a:endParaRPr kumimoji="1" lang="ja-JP" altLang="en-US" sz="1049">
                <a:solidFill>
                  <a:prstClr val="white"/>
                </a:solidFill>
                <a:latin typeface="Calibri" panose="020F0502020204030204"/>
                <a:ea typeface="游ゴシック" panose="020B0400000000000000" pitchFamily="50" charset="-128"/>
              </a:endParaRPr>
            </a:p>
          </p:txBody>
        </p:sp>
        <p:pic>
          <p:nvPicPr>
            <p:cNvPr id="31" name="図 30">
              <a:extLst>
                <a:ext uri="{FF2B5EF4-FFF2-40B4-BE49-F238E27FC236}">
                  <a16:creationId xmlns:a16="http://schemas.microsoft.com/office/drawing/2014/main" id="{8159A6F1-123D-0F36-81BD-724231A2F62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768623" y="2427420"/>
              <a:ext cx="446953" cy="430262"/>
            </a:xfrm>
            <a:prstGeom prst="rect">
              <a:avLst/>
            </a:prstGeom>
            <a:noFill/>
          </p:spPr>
        </p:pic>
        <p:pic>
          <p:nvPicPr>
            <p:cNvPr id="32" name="図 31">
              <a:extLst>
                <a:ext uri="{FF2B5EF4-FFF2-40B4-BE49-F238E27FC236}">
                  <a16:creationId xmlns:a16="http://schemas.microsoft.com/office/drawing/2014/main" id="{F9CCD48C-61B7-25F0-B731-F847253C91E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808664" y="2963921"/>
              <a:ext cx="412169" cy="325045"/>
            </a:xfrm>
            <a:prstGeom prst="rect">
              <a:avLst/>
            </a:prstGeom>
            <a:noFill/>
          </p:spPr>
        </p:pic>
        <p:grpSp>
          <p:nvGrpSpPr>
            <p:cNvPr id="33" name="グループ化 32">
              <a:extLst>
                <a:ext uri="{FF2B5EF4-FFF2-40B4-BE49-F238E27FC236}">
                  <a16:creationId xmlns:a16="http://schemas.microsoft.com/office/drawing/2014/main" id="{9868DB08-C096-F8A7-9B97-5EF65699C95C}"/>
                </a:ext>
              </a:extLst>
            </p:cNvPr>
            <p:cNvGrpSpPr/>
            <p:nvPr/>
          </p:nvGrpSpPr>
          <p:grpSpPr>
            <a:xfrm>
              <a:off x="4491142" y="3129391"/>
              <a:ext cx="191994" cy="162435"/>
              <a:chOff x="4206192" y="3099731"/>
              <a:chExt cx="191994" cy="162435"/>
            </a:xfrm>
          </p:grpSpPr>
          <p:sp>
            <p:nvSpPr>
              <p:cNvPr id="47" name="正方形/長方形 46">
                <a:extLst>
                  <a:ext uri="{FF2B5EF4-FFF2-40B4-BE49-F238E27FC236}">
                    <a16:creationId xmlns:a16="http://schemas.microsoft.com/office/drawing/2014/main" id="{3197D671-EB7F-026A-0012-F8ABCF1647B9}"/>
                  </a:ext>
                </a:extLst>
              </p:cNvPr>
              <p:cNvSpPr/>
              <p:nvPr/>
            </p:nvSpPr>
            <p:spPr>
              <a:xfrm>
                <a:off x="4239672" y="3099731"/>
                <a:ext cx="122414" cy="73226"/>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正方形/長方形 47">
                <a:extLst>
                  <a:ext uri="{FF2B5EF4-FFF2-40B4-BE49-F238E27FC236}">
                    <a16:creationId xmlns:a16="http://schemas.microsoft.com/office/drawing/2014/main" id="{2D6DE557-C9D8-2C3C-EA85-9D807693C738}"/>
                  </a:ext>
                </a:extLst>
              </p:cNvPr>
              <p:cNvSpPr/>
              <p:nvPr/>
            </p:nvSpPr>
            <p:spPr>
              <a:xfrm>
                <a:off x="4313252" y="3099731"/>
                <a:ext cx="48833" cy="73226"/>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9" name="正方形/長方形 48">
                <a:extLst>
                  <a:ext uri="{FF2B5EF4-FFF2-40B4-BE49-F238E27FC236}">
                    <a16:creationId xmlns:a16="http://schemas.microsoft.com/office/drawing/2014/main" id="{190C9987-FD83-87A7-B336-3D875EECD9AD}"/>
                  </a:ext>
                </a:extLst>
              </p:cNvPr>
              <p:cNvSpPr/>
              <p:nvPr/>
            </p:nvSpPr>
            <p:spPr>
              <a:xfrm>
                <a:off x="4206192" y="3173364"/>
                <a:ext cx="191994" cy="88802"/>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0" name="正方形/長方形 49">
                <a:extLst>
                  <a:ext uri="{FF2B5EF4-FFF2-40B4-BE49-F238E27FC236}">
                    <a16:creationId xmlns:a16="http://schemas.microsoft.com/office/drawing/2014/main" id="{5AE26103-BF14-7539-4CDE-65F15A73A0BF}"/>
                  </a:ext>
                </a:extLst>
              </p:cNvPr>
              <p:cNvSpPr/>
              <p:nvPr/>
            </p:nvSpPr>
            <p:spPr>
              <a:xfrm>
                <a:off x="4285491" y="3173364"/>
                <a:ext cx="112694" cy="88802"/>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34" name="グループ化 33">
              <a:extLst>
                <a:ext uri="{FF2B5EF4-FFF2-40B4-BE49-F238E27FC236}">
                  <a16:creationId xmlns:a16="http://schemas.microsoft.com/office/drawing/2014/main" id="{BCE3AF8C-ABF5-9E54-9A96-3ABC80A60045}"/>
                </a:ext>
              </a:extLst>
            </p:cNvPr>
            <p:cNvGrpSpPr/>
            <p:nvPr/>
          </p:nvGrpSpPr>
          <p:grpSpPr>
            <a:xfrm>
              <a:off x="4574280" y="2895628"/>
              <a:ext cx="191994" cy="162435"/>
              <a:chOff x="4190037" y="2915507"/>
              <a:chExt cx="191994" cy="162435"/>
            </a:xfrm>
          </p:grpSpPr>
          <p:sp>
            <p:nvSpPr>
              <p:cNvPr id="43" name="正方形/長方形 42">
                <a:extLst>
                  <a:ext uri="{FF2B5EF4-FFF2-40B4-BE49-F238E27FC236}">
                    <a16:creationId xmlns:a16="http://schemas.microsoft.com/office/drawing/2014/main" id="{880620A1-F312-ADE9-6581-EE7B4C8A1EED}"/>
                  </a:ext>
                </a:extLst>
              </p:cNvPr>
              <p:cNvSpPr/>
              <p:nvPr/>
            </p:nvSpPr>
            <p:spPr>
              <a:xfrm>
                <a:off x="4223517" y="2915507"/>
                <a:ext cx="122414" cy="73226"/>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4" name="正方形/長方形 43">
                <a:extLst>
                  <a:ext uri="{FF2B5EF4-FFF2-40B4-BE49-F238E27FC236}">
                    <a16:creationId xmlns:a16="http://schemas.microsoft.com/office/drawing/2014/main" id="{0C5A00A2-93A0-B453-3417-E68432E3F9AC}"/>
                  </a:ext>
                </a:extLst>
              </p:cNvPr>
              <p:cNvSpPr/>
              <p:nvPr/>
            </p:nvSpPr>
            <p:spPr>
              <a:xfrm>
                <a:off x="4297097" y="2915507"/>
                <a:ext cx="48833" cy="73226"/>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5" name="正方形/長方形 44">
                <a:extLst>
                  <a:ext uri="{FF2B5EF4-FFF2-40B4-BE49-F238E27FC236}">
                    <a16:creationId xmlns:a16="http://schemas.microsoft.com/office/drawing/2014/main" id="{7E80F8BE-9281-988F-22A4-5F18D657193B}"/>
                  </a:ext>
                </a:extLst>
              </p:cNvPr>
              <p:cNvSpPr/>
              <p:nvPr/>
            </p:nvSpPr>
            <p:spPr>
              <a:xfrm>
                <a:off x="4190037" y="2989140"/>
                <a:ext cx="191994" cy="88802"/>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6" name="正方形/長方形 45">
                <a:extLst>
                  <a:ext uri="{FF2B5EF4-FFF2-40B4-BE49-F238E27FC236}">
                    <a16:creationId xmlns:a16="http://schemas.microsoft.com/office/drawing/2014/main" id="{7353F257-C846-3381-3B7E-B649247EDF37}"/>
                  </a:ext>
                </a:extLst>
              </p:cNvPr>
              <p:cNvSpPr/>
              <p:nvPr/>
            </p:nvSpPr>
            <p:spPr>
              <a:xfrm>
                <a:off x="4269336" y="2989140"/>
                <a:ext cx="112694" cy="88802"/>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35" name="グループ化 34">
              <a:extLst>
                <a:ext uri="{FF2B5EF4-FFF2-40B4-BE49-F238E27FC236}">
                  <a16:creationId xmlns:a16="http://schemas.microsoft.com/office/drawing/2014/main" id="{07BB74D0-FEB2-0CC7-E10B-EA3FF5FC6AFF}"/>
                </a:ext>
              </a:extLst>
            </p:cNvPr>
            <p:cNvGrpSpPr/>
            <p:nvPr/>
          </p:nvGrpSpPr>
          <p:grpSpPr>
            <a:xfrm>
              <a:off x="4734244" y="2573096"/>
              <a:ext cx="112694" cy="162435"/>
              <a:chOff x="4151048" y="2412513"/>
              <a:chExt cx="112694" cy="162435"/>
            </a:xfrm>
          </p:grpSpPr>
          <p:sp>
            <p:nvSpPr>
              <p:cNvPr id="39" name="正方形/長方形 38">
                <a:extLst>
                  <a:ext uri="{FF2B5EF4-FFF2-40B4-BE49-F238E27FC236}">
                    <a16:creationId xmlns:a16="http://schemas.microsoft.com/office/drawing/2014/main" id="{A161637F-C6FE-CEF0-CEA6-31AB71CBE0C7}"/>
                  </a:ext>
                </a:extLst>
              </p:cNvPr>
              <p:cNvSpPr/>
              <p:nvPr/>
            </p:nvSpPr>
            <p:spPr>
              <a:xfrm>
                <a:off x="4178808" y="2412513"/>
                <a:ext cx="48833" cy="73226"/>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2" name="正方形/長方形 41">
                <a:extLst>
                  <a:ext uri="{FF2B5EF4-FFF2-40B4-BE49-F238E27FC236}">
                    <a16:creationId xmlns:a16="http://schemas.microsoft.com/office/drawing/2014/main" id="{56C6FB75-6701-23C5-16E3-CFBA0E1EFBF6}"/>
                  </a:ext>
                </a:extLst>
              </p:cNvPr>
              <p:cNvSpPr/>
              <p:nvPr/>
            </p:nvSpPr>
            <p:spPr>
              <a:xfrm>
                <a:off x="4151048" y="2486146"/>
                <a:ext cx="112694" cy="88802"/>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sp>
          <p:nvSpPr>
            <p:cNvPr id="37" name="正方形/長方形 36">
              <a:extLst>
                <a:ext uri="{FF2B5EF4-FFF2-40B4-BE49-F238E27FC236}">
                  <a16:creationId xmlns:a16="http://schemas.microsoft.com/office/drawing/2014/main" id="{BC332ED8-0C74-106B-6035-9814CFDBF8D9}"/>
                </a:ext>
              </a:extLst>
            </p:cNvPr>
            <p:cNvSpPr/>
            <p:nvPr/>
          </p:nvSpPr>
          <p:spPr>
            <a:xfrm>
              <a:off x="4226905" y="2604633"/>
              <a:ext cx="50153" cy="386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a:extLst>
              <a:ext uri="{FF2B5EF4-FFF2-40B4-BE49-F238E27FC236}">
                <a16:creationId xmlns:a16="http://schemas.microsoft.com/office/drawing/2014/main" id="{3DC785AA-6035-86B2-9584-B766911DC27B}"/>
              </a:ext>
            </a:extLst>
          </p:cNvPr>
          <p:cNvGrpSpPr/>
          <p:nvPr/>
        </p:nvGrpSpPr>
        <p:grpSpPr>
          <a:xfrm>
            <a:off x="4146015" y="5377852"/>
            <a:ext cx="453753" cy="325045"/>
            <a:chOff x="4827567" y="656606"/>
            <a:chExt cx="3723291" cy="2667172"/>
          </a:xfrm>
        </p:grpSpPr>
        <p:pic>
          <p:nvPicPr>
            <p:cNvPr id="22" name="図 21" descr="図形&#10;&#10;中程度の精度で自動的に生成された説明">
              <a:extLst>
                <a:ext uri="{FF2B5EF4-FFF2-40B4-BE49-F238E27FC236}">
                  <a16:creationId xmlns:a16="http://schemas.microsoft.com/office/drawing/2014/main" id="{48487DCE-C364-A227-B949-692AF7CFD2D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827567" y="656606"/>
              <a:ext cx="3723291" cy="2667172"/>
            </a:xfrm>
            <a:prstGeom prst="rect">
              <a:avLst/>
            </a:prstGeom>
          </p:spPr>
        </p:pic>
        <p:sp>
          <p:nvSpPr>
            <p:cNvPr id="23" name="正方形/長方形 22">
              <a:extLst>
                <a:ext uri="{FF2B5EF4-FFF2-40B4-BE49-F238E27FC236}">
                  <a16:creationId xmlns:a16="http://schemas.microsoft.com/office/drawing/2014/main" id="{70B382CC-6305-22B5-85A0-CFACE1CBAB98}"/>
                </a:ext>
              </a:extLst>
            </p:cNvPr>
            <p:cNvSpPr/>
            <p:nvPr/>
          </p:nvSpPr>
          <p:spPr>
            <a:xfrm>
              <a:off x="6523081" y="665922"/>
              <a:ext cx="361558" cy="39558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5" name="図 24" descr="図形&#10;&#10;低い精度で自動的に生成された説明">
            <a:extLst>
              <a:ext uri="{FF2B5EF4-FFF2-40B4-BE49-F238E27FC236}">
                <a16:creationId xmlns:a16="http://schemas.microsoft.com/office/drawing/2014/main" id="{C158DF22-ECFA-7758-8186-7C339371EC19}"/>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flipH="1">
            <a:off x="3876426" y="4855071"/>
            <a:ext cx="401971" cy="346557"/>
          </a:xfrm>
          <a:prstGeom prst="rect">
            <a:avLst/>
          </a:prstGeom>
        </p:spPr>
      </p:pic>
      <p:pic>
        <p:nvPicPr>
          <p:cNvPr id="26" name="図 25" descr="図形&#10;&#10;低い精度で自動的に生成された説明">
            <a:extLst>
              <a:ext uri="{FF2B5EF4-FFF2-40B4-BE49-F238E27FC236}">
                <a16:creationId xmlns:a16="http://schemas.microsoft.com/office/drawing/2014/main" id="{67B1DB80-FF57-61C4-DEB3-D8DA1EF7319B}"/>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flipH="1">
            <a:off x="4169908" y="5774225"/>
            <a:ext cx="366280" cy="315786"/>
          </a:xfrm>
          <a:prstGeom prst="rect">
            <a:avLst/>
          </a:prstGeom>
        </p:spPr>
      </p:pic>
    </p:spTree>
    <p:extLst>
      <p:ext uri="{BB962C8B-B14F-4D97-AF65-F5344CB8AC3E}">
        <p14:creationId xmlns:p14="http://schemas.microsoft.com/office/powerpoint/2010/main" val="632924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946D711-D27A-19DC-6790-683FBCDE786A}"/>
              </a:ext>
            </a:extLst>
          </p:cNvPr>
          <p:cNvSpPr/>
          <p:nvPr/>
        </p:nvSpPr>
        <p:spPr>
          <a:xfrm>
            <a:off x="3531842" y="421068"/>
            <a:ext cx="1438879" cy="2290794"/>
          </a:xfrm>
          <a:prstGeom prst="rect">
            <a:avLst/>
          </a:prstGeom>
          <a:solidFill>
            <a:schemeClr val="accent2">
              <a:lumMod val="20000"/>
              <a:lumOff val="80000"/>
            </a:schemeClr>
          </a:solidFill>
          <a:ln w="28575">
            <a:noFill/>
            <a:extLst>
              <a:ext uri="{C807C97D-BFC1-408E-A445-0C87EB9F89A2}">
                <ask:lineSketchStyleProps xmlns:ask="http://schemas.microsoft.com/office/drawing/2018/sketchyshapes" sd="1219033472">
                  <a:custGeom>
                    <a:avLst/>
                    <a:gdLst>
                      <a:gd name="connsiteX0" fmla="*/ 0 w 1438879"/>
                      <a:gd name="connsiteY0" fmla="*/ 0 h 2290794"/>
                      <a:gd name="connsiteX1" fmla="*/ 465238 w 1438879"/>
                      <a:gd name="connsiteY1" fmla="*/ 0 h 2290794"/>
                      <a:gd name="connsiteX2" fmla="*/ 901698 w 1438879"/>
                      <a:gd name="connsiteY2" fmla="*/ 0 h 2290794"/>
                      <a:gd name="connsiteX3" fmla="*/ 1438879 w 1438879"/>
                      <a:gd name="connsiteY3" fmla="*/ 0 h 2290794"/>
                      <a:gd name="connsiteX4" fmla="*/ 1438879 w 1438879"/>
                      <a:gd name="connsiteY4" fmla="*/ 549791 h 2290794"/>
                      <a:gd name="connsiteX5" fmla="*/ 1438879 w 1438879"/>
                      <a:gd name="connsiteY5" fmla="*/ 1076673 h 2290794"/>
                      <a:gd name="connsiteX6" fmla="*/ 1438879 w 1438879"/>
                      <a:gd name="connsiteY6" fmla="*/ 1603556 h 2290794"/>
                      <a:gd name="connsiteX7" fmla="*/ 1438879 w 1438879"/>
                      <a:gd name="connsiteY7" fmla="*/ 2290794 h 2290794"/>
                      <a:gd name="connsiteX8" fmla="*/ 959253 w 1438879"/>
                      <a:gd name="connsiteY8" fmla="*/ 2290794 h 2290794"/>
                      <a:gd name="connsiteX9" fmla="*/ 522793 w 1438879"/>
                      <a:gd name="connsiteY9" fmla="*/ 2290794 h 2290794"/>
                      <a:gd name="connsiteX10" fmla="*/ 0 w 1438879"/>
                      <a:gd name="connsiteY10" fmla="*/ 2290794 h 2290794"/>
                      <a:gd name="connsiteX11" fmla="*/ 0 w 1438879"/>
                      <a:gd name="connsiteY11" fmla="*/ 1718096 h 2290794"/>
                      <a:gd name="connsiteX12" fmla="*/ 0 w 1438879"/>
                      <a:gd name="connsiteY12" fmla="*/ 1122489 h 2290794"/>
                      <a:gd name="connsiteX13" fmla="*/ 0 w 1438879"/>
                      <a:gd name="connsiteY13" fmla="*/ 572699 h 2290794"/>
                      <a:gd name="connsiteX14" fmla="*/ 0 w 1438879"/>
                      <a:gd name="connsiteY14" fmla="*/ 0 h 2290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8879" h="2290794" extrusionOk="0">
                        <a:moveTo>
                          <a:pt x="0" y="0"/>
                        </a:moveTo>
                        <a:cubicBezTo>
                          <a:pt x="204009" y="-6106"/>
                          <a:pt x="236653" y="12981"/>
                          <a:pt x="465238" y="0"/>
                        </a:cubicBezTo>
                        <a:cubicBezTo>
                          <a:pt x="693823" y="-12981"/>
                          <a:pt x="743156" y="5254"/>
                          <a:pt x="901698" y="0"/>
                        </a:cubicBezTo>
                        <a:cubicBezTo>
                          <a:pt x="1060240" y="-5254"/>
                          <a:pt x="1232649" y="3360"/>
                          <a:pt x="1438879" y="0"/>
                        </a:cubicBezTo>
                        <a:cubicBezTo>
                          <a:pt x="1442501" y="169996"/>
                          <a:pt x="1435589" y="333404"/>
                          <a:pt x="1438879" y="549791"/>
                        </a:cubicBezTo>
                        <a:cubicBezTo>
                          <a:pt x="1442169" y="766178"/>
                          <a:pt x="1446247" y="932632"/>
                          <a:pt x="1438879" y="1076673"/>
                        </a:cubicBezTo>
                        <a:cubicBezTo>
                          <a:pt x="1431511" y="1220714"/>
                          <a:pt x="1460055" y="1478333"/>
                          <a:pt x="1438879" y="1603556"/>
                        </a:cubicBezTo>
                        <a:cubicBezTo>
                          <a:pt x="1417703" y="1728779"/>
                          <a:pt x="1404632" y="2144052"/>
                          <a:pt x="1438879" y="2290794"/>
                        </a:cubicBezTo>
                        <a:cubicBezTo>
                          <a:pt x="1305834" y="2287423"/>
                          <a:pt x="1068678" y="2272715"/>
                          <a:pt x="959253" y="2290794"/>
                        </a:cubicBezTo>
                        <a:cubicBezTo>
                          <a:pt x="849828" y="2308873"/>
                          <a:pt x="699708" y="2276388"/>
                          <a:pt x="522793" y="2290794"/>
                        </a:cubicBezTo>
                        <a:cubicBezTo>
                          <a:pt x="345878" y="2305200"/>
                          <a:pt x="207537" y="2312034"/>
                          <a:pt x="0" y="2290794"/>
                        </a:cubicBezTo>
                        <a:cubicBezTo>
                          <a:pt x="38" y="2033412"/>
                          <a:pt x="-14354" y="2003455"/>
                          <a:pt x="0" y="1718096"/>
                        </a:cubicBezTo>
                        <a:cubicBezTo>
                          <a:pt x="14354" y="1432737"/>
                          <a:pt x="-18053" y="1308702"/>
                          <a:pt x="0" y="1122489"/>
                        </a:cubicBezTo>
                        <a:cubicBezTo>
                          <a:pt x="18053" y="936276"/>
                          <a:pt x="-24629" y="833931"/>
                          <a:pt x="0" y="572699"/>
                        </a:cubicBezTo>
                        <a:cubicBezTo>
                          <a:pt x="24629" y="311467"/>
                          <a:pt x="12529" y="22225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7" name="図 56" descr="図形&#10;&#10;中程度の精度で自動的に生成された説明">
            <a:extLst>
              <a:ext uri="{FF2B5EF4-FFF2-40B4-BE49-F238E27FC236}">
                <a16:creationId xmlns:a16="http://schemas.microsoft.com/office/drawing/2014/main" id="{FEA6A81C-C601-377D-E93B-2DF44161C5A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03765" y="1049018"/>
            <a:ext cx="888146" cy="542631"/>
          </a:xfrm>
          <a:prstGeom prst="rect">
            <a:avLst/>
          </a:prstGeom>
        </p:spPr>
      </p:pic>
      <p:grpSp>
        <p:nvGrpSpPr>
          <p:cNvPr id="10" name="グループ化 9">
            <a:extLst>
              <a:ext uri="{FF2B5EF4-FFF2-40B4-BE49-F238E27FC236}">
                <a16:creationId xmlns:a16="http://schemas.microsoft.com/office/drawing/2014/main" id="{D683ECBA-ED8E-041F-7172-9474BA0B148A}"/>
              </a:ext>
            </a:extLst>
          </p:cNvPr>
          <p:cNvGrpSpPr/>
          <p:nvPr/>
        </p:nvGrpSpPr>
        <p:grpSpPr>
          <a:xfrm>
            <a:off x="285197" y="5278742"/>
            <a:ext cx="4877061" cy="1859865"/>
            <a:chOff x="285197" y="5278742"/>
            <a:chExt cx="4877061" cy="1859865"/>
          </a:xfrm>
        </p:grpSpPr>
        <p:grpSp>
          <p:nvGrpSpPr>
            <p:cNvPr id="107" name="グループ化 106">
              <a:extLst>
                <a:ext uri="{FF2B5EF4-FFF2-40B4-BE49-F238E27FC236}">
                  <a16:creationId xmlns:a16="http://schemas.microsoft.com/office/drawing/2014/main" id="{6244FBAC-97E5-9EA0-12DC-03C5D2DCD3F3}"/>
                </a:ext>
              </a:extLst>
            </p:cNvPr>
            <p:cNvGrpSpPr/>
            <p:nvPr/>
          </p:nvGrpSpPr>
          <p:grpSpPr>
            <a:xfrm>
              <a:off x="285197" y="5278742"/>
              <a:ext cx="4877061" cy="1859865"/>
              <a:chOff x="149976" y="5613394"/>
              <a:chExt cx="4877061" cy="1859865"/>
            </a:xfrm>
          </p:grpSpPr>
          <p:sp>
            <p:nvSpPr>
              <p:cNvPr id="108" name="テキスト ボックス 107">
                <a:extLst>
                  <a:ext uri="{FF2B5EF4-FFF2-40B4-BE49-F238E27FC236}">
                    <a16:creationId xmlns:a16="http://schemas.microsoft.com/office/drawing/2014/main" id="{95AD836A-8B10-B082-953A-A1A8893577F7}"/>
                  </a:ext>
                </a:extLst>
              </p:cNvPr>
              <p:cNvSpPr txBox="1"/>
              <p:nvPr/>
            </p:nvSpPr>
            <p:spPr>
              <a:xfrm>
                <a:off x="377023" y="7196260"/>
                <a:ext cx="373262" cy="276999"/>
              </a:xfrm>
              <a:prstGeom prst="rect">
                <a:avLst/>
              </a:prstGeom>
              <a:noFill/>
            </p:spPr>
            <p:txBody>
              <a:bodyPr wrap="square" rtlCol="0">
                <a:spAutoFit/>
              </a:bodyPr>
              <a:lstStyle/>
              <a:p>
                <a:r>
                  <a:rPr kumimoji="1" lang="en-US" altLang="ja-JP" sz="1200" b="1" dirty="0"/>
                  <a:t>3</a:t>
                </a:r>
                <a:endParaRPr kumimoji="1" lang="ja-JP" altLang="en-US" sz="1200" b="1" dirty="0"/>
              </a:p>
            </p:txBody>
          </p:sp>
          <p:sp>
            <p:nvSpPr>
              <p:cNvPr id="109" name="正方形/長方形 108">
                <a:extLst>
                  <a:ext uri="{FF2B5EF4-FFF2-40B4-BE49-F238E27FC236}">
                    <a16:creationId xmlns:a16="http://schemas.microsoft.com/office/drawing/2014/main" id="{D01DCE29-BF02-55C5-A11F-EDF8B7D24BD7}"/>
                  </a:ext>
                </a:extLst>
              </p:cNvPr>
              <p:cNvSpPr/>
              <p:nvPr/>
            </p:nvSpPr>
            <p:spPr>
              <a:xfrm>
                <a:off x="155945" y="5769416"/>
                <a:ext cx="4706449" cy="164807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1" name="図 160">
                <a:extLst>
                  <a:ext uri="{FF2B5EF4-FFF2-40B4-BE49-F238E27FC236}">
                    <a16:creationId xmlns:a16="http://schemas.microsoft.com/office/drawing/2014/main" id="{C082895E-AD7A-77F1-7184-793BD94E9CFD}"/>
                  </a:ext>
                </a:extLst>
              </p:cNvPr>
              <p:cNvPicPr>
                <a:picLocks noChangeAspect="1"/>
              </p:cNvPicPr>
              <p:nvPr/>
            </p:nvPicPr>
            <p:blipFill>
              <a:blip r:embed="rId3"/>
              <a:stretch>
                <a:fillRect/>
              </a:stretch>
            </p:blipFill>
            <p:spPr>
              <a:xfrm>
                <a:off x="149976" y="5938759"/>
                <a:ext cx="2065037" cy="1470149"/>
              </a:xfrm>
              <a:prstGeom prst="rect">
                <a:avLst/>
              </a:prstGeom>
            </p:spPr>
          </p:pic>
          <p:sp>
            <p:nvSpPr>
              <p:cNvPr id="163" name="テキスト ボックス 162">
                <a:extLst>
                  <a:ext uri="{FF2B5EF4-FFF2-40B4-BE49-F238E27FC236}">
                    <a16:creationId xmlns:a16="http://schemas.microsoft.com/office/drawing/2014/main" id="{4F3837B9-752D-A430-8EF8-369285E79C89}"/>
                  </a:ext>
                </a:extLst>
              </p:cNvPr>
              <p:cNvSpPr txBox="1"/>
              <p:nvPr/>
            </p:nvSpPr>
            <p:spPr>
              <a:xfrm>
                <a:off x="2193565" y="6121270"/>
                <a:ext cx="1883057" cy="1231106"/>
              </a:xfrm>
              <a:prstGeom prst="rect">
                <a:avLst/>
              </a:prstGeom>
              <a:noFill/>
            </p:spPr>
            <p:txBody>
              <a:bodyPr wrap="square" rtlCol="0">
                <a:spAutoFit/>
              </a:bodyPr>
              <a:lstStyle/>
              <a:p>
                <a:pPr defTabSz="266365">
                  <a:lnSpc>
                    <a:spcPts val="1800"/>
                  </a:lnSpc>
                  <a:defRPr/>
                </a:pPr>
                <a:r>
                  <a:rPr kumimoji="1" lang="ja-JP" altLang="en-US" sz="1100" dirty="0">
                    <a:solidFill>
                      <a:prstClr val="black"/>
                    </a:solidFill>
                    <a:latin typeface="メイリオ" panose="020B0604030504040204" pitchFamily="50" charset="-128"/>
                    <a:ea typeface="メイリオ" panose="020B0604030504040204" pitchFamily="50" charset="-128"/>
                  </a:rPr>
                  <a:t>　集積所、仮置場の設置場所、レイアウトに関する情報は、右の二次元バーコードから情報を入手してください。　</a:t>
                </a:r>
                <a:endParaRPr kumimoji="1"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165" name="四角形: 角を丸くする 164">
                <a:extLst>
                  <a:ext uri="{FF2B5EF4-FFF2-40B4-BE49-F238E27FC236}">
                    <a16:creationId xmlns:a16="http://schemas.microsoft.com/office/drawing/2014/main" id="{D3795806-A32B-462B-01B5-2D4DDD8FFE44}"/>
                  </a:ext>
                </a:extLst>
              </p:cNvPr>
              <p:cNvSpPr/>
              <p:nvPr/>
            </p:nvSpPr>
            <p:spPr>
              <a:xfrm>
                <a:off x="3331523" y="5654622"/>
                <a:ext cx="1695514" cy="504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lnSpc>
                    <a:spcPts val="1200"/>
                  </a:lnSpc>
                </a:pPr>
                <a:r>
                  <a:rPr kumimoji="1" lang="ja-JP" altLang="en-US" sz="1100" b="1" dirty="0">
                    <a:solidFill>
                      <a:srgbClr val="FF0000"/>
                    </a:solidFill>
                    <a:latin typeface="メイリオ" panose="020B0604030504040204" pitchFamily="50" charset="-128"/>
                    <a:ea typeface="メイリオ" panose="020B0604030504040204" pitchFamily="50" charset="-128"/>
                  </a:rPr>
                  <a:t>各自治体の実態に応じて</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pPr algn="ctr">
                  <a:lnSpc>
                    <a:spcPts val="1200"/>
                  </a:lnSpc>
                </a:pPr>
                <a:r>
                  <a:rPr kumimoji="1" lang="ja-JP" altLang="en-US" sz="1100" b="1" dirty="0">
                    <a:solidFill>
                      <a:srgbClr val="FF0000"/>
                    </a:solidFill>
                    <a:latin typeface="メイリオ" panose="020B0604030504040204" pitchFamily="50" charset="-128"/>
                    <a:ea typeface="メイリオ" panose="020B0604030504040204" pitchFamily="50" charset="-128"/>
                  </a:rPr>
                  <a:t>活用する記載スペース</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pPr algn="ctr">
                  <a:lnSpc>
                    <a:spcPts val="1200"/>
                  </a:lnSpc>
                </a:pPr>
                <a:r>
                  <a:rPr kumimoji="1" lang="ja-JP" altLang="en-US" sz="1100" b="1" dirty="0">
                    <a:solidFill>
                      <a:srgbClr val="FF0000"/>
                    </a:solidFill>
                    <a:latin typeface="メイリオ" panose="020B0604030504040204" pitchFamily="50" charset="-128"/>
                    <a:ea typeface="メイリオ" panose="020B0604030504040204" pitchFamily="50" charset="-128"/>
                  </a:rPr>
                  <a:t>↓記載例</a:t>
                </a:r>
              </a:p>
            </p:txBody>
          </p:sp>
          <p:sp>
            <p:nvSpPr>
              <p:cNvPr id="166" name="四角形: 角を丸くする 167">
                <a:extLst>
                  <a:ext uri="{FF2B5EF4-FFF2-40B4-BE49-F238E27FC236}">
                    <a16:creationId xmlns:a16="http://schemas.microsoft.com/office/drawing/2014/main" id="{250E7B4C-9EAC-D20C-C71C-9FA72EC7AF20}"/>
                  </a:ext>
                </a:extLst>
              </p:cNvPr>
              <p:cNvSpPr/>
              <p:nvPr/>
            </p:nvSpPr>
            <p:spPr>
              <a:xfrm>
                <a:off x="228524" y="5613394"/>
                <a:ext cx="2592000" cy="250626"/>
              </a:xfrm>
              <a:prstGeom prst="roundRect">
                <a:avLst>
                  <a:gd name="adj" fmla="val 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集積所・仮置場のレイアウトイメージ</a:t>
                </a:r>
                <a:endParaRPr kumimoji="1" lang="en-US" altLang="ja-JP" sz="1100" b="1" dirty="0">
                  <a:solidFill>
                    <a:schemeClr val="tx1"/>
                  </a:solidFill>
                  <a:latin typeface="メイリオ" panose="020B0604030504040204" pitchFamily="50" charset="-128"/>
                  <a:ea typeface="メイリオ" panose="020B0604030504040204" pitchFamily="50" charset="-128"/>
                </a:endParaRPr>
              </a:p>
            </p:txBody>
          </p:sp>
        </p:grpSp>
        <p:sp>
          <p:nvSpPr>
            <p:cNvPr id="9" name="正方形/長方形 8">
              <a:extLst>
                <a:ext uri="{FF2B5EF4-FFF2-40B4-BE49-F238E27FC236}">
                  <a16:creationId xmlns:a16="http://schemas.microsoft.com/office/drawing/2014/main" id="{E41479CA-B5BF-90F4-B780-C472F063F6B7}"/>
                </a:ext>
              </a:extLst>
            </p:cNvPr>
            <p:cNvSpPr/>
            <p:nvPr/>
          </p:nvSpPr>
          <p:spPr>
            <a:xfrm>
              <a:off x="4258298" y="5999888"/>
              <a:ext cx="607649" cy="60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二次元バーコード</a:t>
              </a:r>
              <a:endParaRPr kumimoji="1" lang="en-US" altLang="ja-JP" sz="1100" b="1" dirty="0">
                <a:latin typeface="メイリオ" panose="020B0604030504040204" pitchFamily="50" charset="-128"/>
                <a:ea typeface="メイリオ" panose="020B0604030504040204" pitchFamily="50" charset="-128"/>
              </a:endParaRPr>
            </a:p>
          </p:txBody>
        </p:sp>
      </p:grpSp>
      <p:sp>
        <p:nvSpPr>
          <p:cNvPr id="4" name="テキスト ボックス 3">
            <a:extLst>
              <a:ext uri="{FF2B5EF4-FFF2-40B4-BE49-F238E27FC236}">
                <a16:creationId xmlns:a16="http://schemas.microsoft.com/office/drawing/2014/main" id="{411CAA0E-7E58-655F-4FE4-6C7FFE1DA83A}"/>
              </a:ext>
            </a:extLst>
          </p:cNvPr>
          <p:cNvSpPr txBox="1"/>
          <p:nvPr/>
        </p:nvSpPr>
        <p:spPr>
          <a:xfrm>
            <a:off x="247503" y="243027"/>
            <a:ext cx="4844278" cy="3415037"/>
          </a:xfrm>
          <a:prstGeom prst="rect">
            <a:avLst/>
          </a:prstGeom>
          <a:noFill/>
        </p:spPr>
        <p:txBody>
          <a:bodyPr wrap="square" rtlCol="0">
            <a:spAutoFit/>
          </a:bodyPr>
          <a:lstStyle/>
          <a:p>
            <a:pPr>
              <a:lnSpc>
                <a:spcPts val="2000"/>
              </a:lnSpc>
            </a:pPr>
            <a:r>
              <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rPr>
              <a:t>３</a:t>
            </a:r>
            <a:r>
              <a:rPr kumimoji="1" lang="en-US" altLang="ja-JP" sz="1200" b="1" dirty="0">
                <a:solidFill>
                  <a:schemeClr val="accent2">
                    <a:lumMod val="75000"/>
                  </a:schemeClr>
                </a:solidFill>
                <a:latin typeface="メイリオ" panose="020B0604030504040204" pitchFamily="50" charset="-128"/>
                <a:ea typeface="メイリオ" panose="020B0604030504040204" pitchFamily="50" charset="-128"/>
              </a:rPr>
              <a:t>. </a:t>
            </a:r>
            <a:r>
              <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rPr>
              <a:t>車両等への積込み・運搬作業</a:t>
            </a: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a:p>
            <a:pPr>
              <a:lnSpc>
                <a:spcPts val="1800"/>
              </a:lnSpc>
            </a:pPr>
            <a:endParaRPr kumimoji="1" lang="ja-JP" altLang="en-US" sz="1100" dirty="0">
              <a:latin typeface="メイリオ" panose="020B0604030504040204" pitchFamily="50" charset="-128"/>
              <a:ea typeface="メイリオ" panose="020B0604030504040204" pitchFamily="50" charset="-128"/>
            </a:endParaRPr>
          </a:p>
          <a:p>
            <a:pPr>
              <a:lnSpc>
                <a:spcPts val="1800"/>
              </a:lnSpc>
              <a:spcBef>
                <a:spcPts val="600"/>
              </a:spcBef>
            </a:pPr>
            <a:r>
              <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rPr>
              <a:t>４</a:t>
            </a:r>
            <a:r>
              <a:rPr kumimoji="1" lang="en-US" altLang="ja-JP" sz="1200" b="1" dirty="0">
                <a:solidFill>
                  <a:schemeClr val="accent2">
                    <a:lumMod val="75000"/>
                  </a:schemeClr>
                </a:solidFill>
                <a:latin typeface="メイリオ" panose="020B0604030504040204" pitchFamily="50" charset="-128"/>
                <a:ea typeface="メイリオ" panose="020B0604030504040204" pitchFamily="50" charset="-128"/>
              </a:rPr>
              <a:t>. </a:t>
            </a:r>
            <a:r>
              <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rPr>
              <a:t>集積所・仮置場での荷下ろし作業</a:t>
            </a:r>
          </a:p>
        </p:txBody>
      </p:sp>
      <p:sp>
        <p:nvSpPr>
          <p:cNvPr id="7" name="テキスト ボックス 6">
            <a:extLst>
              <a:ext uri="{FF2B5EF4-FFF2-40B4-BE49-F238E27FC236}">
                <a16:creationId xmlns:a16="http://schemas.microsoft.com/office/drawing/2014/main" id="{9F53BE6C-72BA-1F1F-24C5-967E8F5BE5B6}"/>
              </a:ext>
            </a:extLst>
          </p:cNvPr>
          <p:cNvSpPr txBox="1"/>
          <p:nvPr/>
        </p:nvSpPr>
        <p:spPr>
          <a:xfrm>
            <a:off x="243711" y="521352"/>
            <a:ext cx="3356589" cy="1439497"/>
          </a:xfrm>
          <a:prstGeom prst="rect">
            <a:avLst/>
          </a:prstGeom>
          <a:noFill/>
        </p:spPr>
        <p:txBody>
          <a:bodyPr wrap="square" rtlCol="0">
            <a:spAutoFit/>
          </a:bodyPr>
          <a:lstStyle/>
          <a:p>
            <a:pPr>
              <a:lnSpc>
                <a:spcPts val="2000"/>
              </a:lnSpc>
            </a:pPr>
            <a:r>
              <a:rPr kumimoji="1" lang="ja-JP" altLang="en-US" sz="1100" dirty="0">
                <a:latin typeface="メイリオ" panose="020B0604030504040204" pitchFamily="50" charset="-128"/>
                <a:ea typeface="メイリオ" panose="020B0604030504040204" pitchFamily="50" charset="-128"/>
              </a:rPr>
              <a:t>✓荷下ろしの順序を考慮して、集積所や仮置場で</a:t>
            </a:r>
            <a:endParaRPr kumimoji="1" lang="en-US" altLang="ja-JP" sz="1100" dirty="0">
              <a:latin typeface="メイリオ" panose="020B0604030504040204" pitchFamily="50" charset="-128"/>
              <a:ea typeface="メイリオ" panose="020B0604030504040204" pitchFamily="50" charset="-128"/>
            </a:endParaRP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荷下ろしが早いものを手前に積み込む。</a:t>
            </a:r>
            <a:endParaRPr kumimoji="1" lang="ja-JP" altLang="en-US" sz="1100" strike="sngStrike" dirty="0">
              <a:latin typeface="メイリオ" panose="020B0604030504040204" pitchFamily="50" charset="-128"/>
              <a:ea typeface="メイリオ" panose="020B0604030504040204" pitchFamily="50" charset="-128"/>
            </a:endParaRP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✓荷崩れや積込み過ぎに注意。</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✓突起物や長尺物は布で包むなど、取扱いに注意。</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✓渋滞時は、追突等に注意。</a:t>
            </a:r>
          </a:p>
        </p:txBody>
      </p:sp>
      <p:pic>
        <p:nvPicPr>
          <p:cNvPr id="23" name="Picture 8" descr="大きな荷物を届ける | 宅急便 | 配達員 - 無料ピクトグラム ...">
            <a:extLst>
              <a:ext uri="{FF2B5EF4-FFF2-40B4-BE49-F238E27FC236}">
                <a16:creationId xmlns:a16="http://schemas.microsoft.com/office/drawing/2014/main" id="{8A3C2CC0-8B36-9675-C83F-C3CCEA8BC7CA}"/>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flipH="1">
            <a:off x="3566423" y="1588966"/>
            <a:ext cx="539865" cy="404899"/>
          </a:xfrm>
          <a:prstGeom prst="rect">
            <a:avLst/>
          </a:prstGeom>
          <a:noFill/>
          <a:extLst>
            <a:ext uri="{909E8E84-426E-40DD-AFC4-6F175D3DCCD1}">
              <a14:hiddenFill xmlns:a14="http://schemas.microsoft.com/office/drawing/2010/main">
                <a:solidFill>
                  <a:srgbClr val="FFFFFF"/>
                </a:solidFill>
              </a14:hiddenFill>
            </a:ext>
          </a:extLst>
        </p:spPr>
      </p:pic>
      <p:sp>
        <p:nvSpPr>
          <p:cNvPr id="24" name="矢印: 下 23">
            <a:extLst>
              <a:ext uri="{FF2B5EF4-FFF2-40B4-BE49-F238E27FC236}">
                <a16:creationId xmlns:a16="http://schemas.microsoft.com/office/drawing/2014/main" id="{34E7B56D-5688-9477-FD46-C7197911AE56}"/>
              </a:ext>
            </a:extLst>
          </p:cNvPr>
          <p:cNvSpPr/>
          <p:nvPr/>
        </p:nvSpPr>
        <p:spPr>
          <a:xfrm>
            <a:off x="3840478" y="2815964"/>
            <a:ext cx="966655" cy="594488"/>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284364B6-D1D5-CEE4-77A0-501F5BFBA495}"/>
              </a:ext>
            </a:extLst>
          </p:cNvPr>
          <p:cNvSpPr txBox="1"/>
          <p:nvPr/>
        </p:nvSpPr>
        <p:spPr>
          <a:xfrm>
            <a:off x="240538" y="3570187"/>
            <a:ext cx="3348000" cy="1324080"/>
          </a:xfrm>
          <a:prstGeom prst="rect">
            <a:avLst/>
          </a:prstGeom>
          <a:noFill/>
        </p:spPr>
        <p:txBody>
          <a:bodyPr wrap="square" rtlCol="0">
            <a:spAutoFit/>
          </a:bodyPr>
          <a:lstStyle/>
          <a:p>
            <a:pPr>
              <a:lnSpc>
                <a:spcPts val="1700"/>
              </a:lnSpc>
            </a:pPr>
            <a:r>
              <a:rPr kumimoji="1" lang="ja-JP" altLang="en-US" sz="1100" dirty="0">
                <a:latin typeface="メイリオ" panose="020B0604030504040204" pitchFamily="50" charset="-128"/>
                <a:ea typeface="メイリオ" panose="020B0604030504040204" pitchFamily="50" charset="-128"/>
              </a:rPr>
              <a:t>✓有害物や危険物の排出ルールは行政に確認する。</a:t>
            </a:r>
            <a:endParaRPr kumimoji="1" lang="en-US" altLang="ja-JP" sz="1100" dirty="0">
              <a:latin typeface="メイリオ" panose="020B0604030504040204" pitchFamily="50" charset="-128"/>
              <a:ea typeface="メイリオ" panose="020B0604030504040204" pitchFamily="50" charset="-128"/>
            </a:endParaRP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（可燃物などへ混入しない）</a:t>
            </a:r>
          </a:p>
          <a:p>
            <a:pPr>
              <a:lnSpc>
                <a:spcPts val="1700"/>
              </a:lnSpc>
            </a:pPr>
            <a:r>
              <a:rPr kumimoji="1" lang="ja-JP" altLang="en-US" sz="1100" dirty="0">
                <a:latin typeface="メイリオ" panose="020B0604030504040204" pitchFamily="50" charset="-128"/>
                <a:ea typeface="メイリオ" panose="020B0604030504040204" pitchFamily="50" charset="-128"/>
              </a:rPr>
              <a:t>✓自治体によって、仮置場への搬入時に許可証</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　が必要になる場合があるため、搬入前に確認。</a:t>
            </a:r>
          </a:p>
          <a:p>
            <a:pPr>
              <a:lnSpc>
                <a:spcPts val="1700"/>
              </a:lnSpc>
              <a:spcAft>
                <a:spcPts val="600"/>
              </a:spcAft>
            </a:pPr>
            <a:r>
              <a:rPr kumimoji="1" lang="ja-JP" altLang="en-US" sz="1100" dirty="0">
                <a:latin typeface="メイリオ" panose="020B0604030504040204" pitchFamily="50" charset="-128"/>
                <a:ea typeface="メイリオ" panose="020B0604030504040204" pitchFamily="50" charset="-128"/>
              </a:rPr>
              <a:t>✓</a:t>
            </a:r>
            <a:r>
              <a:rPr kumimoji="1" lang="ja-JP" altLang="en-US" sz="1100" spc="-60" dirty="0">
                <a:latin typeface="メイリオ" panose="020B0604030504040204" pitchFamily="50" charset="-128"/>
                <a:ea typeface="メイリオ" panose="020B0604030504040204" pitchFamily="50" charset="-128"/>
              </a:rPr>
              <a:t>仮置場では、重機やダンプトラックの通行に注意。</a:t>
            </a:r>
          </a:p>
        </p:txBody>
      </p:sp>
      <p:sp>
        <p:nvSpPr>
          <p:cNvPr id="106" name="テキスト ボックス 105">
            <a:extLst>
              <a:ext uri="{FF2B5EF4-FFF2-40B4-BE49-F238E27FC236}">
                <a16:creationId xmlns:a16="http://schemas.microsoft.com/office/drawing/2014/main" id="{9636BC22-15E8-0E01-4FA3-A45FAA246BE1}"/>
              </a:ext>
            </a:extLst>
          </p:cNvPr>
          <p:cNvSpPr txBox="1"/>
          <p:nvPr/>
        </p:nvSpPr>
        <p:spPr>
          <a:xfrm>
            <a:off x="3490707" y="4937840"/>
            <a:ext cx="1446737" cy="400110"/>
          </a:xfrm>
          <a:prstGeom prst="rect">
            <a:avLst/>
          </a:prstGeom>
          <a:noFill/>
        </p:spPr>
        <p:txBody>
          <a:bodyPr wrap="square">
            <a:spAutoFit/>
          </a:bodyPr>
          <a:lstStyle/>
          <a:p>
            <a:r>
              <a:rPr lang="en-US" altLang="ja-JP" sz="10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000" dirty="0">
                <a:solidFill>
                  <a:schemeClr val="bg1">
                    <a:lumMod val="50000"/>
                  </a:schemeClr>
                </a:solidFill>
                <a:latin typeface="メイリオ" panose="020B0604030504040204" pitchFamily="50" charset="-128"/>
                <a:ea typeface="メイリオ" panose="020B0604030504040204" pitchFamily="50" charset="-128"/>
              </a:rPr>
              <a:t>①～③の番号は</a:t>
            </a:r>
            <a:endParaRPr lang="en-US" altLang="ja-JP" sz="10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000" dirty="0">
                <a:solidFill>
                  <a:schemeClr val="bg1">
                    <a:lumMod val="50000"/>
                  </a:schemeClr>
                </a:solidFill>
                <a:latin typeface="メイリオ" panose="020B0604030504040204" pitchFamily="50" charset="-128"/>
                <a:ea typeface="メイリオ" panose="020B0604030504040204" pitchFamily="50" charset="-128"/>
              </a:rPr>
              <a:t>　トラックの積載順</a:t>
            </a:r>
          </a:p>
        </p:txBody>
      </p:sp>
      <p:grpSp>
        <p:nvGrpSpPr>
          <p:cNvPr id="28" name="グループ化 27">
            <a:extLst>
              <a:ext uri="{FF2B5EF4-FFF2-40B4-BE49-F238E27FC236}">
                <a16:creationId xmlns:a16="http://schemas.microsoft.com/office/drawing/2014/main" id="{F5AA8B0B-EF94-898C-2CD6-85ECC653FA01}"/>
              </a:ext>
            </a:extLst>
          </p:cNvPr>
          <p:cNvGrpSpPr/>
          <p:nvPr/>
        </p:nvGrpSpPr>
        <p:grpSpPr>
          <a:xfrm flipH="1">
            <a:off x="3887300" y="1000416"/>
            <a:ext cx="525843" cy="301442"/>
            <a:chOff x="3844204" y="1170593"/>
            <a:chExt cx="400815" cy="229770"/>
          </a:xfrm>
        </p:grpSpPr>
        <p:grpSp>
          <p:nvGrpSpPr>
            <p:cNvPr id="36" name="グループ化 35">
              <a:extLst>
                <a:ext uri="{FF2B5EF4-FFF2-40B4-BE49-F238E27FC236}">
                  <a16:creationId xmlns:a16="http://schemas.microsoft.com/office/drawing/2014/main" id="{426A8983-3782-E00E-7229-E35E8331680A}"/>
                </a:ext>
              </a:extLst>
            </p:cNvPr>
            <p:cNvGrpSpPr/>
            <p:nvPr/>
          </p:nvGrpSpPr>
          <p:grpSpPr>
            <a:xfrm>
              <a:off x="3844204" y="1235644"/>
              <a:ext cx="321010" cy="164719"/>
              <a:chOff x="2575129" y="3687569"/>
              <a:chExt cx="320115" cy="164260"/>
            </a:xfrm>
          </p:grpSpPr>
          <p:sp>
            <p:nvSpPr>
              <p:cNvPr id="41" name="正方形/長方形 40">
                <a:extLst>
                  <a:ext uri="{FF2B5EF4-FFF2-40B4-BE49-F238E27FC236}">
                    <a16:creationId xmlns:a16="http://schemas.microsoft.com/office/drawing/2014/main" id="{33AAB31B-2448-E4D7-D63C-879425CCCE5C}"/>
                  </a:ext>
                </a:extLst>
              </p:cNvPr>
              <p:cNvSpPr/>
              <p:nvPr/>
            </p:nvSpPr>
            <p:spPr>
              <a:xfrm flipH="1">
                <a:off x="2612833" y="3687569"/>
                <a:ext cx="127849" cy="74049"/>
              </a:xfrm>
              <a:prstGeom prst="rect">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2" name="正方形/長方形 41">
                <a:extLst>
                  <a:ext uri="{FF2B5EF4-FFF2-40B4-BE49-F238E27FC236}">
                    <a16:creationId xmlns:a16="http://schemas.microsoft.com/office/drawing/2014/main" id="{71165AB7-9247-05AA-C61C-CC9E0EACA8B1}"/>
                  </a:ext>
                </a:extLst>
              </p:cNvPr>
              <p:cNvSpPr/>
              <p:nvPr/>
            </p:nvSpPr>
            <p:spPr>
              <a:xfrm flipH="1">
                <a:off x="2612834" y="3687569"/>
                <a:ext cx="51001" cy="74049"/>
              </a:xfrm>
              <a:prstGeom prst="rect">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0" name="正方形/長方形 49">
                <a:extLst>
                  <a:ext uri="{FF2B5EF4-FFF2-40B4-BE49-F238E27FC236}">
                    <a16:creationId xmlns:a16="http://schemas.microsoft.com/office/drawing/2014/main" id="{FD4D8C68-1D11-CA72-51F2-A20DB2F7962E}"/>
                  </a:ext>
                </a:extLst>
              </p:cNvPr>
              <p:cNvSpPr/>
              <p:nvPr/>
            </p:nvSpPr>
            <p:spPr>
              <a:xfrm flipH="1">
                <a:off x="2575129" y="3762029"/>
                <a:ext cx="200518" cy="89800"/>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正方形/長方形 50">
                <a:extLst>
                  <a:ext uri="{FF2B5EF4-FFF2-40B4-BE49-F238E27FC236}">
                    <a16:creationId xmlns:a16="http://schemas.microsoft.com/office/drawing/2014/main" id="{31D3F62C-7549-7428-B60F-A15D1CE9B627}"/>
                  </a:ext>
                </a:extLst>
              </p:cNvPr>
              <p:cNvSpPr/>
              <p:nvPr/>
            </p:nvSpPr>
            <p:spPr>
              <a:xfrm flipH="1">
                <a:off x="2575130" y="3762029"/>
                <a:ext cx="117698" cy="89800"/>
              </a:xfrm>
              <a:prstGeom prst="rect">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2" name="正方形/長方形 51">
                <a:extLst>
                  <a:ext uri="{FF2B5EF4-FFF2-40B4-BE49-F238E27FC236}">
                    <a16:creationId xmlns:a16="http://schemas.microsoft.com/office/drawing/2014/main" id="{95E4BFD0-9E77-9A21-814F-34A1F33C7285}"/>
                  </a:ext>
                </a:extLst>
              </p:cNvPr>
              <p:cNvSpPr/>
              <p:nvPr/>
            </p:nvSpPr>
            <p:spPr>
              <a:xfrm flipH="1">
                <a:off x="2732430" y="3687569"/>
                <a:ext cx="127849" cy="74049"/>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正方形/長方形 52">
                <a:extLst>
                  <a:ext uri="{FF2B5EF4-FFF2-40B4-BE49-F238E27FC236}">
                    <a16:creationId xmlns:a16="http://schemas.microsoft.com/office/drawing/2014/main" id="{6BD0625B-94CE-5A51-BF94-E819032F6A46}"/>
                  </a:ext>
                </a:extLst>
              </p:cNvPr>
              <p:cNvSpPr/>
              <p:nvPr/>
            </p:nvSpPr>
            <p:spPr>
              <a:xfrm flipH="1">
                <a:off x="2732431" y="3687569"/>
                <a:ext cx="51001" cy="74049"/>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4" name="正方形/長方形 53">
                <a:extLst>
                  <a:ext uri="{FF2B5EF4-FFF2-40B4-BE49-F238E27FC236}">
                    <a16:creationId xmlns:a16="http://schemas.microsoft.com/office/drawing/2014/main" id="{2F54998D-657A-6D33-88D0-DC9EECB92020}"/>
                  </a:ext>
                </a:extLst>
              </p:cNvPr>
              <p:cNvSpPr/>
              <p:nvPr/>
            </p:nvSpPr>
            <p:spPr>
              <a:xfrm flipH="1">
                <a:off x="2694726" y="3762029"/>
                <a:ext cx="200518" cy="89800"/>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5" name="正方形/長方形 54">
                <a:extLst>
                  <a:ext uri="{FF2B5EF4-FFF2-40B4-BE49-F238E27FC236}">
                    <a16:creationId xmlns:a16="http://schemas.microsoft.com/office/drawing/2014/main" id="{064C3A8F-1001-F50B-5C96-3B099216CFDF}"/>
                  </a:ext>
                </a:extLst>
              </p:cNvPr>
              <p:cNvSpPr/>
              <p:nvPr/>
            </p:nvSpPr>
            <p:spPr>
              <a:xfrm flipH="1">
                <a:off x="2694727" y="3762029"/>
                <a:ext cx="117698" cy="89800"/>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sp>
          <p:nvSpPr>
            <p:cNvPr id="37" name="楕円 36">
              <a:extLst>
                <a:ext uri="{FF2B5EF4-FFF2-40B4-BE49-F238E27FC236}">
                  <a16:creationId xmlns:a16="http://schemas.microsoft.com/office/drawing/2014/main" id="{A8E774A4-5523-1D7A-F891-B35EBBA83DBB}"/>
                </a:ext>
              </a:extLst>
            </p:cNvPr>
            <p:cNvSpPr/>
            <p:nvPr/>
          </p:nvSpPr>
          <p:spPr>
            <a:xfrm>
              <a:off x="3851698" y="1170593"/>
              <a:ext cx="109761" cy="109762"/>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3</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sp>
          <p:nvSpPr>
            <p:cNvPr id="38" name="楕円 37">
              <a:extLst>
                <a:ext uri="{FF2B5EF4-FFF2-40B4-BE49-F238E27FC236}">
                  <a16:creationId xmlns:a16="http://schemas.microsoft.com/office/drawing/2014/main" id="{4F3600F8-9E5E-A149-8378-720A6085402E}"/>
                </a:ext>
              </a:extLst>
            </p:cNvPr>
            <p:cNvSpPr/>
            <p:nvPr/>
          </p:nvSpPr>
          <p:spPr>
            <a:xfrm>
              <a:off x="3995216" y="1170594"/>
              <a:ext cx="109761" cy="109762"/>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2</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sp>
          <p:nvSpPr>
            <p:cNvPr id="40" name="楕円 39">
              <a:extLst>
                <a:ext uri="{FF2B5EF4-FFF2-40B4-BE49-F238E27FC236}">
                  <a16:creationId xmlns:a16="http://schemas.microsoft.com/office/drawing/2014/main" id="{CBFC5C7B-4AE1-BDCA-FED7-A6D1003F6FFA}"/>
                </a:ext>
              </a:extLst>
            </p:cNvPr>
            <p:cNvSpPr/>
            <p:nvPr/>
          </p:nvSpPr>
          <p:spPr>
            <a:xfrm>
              <a:off x="4135258" y="1171266"/>
              <a:ext cx="109761" cy="109762"/>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1</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grpSp>
      <p:pic>
        <p:nvPicPr>
          <p:cNvPr id="12" name="図 11">
            <a:extLst>
              <a:ext uri="{FF2B5EF4-FFF2-40B4-BE49-F238E27FC236}">
                <a16:creationId xmlns:a16="http://schemas.microsoft.com/office/drawing/2014/main" id="{5250D396-EB34-8C9B-A3B7-276FCFB2986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82534" y="1723095"/>
            <a:ext cx="1444279" cy="1444279"/>
          </a:xfrm>
          <a:prstGeom prst="rect">
            <a:avLst/>
          </a:prstGeom>
        </p:spPr>
      </p:pic>
      <p:grpSp>
        <p:nvGrpSpPr>
          <p:cNvPr id="16" name="グループ化 15">
            <a:extLst>
              <a:ext uri="{FF2B5EF4-FFF2-40B4-BE49-F238E27FC236}">
                <a16:creationId xmlns:a16="http://schemas.microsoft.com/office/drawing/2014/main" id="{734E3F9B-B19F-2A40-0720-E365632BDB53}"/>
              </a:ext>
            </a:extLst>
          </p:cNvPr>
          <p:cNvGrpSpPr/>
          <p:nvPr/>
        </p:nvGrpSpPr>
        <p:grpSpPr>
          <a:xfrm>
            <a:off x="3833438" y="526535"/>
            <a:ext cx="523578" cy="375064"/>
            <a:chOff x="4827567" y="656606"/>
            <a:chExt cx="3723291" cy="2667172"/>
          </a:xfrm>
        </p:grpSpPr>
        <p:pic>
          <p:nvPicPr>
            <p:cNvPr id="14" name="図 13" descr="図形&#10;&#10;中程度の精度で自動的に生成された説明">
              <a:extLst>
                <a:ext uri="{FF2B5EF4-FFF2-40B4-BE49-F238E27FC236}">
                  <a16:creationId xmlns:a16="http://schemas.microsoft.com/office/drawing/2014/main" id="{99CA96B5-FABC-D98D-F43C-DF3F9D2D0B9A}"/>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827567" y="656606"/>
              <a:ext cx="3723291" cy="2667172"/>
            </a:xfrm>
            <a:prstGeom prst="rect">
              <a:avLst/>
            </a:prstGeom>
          </p:spPr>
        </p:pic>
        <p:sp>
          <p:nvSpPr>
            <p:cNvPr id="15" name="正方形/長方形 14">
              <a:extLst>
                <a:ext uri="{FF2B5EF4-FFF2-40B4-BE49-F238E27FC236}">
                  <a16:creationId xmlns:a16="http://schemas.microsoft.com/office/drawing/2014/main" id="{E60623EC-6C24-F8BB-209F-692C07E25A35}"/>
                </a:ext>
              </a:extLst>
            </p:cNvPr>
            <p:cNvSpPr/>
            <p:nvPr/>
          </p:nvSpPr>
          <p:spPr>
            <a:xfrm>
              <a:off x="6523081" y="665922"/>
              <a:ext cx="361558" cy="39558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56" name="図 55" descr="図形&#10;&#10;中程度の精度で自動的に生成された説明">
            <a:extLst>
              <a:ext uri="{FF2B5EF4-FFF2-40B4-BE49-F238E27FC236}">
                <a16:creationId xmlns:a16="http://schemas.microsoft.com/office/drawing/2014/main" id="{D69E46C1-2023-0708-841E-94D452485495}"/>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38913" y="2071625"/>
            <a:ext cx="888146" cy="542631"/>
          </a:xfrm>
          <a:prstGeom prst="rect">
            <a:avLst/>
          </a:prstGeom>
        </p:spPr>
      </p:pic>
      <p:grpSp>
        <p:nvGrpSpPr>
          <p:cNvPr id="2049" name="グループ化 2048">
            <a:extLst>
              <a:ext uri="{FF2B5EF4-FFF2-40B4-BE49-F238E27FC236}">
                <a16:creationId xmlns:a16="http://schemas.microsoft.com/office/drawing/2014/main" id="{74B59259-929F-8101-9ED2-E73465AB78F4}"/>
              </a:ext>
            </a:extLst>
          </p:cNvPr>
          <p:cNvGrpSpPr/>
          <p:nvPr/>
        </p:nvGrpSpPr>
        <p:grpSpPr>
          <a:xfrm>
            <a:off x="3531842" y="3499696"/>
            <a:ext cx="1442337" cy="1399529"/>
            <a:chOff x="3531842" y="3499696"/>
            <a:chExt cx="1442337" cy="1399529"/>
          </a:xfrm>
        </p:grpSpPr>
        <p:sp>
          <p:nvSpPr>
            <p:cNvPr id="29" name="正方形/長方形 28">
              <a:extLst>
                <a:ext uri="{FF2B5EF4-FFF2-40B4-BE49-F238E27FC236}">
                  <a16:creationId xmlns:a16="http://schemas.microsoft.com/office/drawing/2014/main" id="{28DA6E03-09F9-B43A-0EDC-D928EFBC76F3}"/>
                </a:ext>
              </a:extLst>
            </p:cNvPr>
            <p:cNvSpPr/>
            <p:nvPr/>
          </p:nvSpPr>
          <p:spPr>
            <a:xfrm>
              <a:off x="3531842" y="3499696"/>
              <a:ext cx="1442337" cy="139952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48" name="図 2047" descr="図形&#10;&#10;中程度の精度で自動的に生成された説明">
              <a:extLst>
                <a:ext uri="{FF2B5EF4-FFF2-40B4-BE49-F238E27FC236}">
                  <a16:creationId xmlns:a16="http://schemas.microsoft.com/office/drawing/2014/main" id="{FE7B7067-C5F4-C6B7-15D2-C50C0BB69612}"/>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flipH="1">
              <a:off x="3629268" y="3617439"/>
              <a:ext cx="541024" cy="330550"/>
            </a:xfrm>
            <a:prstGeom prst="rect">
              <a:avLst/>
            </a:prstGeom>
          </p:spPr>
        </p:pic>
        <p:grpSp>
          <p:nvGrpSpPr>
            <p:cNvPr id="31" name="グループ化 30">
              <a:extLst>
                <a:ext uri="{FF2B5EF4-FFF2-40B4-BE49-F238E27FC236}">
                  <a16:creationId xmlns:a16="http://schemas.microsoft.com/office/drawing/2014/main" id="{F5FB71E1-3F2C-796C-BC3D-F3AAB00AF5FC}"/>
                </a:ext>
              </a:extLst>
            </p:cNvPr>
            <p:cNvGrpSpPr/>
            <p:nvPr/>
          </p:nvGrpSpPr>
          <p:grpSpPr>
            <a:xfrm>
              <a:off x="3656122" y="3542756"/>
              <a:ext cx="351140" cy="215151"/>
              <a:chOff x="3824951" y="1133795"/>
              <a:chExt cx="435056" cy="266568"/>
            </a:xfrm>
          </p:grpSpPr>
          <p:grpSp>
            <p:nvGrpSpPr>
              <p:cNvPr id="43" name="グループ化 42">
                <a:extLst>
                  <a:ext uri="{FF2B5EF4-FFF2-40B4-BE49-F238E27FC236}">
                    <a16:creationId xmlns:a16="http://schemas.microsoft.com/office/drawing/2014/main" id="{4CB1FC4C-BAD6-AFF6-A14D-BB0FFF15B33F}"/>
                  </a:ext>
                </a:extLst>
              </p:cNvPr>
              <p:cNvGrpSpPr/>
              <p:nvPr/>
            </p:nvGrpSpPr>
            <p:grpSpPr>
              <a:xfrm>
                <a:off x="3844204" y="1235644"/>
                <a:ext cx="321010" cy="164719"/>
                <a:chOff x="2575129" y="3687569"/>
                <a:chExt cx="320115" cy="164260"/>
              </a:xfrm>
            </p:grpSpPr>
            <p:sp>
              <p:nvSpPr>
                <p:cNvPr id="44" name="正方形/長方形 43">
                  <a:extLst>
                    <a:ext uri="{FF2B5EF4-FFF2-40B4-BE49-F238E27FC236}">
                      <a16:creationId xmlns:a16="http://schemas.microsoft.com/office/drawing/2014/main" id="{B0AAE88A-F4E0-AF9D-A284-EC24C650D848}"/>
                    </a:ext>
                  </a:extLst>
                </p:cNvPr>
                <p:cNvSpPr/>
                <p:nvPr/>
              </p:nvSpPr>
              <p:spPr>
                <a:xfrm flipH="1">
                  <a:off x="2612833" y="3687569"/>
                  <a:ext cx="127849" cy="74049"/>
                </a:xfrm>
                <a:prstGeom prst="rect">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5" name="正方形/長方形 44">
                  <a:extLst>
                    <a:ext uri="{FF2B5EF4-FFF2-40B4-BE49-F238E27FC236}">
                      <a16:creationId xmlns:a16="http://schemas.microsoft.com/office/drawing/2014/main" id="{7995C2A0-7087-8BC8-49C1-30AD7E3C13BC}"/>
                    </a:ext>
                  </a:extLst>
                </p:cNvPr>
                <p:cNvSpPr/>
                <p:nvPr/>
              </p:nvSpPr>
              <p:spPr>
                <a:xfrm flipH="1">
                  <a:off x="2612834" y="3687569"/>
                  <a:ext cx="51001" cy="74049"/>
                </a:xfrm>
                <a:prstGeom prst="rect">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6" name="正方形/長方形 45">
                  <a:extLst>
                    <a:ext uri="{FF2B5EF4-FFF2-40B4-BE49-F238E27FC236}">
                      <a16:creationId xmlns:a16="http://schemas.microsoft.com/office/drawing/2014/main" id="{7F9771DD-4F81-B020-93C7-851DFEF0C57A}"/>
                    </a:ext>
                  </a:extLst>
                </p:cNvPr>
                <p:cNvSpPr/>
                <p:nvPr/>
              </p:nvSpPr>
              <p:spPr>
                <a:xfrm flipH="1">
                  <a:off x="2575129" y="3762029"/>
                  <a:ext cx="200518" cy="89800"/>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7" name="正方形/長方形 46">
                  <a:extLst>
                    <a:ext uri="{FF2B5EF4-FFF2-40B4-BE49-F238E27FC236}">
                      <a16:creationId xmlns:a16="http://schemas.microsoft.com/office/drawing/2014/main" id="{7A76AF43-0B28-B298-B30A-1DCB4092AC27}"/>
                    </a:ext>
                  </a:extLst>
                </p:cNvPr>
                <p:cNvSpPr/>
                <p:nvPr/>
              </p:nvSpPr>
              <p:spPr>
                <a:xfrm flipH="1">
                  <a:off x="2575130" y="3762029"/>
                  <a:ext cx="117698" cy="89800"/>
                </a:xfrm>
                <a:prstGeom prst="rect">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正方形/長方形 47">
                  <a:extLst>
                    <a:ext uri="{FF2B5EF4-FFF2-40B4-BE49-F238E27FC236}">
                      <a16:creationId xmlns:a16="http://schemas.microsoft.com/office/drawing/2014/main" id="{40AE3E6B-1859-4132-E05F-3A8699AAA564}"/>
                    </a:ext>
                  </a:extLst>
                </p:cNvPr>
                <p:cNvSpPr/>
                <p:nvPr/>
              </p:nvSpPr>
              <p:spPr>
                <a:xfrm flipH="1">
                  <a:off x="2732430" y="3687569"/>
                  <a:ext cx="127849" cy="74049"/>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9" name="正方形/長方形 48">
                  <a:extLst>
                    <a:ext uri="{FF2B5EF4-FFF2-40B4-BE49-F238E27FC236}">
                      <a16:creationId xmlns:a16="http://schemas.microsoft.com/office/drawing/2014/main" id="{DE258247-8A6C-18AB-BD59-E48322FDFCA0}"/>
                    </a:ext>
                  </a:extLst>
                </p:cNvPr>
                <p:cNvSpPr/>
                <p:nvPr/>
              </p:nvSpPr>
              <p:spPr>
                <a:xfrm flipH="1">
                  <a:off x="2732431" y="3687569"/>
                  <a:ext cx="51001" cy="74049"/>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0" name="正方形/長方形 59">
                  <a:extLst>
                    <a:ext uri="{FF2B5EF4-FFF2-40B4-BE49-F238E27FC236}">
                      <a16:creationId xmlns:a16="http://schemas.microsoft.com/office/drawing/2014/main" id="{19A41F2F-22A8-20E1-C73F-A2C046345BB9}"/>
                    </a:ext>
                  </a:extLst>
                </p:cNvPr>
                <p:cNvSpPr/>
                <p:nvPr/>
              </p:nvSpPr>
              <p:spPr>
                <a:xfrm flipH="1">
                  <a:off x="2694726" y="3762029"/>
                  <a:ext cx="200518" cy="89800"/>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1" name="正方形/長方形 60">
                  <a:extLst>
                    <a:ext uri="{FF2B5EF4-FFF2-40B4-BE49-F238E27FC236}">
                      <a16:creationId xmlns:a16="http://schemas.microsoft.com/office/drawing/2014/main" id="{57E7FCB0-B9F9-4E4D-74E4-9BFE0EBC5D39}"/>
                    </a:ext>
                  </a:extLst>
                </p:cNvPr>
                <p:cNvSpPr/>
                <p:nvPr/>
              </p:nvSpPr>
              <p:spPr>
                <a:xfrm flipH="1">
                  <a:off x="2694727" y="3762029"/>
                  <a:ext cx="117698" cy="89800"/>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sp>
            <p:nvSpPr>
              <p:cNvPr id="33" name="楕円 32">
                <a:extLst>
                  <a:ext uri="{FF2B5EF4-FFF2-40B4-BE49-F238E27FC236}">
                    <a16:creationId xmlns:a16="http://schemas.microsoft.com/office/drawing/2014/main" id="{35206047-136E-6048-638A-EA214AF93B5B}"/>
                  </a:ext>
                </a:extLst>
              </p:cNvPr>
              <p:cNvSpPr/>
              <p:nvPr/>
            </p:nvSpPr>
            <p:spPr>
              <a:xfrm>
                <a:off x="3824951" y="1140617"/>
                <a:ext cx="144000" cy="144000"/>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3</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sp>
            <p:nvSpPr>
              <p:cNvPr id="34" name="楕円 33">
                <a:extLst>
                  <a:ext uri="{FF2B5EF4-FFF2-40B4-BE49-F238E27FC236}">
                    <a16:creationId xmlns:a16="http://schemas.microsoft.com/office/drawing/2014/main" id="{BC660B1B-F7A5-CA26-037A-8D27006D64A2}"/>
                  </a:ext>
                </a:extLst>
              </p:cNvPr>
              <p:cNvSpPr/>
              <p:nvPr/>
            </p:nvSpPr>
            <p:spPr>
              <a:xfrm>
                <a:off x="3975963" y="1140617"/>
                <a:ext cx="144000" cy="144000"/>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2</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sp>
            <p:nvSpPr>
              <p:cNvPr id="35" name="楕円 34">
                <a:extLst>
                  <a:ext uri="{FF2B5EF4-FFF2-40B4-BE49-F238E27FC236}">
                    <a16:creationId xmlns:a16="http://schemas.microsoft.com/office/drawing/2014/main" id="{CA332467-E5A5-F081-440E-22D32C4AAACF}"/>
                  </a:ext>
                </a:extLst>
              </p:cNvPr>
              <p:cNvSpPr/>
              <p:nvPr/>
            </p:nvSpPr>
            <p:spPr>
              <a:xfrm>
                <a:off x="4116007" y="1133795"/>
                <a:ext cx="144000" cy="144000"/>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1</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grpSp>
        <p:grpSp>
          <p:nvGrpSpPr>
            <p:cNvPr id="62" name="グループ化 61">
              <a:extLst>
                <a:ext uri="{FF2B5EF4-FFF2-40B4-BE49-F238E27FC236}">
                  <a16:creationId xmlns:a16="http://schemas.microsoft.com/office/drawing/2014/main" id="{BB81982E-1B57-B166-5DCB-32D37AE88F9B}"/>
                </a:ext>
              </a:extLst>
            </p:cNvPr>
            <p:cNvGrpSpPr/>
            <p:nvPr/>
          </p:nvGrpSpPr>
          <p:grpSpPr>
            <a:xfrm>
              <a:off x="3600393" y="4029381"/>
              <a:ext cx="1353199" cy="801693"/>
              <a:chOff x="-2900378" y="2135441"/>
              <a:chExt cx="1678697" cy="994532"/>
            </a:xfrm>
          </p:grpSpPr>
          <p:grpSp>
            <p:nvGrpSpPr>
              <p:cNvPr id="63" name="グループ化 62">
                <a:extLst>
                  <a:ext uri="{FF2B5EF4-FFF2-40B4-BE49-F238E27FC236}">
                    <a16:creationId xmlns:a16="http://schemas.microsoft.com/office/drawing/2014/main" id="{D414A610-00D0-8366-7848-10BB567CA77C}"/>
                  </a:ext>
                </a:extLst>
              </p:cNvPr>
              <p:cNvGrpSpPr/>
              <p:nvPr/>
            </p:nvGrpSpPr>
            <p:grpSpPr>
              <a:xfrm>
                <a:off x="-2900378" y="2149029"/>
                <a:ext cx="1678697" cy="980944"/>
                <a:chOff x="1638607" y="5330307"/>
                <a:chExt cx="1623300" cy="948573"/>
              </a:xfrm>
            </p:grpSpPr>
            <p:sp>
              <p:nvSpPr>
                <p:cNvPr id="2062" name="フローチャート: データ 2061">
                  <a:extLst>
                    <a:ext uri="{FF2B5EF4-FFF2-40B4-BE49-F238E27FC236}">
                      <a16:creationId xmlns:a16="http://schemas.microsoft.com/office/drawing/2014/main" id="{EC4B3D8B-6BDD-A51F-6B1D-2C6918243732}"/>
                    </a:ext>
                  </a:extLst>
                </p:cNvPr>
                <p:cNvSpPr/>
                <p:nvPr/>
              </p:nvSpPr>
              <p:spPr>
                <a:xfrm>
                  <a:off x="1638607" y="5352404"/>
                  <a:ext cx="1623300" cy="926476"/>
                </a:xfrm>
                <a:prstGeom prst="flowChartInputOutpu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3" name="矢印: 右 2062">
                  <a:extLst>
                    <a:ext uri="{FF2B5EF4-FFF2-40B4-BE49-F238E27FC236}">
                      <a16:creationId xmlns:a16="http://schemas.microsoft.com/office/drawing/2014/main" id="{594B39A7-7DB0-B605-70EA-8BB3D3D66D54}"/>
                    </a:ext>
                  </a:extLst>
                </p:cNvPr>
                <p:cNvSpPr/>
                <p:nvPr/>
              </p:nvSpPr>
              <p:spPr>
                <a:xfrm>
                  <a:off x="1805948" y="5646175"/>
                  <a:ext cx="321951" cy="174743"/>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64" name="矢印: 右 2063">
                  <a:extLst>
                    <a:ext uri="{FF2B5EF4-FFF2-40B4-BE49-F238E27FC236}">
                      <a16:creationId xmlns:a16="http://schemas.microsoft.com/office/drawing/2014/main" id="{C721952A-10B4-BE79-3398-98D61AEC5B17}"/>
                    </a:ext>
                  </a:extLst>
                </p:cNvPr>
                <p:cNvSpPr/>
                <p:nvPr/>
              </p:nvSpPr>
              <p:spPr>
                <a:xfrm rot="17217878">
                  <a:off x="2072141" y="5561753"/>
                  <a:ext cx="258727" cy="174743"/>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68" name="矢印: 右 2067">
                  <a:extLst>
                    <a:ext uri="{FF2B5EF4-FFF2-40B4-BE49-F238E27FC236}">
                      <a16:creationId xmlns:a16="http://schemas.microsoft.com/office/drawing/2014/main" id="{A77791B9-9454-35A6-B212-68C4218B8EB1}"/>
                    </a:ext>
                  </a:extLst>
                </p:cNvPr>
                <p:cNvSpPr/>
                <p:nvPr/>
              </p:nvSpPr>
              <p:spPr>
                <a:xfrm>
                  <a:off x="2292687" y="5466199"/>
                  <a:ext cx="532342" cy="174743"/>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69" name="矢印: 右 2068">
                  <a:extLst>
                    <a:ext uri="{FF2B5EF4-FFF2-40B4-BE49-F238E27FC236}">
                      <a16:creationId xmlns:a16="http://schemas.microsoft.com/office/drawing/2014/main" id="{BFE96CAB-F717-C545-3D9E-6B1BC6E848BB}"/>
                    </a:ext>
                  </a:extLst>
                </p:cNvPr>
                <p:cNvSpPr/>
                <p:nvPr/>
              </p:nvSpPr>
              <p:spPr>
                <a:xfrm rot="6300000">
                  <a:off x="2561292" y="5718232"/>
                  <a:ext cx="514384" cy="174743"/>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70" name="矢印: 右 2069">
                  <a:extLst>
                    <a:ext uri="{FF2B5EF4-FFF2-40B4-BE49-F238E27FC236}">
                      <a16:creationId xmlns:a16="http://schemas.microsoft.com/office/drawing/2014/main" id="{08ABD2C2-CED8-D87B-4B99-4E721D4864C2}"/>
                    </a:ext>
                  </a:extLst>
                </p:cNvPr>
                <p:cNvSpPr/>
                <p:nvPr/>
              </p:nvSpPr>
              <p:spPr>
                <a:xfrm rot="10800000">
                  <a:off x="1744747" y="5803787"/>
                  <a:ext cx="428714" cy="174743"/>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71" name="矢印: 右 2070">
                  <a:extLst>
                    <a:ext uri="{FF2B5EF4-FFF2-40B4-BE49-F238E27FC236}">
                      <a16:creationId xmlns:a16="http://schemas.microsoft.com/office/drawing/2014/main" id="{927FB5D0-DFEB-C854-764B-981D00AC10CD}"/>
                    </a:ext>
                  </a:extLst>
                </p:cNvPr>
                <p:cNvSpPr/>
                <p:nvPr/>
              </p:nvSpPr>
              <p:spPr>
                <a:xfrm rot="10800000">
                  <a:off x="2217528" y="5989507"/>
                  <a:ext cx="532342" cy="174743"/>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72" name="矢印: 右 2071">
                  <a:extLst>
                    <a:ext uri="{FF2B5EF4-FFF2-40B4-BE49-F238E27FC236}">
                      <a16:creationId xmlns:a16="http://schemas.microsoft.com/office/drawing/2014/main" id="{4BD18ECB-047D-0B6D-6455-2DDFFF75F050}"/>
                    </a:ext>
                  </a:extLst>
                </p:cNvPr>
                <p:cNvSpPr/>
                <p:nvPr/>
              </p:nvSpPr>
              <p:spPr>
                <a:xfrm rot="17217878">
                  <a:off x="2091720" y="5914303"/>
                  <a:ext cx="196967" cy="174743"/>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nvGrpSpPr>
                <p:cNvPr id="2073" name="グループ化 2072">
                  <a:extLst>
                    <a:ext uri="{FF2B5EF4-FFF2-40B4-BE49-F238E27FC236}">
                      <a16:creationId xmlns:a16="http://schemas.microsoft.com/office/drawing/2014/main" id="{86609967-2D33-E7AB-C4BE-6016CAA2335E}"/>
                    </a:ext>
                  </a:extLst>
                </p:cNvPr>
                <p:cNvGrpSpPr/>
                <p:nvPr/>
              </p:nvGrpSpPr>
              <p:grpSpPr>
                <a:xfrm>
                  <a:off x="2383440" y="6087594"/>
                  <a:ext cx="200518" cy="164260"/>
                  <a:chOff x="5153543" y="5065559"/>
                  <a:chExt cx="200518" cy="164260"/>
                </a:xfrm>
              </p:grpSpPr>
              <p:sp>
                <p:nvSpPr>
                  <p:cNvPr id="100" name="正方形/長方形 99">
                    <a:extLst>
                      <a:ext uri="{FF2B5EF4-FFF2-40B4-BE49-F238E27FC236}">
                        <a16:creationId xmlns:a16="http://schemas.microsoft.com/office/drawing/2014/main" id="{BAA5B3CF-9620-3C22-1300-94DBF5058579}"/>
                      </a:ext>
                    </a:extLst>
                  </p:cNvPr>
                  <p:cNvSpPr/>
                  <p:nvPr/>
                </p:nvSpPr>
                <p:spPr>
                  <a:xfrm>
                    <a:off x="5188508" y="5065559"/>
                    <a:ext cx="127849" cy="74049"/>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01" name="正方形/長方形 100">
                    <a:extLst>
                      <a:ext uri="{FF2B5EF4-FFF2-40B4-BE49-F238E27FC236}">
                        <a16:creationId xmlns:a16="http://schemas.microsoft.com/office/drawing/2014/main" id="{08D57359-3B80-2190-7804-92575A5F9265}"/>
                      </a:ext>
                    </a:extLst>
                  </p:cNvPr>
                  <p:cNvSpPr/>
                  <p:nvPr/>
                </p:nvSpPr>
                <p:spPr>
                  <a:xfrm>
                    <a:off x="5265355" y="5065559"/>
                    <a:ext cx="51001" cy="74049"/>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02" name="正方形/長方形 101">
                    <a:extLst>
                      <a:ext uri="{FF2B5EF4-FFF2-40B4-BE49-F238E27FC236}">
                        <a16:creationId xmlns:a16="http://schemas.microsoft.com/office/drawing/2014/main" id="{07EF5D95-EB9E-F9E4-B753-D99EFD47DAD4}"/>
                      </a:ext>
                    </a:extLst>
                  </p:cNvPr>
                  <p:cNvSpPr/>
                  <p:nvPr/>
                </p:nvSpPr>
                <p:spPr>
                  <a:xfrm>
                    <a:off x="5153543" y="5140019"/>
                    <a:ext cx="200518" cy="89800"/>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03" name="正方形/長方形 102">
                    <a:extLst>
                      <a:ext uri="{FF2B5EF4-FFF2-40B4-BE49-F238E27FC236}">
                        <a16:creationId xmlns:a16="http://schemas.microsoft.com/office/drawing/2014/main" id="{AF995131-70F6-AB7F-F173-0A0C7D8FD0A8}"/>
                      </a:ext>
                    </a:extLst>
                  </p:cNvPr>
                  <p:cNvSpPr/>
                  <p:nvPr/>
                </p:nvSpPr>
                <p:spPr>
                  <a:xfrm>
                    <a:off x="5236362" y="5140019"/>
                    <a:ext cx="117698" cy="89800"/>
                  </a:xfrm>
                  <a:prstGeom prst="rect">
                    <a:avLst/>
                  </a:prstGeom>
                  <a:solidFill>
                    <a:schemeClr val="accent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2074" name="グループ化 2073">
                  <a:extLst>
                    <a:ext uri="{FF2B5EF4-FFF2-40B4-BE49-F238E27FC236}">
                      <a16:creationId xmlns:a16="http://schemas.microsoft.com/office/drawing/2014/main" id="{230BD434-F7CE-B149-3CB4-FBDDFB024BE3}"/>
                    </a:ext>
                  </a:extLst>
                </p:cNvPr>
                <p:cNvGrpSpPr/>
                <p:nvPr/>
              </p:nvGrpSpPr>
              <p:grpSpPr>
                <a:xfrm>
                  <a:off x="2854668" y="5742787"/>
                  <a:ext cx="200518" cy="164260"/>
                  <a:chOff x="5153543" y="5065559"/>
                  <a:chExt cx="200518" cy="164260"/>
                </a:xfrm>
              </p:grpSpPr>
              <p:sp>
                <p:nvSpPr>
                  <p:cNvPr id="96" name="正方形/長方形 95">
                    <a:extLst>
                      <a:ext uri="{FF2B5EF4-FFF2-40B4-BE49-F238E27FC236}">
                        <a16:creationId xmlns:a16="http://schemas.microsoft.com/office/drawing/2014/main" id="{FE5ED372-1DF4-7B70-7C0D-1CCFEDF0D63B}"/>
                      </a:ext>
                    </a:extLst>
                  </p:cNvPr>
                  <p:cNvSpPr/>
                  <p:nvPr/>
                </p:nvSpPr>
                <p:spPr>
                  <a:xfrm>
                    <a:off x="5188508" y="5065559"/>
                    <a:ext cx="127849" cy="74049"/>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97" name="正方形/長方形 96">
                    <a:extLst>
                      <a:ext uri="{FF2B5EF4-FFF2-40B4-BE49-F238E27FC236}">
                        <a16:creationId xmlns:a16="http://schemas.microsoft.com/office/drawing/2014/main" id="{4C0A2B2C-CED9-6CB9-905D-82678B95BDD8}"/>
                      </a:ext>
                    </a:extLst>
                  </p:cNvPr>
                  <p:cNvSpPr/>
                  <p:nvPr/>
                </p:nvSpPr>
                <p:spPr>
                  <a:xfrm>
                    <a:off x="5265355" y="5065559"/>
                    <a:ext cx="51001" cy="74049"/>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98" name="正方形/長方形 97">
                    <a:extLst>
                      <a:ext uri="{FF2B5EF4-FFF2-40B4-BE49-F238E27FC236}">
                        <a16:creationId xmlns:a16="http://schemas.microsoft.com/office/drawing/2014/main" id="{B7462134-1752-5DBC-5AAF-59DCF297D804}"/>
                      </a:ext>
                    </a:extLst>
                  </p:cNvPr>
                  <p:cNvSpPr/>
                  <p:nvPr/>
                </p:nvSpPr>
                <p:spPr>
                  <a:xfrm>
                    <a:off x="5153543" y="5140019"/>
                    <a:ext cx="200518" cy="89800"/>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99" name="正方形/長方形 98">
                    <a:extLst>
                      <a:ext uri="{FF2B5EF4-FFF2-40B4-BE49-F238E27FC236}">
                        <a16:creationId xmlns:a16="http://schemas.microsoft.com/office/drawing/2014/main" id="{4E7FAA74-033A-4A8F-2DCB-DEDDADE1CF00}"/>
                      </a:ext>
                    </a:extLst>
                  </p:cNvPr>
                  <p:cNvSpPr/>
                  <p:nvPr/>
                </p:nvSpPr>
                <p:spPr>
                  <a:xfrm>
                    <a:off x="5236362" y="5140019"/>
                    <a:ext cx="117698" cy="89800"/>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2075" name="グループ化 2074">
                  <a:extLst>
                    <a:ext uri="{FF2B5EF4-FFF2-40B4-BE49-F238E27FC236}">
                      <a16:creationId xmlns:a16="http://schemas.microsoft.com/office/drawing/2014/main" id="{9936B8AF-E897-EE94-1E0F-1C20C439A8DD}"/>
                    </a:ext>
                  </a:extLst>
                </p:cNvPr>
                <p:cNvGrpSpPr/>
                <p:nvPr/>
              </p:nvGrpSpPr>
              <p:grpSpPr>
                <a:xfrm>
                  <a:off x="2435059" y="5330307"/>
                  <a:ext cx="200518" cy="164260"/>
                  <a:chOff x="5153543" y="5065559"/>
                  <a:chExt cx="200518" cy="164260"/>
                </a:xfrm>
              </p:grpSpPr>
              <p:sp>
                <p:nvSpPr>
                  <p:cNvPr id="2076" name="正方形/長方形 2075">
                    <a:extLst>
                      <a:ext uri="{FF2B5EF4-FFF2-40B4-BE49-F238E27FC236}">
                        <a16:creationId xmlns:a16="http://schemas.microsoft.com/office/drawing/2014/main" id="{10F3D836-D42E-E740-E20C-A71B8473DAAF}"/>
                      </a:ext>
                    </a:extLst>
                  </p:cNvPr>
                  <p:cNvSpPr/>
                  <p:nvPr/>
                </p:nvSpPr>
                <p:spPr>
                  <a:xfrm>
                    <a:off x="5188508" y="5065559"/>
                    <a:ext cx="127849" cy="74049"/>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77" name="正方形/長方形 2076">
                    <a:extLst>
                      <a:ext uri="{FF2B5EF4-FFF2-40B4-BE49-F238E27FC236}">
                        <a16:creationId xmlns:a16="http://schemas.microsoft.com/office/drawing/2014/main" id="{AC697E8F-D685-C5CA-EA38-D9995985D054}"/>
                      </a:ext>
                    </a:extLst>
                  </p:cNvPr>
                  <p:cNvSpPr/>
                  <p:nvPr/>
                </p:nvSpPr>
                <p:spPr>
                  <a:xfrm>
                    <a:off x="5265355" y="5065559"/>
                    <a:ext cx="51001" cy="74049"/>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78" name="正方形/長方形 2077">
                    <a:extLst>
                      <a:ext uri="{FF2B5EF4-FFF2-40B4-BE49-F238E27FC236}">
                        <a16:creationId xmlns:a16="http://schemas.microsoft.com/office/drawing/2014/main" id="{7BAE90EF-7683-1C15-A071-D2A30B29EA43}"/>
                      </a:ext>
                    </a:extLst>
                  </p:cNvPr>
                  <p:cNvSpPr/>
                  <p:nvPr/>
                </p:nvSpPr>
                <p:spPr>
                  <a:xfrm>
                    <a:off x="5153543" y="5140019"/>
                    <a:ext cx="200518" cy="89800"/>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079" name="正方形/長方形 2078">
                    <a:extLst>
                      <a:ext uri="{FF2B5EF4-FFF2-40B4-BE49-F238E27FC236}">
                        <a16:creationId xmlns:a16="http://schemas.microsoft.com/office/drawing/2014/main" id="{1DA51E52-6B06-A513-FB89-6E9F6A8B7586}"/>
                      </a:ext>
                    </a:extLst>
                  </p:cNvPr>
                  <p:cNvSpPr/>
                  <p:nvPr/>
                </p:nvSpPr>
                <p:spPr>
                  <a:xfrm>
                    <a:off x="5236362" y="5140019"/>
                    <a:ext cx="117698" cy="89800"/>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sp>
            <p:nvSpPr>
              <p:cNvPr id="2054" name="楕円 2053">
                <a:extLst>
                  <a:ext uri="{FF2B5EF4-FFF2-40B4-BE49-F238E27FC236}">
                    <a16:creationId xmlns:a16="http://schemas.microsoft.com/office/drawing/2014/main" id="{83A5C978-EBA5-D42E-C1DD-6F18AEA9B125}"/>
                  </a:ext>
                </a:extLst>
              </p:cNvPr>
              <p:cNvSpPr/>
              <p:nvPr/>
            </p:nvSpPr>
            <p:spPr>
              <a:xfrm>
                <a:off x="-1811213" y="2135441"/>
                <a:ext cx="144000" cy="144000"/>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3</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sp>
            <p:nvSpPr>
              <p:cNvPr id="2055" name="楕円 2054">
                <a:extLst>
                  <a:ext uri="{FF2B5EF4-FFF2-40B4-BE49-F238E27FC236}">
                    <a16:creationId xmlns:a16="http://schemas.microsoft.com/office/drawing/2014/main" id="{28CAC73E-A177-2BC0-4204-912B349508F6}"/>
                  </a:ext>
                </a:extLst>
              </p:cNvPr>
              <p:cNvSpPr/>
              <p:nvPr/>
            </p:nvSpPr>
            <p:spPr>
              <a:xfrm>
                <a:off x="-1513314" y="2442428"/>
                <a:ext cx="144000" cy="144000"/>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2</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sp>
            <p:nvSpPr>
              <p:cNvPr id="2056" name="楕円 2055">
                <a:extLst>
                  <a:ext uri="{FF2B5EF4-FFF2-40B4-BE49-F238E27FC236}">
                    <a16:creationId xmlns:a16="http://schemas.microsoft.com/office/drawing/2014/main" id="{86BC33A2-CC95-E43B-C202-8E3FBACCD8DC}"/>
                  </a:ext>
                </a:extLst>
              </p:cNvPr>
              <p:cNvSpPr/>
              <p:nvPr/>
            </p:nvSpPr>
            <p:spPr>
              <a:xfrm>
                <a:off x="-1849315" y="2963018"/>
                <a:ext cx="144000" cy="144000"/>
              </a:xfrm>
              <a:prstGeom prst="ellipse">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r>
                  <a:rPr kumimoji="1" lang="en-US" altLang="ja-JP" sz="900" b="1" dirty="0">
                    <a:solidFill>
                      <a:schemeClr val="tx1"/>
                    </a:solidFill>
                    <a:latin typeface="メイリオ" panose="020B0604030504040204" pitchFamily="50" charset="-128"/>
                    <a:ea typeface="メイリオ" panose="020B0604030504040204" pitchFamily="50" charset="-128"/>
                  </a:rPr>
                  <a:t>1</a:t>
                </a:r>
                <a:endParaRPr kumimoji="1" lang="ja-JP" altLang="en-US" sz="2800" b="1" dirty="0">
                  <a:solidFill>
                    <a:schemeClr val="tx1"/>
                  </a:solidFill>
                  <a:latin typeface="メイリオ" panose="020B0604030504040204" pitchFamily="50" charset="-128"/>
                  <a:ea typeface="メイリオ" panose="020B0604030504040204" pitchFamily="50" charset="-128"/>
                </a:endParaRPr>
              </a:p>
            </p:txBody>
          </p:sp>
        </p:grpSp>
        <p:pic>
          <p:nvPicPr>
            <p:cNvPr id="25" name="図 24" descr="図形&#10;&#10;中程度の精度で自動的に生成された説明">
              <a:extLst>
                <a:ext uri="{FF2B5EF4-FFF2-40B4-BE49-F238E27FC236}">
                  <a16:creationId xmlns:a16="http://schemas.microsoft.com/office/drawing/2014/main" id="{603A5661-288F-3FFB-823D-D7810497967F}"/>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flipH="1">
              <a:off x="4322696" y="3697050"/>
              <a:ext cx="502656" cy="266112"/>
            </a:xfrm>
            <a:prstGeom prst="rect">
              <a:avLst/>
            </a:prstGeom>
          </p:spPr>
        </p:pic>
        <p:pic>
          <p:nvPicPr>
            <p:cNvPr id="58" name="図 57" descr="図形&#10;&#10;低い精度で自動的に生成された説明">
              <a:extLst>
                <a:ext uri="{FF2B5EF4-FFF2-40B4-BE49-F238E27FC236}">
                  <a16:creationId xmlns:a16="http://schemas.microsoft.com/office/drawing/2014/main" id="{36E38AB9-65C5-943B-5037-80C0ECFCFC7D}"/>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flipH="1">
              <a:off x="3581272" y="4088900"/>
              <a:ext cx="269445" cy="232300"/>
            </a:xfrm>
            <a:prstGeom prst="rect">
              <a:avLst/>
            </a:prstGeom>
          </p:spPr>
        </p:pic>
        <p:pic>
          <p:nvPicPr>
            <p:cNvPr id="59" name="図 58" descr="図形&#10;&#10;低い精度で自動的に生成された説明">
              <a:extLst>
                <a:ext uri="{FF2B5EF4-FFF2-40B4-BE49-F238E27FC236}">
                  <a16:creationId xmlns:a16="http://schemas.microsoft.com/office/drawing/2014/main" id="{E0C5E5BB-A162-4EBB-07C4-89B78A745EFA}"/>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flipH="1">
              <a:off x="4153908" y="4104123"/>
              <a:ext cx="269445" cy="232300"/>
            </a:xfrm>
            <a:prstGeom prst="rect">
              <a:avLst/>
            </a:prstGeom>
          </p:spPr>
        </p:pic>
      </p:grpSp>
      <p:pic>
        <p:nvPicPr>
          <p:cNvPr id="2050" name="図 2049" descr="図形&#10;&#10;中程度の精度で自動的に生成された説明">
            <a:extLst>
              <a:ext uri="{FF2B5EF4-FFF2-40B4-BE49-F238E27FC236}">
                <a16:creationId xmlns:a16="http://schemas.microsoft.com/office/drawing/2014/main" id="{575ADE44-D26B-597A-B304-46E4EDCD0F8F}"/>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4518268" y="1172311"/>
            <a:ext cx="419526" cy="418475"/>
          </a:xfrm>
          <a:prstGeom prst="rect">
            <a:avLst/>
          </a:prstGeom>
        </p:spPr>
      </p:pic>
      <p:grpSp>
        <p:nvGrpSpPr>
          <p:cNvPr id="3" name="グループ化 2">
            <a:extLst>
              <a:ext uri="{FF2B5EF4-FFF2-40B4-BE49-F238E27FC236}">
                <a16:creationId xmlns:a16="http://schemas.microsoft.com/office/drawing/2014/main" id="{7BA40A20-A1CE-D9F7-88E9-582C4BCE649F}"/>
              </a:ext>
            </a:extLst>
          </p:cNvPr>
          <p:cNvGrpSpPr/>
          <p:nvPr/>
        </p:nvGrpSpPr>
        <p:grpSpPr>
          <a:xfrm rot="21215208">
            <a:off x="4327946" y="1952190"/>
            <a:ext cx="810034" cy="749348"/>
            <a:chOff x="5519024" y="5962924"/>
            <a:chExt cx="871600" cy="806302"/>
          </a:xfrm>
        </p:grpSpPr>
        <p:pic>
          <p:nvPicPr>
            <p:cNvPr id="5" name="Picture 2">
              <a:extLst>
                <a:ext uri="{FF2B5EF4-FFF2-40B4-BE49-F238E27FC236}">
                  <a16:creationId xmlns:a16="http://schemas.microsoft.com/office/drawing/2014/main" id="{1086901F-813A-649D-DFAA-F8E348F6C09A}"/>
                </a:ext>
              </a:extLst>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flipH="1">
              <a:off x="5529776" y="6093632"/>
              <a:ext cx="673136" cy="6731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荷物を運ぶ - 無料ピクトグラム｜白黒イラスト">
              <a:extLst>
                <a:ext uri="{FF2B5EF4-FFF2-40B4-BE49-F238E27FC236}">
                  <a16:creationId xmlns:a16="http://schemas.microsoft.com/office/drawing/2014/main" id="{AD44D788-695A-0F64-A2BC-3F377FE2F054}"/>
                </a:ext>
              </a:extLst>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flipH="1">
              <a:off x="5519024" y="5962924"/>
              <a:ext cx="576681" cy="43251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C098E050-3400-5C1C-1ECB-F19EDD735918}"/>
                </a:ext>
              </a:extLst>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a:off x="5717488" y="6096090"/>
              <a:ext cx="673136" cy="67313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43649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図形&#10;&#10;自動的に生成された説明">
            <a:extLst>
              <a:ext uri="{FF2B5EF4-FFF2-40B4-BE49-F238E27FC236}">
                <a16:creationId xmlns:a16="http://schemas.microsoft.com/office/drawing/2014/main" id="{B69F431F-9AAD-4065-CF75-75A680B28C5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9571" y="4159484"/>
            <a:ext cx="459161" cy="459161"/>
          </a:xfrm>
          <a:prstGeom prst="rect">
            <a:avLst/>
          </a:prstGeom>
        </p:spPr>
      </p:pic>
      <p:grpSp>
        <p:nvGrpSpPr>
          <p:cNvPr id="10240" name="グループ化 10239">
            <a:extLst>
              <a:ext uri="{FF2B5EF4-FFF2-40B4-BE49-F238E27FC236}">
                <a16:creationId xmlns:a16="http://schemas.microsoft.com/office/drawing/2014/main" id="{DA44A016-7722-66DE-6909-C4CC85AF2EC7}"/>
              </a:ext>
            </a:extLst>
          </p:cNvPr>
          <p:cNvGrpSpPr/>
          <p:nvPr/>
        </p:nvGrpSpPr>
        <p:grpSpPr>
          <a:xfrm>
            <a:off x="334344" y="144877"/>
            <a:ext cx="4696950" cy="583777"/>
            <a:chOff x="-5000625" y="794552"/>
            <a:chExt cx="4696950" cy="583777"/>
          </a:xfrm>
        </p:grpSpPr>
        <p:sp>
          <p:nvSpPr>
            <p:cNvPr id="10241" name="四角形: 角を丸くする 10240">
              <a:extLst>
                <a:ext uri="{FF2B5EF4-FFF2-40B4-BE49-F238E27FC236}">
                  <a16:creationId xmlns:a16="http://schemas.microsoft.com/office/drawing/2014/main" id="{F715E570-5E4F-2A4D-2213-8A989D922A3A}"/>
                </a:ext>
              </a:extLst>
            </p:cNvPr>
            <p:cNvSpPr/>
            <p:nvPr/>
          </p:nvSpPr>
          <p:spPr>
            <a:xfrm>
              <a:off x="-4817127" y="1107613"/>
              <a:ext cx="4513452" cy="270716"/>
            </a:xfrm>
            <a:prstGeom prst="roundRect">
              <a:avLst/>
            </a:prstGeom>
            <a:solidFill>
              <a:srgbClr val="0070C0"/>
            </a:solid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43" name="四角形: 角を丸くする 10242">
              <a:extLst>
                <a:ext uri="{FF2B5EF4-FFF2-40B4-BE49-F238E27FC236}">
                  <a16:creationId xmlns:a16="http://schemas.microsoft.com/office/drawing/2014/main" id="{88C4AD51-E387-CB4F-C9B8-3513E7E88CEE}"/>
                </a:ext>
              </a:extLst>
            </p:cNvPr>
            <p:cNvSpPr/>
            <p:nvPr/>
          </p:nvSpPr>
          <p:spPr>
            <a:xfrm>
              <a:off x="-5000625" y="794552"/>
              <a:ext cx="4620922" cy="496044"/>
            </a:xfrm>
            <a:prstGeom prst="roundRect">
              <a:avLst/>
            </a:prstGeom>
            <a:solidFill>
              <a:schemeClr val="accent5"/>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 name="タイトル 1">
            <a:extLst>
              <a:ext uri="{FF2B5EF4-FFF2-40B4-BE49-F238E27FC236}">
                <a16:creationId xmlns:a16="http://schemas.microsoft.com/office/drawing/2014/main" id="{19C51D1E-713B-4443-D6E2-0B7362D85A88}"/>
              </a:ext>
            </a:extLst>
          </p:cNvPr>
          <p:cNvSpPr txBox="1">
            <a:spLocks/>
          </p:cNvSpPr>
          <p:nvPr/>
        </p:nvSpPr>
        <p:spPr>
          <a:xfrm>
            <a:off x="362919" y="2583"/>
            <a:ext cx="4844278" cy="662473"/>
          </a:xfrm>
          <a:prstGeom prst="rect">
            <a:avLst/>
          </a:prstGeom>
        </p:spPr>
        <p:txBody>
          <a:bodyPr vert="horz" lIns="91440" tIns="45720" rIns="91440" bIns="45720" rtlCol="0" anchor="b">
            <a:normAutofit/>
          </a:bodyPr>
          <a:lstStyle>
            <a:lvl1pPr algn="ctr" defTabSz="532729" rtl="0" eaLnBrk="1" latinLnBrk="0" hangingPunct="1">
              <a:lnSpc>
                <a:spcPct val="90000"/>
              </a:lnSpc>
              <a:spcBef>
                <a:spcPct val="0"/>
              </a:spcBef>
              <a:buNone/>
              <a:defRPr kumimoji="1" sz="3496" kern="1200">
                <a:solidFill>
                  <a:schemeClr val="tx1"/>
                </a:solidFill>
                <a:latin typeface="+mj-lt"/>
                <a:ea typeface="+mj-ea"/>
                <a:cs typeface="+mj-cs"/>
              </a:defRPr>
            </a:lvl1pPr>
          </a:lstStyle>
          <a:p>
            <a:pPr algn="l"/>
            <a:r>
              <a:rPr lang="ja-JP" altLang="en-US" sz="2400" b="1" dirty="0">
                <a:solidFill>
                  <a:schemeClr val="bg1"/>
                </a:solidFill>
                <a:latin typeface="Meiryo UI" panose="020B0604030504040204" pitchFamily="50" charset="-128"/>
                <a:ea typeface="Meiryo UI" panose="020B0604030504040204" pitchFamily="50" charset="-128"/>
              </a:rPr>
              <a:t>災害ごみの種類　</a:t>
            </a:r>
          </a:p>
        </p:txBody>
      </p:sp>
      <p:sp>
        <p:nvSpPr>
          <p:cNvPr id="17" name="テキスト ボックス 16">
            <a:extLst>
              <a:ext uri="{FF2B5EF4-FFF2-40B4-BE49-F238E27FC236}">
                <a16:creationId xmlns:a16="http://schemas.microsoft.com/office/drawing/2014/main" id="{C757CD97-E6E0-6D2C-1012-C93A745A41A5}"/>
              </a:ext>
            </a:extLst>
          </p:cNvPr>
          <p:cNvSpPr txBox="1"/>
          <p:nvPr/>
        </p:nvSpPr>
        <p:spPr>
          <a:xfrm>
            <a:off x="212976" y="782049"/>
            <a:ext cx="4844278" cy="1461939"/>
          </a:xfrm>
          <a:prstGeom prst="rect">
            <a:avLst/>
          </a:prstGeom>
          <a:noFill/>
        </p:spPr>
        <p:txBody>
          <a:bodyPr wrap="square" rtlCol="0">
            <a:spAutoFit/>
          </a:bodyPr>
          <a:lstStyle/>
          <a:p>
            <a:pPr indent="139700" algn="just">
              <a:lnSpc>
                <a:spcPts val="1800"/>
              </a:lnSpc>
            </a:pPr>
            <a:r>
              <a:rPr kumimoji="1" lang="ja-JP" altLang="en-US" sz="1100" dirty="0">
                <a:latin typeface="メイリオ" panose="020B0604030504040204" pitchFamily="50" charset="-128"/>
                <a:ea typeface="メイリオ" panose="020B0604030504040204" pitchFamily="50" charset="-128"/>
              </a:rPr>
              <a:t>✓</a:t>
            </a:r>
            <a:r>
              <a:rPr kumimoji="1"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被災された方のお話を聞き、災害ごみと大切なものを分けてください。</a:t>
            </a:r>
            <a:endParaRPr kumimoji="1"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139700" algn="just">
              <a:lnSpc>
                <a:spcPts val="1800"/>
              </a:lnSpc>
            </a:pPr>
            <a:r>
              <a:rPr kumimoji="1" lang="ja-JP" altLang="en-US" sz="1100" dirty="0">
                <a:latin typeface="メイリオ" panose="020B0604030504040204" pitchFamily="50" charset="-128"/>
                <a:ea typeface="メイリオ" panose="020B0604030504040204" pitchFamily="50" charset="-128"/>
              </a:rPr>
              <a:t>✓災害ごみについては、以下を参考に分別しましょう。</a:t>
            </a:r>
            <a:endParaRPr kumimoji="1" lang="en-US" altLang="ja-JP" sz="1100" dirty="0">
              <a:latin typeface="メイリオ" panose="020B0604030504040204" pitchFamily="50" charset="-128"/>
              <a:ea typeface="メイリオ" panose="020B0604030504040204" pitchFamily="50" charset="-128"/>
            </a:endParaRPr>
          </a:p>
          <a:p>
            <a:pPr indent="139700" algn="just">
              <a:lnSpc>
                <a:spcPts val="1800"/>
              </a:lnSpc>
            </a:pPr>
            <a:r>
              <a:rPr kumimoji="1" lang="ja-JP" altLang="en-US" sz="1100" dirty="0">
                <a:latin typeface="メイリオ" panose="020B0604030504040204" pitchFamily="50" charset="-128"/>
                <a:ea typeface="メイリオ" panose="020B0604030504040204" pitchFamily="50" charset="-128"/>
              </a:rPr>
              <a:t>✓</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被災者宅から災害ごみを搬出する段階では、完全に選別はできないか　</a:t>
            </a:r>
            <a:endPar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139700" algn="just">
              <a:lnSpc>
                <a:spcPts val="1800"/>
              </a:lnSpc>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もしれません。</a:t>
            </a:r>
            <a:endPar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139700" algn="just">
              <a:lnSpc>
                <a:spcPts val="1800"/>
              </a:lnSpc>
            </a:pPr>
            <a:r>
              <a:rPr kumimoji="1" lang="ja-JP" altLang="en-US" sz="1100" dirty="0">
                <a:latin typeface="メイリオ" panose="020B0604030504040204" pitchFamily="50" charset="-128"/>
                <a:ea typeface="メイリオ" panose="020B0604030504040204" pitchFamily="50" charset="-128"/>
              </a:rPr>
              <a:t>✓</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おおよその種類ごとに置き場所を決めるなどの工夫を現場で話し合い</a:t>
            </a:r>
            <a:endPar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139700" algn="just">
              <a:lnSpc>
                <a:spcPts val="1800"/>
              </a:lnSpc>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ながら、分別をスムーズに進めましょう。</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9A6E382D-AE75-EB1B-0006-12231B172687}"/>
              </a:ext>
            </a:extLst>
          </p:cNvPr>
          <p:cNvSpPr/>
          <p:nvPr/>
        </p:nvSpPr>
        <p:spPr>
          <a:xfrm>
            <a:off x="4347617" y="6747542"/>
            <a:ext cx="607649" cy="60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二次元バーコード</a:t>
            </a:r>
            <a:endParaRPr kumimoji="1" lang="en-US" altLang="ja-JP" sz="1100" b="1" dirty="0">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C757CD97-E6E0-6D2C-1012-C93A745A41A5}"/>
              </a:ext>
            </a:extLst>
          </p:cNvPr>
          <p:cNvSpPr txBox="1"/>
          <p:nvPr/>
        </p:nvSpPr>
        <p:spPr>
          <a:xfrm>
            <a:off x="327813" y="6797504"/>
            <a:ext cx="2731804" cy="477054"/>
          </a:xfrm>
          <a:prstGeom prst="rect">
            <a:avLst/>
          </a:prstGeom>
          <a:noFill/>
        </p:spPr>
        <p:txBody>
          <a:bodyPr wrap="square" rtlCol="0">
            <a:spAutoFit/>
          </a:bodyPr>
          <a:lstStyle/>
          <a:p>
            <a:pPr indent="139700" algn="just">
              <a:lnSpc>
                <a:spcPts val="1500"/>
              </a:lnSpc>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その他の災害ごみについては、自治体のホームページを確認しましょう。</a:t>
            </a:r>
            <a:endPar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42212B71-40A5-5CF2-9B65-4B7AF80024D2}"/>
              </a:ext>
            </a:extLst>
          </p:cNvPr>
          <p:cNvSpPr txBox="1"/>
          <p:nvPr/>
        </p:nvSpPr>
        <p:spPr>
          <a:xfrm>
            <a:off x="2947510" y="6745884"/>
            <a:ext cx="1553848" cy="630942"/>
          </a:xfrm>
          <a:prstGeom prst="rect">
            <a:avLst/>
          </a:prstGeom>
          <a:noFill/>
        </p:spPr>
        <p:txBody>
          <a:bodyPr wrap="square" rtlCol="0">
            <a:spAutoFit/>
          </a:bodyPr>
          <a:lstStyle/>
          <a:p>
            <a:pPr indent="139700">
              <a:lnSpc>
                <a:spcPts val="1400"/>
              </a:lnSpc>
            </a:pPr>
            <a:r>
              <a:rPr lang="ja-JP" altLang="en-US" sz="1050" b="1" u="sng" kern="100" dirty="0">
                <a:solidFill>
                  <a:srgbClr val="C00000"/>
                </a:solidFill>
                <a:effectLst/>
                <a:latin typeface="メイリオ" panose="020B0604030504040204" pitchFamily="50" charset="-128"/>
                <a:ea typeface="メイリオ" panose="020B0604030504040204" pitchFamily="50" charset="-128"/>
                <a:cs typeface="Times New Roman" panose="02020603050405020304" pitchFamily="18" charset="0"/>
              </a:rPr>
              <a:t>詳しくは、右の</a:t>
            </a:r>
            <a:endParaRPr lang="en-US" altLang="ja-JP" sz="1050" b="1" u="sng" kern="100" dirty="0">
              <a:solidFill>
                <a:srgbClr val="C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indent="139700">
              <a:lnSpc>
                <a:spcPts val="1400"/>
              </a:lnSpc>
            </a:pPr>
            <a:r>
              <a:rPr lang="ja-JP" altLang="en-US" sz="1050" b="1" u="sng" kern="100" dirty="0">
                <a:solidFill>
                  <a:srgbClr val="C00000"/>
                </a:solidFill>
                <a:effectLst/>
                <a:latin typeface="メイリオ" panose="020B0604030504040204" pitchFamily="50" charset="-128"/>
                <a:ea typeface="メイリオ" panose="020B0604030504040204" pitchFamily="50" charset="-128"/>
                <a:cs typeface="Times New Roman" panose="02020603050405020304" pitchFamily="18" charset="0"/>
              </a:rPr>
              <a:t>二次元バーコード</a:t>
            </a:r>
            <a:endParaRPr lang="en-US" altLang="ja-JP" sz="1050" b="1" u="sng" kern="100" dirty="0">
              <a:solidFill>
                <a:srgbClr val="C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indent="139700">
              <a:lnSpc>
                <a:spcPts val="1400"/>
              </a:lnSpc>
            </a:pPr>
            <a:r>
              <a:rPr lang="ja-JP" altLang="en-US" sz="1050" b="1" u="sng" kern="100" dirty="0">
                <a:solidFill>
                  <a:srgbClr val="C00000"/>
                </a:solidFill>
                <a:effectLst/>
                <a:latin typeface="メイリオ" panose="020B0604030504040204" pitchFamily="50" charset="-128"/>
                <a:ea typeface="メイリオ" panose="020B0604030504040204" pitchFamily="50" charset="-128"/>
                <a:cs typeface="Times New Roman" panose="02020603050405020304" pitchFamily="18" charset="0"/>
              </a:rPr>
              <a:t>で確認</a:t>
            </a:r>
          </a:p>
        </p:txBody>
      </p:sp>
      <p:sp>
        <p:nvSpPr>
          <p:cNvPr id="10" name="四角形: 角を丸くする 9">
            <a:extLst>
              <a:ext uri="{FF2B5EF4-FFF2-40B4-BE49-F238E27FC236}">
                <a16:creationId xmlns:a16="http://schemas.microsoft.com/office/drawing/2014/main" id="{81B0FD3F-6BA3-38B4-CA03-6F0F69194902}"/>
              </a:ext>
            </a:extLst>
          </p:cNvPr>
          <p:cNvSpPr/>
          <p:nvPr/>
        </p:nvSpPr>
        <p:spPr>
          <a:xfrm>
            <a:off x="318615" y="2369250"/>
            <a:ext cx="3017779" cy="1239998"/>
          </a:xfrm>
          <a:prstGeom prst="roundRect">
            <a:avLst>
              <a:gd name="adj" fmla="val 7351"/>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端子 10">
            <a:extLst>
              <a:ext uri="{FF2B5EF4-FFF2-40B4-BE49-F238E27FC236}">
                <a16:creationId xmlns:a16="http://schemas.microsoft.com/office/drawing/2014/main" id="{BACF3DCF-6336-873C-6276-7ADDE3EBD6DC}"/>
              </a:ext>
            </a:extLst>
          </p:cNvPr>
          <p:cNvSpPr/>
          <p:nvPr/>
        </p:nvSpPr>
        <p:spPr>
          <a:xfrm>
            <a:off x="561786" y="2279073"/>
            <a:ext cx="682091" cy="252000"/>
          </a:xfrm>
          <a:prstGeom prst="flowChartTerminator">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a:latin typeface="メイリオ" panose="020B0604030504040204" pitchFamily="50" charset="-128"/>
                <a:ea typeface="メイリオ" panose="020B0604030504040204" pitchFamily="50" charset="-128"/>
              </a:rPr>
              <a:t>可燃物</a:t>
            </a:r>
          </a:p>
        </p:txBody>
      </p:sp>
      <p:pic>
        <p:nvPicPr>
          <p:cNvPr id="12" name="図 11" descr="シャツ が含まれている画像&#10;&#10;自動的に生成された説明">
            <a:extLst>
              <a:ext uri="{FF2B5EF4-FFF2-40B4-BE49-F238E27FC236}">
                <a16:creationId xmlns:a16="http://schemas.microsoft.com/office/drawing/2014/main" id="{D943B1AD-8FA3-8B3E-1E5D-698CA757163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76808" y="3112452"/>
            <a:ext cx="496795" cy="496795"/>
          </a:xfrm>
          <a:prstGeom prst="rect">
            <a:avLst/>
          </a:prstGeom>
        </p:spPr>
      </p:pic>
      <p:pic>
        <p:nvPicPr>
          <p:cNvPr id="14" name="図 13" descr="座席, 家具, チェアー, テーブル が含まれている画像&#10;&#10;自動的に生成された説明">
            <a:extLst>
              <a:ext uri="{FF2B5EF4-FFF2-40B4-BE49-F238E27FC236}">
                <a16:creationId xmlns:a16="http://schemas.microsoft.com/office/drawing/2014/main" id="{D83FA769-586E-1CCD-F071-B95C1463477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95207" y="2797070"/>
            <a:ext cx="467169" cy="467169"/>
          </a:xfrm>
          <a:prstGeom prst="rect">
            <a:avLst/>
          </a:prstGeom>
        </p:spPr>
      </p:pic>
      <p:pic>
        <p:nvPicPr>
          <p:cNvPr id="15" name="図 14" descr="ロゴ が含まれている画像&#10;&#10;自動的に生成された説明">
            <a:extLst>
              <a:ext uri="{FF2B5EF4-FFF2-40B4-BE49-F238E27FC236}">
                <a16:creationId xmlns:a16="http://schemas.microsoft.com/office/drawing/2014/main" id="{B109FBF1-E968-5729-09FF-FAB9466022C3}"/>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53318" y="2548758"/>
            <a:ext cx="514149" cy="514895"/>
          </a:xfrm>
          <a:prstGeom prst="rect">
            <a:avLst/>
          </a:prstGeom>
        </p:spPr>
      </p:pic>
      <p:sp>
        <p:nvSpPr>
          <p:cNvPr id="24" name="テキスト ボックス 23">
            <a:extLst>
              <a:ext uri="{FF2B5EF4-FFF2-40B4-BE49-F238E27FC236}">
                <a16:creationId xmlns:a16="http://schemas.microsoft.com/office/drawing/2014/main" id="{B9C13B8B-CF9B-A035-5668-9DCE47489E36}"/>
              </a:ext>
            </a:extLst>
          </p:cNvPr>
          <p:cNvSpPr txBox="1"/>
          <p:nvPr/>
        </p:nvSpPr>
        <p:spPr>
          <a:xfrm>
            <a:off x="777049" y="2571704"/>
            <a:ext cx="1183859" cy="430887"/>
          </a:xfrm>
          <a:prstGeom prst="rect">
            <a:avLst/>
          </a:prstGeom>
          <a:noFill/>
        </p:spPr>
        <p:txBody>
          <a:bodyPr wrap="square" rtlCol="0">
            <a:spAutoFit/>
          </a:bodyPr>
          <a:lstStyle/>
          <a:p>
            <a:pPr algn="r"/>
            <a:r>
              <a:rPr kumimoji="1" lang="ja-JP" altLang="en-US" sz="1050" b="1" spc="-100" dirty="0">
                <a:latin typeface="Meiryo UI" panose="020B0604030504040204" pitchFamily="50" charset="-128"/>
                <a:ea typeface="Meiryo UI" panose="020B0604030504040204" pitchFamily="50" charset="-128"/>
              </a:rPr>
              <a:t>衣類、紙、段ボール、</a:t>
            </a:r>
            <a:endParaRPr kumimoji="1" lang="en-US" altLang="ja-JP" sz="1050" b="1" spc="-100" dirty="0">
              <a:latin typeface="Meiryo UI" panose="020B0604030504040204" pitchFamily="50" charset="-128"/>
              <a:ea typeface="Meiryo UI" panose="020B0604030504040204" pitchFamily="50" charset="-128"/>
            </a:endParaRPr>
          </a:p>
          <a:p>
            <a:pPr algn="r"/>
            <a:r>
              <a:rPr kumimoji="1" lang="ja-JP" altLang="en-US" sz="1050" b="1" spc="-100" dirty="0">
                <a:latin typeface="Meiryo UI" panose="020B0604030504040204" pitchFamily="50" charset="-128"/>
                <a:ea typeface="Meiryo UI" panose="020B0604030504040204" pitchFamily="50" charset="-128"/>
              </a:rPr>
              <a:t>木製家具など</a:t>
            </a:r>
            <a:endParaRPr kumimoji="1" lang="en-US" altLang="ja-JP" sz="1050" b="1" spc="-1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0C832EA4-11A1-FC73-5583-597A755B8F47}"/>
              </a:ext>
            </a:extLst>
          </p:cNvPr>
          <p:cNvSpPr txBox="1"/>
          <p:nvPr/>
        </p:nvSpPr>
        <p:spPr>
          <a:xfrm>
            <a:off x="1028202" y="2929471"/>
            <a:ext cx="971655" cy="646331"/>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生ごみなどは入れないでください。家具のガラスは分類してください。</a:t>
            </a:r>
            <a:endParaRPr kumimoji="1" lang="en-US" altLang="ja-JP" sz="9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2176BE09-94A0-2E6C-D349-2BE0E0BED821}"/>
              </a:ext>
            </a:extLst>
          </p:cNvPr>
          <p:cNvSpPr txBox="1"/>
          <p:nvPr/>
        </p:nvSpPr>
        <p:spPr>
          <a:xfrm>
            <a:off x="1959353" y="2498578"/>
            <a:ext cx="1325043" cy="577081"/>
          </a:xfrm>
          <a:prstGeom prst="rect">
            <a:avLst/>
          </a:prstGeom>
          <a:noFill/>
        </p:spPr>
        <p:txBody>
          <a:bodyPr wrap="square" rtlCol="0">
            <a:spAutoFit/>
          </a:bodyPr>
          <a:lstStyle/>
          <a:p>
            <a:r>
              <a:rPr kumimoji="1" lang="ja-JP" altLang="en-US" sz="1050" b="1" dirty="0">
                <a:latin typeface="Meiryo UI" panose="020B0604030504040204" pitchFamily="50" charset="-128"/>
                <a:ea typeface="Meiryo UI" panose="020B0604030504040204" pitchFamily="50" charset="-128"/>
              </a:rPr>
              <a:t>プラスチック製品、</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衣装ケース、おもちゃ箱など</a:t>
            </a:r>
            <a:endParaRPr kumimoji="1" lang="en-US" altLang="ja-JP" sz="1050" b="1" dirty="0">
              <a:latin typeface="Meiryo UI" panose="020B0604030504040204" pitchFamily="50" charset="-128"/>
              <a:ea typeface="Meiryo UI" panose="020B0604030504040204" pitchFamily="50" charset="-128"/>
            </a:endParaRPr>
          </a:p>
        </p:txBody>
      </p:sp>
      <p:pic>
        <p:nvPicPr>
          <p:cNvPr id="31" name="図 30" descr="カップ, 座る, 記号 が含まれている画像&#10;&#10;自動的に生成された説明">
            <a:extLst>
              <a:ext uri="{FF2B5EF4-FFF2-40B4-BE49-F238E27FC236}">
                <a16:creationId xmlns:a16="http://schemas.microsoft.com/office/drawing/2014/main" id="{8CB9823B-0CA9-5A37-516D-E9808E0E0755}"/>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2517488" y="2998954"/>
            <a:ext cx="581843" cy="581843"/>
          </a:xfrm>
          <a:prstGeom prst="rect">
            <a:avLst/>
          </a:prstGeom>
        </p:spPr>
      </p:pic>
      <p:sp>
        <p:nvSpPr>
          <p:cNvPr id="10250" name="四角形: 角を丸くする 10249">
            <a:extLst>
              <a:ext uri="{FF2B5EF4-FFF2-40B4-BE49-F238E27FC236}">
                <a16:creationId xmlns:a16="http://schemas.microsoft.com/office/drawing/2014/main" id="{66DF73F8-4215-8C8E-6D88-24A9F11A1914}"/>
              </a:ext>
            </a:extLst>
          </p:cNvPr>
          <p:cNvSpPr/>
          <p:nvPr/>
        </p:nvSpPr>
        <p:spPr>
          <a:xfrm>
            <a:off x="3385685" y="2364525"/>
            <a:ext cx="1745312" cy="1233022"/>
          </a:xfrm>
          <a:prstGeom prst="roundRect">
            <a:avLst>
              <a:gd name="adj" fmla="val 7351"/>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51" name="四角形: 角を丸くする 10250">
            <a:extLst>
              <a:ext uri="{FF2B5EF4-FFF2-40B4-BE49-F238E27FC236}">
                <a16:creationId xmlns:a16="http://schemas.microsoft.com/office/drawing/2014/main" id="{1D53D643-C0A4-89C9-CB0F-BD4611E5BE70}"/>
              </a:ext>
            </a:extLst>
          </p:cNvPr>
          <p:cNvSpPr/>
          <p:nvPr/>
        </p:nvSpPr>
        <p:spPr>
          <a:xfrm>
            <a:off x="318615" y="3759596"/>
            <a:ext cx="2376772" cy="1351170"/>
          </a:xfrm>
          <a:prstGeom prst="roundRect">
            <a:avLst>
              <a:gd name="adj" fmla="val 7351"/>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52" name="フローチャート: 端子 10251">
            <a:extLst>
              <a:ext uri="{FF2B5EF4-FFF2-40B4-BE49-F238E27FC236}">
                <a16:creationId xmlns:a16="http://schemas.microsoft.com/office/drawing/2014/main" id="{2D48E3C0-DFFC-2DB6-6F47-539E364B5642}"/>
              </a:ext>
            </a:extLst>
          </p:cNvPr>
          <p:cNvSpPr/>
          <p:nvPr/>
        </p:nvSpPr>
        <p:spPr>
          <a:xfrm>
            <a:off x="3820702" y="2254381"/>
            <a:ext cx="817765" cy="252000"/>
          </a:xfrm>
          <a:prstGeom prst="flowChartTerminator">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a:latin typeface="メイリオ" panose="020B0604030504040204" pitchFamily="50" charset="-128"/>
                <a:ea typeface="メイリオ" panose="020B0604030504040204" pitchFamily="50" charset="-128"/>
              </a:rPr>
              <a:t>金属くず</a:t>
            </a:r>
          </a:p>
        </p:txBody>
      </p:sp>
      <p:sp>
        <p:nvSpPr>
          <p:cNvPr id="10253" name="フローチャート: 端子 10252">
            <a:extLst>
              <a:ext uri="{FF2B5EF4-FFF2-40B4-BE49-F238E27FC236}">
                <a16:creationId xmlns:a16="http://schemas.microsoft.com/office/drawing/2014/main" id="{80011DCF-9EE5-44AC-E76D-A2F1A5DEEFF1}"/>
              </a:ext>
            </a:extLst>
          </p:cNvPr>
          <p:cNvSpPr/>
          <p:nvPr/>
        </p:nvSpPr>
        <p:spPr>
          <a:xfrm>
            <a:off x="410202" y="3666060"/>
            <a:ext cx="1557111" cy="252000"/>
          </a:xfrm>
          <a:prstGeom prst="flowChartTerminator">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a:latin typeface="メイリオ" panose="020B0604030504040204" pitchFamily="50" charset="-128"/>
                <a:ea typeface="メイリオ" panose="020B0604030504040204" pitchFamily="50" charset="-128"/>
              </a:rPr>
              <a:t>家電４品目、</a:t>
            </a:r>
            <a:r>
              <a:rPr kumimoji="1" lang="en-US" altLang="ja-JP" sz="1200" b="1" dirty="0">
                <a:latin typeface="メイリオ" panose="020B0604030504040204" pitchFamily="50" charset="-128"/>
                <a:ea typeface="メイリオ" panose="020B0604030504040204" pitchFamily="50" charset="-128"/>
              </a:rPr>
              <a:t>PC</a:t>
            </a:r>
          </a:p>
        </p:txBody>
      </p:sp>
      <p:sp>
        <p:nvSpPr>
          <p:cNvPr id="10254" name="テキスト ボックス 10253">
            <a:extLst>
              <a:ext uri="{FF2B5EF4-FFF2-40B4-BE49-F238E27FC236}">
                <a16:creationId xmlns:a16="http://schemas.microsoft.com/office/drawing/2014/main" id="{D1B3BF7C-0AD0-0B3B-5DC8-B35F1D919A2C}"/>
              </a:ext>
            </a:extLst>
          </p:cNvPr>
          <p:cNvSpPr txBox="1"/>
          <p:nvPr/>
        </p:nvSpPr>
        <p:spPr>
          <a:xfrm>
            <a:off x="3958123" y="2531899"/>
            <a:ext cx="1200595" cy="415498"/>
          </a:xfrm>
          <a:prstGeom prst="rect">
            <a:avLst/>
          </a:prstGeom>
          <a:noFill/>
        </p:spPr>
        <p:txBody>
          <a:bodyPr wrap="square" rtlCol="0">
            <a:spAutoFit/>
          </a:bodyPr>
          <a:lstStyle/>
          <a:p>
            <a:r>
              <a:rPr kumimoji="1" lang="ja-JP" altLang="en-US" sz="1050" b="1" spc="-100" dirty="0">
                <a:latin typeface="Meiryo UI" panose="020B0604030504040204" pitchFamily="50" charset="-128"/>
                <a:ea typeface="Meiryo UI" panose="020B0604030504040204" pitchFamily="50" charset="-128"/>
              </a:rPr>
              <a:t>自転車、スチール製の棚、台所用品など</a:t>
            </a:r>
            <a:endParaRPr kumimoji="1" lang="en-US" altLang="ja-JP" sz="1050" b="1" spc="-100" dirty="0">
              <a:latin typeface="Meiryo UI" panose="020B0604030504040204" pitchFamily="50" charset="-128"/>
              <a:ea typeface="Meiryo UI" panose="020B0604030504040204" pitchFamily="50" charset="-128"/>
            </a:endParaRPr>
          </a:p>
        </p:txBody>
      </p:sp>
      <p:pic>
        <p:nvPicPr>
          <p:cNvPr id="10255" name="図 10254" descr="駐車場, メーター, ストリート, 記号 が含まれている画像&#10;&#10;自動的に生成された説明">
            <a:extLst>
              <a:ext uri="{FF2B5EF4-FFF2-40B4-BE49-F238E27FC236}">
                <a16:creationId xmlns:a16="http://schemas.microsoft.com/office/drawing/2014/main" id="{49EF7F91-6F7C-0E76-59F7-A1A965D88BB4}"/>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3384361" y="2857062"/>
            <a:ext cx="756514" cy="756514"/>
          </a:xfrm>
          <a:prstGeom prst="rect">
            <a:avLst/>
          </a:prstGeom>
        </p:spPr>
      </p:pic>
      <p:pic>
        <p:nvPicPr>
          <p:cNvPr id="10256" name="図 10255" descr="図形 が含まれている画像&#10;&#10;自動的に生成された説明">
            <a:extLst>
              <a:ext uri="{FF2B5EF4-FFF2-40B4-BE49-F238E27FC236}">
                <a16:creationId xmlns:a16="http://schemas.microsoft.com/office/drawing/2014/main" id="{815E683F-60E8-0FC8-4974-EA015F823365}"/>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3424635" y="2410151"/>
            <a:ext cx="590404" cy="590404"/>
          </a:xfrm>
          <a:prstGeom prst="rect">
            <a:avLst/>
          </a:prstGeom>
        </p:spPr>
      </p:pic>
      <p:sp>
        <p:nvSpPr>
          <p:cNvPr id="10257" name="テキスト ボックス 10256">
            <a:extLst>
              <a:ext uri="{FF2B5EF4-FFF2-40B4-BE49-F238E27FC236}">
                <a16:creationId xmlns:a16="http://schemas.microsoft.com/office/drawing/2014/main" id="{2654900C-05CA-9621-5137-6EC58362302A}"/>
              </a:ext>
            </a:extLst>
          </p:cNvPr>
          <p:cNvSpPr txBox="1"/>
          <p:nvPr/>
        </p:nvSpPr>
        <p:spPr>
          <a:xfrm>
            <a:off x="4130986" y="2959015"/>
            <a:ext cx="981871" cy="646331"/>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スプレー缶はこの分類には入れず、自治体の分別に従ってください。</a:t>
            </a:r>
          </a:p>
        </p:txBody>
      </p:sp>
      <p:sp>
        <p:nvSpPr>
          <p:cNvPr id="10258" name="テキスト ボックス 10257">
            <a:extLst>
              <a:ext uri="{FF2B5EF4-FFF2-40B4-BE49-F238E27FC236}">
                <a16:creationId xmlns:a16="http://schemas.microsoft.com/office/drawing/2014/main" id="{DFB92682-C639-89F0-465E-AAB590D408D8}"/>
              </a:ext>
            </a:extLst>
          </p:cNvPr>
          <p:cNvSpPr txBox="1"/>
          <p:nvPr/>
        </p:nvSpPr>
        <p:spPr>
          <a:xfrm>
            <a:off x="879912" y="3907834"/>
            <a:ext cx="1126590" cy="577081"/>
          </a:xfrm>
          <a:prstGeom prst="rect">
            <a:avLst/>
          </a:prstGeom>
          <a:noFill/>
        </p:spPr>
        <p:txBody>
          <a:bodyPr wrap="square" rtlCol="0">
            <a:spAutoFit/>
          </a:bodyPr>
          <a:lstStyle/>
          <a:p>
            <a:r>
              <a:rPr kumimoji="1" lang="ja-JP" altLang="en-US" sz="1050" b="1" spc="-100" dirty="0">
                <a:latin typeface="Meiryo UI" panose="020B0604030504040204" pitchFamily="50" charset="-128"/>
                <a:ea typeface="Meiryo UI" panose="020B0604030504040204" pitchFamily="50" charset="-128"/>
              </a:rPr>
              <a:t>家電４品目</a:t>
            </a:r>
            <a:endParaRPr kumimoji="1" lang="en-US" altLang="ja-JP" sz="1050" b="1" spc="-100" dirty="0">
              <a:latin typeface="Meiryo UI" panose="020B0604030504040204" pitchFamily="50" charset="-128"/>
              <a:ea typeface="Meiryo UI" panose="020B0604030504040204" pitchFamily="50" charset="-128"/>
            </a:endParaRPr>
          </a:p>
          <a:p>
            <a:r>
              <a:rPr kumimoji="1" lang="ja-JP" altLang="en-US" sz="1050" b="1" spc="-100" dirty="0">
                <a:latin typeface="Meiryo UI" panose="020B0604030504040204" pitchFamily="50" charset="-128"/>
                <a:ea typeface="Meiryo UI" panose="020B0604030504040204" pitchFamily="50" charset="-128"/>
              </a:rPr>
              <a:t>（テレビ、冷蔵庫、</a:t>
            </a:r>
            <a:endParaRPr kumimoji="1" lang="en-US" altLang="ja-JP" sz="1050" b="1" spc="-100" dirty="0">
              <a:latin typeface="Meiryo UI" panose="020B0604030504040204" pitchFamily="50" charset="-128"/>
              <a:ea typeface="Meiryo UI" panose="020B0604030504040204" pitchFamily="50" charset="-128"/>
            </a:endParaRPr>
          </a:p>
          <a:p>
            <a:r>
              <a:rPr kumimoji="1" lang="ja-JP" altLang="en-US" sz="1050" b="1" spc="-100" dirty="0">
                <a:latin typeface="Meiryo UI" panose="020B0604030504040204" pitchFamily="50" charset="-128"/>
                <a:ea typeface="Meiryo UI" panose="020B0604030504040204" pitchFamily="50" charset="-128"/>
              </a:rPr>
              <a:t>洗濯機、エアコン）</a:t>
            </a:r>
            <a:endParaRPr kumimoji="1" lang="en-US" altLang="ja-JP" sz="1050" b="1" spc="-100" dirty="0">
              <a:latin typeface="Meiryo UI" panose="020B0604030504040204" pitchFamily="50" charset="-128"/>
              <a:ea typeface="Meiryo UI" panose="020B0604030504040204" pitchFamily="50" charset="-128"/>
            </a:endParaRPr>
          </a:p>
        </p:txBody>
      </p:sp>
      <p:sp>
        <p:nvSpPr>
          <p:cNvPr id="10259" name="テキスト ボックス 10258">
            <a:extLst>
              <a:ext uri="{FF2B5EF4-FFF2-40B4-BE49-F238E27FC236}">
                <a16:creationId xmlns:a16="http://schemas.microsoft.com/office/drawing/2014/main" id="{1C8654C5-7456-8784-970C-3C89E8A33E50}"/>
              </a:ext>
            </a:extLst>
          </p:cNvPr>
          <p:cNvSpPr txBox="1"/>
          <p:nvPr/>
        </p:nvSpPr>
        <p:spPr>
          <a:xfrm>
            <a:off x="819828" y="4456579"/>
            <a:ext cx="1739253" cy="646331"/>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悪臭・害虫発生の原因となるので、冷蔵庫内の物は出してください。</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冷蔵庫、洗濯機、テレビ、エアコンは平置きが基本。</a:t>
            </a:r>
          </a:p>
        </p:txBody>
      </p:sp>
      <p:pic>
        <p:nvPicPr>
          <p:cNvPr id="10261" name="図 10260" descr="駐車場, 座る, ストリート, メーター が含まれている画像&#10;&#10;自動的に生成された説明">
            <a:extLst>
              <a:ext uri="{FF2B5EF4-FFF2-40B4-BE49-F238E27FC236}">
                <a16:creationId xmlns:a16="http://schemas.microsoft.com/office/drawing/2014/main" id="{A5D00D6C-E591-2F22-C92A-980D0D534A74}"/>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210774" y="4464352"/>
            <a:ext cx="594983" cy="594983"/>
          </a:xfrm>
          <a:prstGeom prst="rect">
            <a:avLst/>
          </a:prstGeom>
        </p:spPr>
      </p:pic>
      <p:pic>
        <p:nvPicPr>
          <p:cNvPr id="10262" name="図 10261" descr="テキスト&#10;&#10;低い精度で自動的に生成された説明">
            <a:extLst>
              <a:ext uri="{FF2B5EF4-FFF2-40B4-BE49-F238E27FC236}">
                <a16:creationId xmlns:a16="http://schemas.microsoft.com/office/drawing/2014/main" id="{E4DE77EF-D279-90A5-607F-4B0A091EE2D7}"/>
              </a:ext>
            </a:extLst>
          </p:cNvPr>
          <p:cNvPicPr>
            <a:picLocks noChangeAspect="1"/>
          </p:cNvPicPr>
          <p:nvPr/>
        </p:nvPicPr>
        <p:blipFill>
          <a:blip r:embed="rId11" cstate="hqprint">
            <a:extLst>
              <a:ext uri="{28A0092B-C50C-407E-A947-70E740481C1C}">
                <a14:useLocalDpi xmlns:a14="http://schemas.microsoft.com/office/drawing/2010/main" val="0"/>
              </a:ext>
            </a:extLst>
          </a:blip>
          <a:stretch>
            <a:fillRect/>
          </a:stretch>
        </p:blipFill>
        <p:spPr>
          <a:xfrm>
            <a:off x="319337" y="3773022"/>
            <a:ext cx="594983" cy="595846"/>
          </a:xfrm>
          <a:prstGeom prst="rect">
            <a:avLst/>
          </a:prstGeom>
        </p:spPr>
      </p:pic>
      <p:pic>
        <p:nvPicPr>
          <p:cNvPr id="10263" name="図 10262" descr="座る, コンピュータ, モニター, 時計 が含まれている画像&#10;&#10;自動的に生成された説明">
            <a:extLst>
              <a:ext uri="{FF2B5EF4-FFF2-40B4-BE49-F238E27FC236}">
                <a16:creationId xmlns:a16="http://schemas.microsoft.com/office/drawing/2014/main" id="{4418F920-A0BD-D468-EAB0-6CCF96C19366}"/>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2046893" y="3924482"/>
            <a:ext cx="616932" cy="616932"/>
          </a:xfrm>
          <a:prstGeom prst="rect">
            <a:avLst/>
          </a:prstGeom>
        </p:spPr>
      </p:pic>
      <p:sp>
        <p:nvSpPr>
          <p:cNvPr id="10264" name="テキスト ボックス 10263">
            <a:extLst>
              <a:ext uri="{FF2B5EF4-FFF2-40B4-BE49-F238E27FC236}">
                <a16:creationId xmlns:a16="http://schemas.microsoft.com/office/drawing/2014/main" id="{A9E1A923-E2C9-1BF5-DE77-0517864CC666}"/>
              </a:ext>
            </a:extLst>
          </p:cNvPr>
          <p:cNvSpPr txBox="1"/>
          <p:nvPr/>
        </p:nvSpPr>
        <p:spPr>
          <a:xfrm>
            <a:off x="2050373" y="3756429"/>
            <a:ext cx="540427" cy="261610"/>
          </a:xfrm>
          <a:prstGeom prst="rect">
            <a:avLst/>
          </a:prstGeom>
          <a:noFill/>
        </p:spPr>
        <p:txBody>
          <a:bodyPr wrap="square" rtlCol="0">
            <a:spAutoFit/>
          </a:bodyPr>
          <a:lstStyle/>
          <a:p>
            <a:r>
              <a:rPr kumimoji="1" lang="en-US" altLang="ja-JP" sz="1050" b="1" spc="-100" dirty="0">
                <a:latin typeface="Meiryo UI" panose="020B0604030504040204" pitchFamily="50" charset="-128"/>
                <a:ea typeface="Meiryo UI" panose="020B0604030504040204" pitchFamily="50" charset="-128"/>
              </a:rPr>
              <a:t>PC</a:t>
            </a:r>
          </a:p>
        </p:txBody>
      </p:sp>
      <p:sp>
        <p:nvSpPr>
          <p:cNvPr id="10265" name="四角形: 角を丸くする 10264">
            <a:extLst>
              <a:ext uri="{FF2B5EF4-FFF2-40B4-BE49-F238E27FC236}">
                <a16:creationId xmlns:a16="http://schemas.microsoft.com/office/drawing/2014/main" id="{01CA0B13-5D01-4732-F871-3CCA80D2D489}"/>
              </a:ext>
            </a:extLst>
          </p:cNvPr>
          <p:cNvSpPr/>
          <p:nvPr/>
        </p:nvSpPr>
        <p:spPr>
          <a:xfrm>
            <a:off x="2754754" y="3759597"/>
            <a:ext cx="2376243" cy="1350990"/>
          </a:xfrm>
          <a:prstGeom prst="roundRect">
            <a:avLst>
              <a:gd name="adj" fmla="val 7351"/>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66" name="フローチャート: 端子 10265">
            <a:extLst>
              <a:ext uri="{FF2B5EF4-FFF2-40B4-BE49-F238E27FC236}">
                <a16:creationId xmlns:a16="http://schemas.microsoft.com/office/drawing/2014/main" id="{9AFF5AA0-68D9-0189-F6E3-0BB0B56E1051}"/>
              </a:ext>
            </a:extLst>
          </p:cNvPr>
          <p:cNvSpPr/>
          <p:nvPr/>
        </p:nvSpPr>
        <p:spPr>
          <a:xfrm>
            <a:off x="3152922" y="3667982"/>
            <a:ext cx="1557111" cy="252000"/>
          </a:xfrm>
          <a:prstGeom prst="flowChartTerminator">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b="1" dirty="0">
                <a:latin typeface="メイリオ" panose="020B0604030504040204" pitchFamily="50" charset="-128"/>
                <a:ea typeface="メイリオ" panose="020B0604030504040204" pitchFamily="50" charset="-128"/>
              </a:rPr>
              <a:t>その他家電・小型家電</a:t>
            </a:r>
          </a:p>
        </p:txBody>
      </p:sp>
      <p:sp>
        <p:nvSpPr>
          <p:cNvPr id="10267" name="テキスト ボックス 10266">
            <a:extLst>
              <a:ext uri="{FF2B5EF4-FFF2-40B4-BE49-F238E27FC236}">
                <a16:creationId xmlns:a16="http://schemas.microsoft.com/office/drawing/2014/main" id="{32772016-0ED6-B389-1FBB-C16EBDF17CE5}"/>
              </a:ext>
            </a:extLst>
          </p:cNvPr>
          <p:cNvSpPr txBox="1"/>
          <p:nvPr/>
        </p:nvSpPr>
        <p:spPr>
          <a:xfrm>
            <a:off x="2744923" y="3928830"/>
            <a:ext cx="2115303" cy="415498"/>
          </a:xfrm>
          <a:prstGeom prst="rect">
            <a:avLst/>
          </a:prstGeom>
          <a:noFill/>
        </p:spPr>
        <p:txBody>
          <a:bodyPr wrap="square" rtlCol="0">
            <a:spAutoFit/>
          </a:bodyPr>
          <a:lstStyle/>
          <a:p>
            <a:r>
              <a:rPr kumimoji="1" lang="ja-JP" altLang="en-US" sz="1050" b="1" spc="-100" dirty="0">
                <a:latin typeface="Meiryo UI" panose="020B0604030504040204" pitchFamily="50" charset="-128"/>
                <a:ea typeface="Meiryo UI" panose="020B0604030504040204" pitchFamily="50" charset="-128"/>
              </a:rPr>
              <a:t>電子レンジ、炊飯器、ゲーム機器、</a:t>
            </a:r>
            <a:endParaRPr kumimoji="1" lang="en-US" altLang="ja-JP" sz="1050" b="1" spc="-100" dirty="0">
              <a:latin typeface="Meiryo UI" panose="020B0604030504040204" pitchFamily="50" charset="-128"/>
              <a:ea typeface="Meiryo UI" panose="020B0604030504040204" pitchFamily="50" charset="-128"/>
            </a:endParaRPr>
          </a:p>
          <a:p>
            <a:r>
              <a:rPr kumimoji="1" lang="ja-JP" altLang="en-US" sz="1050" b="1" spc="-100" dirty="0">
                <a:latin typeface="Meiryo UI" panose="020B0604030504040204" pitchFamily="50" charset="-128"/>
                <a:ea typeface="Meiryo UI" panose="020B0604030504040204" pitchFamily="50" charset="-128"/>
              </a:rPr>
              <a:t>ファンヒーター、石油ストーブなど</a:t>
            </a:r>
            <a:endParaRPr kumimoji="1" lang="en-US" altLang="ja-JP" sz="1050" b="1" spc="-100" dirty="0">
              <a:latin typeface="Meiryo UI" panose="020B0604030504040204" pitchFamily="50" charset="-128"/>
              <a:ea typeface="Meiryo UI" panose="020B0604030504040204" pitchFamily="50" charset="-128"/>
            </a:endParaRPr>
          </a:p>
        </p:txBody>
      </p:sp>
      <p:sp>
        <p:nvSpPr>
          <p:cNvPr id="10268" name="テキスト ボックス 10267">
            <a:extLst>
              <a:ext uri="{FF2B5EF4-FFF2-40B4-BE49-F238E27FC236}">
                <a16:creationId xmlns:a16="http://schemas.microsoft.com/office/drawing/2014/main" id="{68F2EAD5-54FD-F442-19F0-73C461B13A06}"/>
              </a:ext>
            </a:extLst>
          </p:cNvPr>
          <p:cNvSpPr txBox="1"/>
          <p:nvPr/>
        </p:nvSpPr>
        <p:spPr>
          <a:xfrm>
            <a:off x="2744923" y="4275598"/>
            <a:ext cx="1763508" cy="784830"/>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ファンヒーター、石油ストーブの中の灯油は抜いてください。電池は外してください。灯油や電池の集め方は、現地のリーダーを通じて、自治体に問い合わせて確認してください。</a:t>
            </a:r>
            <a:endParaRPr kumimoji="1" lang="en-US" altLang="ja-JP" sz="900" dirty="0">
              <a:latin typeface="Meiryo UI" panose="020B0604030504040204" pitchFamily="50" charset="-128"/>
              <a:ea typeface="Meiryo UI" panose="020B0604030504040204" pitchFamily="50" charset="-128"/>
            </a:endParaRPr>
          </a:p>
        </p:txBody>
      </p:sp>
      <p:pic>
        <p:nvPicPr>
          <p:cNvPr id="10269" name="図 10268" descr="テーブル, 座る が含まれている画像&#10;&#10;自動的に生成された説明">
            <a:extLst>
              <a:ext uri="{FF2B5EF4-FFF2-40B4-BE49-F238E27FC236}">
                <a16:creationId xmlns:a16="http://schemas.microsoft.com/office/drawing/2014/main" id="{069890FD-F382-EC58-6297-9B0A5F47D93A}"/>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4412572" y="4548224"/>
            <a:ext cx="551839" cy="551839"/>
          </a:xfrm>
          <a:prstGeom prst="rect">
            <a:avLst/>
          </a:prstGeom>
        </p:spPr>
      </p:pic>
      <p:pic>
        <p:nvPicPr>
          <p:cNvPr id="10270" name="図 10269" descr="テキスト&#10;&#10;自動的に生成された説明">
            <a:extLst>
              <a:ext uri="{FF2B5EF4-FFF2-40B4-BE49-F238E27FC236}">
                <a16:creationId xmlns:a16="http://schemas.microsoft.com/office/drawing/2014/main" id="{4BAB26AF-2AFC-51F3-96B4-BD0E7D1F5CA8}"/>
              </a:ext>
            </a:extLst>
          </p:cNvPr>
          <p:cNvPicPr>
            <a:picLocks noChangeAspect="1"/>
          </p:cNvPicPr>
          <p:nvPr/>
        </p:nvPicPr>
        <p:blipFill>
          <a:blip r:embed="rId14" cstate="hqprint">
            <a:extLst>
              <a:ext uri="{28A0092B-C50C-407E-A947-70E740481C1C}">
                <a14:useLocalDpi xmlns:a14="http://schemas.microsoft.com/office/drawing/2010/main" val="0"/>
              </a:ext>
            </a:extLst>
          </a:blip>
          <a:stretch>
            <a:fillRect/>
          </a:stretch>
        </p:blipFill>
        <p:spPr>
          <a:xfrm>
            <a:off x="4644384" y="3835609"/>
            <a:ext cx="451346" cy="451346"/>
          </a:xfrm>
          <a:prstGeom prst="rect">
            <a:avLst/>
          </a:prstGeom>
        </p:spPr>
      </p:pic>
      <p:pic>
        <p:nvPicPr>
          <p:cNvPr id="10271" name="図 10270" descr="アイコン&#10;&#10;中程度の精度で自動的に生成された説明">
            <a:extLst>
              <a:ext uri="{FF2B5EF4-FFF2-40B4-BE49-F238E27FC236}">
                <a16:creationId xmlns:a16="http://schemas.microsoft.com/office/drawing/2014/main" id="{5B85672F-B694-A9E0-522C-F4305ADCC641}"/>
              </a:ext>
            </a:extLst>
          </p:cNvPr>
          <p:cNvPicPr>
            <a:picLocks noChangeAspect="1"/>
          </p:cNvPicPr>
          <p:nvPr/>
        </p:nvPicPr>
        <p:blipFill>
          <a:blip r:embed="rId15" cstate="hqprint">
            <a:extLst>
              <a:ext uri="{28A0092B-C50C-407E-A947-70E740481C1C}">
                <a14:useLocalDpi xmlns:a14="http://schemas.microsoft.com/office/drawing/2010/main" val="0"/>
              </a:ext>
            </a:extLst>
          </a:blip>
          <a:stretch>
            <a:fillRect/>
          </a:stretch>
        </p:blipFill>
        <p:spPr>
          <a:xfrm>
            <a:off x="4578323" y="4199915"/>
            <a:ext cx="552281" cy="552281"/>
          </a:xfrm>
          <a:prstGeom prst="rect">
            <a:avLst/>
          </a:prstGeom>
        </p:spPr>
      </p:pic>
      <p:sp>
        <p:nvSpPr>
          <p:cNvPr id="10272" name="四角形: 角を丸くする 10271">
            <a:extLst>
              <a:ext uri="{FF2B5EF4-FFF2-40B4-BE49-F238E27FC236}">
                <a16:creationId xmlns:a16="http://schemas.microsoft.com/office/drawing/2014/main" id="{A62E94B5-5954-16E7-DA32-7B65E4C072B9}"/>
              </a:ext>
            </a:extLst>
          </p:cNvPr>
          <p:cNvSpPr/>
          <p:nvPr/>
        </p:nvSpPr>
        <p:spPr>
          <a:xfrm>
            <a:off x="318615" y="5276846"/>
            <a:ext cx="1357785" cy="1368000"/>
          </a:xfrm>
          <a:prstGeom prst="roundRect">
            <a:avLst>
              <a:gd name="adj" fmla="val 7351"/>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73" name="フローチャート: 端子 10272">
            <a:extLst>
              <a:ext uri="{FF2B5EF4-FFF2-40B4-BE49-F238E27FC236}">
                <a16:creationId xmlns:a16="http://schemas.microsoft.com/office/drawing/2014/main" id="{641F11B0-4393-BD9E-1C37-D45E8CF5F652}"/>
              </a:ext>
            </a:extLst>
          </p:cNvPr>
          <p:cNvSpPr/>
          <p:nvPr/>
        </p:nvSpPr>
        <p:spPr>
          <a:xfrm>
            <a:off x="384350" y="5165642"/>
            <a:ext cx="980900" cy="252000"/>
          </a:xfrm>
          <a:prstGeom prst="flowChartTerminator">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b="1" spc="-100" dirty="0">
                <a:latin typeface="メイリオ" panose="020B0604030504040204" pitchFamily="50" charset="-128"/>
                <a:ea typeface="メイリオ" panose="020B0604030504040204" pitchFamily="50" charset="-128"/>
              </a:rPr>
              <a:t>布団、畳など</a:t>
            </a:r>
          </a:p>
        </p:txBody>
      </p:sp>
      <p:sp>
        <p:nvSpPr>
          <p:cNvPr id="10274" name="テキスト ボックス 10273">
            <a:extLst>
              <a:ext uri="{FF2B5EF4-FFF2-40B4-BE49-F238E27FC236}">
                <a16:creationId xmlns:a16="http://schemas.microsoft.com/office/drawing/2014/main" id="{F41C2CE1-D437-7C54-8F3E-B60E3FEE8411}"/>
              </a:ext>
            </a:extLst>
          </p:cNvPr>
          <p:cNvSpPr txBox="1"/>
          <p:nvPr/>
        </p:nvSpPr>
        <p:spPr>
          <a:xfrm>
            <a:off x="352599" y="5393000"/>
            <a:ext cx="1272206" cy="430887"/>
          </a:xfrm>
          <a:prstGeom prst="rect">
            <a:avLst/>
          </a:prstGeom>
          <a:noFill/>
        </p:spPr>
        <p:txBody>
          <a:bodyPr wrap="square" rtlCol="0">
            <a:spAutoFit/>
          </a:bodyPr>
          <a:lstStyle/>
          <a:p>
            <a:r>
              <a:rPr kumimoji="1" lang="ja-JP" altLang="en-US" sz="1050" b="1" spc="-100" dirty="0">
                <a:latin typeface="Meiryo UI" panose="020B0604030504040204" pitchFamily="50" charset="-128"/>
                <a:ea typeface="Meiryo UI" panose="020B0604030504040204" pitchFamily="50" charset="-128"/>
              </a:rPr>
              <a:t>布団などの寝具類、</a:t>
            </a:r>
            <a:endParaRPr kumimoji="1" lang="en-US" altLang="ja-JP" sz="1050" b="1" spc="-100" dirty="0">
              <a:latin typeface="Meiryo UI" panose="020B0604030504040204" pitchFamily="50" charset="-128"/>
              <a:ea typeface="Meiryo UI" panose="020B0604030504040204" pitchFamily="50" charset="-128"/>
            </a:endParaRPr>
          </a:p>
          <a:p>
            <a:r>
              <a:rPr kumimoji="1" lang="ja-JP" altLang="en-US" sz="1050" b="1" spc="-100" dirty="0">
                <a:latin typeface="Meiryo UI" panose="020B0604030504040204" pitchFamily="50" charset="-128"/>
                <a:ea typeface="Meiryo UI" panose="020B0604030504040204" pitchFamily="50" charset="-128"/>
              </a:rPr>
              <a:t>畳、ｶｰﾍﾟｯﾄなど</a:t>
            </a:r>
            <a:endParaRPr kumimoji="1" lang="en-US" altLang="ja-JP" sz="1050" b="1" spc="-100" dirty="0">
              <a:latin typeface="Meiryo UI" panose="020B0604030504040204" pitchFamily="50" charset="-128"/>
              <a:ea typeface="Meiryo UI" panose="020B0604030504040204" pitchFamily="50" charset="-128"/>
            </a:endParaRPr>
          </a:p>
        </p:txBody>
      </p:sp>
      <p:sp>
        <p:nvSpPr>
          <p:cNvPr id="10275" name="テキスト ボックス 10274">
            <a:extLst>
              <a:ext uri="{FF2B5EF4-FFF2-40B4-BE49-F238E27FC236}">
                <a16:creationId xmlns:a16="http://schemas.microsoft.com/office/drawing/2014/main" id="{3A479AF4-AA4A-4D34-B870-DE6E4F5C4EA8}"/>
              </a:ext>
            </a:extLst>
          </p:cNvPr>
          <p:cNvSpPr txBox="1"/>
          <p:nvPr/>
        </p:nvSpPr>
        <p:spPr>
          <a:xfrm>
            <a:off x="285281" y="6139714"/>
            <a:ext cx="1528854" cy="507831"/>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発火防止のため、畳は積み上げすぎないよう（目安は</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ｍ程度まで）にしましょう。</a:t>
            </a:r>
          </a:p>
        </p:txBody>
      </p:sp>
      <p:pic>
        <p:nvPicPr>
          <p:cNvPr id="10276" name="図 10275" descr="黒い背景と白い文字のロゴ&#10;&#10;自動的に生成された説明">
            <a:extLst>
              <a:ext uri="{FF2B5EF4-FFF2-40B4-BE49-F238E27FC236}">
                <a16:creationId xmlns:a16="http://schemas.microsoft.com/office/drawing/2014/main" id="{D0C39A1E-BC00-55D2-E72F-FD06CC44E9AE}"/>
              </a:ext>
            </a:extLst>
          </p:cNvPr>
          <p:cNvPicPr>
            <a:picLocks noChangeAspect="1"/>
          </p:cNvPicPr>
          <p:nvPr/>
        </p:nvPicPr>
        <p:blipFill>
          <a:blip r:embed="rId16" cstate="hqprint">
            <a:extLst>
              <a:ext uri="{28A0092B-C50C-407E-A947-70E740481C1C}">
                <a14:useLocalDpi xmlns:a14="http://schemas.microsoft.com/office/drawing/2010/main" val="0"/>
              </a:ext>
            </a:extLst>
          </a:blip>
          <a:stretch>
            <a:fillRect/>
          </a:stretch>
        </p:blipFill>
        <p:spPr>
          <a:xfrm>
            <a:off x="764243" y="5771874"/>
            <a:ext cx="566984" cy="566984"/>
          </a:xfrm>
          <a:prstGeom prst="rect">
            <a:avLst/>
          </a:prstGeom>
        </p:spPr>
      </p:pic>
      <p:pic>
        <p:nvPicPr>
          <p:cNvPr id="10277" name="図 10276">
            <a:extLst>
              <a:ext uri="{FF2B5EF4-FFF2-40B4-BE49-F238E27FC236}">
                <a16:creationId xmlns:a16="http://schemas.microsoft.com/office/drawing/2014/main" id="{B9BBEF4B-5A55-23EF-29B4-25920FA5A1BB}"/>
              </a:ext>
            </a:extLst>
          </p:cNvPr>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359424" y="5679957"/>
            <a:ext cx="566984" cy="566984"/>
          </a:xfrm>
          <a:prstGeom prst="rect">
            <a:avLst/>
          </a:prstGeom>
        </p:spPr>
      </p:pic>
      <p:pic>
        <p:nvPicPr>
          <p:cNvPr id="10278" name="図 10277" descr="ガラス, カップ が含まれている画像&#10;&#10;自動的に生成された説明">
            <a:extLst>
              <a:ext uri="{FF2B5EF4-FFF2-40B4-BE49-F238E27FC236}">
                <a16:creationId xmlns:a16="http://schemas.microsoft.com/office/drawing/2014/main" id="{2EB8EC93-20EB-001A-C2FE-E18FC7E11AE5}"/>
              </a:ext>
            </a:extLst>
          </p:cNvPr>
          <p:cNvPicPr>
            <a:picLocks noChangeAspect="1"/>
          </p:cNvPicPr>
          <p:nvPr/>
        </p:nvPicPr>
        <p:blipFill>
          <a:blip r:embed="rId18" cstate="hqprint">
            <a:extLst>
              <a:ext uri="{28A0092B-C50C-407E-A947-70E740481C1C}">
                <a14:useLocalDpi xmlns:a14="http://schemas.microsoft.com/office/drawing/2010/main" val="0"/>
              </a:ext>
            </a:extLst>
          </a:blip>
          <a:stretch>
            <a:fillRect/>
          </a:stretch>
        </p:blipFill>
        <p:spPr>
          <a:xfrm>
            <a:off x="1652641" y="5985426"/>
            <a:ext cx="576643" cy="576643"/>
          </a:xfrm>
          <a:prstGeom prst="rect">
            <a:avLst/>
          </a:prstGeom>
        </p:spPr>
      </p:pic>
      <p:sp>
        <p:nvSpPr>
          <p:cNvPr id="10279" name="四角形: 角を丸くする 10278">
            <a:extLst>
              <a:ext uri="{FF2B5EF4-FFF2-40B4-BE49-F238E27FC236}">
                <a16:creationId xmlns:a16="http://schemas.microsoft.com/office/drawing/2014/main" id="{FF72C48A-FB79-5BC6-7D62-E30E27B7941D}"/>
              </a:ext>
            </a:extLst>
          </p:cNvPr>
          <p:cNvSpPr/>
          <p:nvPr/>
        </p:nvSpPr>
        <p:spPr>
          <a:xfrm>
            <a:off x="1735394" y="5268364"/>
            <a:ext cx="1564188" cy="1368000"/>
          </a:xfrm>
          <a:prstGeom prst="roundRect">
            <a:avLst>
              <a:gd name="adj" fmla="val 7351"/>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80" name="フローチャート: 端子 10279">
            <a:extLst>
              <a:ext uri="{FF2B5EF4-FFF2-40B4-BE49-F238E27FC236}">
                <a16:creationId xmlns:a16="http://schemas.microsoft.com/office/drawing/2014/main" id="{A8B0B522-E93B-2ED4-6501-C0EF215FEF94}"/>
              </a:ext>
            </a:extLst>
          </p:cNvPr>
          <p:cNvSpPr/>
          <p:nvPr/>
        </p:nvSpPr>
        <p:spPr>
          <a:xfrm>
            <a:off x="1847075" y="5165642"/>
            <a:ext cx="1175525" cy="252000"/>
          </a:xfrm>
          <a:prstGeom prst="flowChartTerminator">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b="1" dirty="0">
                <a:latin typeface="メイリオ" panose="020B0604030504040204" pitchFamily="50" charset="-128"/>
                <a:ea typeface="メイリオ" panose="020B0604030504040204" pitchFamily="50" charset="-128"/>
              </a:rPr>
              <a:t>ガラス、陶器類</a:t>
            </a:r>
          </a:p>
        </p:txBody>
      </p:sp>
      <p:sp>
        <p:nvSpPr>
          <p:cNvPr id="10281" name="テキスト ボックス 10280">
            <a:extLst>
              <a:ext uri="{FF2B5EF4-FFF2-40B4-BE49-F238E27FC236}">
                <a16:creationId xmlns:a16="http://schemas.microsoft.com/office/drawing/2014/main" id="{B3151E0E-16FC-2BAA-53CA-302111CEBD63}"/>
              </a:ext>
            </a:extLst>
          </p:cNvPr>
          <p:cNvSpPr txBox="1"/>
          <p:nvPr/>
        </p:nvSpPr>
        <p:spPr>
          <a:xfrm>
            <a:off x="2261159" y="5464571"/>
            <a:ext cx="1032991" cy="430887"/>
          </a:xfrm>
          <a:prstGeom prst="rect">
            <a:avLst/>
          </a:prstGeom>
          <a:noFill/>
        </p:spPr>
        <p:txBody>
          <a:bodyPr wrap="square" rtlCol="0">
            <a:spAutoFit/>
          </a:bodyPr>
          <a:lstStyle/>
          <a:p>
            <a:r>
              <a:rPr kumimoji="1" lang="ja-JP" altLang="en-US" sz="1050" b="1" spc="-100" dirty="0">
                <a:latin typeface="Meiryo UI" panose="020B0604030504040204" pitchFamily="50" charset="-128"/>
                <a:ea typeface="Meiryo UI" panose="020B0604030504040204" pitchFamily="50" charset="-128"/>
              </a:rPr>
              <a:t>ガラス、</a:t>
            </a:r>
            <a:endParaRPr kumimoji="1" lang="en-US" altLang="ja-JP" sz="1050" b="1" spc="-100" dirty="0">
              <a:latin typeface="Meiryo UI" panose="020B0604030504040204" pitchFamily="50" charset="-128"/>
              <a:ea typeface="Meiryo UI" panose="020B0604030504040204" pitchFamily="50" charset="-128"/>
            </a:endParaRPr>
          </a:p>
          <a:p>
            <a:r>
              <a:rPr kumimoji="1" lang="ja-JP" altLang="en-US" sz="1050" b="1" spc="-100" dirty="0">
                <a:latin typeface="Meiryo UI" panose="020B0604030504040204" pitchFamily="50" charset="-128"/>
                <a:ea typeface="Meiryo UI" panose="020B0604030504040204" pitchFamily="50" charset="-128"/>
              </a:rPr>
              <a:t>陶器類など</a:t>
            </a:r>
            <a:endParaRPr kumimoji="1" lang="en-US" altLang="ja-JP" sz="1050" b="1" spc="-100" dirty="0">
              <a:latin typeface="Meiryo UI" panose="020B0604030504040204" pitchFamily="50" charset="-128"/>
              <a:ea typeface="Meiryo UI" panose="020B0604030504040204" pitchFamily="50" charset="-128"/>
            </a:endParaRPr>
          </a:p>
        </p:txBody>
      </p:sp>
      <p:sp>
        <p:nvSpPr>
          <p:cNvPr id="10282" name="テキスト ボックス 10281">
            <a:extLst>
              <a:ext uri="{FF2B5EF4-FFF2-40B4-BE49-F238E27FC236}">
                <a16:creationId xmlns:a16="http://schemas.microsoft.com/office/drawing/2014/main" id="{EB5C9F01-2794-BA5E-8241-66E8DDCE764E}"/>
              </a:ext>
            </a:extLst>
          </p:cNvPr>
          <p:cNvSpPr txBox="1"/>
          <p:nvPr/>
        </p:nvSpPr>
        <p:spPr>
          <a:xfrm>
            <a:off x="2289710" y="5924690"/>
            <a:ext cx="1060786" cy="646331"/>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ジュース・酒などの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液体、生ものなどの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中身はあらかじめ</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捨ててください。</a:t>
            </a:r>
            <a:endParaRPr kumimoji="1" lang="en-US" altLang="ja-JP" sz="900" dirty="0">
              <a:latin typeface="Meiryo UI" panose="020B0604030504040204" pitchFamily="50" charset="-128"/>
              <a:ea typeface="Meiryo UI" panose="020B0604030504040204" pitchFamily="50" charset="-128"/>
            </a:endParaRPr>
          </a:p>
        </p:txBody>
      </p:sp>
      <p:sp>
        <p:nvSpPr>
          <p:cNvPr id="10283" name="四角形: 角を丸くする 10282">
            <a:extLst>
              <a:ext uri="{FF2B5EF4-FFF2-40B4-BE49-F238E27FC236}">
                <a16:creationId xmlns:a16="http://schemas.microsoft.com/office/drawing/2014/main" id="{A6341321-AEB1-B188-3643-7162D8C08B23}"/>
              </a:ext>
            </a:extLst>
          </p:cNvPr>
          <p:cNvSpPr/>
          <p:nvPr/>
        </p:nvSpPr>
        <p:spPr>
          <a:xfrm>
            <a:off x="3361118" y="5268627"/>
            <a:ext cx="1751740" cy="1368000"/>
          </a:xfrm>
          <a:prstGeom prst="roundRect">
            <a:avLst>
              <a:gd name="adj" fmla="val 7351"/>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84" name="フローチャート: 端子 10283">
            <a:extLst>
              <a:ext uri="{FF2B5EF4-FFF2-40B4-BE49-F238E27FC236}">
                <a16:creationId xmlns:a16="http://schemas.microsoft.com/office/drawing/2014/main" id="{8BD47635-2438-8CD1-B0FB-0FF5A80A74F5}"/>
              </a:ext>
            </a:extLst>
          </p:cNvPr>
          <p:cNvSpPr/>
          <p:nvPr/>
        </p:nvSpPr>
        <p:spPr>
          <a:xfrm>
            <a:off x="3526337" y="5165642"/>
            <a:ext cx="563064" cy="252000"/>
          </a:xfrm>
          <a:prstGeom prst="flowChartTerminator">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b="1" dirty="0">
                <a:latin typeface="メイリオ" panose="020B0604030504040204" pitchFamily="50" charset="-128"/>
                <a:ea typeface="メイリオ" panose="020B0604030504040204" pitchFamily="50" charset="-128"/>
              </a:rPr>
              <a:t>土砂</a:t>
            </a:r>
          </a:p>
        </p:txBody>
      </p:sp>
      <p:sp>
        <p:nvSpPr>
          <p:cNvPr id="10285" name="テキスト ボックス 10284">
            <a:extLst>
              <a:ext uri="{FF2B5EF4-FFF2-40B4-BE49-F238E27FC236}">
                <a16:creationId xmlns:a16="http://schemas.microsoft.com/office/drawing/2014/main" id="{E08E2F14-F974-881D-E162-761B927460E9}"/>
              </a:ext>
            </a:extLst>
          </p:cNvPr>
          <p:cNvSpPr txBox="1"/>
          <p:nvPr/>
        </p:nvSpPr>
        <p:spPr>
          <a:xfrm>
            <a:off x="4167264" y="5455396"/>
            <a:ext cx="841771" cy="253916"/>
          </a:xfrm>
          <a:prstGeom prst="rect">
            <a:avLst/>
          </a:prstGeom>
          <a:noFill/>
        </p:spPr>
        <p:txBody>
          <a:bodyPr wrap="square" rtlCol="0">
            <a:spAutoFit/>
          </a:bodyPr>
          <a:lstStyle/>
          <a:p>
            <a:r>
              <a:rPr kumimoji="1" lang="ja-JP" altLang="en-US" sz="1050" b="1" spc="-100" dirty="0">
                <a:latin typeface="Meiryo UI" panose="020B0604030504040204" pitchFamily="50" charset="-128"/>
                <a:ea typeface="Meiryo UI" panose="020B0604030504040204" pitchFamily="50" charset="-128"/>
              </a:rPr>
              <a:t>土砂</a:t>
            </a:r>
            <a:endParaRPr kumimoji="1" lang="en-US" altLang="ja-JP" sz="1050" b="1" spc="-100" dirty="0">
              <a:latin typeface="Meiryo UI" panose="020B0604030504040204" pitchFamily="50" charset="-128"/>
              <a:ea typeface="Meiryo UI" panose="020B0604030504040204" pitchFamily="50" charset="-128"/>
            </a:endParaRPr>
          </a:p>
        </p:txBody>
      </p:sp>
      <p:sp>
        <p:nvSpPr>
          <p:cNvPr id="10286" name="テキスト ボックス 10285">
            <a:extLst>
              <a:ext uri="{FF2B5EF4-FFF2-40B4-BE49-F238E27FC236}">
                <a16:creationId xmlns:a16="http://schemas.microsoft.com/office/drawing/2014/main" id="{06A2F8D9-F789-C7D1-661E-F2F765094F9D}"/>
              </a:ext>
            </a:extLst>
          </p:cNvPr>
          <p:cNvSpPr txBox="1"/>
          <p:nvPr/>
        </p:nvSpPr>
        <p:spPr>
          <a:xfrm>
            <a:off x="3384361" y="5873817"/>
            <a:ext cx="1711369"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水害時に出る床上の土砂は場所を決めてまとめて置いてください。</a:t>
            </a:r>
          </a:p>
        </p:txBody>
      </p:sp>
      <p:pic>
        <p:nvPicPr>
          <p:cNvPr id="10287" name="図 10286" descr="ロゴ&#10;&#10;自動的に生成された説明">
            <a:extLst>
              <a:ext uri="{FF2B5EF4-FFF2-40B4-BE49-F238E27FC236}">
                <a16:creationId xmlns:a16="http://schemas.microsoft.com/office/drawing/2014/main" id="{695AAA27-0B28-970B-CB4B-592DD2BBE4D7}"/>
              </a:ext>
            </a:extLst>
          </p:cNvPr>
          <p:cNvPicPr>
            <a:picLocks noChangeAspect="1"/>
          </p:cNvPicPr>
          <p:nvPr/>
        </p:nvPicPr>
        <p:blipFill>
          <a:blip r:embed="rId19" cstate="hqprint">
            <a:extLst>
              <a:ext uri="{28A0092B-C50C-407E-A947-70E740481C1C}">
                <a14:useLocalDpi xmlns:a14="http://schemas.microsoft.com/office/drawing/2010/main" val="0"/>
              </a:ext>
            </a:extLst>
          </a:blip>
          <a:stretch>
            <a:fillRect/>
          </a:stretch>
        </p:blipFill>
        <p:spPr>
          <a:xfrm>
            <a:off x="1865427" y="6110763"/>
            <a:ext cx="515100" cy="515100"/>
          </a:xfrm>
          <a:prstGeom prst="rect">
            <a:avLst/>
          </a:prstGeom>
        </p:spPr>
      </p:pic>
      <p:pic>
        <p:nvPicPr>
          <p:cNvPr id="10288" name="図 10287">
            <a:extLst>
              <a:ext uri="{FF2B5EF4-FFF2-40B4-BE49-F238E27FC236}">
                <a16:creationId xmlns:a16="http://schemas.microsoft.com/office/drawing/2014/main" id="{172F2B34-5192-C6A4-D9C5-DAEEFA95F5C0}"/>
              </a:ext>
            </a:extLst>
          </p:cNvPr>
          <p:cNvPicPr>
            <a:picLocks noChangeAspect="1"/>
          </p:cNvPicPr>
          <p:nvPr/>
        </p:nvPicPr>
        <p:blipFill>
          <a:blip r:embed="rId20" cstate="hqprint">
            <a:extLst>
              <a:ext uri="{28A0092B-C50C-407E-A947-70E740481C1C}">
                <a14:useLocalDpi xmlns:a14="http://schemas.microsoft.com/office/drawing/2010/main" val="0"/>
              </a:ext>
            </a:extLst>
          </a:blip>
          <a:stretch>
            <a:fillRect/>
          </a:stretch>
        </p:blipFill>
        <p:spPr>
          <a:xfrm>
            <a:off x="3435533" y="5282981"/>
            <a:ext cx="705341" cy="705341"/>
          </a:xfrm>
          <a:prstGeom prst="rect">
            <a:avLst/>
          </a:prstGeom>
        </p:spPr>
      </p:pic>
      <p:pic>
        <p:nvPicPr>
          <p:cNvPr id="10289" name="図 10288" descr="アイコン が含まれている画像&#10;&#10;自動的に生成された説明">
            <a:extLst>
              <a:ext uri="{FF2B5EF4-FFF2-40B4-BE49-F238E27FC236}">
                <a16:creationId xmlns:a16="http://schemas.microsoft.com/office/drawing/2014/main" id="{5D832A83-B013-9C7F-7776-F5C442237BD9}"/>
              </a:ext>
            </a:extLst>
          </p:cNvPr>
          <p:cNvPicPr>
            <a:picLocks noChangeAspect="1"/>
          </p:cNvPicPr>
          <p:nvPr/>
        </p:nvPicPr>
        <p:blipFill>
          <a:blip r:embed="rId21" cstate="hqprint">
            <a:extLst>
              <a:ext uri="{28A0092B-C50C-407E-A947-70E740481C1C}">
                <a14:useLocalDpi xmlns:a14="http://schemas.microsoft.com/office/drawing/2010/main" val="0"/>
              </a:ext>
            </a:extLst>
          </a:blip>
          <a:stretch>
            <a:fillRect/>
          </a:stretch>
        </p:blipFill>
        <p:spPr>
          <a:xfrm>
            <a:off x="1757931" y="5439218"/>
            <a:ext cx="567692" cy="567692"/>
          </a:xfrm>
          <a:prstGeom prst="rect">
            <a:avLst/>
          </a:prstGeom>
        </p:spPr>
      </p:pic>
    </p:spTree>
    <p:extLst>
      <p:ext uri="{BB962C8B-B14F-4D97-AF65-F5344CB8AC3E}">
        <p14:creationId xmlns:p14="http://schemas.microsoft.com/office/powerpoint/2010/main" val="28933391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8430</TotalTime>
  <Words>1773</Words>
  <Application>Microsoft Office PowerPoint</Application>
  <PresentationFormat>ユーザー設定</PresentationFormat>
  <Paragraphs>131</Paragraphs>
  <Slides>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BIZ UDPゴシック</vt:lpstr>
      <vt:lpstr>Meiryo UI</vt:lpstr>
      <vt:lpstr>ＭＳ 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AE9999</dc:creator>
  <cp:lastModifiedBy>AE9999</cp:lastModifiedBy>
  <cp:revision>78</cp:revision>
  <cp:lastPrinted>2023-01-06T01:09:44Z</cp:lastPrinted>
  <dcterms:created xsi:type="dcterms:W3CDTF">2022-11-16T06:07:40Z</dcterms:created>
  <dcterms:modified xsi:type="dcterms:W3CDTF">2023-03-07T05:39:34Z</dcterms:modified>
</cp:coreProperties>
</file>