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876" r:id="rId2"/>
    <p:sldMasterId id="2147484035" r:id="rId3"/>
    <p:sldMasterId id="2147484093" r:id="rId4"/>
    <p:sldMasterId id="2147484102" r:id="rId5"/>
  </p:sldMasterIdLst>
  <p:notesMasterIdLst>
    <p:notesMasterId r:id="rId18"/>
  </p:notesMasterIdLst>
  <p:handoutMasterIdLst>
    <p:handoutMasterId r:id="rId19"/>
  </p:handoutMasterIdLst>
  <p:sldIdLst>
    <p:sldId id="574" r:id="rId6"/>
    <p:sldId id="566" r:id="rId7"/>
    <p:sldId id="567" r:id="rId8"/>
    <p:sldId id="568" r:id="rId9"/>
    <p:sldId id="569" r:id="rId10"/>
    <p:sldId id="570" r:id="rId11"/>
    <p:sldId id="513" r:id="rId12"/>
    <p:sldId id="562" r:id="rId13"/>
    <p:sldId id="563" r:id="rId14"/>
    <p:sldId id="565" r:id="rId15"/>
    <p:sldId id="575" r:id="rId16"/>
    <p:sldId id="502" r:id="rId17"/>
  </p:sldIdLst>
  <p:sldSz cx="9906000" cy="6858000" type="A4"/>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9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74" autoAdjust="0"/>
    <p:restoredTop sz="93883" autoAdjust="0"/>
  </p:normalViewPr>
  <p:slideViewPr>
    <p:cSldViewPr snapToGrid="0">
      <p:cViewPr varScale="1">
        <p:scale>
          <a:sx n="68" d="100"/>
          <a:sy n="68" d="100"/>
        </p:scale>
        <p:origin x="1192" y="3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F0508D1A-F340-49D8-ABAE-9C7D0A526E30}" type="datetimeFigureOut">
              <a:rPr kumimoji="1" lang="ja-JP" altLang="en-US" smtClean="0"/>
              <a:t>2021/12/14</a:t>
            </a:fld>
            <a:endParaRPr kumimoji="1" lang="ja-JP" altLang="en-US"/>
          </a:p>
        </p:txBody>
      </p:sp>
      <p:sp>
        <p:nvSpPr>
          <p:cNvPr id="4" name="フッター プレースホルダー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91E5D325-D2BF-4B8F-AD1C-14384A249B84}" type="slidenum">
              <a:rPr kumimoji="1" lang="ja-JP" altLang="en-US" smtClean="0"/>
              <a:t>‹#›</a:t>
            </a:fld>
            <a:endParaRPr kumimoji="1" lang="ja-JP" altLang="en-US"/>
          </a:p>
        </p:txBody>
      </p:sp>
    </p:spTree>
    <p:extLst>
      <p:ext uri="{BB962C8B-B14F-4D97-AF65-F5344CB8AC3E}">
        <p14:creationId xmlns:p14="http://schemas.microsoft.com/office/powerpoint/2010/main" val="31481824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45448" cy="497838"/>
          </a:xfrm>
          <a:prstGeom prst="rect">
            <a:avLst/>
          </a:prstGeom>
        </p:spPr>
        <p:txBody>
          <a:bodyPr vert="horz" lIns="91312" tIns="45656" rIns="91312" bIns="4565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643" y="1"/>
            <a:ext cx="2945448" cy="497838"/>
          </a:xfrm>
          <a:prstGeom prst="rect">
            <a:avLst/>
          </a:prstGeom>
        </p:spPr>
        <p:txBody>
          <a:bodyPr vert="horz" lIns="91312" tIns="45656" rIns="91312" bIns="45656" rtlCol="0"/>
          <a:lstStyle>
            <a:lvl1pPr algn="r">
              <a:defRPr sz="1200"/>
            </a:lvl1pPr>
          </a:lstStyle>
          <a:p>
            <a:fld id="{4C6252CE-02B6-4B86-AB02-B8F129DA8D7F}" type="datetimeFigureOut">
              <a:rPr kumimoji="1" lang="ja-JP" altLang="en-US" smtClean="0"/>
              <a:t>2021/12/14</a:t>
            </a:fld>
            <a:endParaRPr kumimoji="1" lang="ja-JP" altLang="en-US"/>
          </a:p>
        </p:txBody>
      </p:sp>
      <p:sp>
        <p:nvSpPr>
          <p:cNvPr id="4" name="スライド イメージ プレースホルダー 3"/>
          <p:cNvSpPr>
            <a:spLocks noGrp="1" noRot="1" noChangeAspect="1"/>
          </p:cNvSpPr>
          <p:nvPr>
            <p:ph type="sldImg" idx="2"/>
          </p:nvPr>
        </p:nvSpPr>
        <p:spPr>
          <a:xfrm>
            <a:off x="979488" y="1241425"/>
            <a:ext cx="4838700" cy="3349625"/>
          </a:xfrm>
          <a:prstGeom prst="rect">
            <a:avLst/>
          </a:prstGeom>
          <a:noFill/>
          <a:ln w="12700">
            <a:solidFill>
              <a:prstClr val="black"/>
            </a:solidFill>
          </a:ln>
        </p:spPr>
        <p:txBody>
          <a:bodyPr vert="horz" lIns="91312" tIns="45656" rIns="91312" bIns="45656" rtlCol="0" anchor="ctr"/>
          <a:lstStyle/>
          <a:p>
            <a:endParaRPr lang="ja-JP" altLang="en-US"/>
          </a:p>
        </p:txBody>
      </p:sp>
      <p:sp>
        <p:nvSpPr>
          <p:cNvPr id="5" name="ノート プレースホルダー 4"/>
          <p:cNvSpPr>
            <a:spLocks noGrp="1"/>
          </p:cNvSpPr>
          <p:nvPr>
            <p:ph type="body" sz="quarter" idx="3"/>
          </p:nvPr>
        </p:nvSpPr>
        <p:spPr>
          <a:xfrm>
            <a:off x="680085" y="4777027"/>
            <a:ext cx="5437506" cy="3908187"/>
          </a:xfrm>
          <a:prstGeom prst="rect">
            <a:avLst/>
          </a:prstGeom>
        </p:spPr>
        <p:txBody>
          <a:bodyPr vert="horz" lIns="91312" tIns="45656" rIns="91312" bIns="4565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800"/>
            <a:ext cx="2945448" cy="497838"/>
          </a:xfrm>
          <a:prstGeom prst="rect">
            <a:avLst/>
          </a:prstGeom>
        </p:spPr>
        <p:txBody>
          <a:bodyPr vert="horz" lIns="91312" tIns="45656" rIns="91312" bIns="4565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643" y="9428800"/>
            <a:ext cx="2945448" cy="497838"/>
          </a:xfrm>
          <a:prstGeom prst="rect">
            <a:avLst/>
          </a:prstGeom>
        </p:spPr>
        <p:txBody>
          <a:bodyPr vert="horz" lIns="91312" tIns="45656" rIns="91312" bIns="45656" rtlCol="0" anchor="b"/>
          <a:lstStyle>
            <a:lvl1pPr algn="r">
              <a:defRPr sz="1200"/>
            </a:lvl1pPr>
          </a:lstStyle>
          <a:p>
            <a:fld id="{0CB88377-9818-4817-8AE2-687204E1B212}" type="slidenum">
              <a:rPr kumimoji="1" lang="ja-JP" altLang="en-US" smtClean="0"/>
              <a:t>‹#›</a:t>
            </a:fld>
            <a:endParaRPr kumimoji="1" lang="ja-JP" altLang="en-US"/>
          </a:p>
        </p:txBody>
      </p:sp>
    </p:spTree>
    <p:extLst>
      <p:ext uri="{BB962C8B-B14F-4D97-AF65-F5344CB8AC3E}">
        <p14:creationId xmlns:p14="http://schemas.microsoft.com/office/powerpoint/2010/main" val="158976603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ja-JP" dirty="0"/>
          </a:p>
        </p:txBody>
      </p:sp>
      <p:sp>
        <p:nvSpPr>
          <p:cNvPr id="4" name="スライド番号プレースホルダー 3"/>
          <p:cNvSpPr>
            <a:spLocks noGrp="1"/>
          </p:cNvSpPr>
          <p:nvPr>
            <p:ph type="sldNum" sz="quarter" idx="10"/>
          </p:nvPr>
        </p:nvSpPr>
        <p:spPr/>
        <p:txBody>
          <a:bodyPr/>
          <a:lstStyle/>
          <a:p>
            <a:fld id="{22D07FED-BBA4-4E1A-B28A-8F320DA721AC}" type="slidenum">
              <a:rPr kumimoji="1" lang="ja-JP" altLang="en-US" smtClean="0"/>
              <a:t>1</a:t>
            </a:fld>
            <a:endParaRPr kumimoji="1" lang="ja-JP" altLang="en-US"/>
          </a:p>
        </p:txBody>
      </p:sp>
    </p:spTree>
    <p:extLst>
      <p:ext uri="{BB962C8B-B14F-4D97-AF65-F5344CB8AC3E}">
        <p14:creationId xmlns:p14="http://schemas.microsoft.com/office/powerpoint/2010/main" val="4200139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400"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0"/>
          </p:nvPr>
        </p:nvSpPr>
        <p:spPr/>
        <p:txBody>
          <a:bodyPr/>
          <a:lstStyle/>
          <a:p>
            <a:fld id="{DD779C8D-34D7-49CC-BDB2-BE36D3F7219D}" type="slidenum">
              <a:rPr kumimoji="1" lang="ja-JP" altLang="en-US" smtClean="0"/>
              <a:t>10</a:t>
            </a:fld>
            <a:endParaRPr kumimoji="1" lang="ja-JP" altLang="en-US"/>
          </a:p>
        </p:txBody>
      </p:sp>
    </p:spTree>
    <p:extLst>
      <p:ext uri="{BB962C8B-B14F-4D97-AF65-F5344CB8AC3E}">
        <p14:creationId xmlns:p14="http://schemas.microsoft.com/office/powerpoint/2010/main" val="19699852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14300" indent="-114300" algn="l">
              <a:lnSpc>
                <a:spcPct val="100000"/>
              </a:lnSpc>
              <a:spcAft>
                <a:spcPts val="0"/>
              </a:spcAft>
            </a:pPr>
            <a:endParaRPr lang="en-US" altLang="ja-JP" sz="1400" b="1" kern="0" dirty="0">
              <a:effectLst/>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0"/>
          </p:nvPr>
        </p:nvSpPr>
        <p:spPr/>
        <p:txBody>
          <a:bodyPr/>
          <a:lstStyle/>
          <a:p>
            <a:fld id="{0CB88377-9818-4817-8AE2-687204E1B212}" type="slidenum">
              <a:rPr kumimoji="1" lang="ja-JP" altLang="en-US" smtClean="0"/>
              <a:t>11</a:t>
            </a:fld>
            <a:endParaRPr kumimoji="1" lang="ja-JP" altLang="en-US"/>
          </a:p>
        </p:txBody>
      </p:sp>
    </p:spTree>
    <p:extLst>
      <p:ext uri="{BB962C8B-B14F-4D97-AF65-F5344CB8AC3E}">
        <p14:creationId xmlns:p14="http://schemas.microsoft.com/office/powerpoint/2010/main" val="7290501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CB88377-9818-4817-8AE2-687204E1B212}" type="slidenum">
              <a:rPr kumimoji="1" lang="ja-JP" altLang="en-US" smtClean="0"/>
              <a:t>12</a:t>
            </a:fld>
            <a:endParaRPr kumimoji="1" lang="ja-JP" altLang="en-US"/>
          </a:p>
        </p:txBody>
      </p:sp>
    </p:spTree>
    <p:extLst>
      <p:ext uri="{BB962C8B-B14F-4D97-AF65-F5344CB8AC3E}">
        <p14:creationId xmlns:p14="http://schemas.microsoft.com/office/powerpoint/2010/main" val="416586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dirty="0"/>
          </a:p>
        </p:txBody>
      </p:sp>
      <p:sp>
        <p:nvSpPr>
          <p:cNvPr id="4" name="スライド番号プレースホルダー 3"/>
          <p:cNvSpPr>
            <a:spLocks noGrp="1"/>
          </p:cNvSpPr>
          <p:nvPr>
            <p:ph type="sldNum" sz="quarter" idx="10"/>
          </p:nvPr>
        </p:nvSpPr>
        <p:spPr/>
        <p:txBody>
          <a:bodyPr/>
          <a:lstStyle/>
          <a:p>
            <a:fld id="{DD779C8D-34D7-49CC-BDB2-BE36D3F7219D}" type="slidenum">
              <a:rPr kumimoji="1" lang="ja-JP" altLang="en-US" smtClean="0"/>
              <a:t>2</a:t>
            </a:fld>
            <a:endParaRPr kumimoji="1" lang="ja-JP" altLang="en-US"/>
          </a:p>
        </p:txBody>
      </p:sp>
    </p:spTree>
    <p:extLst>
      <p:ext uri="{BB962C8B-B14F-4D97-AF65-F5344CB8AC3E}">
        <p14:creationId xmlns:p14="http://schemas.microsoft.com/office/powerpoint/2010/main" val="3918668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D779C8D-34D7-49CC-BDB2-BE36D3F7219D}" type="slidenum">
              <a:rPr kumimoji="1" lang="ja-JP" altLang="en-US" smtClean="0"/>
              <a:t>3</a:t>
            </a:fld>
            <a:endParaRPr kumimoji="1" lang="ja-JP" altLang="en-US"/>
          </a:p>
        </p:txBody>
      </p:sp>
    </p:spTree>
    <p:extLst>
      <p:ext uri="{BB962C8B-B14F-4D97-AF65-F5344CB8AC3E}">
        <p14:creationId xmlns:p14="http://schemas.microsoft.com/office/powerpoint/2010/main" val="686509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D779C8D-34D7-49CC-BDB2-BE36D3F7219D}" type="slidenum">
              <a:rPr kumimoji="1" lang="ja-JP" altLang="en-US" smtClean="0"/>
              <a:t>4</a:t>
            </a:fld>
            <a:endParaRPr kumimoji="1" lang="ja-JP" altLang="en-US"/>
          </a:p>
        </p:txBody>
      </p:sp>
    </p:spTree>
    <p:extLst>
      <p:ext uri="{BB962C8B-B14F-4D97-AF65-F5344CB8AC3E}">
        <p14:creationId xmlns:p14="http://schemas.microsoft.com/office/powerpoint/2010/main" val="4014245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42950" y="1347788"/>
            <a:ext cx="5253038" cy="363696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C3A3DF-E402-4818-832A-7F53F91F6A6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7761191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400" dirty="0"/>
          </a:p>
        </p:txBody>
      </p:sp>
      <p:sp>
        <p:nvSpPr>
          <p:cNvPr id="4" name="スライド番号プレースホルダー 3"/>
          <p:cNvSpPr>
            <a:spLocks noGrp="1"/>
          </p:cNvSpPr>
          <p:nvPr>
            <p:ph type="sldNum" sz="quarter" idx="10"/>
          </p:nvPr>
        </p:nvSpPr>
        <p:spPr/>
        <p:txBody>
          <a:bodyPr/>
          <a:lstStyle/>
          <a:p>
            <a:fld id="{DD779C8D-34D7-49CC-BDB2-BE36D3F7219D}" type="slidenum">
              <a:rPr kumimoji="1" lang="ja-JP" altLang="en-US" smtClean="0"/>
              <a:t>6</a:t>
            </a:fld>
            <a:endParaRPr kumimoji="1" lang="ja-JP" altLang="en-US"/>
          </a:p>
        </p:txBody>
      </p:sp>
    </p:spTree>
    <p:extLst>
      <p:ext uri="{BB962C8B-B14F-4D97-AF65-F5344CB8AC3E}">
        <p14:creationId xmlns:p14="http://schemas.microsoft.com/office/powerpoint/2010/main" val="39359837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0"/>
          </p:nvPr>
        </p:nvSpPr>
        <p:spPr/>
        <p:txBody>
          <a:bodyPr/>
          <a:lstStyle/>
          <a:p>
            <a:fld id="{E1D81DD3-ACB1-472E-B693-31D3720D8ED2}" type="slidenum">
              <a:rPr kumimoji="1" lang="ja-JP" altLang="en-US" smtClean="0"/>
              <a:t>7</a:t>
            </a:fld>
            <a:endParaRPr kumimoji="1" lang="ja-JP" altLang="en-US"/>
          </a:p>
        </p:txBody>
      </p:sp>
    </p:spTree>
    <p:extLst>
      <p:ext uri="{BB962C8B-B14F-4D97-AF65-F5344CB8AC3E}">
        <p14:creationId xmlns:p14="http://schemas.microsoft.com/office/powerpoint/2010/main" val="379613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400" dirty="0"/>
          </a:p>
        </p:txBody>
      </p:sp>
      <p:sp>
        <p:nvSpPr>
          <p:cNvPr id="4" name="スライド番号プレースホルダー 3"/>
          <p:cNvSpPr>
            <a:spLocks noGrp="1"/>
          </p:cNvSpPr>
          <p:nvPr>
            <p:ph type="sldNum" sz="quarter" idx="10"/>
          </p:nvPr>
        </p:nvSpPr>
        <p:spPr/>
        <p:txBody>
          <a:bodyPr/>
          <a:lstStyle/>
          <a:p>
            <a:fld id="{DD779C8D-34D7-49CC-BDB2-BE36D3F7219D}" type="slidenum">
              <a:rPr kumimoji="1" lang="ja-JP" altLang="en-US" smtClean="0"/>
              <a:t>8</a:t>
            </a:fld>
            <a:endParaRPr kumimoji="1" lang="ja-JP" altLang="en-US"/>
          </a:p>
        </p:txBody>
      </p:sp>
    </p:spTree>
    <p:extLst>
      <p:ext uri="{BB962C8B-B14F-4D97-AF65-F5344CB8AC3E}">
        <p14:creationId xmlns:p14="http://schemas.microsoft.com/office/powerpoint/2010/main" val="25199370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400" b="1" dirty="0">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10"/>
          </p:nvPr>
        </p:nvSpPr>
        <p:spPr/>
        <p:txBody>
          <a:bodyPr/>
          <a:lstStyle/>
          <a:p>
            <a:fld id="{DD779C8D-34D7-49CC-BDB2-BE36D3F7219D}" type="slidenum">
              <a:rPr kumimoji="1" lang="ja-JP" altLang="en-US" smtClean="0"/>
              <a:t>9</a:t>
            </a:fld>
            <a:endParaRPr kumimoji="1" lang="ja-JP" altLang="en-US"/>
          </a:p>
        </p:txBody>
      </p:sp>
    </p:spTree>
    <p:extLst>
      <p:ext uri="{BB962C8B-B14F-4D97-AF65-F5344CB8AC3E}">
        <p14:creationId xmlns:p14="http://schemas.microsoft.com/office/powerpoint/2010/main" val="1360832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4ABE06C-2208-4174-BA30-94CC8473FBD3}" type="datetime1">
              <a:rPr kumimoji="1" lang="ja-JP" altLang="en-US" smtClean="0"/>
              <a:t>2021/12/14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EDDBD9C-6FB1-4F22-AC2B-F9C637A60073}" type="slidenum">
              <a:rPr kumimoji="1" lang="ja-JP" altLang="en-US" smtClean="0"/>
              <a:t>‹#›</a:t>
            </a:fld>
            <a:endParaRPr kumimoji="1" lang="ja-JP" altLang="en-US"/>
          </a:p>
        </p:txBody>
      </p:sp>
    </p:spTree>
    <p:extLst>
      <p:ext uri="{BB962C8B-B14F-4D97-AF65-F5344CB8AC3E}">
        <p14:creationId xmlns:p14="http://schemas.microsoft.com/office/powerpoint/2010/main" val="1123244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E549E4A-6718-4B3F-A79D-998F992AB6AA}" type="datetime1">
              <a:rPr kumimoji="1" lang="ja-JP" altLang="en-US" smtClean="0"/>
              <a:t>2021/12/14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EDDBD9C-6FB1-4F22-AC2B-F9C637A60073}" type="slidenum">
              <a:rPr kumimoji="1" lang="ja-JP" altLang="en-US" smtClean="0"/>
              <a:t>‹#›</a:t>
            </a:fld>
            <a:endParaRPr kumimoji="1" lang="ja-JP" altLang="en-US"/>
          </a:p>
        </p:txBody>
      </p:sp>
    </p:spTree>
    <p:extLst>
      <p:ext uri="{BB962C8B-B14F-4D97-AF65-F5344CB8AC3E}">
        <p14:creationId xmlns:p14="http://schemas.microsoft.com/office/powerpoint/2010/main" val="3934290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DEB4612-D1EA-4CED-928D-F75092613335}" type="datetime1">
              <a:rPr kumimoji="1" lang="ja-JP" altLang="en-US" smtClean="0"/>
              <a:t>2021/12/14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EDDBD9C-6FB1-4F22-AC2B-F9C637A60073}" type="slidenum">
              <a:rPr kumimoji="1" lang="ja-JP" altLang="en-US" smtClean="0"/>
              <a:t>‹#›</a:t>
            </a:fld>
            <a:endParaRPr kumimoji="1" lang="ja-JP" altLang="en-US"/>
          </a:p>
        </p:txBody>
      </p:sp>
    </p:spTree>
    <p:extLst>
      <p:ext uri="{BB962C8B-B14F-4D97-AF65-F5344CB8AC3E}">
        <p14:creationId xmlns:p14="http://schemas.microsoft.com/office/powerpoint/2010/main" val="38802690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表紙">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28315" y="908720"/>
            <a:ext cx="9934315" cy="3744416"/>
          </a:xfrm>
        </p:spPr>
        <p:txBody>
          <a:bodyPr/>
          <a:lstStyle>
            <a:lvl1pPr algn="ctr">
              <a:defRPr sz="4800"/>
            </a:lvl1pPr>
          </a:lstStyle>
          <a:p>
            <a:pPr lvl="0"/>
            <a:r>
              <a:rPr kumimoji="1" lang="ja-JP" altLang="en-US" dirty="0"/>
              <a:t>マスター テキストの書式設定</a:t>
            </a:r>
          </a:p>
        </p:txBody>
      </p:sp>
    </p:spTree>
    <p:extLst>
      <p:ext uri="{BB962C8B-B14F-4D97-AF65-F5344CB8AC3E}">
        <p14:creationId xmlns:p14="http://schemas.microsoft.com/office/powerpoint/2010/main" val="18217566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中表紙">
    <p:spTree>
      <p:nvGrpSpPr>
        <p:cNvPr id="1" name=""/>
        <p:cNvGrpSpPr/>
        <p:nvPr/>
      </p:nvGrpSpPr>
      <p:grpSpPr>
        <a:xfrm>
          <a:off x="0" y="0"/>
          <a:ext cx="0" cy="0"/>
          <a:chOff x="0" y="0"/>
          <a:chExt cx="0" cy="0"/>
        </a:xfrm>
      </p:grpSpPr>
      <p:sp>
        <p:nvSpPr>
          <p:cNvPr id="4" name="テキスト プレースホルダー 3"/>
          <p:cNvSpPr>
            <a:spLocks noGrp="1"/>
          </p:cNvSpPr>
          <p:nvPr>
            <p:ph type="body" sz="quarter" idx="10"/>
          </p:nvPr>
        </p:nvSpPr>
        <p:spPr>
          <a:xfrm>
            <a:off x="200475" y="692697"/>
            <a:ext cx="9433048" cy="3416320"/>
          </a:xfrm>
        </p:spPr>
        <p:txBody>
          <a:bodyPr/>
          <a:lstStyle>
            <a:lvl1pPr>
              <a:defRPr sz="2800"/>
            </a:lvl1pPr>
          </a:lstStyle>
          <a:p>
            <a:pPr lvl="0"/>
            <a:r>
              <a:rPr kumimoji="1" lang="ja-JP" altLang="en-US" dirty="0"/>
              <a:t>マスター テキストの書式設定</a:t>
            </a:r>
            <a:endParaRPr kumimoji="1" lang="en-US" altLang="ja-JP" dirty="0"/>
          </a:p>
          <a:p>
            <a:pPr lvl="0"/>
            <a:endParaRPr kumimoji="1" lang="en-US" altLang="ja-JP" dirty="0"/>
          </a:p>
          <a:p>
            <a:pPr lvl="0"/>
            <a:endParaRPr kumimoji="1" lang="en-US" altLang="ja-JP" dirty="0"/>
          </a:p>
          <a:p>
            <a:pPr lvl="0"/>
            <a:endParaRPr kumimoji="1" lang="en-US" altLang="ja-JP" dirty="0"/>
          </a:p>
          <a:p>
            <a:pPr lvl="0"/>
            <a:endParaRPr kumimoji="1" lang="en-US" altLang="ja-JP" dirty="0"/>
          </a:p>
          <a:p>
            <a:pPr lvl="0"/>
            <a:endParaRPr kumimoji="1" lang="en-US" altLang="ja-JP" dirty="0"/>
          </a:p>
          <a:p>
            <a:pPr lvl="0"/>
            <a:endParaRPr kumimoji="1" lang="ja-JP" altLang="en-US" dirty="0"/>
          </a:p>
        </p:txBody>
      </p:sp>
    </p:spTree>
    <p:extLst>
      <p:ext uri="{BB962C8B-B14F-4D97-AF65-F5344CB8AC3E}">
        <p14:creationId xmlns:p14="http://schemas.microsoft.com/office/powerpoint/2010/main" val="42136142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はじめに・本文">
    <p:spTree>
      <p:nvGrpSpPr>
        <p:cNvPr id="1" name=""/>
        <p:cNvGrpSpPr/>
        <p:nvPr/>
      </p:nvGrpSpPr>
      <p:grpSpPr>
        <a:xfrm>
          <a:off x="0" y="0"/>
          <a:ext cx="0" cy="0"/>
          <a:chOff x="0" y="0"/>
          <a:chExt cx="0" cy="0"/>
        </a:xfrm>
      </p:grpSpPr>
      <p:sp>
        <p:nvSpPr>
          <p:cNvPr id="2" name="タイトル"/>
          <p:cNvSpPr>
            <a:spLocks noGrp="1"/>
          </p:cNvSpPr>
          <p:nvPr>
            <p:ph type="title"/>
          </p:nvPr>
        </p:nvSpPr>
        <p:spPr>
          <a:xfrm>
            <a:off x="0" y="6207"/>
            <a:ext cx="9906000" cy="398463"/>
          </a:xfrm>
        </p:spPr>
        <p:txBody>
          <a:bodyPr/>
          <a:lstStyle>
            <a:lvl1pPr algn="l">
              <a:defRPr>
                <a:latin typeface="Meiryo UI" panose="020B0604030504040204" pitchFamily="50" charset="-128"/>
                <a:cs typeface="Meiryo UI" panose="020B0604030504040204" pitchFamily="50" charset="-128"/>
              </a:defRPr>
            </a:lvl1pPr>
          </a:lstStyle>
          <a:p>
            <a:r>
              <a:rPr lang="ja-JP" altLang="en-US" dirty="0"/>
              <a:t>マスター タイトルの書式設定</a:t>
            </a:r>
          </a:p>
        </p:txBody>
      </p:sp>
      <p:sp>
        <p:nvSpPr>
          <p:cNvPr id="7" name="テキスト プレースホルダー 4"/>
          <p:cNvSpPr>
            <a:spLocks noGrp="1"/>
          </p:cNvSpPr>
          <p:nvPr>
            <p:ph type="body" sz="quarter" idx="11"/>
          </p:nvPr>
        </p:nvSpPr>
        <p:spPr>
          <a:xfrm>
            <a:off x="128591" y="765180"/>
            <a:ext cx="9648825" cy="1007641"/>
          </a:xfrm>
          <a:prstGeom prst="rect">
            <a:avLst/>
          </a:prstGeom>
          <a:solidFill>
            <a:srgbClr val="CCFF99"/>
          </a:solidFill>
          <a:ln w="28575">
            <a:noFill/>
          </a:ln>
        </p:spPr>
        <p:txBody>
          <a:bodyPr/>
          <a:lstStyle>
            <a:lvl1pPr marL="342896" indent="-342896">
              <a:buFont typeface="Wingdings" panose="05000000000000000000" pitchFamily="2" charset="2"/>
              <a:buChar char="n"/>
              <a:defRPr sz="2000">
                <a:latin typeface="Meiryo UI" panose="020B0604030504040204" pitchFamily="50" charset="-128"/>
                <a:cs typeface="Meiryo UI" panose="020B0604030504040204" pitchFamily="50" charset="-128"/>
              </a:defRPr>
            </a:lvl1pPr>
            <a:lvl2pPr>
              <a:defRPr sz="1400">
                <a:latin typeface="Meiryo UI" panose="020B0604030504040204" pitchFamily="50" charset="-128"/>
                <a:ea typeface="Meiryo UI" panose="020B0604030504040204" pitchFamily="50" charset="-128"/>
                <a:cs typeface="Meiryo UI" panose="020B0604030504040204" pitchFamily="50" charset="-128"/>
              </a:defRPr>
            </a:lvl2pPr>
          </a:lstStyle>
          <a:p>
            <a:pPr lvl="0"/>
            <a:r>
              <a:rPr lang="ja-JP" altLang="en-US" dirty="0"/>
              <a:t>マスター テキストの書式設定</a:t>
            </a:r>
          </a:p>
          <a:p>
            <a:pPr lvl="1"/>
            <a:r>
              <a:rPr lang="ja-JP" altLang="en-US" dirty="0"/>
              <a:t>第 </a:t>
            </a:r>
            <a:r>
              <a:rPr lang="en-US" altLang="ja-JP" dirty="0"/>
              <a:t>2 </a:t>
            </a:r>
            <a:r>
              <a:rPr lang="ja-JP" altLang="en-US" dirty="0"/>
              <a:t>レベル</a:t>
            </a:r>
          </a:p>
        </p:txBody>
      </p:sp>
      <p:sp>
        <p:nvSpPr>
          <p:cNvPr id="8" name="ページ番号"/>
          <p:cNvSpPr>
            <a:spLocks noGrp="1" noChangeArrowheads="1"/>
          </p:cNvSpPr>
          <p:nvPr>
            <p:ph type="sldNum" sz="quarter" idx="12"/>
          </p:nvPr>
        </p:nvSpPr>
        <p:spPr>
          <a:xfrm>
            <a:off x="8697416" y="6309326"/>
            <a:ext cx="1224136" cy="548679"/>
          </a:xfrm>
          <a:prstGeom prst="rect">
            <a:avLst/>
          </a:prstGeom>
          <a:ln/>
        </p:spPr>
        <p:txBody>
          <a:bodyPr/>
          <a:lstStyle>
            <a:lvl1pPr algn="r">
              <a:defRPr sz="3600" baseline="0">
                <a:latin typeface="Meiryo UI" panose="020B0604030504040204" pitchFamily="50" charset="-128"/>
                <a:ea typeface="Meiryo UI" panose="020B0604030504040204" pitchFamily="50" charset="-128"/>
                <a:cs typeface="Meiryo UI" panose="020B0604030504040204" pitchFamily="50" charset="-128"/>
              </a:defRPr>
            </a:lvl1pPr>
          </a:lstStyle>
          <a:p>
            <a:pPr>
              <a:defRPr/>
            </a:pPr>
            <a:fld id="{BDFA821F-5B8F-40E7-880D-F42062A68A54}" type="slidenum">
              <a:rPr lang="en-US" altLang="ja-JP" smtClean="0"/>
              <a:pPr>
                <a:defRPr/>
              </a:pPr>
              <a:t>‹#›</a:t>
            </a:fld>
            <a:endParaRPr lang="en-US" altLang="ja-JP" dirty="0"/>
          </a:p>
        </p:txBody>
      </p:sp>
    </p:spTree>
    <p:extLst>
      <p:ext uri="{BB962C8B-B14F-4D97-AF65-F5344CB8AC3E}">
        <p14:creationId xmlns:p14="http://schemas.microsoft.com/office/powerpoint/2010/main" val="3008348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目次">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70588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C2F2B54-F97E-4415-A37B-8429EB884943}" type="slidenum">
              <a:rPr kumimoji="1" lang="ja-JP" altLang="en-US" smtClean="0"/>
              <a:t>‹#›</a:t>
            </a:fld>
            <a:endParaRPr kumimoji="1" lang="ja-JP" altLang="en-US"/>
          </a:p>
        </p:txBody>
      </p:sp>
    </p:spTree>
    <p:extLst>
      <p:ext uri="{BB962C8B-B14F-4D97-AF65-F5344CB8AC3E}">
        <p14:creationId xmlns:p14="http://schemas.microsoft.com/office/powerpoint/2010/main" val="40327913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607F8C46-7B0A-4529-A672-13C8389A2EA3}" type="slidenum">
              <a:rPr kumimoji="1" lang="ja-JP" altLang="en-US" smtClean="0"/>
              <a:t>‹#›</a:t>
            </a:fld>
            <a:endParaRPr kumimoji="1" lang="ja-JP" altLang="en-US"/>
          </a:p>
        </p:txBody>
      </p:sp>
    </p:spTree>
    <p:extLst>
      <p:ext uri="{BB962C8B-B14F-4D97-AF65-F5344CB8AC3E}">
        <p14:creationId xmlns:p14="http://schemas.microsoft.com/office/powerpoint/2010/main" val="36487921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58"/>
            <a:ext cx="84201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195" indent="0" algn="ctr">
              <a:buNone/>
              <a:defRPr>
                <a:solidFill>
                  <a:schemeClr val="tx1">
                    <a:tint val="75000"/>
                  </a:schemeClr>
                </a:solidFill>
              </a:defRPr>
            </a:lvl2pPr>
            <a:lvl3pPr marL="914390" indent="0" algn="ctr">
              <a:buNone/>
              <a:defRPr>
                <a:solidFill>
                  <a:schemeClr val="tx1">
                    <a:tint val="75000"/>
                  </a:schemeClr>
                </a:solidFill>
              </a:defRPr>
            </a:lvl3pPr>
            <a:lvl4pPr marL="1371584" indent="0" algn="ctr">
              <a:buNone/>
              <a:defRPr>
                <a:solidFill>
                  <a:schemeClr val="tx1">
                    <a:tint val="75000"/>
                  </a:schemeClr>
                </a:solidFill>
              </a:defRPr>
            </a:lvl4pPr>
            <a:lvl5pPr marL="1828778" indent="0" algn="ctr">
              <a:buNone/>
              <a:defRPr>
                <a:solidFill>
                  <a:schemeClr val="tx1">
                    <a:tint val="75000"/>
                  </a:schemeClr>
                </a:solidFill>
              </a:defRPr>
            </a:lvl5pPr>
            <a:lvl6pPr marL="2285974" indent="0" algn="ctr">
              <a:buNone/>
              <a:defRPr>
                <a:solidFill>
                  <a:schemeClr val="tx1">
                    <a:tint val="75000"/>
                  </a:schemeClr>
                </a:solidFill>
              </a:defRPr>
            </a:lvl6pPr>
            <a:lvl7pPr marL="2743168" indent="0" algn="ctr">
              <a:buNone/>
              <a:defRPr>
                <a:solidFill>
                  <a:schemeClr val="tx1">
                    <a:tint val="75000"/>
                  </a:schemeClr>
                </a:solidFill>
              </a:defRPr>
            </a:lvl7pPr>
            <a:lvl8pPr marL="3200363" indent="0" algn="ctr">
              <a:buNone/>
              <a:defRPr>
                <a:solidFill>
                  <a:schemeClr val="tx1">
                    <a:tint val="75000"/>
                  </a:schemeClr>
                </a:solidFill>
              </a:defRPr>
            </a:lvl8pPr>
            <a:lvl9pPr marL="3657558"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a:defRPr/>
            </a:lvl1pPr>
          </a:lstStyle>
          <a:p>
            <a:pPr>
              <a:defRPr/>
            </a:pPr>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D2752A54-B026-4F66-A64D-3CADA9F0DA8D}" type="slidenum">
              <a:rPr lang="ja-JP" altLang="en-US"/>
              <a:pPr>
                <a:defRPr/>
              </a:pPr>
              <a:t>‹#›</a:t>
            </a:fld>
            <a:endParaRPr lang="ja-JP" altLang="en-US"/>
          </a:p>
        </p:txBody>
      </p:sp>
    </p:spTree>
    <p:extLst>
      <p:ext uri="{BB962C8B-B14F-4D97-AF65-F5344CB8AC3E}">
        <p14:creationId xmlns:p14="http://schemas.microsoft.com/office/powerpoint/2010/main" val="28684794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300" y="1600205"/>
            <a:ext cx="4375150" cy="4525963"/>
          </a:xfrm>
        </p:spPr>
        <p:txBody>
          <a:bodyPr/>
          <a:lstStyle>
            <a:lvl1pPr>
              <a:defRPr sz="2584"/>
            </a:lvl1pPr>
            <a:lvl2pPr>
              <a:defRPr sz="2216"/>
            </a:lvl2pPr>
            <a:lvl3pPr>
              <a:defRPr sz="1846"/>
            </a:lvl3pPr>
            <a:lvl4pPr>
              <a:defRPr sz="1661"/>
            </a:lvl4pPr>
            <a:lvl5pPr>
              <a:defRPr sz="1661"/>
            </a:lvl5pPr>
            <a:lvl6pPr>
              <a:defRPr sz="1661"/>
            </a:lvl6pPr>
            <a:lvl7pPr>
              <a:defRPr sz="1661"/>
            </a:lvl7pPr>
            <a:lvl8pPr>
              <a:defRPr sz="1661"/>
            </a:lvl8pPr>
            <a:lvl9pPr>
              <a:defRPr sz="1661"/>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35550" y="1600205"/>
            <a:ext cx="4375150" cy="4525963"/>
          </a:xfrm>
        </p:spPr>
        <p:txBody>
          <a:bodyPr/>
          <a:lstStyle>
            <a:lvl1pPr>
              <a:defRPr sz="2584"/>
            </a:lvl1pPr>
            <a:lvl2pPr>
              <a:defRPr sz="2216"/>
            </a:lvl2pPr>
            <a:lvl3pPr>
              <a:defRPr sz="1846"/>
            </a:lvl3pPr>
            <a:lvl4pPr>
              <a:defRPr sz="1661"/>
            </a:lvl4pPr>
            <a:lvl5pPr>
              <a:defRPr sz="1661"/>
            </a:lvl5pPr>
            <a:lvl6pPr>
              <a:defRPr sz="1661"/>
            </a:lvl6pPr>
            <a:lvl7pPr>
              <a:defRPr sz="1661"/>
            </a:lvl7pPr>
            <a:lvl8pPr>
              <a:defRPr sz="1661"/>
            </a:lvl8pPr>
            <a:lvl9pPr>
              <a:defRPr sz="1661"/>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E8C58F6B-4472-401C-907E-DEB899631C57}" type="slidenum">
              <a:rPr lang="ja-JP" altLang="en-US"/>
              <a:pPr>
                <a:defRPr/>
              </a:pPr>
              <a:t>‹#›</a:t>
            </a:fld>
            <a:endParaRPr lang="ja-JP" altLang="en-US"/>
          </a:p>
        </p:txBody>
      </p:sp>
    </p:spTree>
    <p:extLst>
      <p:ext uri="{BB962C8B-B14F-4D97-AF65-F5344CB8AC3E}">
        <p14:creationId xmlns:p14="http://schemas.microsoft.com/office/powerpoint/2010/main" val="3169132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28F30BE-BF0E-48AE-BF35-8FC71705D826}" type="datetime1">
              <a:rPr kumimoji="1" lang="ja-JP" altLang="en-US" smtClean="0"/>
              <a:t>2021/12/14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EDDBD9C-6FB1-4F22-AC2B-F9C637A60073}" type="slidenum">
              <a:rPr kumimoji="1" lang="ja-JP" altLang="en-US" smtClean="0"/>
              <a:t>‹#›</a:t>
            </a:fld>
            <a:endParaRPr kumimoji="1" lang="ja-JP" altLang="en-US"/>
          </a:p>
        </p:txBody>
      </p:sp>
    </p:spTree>
    <p:extLst>
      <p:ext uri="{BB962C8B-B14F-4D97-AF65-F5344CB8AC3E}">
        <p14:creationId xmlns:p14="http://schemas.microsoft.com/office/powerpoint/2010/main" val="13485369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28315" y="908720"/>
            <a:ext cx="9934315" cy="3744416"/>
          </a:xfrm>
        </p:spPr>
        <p:txBody>
          <a:bodyPr/>
          <a:lstStyle>
            <a:lvl1pPr algn="ctr">
              <a:defRPr sz="4431"/>
            </a:lvl1pPr>
          </a:lstStyle>
          <a:p>
            <a:pPr lvl="0"/>
            <a:r>
              <a:rPr kumimoji="1" lang="ja-JP" altLang="en-US" dirty="0"/>
              <a:t>マスター テキストの書式設定</a:t>
            </a:r>
          </a:p>
        </p:txBody>
      </p:sp>
    </p:spTree>
    <p:extLst>
      <p:ext uri="{BB962C8B-B14F-4D97-AF65-F5344CB8AC3E}">
        <p14:creationId xmlns:p14="http://schemas.microsoft.com/office/powerpoint/2010/main" val="34002036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中表紙">
    <p:spTree>
      <p:nvGrpSpPr>
        <p:cNvPr id="1" name=""/>
        <p:cNvGrpSpPr/>
        <p:nvPr/>
      </p:nvGrpSpPr>
      <p:grpSpPr>
        <a:xfrm>
          <a:off x="0" y="0"/>
          <a:ext cx="0" cy="0"/>
          <a:chOff x="0" y="0"/>
          <a:chExt cx="0" cy="0"/>
        </a:xfrm>
      </p:grpSpPr>
      <p:sp>
        <p:nvSpPr>
          <p:cNvPr id="4" name="テキスト プレースホルダー 3"/>
          <p:cNvSpPr>
            <a:spLocks noGrp="1"/>
          </p:cNvSpPr>
          <p:nvPr>
            <p:ph type="body" sz="quarter" idx="10"/>
          </p:nvPr>
        </p:nvSpPr>
        <p:spPr>
          <a:xfrm>
            <a:off x="200476" y="692697"/>
            <a:ext cx="9433048" cy="3416320"/>
          </a:xfrm>
        </p:spPr>
        <p:txBody>
          <a:bodyPr/>
          <a:lstStyle>
            <a:lvl1pPr>
              <a:defRPr sz="2585"/>
            </a:lvl1pPr>
          </a:lstStyle>
          <a:p>
            <a:pPr lvl="0"/>
            <a:r>
              <a:rPr kumimoji="1" lang="ja-JP" altLang="en-US" dirty="0"/>
              <a:t>マスター テキストの書式設定</a:t>
            </a:r>
            <a:endParaRPr kumimoji="1" lang="en-US" altLang="ja-JP" dirty="0"/>
          </a:p>
          <a:p>
            <a:pPr lvl="0"/>
            <a:endParaRPr kumimoji="1" lang="en-US" altLang="ja-JP" dirty="0"/>
          </a:p>
          <a:p>
            <a:pPr lvl="0"/>
            <a:endParaRPr kumimoji="1" lang="en-US" altLang="ja-JP" dirty="0"/>
          </a:p>
          <a:p>
            <a:pPr lvl="0"/>
            <a:endParaRPr kumimoji="1" lang="en-US" altLang="ja-JP" dirty="0"/>
          </a:p>
          <a:p>
            <a:pPr lvl="0"/>
            <a:endParaRPr kumimoji="1" lang="en-US" altLang="ja-JP" dirty="0"/>
          </a:p>
          <a:p>
            <a:pPr lvl="0"/>
            <a:endParaRPr kumimoji="1" lang="en-US" altLang="ja-JP" dirty="0"/>
          </a:p>
          <a:p>
            <a:pPr lvl="0"/>
            <a:endParaRPr kumimoji="1" lang="ja-JP" altLang="en-US" dirty="0"/>
          </a:p>
        </p:txBody>
      </p:sp>
    </p:spTree>
    <p:extLst>
      <p:ext uri="{BB962C8B-B14F-4D97-AF65-F5344CB8AC3E}">
        <p14:creationId xmlns:p14="http://schemas.microsoft.com/office/powerpoint/2010/main" val="18144728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はじめに・本文">
    <p:spTree>
      <p:nvGrpSpPr>
        <p:cNvPr id="1" name=""/>
        <p:cNvGrpSpPr/>
        <p:nvPr/>
      </p:nvGrpSpPr>
      <p:grpSpPr>
        <a:xfrm>
          <a:off x="0" y="0"/>
          <a:ext cx="0" cy="0"/>
          <a:chOff x="0" y="0"/>
          <a:chExt cx="0" cy="0"/>
        </a:xfrm>
      </p:grpSpPr>
      <p:sp>
        <p:nvSpPr>
          <p:cNvPr id="2" name="タイトル"/>
          <p:cNvSpPr>
            <a:spLocks noGrp="1"/>
          </p:cNvSpPr>
          <p:nvPr>
            <p:ph type="title"/>
          </p:nvPr>
        </p:nvSpPr>
        <p:spPr>
          <a:xfrm>
            <a:off x="0" y="6209"/>
            <a:ext cx="9906000" cy="398463"/>
          </a:xfrm>
        </p:spPr>
        <p:txBody>
          <a:bodyPr/>
          <a:lstStyle>
            <a:lvl1pPr algn="l">
              <a:defRPr>
                <a:latin typeface="Meiryo UI" panose="020B0604030504040204" pitchFamily="50" charset="-128"/>
                <a:cs typeface="Meiryo UI" panose="020B0604030504040204" pitchFamily="50" charset="-128"/>
              </a:defRPr>
            </a:lvl1pPr>
          </a:lstStyle>
          <a:p>
            <a:r>
              <a:rPr lang="ja-JP" altLang="en-US" dirty="0"/>
              <a:t>マスター タイトルの書式設定</a:t>
            </a:r>
          </a:p>
        </p:txBody>
      </p:sp>
      <p:sp>
        <p:nvSpPr>
          <p:cNvPr id="7" name="テキスト プレースホルダー 4"/>
          <p:cNvSpPr>
            <a:spLocks noGrp="1"/>
          </p:cNvSpPr>
          <p:nvPr>
            <p:ph type="body" sz="quarter" idx="11"/>
          </p:nvPr>
        </p:nvSpPr>
        <p:spPr>
          <a:xfrm>
            <a:off x="128592" y="765182"/>
            <a:ext cx="9648825" cy="1007641"/>
          </a:xfrm>
          <a:prstGeom prst="rect">
            <a:avLst/>
          </a:prstGeom>
          <a:solidFill>
            <a:srgbClr val="CCFF99"/>
          </a:solidFill>
          <a:ln w="28575">
            <a:noFill/>
          </a:ln>
        </p:spPr>
        <p:txBody>
          <a:bodyPr/>
          <a:lstStyle>
            <a:lvl1pPr marL="316527" indent="-316527">
              <a:buFont typeface="Wingdings" panose="05000000000000000000" pitchFamily="2" charset="2"/>
              <a:buChar char="n"/>
              <a:defRPr sz="1846">
                <a:latin typeface="Meiryo UI" panose="020B0604030504040204" pitchFamily="50" charset="-128"/>
                <a:cs typeface="Meiryo UI" panose="020B0604030504040204" pitchFamily="50" charset="-128"/>
              </a:defRPr>
            </a:lvl1pPr>
            <a:lvl2pPr>
              <a:defRPr sz="1292">
                <a:latin typeface="Meiryo UI" panose="020B0604030504040204" pitchFamily="50" charset="-128"/>
                <a:ea typeface="Meiryo UI" panose="020B0604030504040204" pitchFamily="50" charset="-128"/>
                <a:cs typeface="Meiryo UI" panose="020B0604030504040204" pitchFamily="50" charset="-128"/>
              </a:defRPr>
            </a:lvl2pPr>
          </a:lstStyle>
          <a:p>
            <a:pPr lvl="0"/>
            <a:r>
              <a:rPr lang="ja-JP" altLang="en-US" dirty="0"/>
              <a:t>マスター テキストの書式設定</a:t>
            </a:r>
          </a:p>
          <a:p>
            <a:pPr lvl="1"/>
            <a:r>
              <a:rPr lang="ja-JP" altLang="en-US" dirty="0"/>
              <a:t>第 </a:t>
            </a:r>
            <a:r>
              <a:rPr lang="en-US" altLang="ja-JP" dirty="0"/>
              <a:t>2 </a:t>
            </a:r>
            <a:r>
              <a:rPr lang="ja-JP" altLang="en-US" dirty="0"/>
              <a:t>レベル</a:t>
            </a:r>
          </a:p>
        </p:txBody>
      </p:sp>
      <p:sp>
        <p:nvSpPr>
          <p:cNvPr id="8" name="ページ番号"/>
          <p:cNvSpPr>
            <a:spLocks noGrp="1" noChangeArrowheads="1"/>
          </p:cNvSpPr>
          <p:nvPr>
            <p:ph type="sldNum" sz="quarter" idx="12"/>
          </p:nvPr>
        </p:nvSpPr>
        <p:spPr>
          <a:xfrm>
            <a:off x="8697416" y="6309328"/>
            <a:ext cx="1224136" cy="548679"/>
          </a:xfrm>
          <a:prstGeom prst="rect">
            <a:avLst/>
          </a:prstGeom>
          <a:ln/>
        </p:spPr>
        <p:txBody>
          <a:bodyPr/>
          <a:lstStyle>
            <a:lvl1pPr algn="r">
              <a:defRPr sz="3323" baseline="0">
                <a:latin typeface="Meiryo UI" panose="020B0604030504040204" pitchFamily="50" charset="-128"/>
                <a:ea typeface="Meiryo UI" panose="020B0604030504040204" pitchFamily="50" charset="-128"/>
                <a:cs typeface="Meiryo UI" panose="020B0604030504040204" pitchFamily="50" charset="-128"/>
              </a:defRPr>
            </a:lvl1pPr>
          </a:lstStyle>
          <a:p>
            <a:pPr>
              <a:defRPr/>
            </a:pPr>
            <a:fld id="{BDFA821F-5B8F-40E7-880D-F42062A68A54}" type="slidenum">
              <a:rPr lang="en-US" altLang="ja-JP" smtClean="0"/>
              <a:pPr>
                <a:defRPr/>
              </a:pPr>
              <a:t>‹#›</a:t>
            </a:fld>
            <a:endParaRPr lang="en-US" altLang="ja-JP" dirty="0"/>
          </a:p>
        </p:txBody>
      </p:sp>
    </p:spTree>
    <p:extLst>
      <p:ext uri="{BB962C8B-B14F-4D97-AF65-F5344CB8AC3E}">
        <p14:creationId xmlns:p14="http://schemas.microsoft.com/office/powerpoint/2010/main" val="11813535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目次">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73748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Only">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607F8C46-7B0A-4529-A672-13C8389A2EA3}" type="slidenum">
              <a:rPr kumimoji="1" lang="ja-JP" altLang="en-US" smtClean="0"/>
              <a:t>‹#›</a:t>
            </a:fld>
            <a:endParaRPr kumimoji="1" lang="ja-JP" altLang="en-US"/>
          </a:p>
        </p:txBody>
      </p:sp>
    </p:spTree>
    <p:extLst>
      <p:ext uri="{BB962C8B-B14F-4D97-AF65-F5344CB8AC3E}">
        <p14:creationId xmlns:p14="http://schemas.microsoft.com/office/powerpoint/2010/main" val="3933356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60"/>
            <a:ext cx="84201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22037" indent="0" algn="ctr">
              <a:buNone/>
              <a:defRPr>
                <a:solidFill>
                  <a:schemeClr val="tx1">
                    <a:tint val="75000"/>
                  </a:schemeClr>
                </a:solidFill>
              </a:defRPr>
            </a:lvl2pPr>
            <a:lvl3pPr marL="844073" indent="0" algn="ctr">
              <a:buNone/>
              <a:defRPr>
                <a:solidFill>
                  <a:schemeClr val="tx1">
                    <a:tint val="75000"/>
                  </a:schemeClr>
                </a:solidFill>
              </a:defRPr>
            </a:lvl3pPr>
            <a:lvl4pPr marL="1266109" indent="0" algn="ctr">
              <a:buNone/>
              <a:defRPr>
                <a:solidFill>
                  <a:schemeClr val="tx1">
                    <a:tint val="75000"/>
                  </a:schemeClr>
                </a:solidFill>
              </a:defRPr>
            </a:lvl4pPr>
            <a:lvl5pPr marL="1688145" indent="0" algn="ctr">
              <a:buNone/>
              <a:defRPr>
                <a:solidFill>
                  <a:schemeClr val="tx1">
                    <a:tint val="75000"/>
                  </a:schemeClr>
                </a:solidFill>
              </a:defRPr>
            </a:lvl5pPr>
            <a:lvl6pPr marL="2110183" indent="0" algn="ctr">
              <a:buNone/>
              <a:defRPr>
                <a:solidFill>
                  <a:schemeClr val="tx1">
                    <a:tint val="75000"/>
                  </a:schemeClr>
                </a:solidFill>
              </a:defRPr>
            </a:lvl6pPr>
            <a:lvl7pPr marL="2532218" indent="0" algn="ctr">
              <a:buNone/>
              <a:defRPr>
                <a:solidFill>
                  <a:schemeClr val="tx1">
                    <a:tint val="75000"/>
                  </a:schemeClr>
                </a:solidFill>
              </a:defRPr>
            </a:lvl7pPr>
            <a:lvl8pPr marL="2954255" indent="0" algn="ctr">
              <a:buNone/>
              <a:defRPr>
                <a:solidFill>
                  <a:schemeClr val="tx1">
                    <a:tint val="75000"/>
                  </a:schemeClr>
                </a:solidFill>
              </a:defRPr>
            </a:lvl8pPr>
            <a:lvl9pPr marL="3376292"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a:defRPr/>
            </a:lvl1pPr>
          </a:lstStyle>
          <a:p>
            <a:pPr>
              <a:defRPr/>
            </a:pPr>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D2752A54-B026-4F66-A64D-3CADA9F0DA8D}" type="slidenum">
              <a:rPr lang="ja-JP" altLang="en-US"/>
              <a:pPr>
                <a:defRPr/>
              </a:pPr>
              <a:t>‹#›</a:t>
            </a:fld>
            <a:endParaRPr lang="ja-JP" altLang="en-US"/>
          </a:p>
        </p:txBody>
      </p:sp>
    </p:spTree>
    <p:extLst>
      <p:ext uri="{BB962C8B-B14F-4D97-AF65-F5344CB8AC3E}">
        <p14:creationId xmlns:p14="http://schemas.microsoft.com/office/powerpoint/2010/main" val="22525850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300" y="1600206"/>
            <a:ext cx="4375150" cy="4525963"/>
          </a:xfrm>
        </p:spPr>
        <p:txBody>
          <a:bodyPr/>
          <a:lstStyle>
            <a:lvl1pPr>
              <a:defRPr sz="2385"/>
            </a:lvl1pPr>
            <a:lvl2pPr>
              <a:defRPr sz="2046"/>
            </a:lvl2pPr>
            <a:lvl3pPr>
              <a:defRPr sz="1704"/>
            </a:lvl3pPr>
            <a:lvl4pPr>
              <a:defRPr sz="1533"/>
            </a:lvl4pPr>
            <a:lvl5pPr>
              <a:defRPr sz="1533"/>
            </a:lvl5pPr>
            <a:lvl6pPr>
              <a:defRPr sz="1533"/>
            </a:lvl6pPr>
            <a:lvl7pPr>
              <a:defRPr sz="1533"/>
            </a:lvl7pPr>
            <a:lvl8pPr>
              <a:defRPr sz="1533"/>
            </a:lvl8pPr>
            <a:lvl9pPr>
              <a:defRPr sz="1533"/>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35550" y="1600206"/>
            <a:ext cx="4375150" cy="4525963"/>
          </a:xfrm>
        </p:spPr>
        <p:txBody>
          <a:bodyPr/>
          <a:lstStyle>
            <a:lvl1pPr>
              <a:defRPr sz="2385"/>
            </a:lvl1pPr>
            <a:lvl2pPr>
              <a:defRPr sz="2046"/>
            </a:lvl2pPr>
            <a:lvl3pPr>
              <a:defRPr sz="1704"/>
            </a:lvl3pPr>
            <a:lvl4pPr>
              <a:defRPr sz="1533"/>
            </a:lvl4pPr>
            <a:lvl5pPr>
              <a:defRPr sz="1533"/>
            </a:lvl5pPr>
            <a:lvl6pPr>
              <a:defRPr sz="1533"/>
            </a:lvl6pPr>
            <a:lvl7pPr>
              <a:defRPr sz="1533"/>
            </a:lvl7pPr>
            <a:lvl8pPr>
              <a:defRPr sz="1533"/>
            </a:lvl8pPr>
            <a:lvl9pPr>
              <a:defRPr sz="1533"/>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E8C58F6B-4472-401C-907E-DEB899631C57}" type="slidenum">
              <a:rPr lang="ja-JP" altLang="en-US"/>
              <a:pPr>
                <a:defRPr/>
              </a:pPr>
              <a:t>‹#›</a:t>
            </a:fld>
            <a:endParaRPr lang="ja-JP" altLang="en-US"/>
          </a:p>
        </p:txBody>
      </p:sp>
    </p:spTree>
    <p:extLst>
      <p:ext uri="{BB962C8B-B14F-4D97-AF65-F5344CB8AC3E}">
        <p14:creationId xmlns:p14="http://schemas.microsoft.com/office/powerpoint/2010/main" val="11392782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表紙">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28315" y="908720"/>
            <a:ext cx="9934315" cy="3744416"/>
          </a:xfrm>
        </p:spPr>
        <p:txBody>
          <a:bodyPr/>
          <a:lstStyle>
            <a:lvl1pPr algn="ctr">
              <a:defRPr sz="4800"/>
            </a:lvl1pPr>
          </a:lstStyle>
          <a:p>
            <a:pPr lvl="0"/>
            <a:r>
              <a:rPr lang="ja-JP" altLang="en-US" dirty="0"/>
              <a:t>マスター テキストの書式設定</a:t>
            </a:r>
          </a:p>
        </p:txBody>
      </p:sp>
    </p:spTree>
    <p:extLst>
      <p:ext uri="{BB962C8B-B14F-4D97-AF65-F5344CB8AC3E}">
        <p14:creationId xmlns:p14="http://schemas.microsoft.com/office/powerpoint/2010/main" val="27416236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中表紙">
    <p:spTree>
      <p:nvGrpSpPr>
        <p:cNvPr id="1" name=""/>
        <p:cNvGrpSpPr/>
        <p:nvPr/>
      </p:nvGrpSpPr>
      <p:grpSpPr>
        <a:xfrm>
          <a:off x="0" y="0"/>
          <a:ext cx="0" cy="0"/>
          <a:chOff x="0" y="0"/>
          <a:chExt cx="0" cy="0"/>
        </a:xfrm>
      </p:grpSpPr>
      <p:sp>
        <p:nvSpPr>
          <p:cNvPr id="4" name="テキスト プレースホルダー 3"/>
          <p:cNvSpPr>
            <a:spLocks noGrp="1"/>
          </p:cNvSpPr>
          <p:nvPr>
            <p:ph type="body" sz="quarter" idx="10"/>
          </p:nvPr>
        </p:nvSpPr>
        <p:spPr>
          <a:xfrm>
            <a:off x="200475" y="692697"/>
            <a:ext cx="9433048" cy="3416320"/>
          </a:xfrm>
        </p:spPr>
        <p:txBody>
          <a:bodyPr/>
          <a:lstStyle>
            <a:lvl1pPr>
              <a:defRPr sz="2800"/>
            </a:lvl1pPr>
          </a:lstStyle>
          <a:p>
            <a:pPr lvl="0"/>
            <a:r>
              <a:rPr lang="ja-JP" altLang="en-US" dirty="0"/>
              <a:t>マスター テキストの書式設定</a:t>
            </a:r>
            <a:endParaRPr lang="en-US" altLang="ja-JP" dirty="0"/>
          </a:p>
          <a:p>
            <a:pPr lvl="0"/>
            <a:endParaRPr lang="en-US" altLang="ja-JP" dirty="0"/>
          </a:p>
          <a:p>
            <a:pPr lvl="0"/>
            <a:endParaRPr lang="en-US" altLang="ja-JP" dirty="0"/>
          </a:p>
          <a:p>
            <a:pPr lvl="0"/>
            <a:endParaRPr lang="en-US" altLang="ja-JP" dirty="0"/>
          </a:p>
          <a:p>
            <a:pPr lvl="0"/>
            <a:endParaRPr lang="en-US" altLang="ja-JP" dirty="0"/>
          </a:p>
          <a:p>
            <a:pPr lvl="0"/>
            <a:endParaRPr lang="en-US" altLang="ja-JP" dirty="0"/>
          </a:p>
          <a:p>
            <a:pPr lvl="0"/>
            <a:endParaRPr lang="ja-JP" altLang="en-US" dirty="0"/>
          </a:p>
        </p:txBody>
      </p:sp>
    </p:spTree>
    <p:extLst>
      <p:ext uri="{BB962C8B-B14F-4D97-AF65-F5344CB8AC3E}">
        <p14:creationId xmlns:p14="http://schemas.microsoft.com/office/powerpoint/2010/main" val="1618988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はじめに・本文">
    <p:spTree>
      <p:nvGrpSpPr>
        <p:cNvPr id="1" name=""/>
        <p:cNvGrpSpPr/>
        <p:nvPr/>
      </p:nvGrpSpPr>
      <p:grpSpPr>
        <a:xfrm>
          <a:off x="0" y="0"/>
          <a:ext cx="0" cy="0"/>
          <a:chOff x="0" y="0"/>
          <a:chExt cx="0" cy="0"/>
        </a:xfrm>
      </p:grpSpPr>
      <p:sp>
        <p:nvSpPr>
          <p:cNvPr id="2" name="タイトル"/>
          <p:cNvSpPr>
            <a:spLocks noGrp="1"/>
          </p:cNvSpPr>
          <p:nvPr>
            <p:ph type="title"/>
          </p:nvPr>
        </p:nvSpPr>
        <p:spPr>
          <a:xfrm>
            <a:off x="0" y="6207"/>
            <a:ext cx="9906000" cy="398463"/>
          </a:xfrm>
        </p:spPr>
        <p:txBody>
          <a:bodyPr/>
          <a:lstStyle>
            <a:lvl1pPr algn="l">
              <a:defRPr>
                <a:latin typeface="Meiryo UI" panose="020B0604030504040204" pitchFamily="50" charset="-128"/>
                <a:cs typeface="Meiryo UI" panose="020B0604030504040204" pitchFamily="50" charset="-128"/>
              </a:defRPr>
            </a:lvl1pPr>
          </a:lstStyle>
          <a:p>
            <a:r>
              <a:rPr lang="ja-JP" altLang="en-US" dirty="0"/>
              <a:t>マスター タイトルの書式設定</a:t>
            </a:r>
          </a:p>
        </p:txBody>
      </p:sp>
      <p:sp>
        <p:nvSpPr>
          <p:cNvPr id="7" name="テキスト プレースホルダー 4"/>
          <p:cNvSpPr>
            <a:spLocks noGrp="1"/>
          </p:cNvSpPr>
          <p:nvPr>
            <p:ph type="body" sz="quarter" idx="11"/>
          </p:nvPr>
        </p:nvSpPr>
        <p:spPr>
          <a:xfrm>
            <a:off x="128591" y="765180"/>
            <a:ext cx="9648825" cy="1007641"/>
          </a:xfrm>
          <a:prstGeom prst="rect">
            <a:avLst/>
          </a:prstGeom>
          <a:solidFill>
            <a:srgbClr val="CCFF99"/>
          </a:solidFill>
          <a:ln w="28575">
            <a:noFill/>
          </a:ln>
        </p:spPr>
        <p:txBody>
          <a:bodyPr/>
          <a:lstStyle>
            <a:lvl1pPr marL="342896" indent="-342896">
              <a:buFont typeface="Wingdings" panose="05000000000000000000" pitchFamily="2" charset="2"/>
              <a:buChar char="n"/>
              <a:defRPr sz="2000">
                <a:latin typeface="Meiryo UI" panose="020B0604030504040204" pitchFamily="50" charset="-128"/>
                <a:cs typeface="Meiryo UI" panose="020B0604030504040204" pitchFamily="50" charset="-128"/>
              </a:defRPr>
            </a:lvl1pPr>
            <a:lvl2pPr>
              <a:defRPr sz="1400">
                <a:latin typeface="Meiryo UI" panose="020B0604030504040204" pitchFamily="50" charset="-128"/>
                <a:ea typeface="Meiryo UI" panose="020B0604030504040204" pitchFamily="50" charset="-128"/>
                <a:cs typeface="Meiryo UI" panose="020B0604030504040204" pitchFamily="50" charset="-128"/>
              </a:defRPr>
            </a:lvl2pPr>
          </a:lstStyle>
          <a:p>
            <a:pPr lvl="0"/>
            <a:r>
              <a:rPr lang="ja-JP" altLang="en-US" dirty="0"/>
              <a:t>マスター テキストの書式設定</a:t>
            </a:r>
          </a:p>
          <a:p>
            <a:pPr lvl="1"/>
            <a:r>
              <a:rPr lang="ja-JP" altLang="en-US" dirty="0"/>
              <a:t>第 </a:t>
            </a:r>
            <a:r>
              <a:rPr lang="en-US" altLang="ja-JP" dirty="0"/>
              <a:t>2 </a:t>
            </a:r>
            <a:r>
              <a:rPr lang="ja-JP" altLang="en-US" dirty="0"/>
              <a:t>レベル</a:t>
            </a:r>
          </a:p>
        </p:txBody>
      </p:sp>
      <p:sp>
        <p:nvSpPr>
          <p:cNvPr id="4" name="ページ番号">
            <a:extLst>
              <a:ext uri="{FF2B5EF4-FFF2-40B4-BE49-F238E27FC236}">
                <a16:creationId xmlns:a16="http://schemas.microsoft.com/office/drawing/2014/main" id="{1B063D4E-3B9C-4EE9-9FC2-79688C53BBE7}"/>
              </a:ext>
            </a:extLst>
          </p:cNvPr>
          <p:cNvSpPr>
            <a:spLocks noGrp="1" noChangeArrowheads="1"/>
          </p:cNvSpPr>
          <p:nvPr>
            <p:ph type="sldNum" sz="quarter" idx="12"/>
          </p:nvPr>
        </p:nvSpPr>
        <p:spPr>
          <a:xfrm>
            <a:off x="8696987" y="6308726"/>
            <a:ext cx="1224492" cy="549275"/>
          </a:xfrm>
          <a:prstGeom prst="rect">
            <a:avLst/>
          </a:prstGeom>
        </p:spPr>
        <p:txBody>
          <a:bodyPr/>
          <a:lstStyle>
            <a:lvl1pPr algn="r">
              <a:defRPr sz="3600" baseline="0">
                <a:latin typeface="Meiryo UI" panose="020B0604030504040204" pitchFamily="50" charset="-128"/>
                <a:ea typeface="Meiryo UI" panose="020B0604030504040204" pitchFamily="50" charset="-128"/>
                <a:cs typeface="Meiryo UI" panose="020B0604030504040204" pitchFamily="50" charset="-128"/>
              </a:defRPr>
            </a:lvl1pPr>
          </a:lstStyle>
          <a:p>
            <a:pPr>
              <a:defRPr/>
            </a:pPr>
            <a:fld id="{D75DE37C-0852-4D6A-8394-002899B35A03}" type="slidenum">
              <a:rPr lang="en-US" altLang="ja-JP"/>
              <a:pPr>
                <a:defRPr/>
              </a:pPr>
              <a:t>‹#›</a:t>
            </a:fld>
            <a:endParaRPr lang="en-US" altLang="ja-JP" dirty="0"/>
          </a:p>
        </p:txBody>
      </p:sp>
    </p:spTree>
    <p:extLst>
      <p:ext uri="{BB962C8B-B14F-4D97-AF65-F5344CB8AC3E}">
        <p14:creationId xmlns:p14="http://schemas.microsoft.com/office/powerpoint/2010/main" val="2451410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F850A94-5D93-4CFE-B442-8F0AA380CAFF}" type="datetime1">
              <a:rPr kumimoji="1" lang="ja-JP" altLang="en-US" smtClean="0"/>
              <a:t>2021/12/14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EDDBD9C-6FB1-4F22-AC2B-F9C637A60073}" type="slidenum">
              <a:rPr kumimoji="1" lang="ja-JP" altLang="en-US" smtClean="0"/>
              <a:t>‹#›</a:t>
            </a:fld>
            <a:endParaRPr kumimoji="1" lang="ja-JP" altLang="en-US"/>
          </a:p>
        </p:txBody>
      </p:sp>
    </p:spTree>
    <p:extLst>
      <p:ext uri="{BB962C8B-B14F-4D97-AF65-F5344CB8AC3E}">
        <p14:creationId xmlns:p14="http://schemas.microsoft.com/office/powerpoint/2010/main" val="21837419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目次">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31762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22C4467E-966A-4F21-B0CA-2BD98919CB20}"/>
              </a:ext>
            </a:extLst>
          </p:cNvPr>
          <p:cNvSpPr>
            <a:spLocks noGrp="1"/>
          </p:cNvSpPr>
          <p:nvPr>
            <p:ph type="dt" sz="half" idx="10"/>
          </p:nvPr>
        </p:nvSpPr>
        <p:spPr>
          <a:xfrm>
            <a:off x="0" y="0"/>
            <a:ext cx="0" cy="0"/>
          </a:xfrm>
        </p:spPr>
        <p:txBody>
          <a:bodyPr/>
          <a:lstStyle>
            <a:lvl1pPr>
              <a:defRPr/>
            </a:lvl1pPr>
          </a:lstStyle>
          <a:p>
            <a:pPr>
              <a:defRPr/>
            </a:pPr>
            <a:endParaRPr lang="ja-JP" altLang="en-US"/>
          </a:p>
        </p:txBody>
      </p:sp>
      <p:sp>
        <p:nvSpPr>
          <p:cNvPr id="5" name="フッター プレースホルダー 4">
            <a:extLst>
              <a:ext uri="{FF2B5EF4-FFF2-40B4-BE49-F238E27FC236}">
                <a16:creationId xmlns:a16="http://schemas.microsoft.com/office/drawing/2014/main" id="{CEC15B0A-C75C-4019-95D9-A319C7AE156D}"/>
              </a:ext>
            </a:extLst>
          </p:cNvPr>
          <p:cNvSpPr>
            <a:spLocks noGrp="1"/>
          </p:cNvSpPr>
          <p:nvPr>
            <p:ph type="ftr" sz="quarter" idx="11"/>
          </p:nvPr>
        </p:nvSpPr>
        <p:spPr>
          <a:xfrm>
            <a:off x="0" y="0"/>
            <a:ext cx="0" cy="0"/>
          </a:xfrm>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2EC3D54A-38BE-4149-9292-4A9999447BB1}"/>
              </a:ext>
            </a:extLst>
          </p:cNvPr>
          <p:cNvSpPr>
            <a:spLocks noGrp="1"/>
          </p:cNvSpPr>
          <p:nvPr>
            <p:ph type="sldNum" sz="quarter" idx="12"/>
          </p:nvPr>
        </p:nvSpPr>
        <p:spPr>
          <a:xfrm>
            <a:off x="0" y="0"/>
            <a:ext cx="0" cy="0"/>
          </a:xfrm>
        </p:spPr>
        <p:txBody>
          <a:bodyPr/>
          <a:lstStyle>
            <a:lvl1pPr>
              <a:defRPr/>
            </a:lvl1pPr>
          </a:lstStyle>
          <a:p>
            <a:pPr>
              <a:defRPr/>
            </a:pPr>
            <a:fld id="{A8341EB8-F93B-4210-B4D9-07B764410779}" type="slidenum">
              <a:rPr lang="ja-JP" altLang="en-US"/>
              <a:pPr>
                <a:defRPr/>
              </a:pPr>
              <a:t>‹#›</a:t>
            </a:fld>
            <a:endParaRPr lang="ja-JP" altLang="en-US"/>
          </a:p>
        </p:txBody>
      </p:sp>
    </p:spTree>
    <p:extLst>
      <p:ext uri="{BB962C8B-B14F-4D97-AF65-F5344CB8AC3E}">
        <p14:creationId xmlns:p14="http://schemas.microsoft.com/office/powerpoint/2010/main" val="35757003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58"/>
            <a:ext cx="84201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195" indent="0" algn="ctr">
              <a:buNone/>
              <a:defRPr>
                <a:solidFill>
                  <a:schemeClr val="tx1">
                    <a:tint val="75000"/>
                  </a:schemeClr>
                </a:solidFill>
              </a:defRPr>
            </a:lvl2pPr>
            <a:lvl3pPr marL="914390" indent="0" algn="ctr">
              <a:buNone/>
              <a:defRPr>
                <a:solidFill>
                  <a:schemeClr val="tx1">
                    <a:tint val="75000"/>
                  </a:schemeClr>
                </a:solidFill>
              </a:defRPr>
            </a:lvl3pPr>
            <a:lvl4pPr marL="1371584" indent="0" algn="ctr">
              <a:buNone/>
              <a:defRPr>
                <a:solidFill>
                  <a:schemeClr val="tx1">
                    <a:tint val="75000"/>
                  </a:schemeClr>
                </a:solidFill>
              </a:defRPr>
            </a:lvl4pPr>
            <a:lvl5pPr marL="1828778" indent="0" algn="ctr">
              <a:buNone/>
              <a:defRPr>
                <a:solidFill>
                  <a:schemeClr val="tx1">
                    <a:tint val="75000"/>
                  </a:schemeClr>
                </a:solidFill>
              </a:defRPr>
            </a:lvl5pPr>
            <a:lvl6pPr marL="2285974" indent="0" algn="ctr">
              <a:buNone/>
              <a:defRPr>
                <a:solidFill>
                  <a:schemeClr val="tx1">
                    <a:tint val="75000"/>
                  </a:schemeClr>
                </a:solidFill>
              </a:defRPr>
            </a:lvl6pPr>
            <a:lvl7pPr marL="2743168" indent="0" algn="ctr">
              <a:buNone/>
              <a:defRPr>
                <a:solidFill>
                  <a:schemeClr val="tx1">
                    <a:tint val="75000"/>
                  </a:schemeClr>
                </a:solidFill>
              </a:defRPr>
            </a:lvl7pPr>
            <a:lvl8pPr marL="3200363" indent="0" algn="ctr">
              <a:buNone/>
              <a:defRPr>
                <a:solidFill>
                  <a:schemeClr val="tx1">
                    <a:tint val="75000"/>
                  </a:schemeClr>
                </a:solidFill>
              </a:defRPr>
            </a:lvl8pPr>
            <a:lvl9pPr marL="3657558"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a:extLst>
              <a:ext uri="{FF2B5EF4-FFF2-40B4-BE49-F238E27FC236}">
                <a16:creationId xmlns:a16="http://schemas.microsoft.com/office/drawing/2014/main" id="{A27FAC0C-97F4-45F5-951E-78B9DA2C0BF7}"/>
              </a:ext>
            </a:extLst>
          </p:cNvPr>
          <p:cNvSpPr>
            <a:spLocks noGrp="1"/>
          </p:cNvSpPr>
          <p:nvPr>
            <p:ph type="dt" sz="half" idx="10"/>
          </p:nvPr>
        </p:nvSpPr>
        <p:spPr>
          <a:xfrm>
            <a:off x="0" y="0"/>
            <a:ext cx="0" cy="0"/>
          </a:xfrm>
        </p:spPr>
        <p:txBody>
          <a:bodyPr/>
          <a:lstStyle>
            <a:lvl1pPr>
              <a:defRPr/>
            </a:lvl1pPr>
          </a:lstStyle>
          <a:p>
            <a:pPr>
              <a:defRPr/>
            </a:pPr>
            <a:endParaRPr lang="ja-JP" altLang="en-US"/>
          </a:p>
        </p:txBody>
      </p:sp>
      <p:sp>
        <p:nvSpPr>
          <p:cNvPr id="5" name="フッター プレースホルダー 4">
            <a:extLst>
              <a:ext uri="{FF2B5EF4-FFF2-40B4-BE49-F238E27FC236}">
                <a16:creationId xmlns:a16="http://schemas.microsoft.com/office/drawing/2014/main" id="{C052ACFC-39EA-4116-9F8B-6DB8D73DE6A3}"/>
              </a:ext>
            </a:extLst>
          </p:cNvPr>
          <p:cNvSpPr>
            <a:spLocks noGrp="1"/>
          </p:cNvSpPr>
          <p:nvPr>
            <p:ph type="ftr" sz="quarter" idx="11"/>
          </p:nvPr>
        </p:nvSpPr>
        <p:spPr>
          <a:xfrm>
            <a:off x="0" y="0"/>
            <a:ext cx="0" cy="0"/>
          </a:xfrm>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6692F9C8-5590-4D90-B8DD-D4B391FC4B04}"/>
              </a:ext>
            </a:extLst>
          </p:cNvPr>
          <p:cNvSpPr>
            <a:spLocks noGrp="1"/>
          </p:cNvSpPr>
          <p:nvPr>
            <p:ph type="sldNum" sz="quarter" idx="12"/>
          </p:nvPr>
        </p:nvSpPr>
        <p:spPr>
          <a:xfrm>
            <a:off x="0" y="0"/>
            <a:ext cx="0" cy="0"/>
          </a:xfrm>
        </p:spPr>
        <p:txBody>
          <a:bodyPr/>
          <a:lstStyle>
            <a:lvl1pPr>
              <a:defRPr/>
            </a:lvl1pPr>
          </a:lstStyle>
          <a:p>
            <a:pPr>
              <a:defRPr/>
            </a:pPr>
            <a:fld id="{C30A1574-C5F8-48E5-AD3F-F9F09509E97A}" type="slidenum">
              <a:rPr lang="ja-JP" altLang="en-US"/>
              <a:pPr>
                <a:defRPr/>
              </a:pPr>
              <a:t>‹#›</a:t>
            </a:fld>
            <a:endParaRPr lang="ja-JP" altLang="en-US"/>
          </a:p>
        </p:txBody>
      </p:sp>
    </p:spTree>
    <p:extLst>
      <p:ext uri="{BB962C8B-B14F-4D97-AF65-F5344CB8AC3E}">
        <p14:creationId xmlns:p14="http://schemas.microsoft.com/office/powerpoint/2010/main" val="10511952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95300" y="1600205"/>
            <a:ext cx="4375150" cy="4525963"/>
          </a:xfrm>
        </p:spPr>
        <p:txBody>
          <a:bodyPr/>
          <a:lstStyle>
            <a:lvl1pPr>
              <a:defRPr sz="2584"/>
            </a:lvl1pPr>
            <a:lvl2pPr>
              <a:defRPr sz="2216"/>
            </a:lvl2pPr>
            <a:lvl3pPr>
              <a:defRPr sz="1846"/>
            </a:lvl3pPr>
            <a:lvl4pPr>
              <a:defRPr sz="1661"/>
            </a:lvl4pPr>
            <a:lvl5pPr>
              <a:defRPr sz="1661"/>
            </a:lvl5pPr>
            <a:lvl6pPr>
              <a:defRPr sz="1661"/>
            </a:lvl6pPr>
            <a:lvl7pPr>
              <a:defRPr sz="1661"/>
            </a:lvl7pPr>
            <a:lvl8pPr>
              <a:defRPr sz="1661"/>
            </a:lvl8pPr>
            <a:lvl9pPr>
              <a:defRPr sz="1661"/>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035550" y="1600205"/>
            <a:ext cx="4375150" cy="4525963"/>
          </a:xfrm>
        </p:spPr>
        <p:txBody>
          <a:bodyPr/>
          <a:lstStyle>
            <a:lvl1pPr>
              <a:defRPr sz="2584"/>
            </a:lvl1pPr>
            <a:lvl2pPr>
              <a:defRPr sz="2216"/>
            </a:lvl2pPr>
            <a:lvl3pPr>
              <a:defRPr sz="1846"/>
            </a:lvl3pPr>
            <a:lvl4pPr>
              <a:defRPr sz="1661"/>
            </a:lvl4pPr>
            <a:lvl5pPr>
              <a:defRPr sz="1661"/>
            </a:lvl5pPr>
            <a:lvl6pPr>
              <a:defRPr sz="1661"/>
            </a:lvl6pPr>
            <a:lvl7pPr>
              <a:defRPr sz="1661"/>
            </a:lvl7pPr>
            <a:lvl8pPr>
              <a:defRPr sz="1661"/>
            </a:lvl8pPr>
            <a:lvl9pPr>
              <a:defRPr sz="1661"/>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a:extLst>
              <a:ext uri="{FF2B5EF4-FFF2-40B4-BE49-F238E27FC236}">
                <a16:creationId xmlns:a16="http://schemas.microsoft.com/office/drawing/2014/main" id="{17459C18-947F-4432-95A3-A4000D0B2265}"/>
              </a:ext>
            </a:extLst>
          </p:cNvPr>
          <p:cNvSpPr>
            <a:spLocks noGrp="1"/>
          </p:cNvSpPr>
          <p:nvPr>
            <p:ph type="dt" sz="half" idx="10"/>
          </p:nvPr>
        </p:nvSpPr>
        <p:spPr>
          <a:xfrm>
            <a:off x="0" y="0"/>
            <a:ext cx="0" cy="0"/>
          </a:xfrm>
        </p:spPr>
        <p:txBody>
          <a:bodyPr/>
          <a:lstStyle>
            <a:lvl1pPr>
              <a:defRPr/>
            </a:lvl1pPr>
          </a:lstStyle>
          <a:p>
            <a:pPr>
              <a:defRPr/>
            </a:pPr>
            <a:endParaRPr lang="ja-JP" altLang="en-US"/>
          </a:p>
        </p:txBody>
      </p:sp>
      <p:sp>
        <p:nvSpPr>
          <p:cNvPr id="6" name="フッター プレースホルダ 4">
            <a:extLst>
              <a:ext uri="{FF2B5EF4-FFF2-40B4-BE49-F238E27FC236}">
                <a16:creationId xmlns:a16="http://schemas.microsoft.com/office/drawing/2014/main" id="{25A6A6A5-929D-4078-A2C7-C578E31B286D}"/>
              </a:ext>
            </a:extLst>
          </p:cNvPr>
          <p:cNvSpPr>
            <a:spLocks noGrp="1"/>
          </p:cNvSpPr>
          <p:nvPr>
            <p:ph type="ftr" sz="quarter" idx="11"/>
          </p:nvPr>
        </p:nvSpPr>
        <p:spPr>
          <a:xfrm>
            <a:off x="0" y="0"/>
            <a:ext cx="0" cy="0"/>
          </a:xfrm>
        </p:spPr>
        <p:txBody>
          <a:bodyPr/>
          <a:lstStyle>
            <a:lvl1pPr>
              <a:defRPr/>
            </a:lvl1pPr>
          </a:lstStyle>
          <a:p>
            <a:pPr>
              <a:defRPr/>
            </a:pPr>
            <a:endParaRPr lang="ja-JP" altLang="en-US"/>
          </a:p>
        </p:txBody>
      </p:sp>
      <p:sp>
        <p:nvSpPr>
          <p:cNvPr id="7" name="スライド番号プレースホルダ 5">
            <a:extLst>
              <a:ext uri="{FF2B5EF4-FFF2-40B4-BE49-F238E27FC236}">
                <a16:creationId xmlns:a16="http://schemas.microsoft.com/office/drawing/2014/main" id="{BEA739FE-B4C4-43A2-83E8-ECA6389E9F88}"/>
              </a:ext>
            </a:extLst>
          </p:cNvPr>
          <p:cNvSpPr>
            <a:spLocks noGrp="1"/>
          </p:cNvSpPr>
          <p:nvPr>
            <p:ph type="sldNum" sz="quarter" idx="12"/>
          </p:nvPr>
        </p:nvSpPr>
        <p:spPr>
          <a:xfrm>
            <a:off x="0" y="0"/>
            <a:ext cx="0" cy="0"/>
          </a:xfrm>
        </p:spPr>
        <p:txBody>
          <a:bodyPr/>
          <a:lstStyle>
            <a:lvl1pPr>
              <a:defRPr/>
            </a:lvl1pPr>
          </a:lstStyle>
          <a:p>
            <a:pPr>
              <a:defRPr/>
            </a:pPr>
            <a:fld id="{541F8A4B-DD22-4512-A412-F77EC37626E6}" type="slidenum">
              <a:rPr lang="ja-JP" altLang="en-US"/>
              <a:pPr>
                <a:defRPr/>
              </a:pPr>
              <a:t>‹#›</a:t>
            </a:fld>
            <a:endParaRPr lang="ja-JP" altLang="en-US"/>
          </a:p>
        </p:txBody>
      </p:sp>
    </p:spTree>
    <p:extLst>
      <p:ext uri="{BB962C8B-B14F-4D97-AF65-F5344CB8AC3E}">
        <p14:creationId xmlns:p14="http://schemas.microsoft.com/office/powerpoint/2010/main" val="36970916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38250" y="1122363"/>
            <a:ext cx="7429500" cy="2387600"/>
          </a:xfrm>
        </p:spPr>
        <p:txBody>
          <a:bodyPr anchor="b"/>
          <a:lstStyle>
            <a:lvl1pPr algn="ctr">
              <a:defRPr sz="4500"/>
            </a:lvl1pPr>
          </a:lstStyle>
          <a:p>
            <a:r>
              <a:rPr lang="ja-JP" altLang="en-US"/>
              <a:t>マスター タイトルの書式設定</a:t>
            </a:r>
          </a:p>
        </p:txBody>
      </p:sp>
      <p:sp>
        <p:nvSpPr>
          <p:cNvPr id="3" name="サブタイトル 2"/>
          <p:cNvSpPr>
            <a:spLocks noGrp="1"/>
          </p:cNvSpPr>
          <p:nvPr>
            <p:ph type="subTitle" idx="1"/>
          </p:nvPr>
        </p:nvSpPr>
        <p:spPr>
          <a:xfrm>
            <a:off x="1238250" y="3602038"/>
            <a:ext cx="74295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p>
        </p:txBody>
      </p:sp>
      <p:sp>
        <p:nvSpPr>
          <p:cNvPr id="4" name="日付プレースホルダー 3">
            <a:extLst>
              <a:ext uri="{FF2B5EF4-FFF2-40B4-BE49-F238E27FC236}">
                <a16:creationId xmlns:a16="http://schemas.microsoft.com/office/drawing/2014/main" id="{5CCB5021-85F2-435C-83BB-2A913EEEE59C}"/>
              </a:ext>
            </a:extLst>
          </p:cNvPr>
          <p:cNvSpPr>
            <a:spLocks noGrp="1"/>
          </p:cNvSpPr>
          <p:nvPr>
            <p:ph type="dt" sz="half" idx="10"/>
          </p:nvPr>
        </p:nvSpPr>
        <p:spPr/>
        <p:txBody>
          <a:bodyPr/>
          <a:lstStyle>
            <a:lvl1pPr>
              <a:defRPr/>
            </a:lvl1pPr>
          </a:lstStyle>
          <a:p>
            <a:pPr>
              <a:defRPr/>
            </a:pPr>
            <a:r>
              <a:rPr lang="en-US" altLang="ja-JP"/>
              <a:t>2016/4/29</a:t>
            </a:r>
            <a:endParaRPr lang="ja-JP" altLang="en-US"/>
          </a:p>
        </p:txBody>
      </p:sp>
      <p:sp>
        <p:nvSpPr>
          <p:cNvPr id="5" name="フッター プレースホルダー 4">
            <a:extLst>
              <a:ext uri="{FF2B5EF4-FFF2-40B4-BE49-F238E27FC236}">
                <a16:creationId xmlns:a16="http://schemas.microsoft.com/office/drawing/2014/main" id="{07EB2F54-3AC6-4BCE-815E-C2431FF85229}"/>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FC45ABD1-519F-493C-AF83-DF850FAF18A1}"/>
              </a:ext>
            </a:extLst>
          </p:cNvPr>
          <p:cNvSpPr>
            <a:spLocks noGrp="1"/>
          </p:cNvSpPr>
          <p:nvPr>
            <p:ph type="sldNum" sz="quarter" idx="12"/>
          </p:nvPr>
        </p:nvSpPr>
        <p:spPr/>
        <p:txBody>
          <a:bodyPr/>
          <a:lstStyle>
            <a:lvl1pPr>
              <a:defRPr/>
            </a:lvl1pPr>
          </a:lstStyle>
          <a:p>
            <a:pPr>
              <a:defRPr/>
            </a:pPr>
            <a:fld id="{DEFD55C1-452E-4C1B-B4C0-7666088C380C}" type="slidenum">
              <a:rPr lang="ja-JP" altLang="en-US"/>
              <a:pPr>
                <a:defRPr/>
              </a:pPr>
              <a:t>‹#›</a:t>
            </a:fld>
            <a:endParaRPr lang="ja-JP" altLang="en-US"/>
          </a:p>
        </p:txBody>
      </p:sp>
    </p:spTree>
    <p:extLst>
      <p:ext uri="{BB962C8B-B14F-4D97-AF65-F5344CB8AC3E}">
        <p14:creationId xmlns:p14="http://schemas.microsoft.com/office/powerpoint/2010/main" val="12976387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5CCB5021-85F2-435C-83BB-2A913EEEE59C}"/>
              </a:ext>
            </a:extLst>
          </p:cNvPr>
          <p:cNvSpPr>
            <a:spLocks noGrp="1"/>
          </p:cNvSpPr>
          <p:nvPr>
            <p:ph type="dt" sz="half" idx="10"/>
          </p:nvPr>
        </p:nvSpPr>
        <p:spPr/>
        <p:txBody>
          <a:bodyPr/>
          <a:lstStyle>
            <a:lvl1pPr>
              <a:defRPr/>
            </a:lvl1pPr>
          </a:lstStyle>
          <a:p>
            <a:pPr>
              <a:defRPr/>
            </a:pPr>
            <a:r>
              <a:rPr lang="en-US" altLang="ja-JP"/>
              <a:t>2016/4/29</a:t>
            </a:r>
            <a:endParaRPr lang="ja-JP" altLang="en-US"/>
          </a:p>
        </p:txBody>
      </p:sp>
      <p:sp>
        <p:nvSpPr>
          <p:cNvPr id="5" name="フッター プレースホルダー 4">
            <a:extLst>
              <a:ext uri="{FF2B5EF4-FFF2-40B4-BE49-F238E27FC236}">
                <a16:creationId xmlns:a16="http://schemas.microsoft.com/office/drawing/2014/main" id="{07EB2F54-3AC6-4BCE-815E-C2431FF85229}"/>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FC45ABD1-519F-493C-AF83-DF850FAF18A1}"/>
              </a:ext>
            </a:extLst>
          </p:cNvPr>
          <p:cNvSpPr>
            <a:spLocks noGrp="1"/>
          </p:cNvSpPr>
          <p:nvPr>
            <p:ph type="sldNum" sz="quarter" idx="12"/>
          </p:nvPr>
        </p:nvSpPr>
        <p:spPr/>
        <p:txBody>
          <a:bodyPr/>
          <a:lstStyle>
            <a:lvl1pPr>
              <a:defRPr/>
            </a:lvl1pPr>
          </a:lstStyle>
          <a:p>
            <a:pPr>
              <a:defRPr/>
            </a:pPr>
            <a:fld id="{392CF3BF-B649-4430-8CD2-21DD5C9F9050}" type="slidenum">
              <a:rPr lang="ja-JP" altLang="en-US"/>
              <a:pPr>
                <a:defRPr/>
              </a:pPr>
              <a:t>‹#›</a:t>
            </a:fld>
            <a:endParaRPr lang="ja-JP" altLang="en-US"/>
          </a:p>
        </p:txBody>
      </p:sp>
    </p:spTree>
    <p:extLst>
      <p:ext uri="{BB962C8B-B14F-4D97-AF65-F5344CB8AC3E}">
        <p14:creationId xmlns:p14="http://schemas.microsoft.com/office/powerpoint/2010/main" val="34307710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75879" y="1709740"/>
            <a:ext cx="8543925" cy="2852737"/>
          </a:xfrm>
        </p:spPr>
        <p:txBody>
          <a:bodyPr anchor="b"/>
          <a:lstStyle>
            <a:lvl1pPr>
              <a:defRPr sz="4500"/>
            </a:lvl1pPr>
          </a:lstStyle>
          <a:p>
            <a:r>
              <a:rPr lang="ja-JP" altLang="en-US"/>
              <a:t>マスター タイトルの書式設定</a:t>
            </a:r>
          </a:p>
        </p:txBody>
      </p:sp>
      <p:sp>
        <p:nvSpPr>
          <p:cNvPr id="3" name="テキスト プレースホルダー 2"/>
          <p:cNvSpPr>
            <a:spLocks noGrp="1"/>
          </p:cNvSpPr>
          <p:nvPr>
            <p:ph type="body" idx="1"/>
          </p:nvPr>
        </p:nvSpPr>
        <p:spPr>
          <a:xfrm>
            <a:off x="675879" y="4589465"/>
            <a:ext cx="8543925"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日付プレースホルダー 3">
            <a:extLst>
              <a:ext uri="{FF2B5EF4-FFF2-40B4-BE49-F238E27FC236}">
                <a16:creationId xmlns:a16="http://schemas.microsoft.com/office/drawing/2014/main" id="{5CCB5021-85F2-435C-83BB-2A913EEEE59C}"/>
              </a:ext>
            </a:extLst>
          </p:cNvPr>
          <p:cNvSpPr>
            <a:spLocks noGrp="1"/>
          </p:cNvSpPr>
          <p:nvPr>
            <p:ph type="dt" sz="half" idx="10"/>
          </p:nvPr>
        </p:nvSpPr>
        <p:spPr/>
        <p:txBody>
          <a:bodyPr/>
          <a:lstStyle>
            <a:lvl1pPr>
              <a:defRPr/>
            </a:lvl1pPr>
          </a:lstStyle>
          <a:p>
            <a:pPr>
              <a:defRPr/>
            </a:pPr>
            <a:r>
              <a:rPr lang="en-US" altLang="ja-JP"/>
              <a:t>2016/4/29</a:t>
            </a:r>
            <a:endParaRPr lang="ja-JP" altLang="en-US"/>
          </a:p>
        </p:txBody>
      </p:sp>
      <p:sp>
        <p:nvSpPr>
          <p:cNvPr id="5" name="フッター プレースホルダー 4">
            <a:extLst>
              <a:ext uri="{FF2B5EF4-FFF2-40B4-BE49-F238E27FC236}">
                <a16:creationId xmlns:a16="http://schemas.microsoft.com/office/drawing/2014/main" id="{07EB2F54-3AC6-4BCE-815E-C2431FF85229}"/>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FC45ABD1-519F-493C-AF83-DF850FAF18A1}"/>
              </a:ext>
            </a:extLst>
          </p:cNvPr>
          <p:cNvSpPr>
            <a:spLocks noGrp="1"/>
          </p:cNvSpPr>
          <p:nvPr>
            <p:ph type="sldNum" sz="quarter" idx="12"/>
          </p:nvPr>
        </p:nvSpPr>
        <p:spPr/>
        <p:txBody>
          <a:bodyPr/>
          <a:lstStyle>
            <a:lvl1pPr>
              <a:defRPr/>
            </a:lvl1pPr>
          </a:lstStyle>
          <a:p>
            <a:pPr>
              <a:defRPr/>
            </a:pPr>
            <a:fld id="{634F3494-5356-4EC3-B624-E4C42E0AC792}" type="slidenum">
              <a:rPr lang="ja-JP" altLang="en-US"/>
              <a:pPr>
                <a:defRPr/>
              </a:pPr>
              <a:t>‹#›</a:t>
            </a:fld>
            <a:endParaRPr lang="ja-JP" altLang="en-US"/>
          </a:p>
        </p:txBody>
      </p:sp>
    </p:spTree>
    <p:extLst>
      <p:ext uri="{BB962C8B-B14F-4D97-AF65-F5344CB8AC3E}">
        <p14:creationId xmlns:p14="http://schemas.microsoft.com/office/powerpoint/2010/main" val="9494958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a:extLst>
              <a:ext uri="{FF2B5EF4-FFF2-40B4-BE49-F238E27FC236}">
                <a16:creationId xmlns:a16="http://schemas.microsoft.com/office/drawing/2014/main" id="{5CCB5021-85F2-435C-83BB-2A913EEEE59C}"/>
              </a:ext>
            </a:extLst>
          </p:cNvPr>
          <p:cNvSpPr>
            <a:spLocks noGrp="1"/>
          </p:cNvSpPr>
          <p:nvPr>
            <p:ph type="dt" sz="half" idx="10"/>
          </p:nvPr>
        </p:nvSpPr>
        <p:spPr/>
        <p:txBody>
          <a:bodyPr/>
          <a:lstStyle>
            <a:lvl1pPr>
              <a:defRPr/>
            </a:lvl1pPr>
          </a:lstStyle>
          <a:p>
            <a:pPr>
              <a:defRPr/>
            </a:pPr>
            <a:r>
              <a:rPr lang="en-US" altLang="ja-JP"/>
              <a:t>2016/4/29</a:t>
            </a:r>
            <a:endParaRPr lang="ja-JP" altLang="en-US"/>
          </a:p>
        </p:txBody>
      </p:sp>
      <p:sp>
        <p:nvSpPr>
          <p:cNvPr id="6" name="フッター プレースホルダー 4">
            <a:extLst>
              <a:ext uri="{FF2B5EF4-FFF2-40B4-BE49-F238E27FC236}">
                <a16:creationId xmlns:a16="http://schemas.microsoft.com/office/drawing/2014/main" id="{07EB2F54-3AC6-4BCE-815E-C2431FF85229}"/>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FC45ABD1-519F-493C-AF83-DF850FAF18A1}"/>
              </a:ext>
            </a:extLst>
          </p:cNvPr>
          <p:cNvSpPr>
            <a:spLocks noGrp="1"/>
          </p:cNvSpPr>
          <p:nvPr>
            <p:ph type="sldNum" sz="quarter" idx="12"/>
          </p:nvPr>
        </p:nvSpPr>
        <p:spPr/>
        <p:txBody>
          <a:bodyPr/>
          <a:lstStyle>
            <a:lvl1pPr>
              <a:defRPr/>
            </a:lvl1pPr>
          </a:lstStyle>
          <a:p>
            <a:pPr>
              <a:defRPr/>
            </a:pPr>
            <a:fld id="{1533FE6D-AB67-4F4E-933C-389ACD95A076}" type="slidenum">
              <a:rPr lang="ja-JP" altLang="en-US"/>
              <a:pPr>
                <a:defRPr/>
              </a:pPr>
              <a:t>‹#›</a:t>
            </a:fld>
            <a:endParaRPr lang="ja-JP" altLang="en-US"/>
          </a:p>
        </p:txBody>
      </p:sp>
    </p:spTree>
    <p:extLst>
      <p:ext uri="{BB962C8B-B14F-4D97-AF65-F5344CB8AC3E}">
        <p14:creationId xmlns:p14="http://schemas.microsoft.com/office/powerpoint/2010/main" val="28127183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82328" y="365127"/>
            <a:ext cx="8543925" cy="1325563"/>
          </a:xfrm>
        </p:spPr>
        <p:txBody>
          <a:bodyPr/>
          <a:lstStyle/>
          <a:p>
            <a:r>
              <a:rPr lang="ja-JP" altLang="en-US"/>
              <a:t>マスター タイトルの書式設定</a:t>
            </a:r>
          </a:p>
        </p:txBody>
      </p:sp>
      <p:sp>
        <p:nvSpPr>
          <p:cNvPr id="3" name="テキスト プレースホルダー 2"/>
          <p:cNvSpPr>
            <a:spLocks noGrp="1"/>
          </p:cNvSpPr>
          <p:nvPr>
            <p:ph type="body" idx="1"/>
          </p:nvPr>
        </p:nvSpPr>
        <p:spPr>
          <a:xfrm>
            <a:off x="682329" y="1681163"/>
            <a:ext cx="4190702"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5014913" y="1681163"/>
            <a:ext cx="4211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a:extLst>
              <a:ext uri="{FF2B5EF4-FFF2-40B4-BE49-F238E27FC236}">
                <a16:creationId xmlns:a16="http://schemas.microsoft.com/office/drawing/2014/main" id="{5CCB5021-85F2-435C-83BB-2A913EEEE59C}"/>
              </a:ext>
            </a:extLst>
          </p:cNvPr>
          <p:cNvSpPr>
            <a:spLocks noGrp="1"/>
          </p:cNvSpPr>
          <p:nvPr>
            <p:ph type="dt" sz="half" idx="10"/>
          </p:nvPr>
        </p:nvSpPr>
        <p:spPr/>
        <p:txBody>
          <a:bodyPr/>
          <a:lstStyle>
            <a:lvl1pPr>
              <a:defRPr/>
            </a:lvl1pPr>
          </a:lstStyle>
          <a:p>
            <a:pPr>
              <a:defRPr/>
            </a:pPr>
            <a:r>
              <a:rPr lang="en-US" altLang="ja-JP"/>
              <a:t>2016/4/29</a:t>
            </a:r>
            <a:endParaRPr lang="ja-JP" altLang="en-US"/>
          </a:p>
        </p:txBody>
      </p:sp>
      <p:sp>
        <p:nvSpPr>
          <p:cNvPr id="8" name="フッター プレースホルダー 4">
            <a:extLst>
              <a:ext uri="{FF2B5EF4-FFF2-40B4-BE49-F238E27FC236}">
                <a16:creationId xmlns:a16="http://schemas.microsoft.com/office/drawing/2014/main" id="{07EB2F54-3AC6-4BCE-815E-C2431FF85229}"/>
              </a:ext>
            </a:extLst>
          </p:cNvPr>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a:extLst>
              <a:ext uri="{FF2B5EF4-FFF2-40B4-BE49-F238E27FC236}">
                <a16:creationId xmlns:a16="http://schemas.microsoft.com/office/drawing/2014/main" id="{FC45ABD1-519F-493C-AF83-DF850FAF18A1}"/>
              </a:ext>
            </a:extLst>
          </p:cNvPr>
          <p:cNvSpPr>
            <a:spLocks noGrp="1"/>
          </p:cNvSpPr>
          <p:nvPr>
            <p:ph type="sldNum" sz="quarter" idx="12"/>
          </p:nvPr>
        </p:nvSpPr>
        <p:spPr/>
        <p:txBody>
          <a:bodyPr/>
          <a:lstStyle>
            <a:lvl1pPr>
              <a:defRPr/>
            </a:lvl1pPr>
          </a:lstStyle>
          <a:p>
            <a:pPr>
              <a:defRPr/>
            </a:pPr>
            <a:fld id="{53312779-4E3C-4805-9397-C3E908CD89DA}" type="slidenum">
              <a:rPr lang="ja-JP" altLang="en-US"/>
              <a:pPr>
                <a:defRPr/>
              </a:pPr>
              <a:t>‹#›</a:t>
            </a:fld>
            <a:endParaRPr lang="ja-JP" altLang="en-US"/>
          </a:p>
        </p:txBody>
      </p:sp>
    </p:spTree>
    <p:extLst>
      <p:ext uri="{BB962C8B-B14F-4D97-AF65-F5344CB8AC3E}">
        <p14:creationId xmlns:p14="http://schemas.microsoft.com/office/powerpoint/2010/main" val="16742803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a:extLst>
              <a:ext uri="{FF2B5EF4-FFF2-40B4-BE49-F238E27FC236}">
                <a16:creationId xmlns:a16="http://schemas.microsoft.com/office/drawing/2014/main" id="{5CCB5021-85F2-435C-83BB-2A913EEEE59C}"/>
              </a:ext>
            </a:extLst>
          </p:cNvPr>
          <p:cNvSpPr>
            <a:spLocks noGrp="1"/>
          </p:cNvSpPr>
          <p:nvPr>
            <p:ph type="dt" sz="half" idx="10"/>
          </p:nvPr>
        </p:nvSpPr>
        <p:spPr/>
        <p:txBody>
          <a:bodyPr/>
          <a:lstStyle>
            <a:lvl1pPr>
              <a:defRPr/>
            </a:lvl1pPr>
          </a:lstStyle>
          <a:p>
            <a:pPr>
              <a:defRPr/>
            </a:pPr>
            <a:r>
              <a:rPr lang="en-US" altLang="ja-JP"/>
              <a:t>2016/4/29</a:t>
            </a:r>
            <a:endParaRPr lang="ja-JP" altLang="en-US"/>
          </a:p>
        </p:txBody>
      </p:sp>
      <p:sp>
        <p:nvSpPr>
          <p:cNvPr id="4" name="フッター プレースホルダー 4">
            <a:extLst>
              <a:ext uri="{FF2B5EF4-FFF2-40B4-BE49-F238E27FC236}">
                <a16:creationId xmlns:a16="http://schemas.microsoft.com/office/drawing/2014/main" id="{07EB2F54-3AC6-4BCE-815E-C2431FF85229}"/>
              </a:ext>
            </a:extLst>
          </p:cNvPr>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a:extLst>
              <a:ext uri="{FF2B5EF4-FFF2-40B4-BE49-F238E27FC236}">
                <a16:creationId xmlns:a16="http://schemas.microsoft.com/office/drawing/2014/main" id="{FC45ABD1-519F-493C-AF83-DF850FAF18A1}"/>
              </a:ext>
            </a:extLst>
          </p:cNvPr>
          <p:cNvSpPr>
            <a:spLocks noGrp="1"/>
          </p:cNvSpPr>
          <p:nvPr>
            <p:ph type="sldNum" sz="quarter" idx="12"/>
          </p:nvPr>
        </p:nvSpPr>
        <p:spPr/>
        <p:txBody>
          <a:bodyPr/>
          <a:lstStyle>
            <a:lvl1pPr>
              <a:defRPr/>
            </a:lvl1pPr>
          </a:lstStyle>
          <a:p>
            <a:pPr>
              <a:defRPr/>
            </a:pPr>
            <a:fld id="{62151DB8-32A6-4EB1-8A45-4D8732C66182}" type="slidenum">
              <a:rPr lang="ja-JP" altLang="en-US"/>
              <a:pPr>
                <a:defRPr/>
              </a:pPr>
              <a:t>‹#›</a:t>
            </a:fld>
            <a:endParaRPr lang="ja-JP" altLang="en-US"/>
          </a:p>
        </p:txBody>
      </p:sp>
    </p:spTree>
    <p:extLst>
      <p:ext uri="{BB962C8B-B14F-4D97-AF65-F5344CB8AC3E}">
        <p14:creationId xmlns:p14="http://schemas.microsoft.com/office/powerpoint/2010/main" val="1017272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AAF959F-5CF5-4DB8-9E86-D5491D14F5AA}" type="datetime1">
              <a:rPr kumimoji="1" lang="ja-JP" altLang="en-US" smtClean="0"/>
              <a:t>2021/12/14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EDDBD9C-6FB1-4F22-AC2B-F9C637A60073}" type="slidenum">
              <a:rPr kumimoji="1" lang="ja-JP" altLang="en-US" smtClean="0"/>
              <a:t>‹#›</a:t>
            </a:fld>
            <a:endParaRPr kumimoji="1" lang="ja-JP" altLang="en-US"/>
          </a:p>
        </p:txBody>
      </p:sp>
    </p:spTree>
    <p:extLst>
      <p:ext uri="{BB962C8B-B14F-4D97-AF65-F5344CB8AC3E}">
        <p14:creationId xmlns:p14="http://schemas.microsoft.com/office/powerpoint/2010/main" val="40780807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a:extLst>
              <a:ext uri="{FF2B5EF4-FFF2-40B4-BE49-F238E27FC236}">
                <a16:creationId xmlns:a16="http://schemas.microsoft.com/office/drawing/2014/main" id="{5CCB5021-85F2-435C-83BB-2A913EEEE59C}"/>
              </a:ext>
            </a:extLst>
          </p:cNvPr>
          <p:cNvSpPr>
            <a:spLocks noGrp="1"/>
          </p:cNvSpPr>
          <p:nvPr>
            <p:ph type="dt" sz="half" idx="10"/>
          </p:nvPr>
        </p:nvSpPr>
        <p:spPr/>
        <p:txBody>
          <a:bodyPr/>
          <a:lstStyle>
            <a:lvl1pPr>
              <a:defRPr/>
            </a:lvl1pPr>
          </a:lstStyle>
          <a:p>
            <a:pPr>
              <a:defRPr/>
            </a:pPr>
            <a:r>
              <a:rPr lang="en-US" altLang="ja-JP"/>
              <a:t>2016/4/29</a:t>
            </a:r>
            <a:endParaRPr lang="ja-JP" altLang="en-US"/>
          </a:p>
        </p:txBody>
      </p:sp>
      <p:sp>
        <p:nvSpPr>
          <p:cNvPr id="3" name="フッター プレースホルダー 4">
            <a:extLst>
              <a:ext uri="{FF2B5EF4-FFF2-40B4-BE49-F238E27FC236}">
                <a16:creationId xmlns:a16="http://schemas.microsoft.com/office/drawing/2014/main" id="{07EB2F54-3AC6-4BCE-815E-C2431FF85229}"/>
              </a:ext>
            </a:extLst>
          </p:cNvPr>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a:extLst>
              <a:ext uri="{FF2B5EF4-FFF2-40B4-BE49-F238E27FC236}">
                <a16:creationId xmlns:a16="http://schemas.microsoft.com/office/drawing/2014/main" id="{FC45ABD1-519F-493C-AF83-DF850FAF18A1}"/>
              </a:ext>
            </a:extLst>
          </p:cNvPr>
          <p:cNvSpPr>
            <a:spLocks noGrp="1"/>
          </p:cNvSpPr>
          <p:nvPr>
            <p:ph type="sldNum" sz="quarter" idx="12"/>
          </p:nvPr>
        </p:nvSpPr>
        <p:spPr/>
        <p:txBody>
          <a:bodyPr/>
          <a:lstStyle>
            <a:lvl1pPr>
              <a:defRPr/>
            </a:lvl1pPr>
          </a:lstStyle>
          <a:p>
            <a:pPr>
              <a:defRPr/>
            </a:pPr>
            <a:fld id="{8E346A25-53E4-4CB4-BE61-A5875107F590}" type="slidenum">
              <a:rPr lang="ja-JP" altLang="en-US"/>
              <a:pPr>
                <a:defRPr/>
              </a:pPr>
              <a:t>‹#›</a:t>
            </a:fld>
            <a:endParaRPr lang="ja-JP" altLang="en-US"/>
          </a:p>
        </p:txBody>
      </p:sp>
    </p:spTree>
    <p:extLst>
      <p:ext uri="{BB962C8B-B14F-4D97-AF65-F5344CB8AC3E}">
        <p14:creationId xmlns:p14="http://schemas.microsoft.com/office/powerpoint/2010/main" val="11810338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2328" y="457200"/>
            <a:ext cx="3194943" cy="1600200"/>
          </a:xfrm>
        </p:spPr>
        <p:txBody>
          <a:bodyPr anchor="b"/>
          <a:lstStyle>
            <a:lvl1pPr>
              <a:defRPr sz="2400"/>
            </a:lvl1pPr>
          </a:lstStyle>
          <a:p>
            <a:r>
              <a:rPr lang="ja-JP" altLang="en-US"/>
              <a:t>マスター タイトルの書式設定</a:t>
            </a:r>
          </a:p>
        </p:txBody>
      </p:sp>
      <p:sp>
        <p:nvSpPr>
          <p:cNvPr id="3" name="コンテンツ プレースホルダー 2"/>
          <p:cNvSpPr>
            <a:spLocks noGrp="1"/>
          </p:cNvSpPr>
          <p:nvPr>
            <p:ph idx="1"/>
          </p:nvPr>
        </p:nvSpPr>
        <p:spPr>
          <a:xfrm>
            <a:off x="4211340" y="987427"/>
            <a:ext cx="5014913"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82328" y="2057400"/>
            <a:ext cx="3194943"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id="{5CCB5021-85F2-435C-83BB-2A913EEEE59C}"/>
              </a:ext>
            </a:extLst>
          </p:cNvPr>
          <p:cNvSpPr>
            <a:spLocks noGrp="1"/>
          </p:cNvSpPr>
          <p:nvPr>
            <p:ph type="dt" sz="half" idx="10"/>
          </p:nvPr>
        </p:nvSpPr>
        <p:spPr/>
        <p:txBody>
          <a:bodyPr/>
          <a:lstStyle>
            <a:lvl1pPr>
              <a:defRPr/>
            </a:lvl1pPr>
          </a:lstStyle>
          <a:p>
            <a:pPr>
              <a:defRPr/>
            </a:pPr>
            <a:r>
              <a:rPr lang="en-US" altLang="ja-JP"/>
              <a:t>2016/4/29</a:t>
            </a:r>
            <a:endParaRPr lang="ja-JP" altLang="en-US"/>
          </a:p>
        </p:txBody>
      </p:sp>
      <p:sp>
        <p:nvSpPr>
          <p:cNvPr id="6" name="フッター プレースホルダー 4">
            <a:extLst>
              <a:ext uri="{FF2B5EF4-FFF2-40B4-BE49-F238E27FC236}">
                <a16:creationId xmlns:a16="http://schemas.microsoft.com/office/drawing/2014/main" id="{07EB2F54-3AC6-4BCE-815E-C2431FF85229}"/>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FC45ABD1-519F-493C-AF83-DF850FAF18A1}"/>
              </a:ext>
            </a:extLst>
          </p:cNvPr>
          <p:cNvSpPr>
            <a:spLocks noGrp="1"/>
          </p:cNvSpPr>
          <p:nvPr>
            <p:ph type="sldNum" sz="quarter" idx="12"/>
          </p:nvPr>
        </p:nvSpPr>
        <p:spPr/>
        <p:txBody>
          <a:bodyPr/>
          <a:lstStyle>
            <a:lvl1pPr>
              <a:defRPr/>
            </a:lvl1pPr>
          </a:lstStyle>
          <a:p>
            <a:pPr>
              <a:defRPr/>
            </a:pPr>
            <a:fld id="{3D494F95-4F68-4048-BE02-AC0C9E226576}" type="slidenum">
              <a:rPr lang="ja-JP" altLang="en-US"/>
              <a:pPr>
                <a:defRPr/>
              </a:pPr>
              <a:t>‹#›</a:t>
            </a:fld>
            <a:endParaRPr lang="ja-JP" altLang="en-US"/>
          </a:p>
        </p:txBody>
      </p:sp>
    </p:spTree>
    <p:extLst>
      <p:ext uri="{BB962C8B-B14F-4D97-AF65-F5344CB8AC3E}">
        <p14:creationId xmlns:p14="http://schemas.microsoft.com/office/powerpoint/2010/main" val="108941112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82328" y="457200"/>
            <a:ext cx="3194943" cy="1600200"/>
          </a:xfrm>
        </p:spPr>
        <p:txBody>
          <a:bodyPr anchor="b"/>
          <a:lstStyle>
            <a:lvl1pPr>
              <a:defRPr sz="2400"/>
            </a:lvl1pPr>
          </a:lstStyle>
          <a:p>
            <a:r>
              <a:rPr lang="ja-JP" altLang="en-US"/>
              <a:t>マスター タイトルの書式設定</a:t>
            </a:r>
          </a:p>
        </p:txBody>
      </p:sp>
      <p:sp>
        <p:nvSpPr>
          <p:cNvPr id="3" name="図プレースホルダー 2"/>
          <p:cNvSpPr>
            <a:spLocks noGrp="1"/>
          </p:cNvSpPr>
          <p:nvPr>
            <p:ph type="pic" idx="1"/>
          </p:nvPr>
        </p:nvSpPr>
        <p:spPr>
          <a:xfrm>
            <a:off x="4211340" y="987427"/>
            <a:ext cx="5014913"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ja-JP" altLang="en-US" noProof="0"/>
          </a:p>
        </p:txBody>
      </p:sp>
      <p:sp>
        <p:nvSpPr>
          <p:cNvPr id="4" name="テキスト プレースホルダー 3"/>
          <p:cNvSpPr>
            <a:spLocks noGrp="1"/>
          </p:cNvSpPr>
          <p:nvPr>
            <p:ph type="body" sz="half" idx="2"/>
          </p:nvPr>
        </p:nvSpPr>
        <p:spPr>
          <a:xfrm>
            <a:off x="682328" y="2057400"/>
            <a:ext cx="3194943"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id="{5CCB5021-85F2-435C-83BB-2A913EEEE59C}"/>
              </a:ext>
            </a:extLst>
          </p:cNvPr>
          <p:cNvSpPr>
            <a:spLocks noGrp="1"/>
          </p:cNvSpPr>
          <p:nvPr>
            <p:ph type="dt" sz="half" idx="10"/>
          </p:nvPr>
        </p:nvSpPr>
        <p:spPr/>
        <p:txBody>
          <a:bodyPr/>
          <a:lstStyle>
            <a:lvl1pPr>
              <a:defRPr/>
            </a:lvl1pPr>
          </a:lstStyle>
          <a:p>
            <a:pPr>
              <a:defRPr/>
            </a:pPr>
            <a:r>
              <a:rPr lang="en-US" altLang="ja-JP"/>
              <a:t>2016/4/29</a:t>
            </a:r>
            <a:endParaRPr lang="ja-JP" altLang="en-US"/>
          </a:p>
        </p:txBody>
      </p:sp>
      <p:sp>
        <p:nvSpPr>
          <p:cNvPr id="6" name="フッター プレースホルダー 4">
            <a:extLst>
              <a:ext uri="{FF2B5EF4-FFF2-40B4-BE49-F238E27FC236}">
                <a16:creationId xmlns:a16="http://schemas.microsoft.com/office/drawing/2014/main" id="{07EB2F54-3AC6-4BCE-815E-C2431FF85229}"/>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FC45ABD1-519F-493C-AF83-DF850FAF18A1}"/>
              </a:ext>
            </a:extLst>
          </p:cNvPr>
          <p:cNvSpPr>
            <a:spLocks noGrp="1"/>
          </p:cNvSpPr>
          <p:nvPr>
            <p:ph type="sldNum" sz="quarter" idx="12"/>
          </p:nvPr>
        </p:nvSpPr>
        <p:spPr/>
        <p:txBody>
          <a:bodyPr/>
          <a:lstStyle>
            <a:lvl1pPr>
              <a:defRPr/>
            </a:lvl1pPr>
          </a:lstStyle>
          <a:p>
            <a:pPr>
              <a:defRPr/>
            </a:pPr>
            <a:fld id="{032E0FAA-EBBB-41DC-B5EE-B65403AC381B}" type="slidenum">
              <a:rPr lang="ja-JP" altLang="en-US"/>
              <a:pPr>
                <a:defRPr/>
              </a:pPr>
              <a:t>‹#›</a:t>
            </a:fld>
            <a:endParaRPr lang="ja-JP" altLang="en-US"/>
          </a:p>
        </p:txBody>
      </p:sp>
    </p:spTree>
    <p:extLst>
      <p:ext uri="{BB962C8B-B14F-4D97-AF65-F5344CB8AC3E}">
        <p14:creationId xmlns:p14="http://schemas.microsoft.com/office/powerpoint/2010/main" val="320606017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5CCB5021-85F2-435C-83BB-2A913EEEE59C}"/>
              </a:ext>
            </a:extLst>
          </p:cNvPr>
          <p:cNvSpPr>
            <a:spLocks noGrp="1"/>
          </p:cNvSpPr>
          <p:nvPr>
            <p:ph type="dt" sz="half" idx="10"/>
          </p:nvPr>
        </p:nvSpPr>
        <p:spPr/>
        <p:txBody>
          <a:bodyPr/>
          <a:lstStyle>
            <a:lvl1pPr>
              <a:defRPr/>
            </a:lvl1pPr>
          </a:lstStyle>
          <a:p>
            <a:pPr>
              <a:defRPr/>
            </a:pPr>
            <a:r>
              <a:rPr lang="en-US" altLang="ja-JP"/>
              <a:t>2016/4/29</a:t>
            </a:r>
            <a:endParaRPr lang="ja-JP" altLang="en-US"/>
          </a:p>
        </p:txBody>
      </p:sp>
      <p:sp>
        <p:nvSpPr>
          <p:cNvPr id="5" name="フッター プレースホルダー 4">
            <a:extLst>
              <a:ext uri="{FF2B5EF4-FFF2-40B4-BE49-F238E27FC236}">
                <a16:creationId xmlns:a16="http://schemas.microsoft.com/office/drawing/2014/main" id="{07EB2F54-3AC6-4BCE-815E-C2431FF85229}"/>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FC45ABD1-519F-493C-AF83-DF850FAF18A1}"/>
              </a:ext>
            </a:extLst>
          </p:cNvPr>
          <p:cNvSpPr>
            <a:spLocks noGrp="1"/>
          </p:cNvSpPr>
          <p:nvPr>
            <p:ph type="sldNum" sz="quarter" idx="12"/>
          </p:nvPr>
        </p:nvSpPr>
        <p:spPr/>
        <p:txBody>
          <a:bodyPr/>
          <a:lstStyle>
            <a:lvl1pPr>
              <a:defRPr/>
            </a:lvl1pPr>
          </a:lstStyle>
          <a:p>
            <a:pPr>
              <a:defRPr/>
            </a:pPr>
            <a:fld id="{98F95A95-A81B-429F-8E93-CEFED07E58AD}" type="slidenum">
              <a:rPr lang="ja-JP" altLang="en-US"/>
              <a:pPr>
                <a:defRPr/>
              </a:pPr>
              <a:t>‹#›</a:t>
            </a:fld>
            <a:endParaRPr lang="ja-JP" altLang="en-US"/>
          </a:p>
        </p:txBody>
      </p:sp>
    </p:spTree>
    <p:extLst>
      <p:ext uri="{BB962C8B-B14F-4D97-AF65-F5344CB8AC3E}">
        <p14:creationId xmlns:p14="http://schemas.microsoft.com/office/powerpoint/2010/main" val="22006810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88982" y="365125"/>
            <a:ext cx="2135981" cy="5811838"/>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5CCB5021-85F2-435C-83BB-2A913EEEE59C}"/>
              </a:ext>
            </a:extLst>
          </p:cNvPr>
          <p:cNvSpPr>
            <a:spLocks noGrp="1"/>
          </p:cNvSpPr>
          <p:nvPr>
            <p:ph type="dt" sz="half" idx="10"/>
          </p:nvPr>
        </p:nvSpPr>
        <p:spPr/>
        <p:txBody>
          <a:bodyPr/>
          <a:lstStyle>
            <a:lvl1pPr>
              <a:defRPr/>
            </a:lvl1pPr>
          </a:lstStyle>
          <a:p>
            <a:pPr>
              <a:defRPr/>
            </a:pPr>
            <a:r>
              <a:rPr lang="en-US" altLang="ja-JP"/>
              <a:t>2016/4/29</a:t>
            </a:r>
            <a:endParaRPr lang="ja-JP" altLang="en-US"/>
          </a:p>
        </p:txBody>
      </p:sp>
      <p:sp>
        <p:nvSpPr>
          <p:cNvPr id="5" name="フッター プレースホルダー 4">
            <a:extLst>
              <a:ext uri="{FF2B5EF4-FFF2-40B4-BE49-F238E27FC236}">
                <a16:creationId xmlns:a16="http://schemas.microsoft.com/office/drawing/2014/main" id="{07EB2F54-3AC6-4BCE-815E-C2431FF85229}"/>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FC45ABD1-519F-493C-AF83-DF850FAF18A1}"/>
              </a:ext>
            </a:extLst>
          </p:cNvPr>
          <p:cNvSpPr>
            <a:spLocks noGrp="1"/>
          </p:cNvSpPr>
          <p:nvPr>
            <p:ph type="sldNum" sz="quarter" idx="12"/>
          </p:nvPr>
        </p:nvSpPr>
        <p:spPr/>
        <p:txBody>
          <a:bodyPr/>
          <a:lstStyle>
            <a:lvl1pPr>
              <a:defRPr/>
            </a:lvl1pPr>
          </a:lstStyle>
          <a:p>
            <a:pPr>
              <a:defRPr/>
            </a:pPr>
            <a:fld id="{BDC741D4-1339-4419-BA59-967CC4854C8B}" type="slidenum">
              <a:rPr lang="ja-JP" altLang="en-US"/>
              <a:pPr>
                <a:defRPr/>
              </a:pPr>
              <a:t>‹#›</a:t>
            </a:fld>
            <a:endParaRPr lang="ja-JP" altLang="en-US"/>
          </a:p>
        </p:txBody>
      </p:sp>
    </p:spTree>
    <p:extLst>
      <p:ext uri="{BB962C8B-B14F-4D97-AF65-F5344CB8AC3E}">
        <p14:creationId xmlns:p14="http://schemas.microsoft.com/office/powerpoint/2010/main" val="1302503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290A441-10D2-4E7C-8D59-F97BAD93560A}" type="datetime1">
              <a:rPr kumimoji="1" lang="ja-JP" altLang="en-US" smtClean="0"/>
              <a:t>2021/12/14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CEDDBD9C-6FB1-4F22-AC2B-F9C637A60073}" type="slidenum">
              <a:rPr kumimoji="1" lang="ja-JP" altLang="en-US" smtClean="0"/>
              <a:t>‹#›</a:t>
            </a:fld>
            <a:endParaRPr kumimoji="1" lang="ja-JP" altLang="en-US"/>
          </a:p>
        </p:txBody>
      </p:sp>
    </p:spTree>
    <p:extLst>
      <p:ext uri="{BB962C8B-B14F-4D97-AF65-F5344CB8AC3E}">
        <p14:creationId xmlns:p14="http://schemas.microsoft.com/office/powerpoint/2010/main" val="129768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EEF7CD9-AEB8-4333-9CBA-F1F9312DCFE6}" type="datetime1">
              <a:rPr kumimoji="1" lang="ja-JP" altLang="en-US" smtClean="0"/>
              <a:t>2021/12/14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EDDBD9C-6FB1-4F22-AC2B-F9C637A60073}" type="slidenum">
              <a:rPr kumimoji="1" lang="ja-JP" altLang="en-US" smtClean="0"/>
              <a:t>‹#›</a:t>
            </a:fld>
            <a:endParaRPr kumimoji="1" lang="ja-JP" altLang="en-US"/>
          </a:p>
        </p:txBody>
      </p:sp>
    </p:spTree>
    <p:extLst>
      <p:ext uri="{BB962C8B-B14F-4D97-AF65-F5344CB8AC3E}">
        <p14:creationId xmlns:p14="http://schemas.microsoft.com/office/powerpoint/2010/main" val="2665767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8262B7-ED1C-473A-ACA1-1D0025352E26}" type="datetime1">
              <a:rPr kumimoji="1" lang="ja-JP" altLang="en-US" smtClean="0"/>
              <a:t>2021/12/14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CEDDBD9C-6FB1-4F22-AC2B-F9C637A60073}" type="slidenum">
              <a:rPr kumimoji="1" lang="ja-JP" altLang="en-US" smtClean="0"/>
              <a:t>‹#›</a:t>
            </a:fld>
            <a:endParaRPr kumimoji="1" lang="ja-JP" altLang="en-US"/>
          </a:p>
        </p:txBody>
      </p:sp>
    </p:spTree>
    <p:extLst>
      <p:ext uri="{BB962C8B-B14F-4D97-AF65-F5344CB8AC3E}">
        <p14:creationId xmlns:p14="http://schemas.microsoft.com/office/powerpoint/2010/main" val="1163680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DC254AC-0C0B-4DEA-9E54-5B42F067E5F4}" type="datetime1">
              <a:rPr kumimoji="1" lang="ja-JP" altLang="en-US" smtClean="0"/>
              <a:t>2021/12/14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EDDBD9C-6FB1-4F22-AC2B-F9C637A60073}" type="slidenum">
              <a:rPr kumimoji="1" lang="ja-JP" altLang="en-US" smtClean="0"/>
              <a:t>‹#›</a:t>
            </a:fld>
            <a:endParaRPr kumimoji="1" lang="ja-JP" altLang="en-US"/>
          </a:p>
        </p:txBody>
      </p:sp>
    </p:spTree>
    <p:extLst>
      <p:ext uri="{BB962C8B-B14F-4D97-AF65-F5344CB8AC3E}">
        <p14:creationId xmlns:p14="http://schemas.microsoft.com/office/powerpoint/2010/main" val="3623211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F207D12-1655-4D91-8E1E-2A45AF5BA563}" type="datetime1">
              <a:rPr kumimoji="1" lang="ja-JP" altLang="en-US" smtClean="0"/>
              <a:t>2021/12/14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EDDBD9C-6FB1-4F22-AC2B-F9C637A60073}" type="slidenum">
              <a:rPr kumimoji="1" lang="ja-JP" altLang="en-US" smtClean="0"/>
              <a:t>‹#›</a:t>
            </a:fld>
            <a:endParaRPr kumimoji="1" lang="ja-JP" altLang="en-US"/>
          </a:p>
        </p:txBody>
      </p:sp>
    </p:spTree>
    <p:extLst>
      <p:ext uri="{BB962C8B-B14F-4D97-AF65-F5344CB8AC3E}">
        <p14:creationId xmlns:p14="http://schemas.microsoft.com/office/powerpoint/2010/main" val="3348457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933A5E-BA6C-4D94-99E5-8C69DE97D097}" type="datetime1">
              <a:rPr kumimoji="1" lang="ja-JP" altLang="en-US" smtClean="0"/>
              <a:t>2021/12/14</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677150" y="6492875"/>
            <a:ext cx="2228850" cy="365125"/>
          </a:xfrm>
          <a:prstGeom prst="rect">
            <a:avLst/>
          </a:prstGeom>
        </p:spPr>
        <p:txBody>
          <a:bodyPr vert="horz" lIns="91440" tIns="45720" rIns="91440" bIns="45720" rtlCol="0" anchor="ctr"/>
          <a:lstStyle>
            <a:lvl1pPr algn="r">
              <a:defRPr sz="1800">
                <a:solidFill>
                  <a:schemeClr val="tx1"/>
                </a:solidFill>
              </a:defRPr>
            </a:lvl1pPr>
          </a:lstStyle>
          <a:p>
            <a:fld id="{CEDDBD9C-6FB1-4F22-AC2B-F9C637A60073}" type="slidenum">
              <a:rPr lang="ja-JP" altLang="en-US" smtClean="0"/>
              <a:pPr/>
              <a:t>‹#›</a:t>
            </a:fld>
            <a:endParaRPr lang="ja-JP" altLang="en-US"/>
          </a:p>
        </p:txBody>
      </p:sp>
    </p:spTree>
    <p:extLst>
      <p:ext uri="{BB962C8B-B14F-4D97-AF65-F5344CB8AC3E}">
        <p14:creationId xmlns:p14="http://schemas.microsoft.com/office/powerpoint/2010/main" val="1342271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タイトル"/>
          <p:cNvSpPr>
            <a:spLocks noGrp="1" noChangeArrowheads="1"/>
          </p:cNvSpPr>
          <p:nvPr>
            <p:ph type="title"/>
          </p:nvPr>
        </p:nvSpPr>
        <p:spPr bwMode="auto">
          <a:xfrm>
            <a:off x="0" y="6207"/>
            <a:ext cx="9906000"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タイトルの書式設定</a:t>
            </a:r>
          </a:p>
        </p:txBody>
      </p:sp>
      <p:sp>
        <p:nvSpPr>
          <p:cNvPr id="1027" name="Rectangle 3"/>
          <p:cNvSpPr>
            <a:spLocks noGrp="1" noChangeArrowheads="1"/>
          </p:cNvSpPr>
          <p:nvPr>
            <p:ph type="body" idx="1"/>
          </p:nvPr>
        </p:nvSpPr>
        <p:spPr bwMode="auto">
          <a:xfrm>
            <a:off x="125979" y="693068"/>
            <a:ext cx="9651434" cy="1079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endParaRPr lang="ja-JP" altLang="en-US" dirty="0"/>
          </a:p>
        </p:txBody>
      </p:sp>
      <p:cxnSp>
        <p:nvCxnSpPr>
          <p:cNvPr id="19" name="直線コネクタ 18"/>
          <p:cNvCxnSpPr/>
          <p:nvPr/>
        </p:nvCxnSpPr>
        <p:spPr bwMode="auto">
          <a:xfrm>
            <a:off x="125979"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72480"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065214"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279618"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4806608"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097462"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032501"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8624888"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9777413"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09440" y="-1437064"/>
            <a:ext cx="550151" cy="246221"/>
          </a:xfrm>
          <a:prstGeom prst="rect">
            <a:avLst/>
          </a:prstGeom>
          <a:noFill/>
        </p:spPr>
        <p:txBody>
          <a:bodyPr wrap="none" rtlCol="0">
            <a:spAutoFit/>
          </a:bodyPr>
          <a:lstStyle/>
          <a:p>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13.40</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テキスト ボックス 35"/>
          <p:cNvSpPr txBox="1"/>
          <p:nvPr/>
        </p:nvSpPr>
        <p:spPr>
          <a:xfrm>
            <a:off x="146320" y="-1437065"/>
            <a:ext cx="550151" cy="246221"/>
          </a:xfrm>
          <a:prstGeom prst="rect">
            <a:avLst/>
          </a:prstGeom>
          <a:noFill/>
        </p:spPr>
        <p:txBody>
          <a:bodyPr wrap="none" rtlCol="0">
            <a:spAutoFit/>
          </a:bodyPr>
          <a:lstStyle/>
          <a:p>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13.00</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テキスト ボックス 36"/>
          <p:cNvSpPr txBox="1"/>
          <p:nvPr/>
        </p:nvSpPr>
        <p:spPr>
          <a:xfrm>
            <a:off x="601264" y="-1437063"/>
            <a:ext cx="550151" cy="246221"/>
          </a:xfrm>
          <a:prstGeom prst="rect">
            <a:avLst/>
          </a:prstGeom>
          <a:noFill/>
        </p:spPr>
        <p:txBody>
          <a:bodyPr wrap="none" rtlCol="0">
            <a:spAutoFit/>
          </a:bodyPr>
          <a:lstStyle/>
          <a:p>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10.80</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テキスト ボックス 37"/>
          <p:cNvSpPr txBox="1"/>
          <p:nvPr/>
        </p:nvSpPr>
        <p:spPr>
          <a:xfrm>
            <a:off x="1193750" y="-1437064"/>
            <a:ext cx="550151" cy="246221"/>
          </a:xfrm>
          <a:prstGeom prst="rect">
            <a:avLst/>
          </a:prstGeom>
          <a:noFill/>
        </p:spPr>
        <p:txBody>
          <a:bodyPr wrap="none" rtlCol="0">
            <a:spAutoFit/>
          </a:bodyPr>
          <a:lstStyle/>
          <a:p>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10.20</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テキスト ボックス 38"/>
          <p:cNvSpPr txBox="1"/>
          <p:nvPr/>
        </p:nvSpPr>
        <p:spPr>
          <a:xfrm>
            <a:off x="4411153" y="-1437063"/>
            <a:ext cx="470000" cy="246221"/>
          </a:xfrm>
          <a:prstGeom prst="rect">
            <a:avLst/>
          </a:prstGeom>
          <a:noFill/>
        </p:spPr>
        <p:txBody>
          <a:bodyPr wrap="none" rtlCol="0">
            <a:spAutoFit/>
          </a:bodyPr>
          <a:lstStyle/>
          <a:p>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0.40</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テキスト ボックス 39"/>
          <p:cNvSpPr txBox="1"/>
          <p:nvPr/>
        </p:nvSpPr>
        <p:spPr>
          <a:xfrm>
            <a:off x="5003640" y="-1437064"/>
            <a:ext cx="470000" cy="246221"/>
          </a:xfrm>
          <a:prstGeom prst="rect">
            <a:avLst/>
          </a:prstGeom>
          <a:noFill/>
        </p:spPr>
        <p:txBody>
          <a:bodyPr wrap="none" rtlCol="0">
            <a:spAutoFit/>
          </a:bodyPr>
          <a:lstStyle/>
          <a:p>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0.40</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テキスト ボックス 40"/>
          <p:cNvSpPr txBox="1"/>
          <p:nvPr/>
        </p:nvSpPr>
        <p:spPr>
          <a:xfrm>
            <a:off x="5935464" y="-1437064"/>
            <a:ext cx="470000" cy="246221"/>
          </a:xfrm>
          <a:prstGeom prst="rect">
            <a:avLst/>
          </a:prstGeom>
          <a:noFill/>
        </p:spPr>
        <p:txBody>
          <a:bodyPr wrap="none" rtlCol="0">
            <a:spAutoFit/>
          </a:bodyPr>
          <a:lstStyle/>
          <a:p>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3.00</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テキスト ボックス 41"/>
          <p:cNvSpPr txBox="1"/>
          <p:nvPr/>
        </p:nvSpPr>
        <p:spPr>
          <a:xfrm>
            <a:off x="8538567" y="-1437064"/>
            <a:ext cx="550151" cy="246221"/>
          </a:xfrm>
          <a:prstGeom prst="rect">
            <a:avLst/>
          </a:prstGeom>
          <a:noFill/>
        </p:spPr>
        <p:txBody>
          <a:bodyPr wrap="none" rtlCol="0">
            <a:spAutoFit/>
          </a:bodyPr>
          <a:lstStyle/>
          <a:p>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10.20</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テキスト ボックス 42"/>
          <p:cNvSpPr txBox="1"/>
          <p:nvPr/>
        </p:nvSpPr>
        <p:spPr>
          <a:xfrm>
            <a:off x="9690695" y="-1437064"/>
            <a:ext cx="550151" cy="246221"/>
          </a:xfrm>
          <a:prstGeom prst="rect">
            <a:avLst/>
          </a:prstGeom>
          <a:noFill/>
        </p:spPr>
        <p:txBody>
          <a:bodyPr wrap="none" rtlCol="0">
            <a:spAutoFit/>
          </a:bodyPr>
          <a:lstStyle/>
          <a:p>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13.40</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944021617"/>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4" r:id="rId7"/>
    <p:sldLayoutId id="2147483885" r:id="rId8"/>
  </p:sldLayoutIdLst>
  <p:hf hdr="0" ftr="0" dt="0"/>
  <p:txStyles>
    <p:titleStyle>
      <a:lvl1pPr algn="ctr" rtl="0" eaLnBrk="1" fontAlgn="base" hangingPunct="1">
        <a:spcBef>
          <a:spcPct val="0"/>
        </a:spcBef>
        <a:spcAft>
          <a:spcPct val="0"/>
        </a:spcAft>
        <a:defRPr kumimoji="1" sz="3200"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2000">
          <a:solidFill>
            <a:schemeClr val="tx2"/>
          </a:solidFill>
          <a:latin typeface="Arial" charset="0"/>
          <a:ea typeface="HGPｺﾞｼｯｸE" pitchFamily="50" charset="-128"/>
        </a:defRPr>
      </a:lvl2pPr>
      <a:lvl3pPr algn="l" rtl="0" eaLnBrk="1" fontAlgn="base" hangingPunct="1">
        <a:spcBef>
          <a:spcPct val="0"/>
        </a:spcBef>
        <a:spcAft>
          <a:spcPct val="0"/>
        </a:spcAft>
        <a:defRPr kumimoji="1" sz="2000">
          <a:solidFill>
            <a:schemeClr val="tx2"/>
          </a:solidFill>
          <a:latin typeface="Arial" charset="0"/>
          <a:ea typeface="HGPｺﾞｼｯｸE" pitchFamily="50" charset="-128"/>
        </a:defRPr>
      </a:lvl3pPr>
      <a:lvl4pPr algn="l" rtl="0" eaLnBrk="1" fontAlgn="base" hangingPunct="1">
        <a:spcBef>
          <a:spcPct val="0"/>
        </a:spcBef>
        <a:spcAft>
          <a:spcPct val="0"/>
        </a:spcAft>
        <a:defRPr kumimoji="1" sz="2000">
          <a:solidFill>
            <a:schemeClr val="tx2"/>
          </a:solidFill>
          <a:latin typeface="Arial" charset="0"/>
          <a:ea typeface="HGPｺﾞｼｯｸE" pitchFamily="50" charset="-128"/>
        </a:defRPr>
      </a:lvl4pPr>
      <a:lvl5pPr algn="l" rtl="0" eaLnBrk="1" fontAlgn="base" hangingPunct="1">
        <a:spcBef>
          <a:spcPct val="0"/>
        </a:spcBef>
        <a:spcAft>
          <a:spcPct val="0"/>
        </a:spcAft>
        <a:defRPr kumimoji="1" sz="2000">
          <a:solidFill>
            <a:schemeClr val="tx2"/>
          </a:solidFill>
          <a:latin typeface="Arial" charset="0"/>
          <a:ea typeface="HGPｺﾞｼｯｸE" pitchFamily="50" charset="-128"/>
        </a:defRPr>
      </a:lvl5pPr>
      <a:lvl6pPr marL="457195" algn="l" rtl="0" eaLnBrk="1" fontAlgn="base" hangingPunct="1">
        <a:spcBef>
          <a:spcPct val="0"/>
        </a:spcBef>
        <a:spcAft>
          <a:spcPct val="0"/>
        </a:spcAft>
        <a:defRPr kumimoji="1" sz="2000">
          <a:solidFill>
            <a:schemeClr val="tx2"/>
          </a:solidFill>
          <a:latin typeface="Arial" charset="0"/>
          <a:ea typeface="HGPｺﾞｼｯｸE" pitchFamily="50" charset="-128"/>
        </a:defRPr>
      </a:lvl6pPr>
      <a:lvl7pPr marL="914390" algn="l" rtl="0" eaLnBrk="1" fontAlgn="base" hangingPunct="1">
        <a:spcBef>
          <a:spcPct val="0"/>
        </a:spcBef>
        <a:spcAft>
          <a:spcPct val="0"/>
        </a:spcAft>
        <a:defRPr kumimoji="1" sz="2000">
          <a:solidFill>
            <a:schemeClr val="tx2"/>
          </a:solidFill>
          <a:latin typeface="Arial" charset="0"/>
          <a:ea typeface="HGPｺﾞｼｯｸE" pitchFamily="50" charset="-128"/>
        </a:defRPr>
      </a:lvl7pPr>
      <a:lvl8pPr marL="1371584" algn="l" rtl="0" eaLnBrk="1" fontAlgn="base" hangingPunct="1">
        <a:spcBef>
          <a:spcPct val="0"/>
        </a:spcBef>
        <a:spcAft>
          <a:spcPct val="0"/>
        </a:spcAft>
        <a:defRPr kumimoji="1" sz="2000">
          <a:solidFill>
            <a:schemeClr val="tx2"/>
          </a:solidFill>
          <a:latin typeface="Arial" charset="0"/>
          <a:ea typeface="HGPｺﾞｼｯｸE" pitchFamily="50" charset="-128"/>
        </a:defRPr>
      </a:lvl8pPr>
      <a:lvl9pPr marL="1828778" algn="l" rtl="0" eaLnBrk="1" fontAlgn="base" hangingPunct="1">
        <a:spcBef>
          <a:spcPct val="0"/>
        </a:spcBef>
        <a:spcAft>
          <a:spcPct val="0"/>
        </a:spcAft>
        <a:defRPr kumimoji="1" sz="2000">
          <a:solidFill>
            <a:schemeClr val="tx2"/>
          </a:solidFill>
          <a:latin typeface="Arial" charset="0"/>
          <a:ea typeface="HGPｺﾞｼｯｸE" pitchFamily="50" charset="-128"/>
        </a:defRPr>
      </a:lvl9pPr>
    </p:titleStyle>
    <p:bodyStyle>
      <a:lvl1pPr marL="342896" indent="-342896" algn="l" rtl="0" eaLnBrk="1" fontAlgn="base" hangingPunct="1">
        <a:spcBef>
          <a:spcPct val="20000"/>
        </a:spcBef>
        <a:spcAft>
          <a:spcPct val="0"/>
        </a:spcAft>
        <a:defRPr kumimoji="1" sz="16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46083" indent="-176211" algn="l" rtl="0" eaLnBrk="1" fontAlgn="base" hangingPunct="1">
        <a:lnSpc>
          <a:spcPct val="110000"/>
        </a:lnSpc>
        <a:spcBef>
          <a:spcPct val="0"/>
        </a:spcBef>
        <a:spcAft>
          <a:spcPct val="0"/>
        </a:spcAft>
        <a:buChar char="–"/>
        <a:defRPr kumimoji="1" sz="1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08028" indent="-182561" algn="l" rtl="0" eaLnBrk="1" fontAlgn="base" hangingPunct="1">
        <a:lnSpc>
          <a:spcPct val="110000"/>
        </a:lnSpc>
        <a:spcBef>
          <a:spcPct val="0"/>
        </a:spcBef>
        <a:spcAft>
          <a:spcPct val="0"/>
        </a:spcAft>
        <a:buChar char="•"/>
        <a:defRPr kumimoji="1" sz="1600">
          <a:solidFill>
            <a:schemeClr val="tx1"/>
          </a:solidFill>
          <a:latin typeface="Times New Roman" pitchFamily="18" charset="0"/>
          <a:ea typeface="+mn-ea"/>
        </a:defRPr>
      </a:lvl3pPr>
      <a:lvl4pPr marL="1163624" indent="-176211" algn="l" rtl="0" eaLnBrk="1" fontAlgn="base" hangingPunct="1">
        <a:lnSpc>
          <a:spcPct val="110000"/>
        </a:lnSpc>
        <a:spcBef>
          <a:spcPct val="0"/>
        </a:spcBef>
        <a:spcAft>
          <a:spcPct val="0"/>
        </a:spcAft>
        <a:buFont typeface="Arial" charset="0"/>
        <a:buChar char="»"/>
        <a:defRPr kumimoji="1" sz="1600">
          <a:solidFill>
            <a:schemeClr val="tx1"/>
          </a:solidFill>
          <a:latin typeface="Times New Roman" pitchFamily="18" charset="0"/>
          <a:ea typeface="+mn-ea"/>
        </a:defRPr>
      </a:lvl4pPr>
      <a:lvl5pPr marL="1525570" indent="-182561"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5pPr>
      <a:lvl6pPr marL="1982765" indent="-182561"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6pPr>
      <a:lvl7pPr marL="2439960" indent="-182561"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7pPr>
      <a:lvl8pPr marL="2897154" indent="-182561"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8pPr>
      <a:lvl9pPr marL="3354350" indent="-182561"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9pPr>
    </p:bodyStyle>
    <p:otherStyle>
      <a:defPPr>
        <a:defRPr lang="ja-JP"/>
      </a:defPPr>
      <a:lvl1pPr marL="0" algn="l" defTabSz="914390" rtl="0" eaLnBrk="1" latinLnBrk="0" hangingPunct="1">
        <a:defRPr kumimoji="1" sz="1800" kern="1200">
          <a:solidFill>
            <a:schemeClr val="tx1"/>
          </a:solidFill>
          <a:latin typeface="+mn-lt"/>
          <a:ea typeface="+mn-ea"/>
          <a:cs typeface="+mn-cs"/>
        </a:defRPr>
      </a:lvl1pPr>
      <a:lvl2pPr marL="457195" algn="l" defTabSz="914390" rtl="0" eaLnBrk="1" latinLnBrk="0" hangingPunct="1">
        <a:defRPr kumimoji="1" sz="1800" kern="1200">
          <a:solidFill>
            <a:schemeClr val="tx1"/>
          </a:solidFill>
          <a:latin typeface="+mn-lt"/>
          <a:ea typeface="+mn-ea"/>
          <a:cs typeface="+mn-cs"/>
        </a:defRPr>
      </a:lvl2pPr>
      <a:lvl3pPr marL="914390" algn="l" defTabSz="914390" rtl="0" eaLnBrk="1" latinLnBrk="0" hangingPunct="1">
        <a:defRPr kumimoji="1" sz="1800" kern="1200">
          <a:solidFill>
            <a:schemeClr val="tx1"/>
          </a:solidFill>
          <a:latin typeface="+mn-lt"/>
          <a:ea typeface="+mn-ea"/>
          <a:cs typeface="+mn-cs"/>
        </a:defRPr>
      </a:lvl3pPr>
      <a:lvl4pPr marL="1371584" algn="l" defTabSz="914390" rtl="0" eaLnBrk="1" latinLnBrk="0" hangingPunct="1">
        <a:defRPr kumimoji="1" sz="1800" kern="1200">
          <a:solidFill>
            <a:schemeClr val="tx1"/>
          </a:solidFill>
          <a:latin typeface="+mn-lt"/>
          <a:ea typeface="+mn-ea"/>
          <a:cs typeface="+mn-cs"/>
        </a:defRPr>
      </a:lvl4pPr>
      <a:lvl5pPr marL="1828778" algn="l" defTabSz="914390" rtl="0" eaLnBrk="1" latinLnBrk="0" hangingPunct="1">
        <a:defRPr kumimoji="1" sz="1800" kern="1200">
          <a:solidFill>
            <a:schemeClr val="tx1"/>
          </a:solidFill>
          <a:latin typeface="+mn-lt"/>
          <a:ea typeface="+mn-ea"/>
          <a:cs typeface="+mn-cs"/>
        </a:defRPr>
      </a:lvl5pPr>
      <a:lvl6pPr marL="2285974" algn="l" defTabSz="914390" rtl="0" eaLnBrk="1" latinLnBrk="0" hangingPunct="1">
        <a:defRPr kumimoji="1" sz="1800" kern="1200">
          <a:solidFill>
            <a:schemeClr val="tx1"/>
          </a:solidFill>
          <a:latin typeface="+mn-lt"/>
          <a:ea typeface="+mn-ea"/>
          <a:cs typeface="+mn-cs"/>
        </a:defRPr>
      </a:lvl6pPr>
      <a:lvl7pPr marL="2743168" algn="l" defTabSz="914390" rtl="0" eaLnBrk="1" latinLnBrk="0" hangingPunct="1">
        <a:defRPr kumimoji="1" sz="1800" kern="1200">
          <a:solidFill>
            <a:schemeClr val="tx1"/>
          </a:solidFill>
          <a:latin typeface="+mn-lt"/>
          <a:ea typeface="+mn-ea"/>
          <a:cs typeface="+mn-cs"/>
        </a:defRPr>
      </a:lvl7pPr>
      <a:lvl8pPr marL="3200363" algn="l" defTabSz="914390" rtl="0" eaLnBrk="1" latinLnBrk="0" hangingPunct="1">
        <a:defRPr kumimoji="1" sz="1800" kern="1200">
          <a:solidFill>
            <a:schemeClr val="tx1"/>
          </a:solidFill>
          <a:latin typeface="+mn-lt"/>
          <a:ea typeface="+mn-ea"/>
          <a:cs typeface="+mn-cs"/>
        </a:defRPr>
      </a:lvl8pPr>
      <a:lvl9pPr marL="3657558" algn="l" defTabSz="91439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タイトル"/>
          <p:cNvSpPr>
            <a:spLocks noGrp="1" noChangeArrowheads="1"/>
          </p:cNvSpPr>
          <p:nvPr>
            <p:ph type="title"/>
          </p:nvPr>
        </p:nvSpPr>
        <p:spPr bwMode="auto">
          <a:xfrm>
            <a:off x="0" y="6209"/>
            <a:ext cx="9906000"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タイトルの書式設定</a:t>
            </a:r>
          </a:p>
        </p:txBody>
      </p:sp>
      <p:sp>
        <p:nvSpPr>
          <p:cNvPr id="1027" name="Rectangle 3"/>
          <p:cNvSpPr>
            <a:spLocks noGrp="1" noChangeArrowheads="1"/>
          </p:cNvSpPr>
          <p:nvPr>
            <p:ph type="body" idx="1"/>
          </p:nvPr>
        </p:nvSpPr>
        <p:spPr bwMode="auto">
          <a:xfrm>
            <a:off x="125979" y="693068"/>
            <a:ext cx="9651434" cy="1079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endParaRPr lang="ja-JP" altLang="en-US" dirty="0"/>
          </a:p>
        </p:txBody>
      </p:sp>
      <p:cxnSp>
        <p:nvCxnSpPr>
          <p:cNvPr id="19" name="直線コネクタ 18"/>
          <p:cNvCxnSpPr/>
          <p:nvPr/>
        </p:nvCxnSpPr>
        <p:spPr bwMode="auto">
          <a:xfrm>
            <a:off x="125979"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p:cNvCxnSpPr/>
          <p:nvPr/>
        </p:nvCxnSpPr>
        <p:spPr bwMode="auto">
          <a:xfrm>
            <a:off x="272480"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1065214"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p:cNvCxnSpPr/>
          <p:nvPr/>
        </p:nvCxnSpPr>
        <p:spPr bwMode="auto">
          <a:xfrm>
            <a:off x="1279618"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直線コネクタ 22"/>
          <p:cNvCxnSpPr/>
          <p:nvPr/>
        </p:nvCxnSpPr>
        <p:spPr bwMode="auto">
          <a:xfrm>
            <a:off x="4806608"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線コネクタ 23"/>
          <p:cNvCxnSpPr/>
          <p:nvPr/>
        </p:nvCxnSpPr>
        <p:spPr bwMode="auto">
          <a:xfrm>
            <a:off x="5097462"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線コネクタ 24"/>
          <p:cNvCxnSpPr/>
          <p:nvPr/>
        </p:nvCxnSpPr>
        <p:spPr bwMode="auto">
          <a:xfrm>
            <a:off x="6032501"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直線コネクタ 25"/>
          <p:cNvCxnSpPr/>
          <p:nvPr/>
        </p:nvCxnSpPr>
        <p:spPr bwMode="auto">
          <a:xfrm>
            <a:off x="8624888"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直線コネクタ 26"/>
          <p:cNvCxnSpPr/>
          <p:nvPr/>
        </p:nvCxnSpPr>
        <p:spPr bwMode="auto">
          <a:xfrm>
            <a:off x="9777413" y="-1149032"/>
            <a:ext cx="0" cy="1080120"/>
          </a:xfrm>
          <a:prstGeom prst="lin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p:cNvSpPr txBox="1"/>
          <p:nvPr/>
        </p:nvSpPr>
        <p:spPr>
          <a:xfrm>
            <a:off x="-309438" y="-1437064"/>
            <a:ext cx="521297" cy="234360"/>
          </a:xfrm>
          <a:prstGeom prst="rect">
            <a:avLst/>
          </a:prstGeom>
          <a:noFill/>
        </p:spPr>
        <p:txBody>
          <a:bodyPr wrap="none" rtlCol="0">
            <a:spAutoFit/>
          </a:bodyPr>
          <a:lstStyle/>
          <a:p>
            <a:r>
              <a:rPr kumimoji="1" lang="en-US" altLang="ja-JP" sz="923" dirty="0">
                <a:latin typeface="Meiryo UI" panose="020B0604030504040204" pitchFamily="50" charset="-128"/>
                <a:ea typeface="Meiryo UI" panose="020B0604030504040204" pitchFamily="50" charset="-128"/>
                <a:cs typeface="Meiryo UI" panose="020B0604030504040204" pitchFamily="50" charset="-128"/>
              </a:rPr>
              <a:t>13.40</a:t>
            </a:r>
            <a:endParaRPr kumimoji="1" lang="ja-JP" altLang="en-US" sz="923"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テキスト ボックス 35"/>
          <p:cNvSpPr txBox="1"/>
          <p:nvPr/>
        </p:nvSpPr>
        <p:spPr>
          <a:xfrm>
            <a:off x="146321" y="-1437065"/>
            <a:ext cx="521297" cy="234360"/>
          </a:xfrm>
          <a:prstGeom prst="rect">
            <a:avLst/>
          </a:prstGeom>
          <a:noFill/>
        </p:spPr>
        <p:txBody>
          <a:bodyPr wrap="none" rtlCol="0">
            <a:spAutoFit/>
          </a:bodyPr>
          <a:lstStyle/>
          <a:p>
            <a:r>
              <a:rPr kumimoji="1" lang="en-US" altLang="ja-JP" sz="923" dirty="0">
                <a:latin typeface="Meiryo UI" panose="020B0604030504040204" pitchFamily="50" charset="-128"/>
                <a:ea typeface="Meiryo UI" panose="020B0604030504040204" pitchFamily="50" charset="-128"/>
                <a:cs typeface="Meiryo UI" panose="020B0604030504040204" pitchFamily="50" charset="-128"/>
              </a:rPr>
              <a:t>13.00</a:t>
            </a:r>
            <a:endParaRPr kumimoji="1" lang="ja-JP" altLang="en-US" sz="923"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テキスト ボックス 36"/>
          <p:cNvSpPr txBox="1"/>
          <p:nvPr/>
        </p:nvSpPr>
        <p:spPr>
          <a:xfrm>
            <a:off x="601266" y="-1437063"/>
            <a:ext cx="521297" cy="234360"/>
          </a:xfrm>
          <a:prstGeom prst="rect">
            <a:avLst/>
          </a:prstGeom>
          <a:noFill/>
        </p:spPr>
        <p:txBody>
          <a:bodyPr wrap="none" rtlCol="0">
            <a:spAutoFit/>
          </a:bodyPr>
          <a:lstStyle/>
          <a:p>
            <a:r>
              <a:rPr kumimoji="1" lang="en-US" altLang="ja-JP" sz="923" dirty="0">
                <a:latin typeface="Meiryo UI" panose="020B0604030504040204" pitchFamily="50" charset="-128"/>
                <a:ea typeface="Meiryo UI" panose="020B0604030504040204" pitchFamily="50" charset="-128"/>
                <a:cs typeface="Meiryo UI" panose="020B0604030504040204" pitchFamily="50" charset="-128"/>
              </a:rPr>
              <a:t>10.80</a:t>
            </a:r>
            <a:endParaRPr kumimoji="1" lang="ja-JP" altLang="en-US" sz="923"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テキスト ボックス 37"/>
          <p:cNvSpPr txBox="1"/>
          <p:nvPr/>
        </p:nvSpPr>
        <p:spPr>
          <a:xfrm>
            <a:off x="1193752" y="-1437064"/>
            <a:ext cx="521297" cy="234360"/>
          </a:xfrm>
          <a:prstGeom prst="rect">
            <a:avLst/>
          </a:prstGeom>
          <a:noFill/>
        </p:spPr>
        <p:txBody>
          <a:bodyPr wrap="none" rtlCol="0">
            <a:spAutoFit/>
          </a:bodyPr>
          <a:lstStyle/>
          <a:p>
            <a:r>
              <a:rPr kumimoji="1" lang="en-US" altLang="ja-JP" sz="923" dirty="0">
                <a:latin typeface="Meiryo UI" panose="020B0604030504040204" pitchFamily="50" charset="-128"/>
                <a:ea typeface="Meiryo UI" panose="020B0604030504040204" pitchFamily="50" charset="-128"/>
                <a:cs typeface="Meiryo UI" panose="020B0604030504040204" pitchFamily="50" charset="-128"/>
              </a:rPr>
              <a:t>10.20</a:t>
            </a:r>
            <a:endParaRPr kumimoji="1" lang="ja-JP" altLang="en-US" sz="923"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テキスト ボックス 38"/>
          <p:cNvSpPr txBox="1"/>
          <p:nvPr/>
        </p:nvSpPr>
        <p:spPr>
          <a:xfrm>
            <a:off x="4411153" y="-1437063"/>
            <a:ext cx="447558" cy="234360"/>
          </a:xfrm>
          <a:prstGeom prst="rect">
            <a:avLst/>
          </a:prstGeom>
          <a:noFill/>
        </p:spPr>
        <p:txBody>
          <a:bodyPr wrap="none" rtlCol="0">
            <a:spAutoFit/>
          </a:bodyPr>
          <a:lstStyle/>
          <a:p>
            <a:r>
              <a:rPr kumimoji="1" lang="en-US" altLang="ja-JP" sz="923" dirty="0">
                <a:latin typeface="Meiryo UI" panose="020B0604030504040204" pitchFamily="50" charset="-128"/>
                <a:ea typeface="Meiryo UI" panose="020B0604030504040204" pitchFamily="50" charset="-128"/>
                <a:cs typeface="Meiryo UI" panose="020B0604030504040204" pitchFamily="50" charset="-128"/>
              </a:rPr>
              <a:t>0.40</a:t>
            </a:r>
            <a:endParaRPr kumimoji="1" lang="ja-JP" altLang="en-US" sz="923"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テキスト ボックス 39"/>
          <p:cNvSpPr txBox="1"/>
          <p:nvPr/>
        </p:nvSpPr>
        <p:spPr>
          <a:xfrm>
            <a:off x="5003640" y="-1437064"/>
            <a:ext cx="447558" cy="234360"/>
          </a:xfrm>
          <a:prstGeom prst="rect">
            <a:avLst/>
          </a:prstGeom>
          <a:noFill/>
        </p:spPr>
        <p:txBody>
          <a:bodyPr wrap="none" rtlCol="0">
            <a:spAutoFit/>
          </a:bodyPr>
          <a:lstStyle/>
          <a:p>
            <a:r>
              <a:rPr kumimoji="1" lang="en-US" altLang="ja-JP" sz="923" dirty="0">
                <a:latin typeface="Meiryo UI" panose="020B0604030504040204" pitchFamily="50" charset="-128"/>
                <a:ea typeface="Meiryo UI" panose="020B0604030504040204" pitchFamily="50" charset="-128"/>
                <a:cs typeface="Meiryo UI" panose="020B0604030504040204" pitchFamily="50" charset="-128"/>
              </a:rPr>
              <a:t>0.40</a:t>
            </a:r>
            <a:endParaRPr kumimoji="1" lang="ja-JP" altLang="en-US" sz="923"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テキスト ボックス 40"/>
          <p:cNvSpPr txBox="1"/>
          <p:nvPr/>
        </p:nvSpPr>
        <p:spPr>
          <a:xfrm>
            <a:off x="5935464" y="-1437064"/>
            <a:ext cx="447558" cy="234360"/>
          </a:xfrm>
          <a:prstGeom prst="rect">
            <a:avLst/>
          </a:prstGeom>
          <a:noFill/>
        </p:spPr>
        <p:txBody>
          <a:bodyPr wrap="none" rtlCol="0">
            <a:spAutoFit/>
          </a:bodyPr>
          <a:lstStyle/>
          <a:p>
            <a:r>
              <a:rPr kumimoji="1" lang="en-US" altLang="ja-JP" sz="923" dirty="0">
                <a:latin typeface="Meiryo UI" panose="020B0604030504040204" pitchFamily="50" charset="-128"/>
                <a:ea typeface="Meiryo UI" panose="020B0604030504040204" pitchFamily="50" charset="-128"/>
                <a:cs typeface="Meiryo UI" panose="020B0604030504040204" pitchFamily="50" charset="-128"/>
              </a:rPr>
              <a:t>3.00</a:t>
            </a:r>
            <a:endParaRPr kumimoji="1" lang="ja-JP" altLang="en-US" sz="923"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テキスト ボックス 41"/>
          <p:cNvSpPr txBox="1"/>
          <p:nvPr/>
        </p:nvSpPr>
        <p:spPr>
          <a:xfrm>
            <a:off x="8538569" y="-1437064"/>
            <a:ext cx="521297" cy="234360"/>
          </a:xfrm>
          <a:prstGeom prst="rect">
            <a:avLst/>
          </a:prstGeom>
          <a:noFill/>
        </p:spPr>
        <p:txBody>
          <a:bodyPr wrap="none" rtlCol="0">
            <a:spAutoFit/>
          </a:bodyPr>
          <a:lstStyle/>
          <a:p>
            <a:r>
              <a:rPr kumimoji="1" lang="en-US" altLang="ja-JP" sz="923" dirty="0">
                <a:latin typeface="Meiryo UI" panose="020B0604030504040204" pitchFamily="50" charset="-128"/>
                <a:ea typeface="Meiryo UI" panose="020B0604030504040204" pitchFamily="50" charset="-128"/>
                <a:cs typeface="Meiryo UI" panose="020B0604030504040204" pitchFamily="50" charset="-128"/>
              </a:rPr>
              <a:t>10.20</a:t>
            </a:r>
            <a:endParaRPr kumimoji="1" lang="ja-JP" altLang="en-US" sz="923"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テキスト ボックス 42"/>
          <p:cNvSpPr txBox="1"/>
          <p:nvPr/>
        </p:nvSpPr>
        <p:spPr>
          <a:xfrm>
            <a:off x="9690697" y="-1437064"/>
            <a:ext cx="521297" cy="234360"/>
          </a:xfrm>
          <a:prstGeom prst="rect">
            <a:avLst/>
          </a:prstGeom>
          <a:noFill/>
        </p:spPr>
        <p:txBody>
          <a:bodyPr wrap="none" rtlCol="0">
            <a:spAutoFit/>
          </a:bodyPr>
          <a:lstStyle/>
          <a:p>
            <a:r>
              <a:rPr kumimoji="1" lang="en-US" altLang="ja-JP" sz="923" dirty="0">
                <a:latin typeface="Meiryo UI" panose="020B0604030504040204" pitchFamily="50" charset="-128"/>
                <a:ea typeface="Meiryo UI" panose="020B0604030504040204" pitchFamily="50" charset="-128"/>
                <a:cs typeface="Meiryo UI" panose="020B0604030504040204" pitchFamily="50" charset="-128"/>
              </a:rPr>
              <a:t>13.40</a:t>
            </a:r>
            <a:endParaRPr kumimoji="1" lang="ja-JP" altLang="en-US" sz="923"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61330281"/>
      </p:ext>
    </p:extLst>
  </p:cSld>
  <p:clrMap bg1="lt1" tx1="dk1" bg2="lt2" tx2="dk2" accent1="accent1" accent2="accent2" accent3="accent3" accent4="accent4" accent5="accent5" accent6="accent6" hlink="hlink" folHlink="folHlink"/>
  <p:sldLayoutIdLst>
    <p:sldLayoutId id="2147484036" r:id="rId1"/>
    <p:sldLayoutId id="2147484037" r:id="rId2"/>
    <p:sldLayoutId id="2147484038" r:id="rId3"/>
    <p:sldLayoutId id="2147484039" r:id="rId4"/>
    <p:sldLayoutId id="2147484041" r:id="rId5"/>
    <p:sldLayoutId id="2147484043" r:id="rId6"/>
    <p:sldLayoutId id="2147484044" r:id="rId7"/>
  </p:sldLayoutIdLst>
  <p:hf hdr="0" ftr="0" dt="0"/>
  <p:txStyles>
    <p:titleStyle>
      <a:lvl1pPr algn="ctr" rtl="0" eaLnBrk="1" fontAlgn="base" hangingPunct="1">
        <a:spcBef>
          <a:spcPct val="0"/>
        </a:spcBef>
        <a:spcAft>
          <a:spcPct val="0"/>
        </a:spcAft>
        <a:defRPr kumimoji="1" sz="2954"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l" rtl="0" eaLnBrk="1" fontAlgn="base" hangingPunct="1">
        <a:spcBef>
          <a:spcPct val="0"/>
        </a:spcBef>
        <a:spcAft>
          <a:spcPct val="0"/>
        </a:spcAft>
        <a:defRPr kumimoji="1" sz="1846">
          <a:solidFill>
            <a:schemeClr val="tx2"/>
          </a:solidFill>
          <a:latin typeface="Arial" charset="0"/>
          <a:ea typeface="HGPｺﾞｼｯｸE" pitchFamily="50" charset="-128"/>
        </a:defRPr>
      </a:lvl2pPr>
      <a:lvl3pPr algn="l" rtl="0" eaLnBrk="1" fontAlgn="base" hangingPunct="1">
        <a:spcBef>
          <a:spcPct val="0"/>
        </a:spcBef>
        <a:spcAft>
          <a:spcPct val="0"/>
        </a:spcAft>
        <a:defRPr kumimoji="1" sz="1846">
          <a:solidFill>
            <a:schemeClr val="tx2"/>
          </a:solidFill>
          <a:latin typeface="Arial" charset="0"/>
          <a:ea typeface="HGPｺﾞｼｯｸE" pitchFamily="50" charset="-128"/>
        </a:defRPr>
      </a:lvl3pPr>
      <a:lvl4pPr algn="l" rtl="0" eaLnBrk="1" fontAlgn="base" hangingPunct="1">
        <a:spcBef>
          <a:spcPct val="0"/>
        </a:spcBef>
        <a:spcAft>
          <a:spcPct val="0"/>
        </a:spcAft>
        <a:defRPr kumimoji="1" sz="1846">
          <a:solidFill>
            <a:schemeClr val="tx2"/>
          </a:solidFill>
          <a:latin typeface="Arial" charset="0"/>
          <a:ea typeface="HGPｺﾞｼｯｸE" pitchFamily="50" charset="-128"/>
        </a:defRPr>
      </a:lvl4pPr>
      <a:lvl5pPr algn="l" rtl="0" eaLnBrk="1" fontAlgn="base" hangingPunct="1">
        <a:spcBef>
          <a:spcPct val="0"/>
        </a:spcBef>
        <a:spcAft>
          <a:spcPct val="0"/>
        </a:spcAft>
        <a:defRPr kumimoji="1" sz="1846">
          <a:solidFill>
            <a:schemeClr val="tx2"/>
          </a:solidFill>
          <a:latin typeface="Arial" charset="0"/>
          <a:ea typeface="HGPｺﾞｼｯｸE" pitchFamily="50" charset="-128"/>
        </a:defRPr>
      </a:lvl5pPr>
      <a:lvl6pPr marL="422037" algn="l" rtl="0" eaLnBrk="1" fontAlgn="base" hangingPunct="1">
        <a:spcBef>
          <a:spcPct val="0"/>
        </a:spcBef>
        <a:spcAft>
          <a:spcPct val="0"/>
        </a:spcAft>
        <a:defRPr kumimoji="1" sz="1846">
          <a:solidFill>
            <a:schemeClr val="tx2"/>
          </a:solidFill>
          <a:latin typeface="Arial" charset="0"/>
          <a:ea typeface="HGPｺﾞｼｯｸE" pitchFamily="50" charset="-128"/>
        </a:defRPr>
      </a:lvl6pPr>
      <a:lvl7pPr marL="844073" algn="l" rtl="0" eaLnBrk="1" fontAlgn="base" hangingPunct="1">
        <a:spcBef>
          <a:spcPct val="0"/>
        </a:spcBef>
        <a:spcAft>
          <a:spcPct val="0"/>
        </a:spcAft>
        <a:defRPr kumimoji="1" sz="1846">
          <a:solidFill>
            <a:schemeClr val="tx2"/>
          </a:solidFill>
          <a:latin typeface="Arial" charset="0"/>
          <a:ea typeface="HGPｺﾞｼｯｸE" pitchFamily="50" charset="-128"/>
        </a:defRPr>
      </a:lvl7pPr>
      <a:lvl8pPr marL="1266109" algn="l" rtl="0" eaLnBrk="1" fontAlgn="base" hangingPunct="1">
        <a:spcBef>
          <a:spcPct val="0"/>
        </a:spcBef>
        <a:spcAft>
          <a:spcPct val="0"/>
        </a:spcAft>
        <a:defRPr kumimoji="1" sz="1846">
          <a:solidFill>
            <a:schemeClr val="tx2"/>
          </a:solidFill>
          <a:latin typeface="Arial" charset="0"/>
          <a:ea typeface="HGPｺﾞｼｯｸE" pitchFamily="50" charset="-128"/>
        </a:defRPr>
      </a:lvl8pPr>
      <a:lvl9pPr marL="1688145" algn="l" rtl="0" eaLnBrk="1" fontAlgn="base" hangingPunct="1">
        <a:spcBef>
          <a:spcPct val="0"/>
        </a:spcBef>
        <a:spcAft>
          <a:spcPct val="0"/>
        </a:spcAft>
        <a:defRPr kumimoji="1" sz="1846">
          <a:solidFill>
            <a:schemeClr val="tx2"/>
          </a:solidFill>
          <a:latin typeface="Arial" charset="0"/>
          <a:ea typeface="HGPｺﾞｼｯｸE" pitchFamily="50" charset="-128"/>
        </a:defRPr>
      </a:lvl9pPr>
    </p:titleStyle>
    <p:bodyStyle>
      <a:lvl1pPr marL="316527" indent="-316527" algn="l" rtl="0" eaLnBrk="1" fontAlgn="base" hangingPunct="1">
        <a:spcBef>
          <a:spcPct val="20000"/>
        </a:spcBef>
        <a:spcAft>
          <a:spcPct val="0"/>
        </a:spcAft>
        <a:defRPr kumimoji="1" sz="147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11779" indent="-162660" algn="l" rtl="0" eaLnBrk="1" fontAlgn="base" hangingPunct="1">
        <a:lnSpc>
          <a:spcPct val="110000"/>
        </a:lnSpc>
        <a:spcBef>
          <a:spcPct val="0"/>
        </a:spcBef>
        <a:spcAft>
          <a:spcPct val="0"/>
        </a:spcAft>
        <a:buChar char="–"/>
        <a:defRPr kumimoji="1" sz="1292">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745891" indent="-168522" algn="l" rtl="0" eaLnBrk="1" fontAlgn="base" hangingPunct="1">
        <a:lnSpc>
          <a:spcPct val="110000"/>
        </a:lnSpc>
        <a:spcBef>
          <a:spcPct val="0"/>
        </a:spcBef>
        <a:spcAft>
          <a:spcPct val="0"/>
        </a:spcAft>
        <a:buChar char="•"/>
        <a:defRPr kumimoji="1" sz="1477">
          <a:solidFill>
            <a:schemeClr val="tx1"/>
          </a:solidFill>
          <a:latin typeface="Times New Roman" pitchFamily="18" charset="0"/>
          <a:ea typeface="+mn-ea"/>
        </a:defRPr>
      </a:lvl3pPr>
      <a:lvl4pPr marL="1074141" indent="-162660" algn="l" rtl="0" eaLnBrk="1" fontAlgn="base" hangingPunct="1">
        <a:lnSpc>
          <a:spcPct val="110000"/>
        </a:lnSpc>
        <a:spcBef>
          <a:spcPct val="0"/>
        </a:spcBef>
        <a:spcAft>
          <a:spcPct val="0"/>
        </a:spcAft>
        <a:buFont typeface="Arial" charset="0"/>
        <a:buChar char="»"/>
        <a:defRPr kumimoji="1" sz="1477">
          <a:solidFill>
            <a:schemeClr val="tx1"/>
          </a:solidFill>
          <a:latin typeface="Times New Roman" pitchFamily="18" charset="0"/>
          <a:ea typeface="+mn-ea"/>
        </a:defRPr>
      </a:lvl4pPr>
      <a:lvl5pPr marL="1408254" indent="-168522" algn="l" rtl="0" eaLnBrk="1" fontAlgn="base" hangingPunct="1">
        <a:lnSpc>
          <a:spcPct val="110000"/>
        </a:lnSpc>
        <a:spcBef>
          <a:spcPct val="0"/>
        </a:spcBef>
        <a:spcAft>
          <a:spcPct val="0"/>
        </a:spcAft>
        <a:buFont typeface="Wingdings" pitchFamily="2" charset="2"/>
        <a:buChar char="w"/>
        <a:defRPr kumimoji="1" sz="1477">
          <a:solidFill>
            <a:schemeClr val="tx1"/>
          </a:solidFill>
          <a:latin typeface="Times New Roman" pitchFamily="18" charset="0"/>
          <a:ea typeface="+mn-ea"/>
        </a:defRPr>
      </a:lvl5pPr>
      <a:lvl6pPr marL="1830290" indent="-168522" algn="l" rtl="0" eaLnBrk="1" fontAlgn="base" hangingPunct="1">
        <a:lnSpc>
          <a:spcPct val="110000"/>
        </a:lnSpc>
        <a:spcBef>
          <a:spcPct val="0"/>
        </a:spcBef>
        <a:spcAft>
          <a:spcPct val="0"/>
        </a:spcAft>
        <a:buFont typeface="Wingdings" pitchFamily="2" charset="2"/>
        <a:buChar char="w"/>
        <a:defRPr kumimoji="1" sz="1477">
          <a:solidFill>
            <a:schemeClr val="tx1"/>
          </a:solidFill>
          <a:latin typeface="Times New Roman" pitchFamily="18" charset="0"/>
          <a:ea typeface="+mn-ea"/>
        </a:defRPr>
      </a:lvl6pPr>
      <a:lvl7pPr marL="2252327" indent="-168522" algn="l" rtl="0" eaLnBrk="1" fontAlgn="base" hangingPunct="1">
        <a:lnSpc>
          <a:spcPct val="110000"/>
        </a:lnSpc>
        <a:spcBef>
          <a:spcPct val="0"/>
        </a:spcBef>
        <a:spcAft>
          <a:spcPct val="0"/>
        </a:spcAft>
        <a:buFont typeface="Wingdings" pitchFamily="2" charset="2"/>
        <a:buChar char="w"/>
        <a:defRPr kumimoji="1" sz="1477">
          <a:solidFill>
            <a:schemeClr val="tx1"/>
          </a:solidFill>
          <a:latin typeface="Times New Roman" pitchFamily="18" charset="0"/>
          <a:ea typeface="+mn-ea"/>
        </a:defRPr>
      </a:lvl7pPr>
      <a:lvl8pPr marL="2674363" indent="-168522" algn="l" rtl="0" eaLnBrk="1" fontAlgn="base" hangingPunct="1">
        <a:lnSpc>
          <a:spcPct val="110000"/>
        </a:lnSpc>
        <a:spcBef>
          <a:spcPct val="0"/>
        </a:spcBef>
        <a:spcAft>
          <a:spcPct val="0"/>
        </a:spcAft>
        <a:buFont typeface="Wingdings" pitchFamily="2" charset="2"/>
        <a:buChar char="w"/>
        <a:defRPr kumimoji="1" sz="1477">
          <a:solidFill>
            <a:schemeClr val="tx1"/>
          </a:solidFill>
          <a:latin typeface="Times New Roman" pitchFamily="18" charset="0"/>
          <a:ea typeface="+mn-ea"/>
        </a:defRPr>
      </a:lvl8pPr>
      <a:lvl9pPr marL="3096400" indent="-168522" algn="l" rtl="0" eaLnBrk="1" fontAlgn="base" hangingPunct="1">
        <a:lnSpc>
          <a:spcPct val="110000"/>
        </a:lnSpc>
        <a:spcBef>
          <a:spcPct val="0"/>
        </a:spcBef>
        <a:spcAft>
          <a:spcPct val="0"/>
        </a:spcAft>
        <a:buFont typeface="Wingdings" pitchFamily="2" charset="2"/>
        <a:buChar char="w"/>
        <a:defRPr kumimoji="1" sz="1477">
          <a:solidFill>
            <a:schemeClr val="tx1"/>
          </a:solidFill>
          <a:latin typeface="Times New Roman" pitchFamily="18" charset="0"/>
          <a:ea typeface="+mn-ea"/>
        </a:defRPr>
      </a:lvl9pPr>
    </p:bodyStyle>
    <p:otherStyle>
      <a:defPPr>
        <a:defRPr lang="ja-JP"/>
      </a:defPPr>
      <a:lvl1pPr marL="0" algn="l" defTabSz="844073" rtl="0" eaLnBrk="1" latinLnBrk="0" hangingPunct="1">
        <a:defRPr kumimoji="1" sz="1662" kern="1200">
          <a:solidFill>
            <a:schemeClr val="tx1"/>
          </a:solidFill>
          <a:latin typeface="+mn-lt"/>
          <a:ea typeface="+mn-ea"/>
          <a:cs typeface="+mn-cs"/>
        </a:defRPr>
      </a:lvl1pPr>
      <a:lvl2pPr marL="422037" algn="l" defTabSz="844073" rtl="0" eaLnBrk="1" latinLnBrk="0" hangingPunct="1">
        <a:defRPr kumimoji="1" sz="1662" kern="1200">
          <a:solidFill>
            <a:schemeClr val="tx1"/>
          </a:solidFill>
          <a:latin typeface="+mn-lt"/>
          <a:ea typeface="+mn-ea"/>
          <a:cs typeface="+mn-cs"/>
        </a:defRPr>
      </a:lvl2pPr>
      <a:lvl3pPr marL="844073" algn="l" defTabSz="844073" rtl="0" eaLnBrk="1" latinLnBrk="0" hangingPunct="1">
        <a:defRPr kumimoji="1" sz="1662" kern="1200">
          <a:solidFill>
            <a:schemeClr val="tx1"/>
          </a:solidFill>
          <a:latin typeface="+mn-lt"/>
          <a:ea typeface="+mn-ea"/>
          <a:cs typeface="+mn-cs"/>
        </a:defRPr>
      </a:lvl3pPr>
      <a:lvl4pPr marL="1266109" algn="l" defTabSz="844073" rtl="0" eaLnBrk="1" latinLnBrk="0" hangingPunct="1">
        <a:defRPr kumimoji="1" sz="1662" kern="1200">
          <a:solidFill>
            <a:schemeClr val="tx1"/>
          </a:solidFill>
          <a:latin typeface="+mn-lt"/>
          <a:ea typeface="+mn-ea"/>
          <a:cs typeface="+mn-cs"/>
        </a:defRPr>
      </a:lvl4pPr>
      <a:lvl5pPr marL="1688145" algn="l" defTabSz="844073" rtl="0" eaLnBrk="1" latinLnBrk="0" hangingPunct="1">
        <a:defRPr kumimoji="1" sz="1662" kern="1200">
          <a:solidFill>
            <a:schemeClr val="tx1"/>
          </a:solidFill>
          <a:latin typeface="+mn-lt"/>
          <a:ea typeface="+mn-ea"/>
          <a:cs typeface="+mn-cs"/>
        </a:defRPr>
      </a:lvl5pPr>
      <a:lvl6pPr marL="2110183" algn="l" defTabSz="844073" rtl="0" eaLnBrk="1" latinLnBrk="0" hangingPunct="1">
        <a:defRPr kumimoji="1" sz="1662" kern="1200">
          <a:solidFill>
            <a:schemeClr val="tx1"/>
          </a:solidFill>
          <a:latin typeface="+mn-lt"/>
          <a:ea typeface="+mn-ea"/>
          <a:cs typeface="+mn-cs"/>
        </a:defRPr>
      </a:lvl6pPr>
      <a:lvl7pPr marL="2532218" algn="l" defTabSz="844073" rtl="0" eaLnBrk="1" latinLnBrk="0" hangingPunct="1">
        <a:defRPr kumimoji="1" sz="1662" kern="1200">
          <a:solidFill>
            <a:schemeClr val="tx1"/>
          </a:solidFill>
          <a:latin typeface="+mn-lt"/>
          <a:ea typeface="+mn-ea"/>
          <a:cs typeface="+mn-cs"/>
        </a:defRPr>
      </a:lvl7pPr>
      <a:lvl8pPr marL="2954255" algn="l" defTabSz="844073" rtl="0" eaLnBrk="1" latinLnBrk="0" hangingPunct="1">
        <a:defRPr kumimoji="1" sz="1662" kern="1200">
          <a:solidFill>
            <a:schemeClr val="tx1"/>
          </a:solidFill>
          <a:latin typeface="+mn-lt"/>
          <a:ea typeface="+mn-ea"/>
          <a:cs typeface="+mn-cs"/>
        </a:defRPr>
      </a:lvl8pPr>
      <a:lvl9pPr marL="3376292" algn="l" defTabSz="844073" rtl="0" eaLnBrk="1" latinLnBrk="0" hangingPunct="1">
        <a:defRPr kumimoji="1" sz="1662"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タイトル"/>
          <p:cNvSpPr>
            <a:spLocks noGrp="1" noChangeArrowheads="1"/>
          </p:cNvSpPr>
          <p:nvPr>
            <p:ph type="title"/>
          </p:nvPr>
        </p:nvSpPr>
        <p:spPr bwMode="auto">
          <a:xfrm>
            <a:off x="0" y="6351"/>
            <a:ext cx="9906000" cy="39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タイトルの書式設定</a:t>
            </a:r>
          </a:p>
        </p:txBody>
      </p:sp>
      <p:sp>
        <p:nvSpPr>
          <p:cNvPr id="7171" name="Rectangle 3"/>
          <p:cNvSpPr>
            <a:spLocks noGrp="1" noChangeArrowheads="1"/>
          </p:cNvSpPr>
          <p:nvPr>
            <p:ph type="body" idx="1"/>
          </p:nvPr>
        </p:nvSpPr>
        <p:spPr bwMode="auto">
          <a:xfrm>
            <a:off x="125545" y="693738"/>
            <a:ext cx="9651471"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endParaRPr lang="ja-JP" altLang="en-US"/>
          </a:p>
        </p:txBody>
      </p:sp>
      <p:cxnSp>
        <p:nvCxnSpPr>
          <p:cNvPr id="7172" name="直線コネクタ 18"/>
          <p:cNvCxnSpPr>
            <a:cxnSpLocks noChangeShapeType="1"/>
          </p:cNvCxnSpPr>
          <p:nvPr/>
        </p:nvCxnSpPr>
        <p:spPr bwMode="auto">
          <a:xfrm>
            <a:off x="125545" y="-1149350"/>
            <a:ext cx="0" cy="1081087"/>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73" name="直線コネクタ 19"/>
          <p:cNvCxnSpPr>
            <a:cxnSpLocks noChangeShapeType="1"/>
          </p:cNvCxnSpPr>
          <p:nvPr/>
        </p:nvCxnSpPr>
        <p:spPr bwMode="auto">
          <a:xfrm>
            <a:off x="271727" y="-1149350"/>
            <a:ext cx="0" cy="1081087"/>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74" name="直線コネクタ 20"/>
          <p:cNvCxnSpPr>
            <a:cxnSpLocks noChangeShapeType="1"/>
          </p:cNvCxnSpPr>
          <p:nvPr/>
        </p:nvCxnSpPr>
        <p:spPr bwMode="auto">
          <a:xfrm>
            <a:off x="1064552" y="-1149350"/>
            <a:ext cx="0" cy="1081087"/>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75" name="直線コネクタ 21"/>
          <p:cNvCxnSpPr>
            <a:cxnSpLocks noChangeShapeType="1"/>
          </p:cNvCxnSpPr>
          <p:nvPr/>
        </p:nvCxnSpPr>
        <p:spPr bwMode="auto">
          <a:xfrm>
            <a:off x="1279525" y="-1149350"/>
            <a:ext cx="0" cy="1081087"/>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76" name="直線コネクタ 22"/>
          <p:cNvCxnSpPr>
            <a:cxnSpLocks noChangeShapeType="1"/>
          </p:cNvCxnSpPr>
          <p:nvPr/>
        </p:nvCxnSpPr>
        <p:spPr bwMode="auto">
          <a:xfrm>
            <a:off x="4806818" y="-1149350"/>
            <a:ext cx="0" cy="1081087"/>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77" name="直線コネクタ 23"/>
          <p:cNvCxnSpPr>
            <a:cxnSpLocks noChangeShapeType="1"/>
          </p:cNvCxnSpPr>
          <p:nvPr/>
        </p:nvCxnSpPr>
        <p:spPr bwMode="auto">
          <a:xfrm>
            <a:off x="5097462" y="-1149350"/>
            <a:ext cx="0" cy="1081087"/>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78" name="直線コネクタ 24"/>
          <p:cNvCxnSpPr>
            <a:cxnSpLocks noChangeShapeType="1"/>
          </p:cNvCxnSpPr>
          <p:nvPr/>
        </p:nvCxnSpPr>
        <p:spPr bwMode="auto">
          <a:xfrm>
            <a:off x="6033029" y="-1149350"/>
            <a:ext cx="0" cy="1081087"/>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79" name="直線コネクタ 25"/>
          <p:cNvCxnSpPr>
            <a:cxnSpLocks noChangeShapeType="1"/>
          </p:cNvCxnSpPr>
          <p:nvPr/>
        </p:nvCxnSpPr>
        <p:spPr bwMode="auto">
          <a:xfrm>
            <a:off x="8624756" y="-1149350"/>
            <a:ext cx="0" cy="1081087"/>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80" name="直線コネクタ 26"/>
          <p:cNvCxnSpPr>
            <a:cxnSpLocks noChangeShapeType="1"/>
          </p:cNvCxnSpPr>
          <p:nvPr/>
        </p:nvCxnSpPr>
        <p:spPr bwMode="auto">
          <a:xfrm>
            <a:off x="9777016" y="-1149350"/>
            <a:ext cx="0" cy="1081087"/>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181" name="テキスト ボックス 5">
            <a:extLst>
              <a:ext uri="{FF2B5EF4-FFF2-40B4-BE49-F238E27FC236}">
                <a16:creationId xmlns:a16="http://schemas.microsoft.com/office/drawing/2014/main" id="{81584961-81E6-4FBC-BC77-3337D5FCA4FD}"/>
              </a:ext>
            </a:extLst>
          </p:cNvPr>
          <p:cNvSpPr txBox="1">
            <a:spLocks noChangeArrowheads="1"/>
          </p:cNvSpPr>
          <p:nvPr/>
        </p:nvSpPr>
        <p:spPr bwMode="auto">
          <a:xfrm>
            <a:off x="-309562" y="-1436688"/>
            <a:ext cx="5501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defRPr/>
            </a:pPr>
            <a:r>
              <a:rPr lang="en-US" altLang="ja-JP" sz="1000">
                <a:latin typeface="Meiryo UI" panose="020B0604030504040204" pitchFamily="50" charset="-128"/>
                <a:ea typeface="Meiryo UI" panose="020B0604030504040204" pitchFamily="50" charset="-128"/>
              </a:rPr>
              <a:t>13.40</a:t>
            </a:r>
            <a:endParaRPr lang="ja-JP" altLang="en-US" sz="1000">
              <a:latin typeface="Meiryo UI" panose="020B0604030504040204" pitchFamily="50" charset="-128"/>
              <a:ea typeface="Meiryo UI" panose="020B0604030504040204" pitchFamily="50" charset="-128"/>
            </a:endParaRPr>
          </a:p>
        </p:txBody>
      </p:sp>
      <p:sp>
        <p:nvSpPr>
          <p:cNvPr id="7182" name="テキスト ボックス 35">
            <a:extLst>
              <a:ext uri="{FF2B5EF4-FFF2-40B4-BE49-F238E27FC236}">
                <a16:creationId xmlns:a16="http://schemas.microsoft.com/office/drawing/2014/main" id="{F22AB1AD-EE05-4A0B-9493-89CCA0A6561F}"/>
              </a:ext>
            </a:extLst>
          </p:cNvPr>
          <p:cNvSpPr txBox="1">
            <a:spLocks noChangeArrowheads="1"/>
          </p:cNvSpPr>
          <p:nvPr/>
        </p:nvSpPr>
        <p:spPr bwMode="auto">
          <a:xfrm>
            <a:off x="146183" y="-1436688"/>
            <a:ext cx="5501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defRPr/>
            </a:pPr>
            <a:r>
              <a:rPr lang="en-US" altLang="ja-JP" sz="1000">
                <a:latin typeface="Meiryo UI" panose="020B0604030504040204" pitchFamily="50" charset="-128"/>
                <a:ea typeface="Meiryo UI" panose="020B0604030504040204" pitchFamily="50" charset="-128"/>
              </a:rPr>
              <a:t>13.00</a:t>
            </a:r>
            <a:endParaRPr lang="ja-JP" altLang="en-US" sz="1000">
              <a:latin typeface="Meiryo UI" panose="020B0604030504040204" pitchFamily="50" charset="-128"/>
              <a:ea typeface="Meiryo UI" panose="020B0604030504040204" pitchFamily="50" charset="-128"/>
            </a:endParaRPr>
          </a:p>
        </p:txBody>
      </p:sp>
      <p:sp>
        <p:nvSpPr>
          <p:cNvPr id="7183" name="テキスト ボックス 36">
            <a:extLst>
              <a:ext uri="{FF2B5EF4-FFF2-40B4-BE49-F238E27FC236}">
                <a16:creationId xmlns:a16="http://schemas.microsoft.com/office/drawing/2014/main" id="{D412EA84-FD09-4A49-8395-C03D4347A1B3}"/>
              </a:ext>
            </a:extLst>
          </p:cNvPr>
          <p:cNvSpPr txBox="1">
            <a:spLocks noChangeArrowheads="1"/>
          </p:cNvSpPr>
          <p:nvPr/>
        </p:nvSpPr>
        <p:spPr bwMode="auto">
          <a:xfrm>
            <a:off x="601928" y="-1436688"/>
            <a:ext cx="5501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defRPr/>
            </a:pPr>
            <a:r>
              <a:rPr lang="en-US" altLang="ja-JP" sz="1000">
                <a:latin typeface="Meiryo UI" panose="020B0604030504040204" pitchFamily="50" charset="-128"/>
                <a:ea typeface="Meiryo UI" panose="020B0604030504040204" pitchFamily="50" charset="-128"/>
              </a:rPr>
              <a:t>10.80</a:t>
            </a:r>
            <a:endParaRPr lang="ja-JP" altLang="en-US" sz="1000">
              <a:latin typeface="Meiryo UI" panose="020B0604030504040204" pitchFamily="50" charset="-128"/>
              <a:ea typeface="Meiryo UI" panose="020B0604030504040204" pitchFamily="50" charset="-128"/>
            </a:endParaRPr>
          </a:p>
        </p:txBody>
      </p:sp>
      <p:sp>
        <p:nvSpPr>
          <p:cNvPr id="7184" name="テキスト ボックス 37">
            <a:extLst>
              <a:ext uri="{FF2B5EF4-FFF2-40B4-BE49-F238E27FC236}">
                <a16:creationId xmlns:a16="http://schemas.microsoft.com/office/drawing/2014/main" id="{82AD1561-C4BA-46F2-B468-0AEDDB9C58EE}"/>
              </a:ext>
            </a:extLst>
          </p:cNvPr>
          <p:cNvSpPr txBox="1">
            <a:spLocks noChangeArrowheads="1"/>
          </p:cNvSpPr>
          <p:nvPr/>
        </p:nvSpPr>
        <p:spPr bwMode="auto">
          <a:xfrm>
            <a:off x="1193536" y="-1436688"/>
            <a:ext cx="5501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defRPr/>
            </a:pPr>
            <a:r>
              <a:rPr lang="en-US" altLang="ja-JP" sz="1000">
                <a:latin typeface="Meiryo UI" panose="020B0604030504040204" pitchFamily="50" charset="-128"/>
                <a:ea typeface="Meiryo UI" panose="020B0604030504040204" pitchFamily="50" charset="-128"/>
              </a:rPr>
              <a:t>10.20</a:t>
            </a:r>
            <a:endParaRPr lang="ja-JP" altLang="en-US" sz="1000">
              <a:latin typeface="Meiryo UI" panose="020B0604030504040204" pitchFamily="50" charset="-128"/>
              <a:ea typeface="Meiryo UI" panose="020B0604030504040204" pitchFamily="50" charset="-128"/>
            </a:endParaRPr>
          </a:p>
        </p:txBody>
      </p:sp>
      <p:sp>
        <p:nvSpPr>
          <p:cNvPr id="7185" name="テキスト ボックス 38">
            <a:extLst>
              <a:ext uri="{FF2B5EF4-FFF2-40B4-BE49-F238E27FC236}">
                <a16:creationId xmlns:a16="http://schemas.microsoft.com/office/drawing/2014/main" id="{A5C065C7-BD31-4E7A-80E4-D321EDA5407A}"/>
              </a:ext>
            </a:extLst>
          </p:cNvPr>
          <p:cNvSpPr txBox="1">
            <a:spLocks noChangeArrowheads="1"/>
          </p:cNvSpPr>
          <p:nvPr/>
        </p:nvSpPr>
        <p:spPr bwMode="auto">
          <a:xfrm>
            <a:off x="4411266" y="-1436688"/>
            <a:ext cx="4700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defRPr/>
            </a:pPr>
            <a:r>
              <a:rPr lang="en-US" altLang="ja-JP" sz="1000">
                <a:latin typeface="Meiryo UI" panose="020B0604030504040204" pitchFamily="50" charset="-128"/>
                <a:ea typeface="Meiryo UI" panose="020B0604030504040204" pitchFamily="50" charset="-128"/>
              </a:rPr>
              <a:t>0.40</a:t>
            </a:r>
            <a:endParaRPr lang="ja-JP" altLang="en-US" sz="1000">
              <a:latin typeface="Meiryo UI" panose="020B0604030504040204" pitchFamily="50" charset="-128"/>
              <a:ea typeface="Meiryo UI" panose="020B0604030504040204" pitchFamily="50" charset="-128"/>
            </a:endParaRPr>
          </a:p>
        </p:txBody>
      </p:sp>
      <p:sp>
        <p:nvSpPr>
          <p:cNvPr id="7186" name="テキスト ボックス 39">
            <a:extLst>
              <a:ext uri="{FF2B5EF4-FFF2-40B4-BE49-F238E27FC236}">
                <a16:creationId xmlns:a16="http://schemas.microsoft.com/office/drawing/2014/main" id="{53E843B8-39B6-4159-8E48-5B24B03F190A}"/>
              </a:ext>
            </a:extLst>
          </p:cNvPr>
          <p:cNvSpPr txBox="1">
            <a:spLocks noChangeArrowheads="1"/>
          </p:cNvSpPr>
          <p:nvPr/>
        </p:nvSpPr>
        <p:spPr bwMode="auto">
          <a:xfrm>
            <a:off x="5002875" y="-1436688"/>
            <a:ext cx="4700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defRPr/>
            </a:pPr>
            <a:r>
              <a:rPr lang="en-US" altLang="ja-JP" sz="1000">
                <a:latin typeface="Meiryo UI" panose="020B0604030504040204" pitchFamily="50" charset="-128"/>
                <a:ea typeface="Meiryo UI" panose="020B0604030504040204" pitchFamily="50" charset="-128"/>
              </a:rPr>
              <a:t>0.40</a:t>
            </a:r>
            <a:endParaRPr lang="ja-JP" altLang="en-US" sz="1000">
              <a:latin typeface="Meiryo UI" panose="020B0604030504040204" pitchFamily="50" charset="-128"/>
              <a:ea typeface="Meiryo UI" panose="020B0604030504040204" pitchFamily="50" charset="-128"/>
            </a:endParaRPr>
          </a:p>
        </p:txBody>
      </p:sp>
      <p:sp>
        <p:nvSpPr>
          <p:cNvPr id="7187" name="テキスト ボックス 40">
            <a:extLst>
              <a:ext uri="{FF2B5EF4-FFF2-40B4-BE49-F238E27FC236}">
                <a16:creationId xmlns:a16="http://schemas.microsoft.com/office/drawing/2014/main" id="{6C1CC4DB-FF4F-4158-97DF-C2059C63B8FB}"/>
              </a:ext>
            </a:extLst>
          </p:cNvPr>
          <p:cNvSpPr txBox="1">
            <a:spLocks noChangeArrowheads="1"/>
          </p:cNvSpPr>
          <p:nvPr/>
        </p:nvSpPr>
        <p:spPr bwMode="auto">
          <a:xfrm>
            <a:off x="5935002" y="-1436688"/>
            <a:ext cx="4700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defRPr/>
            </a:pPr>
            <a:r>
              <a:rPr lang="en-US" altLang="ja-JP" sz="1000">
                <a:latin typeface="Meiryo UI" panose="020B0604030504040204" pitchFamily="50" charset="-128"/>
                <a:ea typeface="Meiryo UI" panose="020B0604030504040204" pitchFamily="50" charset="-128"/>
              </a:rPr>
              <a:t>3.00</a:t>
            </a:r>
            <a:endParaRPr lang="ja-JP" altLang="en-US" sz="1000">
              <a:latin typeface="Meiryo UI" panose="020B0604030504040204" pitchFamily="50" charset="-128"/>
              <a:ea typeface="Meiryo UI" panose="020B0604030504040204" pitchFamily="50" charset="-128"/>
            </a:endParaRPr>
          </a:p>
        </p:txBody>
      </p:sp>
      <p:sp>
        <p:nvSpPr>
          <p:cNvPr id="7188" name="テキスト ボックス 41">
            <a:extLst>
              <a:ext uri="{FF2B5EF4-FFF2-40B4-BE49-F238E27FC236}">
                <a16:creationId xmlns:a16="http://schemas.microsoft.com/office/drawing/2014/main" id="{B0A39872-2AED-4244-ACEA-77A00CD93C31}"/>
              </a:ext>
            </a:extLst>
          </p:cNvPr>
          <p:cNvSpPr txBox="1">
            <a:spLocks noChangeArrowheads="1"/>
          </p:cNvSpPr>
          <p:nvPr/>
        </p:nvSpPr>
        <p:spPr bwMode="auto">
          <a:xfrm>
            <a:off x="8538767" y="-1436688"/>
            <a:ext cx="5501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defRPr/>
            </a:pPr>
            <a:r>
              <a:rPr lang="en-US" altLang="ja-JP" sz="1000">
                <a:latin typeface="Meiryo UI" panose="020B0604030504040204" pitchFamily="50" charset="-128"/>
                <a:ea typeface="Meiryo UI" panose="020B0604030504040204" pitchFamily="50" charset="-128"/>
              </a:rPr>
              <a:t>10.20</a:t>
            </a:r>
            <a:endParaRPr lang="ja-JP" altLang="en-US" sz="1000">
              <a:latin typeface="Meiryo UI" panose="020B0604030504040204" pitchFamily="50" charset="-128"/>
              <a:ea typeface="Meiryo UI" panose="020B0604030504040204" pitchFamily="50" charset="-128"/>
            </a:endParaRPr>
          </a:p>
        </p:txBody>
      </p:sp>
      <p:sp>
        <p:nvSpPr>
          <p:cNvPr id="7189" name="テキスト ボックス 42">
            <a:extLst>
              <a:ext uri="{FF2B5EF4-FFF2-40B4-BE49-F238E27FC236}">
                <a16:creationId xmlns:a16="http://schemas.microsoft.com/office/drawing/2014/main" id="{00BC47CA-A1EC-43CA-A689-D84D598A2159}"/>
              </a:ext>
            </a:extLst>
          </p:cNvPr>
          <p:cNvSpPr txBox="1">
            <a:spLocks noChangeArrowheads="1"/>
          </p:cNvSpPr>
          <p:nvPr/>
        </p:nvSpPr>
        <p:spPr bwMode="auto">
          <a:xfrm>
            <a:off x="9691027" y="-1436688"/>
            <a:ext cx="5501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defRPr/>
            </a:pPr>
            <a:r>
              <a:rPr lang="en-US" altLang="ja-JP" sz="1000">
                <a:latin typeface="Meiryo UI" panose="020B0604030504040204" pitchFamily="50" charset="-128"/>
                <a:ea typeface="Meiryo UI" panose="020B0604030504040204" pitchFamily="50" charset="-128"/>
              </a:rPr>
              <a:t>13.40</a:t>
            </a:r>
            <a:endParaRPr lang="ja-JP" altLang="en-US" sz="100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627395368"/>
      </p:ext>
    </p:extLst>
  </p:cSld>
  <p:clrMap bg1="lt1" tx1="dk1" bg2="lt2" tx2="dk2" accent1="accent1" accent2="accent2" accent3="accent3" accent4="accent4" accent5="accent5" accent6="accent6" hlink="hlink" folHlink="folHlink"/>
  <p:sldLayoutIdLst>
    <p:sldLayoutId id="2147484094" r:id="rId1"/>
    <p:sldLayoutId id="2147484095" r:id="rId2"/>
    <p:sldLayoutId id="2147484096" r:id="rId3"/>
    <p:sldLayoutId id="2147484097" r:id="rId4"/>
    <p:sldLayoutId id="2147484099" r:id="rId5"/>
    <p:sldLayoutId id="2147484100" r:id="rId6"/>
    <p:sldLayoutId id="2147484101" r:id="rId7"/>
  </p:sldLayoutIdLst>
  <p:hf hdr="0" ftr="0" dt="0"/>
  <p:txStyles>
    <p:titleStyle>
      <a:lvl1pPr algn="ctr" rtl="0" eaLnBrk="0" fontAlgn="base" hangingPunct="0">
        <a:spcBef>
          <a:spcPct val="0"/>
        </a:spcBef>
        <a:spcAft>
          <a:spcPct val="0"/>
        </a:spcAft>
        <a:defRPr kumimoji="1" sz="3200" b="1">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algn="ctr" rtl="0" eaLnBrk="0" fontAlgn="base" hangingPunct="0">
        <a:spcBef>
          <a:spcPct val="0"/>
        </a:spcBef>
        <a:spcAft>
          <a:spcPct val="0"/>
        </a:spcAft>
        <a:defRPr kumimoji="1" sz="3200" b="1">
          <a:solidFill>
            <a:schemeClr val="tx1"/>
          </a:solidFill>
          <a:latin typeface="Meiryo UI" panose="020B0604030504040204" pitchFamily="50" charset="-128"/>
          <a:ea typeface="Meiryo UI" panose="020B0604030504040204" pitchFamily="50" charset="-128"/>
        </a:defRPr>
      </a:lvl2pPr>
      <a:lvl3pPr algn="ctr" rtl="0" eaLnBrk="0" fontAlgn="base" hangingPunct="0">
        <a:spcBef>
          <a:spcPct val="0"/>
        </a:spcBef>
        <a:spcAft>
          <a:spcPct val="0"/>
        </a:spcAft>
        <a:defRPr kumimoji="1" sz="3200" b="1">
          <a:solidFill>
            <a:schemeClr val="tx1"/>
          </a:solidFill>
          <a:latin typeface="Meiryo UI" panose="020B0604030504040204" pitchFamily="50" charset="-128"/>
          <a:ea typeface="Meiryo UI" panose="020B0604030504040204" pitchFamily="50" charset="-128"/>
        </a:defRPr>
      </a:lvl3pPr>
      <a:lvl4pPr algn="ctr" rtl="0" eaLnBrk="0" fontAlgn="base" hangingPunct="0">
        <a:spcBef>
          <a:spcPct val="0"/>
        </a:spcBef>
        <a:spcAft>
          <a:spcPct val="0"/>
        </a:spcAft>
        <a:defRPr kumimoji="1" sz="3200" b="1">
          <a:solidFill>
            <a:schemeClr val="tx1"/>
          </a:solidFill>
          <a:latin typeface="Meiryo UI" panose="020B0604030504040204" pitchFamily="50" charset="-128"/>
          <a:ea typeface="Meiryo UI" panose="020B0604030504040204" pitchFamily="50" charset="-128"/>
        </a:defRPr>
      </a:lvl4pPr>
      <a:lvl5pPr algn="ctr" rtl="0" eaLnBrk="0" fontAlgn="base" hangingPunct="0">
        <a:spcBef>
          <a:spcPct val="0"/>
        </a:spcBef>
        <a:spcAft>
          <a:spcPct val="0"/>
        </a:spcAft>
        <a:defRPr kumimoji="1" sz="3200" b="1">
          <a:solidFill>
            <a:schemeClr val="tx1"/>
          </a:solidFill>
          <a:latin typeface="Meiryo UI" panose="020B0604030504040204" pitchFamily="50" charset="-128"/>
          <a:ea typeface="Meiryo UI" panose="020B0604030504040204" pitchFamily="50" charset="-128"/>
        </a:defRPr>
      </a:lvl5pPr>
      <a:lvl6pPr marL="457195" algn="l" rtl="0" eaLnBrk="1" fontAlgn="base" hangingPunct="1">
        <a:spcBef>
          <a:spcPct val="0"/>
        </a:spcBef>
        <a:spcAft>
          <a:spcPct val="0"/>
        </a:spcAft>
        <a:defRPr kumimoji="1" sz="2000">
          <a:solidFill>
            <a:schemeClr val="tx2"/>
          </a:solidFill>
          <a:latin typeface="Arial" charset="0"/>
          <a:ea typeface="HGPｺﾞｼｯｸE" pitchFamily="50" charset="-128"/>
        </a:defRPr>
      </a:lvl6pPr>
      <a:lvl7pPr marL="914390" algn="l" rtl="0" eaLnBrk="1" fontAlgn="base" hangingPunct="1">
        <a:spcBef>
          <a:spcPct val="0"/>
        </a:spcBef>
        <a:spcAft>
          <a:spcPct val="0"/>
        </a:spcAft>
        <a:defRPr kumimoji="1" sz="2000">
          <a:solidFill>
            <a:schemeClr val="tx2"/>
          </a:solidFill>
          <a:latin typeface="Arial" charset="0"/>
          <a:ea typeface="HGPｺﾞｼｯｸE" pitchFamily="50" charset="-128"/>
        </a:defRPr>
      </a:lvl7pPr>
      <a:lvl8pPr marL="1371584" algn="l" rtl="0" eaLnBrk="1" fontAlgn="base" hangingPunct="1">
        <a:spcBef>
          <a:spcPct val="0"/>
        </a:spcBef>
        <a:spcAft>
          <a:spcPct val="0"/>
        </a:spcAft>
        <a:defRPr kumimoji="1" sz="2000">
          <a:solidFill>
            <a:schemeClr val="tx2"/>
          </a:solidFill>
          <a:latin typeface="Arial" charset="0"/>
          <a:ea typeface="HGPｺﾞｼｯｸE" pitchFamily="50" charset="-128"/>
        </a:defRPr>
      </a:lvl8pPr>
      <a:lvl9pPr marL="1828778" algn="l" rtl="0" eaLnBrk="1" fontAlgn="base" hangingPunct="1">
        <a:spcBef>
          <a:spcPct val="0"/>
        </a:spcBef>
        <a:spcAft>
          <a:spcPct val="0"/>
        </a:spcAft>
        <a:defRPr kumimoji="1" sz="2000">
          <a:solidFill>
            <a:schemeClr val="tx2"/>
          </a:solidFill>
          <a:latin typeface="Arial" charset="0"/>
          <a:ea typeface="HGPｺﾞｼｯｸE" pitchFamily="50" charset="-128"/>
        </a:defRPr>
      </a:lvl9pPr>
    </p:titleStyle>
    <p:bodyStyle>
      <a:lvl1pPr marL="341313" indent="-341313" algn="l" rtl="0" eaLnBrk="0" fontAlgn="base" hangingPunct="0">
        <a:spcBef>
          <a:spcPct val="20000"/>
        </a:spcBef>
        <a:spcAft>
          <a:spcPct val="0"/>
        </a:spcAft>
        <a:defRPr kumimoji="1" sz="16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44500" indent="-174625" algn="l" rtl="0" eaLnBrk="0" fontAlgn="base" hangingPunct="0">
        <a:lnSpc>
          <a:spcPct val="110000"/>
        </a:lnSpc>
        <a:spcBef>
          <a:spcPct val="0"/>
        </a:spcBef>
        <a:spcAft>
          <a:spcPct val="0"/>
        </a:spcAft>
        <a:buChar char="–"/>
        <a:defRPr kumimoji="1" sz="14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2pPr>
      <a:lvl3pPr marL="806450" indent="-180975" algn="l" rtl="0" eaLnBrk="0" fontAlgn="base" hangingPunct="0">
        <a:lnSpc>
          <a:spcPct val="110000"/>
        </a:lnSpc>
        <a:spcBef>
          <a:spcPct val="0"/>
        </a:spcBef>
        <a:spcAft>
          <a:spcPct val="0"/>
        </a:spcAft>
        <a:buChar char="•"/>
        <a:defRPr kumimoji="1" sz="1600">
          <a:solidFill>
            <a:schemeClr val="tx1"/>
          </a:solidFill>
          <a:latin typeface="Times New Roman" pitchFamily="18" charset="0"/>
          <a:ea typeface="+mn-ea"/>
        </a:defRPr>
      </a:lvl3pPr>
      <a:lvl4pPr marL="1162050" indent="-174625" algn="l" rtl="0" eaLnBrk="0" fontAlgn="base" hangingPunct="0">
        <a:lnSpc>
          <a:spcPct val="110000"/>
        </a:lnSpc>
        <a:spcBef>
          <a:spcPct val="0"/>
        </a:spcBef>
        <a:spcAft>
          <a:spcPct val="0"/>
        </a:spcAft>
        <a:buFont typeface="Arial" panose="020B0604020202020204" pitchFamily="34" charset="0"/>
        <a:buChar char="»"/>
        <a:defRPr kumimoji="1" sz="1600">
          <a:solidFill>
            <a:schemeClr val="tx1"/>
          </a:solidFill>
          <a:latin typeface="Times New Roman" pitchFamily="18" charset="0"/>
          <a:ea typeface="+mn-ea"/>
        </a:defRPr>
      </a:lvl4pPr>
      <a:lvl5pPr marL="1524000" indent="-180975" algn="l" rtl="0" eaLnBrk="0" fontAlgn="base" hangingPunct="0">
        <a:lnSpc>
          <a:spcPct val="110000"/>
        </a:lnSpc>
        <a:spcBef>
          <a:spcPct val="0"/>
        </a:spcBef>
        <a:spcAft>
          <a:spcPct val="0"/>
        </a:spcAft>
        <a:buFont typeface="Wingdings" panose="05000000000000000000" pitchFamily="2" charset="2"/>
        <a:buChar char="w"/>
        <a:defRPr kumimoji="1" sz="1600">
          <a:solidFill>
            <a:schemeClr val="tx1"/>
          </a:solidFill>
          <a:latin typeface="Times New Roman" pitchFamily="18" charset="0"/>
          <a:ea typeface="+mn-ea"/>
        </a:defRPr>
      </a:lvl5pPr>
      <a:lvl6pPr marL="1982765" indent="-182561"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6pPr>
      <a:lvl7pPr marL="2439960" indent="-182561"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7pPr>
      <a:lvl8pPr marL="2897154" indent="-182561"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8pPr>
      <a:lvl9pPr marL="3354350" indent="-182561" algn="l" rtl="0" eaLnBrk="1" fontAlgn="base" hangingPunct="1">
        <a:lnSpc>
          <a:spcPct val="110000"/>
        </a:lnSpc>
        <a:spcBef>
          <a:spcPct val="0"/>
        </a:spcBef>
        <a:spcAft>
          <a:spcPct val="0"/>
        </a:spcAft>
        <a:buFont typeface="Wingdings" pitchFamily="2" charset="2"/>
        <a:buChar char="w"/>
        <a:defRPr kumimoji="1" sz="1600">
          <a:solidFill>
            <a:schemeClr val="tx1"/>
          </a:solidFill>
          <a:latin typeface="Times New Roman" pitchFamily="18" charset="0"/>
          <a:ea typeface="+mn-ea"/>
        </a:defRPr>
      </a:lvl9pPr>
    </p:bodyStyle>
    <p:otherStyle>
      <a:defPPr>
        <a:defRPr lang="ja-JP"/>
      </a:defPPr>
      <a:lvl1pPr marL="0" algn="l" defTabSz="914390" rtl="0" eaLnBrk="1" latinLnBrk="0" hangingPunct="1">
        <a:defRPr kumimoji="1" sz="1800" kern="1200">
          <a:solidFill>
            <a:schemeClr val="tx1"/>
          </a:solidFill>
          <a:latin typeface="+mn-lt"/>
          <a:ea typeface="+mn-ea"/>
          <a:cs typeface="+mn-cs"/>
        </a:defRPr>
      </a:lvl1pPr>
      <a:lvl2pPr marL="457195" algn="l" defTabSz="914390" rtl="0" eaLnBrk="1" latinLnBrk="0" hangingPunct="1">
        <a:defRPr kumimoji="1" sz="1800" kern="1200">
          <a:solidFill>
            <a:schemeClr val="tx1"/>
          </a:solidFill>
          <a:latin typeface="+mn-lt"/>
          <a:ea typeface="+mn-ea"/>
          <a:cs typeface="+mn-cs"/>
        </a:defRPr>
      </a:lvl2pPr>
      <a:lvl3pPr marL="914390" algn="l" defTabSz="914390" rtl="0" eaLnBrk="1" latinLnBrk="0" hangingPunct="1">
        <a:defRPr kumimoji="1" sz="1800" kern="1200">
          <a:solidFill>
            <a:schemeClr val="tx1"/>
          </a:solidFill>
          <a:latin typeface="+mn-lt"/>
          <a:ea typeface="+mn-ea"/>
          <a:cs typeface="+mn-cs"/>
        </a:defRPr>
      </a:lvl3pPr>
      <a:lvl4pPr marL="1371584" algn="l" defTabSz="914390" rtl="0" eaLnBrk="1" latinLnBrk="0" hangingPunct="1">
        <a:defRPr kumimoji="1" sz="1800" kern="1200">
          <a:solidFill>
            <a:schemeClr val="tx1"/>
          </a:solidFill>
          <a:latin typeface="+mn-lt"/>
          <a:ea typeface="+mn-ea"/>
          <a:cs typeface="+mn-cs"/>
        </a:defRPr>
      </a:lvl4pPr>
      <a:lvl5pPr marL="1828778" algn="l" defTabSz="914390" rtl="0" eaLnBrk="1" latinLnBrk="0" hangingPunct="1">
        <a:defRPr kumimoji="1" sz="1800" kern="1200">
          <a:solidFill>
            <a:schemeClr val="tx1"/>
          </a:solidFill>
          <a:latin typeface="+mn-lt"/>
          <a:ea typeface="+mn-ea"/>
          <a:cs typeface="+mn-cs"/>
        </a:defRPr>
      </a:lvl5pPr>
      <a:lvl6pPr marL="2285974" algn="l" defTabSz="914390" rtl="0" eaLnBrk="1" latinLnBrk="0" hangingPunct="1">
        <a:defRPr kumimoji="1" sz="1800" kern="1200">
          <a:solidFill>
            <a:schemeClr val="tx1"/>
          </a:solidFill>
          <a:latin typeface="+mn-lt"/>
          <a:ea typeface="+mn-ea"/>
          <a:cs typeface="+mn-cs"/>
        </a:defRPr>
      </a:lvl6pPr>
      <a:lvl7pPr marL="2743168" algn="l" defTabSz="914390" rtl="0" eaLnBrk="1" latinLnBrk="0" hangingPunct="1">
        <a:defRPr kumimoji="1" sz="1800" kern="1200">
          <a:solidFill>
            <a:schemeClr val="tx1"/>
          </a:solidFill>
          <a:latin typeface="+mn-lt"/>
          <a:ea typeface="+mn-ea"/>
          <a:cs typeface="+mn-cs"/>
        </a:defRPr>
      </a:lvl7pPr>
      <a:lvl8pPr marL="3200363" algn="l" defTabSz="914390" rtl="0" eaLnBrk="1" latinLnBrk="0" hangingPunct="1">
        <a:defRPr kumimoji="1" sz="1800" kern="1200">
          <a:solidFill>
            <a:schemeClr val="tx1"/>
          </a:solidFill>
          <a:latin typeface="+mn-lt"/>
          <a:ea typeface="+mn-ea"/>
          <a:cs typeface="+mn-cs"/>
        </a:defRPr>
      </a:lvl8pPr>
      <a:lvl9pPr marL="3657558" algn="l" defTabSz="91439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タイトル プレースホルダー 1"/>
          <p:cNvSpPr>
            <a:spLocks noGrp="1"/>
          </p:cNvSpPr>
          <p:nvPr>
            <p:ph type="title"/>
          </p:nvPr>
        </p:nvSpPr>
        <p:spPr bwMode="auto">
          <a:xfrm>
            <a:off x="681038" y="365126"/>
            <a:ext cx="8543925"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2051" name="テキスト プレースホルダー 2"/>
          <p:cNvSpPr>
            <a:spLocks noGrp="1"/>
          </p:cNvSpPr>
          <p:nvPr>
            <p:ph type="body" idx="1"/>
          </p:nvPr>
        </p:nvSpPr>
        <p:spPr bwMode="auto">
          <a:xfrm>
            <a:off x="681038" y="1825625"/>
            <a:ext cx="8543925"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5CCB5021-85F2-435C-83BB-2A913EEEE59C}"/>
              </a:ext>
            </a:extLst>
          </p:cNvPr>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r>
              <a:rPr lang="en-US" altLang="ja-JP"/>
              <a:t>2016/4/29</a:t>
            </a:r>
            <a:endParaRPr lang="ja-JP" altLang="en-US"/>
          </a:p>
        </p:txBody>
      </p:sp>
      <p:sp>
        <p:nvSpPr>
          <p:cNvPr id="5" name="フッター プレースホルダー 4">
            <a:extLst>
              <a:ext uri="{FF2B5EF4-FFF2-40B4-BE49-F238E27FC236}">
                <a16:creationId xmlns:a16="http://schemas.microsoft.com/office/drawing/2014/main" id="{07EB2F54-3AC6-4BCE-815E-C2431FF85229}"/>
              </a:ext>
            </a:extLst>
          </p:cNvPr>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FC45ABD1-519F-493C-AF83-DF850FAF18A1}"/>
              </a:ext>
            </a:extLst>
          </p:cNvPr>
          <p:cNvSpPr>
            <a:spLocks noGrp="1"/>
          </p:cNvSpPr>
          <p:nvPr>
            <p:ph type="sldNum" sz="quarter" idx="4"/>
          </p:nvPr>
        </p:nvSpPr>
        <p:spPr>
          <a:xfrm>
            <a:off x="7677150" y="6492876"/>
            <a:ext cx="2228850" cy="365125"/>
          </a:xfrm>
          <a:prstGeom prst="rect">
            <a:avLst/>
          </a:prstGeom>
        </p:spPr>
        <p:txBody>
          <a:bodyPr vert="horz" lIns="91440" tIns="45720" rIns="91440" bIns="45720" rtlCol="0" anchor="ctr"/>
          <a:lstStyle>
            <a:lvl1pPr algn="r">
              <a:defRPr sz="2000">
                <a:solidFill>
                  <a:schemeClr val="tx1"/>
                </a:solidFill>
              </a:defRPr>
            </a:lvl1pPr>
          </a:lstStyle>
          <a:p>
            <a:pPr>
              <a:defRPr/>
            </a:pPr>
            <a:fld id="{85624904-C014-432C-8727-27329A55D0FE}" type="slidenum">
              <a:rPr lang="ja-JP" altLang="en-US"/>
              <a:pPr>
                <a:defRPr/>
              </a:pPr>
              <a:t>‹#›</a:t>
            </a:fld>
            <a:endParaRPr lang="ja-JP" altLang="en-US"/>
          </a:p>
        </p:txBody>
      </p:sp>
    </p:spTree>
    <p:extLst>
      <p:ext uri="{BB962C8B-B14F-4D97-AF65-F5344CB8AC3E}">
        <p14:creationId xmlns:p14="http://schemas.microsoft.com/office/powerpoint/2010/main" val="3236947867"/>
      </p:ext>
    </p:extLst>
  </p:cSld>
  <p:clrMap bg1="lt1" tx1="dk1" bg2="lt2" tx2="dk2" accent1="accent1" accent2="accent2" accent3="accent3" accent4="accent4" accent5="accent5" accent6="accent6" hlink="hlink" folHlink="folHlink"/>
  <p:sldLayoutIdLst>
    <p:sldLayoutId id="2147484103" r:id="rId1"/>
    <p:sldLayoutId id="2147484104" r:id="rId2"/>
    <p:sldLayoutId id="2147484105" r:id="rId3"/>
    <p:sldLayoutId id="2147484106" r:id="rId4"/>
    <p:sldLayoutId id="2147484107" r:id="rId5"/>
    <p:sldLayoutId id="2147484108" r:id="rId6"/>
    <p:sldLayoutId id="2147484109" r:id="rId7"/>
    <p:sldLayoutId id="2147484110" r:id="rId8"/>
    <p:sldLayoutId id="2147484111" r:id="rId9"/>
    <p:sldLayoutId id="2147484112" r:id="rId10"/>
    <p:sldLayoutId id="2147484113" r:id="rId11"/>
  </p:sldLayoutIdLst>
  <p:hf sldNum="0" hdr="0" ftr="0" dt="0"/>
  <p:txStyles>
    <p:titleStyle>
      <a:lvl1pPr algn="l" defTabSz="685800" rtl="0" eaLnBrk="0" fontAlgn="base" hangingPunct="0">
        <a:lnSpc>
          <a:spcPct val="90000"/>
        </a:lnSpc>
        <a:spcBef>
          <a:spcPct val="0"/>
        </a:spcBef>
        <a:spcAft>
          <a:spcPct val="0"/>
        </a:spcAft>
        <a:defRPr kumimoji="1"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kumimoji="1" sz="3300">
          <a:solidFill>
            <a:schemeClr val="tx1"/>
          </a:solidFill>
          <a:latin typeface="游ゴシック Light" panose="020B0300000000000000" pitchFamily="50" charset="-128"/>
          <a:ea typeface="游ゴシック Light" panose="020B0300000000000000" pitchFamily="50" charset="-128"/>
        </a:defRPr>
      </a:lvl2pPr>
      <a:lvl3pPr algn="l" defTabSz="685800" rtl="0" eaLnBrk="0" fontAlgn="base" hangingPunct="0">
        <a:lnSpc>
          <a:spcPct val="90000"/>
        </a:lnSpc>
        <a:spcBef>
          <a:spcPct val="0"/>
        </a:spcBef>
        <a:spcAft>
          <a:spcPct val="0"/>
        </a:spcAft>
        <a:defRPr kumimoji="1" sz="3300">
          <a:solidFill>
            <a:schemeClr val="tx1"/>
          </a:solidFill>
          <a:latin typeface="游ゴシック Light" panose="020B0300000000000000" pitchFamily="50" charset="-128"/>
          <a:ea typeface="游ゴシック Light" panose="020B0300000000000000" pitchFamily="50" charset="-128"/>
        </a:defRPr>
      </a:lvl3pPr>
      <a:lvl4pPr algn="l" defTabSz="685800" rtl="0" eaLnBrk="0" fontAlgn="base" hangingPunct="0">
        <a:lnSpc>
          <a:spcPct val="90000"/>
        </a:lnSpc>
        <a:spcBef>
          <a:spcPct val="0"/>
        </a:spcBef>
        <a:spcAft>
          <a:spcPct val="0"/>
        </a:spcAft>
        <a:defRPr kumimoji="1" sz="3300">
          <a:solidFill>
            <a:schemeClr val="tx1"/>
          </a:solidFill>
          <a:latin typeface="游ゴシック Light" panose="020B0300000000000000" pitchFamily="50" charset="-128"/>
          <a:ea typeface="游ゴシック Light" panose="020B0300000000000000" pitchFamily="50" charset="-128"/>
        </a:defRPr>
      </a:lvl4pPr>
      <a:lvl5pPr algn="l" defTabSz="685800" rtl="0" eaLnBrk="0" fontAlgn="base" hangingPunct="0">
        <a:lnSpc>
          <a:spcPct val="90000"/>
        </a:lnSpc>
        <a:spcBef>
          <a:spcPct val="0"/>
        </a:spcBef>
        <a:spcAft>
          <a:spcPct val="0"/>
        </a:spcAft>
        <a:defRPr kumimoji="1" sz="3300">
          <a:solidFill>
            <a:schemeClr val="tx1"/>
          </a:solidFill>
          <a:latin typeface="游ゴシック Light" panose="020B0300000000000000" pitchFamily="50" charset="-128"/>
          <a:ea typeface="游ゴシック Light" panose="020B0300000000000000" pitchFamily="50" charset="-128"/>
        </a:defRPr>
      </a:lvl5pPr>
      <a:lvl6pPr marL="457200" algn="l" defTabSz="685800" rtl="0" fontAlgn="base">
        <a:lnSpc>
          <a:spcPct val="90000"/>
        </a:lnSpc>
        <a:spcBef>
          <a:spcPct val="0"/>
        </a:spcBef>
        <a:spcAft>
          <a:spcPct val="0"/>
        </a:spcAft>
        <a:defRPr kumimoji="1" sz="3300">
          <a:solidFill>
            <a:schemeClr val="tx1"/>
          </a:solidFill>
          <a:latin typeface="游ゴシック Light" panose="020B0300000000000000" pitchFamily="50" charset="-128"/>
          <a:ea typeface="游ゴシック Light" panose="020B0300000000000000" pitchFamily="50" charset="-128"/>
        </a:defRPr>
      </a:lvl6pPr>
      <a:lvl7pPr marL="914400" algn="l" defTabSz="685800" rtl="0" fontAlgn="base">
        <a:lnSpc>
          <a:spcPct val="90000"/>
        </a:lnSpc>
        <a:spcBef>
          <a:spcPct val="0"/>
        </a:spcBef>
        <a:spcAft>
          <a:spcPct val="0"/>
        </a:spcAft>
        <a:defRPr kumimoji="1" sz="3300">
          <a:solidFill>
            <a:schemeClr val="tx1"/>
          </a:solidFill>
          <a:latin typeface="游ゴシック Light" panose="020B0300000000000000" pitchFamily="50" charset="-128"/>
          <a:ea typeface="游ゴシック Light" panose="020B0300000000000000" pitchFamily="50" charset="-128"/>
        </a:defRPr>
      </a:lvl7pPr>
      <a:lvl8pPr marL="1371600" algn="l" defTabSz="685800" rtl="0" fontAlgn="base">
        <a:lnSpc>
          <a:spcPct val="90000"/>
        </a:lnSpc>
        <a:spcBef>
          <a:spcPct val="0"/>
        </a:spcBef>
        <a:spcAft>
          <a:spcPct val="0"/>
        </a:spcAft>
        <a:defRPr kumimoji="1" sz="3300">
          <a:solidFill>
            <a:schemeClr val="tx1"/>
          </a:solidFill>
          <a:latin typeface="游ゴシック Light" panose="020B0300000000000000" pitchFamily="50" charset="-128"/>
          <a:ea typeface="游ゴシック Light" panose="020B0300000000000000" pitchFamily="50" charset="-128"/>
        </a:defRPr>
      </a:lvl8pPr>
      <a:lvl9pPr marL="1828800" algn="l" defTabSz="685800" rtl="0" fontAlgn="base">
        <a:lnSpc>
          <a:spcPct val="90000"/>
        </a:lnSpc>
        <a:spcBef>
          <a:spcPct val="0"/>
        </a:spcBef>
        <a:spcAft>
          <a:spcPct val="0"/>
        </a:spcAft>
        <a:defRPr kumimoji="1" sz="3300">
          <a:solidFill>
            <a:schemeClr val="tx1"/>
          </a:solidFill>
          <a:latin typeface="游ゴシック Light" panose="020B0300000000000000" pitchFamily="50" charset="-128"/>
          <a:ea typeface="游ゴシック Light" panose="020B0300000000000000" pitchFamily="50" charset="-128"/>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umimoji="1"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kumimoji="1"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kumimoji="1"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40.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3175" y="1628562"/>
            <a:ext cx="9902825" cy="143263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3200" dirty="0"/>
              <a:t>仮置場に関する初動対応</a:t>
            </a:r>
            <a:r>
              <a:rPr lang="ja-JP" altLang="ja-JP" sz="3200" dirty="0"/>
              <a:t>について</a:t>
            </a:r>
            <a:endParaRPr lang="en-US" altLang="ja-JP" sz="3200" dirty="0">
              <a:solidFill>
                <a:prstClr val="white"/>
              </a:solidFill>
              <a:latin typeface="ＭＳ ゴシック" panose="020B0609070205080204" pitchFamily="49" charset="-128"/>
              <a:ea typeface="ＭＳ ゴシック" panose="020B0609070205080204" pitchFamily="49" charset="-128"/>
            </a:endParaRPr>
          </a:p>
        </p:txBody>
      </p:sp>
      <p:sp>
        <p:nvSpPr>
          <p:cNvPr id="4" name="正方形/長方形 3"/>
          <p:cNvSpPr/>
          <p:nvPr/>
        </p:nvSpPr>
        <p:spPr>
          <a:xfrm>
            <a:off x="2631785" y="4356889"/>
            <a:ext cx="4985238" cy="659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eaLnBrk="1" hangingPunct="1">
              <a:defRPr/>
            </a:pPr>
            <a:r>
              <a:rPr lang="ja-JP" altLang="en-US" sz="2800" dirty="0">
                <a:solidFill>
                  <a:schemeClr val="tx1"/>
                </a:solidFill>
                <a:latin typeface="ＭＳ ゴシック" panose="020B0609070205080204" pitchFamily="49" charset="-128"/>
                <a:ea typeface="ＭＳ ゴシック" panose="020B0609070205080204" pitchFamily="49" charset="-128"/>
              </a:rPr>
              <a:t>令和３年１２月１７日</a:t>
            </a:r>
            <a:endParaRPr lang="en-US" altLang="ja-JP" sz="2800" dirty="0">
              <a:solidFill>
                <a:schemeClr val="tx1"/>
              </a:solidFill>
              <a:latin typeface="ＭＳ ゴシック" panose="020B0609070205080204" pitchFamily="49" charset="-128"/>
              <a:ea typeface="ＭＳ ゴシック" panose="020B0609070205080204" pitchFamily="49" charset="-128"/>
            </a:endParaRPr>
          </a:p>
        </p:txBody>
      </p:sp>
      <p:sp>
        <p:nvSpPr>
          <p:cNvPr id="8" name="サブタイトル 2"/>
          <p:cNvSpPr txBox="1">
            <a:spLocks/>
          </p:cNvSpPr>
          <p:nvPr/>
        </p:nvSpPr>
        <p:spPr>
          <a:xfrm>
            <a:off x="1235972" y="5186130"/>
            <a:ext cx="7776864" cy="848911"/>
          </a:xfrm>
          <a:prstGeom prst="rect">
            <a:avLst/>
          </a:prstGeom>
        </p:spPr>
        <p:txBody>
          <a:bodyPr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defRPr/>
            </a:pPr>
            <a:r>
              <a:rPr lang="ja-JP" altLang="en-US" sz="2215" dirty="0">
                <a:latin typeface="ＤＦ平成ゴシック体W5" pitchFamily="49" charset="-128"/>
                <a:ea typeface="ＤＦ平成ゴシック体W5" pitchFamily="49" charset="-128"/>
              </a:rPr>
              <a:t>環境省近畿地方環境事務所　資源循環課</a:t>
            </a:r>
            <a:endParaRPr lang="en-US" altLang="ja-JP" sz="2215" dirty="0">
              <a:latin typeface="ＤＦ平成ゴシック体W5" pitchFamily="49" charset="-128"/>
              <a:ea typeface="ＤＦ平成ゴシック体W5" pitchFamily="49" charset="-128"/>
            </a:endParaRPr>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694" y="5320072"/>
            <a:ext cx="879475"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テキスト ボックス 1"/>
          <p:cNvSpPr txBox="1"/>
          <p:nvPr/>
        </p:nvSpPr>
        <p:spPr>
          <a:xfrm>
            <a:off x="5499462" y="332869"/>
            <a:ext cx="4167051" cy="307777"/>
          </a:xfrm>
          <a:prstGeom prst="rect">
            <a:avLst/>
          </a:prstGeom>
          <a:noFill/>
        </p:spPr>
        <p:txBody>
          <a:bodyPr wrap="square" rtlCol="0">
            <a:spAutoFit/>
          </a:bodyPr>
          <a:lstStyle/>
          <a:p>
            <a:pPr algn="ctr">
              <a:spcAft>
                <a:spcPts val="600"/>
              </a:spcAft>
            </a:pPr>
            <a:r>
              <a:rPr lang="zh-TW" altLang="en-US" sz="1400" dirty="0">
                <a:latin typeface="HG丸ｺﾞｼｯｸM-PRO" panose="020F0600000000000000" pitchFamily="50" charset="-128"/>
                <a:ea typeface="HG丸ｺﾞｼｯｸM-PRO" panose="020F0600000000000000" pitchFamily="50" charset="-128"/>
              </a:rPr>
              <a:t>令和</a:t>
            </a:r>
            <a:r>
              <a:rPr lang="ja-JP" altLang="en-US" sz="1400" dirty="0">
                <a:latin typeface="HG丸ｺﾞｼｯｸM-PRO" panose="020F0600000000000000" pitchFamily="50" charset="-128"/>
                <a:ea typeface="HG丸ｺﾞｼｯｸM-PRO" panose="020F0600000000000000" pitchFamily="50" charset="-128"/>
              </a:rPr>
              <a:t>３</a:t>
            </a:r>
            <a:r>
              <a:rPr lang="zh-TW" altLang="en-US" sz="1400" dirty="0">
                <a:latin typeface="HG丸ｺﾞｼｯｸM-PRO" panose="020F0600000000000000" pitchFamily="50" charset="-128"/>
                <a:ea typeface="HG丸ｺﾞｼｯｸM-PRO" panose="020F0600000000000000" pitchFamily="50" charset="-128"/>
              </a:rPr>
              <a:t>年度</a:t>
            </a:r>
            <a:r>
              <a:rPr lang="ja-JP" altLang="en-US" sz="1400" dirty="0">
                <a:latin typeface="HG丸ｺﾞｼｯｸM-PRO" panose="020F0600000000000000" pitchFamily="50" charset="-128"/>
                <a:ea typeface="HG丸ｺﾞｼｯｸM-PRO" panose="020F0600000000000000" pitchFamily="50" charset="-128"/>
              </a:rPr>
              <a:t>大阪府</a:t>
            </a:r>
            <a:r>
              <a:rPr lang="ja-JP" altLang="ja-JP" sz="1400" dirty="0">
                <a:latin typeface="HG丸ｺﾞｼｯｸM-PRO" panose="020F0600000000000000" pitchFamily="50" charset="-128"/>
                <a:ea typeface="HG丸ｺﾞｼｯｸM-PRO" panose="020F0600000000000000" pitchFamily="50" charset="-128"/>
              </a:rPr>
              <a:t>災害廃棄物対策</a:t>
            </a:r>
            <a:r>
              <a:rPr lang="ja-JP" altLang="en-US" sz="1400" dirty="0">
                <a:latin typeface="HG丸ｺﾞｼｯｸM-PRO" panose="020F0600000000000000" pitchFamily="50" charset="-128"/>
                <a:ea typeface="HG丸ｺﾞｼｯｸM-PRO" panose="020F0600000000000000" pitchFamily="50" charset="-128"/>
              </a:rPr>
              <a:t>研修（講義３）</a:t>
            </a:r>
            <a:endParaRPr lang="zh-TW" altLang="en-US" sz="14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13412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32BD740-647D-49A1-8B5E-89FFC60E5C8F}"/>
              </a:ext>
            </a:extLst>
          </p:cNvPr>
          <p:cNvSpPr>
            <a:spLocks noGrp="1"/>
          </p:cNvSpPr>
          <p:nvPr>
            <p:ph type="sldNum" sz="quarter" idx="12"/>
          </p:nvPr>
        </p:nvSpPr>
        <p:spPr/>
        <p:txBody>
          <a:bodyPr/>
          <a:lstStyle/>
          <a:p>
            <a:r>
              <a:rPr kumimoji="1" lang="ja-JP" altLang="en-US" dirty="0"/>
              <a:t>９</a:t>
            </a:r>
          </a:p>
        </p:txBody>
      </p:sp>
      <p:cxnSp>
        <p:nvCxnSpPr>
          <p:cNvPr id="3" name="直線コネクタ 2">
            <a:extLst>
              <a:ext uri="{FF2B5EF4-FFF2-40B4-BE49-F238E27FC236}">
                <a16:creationId xmlns:a16="http://schemas.microsoft.com/office/drawing/2014/main" id="{D10DA4C5-CCA8-426C-A72A-3F4AA40925C8}"/>
              </a:ext>
            </a:extLst>
          </p:cNvPr>
          <p:cNvCxnSpPr/>
          <p:nvPr/>
        </p:nvCxnSpPr>
        <p:spPr>
          <a:xfrm>
            <a:off x="1008956" y="746103"/>
            <a:ext cx="8067760"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4" name="テキスト ボックス 3">
            <a:extLst>
              <a:ext uri="{FF2B5EF4-FFF2-40B4-BE49-F238E27FC236}">
                <a16:creationId xmlns:a16="http://schemas.microsoft.com/office/drawing/2014/main" id="{27AA1FA2-541E-4DD9-BAC8-EDAB44F3388A}"/>
              </a:ext>
            </a:extLst>
          </p:cNvPr>
          <p:cNvSpPr txBox="1"/>
          <p:nvPr/>
        </p:nvSpPr>
        <p:spPr>
          <a:xfrm>
            <a:off x="1397001" y="211666"/>
            <a:ext cx="7171267" cy="461665"/>
          </a:xfrm>
          <a:prstGeom prst="rect">
            <a:avLst/>
          </a:prstGeom>
          <a:noFill/>
        </p:spPr>
        <p:txBody>
          <a:bodyPr wrap="square" rtlCol="0">
            <a:spAutoFit/>
          </a:bodyPr>
          <a:lstStyle/>
          <a:p>
            <a:pPr algn="ctr"/>
            <a:r>
              <a:rPr lang="ja-JP" altLang="en-US" sz="2400" dirty="0"/>
              <a:t>災害時の行政能力の限界</a:t>
            </a:r>
          </a:p>
        </p:txBody>
      </p:sp>
      <p:sp>
        <p:nvSpPr>
          <p:cNvPr id="5" name="テキスト ボックス 4">
            <a:extLst>
              <a:ext uri="{FF2B5EF4-FFF2-40B4-BE49-F238E27FC236}">
                <a16:creationId xmlns:a16="http://schemas.microsoft.com/office/drawing/2014/main" id="{A8004C05-34C0-4A40-8024-B86B91BAE0E7}"/>
              </a:ext>
            </a:extLst>
          </p:cNvPr>
          <p:cNvSpPr txBox="1"/>
          <p:nvPr/>
        </p:nvSpPr>
        <p:spPr>
          <a:xfrm>
            <a:off x="1210735" y="846668"/>
            <a:ext cx="7509934" cy="5262979"/>
          </a:xfrm>
          <a:prstGeom prst="rect">
            <a:avLst/>
          </a:prstGeom>
          <a:noFill/>
        </p:spPr>
        <p:txBody>
          <a:bodyPr wrap="square" rtlCol="0">
            <a:spAutoFit/>
          </a:bodyPr>
          <a:lstStyle/>
          <a:p>
            <a:pPr marL="285750" indent="-285750">
              <a:buFont typeface="Wingdings" panose="05000000000000000000" pitchFamily="2" charset="2"/>
              <a:buChar char="l"/>
            </a:pPr>
            <a:r>
              <a:rPr lang="ja-JP" altLang="en-US" sz="2400" b="1" dirty="0">
                <a:latin typeface="HGS創英角ﾎﾟｯﾌﾟ体" panose="040B0A00000000000000" pitchFamily="50" charset="-128"/>
                <a:ea typeface="HGS創英角ﾎﾟｯﾌﾟ体" panose="040B0A00000000000000" pitchFamily="50" charset="-128"/>
              </a:rPr>
              <a:t>一度に、大量に発生</a:t>
            </a:r>
            <a:endParaRPr lang="en-US" altLang="ja-JP" sz="2400" b="1" dirty="0">
              <a:latin typeface="HGS創英角ﾎﾟｯﾌﾟ体" panose="040B0A00000000000000" pitchFamily="50" charset="-128"/>
              <a:ea typeface="HGS創英角ﾎﾟｯﾌﾟ体" panose="040B0A00000000000000" pitchFamily="50" charset="-128"/>
            </a:endParaRPr>
          </a:p>
          <a:p>
            <a:pPr marL="285750" indent="-285750">
              <a:buFont typeface="Wingdings" panose="05000000000000000000" pitchFamily="2" charset="2"/>
              <a:buChar char="l"/>
            </a:pPr>
            <a:endParaRPr lang="en-US" altLang="ja-JP" sz="2400" b="1" dirty="0">
              <a:latin typeface="HGS創英角ﾎﾟｯﾌﾟ体" panose="040B0A00000000000000" pitchFamily="50" charset="-128"/>
              <a:ea typeface="HGS創英角ﾎﾟｯﾌﾟ体" panose="040B0A00000000000000" pitchFamily="50" charset="-128"/>
            </a:endParaRPr>
          </a:p>
          <a:p>
            <a:pPr marL="285750" indent="-285750">
              <a:buFont typeface="Wingdings" panose="05000000000000000000" pitchFamily="2" charset="2"/>
              <a:buChar char="l"/>
            </a:pPr>
            <a:endParaRPr lang="en-US" altLang="ja-JP" sz="2400" b="1" dirty="0">
              <a:latin typeface="HGS創英角ﾎﾟｯﾌﾟ体" panose="040B0A00000000000000" pitchFamily="50" charset="-128"/>
              <a:ea typeface="HGS創英角ﾎﾟｯﾌﾟ体" panose="040B0A00000000000000" pitchFamily="50" charset="-128"/>
            </a:endParaRPr>
          </a:p>
          <a:p>
            <a:pPr marL="285750" indent="-285750">
              <a:buFont typeface="Wingdings" panose="05000000000000000000" pitchFamily="2" charset="2"/>
              <a:buChar char="l"/>
            </a:pPr>
            <a:endParaRPr lang="en-US" altLang="ja-JP" sz="2400" b="1" dirty="0">
              <a:latin typeface="HGS創英角ﾎﾟｯﾌﾟ体" panose="040B0A00000000000000" pitchFamily="50" charset="-128"/>
              <a:ea typeface="HGS創英角ﾎﾟｯﾌﾟ体" panose="040B0A00000000000000" pitchFamily="50" charset="-128"/>
            </a:endParaRPr>
          </a:p>
          <a:p>
            <a:pPr marL="285750" indent="-285750">
              <a:buFont typeface="Wingdings" panose="05000000000000000000" pitchFamily="2" charset="2"/>
              <a:buChar char="l"/>
            </a:pPr>
            <a:r>
              <a:rPr lang="ja-JP" altLang="en-US" sz="2400" b="1" dirty="0">
                <a:latin typeface="HGS創英角ﾎﾟｯﾌﾟ体" panose="040B0A00000000000000" pitchFamily="50" charset="-128"/>
                <a:ea typeface="HGS創英角ﾎﾟｯﾌﾟ体" panose="040B0A00000000000000" pitchFamily="50" charset="-128"/>
              </a:rPr>
              <a:t>自治体が普段扱っていない性状の廃棄物が発生</a:t>
            </a:r>
            <a:endParaRPr lang="en-US" altLang="ja-JP" sz="2400" b="1" dirty="0">
              <a:latin typeface="HGS創英角ﾎﾟｯﾌﾟ体" panose="040B0A00000000000000" pitchFamily="50" charset="-128"/>
              <a:ea typeface="HGS創英角ﾎﾟｯﾌﾟ体" panose="040B0A00000000000000" pitchFamily="50" charset="-128"/>
            </a:endParaRPr>
          </a:p>
          <a:p>
            <a:pPr marL="285750" indent="-285750">
              <a:buFont typeface="Wingdings" panose="05000000000000000000" pitchFamily="2" charset="2"/>
              <a:buChar char="l"/>
            </a:pPr>
            <a:endParaRPr lang="en-US" altLang="ja-JP" sz="2400" b="1" dirty="0">
              <a:latin typeface="HGS創英角ﾎﾟｯﾌﾟ体" panose="040B0A00000000000000" pitchFamily="50" charset="-128"/>
              <a:ea typeface="HGS創英角ﾎﾟｯﾌﾟ体" panose="040B0A00000000000000" pitchFamily="50" charset="-128"/>
            </a:endParaRPr>
          </a:p>
          <a:p>
            <a:pPr marL="285750" indent="-285750">
              <a:buFont typeface="Wingdings" panose="05000000000000000000" pitchFamily="2" charset="2"/>
              <a:buChar char="l"/>
            </a:pPr>
            <a:endParaRPr lang="en-US" altLang="ja-JP" sz="2400" b="1" dirty="0">
              <a:latin typeface="HGS創英角ﾎﾟｯﾌﾟ体" panose="040B0A00000000000000" pitchFamily="50" charset="-128"/>
              <a:ea typeface="HGS創英角ﾎﾟｯﾌﾟ体" panose="040B0A00000000000000" pitchFamily="50" charset="-128"/>
            </a:endParaRPr>
          </a:p>
          <a:p>
            <a:pPr marL="285750" indent="-285750">
              <a:buFont typeface="Wingdings" panose="05000000000000000000" pitchFamily="2" charset="2"/>
              <a:buChar char="l"/>
            </a:pPr>
            <a:endParaRPr lang="en-US" altLang="ja-JP" sz="2400" b="1" dirty="0">
              <a:latin typeface="HGS創英角ﾎﾟｯﾌﾟ体" panose="040B0A00000000000000" pitchFamily="50" charset="-128"/>
              <a:ea typeface="HGS創英角ﾎﾟｯﾌﾟ体" panose="040B0A00000000000000" pitchFamily="50" charset="-128"/>
            </a:endParaRPr>
          </a:p>
          <a:p>
            <a:pPr marL="285750" indent="-285750">
              <a:buFont typeface="Wingdings" panose="05000000000000000000" pitchFamily="2" charset="2"/>
              <a:buChar char="l"/>
            </a:pPr>
            <a:r>
              <a:rPr lang="ja-JP" altLang="en-US" sz="2400" b="1" dirty="0">
                <a:latin typeface="HGS創英角ﾎﾟｯﾌﾟ体" panose="040B0A00000000000000" pitchFamily="50" charset="-128"/>
                <a:ea typeface="HGS創英角ﾎﾟｯﾌﾟ体" panose="040B0A00000000000000" pitchFamily="50" charset="-128"/>
              </a:rPr>
              <a:t>普段とは異なる量・質の業務が発生</a:t>
            </a:r>
            <a:endParaRPr lang="en-US" altLang="ja-JP" sz="2400" b="1" dirty="0">
              <a:latin typeface="HGS創英角ﾎﾟｯﾌﾟ体" panose="040B0A00000000000000" pitchFamily="50" charset="-128"/>
              <a:ea typeface="HGS創英角ﾎﾟｯﾌﾟ体" panose="040B0A00000000000000" pitchFamily="50" charset="-128"/>
            </a:endParaRPr>
          </a:p>
          <a:p>
            <a:pPr marL="285750" indent="-285750">
              <a:buFont typeface="Wingdings" panose="05000000000000000000" pitchFamily="2" charset="2"/>
              <a:buChar char="l"/>
            </a:pPr>
            <a:endParaRPr lang="en-US" altLang="ja-JP" sz="2400" b="1" dirty="0">
              <a:latin typeface="HGS創英角ﾎﾟｯﾌﾟ体" panose="040B0A00000000000000" pitchFamily="50" charset="-128"/>
              <a:ea typeface="HGS創英角ﾎﾟｯﾌﾟ体" panose="040B0A00000000000000" pitchFamily="50" charset="-128"/>
            </a:endParaRPr>
          </a:p>
          <a:p>
            <a:pPr marL="285750" indent="-285750">
              <a:buFont typeface="Wingdings" panose="05000000000000000000" pitchFamily="2" charset="2"/>
              <a:buChar char="l"/>
            </a:pPr>
            <a:endParaRPr lang="en-US" altLang="ja-JP" sz="2400" b="1" dirty="0">
              <a:latin typeface="HGS創英角ﾎﾟｯﾌﾟ体" panose="040B0A00000000000000" pitchFamily="50" charset="-128"/>
              <a:ea typeface="HGS創英角ﾎﾟｯﾌﾟ体" panose="040B0A00000000000000" pitchFamily="50" charset="-128"/>
            </a:endParaRPr>
          </a:p>
          <a:p>
            <a:pPr marL="285750" indent="-285750">
              <a:buFont typeface="Wingdings" panose="05000000000000000000" pitchFamily="2" charset="2"/>
              <a:buChar char="l"/>
            </a:pPr>
            <a:endParaRPr lang="en-US" altLang="ja-JP" sz="2400" b="1" dirty="0">
              <a:latin typeface="HGS創英角ﾎﾟｯﾌﾟ体" panose="040B0A00000000000000" pitchFamily="50" charset="-128"/>
              <a:ea typeface="HGS創英角ﾎﾟｯﾌﾟ体" panose="040B0A00000000000000" pitchFamily="50" charset="-128"/>
            </a:endParaRPr>
          </a:p>
          <a:p>
            <a:pPr marL="285750" indent="-285750">
              <a:buFont typeface="Wingdings" panose="05000000000000000000" pitchFamily="2" charset="2"/>
              <a:buChar char="l"/>
            </a:pPr>
            <a:endParaRPr lang="en-US" altLang="ja-JP" sz="2400" b="1" dirty="0">
              <a:latin typeface="HGS創英角ﾎﾟｯﾌﾟ体" panose="040B0A00000000000000" pitchFamily="50" charset="-128"/>
              <a:ea typeface="HGS創英角ﾎﾟｯﾌﾟ体" panose="040B0A00000000000000" pitchFamily="50" charset="-128"/>
            </a:endParaRPr>
          </a:p>
          <a:p>
            <a:pPr marL="285750" indent="-285750">
              <a:buFont typeface="Wingdings" panose="05000000000000000000" pitchFamily="2" charset="2"/>
              <a:buChar char="l"/>
            </a:pPr>
            <a:r>
              <a:rPr lang="ja-JP" altLang="en-US" sz="2400" b="1" dirty="0">
                <a:latin typeface="HGS創英角ﾎﾟｯﾌﾟ体" panose="040B0A00000000000000" pitchFamily="50" charset="-128"/>
                <a:ea typeface="HGS創英角ﾎﾟｯﾌﾟ体" panose="040B0A00000000000000" pitchFamily="50" charset="-128"/>
              </a:rPr>
              <a:t>災害時特有の状況</a:t>
            </a:r>
          </a:p>
        </p:txBody>
      </p:sp>
      <p:sp>
        <p:nvSpPr>
          <p:cNvPr id="6" name="テキスト ボックス 5">
            <a:extLst>
              <a:ext uri="{FF2B5EF4-FFF2-40B4-BE49-F238E27FC236}">
                <a16:creationId xmlns:a16="http://schemas.microsoft.com/office/drawing/2014/main" id="{7907793A-308B-4410-8230-BCC16273EAE0}"/>
              </a:ext>
            </a:extLst>
          </p:cNvPr>
          <p:cNvSpPr txBox="1"/>
          <p:nvPr/>
        </p:nvSpPr>
        <p:spPr>
          <a:xfrm>
            <a:off x="1735666" y="1307711"/>
            <a:ext cx="6106387" cy="646331"/>
          </a:xfrm>
          <a:prstGeom prst="rect">
            <a:avLst/>
          </a:prstGeom>
          <a:noFill/>
        </p:spPr>
        <p:txBody>
          <a:bodyPr wrap="square" rtlCol="0">
            <a:spAutoFit/>
          </a:bodyPr>
          <a:lstStyle/>
          <a:p>
            <a:pPr marL="285750" indent="-285750">
              <a:buFont typeface="Wingdings" panose="05000000000000000000" pitchFamily="2" charset="2"/>
              <a:buChar char="ü"/>
            </a:pPr>
            <a:r>
              <a:rPr lang="ja-JP" altLang="en-US" dirty="0"/>
              <a:t>年間発生量の〇〇倍</a:t>
            </a:r>
            <a:endParaRPr lang="en-US" altLang="ja-JP" dirty="0"/>
          </a:p>
          <a:p>
            <a:pPr marL="285750" indent="-285750">
              <a:buFont typeface="Wingdings" panose="05000000000000000000" pitchFamily="2" charset="2"/>
              <a:buChar char="ü"/>
            </a:pPr>
            <a:r>
              <a:rPr lang="ja-JP" altLang="en-US" dirty="0"/>
              <a:t>災害発生日の翌日から片付けごみの排出が始まる</a:t>
            </a:r>
          </a:p>
        </p:txBody>
      </p:sp>
      <p:sp>
        <p:nvSpPr>
          <p:cNvPr id="7" name="テキスト ボックス 6">
            <a:extLst>
              <a:ext uri="{FF2B5EF4-FFF2-40B4-BE49-F238E27FC236}">
                <a16:creationId xmlns:a16="http://schemas.microsoft.com/office/drawing/2014/main" id="{2452B48D-828B-4350-96E6-8D19E5212124}"/>
              </a:ext>
            </a:extLst>
          </p:cNvPr>
          <p:cNvSpPr txBox="1"/>
          <p:nvPr/>
        </p:nvSpPr>
        <p:spPr>
          <a:xfrm>
            <a:off x="1735665" y="2759636"/>
            <a:ext cx="7425268" cy="923330"/>
          </a:xfrm>
          <a:prstGeom prst="rect">
            <a:avLst/>
          </a:prstGeom>
          <a:noFill/>
        </p:spPr>
        <p:txBody>
          <a:bodyPr wrap="square" rtlCol="0">
            <a:spAutoFit/>
          </a:bodyPr>
          <a:lstStyle/>
          <a:p>
            <a:pPr marL="285750" indent="-285750">
              <a:buFont typeface="Wingdings" panose="05000000000000000000" pitchFamily="2" charset="2"/>
              <a:buChar char="ü"/>
            </a:pPr>
            <a:r>
              <a:rPr lang="ja-JP" altLang="en-US" dirty="0"/>
              <a:t>災害廃棄物は「一般廃棄物」</a:t>
            </a:r>
            <a:endParaRPr lang="en-US" altLang="ja-JP" dirty="0"/>
          </a:p>
          <a:p>
            <a:pPr marL="285750" indent="-285750">
              <a:buFont typeface="Wingdings" panose="05000000000000000000" pitchFamily="2" charset="2"/>
              <a:buChar char="ü"/>
            </a:pPr>
            <a:r>
              <a:rPr lang="ja-JP" altLang="en-US" dirty="0"/>
              <a:t>でも実際には解体ごみや危険物等、産業廃棄物に近いものが大量に発生する</a:t>
            </a:r>
          </a:p>
        </p:txBody>
      </p:sp>
      <p:sp>
        <p:nvSpPr>
          <p:cNvPr id="8" name="テキスト ボックス 7">
            <a:extLst>
              <a:ext uri="{FF2B5EF4-FFF2-40B4-BE49-F238E27FC236}">
                <a16:creationId xmlns:a16="http://schemas.microsoft.com/office/drawing/2014/main" id="{9E7C10D7-E961-4133-B0EE-FD4CB2DE9768}"/>
              </a:ext>
            </a:extLst>
          </p:cNvPr>
          <p:cNvSpPr txBox="1"/>
          <p:nvPr/>
        </p:nvSpPr>
        <p:spPr>
          <a:xfrm>
            <a:off x="1735665" y="4194482"/>
            <a:ext cx="7425268" cy="1200329"/>
          </a:xfrm>
          <a:prstGeom prst="rect">
            <a:avLst/>
          </a:prstGeom>
          <a:noFill/>
        </p:spPr>
        <p:txBody>
          <a:bodyPr wrap="square" rtlCol="0">
            <a:spAutoFit/>
          </a:bodyPr>
          <a:lstStyle/>
          <a:p>
            <a:pPr marL="285750" indent="-285750">
              <a:buFont typeface="Wingdings" panose="05000000000000000000" pitchFamily="2" charset="2"/>
              <a:buChar char="ü"/>
            </a:pPr>
            <a:r>
              <a:rPr lang="ja-JP" altLang="en-US" dirty="0"/>
              <a:t>支援の受け入れ、他組織との連携</a:t>
            </a:r>
            <a:endParaRPr lang="en-US" altLang="ja-JP" dirty="0"/>
          </a:p>
          <a:p>
            <a:pPr marL="285750" indent="-285750">
              <a:buFont typeface="Wingdings" panose="05000000000000000000" pitchFamily="2" charset="2"/>
              <a:buChar char="ü"/>
            </a:pPr>
            <a:r>
              <a:rPr lang="ja-JP" altLang="en-US" dirty="0"/>
              <a:t>技術系（</a:t>
            </a:r>
            <a:r>
              <a:rPr lang="en-US" altLang="ja-JP" dirty="0"/>
              <a:t>ex.</a:t>
            </a:r>
            <a:r>
              <a:rPr lang="ja-JP" altLang="en-US" dirty="0"/>
              <a:t>土木積算）と事務系（</a:t>
            </a:r>
            <a:r>
              <a:rPr lang="en-US" altLang="ja-JP" dirty="0"/>
              <a:t>ex.</a:t>
            </a:r>
            <a:r>
              <a:rPr lang="ja-JP" altLang="en-US" dirty="0"/>
              <a:t>外注管理、災害査定対応等）の両方の業務が求められる</a:t>
            </a:r>
            <a:endParaRPr lang="en-US" altLang="ja-JP" dirty="0"/>
          </a:p>
          <a:p>
            <a:pPr marL="285750" indent="-285750">
              <a:buFont typeface="Wingdings" panose="05000000000000000000" pitchFamily="2" charset="2"/>
              <a:buChar char="ü"/>
            </a:pPr>
            <a:r>
              <a:rPr lang="ja-JP" altLang="en-US" dirty="0"/>
              <a:t>住民への対応</a:t>
            </a:r>
          </a:p>
        </p:txBody>
      </p:sp>
      <p:sp>
        <p:nvSpPr>
          <p:cNvPr id="9" name="テキスト ボックス 8">
            <a:extLst>
              <a:ext uri="{FF2B5EF4-FFF2-40B4-BE49-F238E27FC236}">
                <a16:creationId xmlns:a16="http://schemas.microsoft.com/office/drawing/2014/main" id="{67E52254-0634-42FA-B016-235CA7D2566E}"/>
              </a:ext>
            </a:extLst>
          </p:cNvPr>
          <p:cNvSpPr txBox="1"/>
          <p:nvPr/>
        </p:nvSpPr>
        <p:spPr>
          <a:xfrm>
            <a:off x="1718731" y="6047145"/>
            <a:ext cx="7425268" cy="646331"/>
          </a:xfrm>
          <a:prstGeom prst="rect">
            <a:avLst/>
          </a:prstGeom>
          <a:noFill/>
        </p:spPr>
        <p:txBody>
          <a:bodyPr wrap="square" rtlCol="0">
            <a:spAutoFit/>
          </a:bodyPr>
          <a:lstStyle/>
          <a:p>
            <a:pPr marL="285750" indent="-285750">
              <a:buFont typeface="Wingdings" panose="05000000000000000000" pitchFamily="2" charset="2"/>
              <a:buChar char="ü"/>
            </a:pPr>
            <a:r>
              <a:rPr lang="ja-JP" altLang="en-US" dirty="0"/>
              <a:t>情報網の寸断、住民広報への限界</a:t>
            </a:r>
            <a:endParaRPr lang="en-US" altLang="ja-JP" dirty="0"/>
          </a:p>
          <a:p>
            <a:pPr marL="285750" indent="-285750">
              <a:buFont typeface="Wingdings" panose="05000000000000000000" pitchFamily="2" charset="2"/>
              <a:buChar char="ü"/>
            </a:pPr>
            <a:r>
              <a:rPr lang="ja-JP" altLang="en-US" dirty="0"/>
              <a:t>施設、機材の被災</a:t>
            </a:r>
          </a:p>
        </p:txBody>
      </p:sp>
    </p:spTree>
    <p:extLst>
      <p:ext uri="{BB962C8B-B14F-4D97-AF65-F5344CB8AC3E}">
        <p14:creationId xmlns:p14="http://schemas.microsoft.com/office/powerpoint/2010/main" val="2970547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txBox="1">
            <a:spLocks/>
          </p:cNvSpPr>
          <p:nvPr/>
        </p:nvSpPr>
        <p:spPr>
          <a:xfrm>
            <a:off x="422031" y="6757"/>
            <a:ext cx="8953602" cy="576633"/>
          </a:xfrm>
          <a:prstGeom prst="rect">
            <a:avLst/>
          </a:prstGeom>
          <a:solidFill>
            <a:srgbClr val="0070C0"/>
          </a:solidFill>
          <a:ln>
            <a:solidFill>
              <a:schemeClr val="tx1"/>
            </a:solidFill>
          </a:ln>
        </p:spPr>
        <p:txBody>
          <a:bodyPr vert="horz" lIns="91440" tIns="45720" rIns="91440" bIns="45720" rtlCol="0" anchor="ctr">
            <a:noAutofit/>
          </a:bodyPr>
          <a:lstStyle>
            <a:lvl1pPr algn="ctr" defTabSz="914400" rtl="0" eaLnBrk="1" latinLnBrk="0" hangingPunct="1">
              <a:spcBef>
                <a:spcPct val="0"/>
              </a:spcBef>
              <a:buNone/>
              <a:defRPr kumimoji="1" sz="3600" kern="1200">
                <a:solidFill>
                  <a:schemeClr val="tx1"/>
                </a:solidFill>
                <a:latin typeface="+mj-lt"/>
                <a:ea typeface="+mj-ea"/>
                <a:cs typeface="+mj-cs"/>
              </a:defRPr>
            </a:lvl1pPr>
          </a:lstStyle>
          <a:p>
            <a:r>
              <a:rPr lang="ja-JP" altLang="en-US" sz="2400" b="1" dirty="0">
                <a:solidFill>
                  <a:schemeClr val="bg1"/>
                </a:solidFill>
                <a:latin typeface="ＭＳ ゴシック" panose="020B0609070205080204" pitchFamily="49" charset="-128"/>
                <a:ea typeface="ＭＳ ゴシック" panose="020B0609070205080204" pitchFamily="49" charset="-128"/>
              </a:rPr>
              <a:t>仮置場を設置します</a:t>
            </a:r>
          </a:p>
        </p:txBody>
      </p:sp>
      <p:sp>
        <p:nvSpPr>
          <p:cNvPr id="13" name="テキスト ボックス 12"/>
          <p:cNvSpPr txBox="1"/>
          <p:nvPr/>
        </p:nvSpPr>
        <p:spPr>
          <a:xfrm>
            <a:off x="533076" y="735974"/>
            <a:ext cx="8814320" cy="584775"/>
          </a:xfrm>
          <a:prstGeom prst="rect">
            <a:avLst/>
          </a:prstGeom>
          <a:noFill/>
        </p:spPr>
        <p:txBody>
          <a:bodyPr wrap="square" rtlCol="0">
            <a:spAutoFit/>
          </a:bodyPr>
          <a:lstStyle/>
          <a:p>
            <a:pPr marL="182563" indent="-182563"/>
            <a:r>
              <a:rPr lang="ja-JP" altLang="en-US" sz="1600" dirty="0">
                <a:latin typeface="+mn-ea"/>
              </a:rPr>
              <a:t>○ 地方公共団体は、仮置場の候補地を平時に設定するが、設定するに当たっては仮置場の利用方法についても検討しておく。</a:t>
            </a:r>
            <a:endParaRPr lang="en-US" altLang="ja-JP" sz="1600" dirty="0">
              <a:latin typeface="+mn-ea"/>
            </a:endParaRPr>
          </a:p>
        </p:txBody>
      </p:sp>
      <p:graphicFrame>
        <p:nvGraphicFramePr>
          <p:cNvPr id="3" name="表 2"/>
          <p:cNvGraphicFramePr>
            <a:graphicFrameLocks noGrp="1"/>
          </p:cNvGraphicFramePr>
          <p:nvPr>
            <p:extLst>
              <p:ext uri="{D42A27DB-BD31-4B8C-83A1-F6EECF244321}">
                <p14:modId xmlns:p14="http://schemas.microsoft.com/office/powerpoint/2010/main" val="3012509486"/>
              </p:ext>
            </p:extLst>
          </p:nvPr>
        </p:nvGraphicFramePr>
        <p:xfrm>
          <a:off x="530367" y="1686784"/>
          <a:ext cx="8845266" cy="3293190"/>
        </p:xfrm>
        <a:graphic>
          <a:graphicData uri="http://schemas.openxmlformats.org/drawingml/2006/table">
            <a:tbl>
              <a:tblPr firstRow="1" firstCol="1" lastRow="1" lastCol="1" bandRow="1" bandCol="1">
                <a:tableStyleId>{5940675A-B579-460E-94D1-54222C63F5DA}</a:tableStyleId>
              </a:tblPr>
              <a:tblGrid>
                <a:gridCol w="1946366">
                  <a:extLst>
                    <a:ext uri="{9D8B030D-6E8A-4147-A177-3AD203B41FA5}">
                      <a16:colId xmlns:a16="http://schemas.microsoft.com/office/drawing/2014/main" val="3081497228"/>
                    </a:ext>
                  </a:extLst>
                </a:gridCol>
                <a:gridCol w="6898900">
                  <a:extLst>
                    <a:ext uri="{9D8B030D-6E8A-4147-A177-3AD203B41FA5}">
                      <a16:colId xmlns:a16="http://schemas.microsoft.com/office/drawing/2014/main" val="3845654564"/>
                    </a:ext>
                  </a:extLst>
                </a:gridCol>
              </a:tblGrid>
              <a:tr h="424083">
                <a:tc>
                  <a:txBody>
                    <a:bodyPr/>
                    <a:lstStyle/>
                    <a:p>
                      <a:pPr algn="ctr">
                        <a:lnSpc>
                          <a:spcPts val="1500"/>
                        </a:lnSpc>
                        <a:spcAft>
                          <a:spcPts val="0"/>
                        </a:spcAft>
                      </a:pPr>
                      <a:r>
                        <a:rPr lang="ja-JP" sz="1800" kern="0" dirty="0">
                          <a:effectLst/>
                        </a:rPr>
                        <a:t>用途</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nchorCtr="1">
                    <a:solidFill>
                      <a:schemeClr val="accent1">
                        <a:lumMod val="20000"/>
                        <a:lumOff val="80000"/>
                      </a:schemeClr>
                    </a:solidFill>
                  </a:tcPr>
                </a:tc>
                <a:tc>
                  <a:txBody>
                    <a:bodyPr/>
                    <a:lstStyle/>
                    <a:p>
                      <a:pPr algn="ctr">
                        <a:lnSpc>
                          <a:spcPts val="1500"/>
                        </a:lnSpc>
                        <a:spcAft>
                          <a:spcPts val="0"/>
                        </a:spcAft>
                      </a:pPr>
                      <a:r>
                        <a:rPr lang="ja-JP" sz="1800" kern="0" dirty="0">
                          <a:effectLst/>
                        </a:rPr>
                        <a:t>説</a:t>
                      </a:r>
                      <a:r>
                        <a:rPr lang="en-US" altLang="ja-JP" sz="1800" kern="0" dirty="0">
                          <a:effectLst/>
                        </a:rPr>
                        <a:t>          </a:t>
                      </a:r>
                      <a:r>
                        <a:rPr lang="ja-JP" sz="1800" kern="0" dirty="0">
                          <a:effectLst/>
                        </a:rPr>
                        <a:t>明</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nchorCtr="1">
                    <a:solidFill>
                      <a:schemeClr val="accent1">
                        <a:lumMod val="20000"/>
                        <a:lumOff val="80000"/>
                      </a:schemeClr>
                    </a:solidFill>
                  </a:tcPr>
                </a:tc>
                <a:extLst>
                  <a:ext uri="{0D108BD9-81ED-4DB2-BD59-A6C34878D82A}">
                    <a16:rowId xmlns:a16="http://schemas.microsoft.com/office/drawing/2014/main" val="2393404521"/>
                  </a:ext>
                </a:extLst>
              </a:tr>
              <a:tr h="630721">
                <a:tc>
                  <a:txBody>
                    <a:bodyPr/>
                    <a:lstStyle/>
                    <a:p>
                      <a:pPr algn="ctr">
                        <a:lnSpc>
                          <a:spcPts val="1500"/>
                        </a:lnSpc>
                        <a:spcAft>
                          <a:spcPts val="0"/>
                        </a:spcAft>
                      </a:pPr>
                      <a:r>
                        <a:rPr lang="ja-JP" sz="1400" kern="0" dirty="0">
                          <a:effectLst/>
                        </a:rPr>
                        <a:t>一時的な仮置場</a:t>
                      </a:r>
                      <a:endParaRPr lang="en-US" altLang="ja-JP" sz="1400" kern="0" dirty="0">
                        <a:effectLst/>
                      </a:endParaRPr>
                    </a:p>
                    <a:p>
                      <a:pPr algn="ctr">
                        <a:lnSpc>
                          <a:spcPts val="1500"/>
                        </a:lnSpc>
                        <a:spcAft>
                          <a:spcPts val="0"/>
                        </a:spcAft>
                      </a:pPr>
                      <a:r>
                        <a:rPr lang="ja-JP" altLang="en-US" sz="1400" kern="0" dirty="0">
                          <a:effectLst/>
                          <a:latin typeface="Century" panose="02040604050505020304" pitchFamily="18" charset="0"/>
                          <a:ea typeface="ＭＳ 明朝" panose="02020609040205080304" pitchFamily="17" charset="-128"/>
                          <a:cs typeface="Times New Roman" panose="02020603050405020304" pitchFamily="18" charset="0"/>
                        </a:rPr>
                        <a:t>（集　積　所）</a:t>
                      </a:r>
                      <a:endParaRPr 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nchorCtr="1"/>
                </a:tc>
                <a:tc>
                  <a:txBody>
                    <a:bodyPr/>
                    <a:lstStyle/>
                    <a:p>
                      <a:pPr marL="114300" indent="-114300" algn="just">
                        <a:lnSpc>
                          <a:spcPts val="1100"/>
                        </a:lnSpc>
                        <a:spcAft>
                          <a:spcPts val="0"/>
                        </a:spcAft>
                      </a:pPr>
                      <a:endParaRPr lang="en-US" altLang="ja-JP" sz="1400" kern="0" dirty="0">
                        <a:effectLst/>
                      </a:endParaRPr>
                    </a:p>
                    <a:p>
                      <a:pPr marL="114300" indent="-114300" algn="just">
                        <a:lnSpc>
                          <a:spcPts val="1100"/>
                        </a:lnSpc>
                        <a:spcAft>
                          <a:spcPts val="0"/>
                        </a:spcAft>
                      </a:pPr>
                      <a:r>
                        <a:rPr lang="ja-JP" sz="1400" kern="0" dirty="0">
                          <a:effectLst/>
                        </a:rPr>
                        <a:t>・</a:t>
                      </a:r>
                      <a:r>
                        <a:rPr lang="ja-JP" sz="1400" kern="0" dirty="0">
                          <a:solidFill>
                            <a:schemeClr val="tx1"/>
                          </a:solidFill>
                          <a:effectLst/>
                        </a:rPr>
                        <a:t>道路障害物等の緊急的な除去が必要</a:t>
                      </a:r>
                      <a:r>
                        <a:rPr lang="ja-JP" sz="1400" kern="0" dirty="0">
                          <a:effectLst/>
                        </a:rPr>
                        <a:t>となる災害廃棄物の一時的な仮置き</a:t>
                      </a:r>
                      <a:endParaRPr lang="en-US" altLang="ja-JP" sz="1400" kern="0" dirty="0">
                        <a:effectLst/>
                      </a:endParaRPr>
                    </a:p>
                    <a:p>
                      <a:pPr marL="114300" indent="-114300" algn="just">
                        <a:lnSpc>
                          <a:spcPts val="1100"/>
                        </a:lnSpc>
                        <a:spcAft>
                          <a:spcPts val="0"/>
                        </a:spcAft>
                      </a:pPr>
                      <a:endParaRPr lang="ja-JP" sz="1400" kern="100" dirty="0">
                        <a:effectLst/>
                      </a:endParaRPr>
                    </a:p>
                    <a:p>
                      <a:pPr algn="just">
                        <a:lnSpc>
                          <a:spcPts val="1100"/>
                        </a:lnSpc>
                        <a:spcAft>
                          <a:spcPts val="0"/>
                        </a:spcAft>
                      </a:pPr>
                      <a:r>
                        <a:rPr lang="ja-JP" sz="1400" kern="0" dirty="0">
                          <a:effectLst/>
                        </a:rPr>
                        <a:t>・住民が自ら持込む仮置き</a:t>
                      </a:r>
                      <a:endParaRPr 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566662238"/>
                  </a:ext>
                </a:extLst>
              </a:tr>
              <a:tr h="419071">
                <a:tc>
                  <a:txBody>
                    <a:bodyPr/>
                    <a:lstStyle/>
                    <a:p>
                      <a:pPr algn="just">
                        <a:lnSpc>
                          <a:spcPts val="1500"/>
                        </a:lnSpc>
                        <a:spcAft>
                          <a:spcPts val="0"/>
                        </a:spcAft>
                      </a:pPr>
                      <a:r>
                        <a:rPr lang="ja-JP" sz="1400" kern="100" dirty="0">
                          <a:effectLst/>
                        </a:rPr>
                        <a:t>破砕</a:t>
                      </a:r>
                      <a:r>
                        <a:rPr lang="ja-JP" altLang="en-US" sz="1400" kern="100" dirty="0">
                          <a:effectLst/>
                        </a:rPr>
                        <a:t>・選別</a:t>
                      </a:r>
                      <a:r>
                        <a:rPr lang="ja-JP" sz="1400" kern="100" dirty="0">
                          <a:effectLst/>
                        </a:rPr>
                        <a:t>作業用地等</a:t>
                      </a:r>
                      <a:endParaRPr 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nchorCtr="1"/>
                </a:tc>
                <a:tc>
                  <a:txBody>
                    <a:bodyPr/>
                    <a:lstStyle/>
                    <a:p>
                      <a:pPr marL="114300" indent="-114300" algn="just">
                        <a:lnSpc>
                          <a:spcPts val="1100"/>
                        </a:lnSpc>
                        <a:spcAft>
                          <a:spcPts val="0"/>
                        </a:spcAft>
                      </a:pPr>
                      <a:endParaRPr lang="en-US" altLang="ja-JP" sz="1400" kern="0" dirty="0">
                        <a:effectLst/>
                      </a:endParaRPr>
                    </a:p>
                    <a:p>
                      <a:pPr marL="114300" indent="-114300" algn="just">
                        <a:lnSpc>
                          <a:spcPts val="1100"/>
                        </a:lnSpc>
                        <a:spcAft>
                          <a:spcPts val="0"/>
                        </a:spcAft>
                      </a:pPr>
                      <a:r>
                        <a:rPr lang="ja-JP" sz="1400" kern="0" dirty="0">
                          <a:effectLst/>
                        </a:rPr>
                        <a:t>・仮設破砕機等の設置及び処理作業（分別・選別等）を行うための用地</a:t>
                      </a:r>
                      <a:endParaRPr 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708339291"/>
                  </a:ext>
                </a:extLst>
              </a:tr>
              <a:tr h="1819315">
                <a:tc>
                  <a:txBody>
                    <a:bodyPr/>
                    <a:lstStyle/>
                    <a:p>
                      <a:pPr algn="just">
                        <a:lnSpc>
                          <a:spcPts val="1500"/>
                        </a:lnSpc>
                        <a:spcAft>
                          <a:spcPts val="0"/>
                        </a:spcAft>
                      </a:pPr>
                      <a:r>
                        <a:rPr lang="ja-JP" sz="1400" kern="0" dirty="0">
                          <a:effectLst/>
                        </a:rPr>
                        <a:t>保</a:t>
                      </a:r>
                      <a:r>
                        <a:rPr lang="ja-JP" altLang="en-US" sz="1400" kern="0" dirty="0">
                          <a:effectLst/>
                        </a:rPr>
                        <a:t>　</a:t>
                      </a:r>
                      <a:r>
                        <a:rPr lang="ja-JP" sz="1400" kern="0" dirty="0">
                          <a:effectLst/>
                        </a:rPr>
                        <a:t>管</a:t>
                      </a:r>
                      <a:r>
                        <a:rPr lang="ja-JP" altLang="en-US" sz="1400" kern="0" dirty="0">
                          <a:effectLst/>
                        </a:rPr>
                        <a:t>　</a:t>
                      </a:r>
                      <a:r>
                        <a:rPr lang="ja-JP" sz="1400" kern="0" dirty="0">
                          <a:effectLst/>
                        </a:rPr>
                        <a:t>用</a:t>
                      </a:r>
                      <a:r>
                        <a:rPr lang="ja-JP" altLang="en-US" sz="1400" kern="0" dirty="0">
                          <a:effectLst/>
                        </a:rPr>
                        <a:t>　</a:t>
                      </a:r>
                      <a:r>
                        <a:rPr lang="ja-JP" sz="1400" kern="0" dirty="0">
                          <a:effectLst/>
                        </a:rPr>
                        <a:t>地</a:t>
                      </a:r>
                      <a:endParaRPr 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nchorCtr="1"/>
                </a:tc>
                <a:tc>
                  <a:txBody>
                    <a:bodyPr/>
                    <a:lstStyle/>
                    <a:p>
                      <a:pPr marL="114300" indent="-114300" algn="just">
                        <a:lnSpc>
                          <a:spcPts val="1100"/>
                        </a:lnSpc>
                        <a:spcAft>
                          <a:spcPts val="0"/>
                        </a:spcAft>
                      </a:pPr>
                      <a:endParaRPr lang="en-US" altLang="ja-JP" sz="1400" kern="0" dirty="0">
                        <a:effectLst/>
                      </a:endParaRPr>
                    </a:p>
                    <a:p>
                      <a:pPr marL="114300" indent="-114300" algn="just">
                        <a:lnSpc>
                          <a:spcPts val="1100"/>
                        </a:lnSpc>
                        <a:spcAft>
                          <a:spcPts val="0"/>
                        </a:spcAft>
                      </a:pPr>
                      <a:r>
                        <a:rPr lang="ja-JP" sz="1400" kern="0" dirty="0">
                          <a:effectLst/>
                        </a:rPr>
                        <a:t>・中間処理施設の能力以上に搬入される災害廃棄物の保管</a:t>
                      </a:r>
                      <a:endParaRPr lang="en-US" altLang="ja-JP" sz="1400" kern="0" dirty="0">
                        <a:effectLst/>
                      </a:endParaRPr>
                    </a:p>
                    <a:p>
                      <a:pPr marL="114300" indent="-114300" algn="just">
                        <a:lnSpc>
                          <a:spcPts val="1100"/>
                        </a:lnSpc>
                        <a:spcAft>
                          <a:spcPts val="0"/>
                        </a:spcAft>
                      </a:pPr>
                      <a:endParaRPr lang="ja-JP" sz="1400" kern="100" dirty="0">
                        <a:effectLst/>
                      </a:endParaRPr>
                    </a:p>
                    <a:p>
                      <a:pPr marL="114300" indent="-114300" algn="just">
                        <a:lnSpc>
                          <a:spcPts val="1100"/>
                        </a:lnSpc>
                        <a:spcAft>
                          <a:spcPts val="0"/>
                        </a:spcAft>
                      </a:pPr>
                      <a:r>
                        <a:rPr lang="ja-JP" sz="1400" kern="0" dirty="0">
                          <a:effectLst/>
                        </a:rPr>
                        <a:t>・最終処分場の処理又は輸送能力等とバランスせずに堆積するものの保管</a:t>
                      </a:r>
                      <a:endParaRPr lang="en-US" altLang="ja-JP" sz="1400" kern="0" dirty="0">
                        <a:effectLst/>
                      </a:endParaRPr>
                    </a:p>
                    <a:p>
                      <a:pPr marL="114300" indent="-114300" algn="just">
                        <a:lnSpc>
                          <a:spcPts val="1100"/>
                        </a:lnSpc>
                        <a:spcAft>
                          <a:spcPts val="0"/>
                        </a:spcAft>
                      </a:pPr>
                      <a:endParaRPr lang="ja-JP" sz="1400" kern="100" dirty="0">
                        <a:effectLst/>
                      </a:endParaRPr>
                    </a:p>
                    <a:p>
                      <a:pPr marL="114300" indent="-114300" algn="just">
                        <a:lnSpc>
                          <a:spcPts val="1100"/>
                        </a:lnSpc>
                        <a:spcAft>
                          <a:spcPts val="0"/>
                        </a:spcAft>
                      </a:pPr>
                      <a:r>
                        <a:rPr lang="ja-JP" sz="1400" kern="0" dirty="0">
                          <a:effectLst/>
                        </a:rPr>
                        <a:t>・</a:t>
                      </a:r>
                      <a:r>
                        <a:rPr lang="ja-JP" sz="1400" kern="100" dirty="0">
                          <a:effectLst/>
                        </a:rPr>
                        <a:t>コンクリートが</a:t>
                      </a:r>
                      <a:r>
                        <a:rPr lang="ja-JP" sz="1400" kern="100" dirty="0" err="1">
                          <a:effectLst/>
                        </a:rPr>
                        <a:t>らや</a:t>
                      </a:r>
                      <a:r>
                        <a:rPr lang="ja-JP" sz="1400" kern="100" dirty="0">
                          <a:effectLst/>
                        </a:rPr>
                        <a:t>津波堆積物等の復興資材を利用先まで搬出するまでの</a:t>
                      </a:r>
                      <a:r>
                        <a:rPr lang="ja-JP" altLang="en-US" sz="1400" kern="100" dirty="0">
                          <a:effectLst/>
                        </a:rPr>
                        <a:t>一時的な</a:t>
                      </a:r>
                      <a:r>
                        <a:rPr lang="ja-JP" sz="1400" kern="100" dirty="0">
                          <a:effectLst/>
                        </a:rPr>
                        <a:t>保管</a:t>
                      </a:r>
                      <a:endParaRPr lang="en-US" altLang="ja-JP" sz="1400" kern="100" dirty="0">
                        <a:effectLst/>
                      </a:endParaRPr>
                    </a:p>
                    <a:p>
                      <a:pPr marL="114300" indent="-114300" algn="just">
                        <a:lnSpc>
                          <a:spcPts val="1100"/>
                        </a:lnSpc>
                        <a:spcAft>
                          <a:spcPts val="0"/>
                        </a:spcAft>
                      </a:pPr>
                      <a:endParaRPr lang="ja-JP" sz="1400" kern="100" dirty="0">
                        <a:effectLst/>
                      </a:endParaRPr>
                    </a:p>
                    <a:p>
                      <a:pPr marL="114300" indent="-114300" algn="just">
                        <a:lnSpc>
                          <a:spcPts val="1100"/>
                        </a:lnSpc>
                        <a:spcAft>
                          <a:spcPts val="0"/>
                        </a:spcAft>
                      </a:pPr>
                      <a:r>
                        <a:rPr lang="ja-JP" sz="1400" kern="0" dirty="0">
                          <a:effectLst/>
                        </a:rPr>
                        <a:t>・焼却灰や有害廃棄物等の一時的な保管（危険物も含む）</a:t>
                      </a:r>
                      <a:endParaRPr lang="en-US" altLang="ja-JP" sz="1400" kern="0" dirty="0">
                        <a:effectLst/>
                      </a:endParaRPr>
                    </a:p>
                    <a:p>
                      <a:pPr marL="114300" indent="-114300" algn="just">
                        <a:lnSpc>
                          <a:spcPts val="1100"/>
                        </a:lnSpc>
                        <a:spcAft>
                          <a:spcPts val="0"/>
                        </a:spcAft>
                      </a:pPr>
                      <a:endParaRPr lang="ja-JP" sz="1400" kern="100" dirty="0">
                        <a:effectLst/>
                      </a:endParaRPr>
                    </a:p>
                    <a:p>
                      <a:pPr marL="114300" indent="-114300" algn="just">
                        <a:lnSpc>
                          <a:spcPts val="1400"/>
                        </a:lnSpc>
                        <a:spcAft>
                          <a:spcPts val="0"/>
                        </a:spcAft>
                      </a:pPr>
                      <a:r>
                        <a:rPr lang="ja-JP" sz="1400" kern="0" dirty="0">
                          <a:effectLst/>
                        </a:rPr>
                        <a:t>・需要とバランスせずに滞留する再資源化物の保管（但し、再資源化物のみを仮保管している場所は含まない）</a:t>
                      </a:r>
                      <a:endParaRPr 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94263633"/>
                  </a:ext>
                </a:extLst>
              </a:tr>
            </a:tbl>
          </a:graphicData>
        </a:graphic>
      </p:graphicFrame>
      <p:sp>
        <p:nvSpPr>
          <p:cNvPr id="4" name="テキスト ボックス 3"/>
          <p:cNvSpPr txBox="1"/>
          <p:nvPr/>
        </p:nvSpPr>
        <p:spPr>
          <a:xfrm>
            <a:off x="3086651" y="1353370"/>
            <a:ext cx="3168352" cy="338554"/>
          </a:xfrm>
          <a:prstGeom prst="rect">
            <a:avLst/>
          </a:prstGeom>
          <a:noFill/>
        </p:spPr>
        <p:txBody>
          <a:bodyPr wrap="square" rtlCol="0">
            <a:spAutoFit/>
          </a:bodyPr>
          <a:lstStyle/>
          <a:p>
            <a:pPr algn="ctr"/>
            <a:r>
              <a:rPr lang="ja-JP" altLang="en-US" sz="1600" dirty="0"/>
              <a:t>　表　仮置場の利用方法（例）</a:t>
            </a:r>
          </a:p>
        </p:txBody>
      </p:sp>
      <p:pic>
        <p:nvPicPr>
          <p:cNvPr id="9" name="図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367" y="5207696"/>
            <a:ext cx="8819739" cy="129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テキスト ボックス 10"/>
          <p:cNvSpPr txBox="1"/>
          <p:nvPr/>
        </p:nvSpPr>
        <p:spPr>
          <a:xfrm>
            <a:off x="3224808" y="5024329"/>
            <a:ext cx="3456384" cy="369332"/>
          </a:xfrm>
          <a:prstGeom prst="rect">
            <a:avLst/>
          </a:prstGeom>
          <a:noFill/>
        </p:spPr>
        <p:txBody>
          <a:bodyPr wrap="square" rtlCol="0">
            <a:spAutoFit/>
          </a:bodyPr>
          <a:lstStyle/>
          <a:p>
            <a:pPr algn="ctr"/>
            <a:r>
              <a:rPr lang="ja-JP" altLang="en-US" dirty="0"/>
              <a:t>図　仮置場の検討フロー（例）</a:t>
            </a:r>
          </a:p>
        </p:txBody>
      </p:sp>
      <p:sp>
        <p:nvSpPr>
          <p:cNvPr id="14" name="スライド番号プレースホルダー 6"/>
          <p:cNvSpPr>
            <a:spLocks noGrp="1"/>
          </p:cNvSpPr>
          <p:nvPr>
            <p:ph type="sldNum" sz="quarter" idx="12"/>
          </p:nvPr>
        </p:nvSpPr>
        <p:spPr>
          <a:xfrm>
            <a:off x="8602905" y="6385309"/>
            <a:ext cx="1129972" cy="288025"/>
          </a:xfrm>
        </p:spPr>
        <p:txBody>
          <a:bodyPr/>
          <a:lstStyle/>
          <a:p>
            <a:r>
              <a:rPr lang="en-US" altLang="ja-JP" sz="1600" b="1" dirty="0">
                <a:solidFill>
                  <a:schemeClr val="bg1"/>
                </a:solidFill>
                <a:latin typeface="HGS創英角ﾎﾟｯﾌﾟ体" panose="040B0A00000000000000" pitchFamily="50" charset="-128"/>
                <a:ea typeface="HGS創英角ﾎﾟｯﾌﾟ体" panose="040B0A00000000000000" pitchFamily="50" charset="-128"/>
              </a:rPr>
              <a:t>10</a:t>
            </a:r>
            <a:endParaRPr lang="ja-JP" altLang="en-US" sz="1600" b="1" dirty="0">
              <a:solidFill>
                <a:schemeClr val="bg1"/>
              </a:solidFill>
              <a:latin typeface="HGS創英角ﾎﾟｯﾌﾟ体" panose="040B0A00000000000000" pitchFamily="50" charset="-128"/>
              <a:ea typeface="HGS創英角ﾎﾟｯﾌﾟ体" panose="040B0A00000000000000" pitchFamily="50" charset="-128"/>
              <a:cs typeface="+mn-cs"/>
            </a:endParaRPr>
          </a:p>
        </p:txBody>
      </p:sp>
      <p:sp>
        <p:nvSpPr>
          <p:cNvPr id="10" name="スライド番号プレースホルダー 1">
            <a:extLst>
              <a:ext uri="{FF2B5EF4-FFF2-40B4-BE49-F238E27FC236}">
                <a16:creationId xmlns:a16="http://schemas.microsoft.com/office/drawing/2014/main" id="{857B5A63-6245-4247-A387-78E060284441}"/>
              </a:ext>
            </a:extLst>
          </p:cNvPr>
          <p:cNvSpPr txBox="1">
            <a:spLocks/>
          </p:cNvSpPr>
          <p:nvPr/>
        </p:nvSpPr>
        <p:spPr>
          <a:xfrm>
            <a:off x="7677150" y="6492875"/>
            <a:ext cx="222885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dirty="0"/>
              <a:t>１０</a:t>
            </a:r>
          </a:p>
        </p:txBody>
      </p:sp>
    </p:spTree>
    <p:extLst>
      <p:ext uri="{BB962C8B-B14F-4D97-AF65-F5344CB8AC3E}">
        <p14:creationId xmlns:p14="http://schemas.microsoft.com/office/powerpoint/2010/main" val="16527099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図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53225" y="4930775"/>
            <a:ext cx="3032125"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角丸四角形 24"/>
          <p:cNvSpPr/>
          <p:nvPr/>
        </p:nvSpPr>
        <p:spPr bwMode="auto">
          <a:xfrm>
            <a:off x="55563" y="2573338"/>
            <a:ext cx="6561137" cy="4224337"/>
          </a:xfrm>
          <a:prstGeom prst="roundRect">
            <a:avLst>
              <a:gd name="adj" fmla="val 6129"/>
            </a:avLst>
          </a:prstGeom>
          <a:solidFill>
            <a:srgbClr val="0070C0">
              <a:alpha val="10000"/>
            </a:srgbClr>
          </a:solid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ltLang="ja-JP" b="1" dirty="0">
              <a:solidFill>
                <a:schemeClr val="tx1"/>
              </a:solidFill>
              <a:latin typeface="ＭＳ Ｐゴシック" panose="020B0600070205080204" pitchFamily="50" charset="-128"/>
            </a:endParaRPr>
          </a:p>
        </p:txBody>
      </p:sp>
      <p:sp>
        <p:nvSpPr>
          <p:cNvPr id="28" name="正方形/長方形 27"/>
          <p:cNvSpPr/>
          <p:nvPr/>
        </p:nvSpPr>
        <p:spPr>
          <a:xfrm>
            <a:off x="7177088" y="2484438"/>
            <a:ext cx="2184400" cy="533400"/>
          </a:xfrm>
          <a:prstGeom prst="rect">
            <a:avLst/>
          </a:prstGeom>
          <a:solidFill>
            <a:schemeClr val="bg1"/>
          </a:solidFill>
        </p:spPr>
        <p:txBody>
          <a:bodyPr wrap="none">
            <a:spAutoFit/>
          </a:bodyPr>
          <a:lstStyle/>
          <a:p>
            <a:pPr algn="ctr">
              <a:defRPr/>
            </a:pPr>
            <a:r>
              <a:rPr lang="ja-JP" altLang="en-US" sz="1429" b="1" dirty="0">
                <a:latin typeface="+mj-ea"/>
              </a:rPr>
              <a:t>路上や公園における</a:t>
            </a:r>
            <a:endParaRPr lang="en-US" altLang="ja-JP" sz="1429" b="1" dirty="0">
              <a:latin typeface="+mj-ea"/>
            </a:endParaRPr>
          </a:p>
          <a:p>
            <a:pPr algn="ctr">
              <a:defRPr/>
            </a:pPr>
            <a:r>
              <a:rPr lang="ja-JP" altLang="en-US" sz="1429" b="1" dirty="0">
                <a:latin typeface="+mj-ea"/>
              </a:rPr>
              <a:t>片付けごみの堆積の状況</a:t>
            </a:r>
            <a:endParaRPr lang="en-US" altLang="ja-JP" sz="1429" b="1" dirty="0">
              <a:latin typeface="+mj-ea"/>
            </a:endParaRPr>
          </a:p>
        </p:txBody>
      </p:sp>
      <p:sp>
        <p:nvSpPr>
          <p:cNvPr id="45061" name="テキスト ボックス 2"/>
          <p:cNvSpPr txBox="1">
            <a:spLocks noChangeArrowheads="1"/>
          </p:cNvSpPr>
          <p:nvPr/>
        </p:nvSpPr>
        <p:spPr bwMode="auto">
          <a:xfrm>
            <a:off x="0" y="-1588"/>
            <a:ext cx="9906000" cy="476251"/>
          </a:xfrm>
          <a:prstGeom prst="rect">
            <a:avLst/>
          </a:prstGeom>
          <a:solidFill>
            <a:schemeClr val="bg1"/>
          </a:solidFill>
          <a:ln w="28575">
            <a:solidFill>
              <a:srgbClr val="00B0F0"/>
            </a:solidFill>
            <a:miter lim="800000"/>
            <a:headEnd/>
            <a:tailEnd/>
          </a:ln>
        </p:spPr>
        <p:txBody>
          <a:bodyPr tIns="72000" bIns="72000"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400" b="1" dirty="0"/>
              <a:t>　　　　　　　　　　（参考）　住民啓発モデル事業　</a:t>
            </a:r>
            <a:r>
              <a:rPr lang="ja-JP" altLang="en-US" sz="1600" b="1" dirty="0">
                <a:solidFill>
                  <a:srgbClr val="FF0000"/>
                </a:solidFill>
              </a:rPr>
              <a:t>（令和３年度　近畿地方環境事務所）</a:t>
            </a:r>
          </a:p>
        </p:txBody>
      </p:sp>
      <p:sp>
        <p:nvSpPr>
          <p:cNvPr id="5" name="スライド番号プレースホルダー 4"/>
          <p:cNvSpPr>
            <a:spLocks noGrp="1"/>
          </p:cNvSpPr>
          <p:nvPr>
            <p:ph type="sldNum" sz="quarter" idx="12"/>
          </p:nvPr>
        </p:nvSpPr>
        <p:spPr/>
        <p:txBody>
          <a:bodyPr/>
          <a:lstStyle/>
          <a:p>
            <a:pPr>
              <a:defRPr/>
            </a:pPr>
            <a:r>
              <a:rPr lang="ja-JP" altLang="en-US" dirty="0"/>
              <a:t>１１</a:t>
            </a:r>
          </a:p>
        </p:txBody>
      </p:sp>
      <p:sp>
        <p:nvSpPr>
          <p:cNvPr id="23" name="角丸四角形 22"/>
          <p:cNvSpPr/>
          <p:nvPr/>
        </p:nvSpPr>
        <p:spPr>
          <a:xfrm>
            <a:off x="93663" y="561975"/>
            <a:ext cx="9693275" cy="1922463"/>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anchor="ctr"/>
          <a:lstStyle/>
          <a:p>
            <a:pPr marL="216000" indent="-576000">
              <a:spcAft>
                <a:spcPts val="600"/>
              </a:spcAft>
              <a:defRPr/>
            </a:pPr>
            <a:r>
              <a:rPr lang="ja-JP" altLang="en-US" dirty="0">
                <a:solidFill>
                  <a:schemeClr val="tx1"/>
                </a:solidFill>
                <a:latin typeface="ＭＳ ゴシック" panose="020B0609070205080204" pitchFamily="49" charset="-128"/>
                <a:ea typeface="ＭＳ ゴシック" panose="020B0609070205080204" pitchFamily="49" charset="-128"/>
              </a:rPr>
              <a:t>○　近年の自然災害においては、被災家屋から排出された片付けごみが、路上や公園等に混合状態で積み上げられる状況が散見されている。</a:t>
            </a:r>
            <a:endParaRPr lang="en-US" altLang="ja-JP" dirty="0">
              <a:solidFill>
                <a:schemeClr val="tx1"/>
              </a:solidFill>
              <a:latin typeface="ＭＳ ゴシック" panose="020B0609070205080204" pitchFamily="49" charset="-128"/>
              <a:ea typeface="ＭＳ ゴシック" panose="020B0609070205080204" pitchFamily="49" charset="-128"/>
            </a:endParaRPr>
          </a:p>
          <a:p>
            <a:pPr marL="216000" indent="-576000">
              <a:spcAft>
                <a:spcPts val="600"/>
              </a:spcAft>
              <a:defRPr/>
            </a:pPr>
            <a:r>
              <a:rPr lang="ja-JP" altLang="en-US" dirty="0">
                <a:solidFill>
                  <a:schemeClr val="tx1"/>
                </a:solidFill>
                <a:latin typeface="ＭＳ ゴシック" panose="020B0609070205080204" pitchFamily="49" charset="-128"/>
                <a:ea typeface="ＭＳ ゴシック" panose="020B0609070205080204" pitchFamily="49" charset="-128"/>
              </a:rPr>
              <a:t>○　対策として、住民やボランティアに対する広報が重要視されているが、市区町村も混乱の中で十分な対応がとれていないのが現状である。</a:t>
            </a:r>
            <a:endParaRPr lang="en-US" altLang="ja-JP" dirty="0">
              <a:solidFill>
                <a:schemeClr val="tx1"/>
              </a:solidFill>
              <a:latin typeface="ＭＳ ゴシック" panose="020B0609070205080204" pitchFamily="49" charset="-128"/>
              <a:ea typeface="ＭＳ ゴシック" panose="020B0609070205080204" pitchFamily="49" charset="-128"/>
            </a:endParaRPr>
          </a:p>
          <a:p>
            <a:pPr marL="216000" indent="-576000">
              <a:spcAft>
                <a:spcPts val="600"/>
              </a:spcAft>
              <a:defRPr/>
            </a:pPr>
            <a:r>
              <a:rPr lang="ja-JP" altLang="en-US" dirty="0">
                <a:solidFill>
                  <a:schemeClr val="tx1"/>
                </a:solidFill>
                <a:latin typeface="ＭＳ ゴシック" panose="020B0609070205080204" pitchFamily="49" charset="-128"/>
                <a:ea typeface="ＭＳ ゴシック" panose="020B0609070205080204" pitchFamily="49" charset="-128"/>
              </a:rPr>
              <a:t>○　このため、平時から市町村による住民向けの災害廃棄物処理に係る広報手段や説明会等、効果的な普及啓発への取組を支援する。</a:t>
            </a:r>
          </a:p>
        </p:txBody>
      </p:sp>
      <p:sp>
        <p:nvSpPr>
          <p:cNvPr id="4" name="テキスト ボックス 3"/>
          <p:cNvSpPr txBox="1"/>
          <p:nvPr/>
        </p:nvSpPr>
        <p:spPr>
          <a:xfrm>
            <a:off x="93663" y="2600325"/>
            <a:ext cx="7083425" cy="4247317"/>
          </a:xfrm>
          <a:prstGeom prst="rect">
            <a:avLst/>
          </a:prstGeom>
          <a:noFill/>
        </p:spPr>
        <p:txBody>
          <a:bodyPr wrap="square">
            <a:spAutoFit/>
          </a:bodyPr>
          <a:lstStyle/>
          <a:p>
            <a:pPr>
              <a:defRPr/>
            </a:pPr>
            <a:r>
              <a:rPr lang="ja-JP" altLang="en-US" dirty="0"/>
              <a:t>○</a:t>
            </a:r>
            <a:r>
              <a:rPr lang="ja-JP" altLang="en-US" u="sng" dirty="0"/>
              <a:t>住民用の災害廃棄物搬出等マニュアル作成支援</a:t>
            </a:r>
            <a:r>
              <a:rPr lang="ja-JP" altLang="en-US" dirty="0"/>
              <a:t>（豊中市）</a:t>
            </a:r>
            <a:endParaRPr lang="en-US" altLang="ja-JP" dirty="0"/>
          </a:p>
          <a:p>
            <a:pPr marL="263525">
              <a:defRPr/>
            </a:pPr>
            <a:r>
              <a:rPr lang="ja-JP" altLang="en-US" dirty="0"/>
              <a:t>　自治会等と協議し、発災時における片付けごみ等の地域</a:t>
            </a:r>
            <a:endParaRPr lang="en-US" altLang="ja-JP" dirty="0"/>
          </a:p>
          <a:p>
            <a:pPr marL="263525">
              <a:defRPr/>
            </a:pPr>
            <a:r>
              <a:rPr lang="ja-JP" altLang="en-US" dirty="0"/>
              <a:t>住民と協同した収集方法の検討、集積所の管理についての</a:t>
            </a:r>
            <a:endParaRPr lang="en-US" altLang="ja-JP" dirty="0"/>
          </a:p>
          <a:p>
            <a:pPr marL="263525">
              <a:defRPr/>
            </a:pPr>
            <a:r>
              <a:rPr lang="ja-JP" altLang="en-US" dirty="0"/>
              <a:t>マニュアル作成を行う。</a:t>
            </a:r>
            <a:endParaRPr lang="en-US" altLang="ja-JP" dirty="0"/>
          </a:p>
          <a:p>
            <a:pPr marL="263525" indent="-263525">
              <a:defRPr/>
            </a:pPr>
            <a:r>
              <a:rPr lang="ja-JP" altLang="en-US" dirty="0"/>
              <a:t>○</a:t>
            </a:r>
            <a:r>
              <a:rPr lang="ja-JP" altLang="en-US" u="sng" dirty="0"/>
              <a:t>防災部局と連携した災害廃棄物排出の実践訓練実施支援</a:t>
            </a:r>
            <a:endParaRPr lang="en-US" altLang="ja-JP" u="sng" dirty="0"/>
          </a:p>
          <a:p>
            <a:pPr marL="263525" indent="-263525">
              <a:defRPr/>
            </a:pPr>
            <a:r>
              <a:rPr lang="ja-JP" altLang="en-US" dirty="0"/>
              <a:t>　　　　　　　　　　　　　　　　　　　　　　　　（生駒市）</a:t>
            </a:r>
            <a:endParaRPr lang="en-US" altLang="ja-JP" dirty="0"/>
          </a:p>
          <a:p>
            <a:pPr marL="263525" indent="-263525">
              <a:defRPr/>
            </a:pPr>
            <a:r>
              <a:rPr lang="ja-JP" altLang="en-US" dirty="0"/>
              <a:t>　　市町村における自治会単位での防災訓練等において、災害</a:t>
            </a:r>
            <a:endParaRPr lang="en-US" altLang="ja-JP" dirty="0"/>
          </a:p>
          <a:p>
            <a:pPr marL="263525" indent="-263525">
              <a:defRPr/>
            </a:pPr>
            <a:r>
              <a:rPr lang="ja-JP" altLang="en-US" dirty="0"/>
              <a:t>　廃棄物の集積と収集運搬方法について実践的に訓練や学習会</a:t>
            </a:r>
            <a:endParaRPr lang="en-US" altLang="ja-JP" dirty="0"/>
          </a:p>
          <a:p>
            <a:pPr marL="263525" indent="-263525">
              <a:defRPr/>
            </a:pPr>
            <a:r>
              <a:rPr lang="ja-JP" altLang="en-US" dirty="0"/>
              <a:t>　を実施する。実施に至る検討過程や当日使用した資料等を手</a:t>
            </a:r>
            <a:endParaRPr lang="en-US" altLang="ja-JP" dirty="0"/>
          </a:p>
          <a:p>
            <a:pPr marL="263525" indent="-263525">
              <a:defRPr/>
            </a:pPr>
            <a:r>
              <a:rPr lang="ja-JP" altLang="en-US" dirty="0"/>
              <a:t>　引き等としてまとめる。</a:t>
            </a:r>
          </a:p>
          <a:p>
            <a:pPr marL="216000" indent="-576000">
              <a:defRPr/>
            </a:pPr>
            <a:r>
              <a:rPr lang="ja-JP" altLang="en-US" dirty="0"/>
              <a:t>○</a:t>
            </a:r>
            <a:r>
              <a:rPr lang="ja-JP" altLang="en-US" u="sng" dirty="0"/>
              <a:t>家庭内退蔵品の集積所排出模擬訓練の実施支援</a:t>
            </a:r>
            <a:r>
              <a:rPr lang="ja-JP" altLang="en-US" dirty="0"/>
              <a:t>（かつらぎ町）</a:t>
            </a:r>
            <a:endParaRPr lang="ja-JP" altLang="en-US" u="sng" dirty="0"/>
          </a:p>
          <a:p>
            <a:pPr marL="216000" indent="-576000">
              <a:defRPr/>
            </a:pPr>
            <a:r>
              <a:rPr lang="ja-JP" altLang="en-US" dirty="0"/>
              <a:t>　　自治会単位で住民の家宅における退蔵品等を用いた集積所</a:t>
            </a:r>
            <a:endParaRPr lang="en-US" altLang="ja-JP" dirty="0"/>
          </a:p>
          <a:p>
            <a:pPr marL="216000" indent="-576000">
              <a:defRPr/>
            </a:pPr>
            <a:r>
              <a:rPr lang="ja-JP" altLang="en-US" dirty="0"/>
              <a:t>　への排出模擬実験を実施する。排出用の集積所を具体的に仮</a:t>
            </a:r>
            <a:endParaRPr lang="en-US" altLang="ja-JP" dirty="0"/>
          </a:p>
          <a:p>
            <a:pPr marL="216000" indent="-576000">
              <a:defRPr/>
            </a:pPr>
            <a:r>
              <a:rPr lang="ja-JP" altLang="en-US" dirty="0"/>
              <a:t>　選定し、収集運搬についての課題抽出を行うとともに、便乗</a:t>
            </a:r>
            <a:endParaRPr lang="en-US" altLang="ja-JP" dirty="0"/>
          </a:p>
          <a:p>
            <a:pPr marL="216000" indent="-576000">
              <a:defRPr/>
            </a:pPr>
            <a:r>
              <a:rPr lang="ja-JP" altLang="en-US" dirty="0"/>
              <a:t>　ごみ・不法投棄の防止に対する認識の浸透を図る。</a:t>
            </a:r>
            <a:endParaRPr lang="en-US" altLang="ja-JP" dirty="0"/>
          </a:p>
        </p:txBody>
      </p:sp>
      <p:pic>
        <p:nvPicPr>
          <p:cNvPr id="45065" name="図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53225" y="3094038"/>
            <a:ext cx="3032125" cy="177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03772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ED7E65AC-7A3C-4741-9E97-F524B626F4AA}"/>
              </a:ext>
            </a:extLst>
          </p:cNvPr>
          <p:cNvSpPr>
            <a:spLocks noGrp="1"/>
          </p:cNvSpPr>
          <p:nvPr>
            <p:ph type="sldNum" sz="quarter" idx="12"/>
          </p:nvPr>
        </p:nvSpPr>
        <p:spPr/>
        <p:txBody>
          <a:bodyPr/>
          <a:lstStyle/>
          <a:p>
            <a:r>
              <a:rPr lang="ja-JP" altLang="en-US" dirty="0"/>
              <a:t>１</a:t>
            </a:r>
            <a:endParaRPr kumimoji="1" lang="ja-JP" altLang="en-US" dirty="0"/>
          </a:p>
        </p:txBody>
      </p:sp>
      <p:cxnSp>
        <p:nvCxnSpPr>
          <p:cNvPr id="3" name="直線コネクタ 2">
            <a:extLst>
              <a:ext uri="{FF2B5EF4-FFF2-40B4-BE49-F238E27FC236}">
                <a16:creationId xmlns:a16="http://schemas.microsoft.com/office/drawing/2014/main" id="{CDA04ADA-0AF7-4F00-A3C5-A88546F4A9AB}"/>
              </a:ext>
            </a:extLst>
          </p:cNvPr>
          <p:cNvCxnSpPr/>
          <p:nvPr/>
        </p:nvCxnSpPr>
        <p:spPr>
          <a:xfrm>
            <a:off x="1008956" y="788435"/>
            <a:ext cx="8067760"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4" name="テキスト ボックス 3">
            <a:extLst>
              <a:ext uri="{FF2B5EF4-FFF2-40B4-BE49-F238E27FC236}">
                <a16:creationId xmlns:a16="http://schemas.microsoft.com/office/drawing/2014/main" id="{877976D5-47AF-4C05-BDEF-30B73A8B847F}"/>
              </a:ext>
            </a:extLst>
          </p:cNvPr>
          <p:cNvSpPr txBox="1"/>
          <p:nvPr/>
        </p:nvSpPr>
        <p:spPr>
          <a:xfrm>
            <a:off x="804332" y="228596"/>
            <a:ext cx="8365066" cy="523220"/>
          </a:xfrm>
          <a:prstGeom prst="rect">
            <a:avLst/>
          </a:prstGeom>
          <a:noFill/>
        </p:spPr>
        <p:txBody>
          <a:bodyPr wrap="square" rtlCol="0">
            <a:spAutoFit/>
          </a:bodyPr>
          <a:lstStyle/>
          <a:p>
            <a:pPr algn="ctr"/>
            <a:r>
              <a:rPr lang="ja-JP" altLang="en-US" sz="2800" dirty="0"/>
              <a:t>大量の混合ごみが発生する</a:t>
            </a:r>
          </a:p>
        </p:txBody>
      </p:sp>
      <p:pic>
        <p:nvPicPr>
          <p:cNvPr id="5" name="図 4">
            <a:extLst>
              <a:ext uri="{FF2B5EF4-FFF2-40B4-BE49-F238E27FC236}">
                <a16:creationId xmlns:a16="http://schemas.microsoft.com/office/drawing/2014/main" id="{6872AEDC-D2AF-427C-BA63-77D1906469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26999" y="1910644"/>
            <a:ext cx="5012266" cy="3759199"/>
          </a:xfrm>
          <a:prstGeom prst="rect">
            <a:avLst/>
          </a:prstGeom>
        </p:spPr>
      </p:pic>
      <p:pic>
        <p:nvPicPr>
          <p:cNvPr id="6" name="図 5">
            <a:extLst>
              <a:ext uri="{FF2B5EF4-FFF2-40B4-BE49-F238E27FC236}">
                <a16:creationId xmlns:a16="http://schemas.microsoft.com/office/drawing/2014/main" id="{F7DBF163-CA07-4FFF-A18C-16FD4CD67E1F}"/>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591572" y="2570831"/>
            <a:ext cx="4834707" cy="263948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37650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D42112B-7406-45FD-9235-879305624E26}"/>
              </a:ext>
            </a:extLst>
          </p:cNvPr>
          <p:cNvSpPr>
            <a:spLocks noGrp="1"/>
          </p:cNvSpPr>
          <p:nvPr>
            <p:ph type="sldNum" sz="quarter" idx="12"/>
          </p:nvPr>
        </p:nvSpPr>
        <p:spPr/>
        <p:txBody>
          <a:bodyPr/>
          <a:lstStyle/>
          <a:p>
            <a:r>
              <a:rPr lang="ja-JP" altLang="en-US" dirty="0"/>
              <a:t>２</a:t>
            </a:r>
            <a:endParaRPr kumimoji="1" lang="ja-JP" altLang="en-US" dirty="0"/>
          </a:p>
        </p:txBody>
      </p:sp>
      <p:cxnSp>
        <p:nvCxnSpPr>
          <p:cNvPr id="3" name="直線コネクタ 2">
            <a:extLst>
              <a:ext uri="{FF2B5EF4-FFF2-40B4-BE49-F238E27FC236}">
                <a16:creationId xmlns:a16="http://schemas.microsoft.com/office/drawing/2014/main" id="{D38990EE-E9BC-4CC6-B082-D14FDB8AAC3F}"/>
              </a:ext>
            </a:extLst>
          </p:cNvPr>
          <p:cNvCxnSpPr/>
          <p:nvPr/>
        </p:nvCxnSpPr>
        <p:spPr>
          <a:xfrm>
            <a:off x="1008956" y="788435"/>
            <a:ext cx="8067760"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4" name="テキスト ボックス 3">
            <a:extLst>
              <a:ext uri="{FF2B5EF4-FFF2-40B4-BE49-F238E27FC236}">
                <a16:creationId xmlns:a16="http://schemas.microsoft.com/office/drawing/2014/main" id="{880A38C9-CB6D-4523-9DDF-08C2FE83F812}"/>
              </a:ext>
            </a:extLst>
          </p:cNvPr>
          <p:cNvSpPr txBox="1"/>
          <p:nvPr/>
        </p:nvSpPr>
        <p:spPr>
          <a:xfrm>
            <a:off x="804332" y="228596"/>
            <a:ext cx="8365066" cy="523220"/>
          </a:xfrm>
          <a:prstGeom prst="rect">
            <a:avLst/>
          </a:prstGeom>
          <a:noFill/>
        </p:spPr>
        <p:txBody>
          <a:bodyPr wrap="square" rtlCol="0">
            <a:spAutoFit/>
          </a:bodyPr>
          <a:lstStyle/>
          <a:p>
            <a:pPr algn="ctr"/>
            <a:r>
              <a:rPr lang="ja-JP" altLang="en-US" sz="2800" dirty="0"/>
              <a:t>自治体が把握していないごみ置き場ができる</a:t>
            </a:r>
          </a:p>
        </p:txBody>
      </p:sp>
      <p:pic>
        <p:nvPicPr>
          <p:cNvPr id="5" name="図 4">
            <a:extLst>
              <a:ext uri="{FF2B5EF4-FFF2-40B4-BE49-F238E27FC236}">
                <a16:creationId xmlns:a16="http://schemas.microsoft.com/office/drawing/2014/main" id="{4609D26F-CEE1-4E15-B2A5-261128D6ABDC}"/>
              </a:ext>
            </a:extLst>
          </p:cNvPr>
          <p:cNvPicPr>
            <a:picLocks noChangeAspect="1"/>
          </p:cNvPicPr>
          <p:nvPr/>
        </p:nvPicPr>
        <p:blipFill>
          <a:blip r:embed="rId3"/>
          <a:stretch>
            <a:fillRect/>
          </a:stretch>
        </p:blipFill>
        <p:spPr>
          <a:xfrm>
            <a:off x="1002084" y="1265924"/>
            <a:ext cx="5079319" cy="3499298"/>
          </a:xfrm>
          <a:prstGeom prst="rect">
            <a:avLst/>
          </a:prstGeom>
        </p:spPr>
      </p:pic>
      <p:pic>
        <p:nvPicPr>
          <p:cNvPr id="6" name="図 5">
            <a:extLst>
              <a:ext uri="{FF2B5EF4-FFF2-40B4-BE49-F238E27FC236}">
                <a16:creationId xmlns:a16="http://schemas.microsoft.com/office/drawing/2014/main" id="{0446092E-2008-4FC9-8B74-3A9FC759B1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92978" y="3134786"/>
            <a:ext cx="4676422" cy="3507317"/>
          </a:xfrm>
          <a:prstGeom prst="rect">
            <a:avLst/>
          </a:prstGeom>
        </p:spPr>
      </p:pic>
    </p:spTree>
    <p:extLst>
      <p:ext uri="{BB962C8B-B14F-4D97-AF65-F5344CB8AC3E}">
        <p14:creationId xmlns:p14="http://schemas.microsoft.com/office/powerpoint/2010/main" val="145688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6BA0B0BF-8728-410D-8C96-FC3DF921573C}"/>
              </a:ext>
            </a:extLst>
          </p:cNvPr>
          <p:cNvSpPr>
            <a:spLocks noGrp="1"/>
          </p:cNvSpPr>
          <p:nvPr>
            <p:ph type="sldNum" sz="quarter" idx="12"/>
          </p:nvPr>
        </p:nvSpPr>
        <p:spPr/>
        <p:txBody>
          <a:bodyPr/>
          <a:lstStyle/>
          <a:p>
            <a:r>
              <a:rPr lang="ja-JP" altLang="en-US" dirty="0"/>
              <a:t>３</a:t>
            </a:r>
            <a:endParaRPr kumimoji="1" lang="ja-JP" altLang="en-US" dirty="0"/>
          </a:p>
        </p:txBody>
      </p:sp>
      <p:cxnSp>
        <p:nvCxnSpPr>
          <p:cNvPr id="3" name="直線コネクタ 2">
            <a:extLst>
              <a:ext uri="{FF2B5EF4-FFF2-40B4-BE49-F238E27FC236}">
                <a16:creationId xmlns:a16="http://schemas.microsoft.com/office/drawing/2014/main" id="{ACD9870F-09CD-4385-BD56-C4A9286E97B6}"/>
              </a:ext>
            </a:extLst>
          </p:cNvPr>
          <p:cNvCxnSpPr/>
          <p:nvPr/>
        </p:nvCxnSpPr>
        <p:spPr>
          <a:xfrm>
            <a:off x="1008956" y="788435"/>
            <a:ext cx="8067760"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4" name="テキスト ボックス 3">
            <a:extLst>
              <a:ext uri="{FF2B5EF4-FFF2-40B4-BE49-F238E27FC236}">
                <a16:creationId xmlns:a16="http://schemas.microsoft.com/office/drawing/2014/main" id="{D08EC3B3-9B93-421F-8418-B2A24DDCB868}"/>
              </a:ext>
            </a:extLst>
          </p:cNvPr>
          <p:cNvSpPr txBox="1"/>
          <p:nvPr/>
        </p:nvSpPr>
        <p:spPr>
          <a:xfrm>
            <a:off x="804332" y="228596"/>
            <a:ext cx="8365066" cy="523220"/>
          </a:xfrm>
          <a:prstGeom prst="rect">
            <a:avLst/>
          </a:prstGeom>
          <a:noFill/>
        </p:spPr>
        <p:txBody>
          <a:bodyPr wrap="square" rtlCol="0">
            <a:spAutoFit/>
          </a:bodyPr>
          <a:lstStyle/>
          <a:p>
            <a:pPr algn="ctr"/>
            <a:r>
              <a:rPr lang="ja-JP" altLang="en-US" sz="2800" dirty="0"/>
              <a:t>片付けに必要な人手が足りない</a:t>
            </a:r>
          </a:p>
        </p:txBody>
      </p:sp>
      <p:pic>
        <p:nvPicPr>
          <p:cNvPr id="1026" name="Picture 2">
            <a:extLst>
              <a:ext uri="{FF2B5EF4-FFF2-40B4-BE49-F238E27FC236}">
                <a16:creationId xmlns:a16="http://schemas.microsoft.com/office/drawing/2014/main" id="{FB25ACEF-2096-4F17-B7D6-AB5781E1B4D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6094" y="1233576"/>
            <a:ext cx="2842810" cy="2625306"/>
          </a:xfrm>
          <a:prstGeom prst="rect">
            <a:avLst/>
          </a:prstGeom>
          <a:noFill/>
          <a:extLst>
            <a:ext uri="{909E8E84-426E-40DD-AFC4-6F175D3DCCD1}">
              <a14:hiddenFill xmlns:a14="http://schemas.microsoft.com/office/drawing/2010/main">
                <a:solidFill>
                  <a:srgbClr val="FFFFFF"/>
                </a:solidFill>
              </a14:hiddenFill>
            </a:ext>
          </a:extLst>
        </p:spPr>
      </p:pic>
      <p:grpSp>
        <p:nvGrpSpPr>
          <p:cNvPr id="5" name="グループ化 4">
            <a:extLst>
              <a:ext uri="{FF2B5EF4-FFF2-40B4-BE49-F238E27FC236}">
                <a16:creationId xmlns:a16="http://schemas.microsoft.com/office/drawing/2014/main" id="{97322822-809C-461A-B7D1-A133ABA35EBF}"/>
              </a:ext>
            </a:extLst>
          </p:cNvPr>
          <p:cNvGrpSpPr/>
          <p:nvPr/>
        </p:nvGrpSpPr>
        <p:grpSpPr>
          <a:xfrm>
            <a:off x="2216122" y="4339090"/>
            <a:ext cx="2362275" cy="2398143"/>
            <a:chOff x="4655959" y="1233576"/>
            <a:chExt cx="2362275" cy="2398143"/>
          </a:xfrm>
        </p:grpSpPr>
        <p:pic>
          <p:nvPicPr>
            <p:cNvPr id="1028" name="Picture 4">
              <a:extLst>
                <a:ext uri="{FF2B5EF4-FFF2-40B4-BE49-F238E27FC236}">
                  <a16:creationId xmlns:a16="http://schemas.microsoft.com/office/drawing/2014/main" id="{BA4C30C2-2F55-4331-BB72-B1B38253A38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55959" y="1431984"/>
              <a:ext cx="1570511" cy="217385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BBEBFFA3-EF73-4BA6-B9A5-E5FCC2271C0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85687" y="1233576"/>
              <a:ext cx="1732547" cy="2398143"/>
            </a:xfrm>
            <a:prstGeom prst="rect">
              <a:avLst/>
            </a:prstGeom>
            <a:noFill/>
            <a:extLst>
              <a:ext uri="{909E8E84-426E-40DD-AFC4-6F175D3DCCD1}">
                <a14:hiddenFill xmlns:a14="http://schemas.microsoft.com/office/drawing/2010/main">
                  <a:solidFill>
                    <a:srgbClr val="FFFFFF"/>
                  </a:solidFill>
                </a14:hiddenFill>
              </a:ext>
            </a:extLst>
          </p:spPr>
        </p:pic>
      </p:grpSp>
      <p:pic>
        <p:nvPicPr>
          <p:cNvPr id="1032" name="Picture 8">
            <a:extLst>
              <a:ext uri="{FF2B5EF4-FFF2-40B4-BE49-F238E27FC236}">
                <a16:creationId xmlns:a16="http://schemas.microsoft.com/office/drawing/2014/main" id="{8A204624-8068-4A27-A796-066724AC1D6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53519" y="4002656"/>
            <a:ext cx="1722787" cy="215660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020B9CBB-2F7B-40E3-8213-D12173122FF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73729" y="4051598"/>
            <a:ext cx="1162350" cy="2245685"/>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a:extLst>
              <a:ext uri="{FF2B5EF4-FFF2-40B4-BE49-F238E27FC236}">
                <a16:creationId xmlns:a16="http://schemas.microsoft.com/office/drawing/2014/main" id="{8E4BA9FA-8A7D-4B15-9FB7-01F02B1468E0}"/>
              </a:ext>
            </a:extLst>
          </p:cNvPr>
          <p:cNvSpPr txBox="1"/>
          <p:nvPr/>
        </p:nvSpPr>
        <p:spPr>
          <a:xfrm>
            <a:off x="4840858" y="1457864"/>
            <a:ext cx="3925018" cy="1938992"/>
          </a:xfrm>
          <a:prstGeom prst="rect">
            <a:avLst/>
          </a:prstGeom>
          <a:noFill/>
        </p:spPr>
        <p:txBody>
          <a:bodyPr wrap="square" rtlCol="0">
            <a:spAutoFit/>
          </a:bodyPr>
          <a:lstStyle/>
          <a:p>
            <a:r>
              <a:rPr lang="ja-JP" altLang="en-US" sz="2000" b="1" dirty="0"/>
              <a:t>大きな災害のとき、</a:t>
            </a:r>
            <a:endParaRPr lang="en-US" altLang="ja-JP" sz="2000" b="1" dirty="0"/>
          </a:p>
          <a:p>
            <a:r>
              <a:rPr lang="ja-JP" altLang="en-US" sz="2000" b="1" dirty="0"/>
              <a:t>広範囲の被害が出た災害のとき、</a:t>
            </a:r>
            <a:endParaRPr lang="en-US" altLang="ja-JP" sz="2000" b="1" dirty="0"/>
          </a:p>
          <a:p>
            <a:r>
              <a:rPr lang="ja-JP" altLang="en-US" sz="2000" b="1" dirty="0"/>
              <a:t>コロナ禍での災害のとき、</a:t>
            </a:r>
            <a:endParaRPr lang="en-US" altLang="ja-JP" sz="2000" b="1" dirty="0"/>
          </a:p>
          <a:p>
            <a:endParaRPr lang="en-US" altLang="ja-JP" sz="2000" b="1" dirty="0"/>
          </a:p>
          <a:p>
            <a:r>
              <a:rPr lang="ja-JP" altLang="en-US" sz="2000" b="1" dirty="0"/>
              <a:t>十分なボランティアの支援が</a:t>
            </a:r>
            <a:endParaRPr lang="en-US" altLang="ja-JP" sz="2000" b="1" dirty="0"/>
          </a:p>
          <a:p>
            <a:r>
              <a:rPr lang="ja-JP" altLang="en-US" sz="2000" b="1" dirty="0"/>
              <a:t>得られないことも。</a:t>
            </a:r>
          </a:p>
        </p:txBody>
      </p:sp>
      <p:sp>
        <p:nvSpPr>
          <p:cNvPr id="12" name="テキスト ボックス 11">
            <a:extLst>
              <a:ext uri="{FF2B5EF4-FFF2-40B4-BE49-F238E27FC236}">
                <a16:creationId xmlns:a16="http://schemas.microsoft.com/office/drawing/2014/main" id="{CB553D27-E5E4-49F3-8D72-EE12D66774B7}"/>
              </a:ext>
            </a:extLst>
          </p:cNvPr>
          <p:cNvSpPr txBox="1"/>
          <p:nvPr/>
        </p:nvSpPr>
        <p:spPr>
          <a:xfrm>
            <a:off x="5424579" y="4638136"/>
            <a:ext cx="3925018" cy="1015663"/>
          </a:xfrm>
          <a:prstGeom prst="rect">
            <a:avLst/>
          </a:prstGeom>
          <a:noFill/>
        </p:spPr>
        <p:txBody>
          <a:bodyPr wrap="square" rtlCol="0">
            <a:spAutoFit/>
          </a:bodyPr>
          <a:lstStyle/>
          <a:p>
            <a:r>
              <a:rPr lang="ja-JP" altLang="en-US" sz="2000" b="1" dirty="0"/>
              <a:t>高齢者、妊婦、障害のある方等、</a:t>
            </a:r>
            <a:endParaRPr lang="en-US" altLang="ja-JP" sz="2000" b="1" dirty="0"/>
          </a:p>
          <a:p>
            <a:r>
              <a:rPr lang="ja-JP" altLang="en-US" sz="2000" b="1" dirty="0"/>
              <a:t>自力で片付けやごみの排出が</a:t>
            </a:r>
            <a:endParaRPr lang="en-US" altLang="ja-JP" sz="2000" b="1" dirty="0"/>
          </a:p>
          <a:p>
            <a:r>
              <a:rPr lang="ja-JP" altLang="en-US" sz="2000" b="1" dirty="0"/>
              <a:t>難しい人への支援も必要。</a:t>
            </a:r>
          </a:p>
        </p:txBody>
      </p:sp>
    </p:spTree>
    <p:extLst>
      <p:ext uri="{BB962C8B-B14F-4D97-AF65-F5344CB8AC3E}">
        <p14:creationId xmlns:p14="http://schemas.microsoft.com/office/powerpoint/2010/main" val="6483730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226B817B-DD08-4841-81DD-F78EF6EF2E09}"/>
              </a:ext>
            </a:extLst>
          </p:cNvPr>
          <p:cNvSpPr/>
          <p:nvPr/>
        </p:nvSpPr>
        <p:spPr>
          <a:xfrm>
            <a:off x="752097" y="151206"/>
            <a:ext cx="8440615" cy="6004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r>
              <a:rPr lang="ja-JP" altLang="en-US" sz="2800" dirty="0">
                <a:solidFill>
                  <a:schemeClr val="tx1"/>
                </a:solidFill>
                <a:latin typeface="游ゴシック" panose="020B0400000000000000" pitchFamily="50" charset="-128"/>
                <a:ea typeface="游ゴシック" panose="020B0400000000000000" pitchFamily="50" charset="-128"/>
              </a:rPr>
              <a:t>災害廃棄物の処理が長引く</a:t>
            </a:r>
          </a:p>
        </p:txBody>
      </p:sp>
      <p:sp>
        <p:nvSpPr>
          <p:cNvPr id="2" name="スライド番号プレースホルダー 1"/>
          <p:cNvSpPr>
            <a:spLocks noGrp="1"/>
          </p:cNvSpPr>
          <p:nvPr>
            <p:ph type="sldNum" sz="quarter" idx="12"/>
          </p:nvPr>
        </p:nvSpPr>
        <p:spPr/>
        <p:txBody>
          <a:bodyPr/>
          <a:lstStyle/>
          <a:p>
            <a:pPr defTabSz="844083"/>
            <a:r>
              <a:rPr lang="ja-JP" altLang="en-US" dirty="0">
                <a:solidFill>
                  <a:prstClr val="black"/>
                </a:solidFill>
                <a:latin typeface="Calibri" panose="020F0502020204030204"/>
                <a:ea typeface="ＭＳ Ｐゴシック" panose="020B0600070205080204" pitchFamily="50" charset="-128"/>
              </a:rPr>
              <a:t>４</a:t>
            </a:r>
            <a:endParaRPr kumimoji="1" lang="ja-JP" altLang="en-US" dirty="0">
              <a:solidFill>
                <a:prstClr val="black"/>
              </a:solidFill>
              <a:latin typeface="Calibri" panose="020F0502020204030204"/>
              <a:ea typeface="ＭＳ Ｐゴシック" panose="020B0600070205080204" pitchFamily="50" charset="-128"/>
            </a:endParaRPr>
          </a:p>
        </p:txBody>
      </p:sp>
      <p:pic>
        <p:nvPicPr>
          <p:cNvPr id="11" name="図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5328" y="1347955"/>
            <a:ext cx="6023470" cy="3011735"/>
          </a:xfrm>
          <a:prstGeom prst="rect">
            <a:avLst/>
          </a:prstGeom>
        </p:spPr>
      </p:pic>
      <p:pic>
        <p:nvPicPr>
          <p:cNvPr id="14" name="図 13"/>
          <p:cNvPicPr>
            <a:picLocks noChangeAspect="1"/>
          </p:cNvPicPr>
          <p:nvPr/>
        </p:nvPicPr>
        <p:blipFill rotWithShape="1">
          <a:blip r:embed="rId4">
            <a:extLst>
              <a:ext uri="{28A0092B-C50C-407E-A947-70E740481C1C}">
                <a14:useLocalDpi xmlns:a14="http://schemas.microsoft.com/office/drawing/2010/main" val="0"/>
              </a:ext>
            </a:extLst>
          </a:blip>
          <a:srcRect t="13306" b="7328"/>
          <a:stretch/>
        </p:blipFill>
        <p:spPr>
          <a:xfrm>
            <a:off x="4972407" y="4439654"/>
            <a:ext cx="3481812" cy="2072501"/>
          </a:xfrm>
          <a:prstGeom prst="rect">
            <a:avLst/>
          </a:prstGeom>
          <a:ln w="12700">
            <a:solidFill>
              <a:schemeClr val="bg1"/>
            </a:solidFill>
          </a:ln>
        </p:spPr>
      </p:pic>
      <p:pic>
        <p:nvPicPr>
          <p:cNvPr id="15" name="図 14"/>
          <p:cNvPicPr>
            <a:picLocks noChangeAspect="1"/>
          </p:cNvPicPr>
          <p:nvPr/>
        </p:nvPicPr>
        <p:blipFill rotWithShape="1">
          <a:blip r:embed="rId5">
            <a:extLst>
              <a:ext uri="{28A0092B-C50C-407E-A947-70E740481C1C}">
                <a14:useLocalDpi xmlns:a14="http://schemas.microsoft.com/office/drawing/2010/main" val="0"/>
              </a:ext>
            </a:extLst>
          </a:blip>
          <a:srcRect t="9412" b="10965"/>
          <a:stretch/>
        </p:blipFill>
        <p:spPr>
          <a:xfrm>
            <a:off x="1417202" y="4433320"/>
            <a:ext cx="3492095" cy="2085390"/>
          </a:xfrm>
          <a:prstGeom prst="rect">
            <a:avLst/>
          </a:prstGeom>
          <a:ln w="12700">
            <a:solidFill>
              <a:schemeClr val="bg1"/>
            </a:solidFill>
          </a:ln>
        </p:spPr>
      </p:pic>
      <p:sp>
        <p:nvSpPr>
          <p:cNvPr id="7" name="正方形/長方形 6"/>
          <p:cNvSpPr/>
          <p:nvPr/>
        </p:nvSpPr>
        <p:spPr>
          <a:xfrm>
            <a:off x="732694" y="859769"/>
            <a:ext cx="8440615" cy="40721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endParaRPr lang="ja-JP" altLang="en-US" sz="1662">
              <a:solidFill>
                <a:prstClr val="white"/>
              </a:solidFill>
              <a:latin typeface="Calibri" panose="020F0502020204030204"/>
              <a:ea typeface="ＭＳ Ｐゴシック" panose="020B0600070205080204" pitchFamily="50" charset="-128"/>
            </a:endParaRPr>
          </a:p>
        </p:txBody>
      </p:sp>
      <p:sp>
        <p:nvSpPr>
          <p:cNvPr id="8" name="テキスト ボックス 7"/>
          <p:cNvSpPr txBox="1"/>
          <p:nvPr/>
        </p:nvSpPr>
        <p:spPr>
          <a:xfrm>
            <a:off x="852305" y="933401"/>
            <a:ext cx="8240201" cy="348109"/>
          </a:xfrm>
          <a:prstGeom prst="rect">
            <a:avLst/>
          </a:prstGeom>
          <a:noFill/>
        </p:spPr>
        <p:txBody>
          <a:bodyPr wrap="square" rtlCol="0">
            <a:spAutoFit/>
          </a:bodyPr>
          <a:lstStyle/>
          <a:p>
            <a:pPr marL="165578" indent="-165578" defTabSz="779107"/>
            <a:r>
              <a:rPr lang="ja-JP" altLang="en-US" sz="1662" dirty="0">
                <a:solidFill>
                  <a:prstClr val="black"/>
                </a:solidFill>
                <a:latin typeface="メイリオ" panose="020B0604030504040204" pitchFamily="50" charset="-128"/>
                <a:ea typeface="メイリオ" panose="020B0604030504040204" pitchFamily="50" charset="-128"/>
              </a:rPr>
              <a:t>無管理の住民用仮置場の事例</a:t>
            </a:r>
          </a:p>
        </p:txBody>
      </p:sp>
      <p:cxnSp>
        <p:nvCxnSpPr>
          <p:cNvPr id="9" name="直線コネクタ 8">
            <a:extLst>
              <a:ext uri="{FF2B5EF4-FFF2-40B4-BE49-F238E27FC236}">
                <a16:creationId xmlns:a16="http://schemas.microsoft.com/office/drawing/2014/main" id="{ACD9870F-09CD-4385-BD56-C4A9286E97B6}"/>
              </a:ext>
            </a:extLst>
          </p:cNvPr>
          <p:cNvCxnSpPr/>
          <p:nvPr/>
        </p:nvCxnSpPr>
        <p:spPr>
          <a:xfrm>
            <a:off x="1008956" y="788435"/>
            <a:ext cx="8067760"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34203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4E7912D6-3FE1-460E-8F88-313591C17AA7}"/>
              </a:ext>
            </a:extLst>
          </p:cNvPr>
          <p:cNvSpPr>
            <a:spLocks noGrp="1"/>
          </p:cNvSpPr>
          <p:nvPr>
            <p:ph type="sldNum" sz="quarter" idx="12"/>
          </p:nvPr>
        </p:nvSpPr>
        <p:spPr/>
        <p:txBody>
          <a:bodyPr/>
          <a:lstStyle/>
          <a:p>
            <a:r>
              <a:rPr lang="ja-JP" altLang="en-US" dirty="0"/>
              <a:t>５</a:t>
            </a:r>
            <a:endParaRPr kumimoji="1" lang="ja-JP" altLang="en-US" dirty="0"/>
          </a:p>
        </p:txBody>
      </p:sp>
      <p:cxnSp>
        <p:nvCxnSpPr>
          <p:cNvPr id="3" name="直線コネクタ 2">
            <a:extLst>
              <a:ext uri="{FF2B5EF4-FFF2-40B4-BE49-F238E27FC236}">
                <a16:creationId xmlns:a16="http://schemas.microsoft.com/office/drawing/2014/main" id="{0DACE94E-CEB0-4C7E-BD64-D37A3E274B5F}"/>
              </a:ext>
            </a:extLst>
          </p:cNvPr>
          <p:cNvCxnSpPr/>
          <p:nvPr/>
        </p:nvCxnSpPr>
        <p:spPr>
          <a:xfrm>
            <a:off x="1008956" y="788435"/>
            <a:ext cx="8067760"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4" name="テキスト ボックス 3">
            <a:extLst>
              <a:ext uri="{FF2B5EF4-FFF2-40B4-BE49-F238E27FC236}">
                <a16:creationId xmlns:a16="http://schemas.microsoft.com/office/drawing/2014/main" id="{B2B21817-98EE-4585-B73D-059585C12D8D}"/>
              </a:ext>
            </a:extLst>
          </p:cNvPr>
          <p:cNvSpPr txBox="1"/>
          <p:nvPr/>
        </p:nvSpPr>
        <p:spPr>
          <a:xfrm>
            <a:off x="804332" y="228596"/>
            <a:ext cx="8365066" cy="523220"/>
          </a:xfrm>
          <a:prstGeom prst="rect">
            <a:avLst/>
          </a:prstGeom>
          <a:noFill/>
        </p:spPr>
        <p:txBody>
          <a:bodyPr wrap="square" rtlCol="0">
            <a:spAutoFit/>
          </a:bodyPr>
          <a:lstStyle/>
          <a:p>
            <a:pPr algn="ctr"/>
            <a:r>
              <a:rPr lang="ja-JP" altLang="en-US" sz="2800" dirty="0"/>
              <a:t>こうした問題によって発生するリスク</a:t>
            </a:r>
          </a:p>
        </p:txBody>
      </p:sp>
      <p:sp>
        <p:nvSpPr>
          <p:cNvPr id="5" name="正方形/長方形 4">
            <a:extLst>
              <a:ext uri="{FF2B5EF4-FFF2-40B4-BE49-F238E27FC236}">
                <a16:creationId xmlns:a16="http://schemas.microsoft.com/office/drawing/2014/main" id="{325E78B4-E200-4965-81BF-666C96D86E87}"/>
              </a:ext>
            </a:extLst>
          </p:cNvPr>
          <p:cNvSpPr/>
          <p:nvPr/>
        </p:nvSpPr>
        <p:spPr>
          <a:xfrm>
            <a:off x="855455" y="1189818"/>
            <a:ext cx="8471139" cy="3970318"/>
          </a:xfrm>
          <a:prstGeom prst="rect">
            <a:avLst/>
          </a:prstGeom>
        </p:spPr>
        <p:txBody>
          <a:bodyPr wrap="square">
            <a:spAutoFit/>
          </a:bodyPr>
          <a:lstStyle/>
          <a:p>
            <a:pPr marL="457200" indent="-457200">
              <a:buFont typeface="Wingdings" panose="05000000000000000000" pitchFamily="2" charset="2"/>
              <a:buChar char="l"/>
            </a:pPr>
            <a:r>
              <a:rPr lang="ja-JP" altLang="en-US" sz="2800" dirty="0"/>
              <a:t>衛生環境の悪化（悪臭、害虫・害獣の発生など）</a:t>
            </a:r>
            <a:endParaRPr lang="en-US" altLang="ja-JP" sz="2800" dirty="0"/>
          </a:p>
          <a:p>
            <a:pPr marL="457200" indent="-457200">
              <a:buFont typeface="Wingdings" panose="05000000000000000000" pitchFamily="2" charset="2"/>
              <a:buChar char="l"/>
            </a:pPr>
            <a:endParaRPr lang="en-US" altLang="ja-JP" sz="2800" dirty="0"/>
          </a:p>
          <a:p>
            <a:pPr marL="457200" indent="-457200">
              <a:buFont typeface="Wingdings" panose="05000000000000000000" pitchFamily="2" charset="2"/>
              <a:buChar char="l"/>
            </a:pPr>
            <a:r>
              <a:rPr lang="ja-JP" altLang="en-US" sz="2800" dirty="0"/>
              <a:t>ごみ置き場での火災発生</a:t>
            </a:r>
            <a:endParaRPr lang="en-US" altLang="ja-JP" sz="2800" dirty="0"/>
          </a:p>
          <a:p>
            <a:pPr marL="457200" indent="-457200">
              <a:buFont typeface="Wingdings" panose="05000000000000000000" pitchFamily="2" charset="2"/>
              <a:buChar char="l"/>
            </a:pPr>
            <a:endParaRPr lang="en-US" altLang="ja-JP" sz="2800" dirty="0"/>
          </a:p>
          <a:p>
            <a:pPr marL="457200" indent="-457200">
              <a:buFont typeface="Wingdings" panose="05000000000000000000" pitchFamily="2" charset="2"/>
              <a:buChar char="l"/>
            </a:pPr>
            <a:r>
              <a:rPr lang="ja-JP" altLang="en-US" sz="2800" dirty="0"/>
              <a:t>地域の復旧・復興の遅れ</a:t>
            </a:r>
            <a:endParaRPr lang="en-US" altLang="ja-JP" sz="2800" dirty="0"/>
          </a:p>
          <a:p>
            <a:pPr marL="457200" indent="-457200">
              <a:buFont typeface="Wingdings" panose="05000000000000000000" pitchFamily="2" charset="2"/>
              <a:buChar char="l"/>
            </a:pPr>
            <a:endParaRPr lang="en-US" altLang="ja-JP" sz="2800" dirty="0"/>
          </a:p>
          <a:p>
            <a:pPr marL="457200" indent="-457200">
              <a:buFont typeface="Wingdings" panose="05000000000000000000" pitchFamily="2" charset="2"/>
              <a:buChar char="l"/>
            </a:pPr>
            <a:r>
              <a:rPr lang="ja-JP" altLang="en-US" sz="2800" dirty="0"/>
              <a:t>処理費用の増大</a:t>
            </a:r>
            <a:endParaRPr lang="en-US" altLang="ja-JP" sz="2800" dirty="0"/>
          </a:p>
          <a:p>
            <a:pPr marL="457200" indent="-457200">
              <a:buFont typeface="Wingdings" panose="05000000000000000000" pitchFamily="2" charset="2"/>
              <a:buChar char="l"/>
            </a:pPr>
            <a:endParaRPr lang="en-US" altLang="ja-JP" sz="2800" dirty="0"/>
          </a:p>
          <a:p>
            <a:pPr marL="457200" indent="-457200">
              <a:buFont typeface="Wingdings" panose="05000000000000000000" pitchFamily="2" charset="2"/>
              <a:buChar char="l"/>
            </a:pPr>
            <a:r>
              <a:rPr lang="ja-JP" altLang="en-US" sz="2800" dirty="0"/>
              <a:t>環境負荷の増大</a:t>
            </a:r>
            <a:endParaRPr lang="en-US" altLang="ja-JP" sz="2800" dirty="0"/>
          </a:p>
        </p:txBody>
      </p:sp>
      <p:pic>
        <p:nvPicPr>
          <p:cNvPr id="7" name="図 6"/>
          <p:cNvPicPr>
            <a:picLocks noChangeAspect="1"/>
          </p:cNvPicPr>
          <p:nvPr/>
        </p:nvPicPr>
        <p:blipFill>
          <a:blip r:embed="rId3"/>
          <a:stretch>
            <a:fillRect/>
          </a:stretch>
        </p:blipFill>
        <p:spPr>
          <a:xfrm>
            <a:off x="4677731" y="3484220"/>
            <a:ext cx="4322439" cy="3237257"/>
          </a:xfrm>
          <a:prstGeom prst="rect">
            <a:avLst/>
          </a:prstGeom>
        </p:spPr>
      </p:pic>
      <p:sp>
        <p:nvSpPr>
          <p:cNvPr id="8" name="テキスト ボックス 19"/>
          <p:cNvSpPr txBox="1">
            <a:spLocks noChangeArrowheads="1"/>
          </p:cNvSpPr>
          <p:nvPr/>
        </p:nvSpPr>
        <p:spPr bwMode="auto">
          <a:xfrm>
            <a:off x="6455883" y="3649801"/>
            <a:ext cx="25442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fontAlgn="base">
              <a:spcBef>
                <a:spcPct val="0"/>
              </a:spcBef>
              <a:spcAft>
                <a:spcPct val="0"/>
              </a:spcAft>
              <a:buNone/>
            </a:pPr>
            <a:r>
              <a:rPr lang="ja-JP" altLang="en-US" sz="1600" b="1" dirty="0">
                <a:solidFill>
                  <a:schemeClr val="bg1"/>
                </a:solidFill>
                <a:latin typeface="ＭＳ ゴシック" panose="020B0609070205080204" pitchFamily="49" charset="-128"/>
                <a:ea typeface="ＭＳ ゴシック" panose="020B0609070205080204" pitchFamily="49" charset="-128"/>
              </a:rPr>
              <a:t>仮置場での火災発生事例</a:t>
            </a:r>
            <a:endParaRPr lang="en-US" altLang="ja-JP" sz="1600" b="1" dirty="0">
              <a:solidFill>
                <a:schemeClr val="bg1"/>
              </a:solidFill>
              <a:latin typeface="ＭＳ ゴシック" panose="020B0609070205080204" pitchFamily="49" charset="-128"/>
              <a:ea typeface="ＭＳ ゴシック" panose="020B0609070205080204" pitchFamily="49" charset="-128"/>
            </a:endParaRPr>
          </a:p>
          <a:p>
            <a:pPr algn="ctr" fontAlgn="base">
              <a:spcBef>
                <a:spcPct val="0"/>
              </a:spcBef>
              <a:spcAft>
                <a:spcPct val="0"/>
              </a:spcAft>
              <a:buNone/>
            </a:pPr>
            <a:r>
              <a:rPr lang="ja-JP" altLang="en-US" sz="1600" b="1" dirty="0">
                <a:solidFill>
                  <a:schemeClr val="bg1"/>
                </a:solidFill>
                <a:latin typeface="ＭＳ ゴシック" panose="020B0609070205080204" pitchFamily="49" charset="-128"/>
                <a:ea typeface="ＭＳ ゴシック" panose="020B0609070205080204" pitchFamily="49" charset="-128"/>
              </a:rPr>
              <a:t>平成</a:t>
            </a:r>
            <a:r>
              <a:rPr lang="en-US" altLang="ja-JP" sz="1600" b="1" dirty="0">
                <a:solidFill>
                  <a:schemeClr val="bg1"/>
                </a:solidFill>
                <a:latin typeface="ＭＳ ゴシック" panose="020B0609070205080204" pitchFamily="49" charset="-128"/>
                <a:ea typeface="ＭＳ ゴシック" panose="020B0609070205080204" pitchFamily="49" charset="-128"/>
              </a:rPr>
              <a:t>23</a:t>
            </a:r>
            <a:r>
              <a:rPr lang="ja-JP" altLang="en-US" sz="1600" b="1" dirty="0">
                <a:solidFill>
                  <a:schemeClr val="bg1"/>
                </a:solidFill>
                <a:latin typeface="ＭＳ ゴシック" panose="020B0609070205080204" pitchFamily="49" charset="-128"/>
                <a:ea typeface="ＭＳ ゴシック" panose="020B0609070205080204" pitchFamily="49" charset="-128"/>
              </a:rPr>
              <a:t>年</a:t>
            </a:r>
            <a:r>
              <a:rPr lang="en-US" altLang="ja-JP" sz="1600" b="1" dirty="0">
                <a:solidFill>
                  <a:schemeClr val="bg1"/>
                </a:solidFill>
                <a:latin typeface="ＭＳ ゴシック" panose="020B0609070205080204" pitchFamily="49" charset="-128"/>
                <a:ea typeface="ＭＳ ゴシック" panose="020B0609070205080204" pitchFamily="49" charset="-128"/>
              </a:rPr>
              <a:t>8</a:t>
            </a:r>
            <a:r>
              <a:rPr lang="ja-JP" altLang="en-US" sz="1600" b="1" dirty="0">
                <a:solidFill>
                  <a:schemeClr val="bg1"/>
                </a:solidFill>
                <a:latin typeface="ＭＳ ゴシック" panose="020B0609070205080204" pitchFamily="49" charset="-128"/>
                <a:ea typeface="ＭＳ ゴシック" panose="020B0609070205080204" pitchFamily="49" charset="-128"/>
              </a:rPr>
              <a:t>月宮城県石巻市</a:t>
            </a:r>
          </a:p>
        </p:txBody>
      </p:sp>
    </p:spTree>
    <p:extLst>
      <p:ext uri="{BB962C8B-B14F-4D97-AF65-F5344CB8AC3E}">
        <p14:creationId xmlns:p14="http://schemas.microsoft.com/office/powerpoint/2010/main" val="196856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円/楕円 17"/>
          <p:cNvSpPr/>
          <p:nvPr/>
        </p:nvSpPr>
        <p:spPr>
          <a:xfrm>
            <a:off x="3723545" y="3295651"/>
            <a:ext cx="2458915" cy="2022231"/>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1662"/>
          </a:p>
        </p:txBody>
      </p:sp>
      <p:sp>
        <p:nvSpPr>
          <p:cNvPr id="17" name="円/楕円 16"/>
          <p:cNvSpPr/>
          <p:nvPr/>
        </p:nvSpPr>
        <p:spPr>
          <a:xfrm>
            <a:off x="949569" y="2646484"/>
            <a:ext cx="3604846" cy="1959220"/>
          </a:xfrm>
          <a:prstGeom prst="ellipse">
            <a:avLst/>
          </a:prstGeom>
          <a:solidFill>
            <a:schemeClr val="accent2">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1662"/>
          </a:p>
        </p:txBody>
      </p:sp>
      <p:sp>
        <p:nvSpPr>
          <p:cNvPr id="15" name="円/楕円 14"/>
          <p:cNvSpPr/>
          <p:nvPr/>
        </p:nvSpPr>
        <p:spPr>
          <a:xfrm>
            <a:off x="5377964" y="2646486"/>
            <a:ext cx="3449515" cy="1912327"/>
          </a:xfrm>
          <a:prstGeom prst="ellipse">
            <a:avLst/>
          </a:prstGeom>
          <a:solidFill>
            <a:schemeClr val="accent2">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1662"/>
          </a:p>
        </p:txBody>
      </p:sp>
      <p:sp>
        <p:nvSpPr>
          <p:cNvPr id="13" name="円/楕円 12"/>
          <p:cNvSpPr/>
          <p:nvPr/>
        </p:nvSpPr>
        <p:spPr>
          <a:xfrm>
            <a:off x="2227386" y="4558812"/>
            <a:ext cx="5451231" cy="1975338"/>
          </a:xfrm>
          <a:prstGeom prst="ellipse">
            <a:avLst/>
          </a:prstGeom>
          <a:solidFill>
            <a:schemeClr val="accent2">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1662"/>
          </a:p>
        </p:txBody>
      </p:sp>
      <p:sp>
        <p:nvSpPr>
          <p:cNvPr id="4" name="テキスト ボックス 3"/>
          <p:cNvSpPr txBox="1"/>
          <p:nvPr/>
        </p:nvSpPr>
        <p:spPr>
          <a:xfrm>
            <a:off x="949571" y="945175"/>
            <a:ext cx="8058150" cy="1626984"/>
          </a:xfrm>
          <a:prstGeom prst="rect">
            <a:avLst/>
          </a:prstGeom>
          <a:solidFill>
            <a:schemeClr val="accent6">
              <a:lumMod val="40000"/>
              <a:lumOff val="60000"/>
            </a:schemeClr>
          </a:solidFill>
          <a:ln w="28575">
            <a:solidFill>
              <a:schemeClr val="accent6">
                <a:lumMod val="75000"/>
              </a:schemeClr>
            </a:solidFill>
          </a:ln>
          <a:effectLst>
            <a:outerShdw blurRad="50800" dist="38100" dir="5400000" algn="t" rotWithShape="0">
              <a:prstClr val="black">
                <a:alpha val="40000"/>
              </a:prstClr>
            </a:outerShdw>
          </a:effectLst>
        </p:spPr>
        <p:txBody>
          <a:bodyPr>
            <a:spAutoFit/>
          </a:bodyPr>
          <a:lstStyle/>
          <a:p>
            <a:pPr eaLnBrk="1" hangingPunct="1">
              <a:defRPr/>
            </a:pPr>
            <a:r>
              <a:rPr lang="ja-JP" altLang="en-US" sz="1662" dirty="0">
                <a:latin typeface="+mn-ea"/>
              </a:rPr>
              <a:t>　災害廃棄物の処理は、被災した市民の衛生環境や安全を第一とし、スピード感を持って処理にあたることが重要。また、</a:t>
            </a:r>
            <a:r>
              <a:rPr lang="ja-JP" altLang="en-US" sz="1662" b="1" u="heavy" dirty="0">
                <a:solidFill>
                  <a:srgbClr val="FF0000"/>
                </a:solidFill>
                <a:latin typeface="+mn-ea"/>
              </a:rPr>
              <a:t>適切な分別を行う</a:t>
            </a:r>
            <a:r>
              <a:rPr lang="ja-JP" altLang="en-US" sz="1662" dirty="0">
                <a:latin typeface="+mn-ea"/>
              </a:rPr>
              <a:t>等、費用にも配慮しなければ、処理負担が自治体の財政を圧迫する事態にもなりかねない。</a:t>
            </a:r>
            <a:endParaRPr lang="en-US" altLang="ja-JP" sz="1662" dirty="0">
              <a:latin typeface="+mn-ea"/>
            </a:endParaRPr>
          </a:p>
          <a:p>
            <a:pPr eaLnBrk="1" hangingPunct="1">
              <a:defRPr/>
            </a:pPr>
            <a:endParaRPr lang="en-US" altLang="ja-JP" sz="1662" dirty="0">
              <a:latin typeface="+mn-ea"/>
            </a:endParaRPr>
          </a:p>
          <a:p>
            <a:pPr eaLnBrk="1" hangingPunct="1">
              <a:defRPr/>
            </a:pPr>
            <a:endParaRPr lang="en-US" altLang="ja-JP" sz="1662" dirty="0">
              <a:latin typeface="+mn-ea"/>
            </a:endParaRPr>
          </a:p>
          <a:p>
            <a:pPr eaLnBrk="1" hangingPunct="1">
              <a:defRPr/>
            </a:pPr>
            <a:endParaRPr lang="ja-JP" altLang="en-US" sz="1662" dirty="0">
              <a:latin typeface="+mn-ea"/>
            </a:endParaRPr>
          </a:p>
        </p:txBody>
      </p:sp>
      <p:sp>
        <p:nvSpPr>
          <p:cNvPr id="14343" name="テキスト ボックス 7"/>
          <p:cNvSpPr txBox="1">
            <a:spLocks noChangeArrowheads="1"/>
          </p:cNvSpPr>
          <p:nvPr/>
        </p:nvSpPr>
        <p:spPr bwMode="auto">
          <a:xfrm>
            <a:off x="2524860" y="4983774"/>
            <a:ext cx="4887491" cy="1086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 typeface="Wingdings" panose="05000000000000000000" pitchFamily="2" charset="2"/>
              <a:buChar char="l"/>
            </a:pPr>
            <a:r>
              <a:rPr lang="ja-JP" altLang="en-US" sz="1292" dirty="0">
                <a:latin typeface="HG丸ｺﾞｼｯｸM-PRO" panose="020F0600000000000000" pitchFamily="50" charset="-128"/>
                <a:ea typeface="HG丸ｺﾞｼｯｸM-PRO" panose="020F0600000000000000" pitchFamily="50" charset="-128"/>
              </a:rPr>
              <a:t>災害廃棄物処理計画の作成等、災害が起きる前に対策を進めておくことは、被災地域の経済的負担を軽減することにつながる。</a:t>
            </a:r>
            <a:endParaRPr lang="en-US" altLang="ja-JP" sz="1292" dirty="0">
              <a:latin typeface="HG丸ｺﾞｼｯｸM-PRO" panose="020F0600000000000000" pitchFamily="50" charset="-128"/>
              <a:ea typeface="HG丸ｺﾞｼｯｸM-PRO" panose="020F0600000000000000" pitchFamily="50" charset="-128"/>
            </a:endParaRPr>
          </a:p>
          <a:p>
            <a:pPr eaLnBrk="1" hangingPunct="1">
              <a:spcBef>
                <a:spcPct val="0"/>
              </a:spcBef>
              <a:buFont typeface="Wingdings" panose="05000000000000000000" pitchFamily="2" charset="2"/>
              <a:buChar char="l"/>
            </a:pPr>
            <a:r>
              <a:rPr lang="ja-JP" altLang="en-US" sz="1292" dirty="0">
                <a:latin typeface="HG丸ｺﾞｼｯｸM-PRO" panose="020F0600000000000000" pitchFamily="50" charset="-128"/>
                <a:ea typeface="HG丸ｺﾞｼｯｸM-PRO" panose="020F0600000000000000" pitchFamily="50" charset="-128"/>
              </a:rPr>
              <a:t>これら多額の予算を執行するためには、膨大な量の事務作業が発生するので、早めに必要な人員を確保することも重要。</a:t>
            </a:r>
            <a:endParaRPr lang="en-US" altLang="ja-JP" sz="1292" dirty="0">
              <a:latin typeface="HG丸ｺﾞｼｯｸM-PRO" panose="020F0600000000000000" pitchFamily="50" charset="-128"/>
              <a:ea typeface="HG丸ｺﾞｼｯｸM-PRO" panose="020F0600000000000000" pitchFamily="50" charset="-128"/>
            </a:endParaRPr>
          </a:p>
        </p:txBody>
      </p:sp>
      <p:sp>
        <p:nvSpPr>
          <p:cNvPr id="14344" name="テキスト ボックス 8"/>
          <p:cNvSpPr txBox="1">
            <a:spLocks noChangeArrowheads="1"/>
          </p:cNvSpPr>
          <p:nvPr/>
        </p:nvSpPr>
        <p:spPr bwMode="auto">
          <a:xfrm>
            <a:off x="4362451" y="4558812"/>
            <a:ext cx="953965" cy="433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215">
                <a:solidFill>
                  <a:schemeClr val="accent2"/>
                </a:solidFill>
                <a:latin typeface="HGS創英角ﾎﾟｯﾌﾟ体" panose="040B0A00000000000000" pitchFamily="50" charset="-128"/>
                <a:ea typeface="HGS創英角ﾎﾟｯﾌﾟ体" panose="040B0A00000000000000" pitchFamily="50" charset="-128"/>
              </a:rPr>
              <a:t>費用</a:t>
            </a:r>
          </a:p>
        </p:txBody>
      </p:sp>
      <p:sp>
        <p:nvSpPr>
          <p:cNvPr id="14345" name="テキスト ボックス 9"/>
          <p:cNvSpPr txBox="1">
            <a:spLocks noChangeArrowheads="1"/>
          </p:cNvSpPr>
          <p:nvPr/>
        </p:nvSpPr>
        <p:spPr bwMode="auto">
          <a:xfrm>
            <a:off x="6359769" y="2661140"/>
            <a:ext cx="1318846" cy="433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215">
                <a:solidFill>
                  <a:schemeClr val="accent2"/>
                </a:solidFill>
                <a:latin typeface="HGS創英角ﾎﾟｯﾌﾟ体" panose="040B0A00000000000000" pitchFamily="50" charset="-128"/>
                <a:ea typeface="HGS創英角ﾎﾟｯﾌﾟ体" panose="040B0A00000000000000" pitchFamily="50" charset="-128"/>
              </a:rPr>
              <a:t>スピード</a:t>
            </a:r>
          </a:p>
        </p:txBody>
      </p:sp>
      <p:sp>
        <p:nvSpPr>
          <p:cNvPr id="14346" name="テキスト ボックス 10"/>
          <p:cNvSpPr txBox="1">
            <a:spLocks noChangeArrowheads="1"/>
          </p:cNvSpPr>
          <p:nvPr/>
        </p:nvSpPr>
        <p:spPr bwMode="auto">
          <a:xfrm>
            <a:off x="1988530" y="2661140"/>
            <a:ext cx="1526931" cy="433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215">
                <a:solidFill>
                  <a:schemeClr val="accent2"/>
                </a:solidFill>
                <a:latin typeface="HGS創英角ﾎﾟｯﾌﾟ体" panose="040B0A00000000000000" pitchFamily="50" charset="-128"/>
                <a:ea typeface="HGS創英角ﾎﾟｯﾌﾟ体" panose="040B0A00000000000000" pitchFamily="50" charset="-128"/>
              </a:rPr>
              <a:t>安全</a:t>
            </a:r>
          </a:p>
        </p:txBody>
      </p:sp>
      <p:sp>
        <p:nvSpPr>
          <p:cNvPr id="14347" name="テキスト ボックス 11"/>
          <p:cNvSpPr txBox="1">
            <a:spLocks noChangeArrowheads="1"/>
          </p:cNvSpPr>
          <p:nvPr/>
        </p:nvSpPr>
        <p:spPr bwMode="auto">
          <a:xfrm>
            <a:off x="4234963" y="3877410"/>
            <a:ext cx="1487366" cy="603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662">
                <a:latin typeface="HGS創英角ﾎﾟｯﾌﾟ体" panose="040B0A00000000000000" pitchFamily="50" charset="-128"/>
                <a:ea typeface="HGS創英角ﾎﾟｯﾌﾟ体" panose="040B0A00000000000000" pitchFamily="50" charset="-128"/>
              </a:rPr>
              <a:t>災害廃棄物の処理の三原則</a:t>
            </a:r>
          </a:p>
        </p:txBody>
      </p:sp>
      <p:sp>
        <p:nvSpPr>
          <p:cNvPr id="14348" name="テキスト ボックス 15"/>
          <p:cNvSpPr txBox="1">
            <a:spLocks noChangeArrowheads="1"/>
          </p:cNvSpPr>
          <p:nvPr/>
        </p:nvSpPr>
        <p:spPr bwMode="auto">
          <a:xfrm>
            <a:off x="1122486" y="3106616"/>
            <a:ext cx="3389435" cy="1086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 typeface="Wingdings" panose="05000000000000000000" pitchFamily="2" charset="2"/>
              <a:buChar char="l"/>
            </a:pPr>
            <a:r>
              <a:rPr lang="ja-JP" altLang="en-US" sz="1292" dirty="0">
                <a:latin typeface="HG丸ｺﾞｼｯｸM-PRO" panose="020F0600000000000000" pitchFamily="50" charset="-128"/>
                <a:ea typeface="HG丸ｺﾞｼｯｸM-PRO" panose="020F0600000000000000" pitchFamily="50" charset="-128"/>
              </a:rPr>
              <a:t>被災した市民の衛生環境や安全を第一に。</a:t>
            </a:r>
            <a:endParaRPr lang="en-US" altLang="ja-JP" sz="1292" dirty="0">
              <a:latin typeface="HG丸ｺﾞｼｯｸM-PRO" panose="020F0600000000000000" pitchFamily="50" charset="-128"/>
              <a:ea typeface="HG丸ｺﾞｼｯｸM-PRO" panose="020F0600000000000000" pitchFamily="50" charset="-128"/>
            </a:endParaRPr>
          </a:p>
          <a:p>
            <a:pPr eaLnBrk="1" hangingPunct="1">
              <a:spcBef>
                <a:spcPct val="0"/>
              </a:spcBef>
              <a:buFont typeface="Wingdings" panose="05000000000000000000" pitchFamily="2" charset="2"/>
              <a:buChar char="l"/>
            </a:pPr>
            <a:r>
              <a:rPr lang="ja-JP" altLang="en-US" sz="1292" dirty="0">
                <a:latin typeface="HG丸ｺﾞｼｯｸM-PRO" panose="020F0600000000000000" pitchFamily="50" charset="-128"/>
                <a:ea typeface="HG丸ｺﾞｼｯｸM-PRO" panose="020F0600000000000000" pitchFamily="50" charset="-128"/>
              </a:rPr>
              <a:t>アスベストを含む廃棄物や危険物・有害廃棄物等（スプレー缶、薬品、灯油等）は、安全に十分配慮しながら丁寧な処理が必要。</a:t>
            </a:r>
            <a:endParaRPr lang="en-US" altLang="ja-JP" sz="1292" dirty="0">
              <a:latin typeface="HG丸ｺﾞｼｯｸM-PRO" panose="020F0600000000000000" pitchFamily="50" charset="-128"/>
              <a:ea typeface="HG丸ｺﾞｼｯｸM-PRO" panose="020F0600000000000000" pitchFamily="50" charset="-128"/>
            </a:endParaRPr>
          </a:p>
        </p:txBody>
      </p:sp>
      <p:sp>
        <p:nvSpPr>
          <p:cNvPr id="16" name="テキスト ボックス 15"/>
          <p:cNvSpPr txBox="1"/>
          <p:nvPr/>
        </p:nvSpPr>
        <p:spPr>
          <a:xfrm>
            <a:off x="1014048" y="1875694"/>
            <a:ext cx="7929197" cy="660437"/>
          </a:xfrm>
          <a:prstGeom prst="rect">
            <a:avLst/>
          </a:prstGeom>
          <a:solidFill>
            <a:schemeClr val="accent6">
              <a:lumMod val="20000"/>
              <a:lumOff val="80000"/>
            </a:schemeClr>
          </a:solidFill>
          <a:ln w="28575">
            <a:solidFill>
              <a:schemeClr val="accent6">
                <a:lumMod val="60000"/>
                <a:lumOff val="40000"/>
              </a:schemeClr>
            </a:solidFill>
          </a:ln>
          <a:effectLst>
            <a:outerShdw blurRad="50800" dist="38100" dir="5400000" algn="t" rotWithShape="0">
              <a:prstClr val="black">
                <a:alpha val="40000"/>
              </a:prstClr>
            </a:outerShdw>
          </a:effectLst>
        </p:spPr>
        <p:txBody>
          <a:bodyPr>
            <a:spAutoFit/>
          </a:bodyPr>
          <a:lstStyle/>
          <a:p>
            <a:pPr eaLnBrk="1" hangingPunct="1">
              <a:defRPr/>
            </a:pPr>
            <a:r>
              <a:rPr lang="ja-JP" altLang="en-US" sz="1477" dirty="0">
                <a:latin typeface="+mn-ea"/>
              </a:rPr>
              <a:t>　</a:t>
            </a:r>
            <a:r>
              <a:rPr lang="ja-JP" altLang="en-US" sz="1477" dirty="0">
                <a:latin typeface="HG丸ｺﾞｼｯｸM-PRO" pitchFamily="50" charset="-128"/>
                <a:ea typeface="HG丸ｺﾞｼｯｸM-PRO" pitchFamily="50" charset="-128"/>
              </a:rPr>
              <a:t>最終処分場の残余年数を考慮し、リサイクル率を高める努力が必要であり、</a:t>
            </a:r>
            <a:r>
              <a:rPr lang="ja-JP" altLang="en-US" sz="1846" b="1" u="heavy" dirty="0">
                <a:solidFill>
                  <a:srgbClr val="FF0000"/>
                </a:solidFill>
                <a:latin typeface="HG丸ｺﾞｼｯｸM-PRO" pitchFamily="50" charset="-128"/>
                <a:ea typeface="HG丸ｺﾞｼｯｸM-PRO" pitchFamily="50" charset="-128"/>
              </a:rPr>
              <a:t>分別・リサイクルを推進</a:t>
            </a:r>
            <a:r>
              <a:rPr lang="ja-JP" altLang="en-US" sz="1477" dirty="0">
                <a:latin typeface="HG丸ｺﾞｼｯｸM-PRO" pitchFamily="50" charset="-128"/>
                <a:ea typeface="HG丸ｺﾞｼｯｸM-PRO" pitchFamily="50" charset="-128"/>
              </a:rPr>
              <a:t>することは、安全・スピード・費用負担の改善につながる。</a:t>
            </a:r>
            <a:endParaRPr lang="en-US" altLang="ja-JP" sz="1477" dirty="0">
              <a:latin typeface="HG丸ｺﾞｼｯｸM-PRO" pitchFamily="50" charset="-128"/>
              <a:ea typeface="HG丸ｺﾞｼｯｸM-PRO" pitchFamily="50" charset="-128"/>
            </a:endParaRPr>
          </a:p>
        </p:txBody>
      </p:sp>
      <p:sp>
        <p:nvSpPr>
          <p:cNvPr id="14350" name="テキスト ボックス 15"/>
          <p:cNvSpPr txBox="1">
            <a:spLocks noChangeArrowheads="1"/>
          </p:cNvSpPr>
          <p:nvPr/>
        </p:nvSpPr>
        <p:spPr bwMode="auto">
          <a:xfrm>
            <a:off x="5470283" y="3096361"/>
            <a:ext cx="3266342" cy="887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 typeface="Wingdings" panose="05000000000000000000" pitchFamily="2" charset="2"/>
              <a:buChar char="l"/>
            </a:pPr>
            <a:r>
              <a:rPr lang="ja-JP" altLang="en-US" sz="1292" dirty="0">
                <a:latin typeface="HG丸ｺﾞｼｯｸM-PRO" panose="020F0600000000000000" pitchFamily="50" charset="-128"/>
                <a:ea typeface="HG丸ｺﾞｼｯｸM-PRO" panose="020F0600000000000000" pitchFamily="50" charset="-128"/>
              </a:rPr>
              <a:t>周辺の環境や住民の健康に著しい悪影響を及している場合（例：腐敗性の廃棄物、発火の恐れがある廃棄物等）は、スピード重視で処理を行う必要がある。</a:t>
            </a:r>
            <a:endParaRPr lang="en-US" altLang="ja-JP" sz="1292" dirty="0">
              <a:latin typeface="HG丸ｺﾞｼｯｸM-PRO" panose="020F0600000000000000" pitchFamily="50" charset="-128"/>
              <a:ea typeface="HG丸ｺﾞｼｯｸM-PRO" panose="020F0600000000000000" pitchFamily="50" charset="-128"/>
            </a:endParaRPr>
          </a:p>
        </p:txBody>
      </p:sp>
      <p:sp>
        <p:nvSpPr>
          <p:cNvPr id="19" name="テキスト ボックス 2"/>
          <p:cNvSpPr txBox="1">
            <a:spLocks noChangeArrowheads="1"/>
          </p:cNvSpPr>
          <p:nvPr/>
        </p:nvSpPr>
        <p:spPr bwMode="auto">
          <a:xfrm>
            <a:off x="381000" y="262304"/>
            <a:ext cx="9144000" cy="439616"/>
          </a:xfrm>
          <a:prstGeom prst="rect">
            <a:avLst/>
          </a:prstGeom>
          <a:noFill/>
          <a:ln w="28575">
            <a:solidFill>
              <a:srgbClr val="00B0F0"/>
            </a:solidFill>
            <a:miter lim="800000"/>
            <a:headEnd/>
            <a:tailEnd/>
          </a:ln>
          <a:extLst>
            <a:ext uri="{909E8E84-426E-40DD-AFC4-6F175D3DCCD1}">
              <a14:hiddenFill xmlns:a14="http://schemas.microsoft.com/office/drawing/2010/main">
                <a:solidFill>
                  <a:srgbClr val="FFFFFF"/>
                </a:solidFill>
              </a14:hiddenFill>
            </a:ext>
          </a:extLst>
        </p:spPr>
        <p:txBody>
          <a:bodyPr tIns="66462" bIns="66462"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215" dirty="0"/>
              <a:t>災害廃棄物処理の三原則（安全、スピード、費用への配慮）</a:t>
            </a:r>
          </a:p>
        </p:txBody>
      </p:sp>
      <p:sp>
        <p:nvSpPr>
          <p:cNvPr id="3" name="スライド番号プレースホルダー 2"/>
          <p:cNvSpPr>
            <a:spLocks noGrp="1"/>
          </p:cNvSpPr>
          <p:nvPr>
            <p:ph type="sldNum" sz="quarter" idx="12"/>
          </p:nvPr>
        </p:nvSpPr>
        <p:spPr>
          <a:xfrm>
            <a:off x="7412351" y="6312688"/>
            <a:ext cx="2228850" cy="365125"/>
          </a:xfrm>
        </p:spPr>
        <p:txBody>
          <a:bodyPr/>
          <a:lstStyle/>
          <a:p>
            <a:pPr>
              <a:defRPr/>
            </a:pPr>
            <a:r>
              <a:rPr lang="ja-JP" altLang="en-US" dirty="0"/>
              <a:t>６</a:t>
            </a:r>
          </a:p>
        </p:txBody>
      </p:sp>
    </p:spTree>
    <p:extLst>
      <p:ext uri="{BB962C8B-B14F-4D97-AF65-F5344CB8AC3E}">
        <p14:creationId xmlns:p14="http://schemas.microsoft.com/office/powerpoint/2010/main" val="2185017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057EBCA-5C99-41E7-83F3-1202D03E61E2}"/>
              </a:ext>
            </a:extLst>
          </p:cNvPr>
          <p:cNvSpPr>
            <a:spLocks noGrp="1"/>
          </p:cNvSpPr>
          <p:nvPr>
            <p:ph type="sldNum" sz="quarter" idx="12"/>
          </p:nvPr>
        </p:nvSpPr>
        <p:spPr/>
        <p:txBody>
          <a:bodyPr/>
          <a:lstStyle/>
          <a:p>
            <a:r>
              <a:rPr lang="ja-JP" altLang="en-US" dirty="0"/>
              <a:t>７</a:t>
            </a:r>
            <a:endParaRPr kumimoji="1" lang="ja-JP" altLang="en-US" dirty="0"/>
          </a:p>
        </p:txBody>
      </p:sp>
      <p:cxnSp>
        <p:nvCxnSpPr>
          <p:cNvPr id="3" name="直線コネクタ 2">
            <a:extLst>
              <a:ext uri="{FF2B5EF4-FFF2-40B4-BE49-F238E27FC236}">
                <a16:creationId xmlns:a16="http://schemas.microsoft.com/office/drawing/2014/main" id="{86047FF5-77A2-468C-BAD2-325080BF6E49}"/>
              </a:ext>
            </a:extLst>
          </p:cNvPr>
          <p:cNvCxnSpPr/>
          <p:nvPr/>
        </p:nvCxnSpPr>
        <p:spPr>
          <a:xfrm>
            <a:off x="1008956" y="881570"/>
            <a:ext cx="8067760"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 name="テキスト ボックス 4">
            <a:extLst>
              <a:ext uri="{FF2B5EF4-FFF2-40B4-BE49-F238E27FC236}">
                <a16:creationId xmlns:a16="http://schemas.microsoft.com/office/drawing/2014/main" id="{FD3C89B2-5443-4CA9-B5C0-B6DE48997BC1}"/>
              </a:ext>
            </a:extLst>
          </p:cNvPr>
          <p:cNvSpPr txBox="1"/>
          <p:nvPr/>
        </p:nvSpPr>
        <p:spPr>
          <a:xfrm>
            <a:off x="1397001" y="431800"/>
            <a:ext cx="7171267" cy="461665"/>
          </a:xfrm>
          <a:prstGeom prst="rect">
            <a:avLst/>
          </a:prstGeom>
          <a:noFill/>
        </p:spPr>
        <p:txBody>
          <a:bodyPr wrap="square" rtlCol="0">
            <a:spAutoFit/>
          </a:bodyPr>
          <a:lstStyle/>
          <a:p>
            <a:pPr algn="ctr"/>
            <a:r>
              <a:rPr lang="ja-JP" altLang="en-US" sz="2400" dirty="0"/>
              <a:t>災害時に発生するごみの内容</a:t>
            </a:r>
          </a:p>
        </p:txBody>
      </p:sp>
      <p:graphicFrame>
        <p:nvGraphicFramePr>
          <p:cNvPr id="6" name="表 5">
            <a:extLst>
              <a:ext uri="{FF2B5EF4-FFF2-40B4-BE49-F238E27FC236}">
                <a16:creationId xmlns:a16="http://schemas.microsoft.com/office/drawing/2014/main" id="{299D72DD-A6A0-4C94-845F-9D16C7A5DB6B}"/>
              </a:ext>
            </a:extLst>
          </p:cNvPr>
          <p:cNvGraphicFramePr>
            <a:graphicFrameLocks noGrp="1"/>
          </p:cNvGraphicFramePr>
          <p:nvPr/>
        </p:nvGraphicFramePr>
        <p:xfrm>
          <a:off x="1363132" y="1236132"/>
          <a:ext cx="7425268" cy="5088468"/>
        </p:xfrm>
        <a:graphic>
          <a:graphicData uri="http://schemas.openxmlformats.org/drawingml/2006/table">
            <a:tbl>
              <a:tblPr firstRow="1" bandRow="1">
                <a:tableStyleId>{5940675A-B579-460E-94D1-54222C63F5DA}</a:tableStyleId>
              </a:tblPr>
              <a:tblGrid>
                <a:gridCol w="2116668">
                  <a:extLst>
                    <a:ext uri="{9D8B030D-6E8A-4147-A177-3AD203B41FA5}">
                      <a16:colId xmlns:a16="http://schemas.microsoft.com/office/drawing/2014/main" val="1357191019"/>
                    </a:ext>
                  </a:extLst>
                </a:gridCol>
                <a:gridCol w="5308600">
                  <a:extLst>
                    <a:ext uri="{9D8B030D-6E8A-4147-A177-3AD203B41FA5}">
                      <a16:colId xmlns:a16="http://schemas.microsoft.com/office/drawing/2014/main" val="3966498863"/>
                    </a:ext>
                  </a:extLst>
                </a:gridCol>
              </a:tblGrid>
              <a:tr h="675001">
                <a:tc>
                  <a:txBody>
                    <a:bodyPr/>
                    <a:lstStyle/>
                    <a:p>
                      <a:pPr algn="ctr"/>
                      <a:r>
                        <a:rPr kumimoji="1" lang="ja-JP" altLang="en-US" sz="2400" dirty="0"/>
                        <a:t>名前</a:t>
                      </a:r>
                    </a:p>
                  </a:txBody>
                  <a:tcPr anchor="ctr">
                    <a:solidFill>
                      <a:schemeClr val="accent2">
                        <a:lumMod val="40000"/>
                        <a:lumOff val="60000"/>
                      </a:schemeClr>
                    </a:solidFill>
                  </a:tcPr>
                </a:tc>
                <a:tc>
                  <a:txBody>
                    <a:bodyPr/>
                    <a:lstStyle/>
                    <a:p>
                      <a:pPr algn="ctr"/>
                      <a:r>
                        <a:rPr kumimoji="1" lang="ja-JP" altLang="en-US" sz="2400" dirty="0"/>
                        <a:t>内容</a:t>
                      </a:r>
                    </a:p>
                  </a:txBody>
                  <a:tcPr anchor="ctr">
                    <a:solidFill>
                      <a:schemeClr val="accent2">
                        <a:lumMod val="40000"/>
                        <a:lumOff val="60000"/>
                      </a:schemeClr>
                    </a:solidFill>
                  </a:tcPr>
                </a:tc>
                <a:extLst>
                  <a:ext uri="{0D108BD9-81ED-4DB2-BD59-A6C34878D82A}">
                    <a16:rowId xmlns:a16="http://schemas.microsoft.com/office/drawing/2014/main" val="213587111"/>
                  </a:ext>
                </a:extLst>
              </a:tr>
              <a:tr h="675001">
                <a:tc>
                  <a:txBody>
                    <a:bodyPr/>
                    <a:lstStyle/>
                    <a:p>
                      <a:r>
                        <a:rPr kumimoji="1" lang="ja-JP" altLang="en-US" sz="2400" dirty="0"/>
                        <a:t>片付けごみ</a:t>
                      </a:r>
                    </a:p>
                  </a:txBody>
                  <a:tcPr/>
                </a:tc>
                <a:tc>
                  <a:txBody>
                    <a:bodyPr/>
                    <a:lstStyle/>
                    <a:p>
                      <a:r>
                        <a:rPr kumimoji="1" lang="ja-JP" altLang="en-US" sz="2400" dirty="0"/>
                        <a:t>災害によって使えなくなった家財</a:t>
                      </a:r>
                    </a:p>
                  </a:txBody>
                  <a:tcPr/>
                </a:tc>
                <a:extLst>
                  <a:ext uri="{0D108BD9-81ED-4DB2-BD59-A6C34878D82A}">
                    <a16:rowId xmlns:a16="http://schemas.microsoft.com/office/drawing/2014/main" val="709365185"/>
                  </a:ext>
                </a:extLst>
              </a:tr>
              <a:tr h="1215001">
                <a:tc>
                  <a:txBody>
                    <a:bodyPr/>
                    <a:lstStyle/>
                    <a:p>
                      <a:r>
                        <a:rPr kumimoji="1" lang="ja-JP" altLang="en-US" sz="2400" dirty="0"/>
                        <a:t>解体ごみ</a:t>
                      </a:r>
                    </a:p>
                  </a:txBody>
                  <a:tcPr/>
                </a:tc>
                <a:tc>
                  <a:txBody>
                    <a:bodyPr/>
                    <a:lstStyle/>
                    <a:p>
                      <a:r>
                        <a:rPr kumimoji="1" lang="ja-JP" altLang="en-US" sz="2400" dirty="0"/>
                        <a:t>災害で破壊された家屋の解体によって出てくるごみ（コンクリート、木材等）</a:t>
                      </a:r>
                    </a:p>
                  </a:txBody>
                  <a:tcPr/>
                </a:tc>
                <a:extLst>
                  <a:ext uri="{0D108BD9-81ED-4DB2-BD59-A6C34878D82A}">
                    <a16:rowId xmlns:a16="http://schemas.microsoft.com/office/drawing/2014/main" val="993761425"/>
                  </a:ext>
                </a:extLst>
              </a:tr>
              <a:tr h="841155">
                <a:tc>
                  <a:txBody>
                    <a:bodyPr/>
                    <a:lstStyle/>
                    <a:p>
                      <a:r>
                        <a:rPr kumimoji="1" lang="ja-JP" altLang="en-US" sz="2400" dirty="0"/>
                        <a:t>し尿</a:t>
                      </a:r>
                    </a:p>
                  </a:txBody>
                  <a:tcPr/>
                </a:tc>
                <a:tc>
                  <a:txBody>
                    <a:bodyPr/>
                    <a:lstStyle/>
                    <a:p>
                      <a:r>
                        <a:rPr kumimoji="1" lang="ja-JP" altLang="en-US" sz="2400" dirty="0"/>
                        <a:t>仮設トイレに溜まったし尿</a:t>
                      </a:r>
                      <a:endParaRPr kumimoji="1" lang="en-US" altLang="ja-JP" sz="2400" dirty="0"/>
                    </a:p>
                    <a:p>
                      <a:r>
                        <a:rPr kumimoji="1" lang="ja-JP" altLang="en-US" sz="2400" dirty="0"/>
                        <a:t>使用済みの携帯トイレ</a:t>
                      </a:r>
                    </a:p>
                  </a:txBody>
                  <a:tcPr/>
                </a:tc>
                <a:extLst>
                  <a:ext uri="{0D108BD9-81ED-4DB2-BD59-A6C34878D82A}">
                    <a16:rowId xmlns:a16="http://schemas.microsoft.com/office/drawing/2014/main" val="1232524249"/>
                  </a:ext>
                </a:extLst>
              </a:tr>
              <a:tr h="841155">
                <a:tc>
                  <a:txBody>
                    <a:bodyPr/>
                    <a:lstStyle/>
                    <a:p>
                      <a:r>
                        <a:rPr kumimoji="1" lang="ja-JP" altLang="en-US" sz="2400" dirty="0"/>
                        <a:t>避難所ごみ</a:t>
                      </a:r>
                    </a:p>
                  </a:txBody>
                  <a:tcPr/>
                </a:tc>
                <a:tc>
                  <a:txBody>
                    <a:bodyPr/>
                    <a:lstStyle/>
                    <a:p>
                      <a:r>
                        <a:rPr kumimoji="1" lang="ja-JP" altLang="en-US" sz="2400" dirty="0"/>
                        <a:t>避難所生活にともなって出てくるごみ</a:t>
                      </a:r>
                    </a:p>
                  </a:txBody>
                  <a:tcPr/>
                </a:tc>
                <a:extLst>
                  <a:ext uri="{0D108BD9-81ED-4DB2-BD59-A6C34878D82A}">
                    <a16:rowId xmlns:a16="http://schemas.microsoft.com/office/drawing/2014/main" val="3007446228"/>
                  </a:ext>
                </a:extLst>
              </a:tr>
              <a:tr h="841155">
                <a:tc>
                  <a:txBody>
                    <a:bodyPr/>
                    <a:lstStyle/>
                    <a:p>
                      <a:r>
                        <a:rPr kumimoji="1" lang="ja-JP" altLang="en-US" sz="2400" dirty="0"/>
                        <a:t>生活ごみ</a:t>
                      </a:r>
                      <a:endParaRPr kumimoji="1" lang="en-US" altLang="ja-JP" sz="2400" dirty="0"/>
                    </a:p>
                    <a:p>
                      <a:r>
                        <a:rPr kumimoji="1" lang="ja-JP" altLang="en-US" sz="2400" dirty="0"/>
                        <a:t>（普通ごみ）</a:t>
                      </a:r>
                    </a:p>
                  </a:txBody>
                  <a:tcPr/>
                </a:tc>
                <a:tc>
                  <a:txBody>
                    <a:bodyPr/>
                    <a:lstStyle/>
                    <a:p>
                      <a:r>
                        <a:rPr kumimoji="1" lang="ja-JP" altLang="en-US" sz="2400" dirty="0"/>
                        <a:t>通常の生活から出てくるごみ</a:t>
                      </a:r>
                    </a:p>
                  </a:txBody>
                  <a:tcPr/>
                </a:tc>
                <a:extLst>
                  <a:ext uri="{0D108BD9-81ED-4DB2-BD59-A6C34878D82A}">
                    <a16:rowId xmlns:a16="http://schemas.microsoft.com/office/drawing/2014/main" val="1551244451"/>
                  </a:ext>
                </a:extLst>
              </a:tr>
            </a:tbl>
          </a:graphicData>
        </a:graphic>
      </p:graphicFrame>
      <p:sp>
        <p:nvSpPr>
          <p:cNvPr id="7" name="四角形: 角を丸くする 6">
            <a:extLst>
              <a:ext uri="{FF2B5EF4-FFF2-40B4-BE49-F238E27FC236}">
                <a16:creationId xmlns:a16="http://schemas.microsoft.com/office/drawing/2014/main" id="{D21EABD7-8924-44E8-855F-42FC4247DF63}"/>
              </a:ext>
            </a:extLst>
          </p:cNvPr>
          <p:cNvSpPr/>
          <p:nvPr/>
        </p:nvSpPr>
        <p:spPr>
          <a:xfrm>
            <a:off x="1227668" y="1862668"/>
            <a:ext cx="7662333" cy="189653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3839762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9AA6B8A0-01A7-44E2-B9BF-30FC522980EB}"/>
              </a:ext>
            </a:extLst>
          </p:cNvPr>
          <p:cNvSpPr>
            <a:spLocks noGrp="1"/>
          </p:cNvSpPr>
          <p:nvPr>
            <p:ph type="sldNum" sz="quarter" idx="12"/>
          </p:nvPr>
        </p:nvSpPr>
        <p:spPr/>
        <p:txBody>
          <a:bodyPr/>
          <a:lstStyle/>
          <a:p>
            <a:r>
              <a:rPr lang="ja-JP" altLang="en-US" dirty="0"/>
              <a:t>８</a:t>
            </a:r>
            <a:endParaRPr kumimoji="1" lang="ja-JP" altLang="en-US" dirty="0"/>
          </a:p>
        </p:txBody>
      </p:sp>
      <p:cxnSp>
        <p:nvCxnSpPr>
          <p:cNvPr id="3" name="直線コネクタ 2">
            <a:extLst>
              <a:ext uri="{FF2B5EF4-FFF2-40B4-BE49-F238E27FC236}">
                <a16:creationId xmlns:a16="http://schemas.microsoft.com/office/drawing/2014/main" id="{91CFF368-E57A-400A-9300-4E2411C3BF7E}"/>
              </a:ext>
            </a:extLst>
          </p:cNvPr>
          <p:cNvCxnSpPr/>
          <p:nvPr/>
        </p:nvCxnSpPr>
        <p:spPr>
          <a:xfrm>
            <a:off x="1008956" y="881570"/>
            <a:ext cx="8067760"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 name="テキスト ボックス 4">
            <a:extLst>
              <a:ext uri="{FF2B5EF4-FFF2-40B4-BE49-F238E27FC236}">
                <a16:creationId xmlns:a16="http://schemas.microsoft.com/office/drawing/2014/main" id="{D1DAB259-AC42-40F4-8742-D010454E3632}"/>
              </a:ext>
            </a:extLst>
          </p:cNvPr>
          <p:cNvSpPr txBox="1"/>
          <p:nvPr/>
        </p:nvSpPr>
        <p:spPr>
          <a:xfrm>
            <a:off x="1397001" y="431800"/>
            <a:ext cx="7171267" cy="461665"/>
          </a:xfrm>
          <a:prstGeom prst="rect">
            <a:avLst/>
          </a:prstGeom>
          <a:noFill/>
        </p:spPr>
        <p:txBody>
          <a:bodyPr wrap="square" rtlCol="0">
            <a:spAutoFit/>
          </a:bodyPr>
          <a:lstStyle/>
          <a:p>
            <a:pPr algn="ctr"/>
            <a:r>
              <a:rPr lang="ja-JP" altLang="en-US" sz="2400" dirty="0"/>
              <a:t>災害時に発生するごみの量</a:t>
            </a:r>
          </a:p>
        </p:txBody>
      </p:sp>
      <p:pic>
        <p:nvPicPr>
          <p:cNvPr id="6" name="図 5">
            <a:extLst>
              <a:ext uri="{FF2B5EF4-FFF2-40B4-BE49-F238E27FC236}">
                <a16:creationId xmlns:a16="http://schemas.microsoft.com/office/drawing/2014/main" id="{661C034E-38DF-4274-BDBD-1AE7ED7E83C0}"/>
              </a:ext>
            </a:extLst>
          </p:cNvPr>
          <p:cNvPicPr>
            <a:picLocks noChangeAspect="1"/>
          </p:cNvPicPr>
          <p:nvPr/>
        </p:nvPicPr>
        <p:blipFill>
          <a:blip r:embed="rId3"/>
          <a:stretch>
            <a:fillRect/>
          </a:stretch>
        </p:blipFill>
        <p:spPr>
          <a:xfrm>
            <a:off x="1116933" y="1095943"/>
            <a:ext cx="7743163" cy="5541925"/>
          </a:xfrm>
          <a:prstGeom prst="rect">
            <a:avLst/>
          </a:prstGeom>
        </p:spPr>
      </p:pic>
    </p:spTree>
    <p:extLst>
      <p:ext uri="{BB962C8B-B14F-4D97-AF65-F5344CB8AC3E}">
        <p14:creationId xmlns:p14="http://schemas.microsoft.com/office/powerpoint/2010/main" val="178699398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脱炭素標準フォーマット_2018053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3.xml><?xml version="1.0" encoding="utf-8"?>
<a:theme xmlns:a="http://schemas.openxmlformats.org/drawingml/2006/main" name="1_脱炭素標準フォーマット_2018053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4.xml><?xml version="1.0" encoding="utf-8"?>
<a:theme xmlns:a="http://schemas.openxmlformats.org/drawingml/2006/main" name="2_脱炭素標準フォーマット_2018053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latin typeface="Arial" charset="0"/>
            <a:ea typeface="HGPｺﾞｼｯｸM" pitchFamily="50" charset="-128"/>
          </a:defRPr>
        </a:defPPr>
      </a:lstStyle>
    </a:lnDef>
    <a:txDef>
      <a:spPr>
        <a:noFill/>
      </a:spPr>
      <a:bodyPr wrap="none" rtlCol="0">
        <a:spAutoFit/>
      </a:bodyPr>
      <a:lstStyle>
        <a:defPPr>
          <a:defRPr kumimoji="1" dirty="0" smtClean="0">
            <a:latin typeface="+mn-lt"/>
            <a:ea typeface="+mn-ea"/>
          </a:defRPr>
        </a:defPPr>
      </a:lstStyle>
    </a:txDef>
  </a:objectDefaults>
  <a:extraClrSchemeLst>
    <a:extraClrScheme>
      <a:clrScheme name="20120112_提案書テンプレート_Ver.1.23 1">
        <a:dk1>
          <a:srgbClr val="000000"/>
        </a:dk1>
        <a:lt1>
          <a:srgbClr val="FFFFFF"/>
        </a:lt1>
        <a:dk2>
          <a:srgbClr val="000000"/>
        </a:dk2>
        <a:lt2>
          <a:srgbClr val="808080"/>
        </a:lt2>
        <a:accent1>
          <a:srgbClr val="6699FF"/>
        </a:accent1>
        <a:accent2>
          <a:srgbClr val="FF3300"/>
        </a:accent2>
        <a:accent3>
          <a:srgbClr val="FFFFFF"/>
        </a:accent3>
        <a:accent4>
          <a:srgbClr val="000000"/>
        </a:accent4>
        <a:accent5>
          <a:srgbClr val="B8CAFF"/>
        </a:accent5>
        <a:accent6>
          <a:srgbClr val="E72D00"/>
        </a:accent6>
        <a:hlink>
          <a:srgbClr val="00CC66"/>
        </a:hlink>
        <a:folHlink>
          <a:srgbClr val="FFCC00"/>
        </a:folHlink>
      </a:clrScheme>
      <a:clrMap bg1="lt1" tx1="dk1" bg2="lt2" tx2="dk2" accent1="accent1" accent2="accent2" accent3="accent3" accent4="accent4" accent5="accent5" accent6="accent6" hlink="hlink" folHlink="folHlink"/>
    </a:extraClrScheme>
    <a:extraClrScheme>
      <a:clrScheme name="20120112_提案書テンプレート_Ver.1.23 2">
        <a:dk1>
          <a:srgbClr val="000000"/>
        </a:dk1>
        <a:lt1>
          <a:srgbClr val="FFFFFF"/>
        </a:lt1>
        <a:dk2>
          <a:srgbClr val="000000"/>
        </a:dk2>
        <a:lt2>
          <a:srgbClr val="808080"/>
        </a:lt2>
        <a:accent1>
          <a:srgbClr val="DDDDDD"/>
        </a:accent1>
        <a:accent2>
          <a:srgbClr val="FFFF99"/>
        </a:accent2>
        <a:accent3>
          <a:srgbClr val="FFFFFF"/>
        </a:accent3>
        <a:accent4>
          <a:srgbClr val="000000"/>
        </a:accent4>
        <a:accent5>
          <a:srgbClr val="EBEBEB"/>
        </a:accent5>
        <a:accent6>
          <a:srgbClr val="E7E78A"/>
        </a:accent6>
        <a:hlink>
          <a:srgbClr val="00CC66"/>
        </a:hlink>
        <a:folHlink>
          <a:srgbClr val="FF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2C3F69BF-BED2-47E7-831B-306E119A6110}" vid="{99DBAA63-6530-4082-A8D0-31C85018A1A6}"/>
    </a:ext>
  </a:extLst>
</a:theme>
</file>

<file path=ppt/theme/theme5.xml><?xml version="1.0" encoding="utf-8"?>
<a:theme xmlns:a="http://schemas.openxmlformats.org/drawingml/2006/main" name="7_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6689</TotalTime>
  <Words>1285</Words>
  <Application>Microsoft Office PowerPoint</Application>
  <PresentationFormat>A4 210 x 297 mm</PresentationFormat>
  <Paragraphs>154</Paragraphs>
  <Slides>12</Slides>
  <Notes>12</Notes>
  <HiddenSlides>0</HiddenSlides>
  <MMClips>0</MMClips>
  <ScaleCrop>false</ScaleCrop>
  <HeadingPairs>
    <vt:vector size="6" baseType="variant">
      <vt:variant>
        <vt:lpstr>使用されているフォント</vt:lpstr>
      </vt:variant>
      <vt:variant>
        <vt:i4>17</vt:i4>
      </vt:variant>
      <vt:variant>
        <vt:lpstr>テーマ</vt:lpstr>
      </vt:variant>
      <vt:variant>
        <vt:i4>5</vt:i4>
      </vt:variant>
      <vt:variant>
        <vt:lpstr>スライド タイトル</vt:lpstr>
      </vt:variant>
      <vt:variant>
        <vt:i4>12</vt:i4>
      </vt:variant>
    </vt:vector>
  </HeadingPairs>
  <TitlesOfParts>
    <vt:vector size="34" baseType="lpstr">
      <vt:lpstr>ＤＦ平成ゴシック体W5</vt:lpstr>
      <vt:lpstr>HGPｺﾞｼｯｸE</vt:lpstr>
      <vt:lpstr>HGS創英角ﾎﾟｯﾌﾟ体</vt:lpstr>
      <vt:lpstr>HG丸ｺﾞｼｯｸM-PRO</vt:lpstr>
      <vt:lpstr>Meiryo UI</vt:lpstr>
      <vt:lpstr>ＭＳ Ｐゴシック</vt:lpstr>
      <vt:lpstr>ＭＳ ゴシック</vt:lpstr>
      <vt:lpstr>ＭＳ 明朝</vt:lpstr>
      <vt:lpstr>メイリオ</vt:lpstr>
      <vt:lpstr>游ゴシック</vt:lpstr>
      <vt:lpstr>游ゴシック Light</vt:lpstr>
      <vt:lpstr>Arial</vt:lpstr>
      <vt:lpstr>Calibri</vt:lpstr>
      <vt:lpstr>Calibri Light</vt:lpstr>
      <vt:lpstr>Century</vt:lpstr>
      <vt:lpstr>Times New Roman</vt:lpstr>
      <vt:lpstr>Wingdings</vt:lpstr>
      <vt:lpstr>Office テーマ</vt:lpstr>
      <vt:lpstr>脱炭素標準フォーマット_20180530</vt:lpstr>
      <vt:lpstr>1_脱炭素標準フォーマット_20180530</vt:lpstr>
      <vt:lpstr>2_脱炭素標準フォーマット_20180530</vt:lpstr>
      <vt:lpstr>7_Office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パシフィックコンサルタンツ(株)</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PCKK</dc:creator>
  <cp:lastModifiedBy>mbsmx1135</cp:lastModifiedBy>
  <cp:revision>477</cp:revision>
  <cp:lastPrinted>2021-12-02T07:19:01Z</cp:lastPrinted>
  <dcterms:created xsi:type="dcterms:W3CDTF">2018-01-18T06:57:15Z</dcterms:created>
  <dcterms:modified xsi:type="dcterms:W3CDTF">2021-12-14T08:11:20Z</dcterms:modified>
</cp:coreProperties>
</file>