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876" r:id="rId2"/>
    <p:sldMasterId id="2147484035" r:id="rId3"/>
    <p:sldMasterId id="2147484093" r:id="rId4"/>
  </p:sldMasterIdLst>
  <p:notesMasterIdLst>
    <p:notesMasterId r:id="rId14"/>
  </p:notesMasterIdLst>
  <p:handoutMasterIdLst>
    <p:handoutMasterId r:id="rId15"/>
  </p:handoutMasterIdLst>
  <p:sldIdLst>
    <p:sldId id="574" r:id="rId5"/>
    <p:sldId id="558" r:id="rId6"/>
    <p:sldId id="559" r:id="rId7"/>
    <p:sldId id="560" r:id="rId8"/>
    <p:sldId id="571" r:id="rId9"/>
    <p:sldId id="572" r:id="rId10"/>
    <p:sldId id="573" r:id="rId11"/>
    <p:sldId id="534" r:id="rId12"/>
    <p:sldId id="561" r:id="rId13"/>
  </p:sldIdLst>
  <p:sldSz cx="9906000" cy="6858000" type="A4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74" autoAdjust="0"/>
    <p:restoredTop sz="93883" autoAdjust="0"/>
  </p:normalViewPr>
  <p:slideViewPr>
    <p:cSldViewPr snapToGrid="0">
      <p:cViewPr varScale="1">
        <p:scale>
          <a:sx n="68" d="100"/>
          <a:sy n="68" d="100"/>
        </p:scale>
        <p:origin x="119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508D1A-F340-49D8-ABAE-9C7D0A526E30}" type="datetimeFigureOut">
              <a:rPr kumimoji="1" lang="ja-JP" altLang="en-US" smtClean="0"/>
              <a:t>2021/12/14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E5D325-D2BF-4B8F-AD1C-14384A249B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81824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448" cy="497838"/>
          </a:xfrm>
          <a:prstGeom prst="rect">
            <a:avLst/>
          </a:prstGeom>
        </p:spPr>
        <p:txBody>
          <a:bodyPr vert="horz" lIns="91312" tIns="45656" rIns="91312" bIns="45656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643" y="1"/>
            <a:ext cx="2945448" cy="497838"/>
          </a:xfrm>
          <a:prstGeom prst="rect">
            <a:avLst/>
          </a:prstGeom>
        </p:spPr>
        <p:txBody>
          <a:bodyPr vert="horz" lIns="91312" tIns="45656" rIns="91312" bIns="45656" rtlCol="0"/>
          <a:lstStyle>
            <a:lvl1pPr algn="r">
              <a:defRPr sz="1200"/>
            </a:lvl1pPr>
          </a:lstStyle>
          <a:p>
            <a:fld id="{4C6252CE-02B6-4B86-AB02-B8F129DA8D7F}" type="datetimeFigureOut">
              <a:rPr kumimoji="1" lang="ja-JP" altLang="en-US" smtClean="0"/>
              <a:t>2021/12/14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79488" y="1241425"/>
            <a:ext cx="48387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12" tIns="45656" rIns="91312" bIns="45656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085" y="4777027"/>
            <a:ext cx="5437506" cy="3908187"/>
          </a:xfrm>
          <a:prstGeom prst="rect">
            <a:avLst/>
          </a:prstGeom>
        </p:spPr>
        <p:txBody>
          <a:bodyPr vert="horz" lIns="91312" tIns="45656" rIns="91312" bIns="45656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800"/>
            <a:ext cx="2945448" cy="497838"/>
          </a:xfrm>
          <a:prstGeom prst="rect">
            <a:avLst/>
          </a:prstGeom>
        </p:spPr>
        <p:txBody>
          <a:bodyPr vert="horz" lIns="91312" tIns="45656" rIns="91312" bIns="45656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643" y="9428800"/>
            <a:ext cx="2945448" cy="497838"/>
          </a:xfrm>
          <a:prstGeom prst="rect">
            <a:avLst/>
          </a:prstGeom>
        </p:spPr>
        <p:txBody>
          <a:bodyPr vert="horz" lIns="91312" tIns="45656" rIns="91312" bIns="45656" rtlCol="0" anchor="b"/>
          <a:lstStyle>
            <a:lvl1pPr algn="r">
              <a:defRPr sz="1200"/>
            </a:lvl1pPr>
          </a:lstStyle>
          <a:p>
            <a:fld id="{0CB88377-9818-4817-8AE2-687204E1B2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9766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07FED-BBA4-4E1A-B28A-8F320DA721AC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5013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sz="14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79C8D-34D7-49CC-BDB2-BE36D3F7219D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0992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sz="14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79C8D-34D7-49CC-BDB2-BE36D3F7219D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6495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sz="14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79C8D-34D7-49CC-BDB2-BE36D3F7219D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6675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sz="14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79C8D-34D7-49CC-BDB2-BE36D3F7219D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80280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sz="1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79C8D-34D7-49CC-BDB2-BE36D3F7219D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21626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742950" y="1347788"/>
            <a:ext cx="5253038" cy="3636962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sz="1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C3A3DF-E402-4818-832A-7F53F91F6A6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45465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B88377-9818-4817-8AE2-687204E1B212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59951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sz="14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79C8D-34D7-49CC-BDB2-BE36D3F7219D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7016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BE06C-2208-4174-BA30-94CC8473FBD3}" type="datetime1">
              <a:rPr kumimoji="1" lang="ja-JP" altLang="en-US" smtClean="0"/>
              <a:t>2021/12/14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DBD9C-6FB1-4F22-AC2B-F9C637A6007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3244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49E4A-6718-4B3F-A79D-998F992AB6AA}" type="datetime1">
              <a:rPr kumimoji="1" lang="ja-JP" altLang="en-US" smtClean="0"/>
              <a:t>2021/12/14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DBD9C-6FB1-4F22-AC2B-F9C637A6007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4290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B4612-D1EA-4CED-928D-F75092613335}" type="datetime1">
              <a:rPr kumimoji="1" lang="ja-JP" altLang="en-US" smtClean="0"/>
              <a:t>2021/12/14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DBD9C-6FB1-4F22-AC2B-F9C637A6007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02690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プレースホルダー 5"/>
          <p:cNvSpPr>
            <a:spLocks noGrp="1"/>
          </p:cNvSpPr>
          <p:nvPr>
            <p:ph type="body" sz="quarter" idx="10"/>
          </p:nvPr>
        </p:nvSpPr>
        <p:spPr>
          <a:xfrm>
            <a:off x="-28315" y="908720"/>
            <a:ext cx="9934315" cy="3744416"/>
          </a:xfrm>
        </p:spPr>
        <p:txBody>
          <a:bodyPr/>
          <a:lstStyle>
            <a:lvl1pPr algn="ctr">
              <a:defRPr sz="4800"/>
            </a:lvl1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8217566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中表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プレースホルダー 3"/>
          <p:cNvSpPr>
            <a:spLocks noGrp="1"/>
          </p:cNvSpPr>
          <p:nvPr>
            <p:ph type="body" sz="quarter" idx="10"/>
          </p:nvPr>
        </p:nvSpPr>
        <p:spPr>
          <a:xfrm>
            <a:off x="200475" y="692697"/>
            <a:ext cx="9433048" cy="3416320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kumimoji="1" lang="ja-JP" altLang="en-US" dirty="0"/>
              <a:t>マスター テキストの書式設定</a:t>
            </a:r>
            <a:endParaRPr kumimoji="1" lang="en-US" altLang="ja-JP" dirty="0"/>
          </a:p>
          <a:p>
            <a:pPr lvl="0"/>
            <a:endParaRPr kumimoji="1" lang="en-US" altLang="ja-JP" dirty="0"/>
          </a:p>
          <a:p>
            <a:pPr lvl="0"/>
            <a:endParaRPr kumimoji="1" lang="en-US" altLang="ja-JP" dirty="0"/>
          </a:p>
          <a:p>
            <a:pPr lvl="0"/>
            <a:endParaRPr kumimoji="1" lang="en-US" altLang="ja-JP" dirty="0"/>
          </a:p>
          <a:p>
            <a:pPr lvl="0"/>
            <a:endParaRPr kumimoji="1" lang="en-US" altLang="ja-JP" dirty="0"/>
          </a:p>
          <a:p>
            <a:pPr lvl="0"/>
            <a:endParaRPr kumimoji="1" lang="en-US" altLang="ja-JP" dirty="0"/>
          </a:p>
          <a:p>
            <a:pPr lvl="0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13614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はじめに・本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"/>
          <p:cNvSpPr>
            <a:spLocks noGrp="1"/>
          </p:cNvSpPr>
          <p:nvPr>
            <p:ph type="title"/>
          </p:nvPr>
        </p:nvSpPr>
        <p:spPr>
          <a:xfrm>
            <a:off x="0" y="6207"/>
            <a:ext cx="9906000" cy="398463"/>
          </a:xfrm>
        </p:spPr>
        <p:txBody>
          <a:bodyPr/>
          <a:lstStyle>
            <a:lvl1pPr algn="l">
              <a:defRPr>
                <a:latin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r>
              <a:rPr lang="ja-JP" altLang="en-US" dirty="0"/>
              <a:t>マスター タイトルの書式設定</a:t>
            </a:r>
          </a:p>
        </p:txBody>
      </p:sp>
      <p:sp>
        <p:nvSpPr>
          <p:cNvPr id="7" name="テキスト プレースホルダー 4"/>
          <p:cNvSpPr>
            <a:spLocks noGrp="1"/>
          </p:cNvSpPr>
          <p:nvPr>
            <p:ph type="body" sz="quarter" idx="11"/>
          </p:nvPr>
        </p:nvSpPr>
        <p:spPr>
          <a:xfrm>
            <a:off x="128591" y="765180"/>
            <a:ext cx="9648825" cy="1007641"/>
          </a:xfrm>
          <a:prstGeom prst="rect">
            <a:avLst/>
          </a:prstGeom>
          <a:solidFill>
            <a:srgbClr val="CCFF99"/>
          </a:solidFill>
          <a:ln w="28575">
            <a:noFill/>
          </a:ln>
        </p:spPr>
        <p:txBody>
          <a:bodyPr/>
          <a:lstStyle>
            <a:lvl1pPr marL="342896" indent="-342896">
              <a:buFont typeface="Wingdings" panose="05000000000000000000" pitchFamily="2" charset="2"/>
              <a:buChar char="n"/>
              <a:defRPr sz="2000">
                <a:latin typeface="Meiryo UI" panose="020B0604030504040204" pitchFamily="50" charset="-128"/>
                <a:cs typeface="Meiryo UI" panose="020B0604030504040204" pitchFamily="50" charset="-128"/>
              </a:defRPr>
            </a:lvl1pPr>
            <a:lvl2pPr>
              <a:defRPr sz="14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2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</p:txBody>
      </p:sp>
      <p:sp>
        <p:nvSpPr>
          <p:cNvPr id="8" name="ページ番号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97416" y="6309326"/>
            <a:ext cx="1224136" cy="548679"/>
          </a:xfrm>
          <a:prstGeom prst="rect">
            <a:avLst/>
          </a:prstGeom>
          <a:ln/>
        </p:spPr>
        <p:txBody>
          <a:bodyPr/>
          <a:lstStyle>
            <a:lvl1pPr algn="r">
              <a:defRPr sz="3600" baseline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pPr>
              <a:defRPr/>
            </a:pPr>
            <a:fld id="{BDFA821F-5B8F-40E7-880D-F42062A68A54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008348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70588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F2B54-F97E-4415-A37B-8429EB8849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27913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F8C46-7B0A-4529-A672-13C8389A2EA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87921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42950" y="2130458"/>
            <a:ext cx="84201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52A54-B026-4F66-A64D-3CADA9F0DA8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684794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95300" y="1600205"/>
            <a:ext cx="4375150" cy="4525963"/>
          </a:xfrm>
        </p:spPr>
        <p:txBody>
          <a:bodyPr/>
          <a:lstStyle>
            <a:lvl1pPr>
              <a:defRPr sz="2584"/>
            </a:lvl1pPr>
            <a:lvl2pPr>
              <a:defRPr sz="2216"/>
            </a:lvl2pPr>
            <a:lvl3pPr>
              <a:defRPr sz="1846"/>
            </a:lvl3pPr>
            <a:lvl4pPr>
              <a:defRPr sz="1661"/>
            </a:lvl4pPr>
            <a:lvl5pPr>
              <a:defRPr sz="1661"/>
            </a:lvl5pPr>
            <a:lvl6pPr>
              <a:defRPr sz="1661"/>
            </a:lvl6pPr>
            <a:lvl7pPr>
              <a:defRPr sz="1661"/>
            </a:lvl7pPr>
            <a:lvl8pPr>
              <a:defRPr sz="1661"/>
            </a:lvl8pPr>
            <a:lvl9pPr>
              <a:defRPr sz="1661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035550" y="1600205"/>
            <a:ext cx="4375150" cy="4525963"/>
          </a:xfrm>
        </p:spPr>
        <p:txBody>
          <a:bodyPr/>
          <a:lstStyle>
            <a:lvl1pPr>
              <a:defRPr sz="2584"/>
            </a:lvl1pPr>
            <a:lvl2pPr>
              <a:defRPr sz="2216"/>
            </a:lvl2pPr>
            <a:lvl3pPr>
              <a:defRPr sz="1846"/>
            </a:lvl3pPr>
            <a:lvl4pPr>
              <a:defRPr sz="1661"/>
            </a:lvl4pPr>
            <a:lvl5pPr>
              <a:defRPr sz="1661"/>
            </a:lvl5pPr>
            <a:lvl6pPr>
              <a:defRPr sz="1661"/>
            </a:lvl6pPr>
            <a:lvl7pPr>
              <a:defRPr sz="1661"/>
            </a:lvl7pPr>
            <a:lvl8pPr>
              <a:defRPr sz="1661"/>
            </a:lvl8pPr>
            <a:lvl9pPr>
              <a:defRPr sz="1661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C58F6B-4472-401C-907E-DEB899631C5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69132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F30BE-BF0E-48AE-BF35-8FC71705D826}" type="datetime1">
              <a:rPr kumimoji="1" lang="ja-JP" altLang="en-US" smtClean="0"/>
              <a:t>2021/12/14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DBD9C-6FB1-4F22-AC2B-F9C637A6007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85369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表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プレースホルダー 5"/>
          <p:cNvSpPr>
            <a:spLocks noGrp="1"/>
          </p:cNvSpPr>
          <p:nvPr>
            <p:ph type="body" sz="quarter" idx="10"/>
          </p:nvPr>
        </p:nvSpPr>
        <p:spPr>
          <a:xfrm>
            <a:off x="-28315" y="908720"/>
            <a:ext cx="9934315" cy="3744416"/>
          </a:xfrm>
        </p:spPr>
        <p:txBody>
          <a:bodyPr/>
          <a:lstStyle>
            <a:lvl1pPr algn="ctr">
              <a:defRPr sz="4431"/>
            </a:lvl1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4002036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中表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プレースホルダー 3"/>
          <p:cNvSpPr>
            <a:spLocks noGrp="1"/>
          </p:cNvSpPr>
          <p:nvPr>
            <p:ph type="body" sz="quarter" idx="10"/>
          </p:nvPr>
        </p:nvSpPr>
        <p:spPr>
          <a:xfrm>
            <a:off x="200476" y="692697"/>
            <a:ext cx="9433048" cy="3416320"/>
          </a:xfrm>
        </p:spPr>
        <p:txBody>
          <a:bodyPr/>
          <a:lstStyle>
            <a:lvl1pPr>
              <a:defRPr sz="2585"/>
            </a:lvl1pPr>
          </a:lstStyle>
          <a:p>
            <a:pPr lvl="0"/>
            <a:r>
              <a:rPr kumimoji="1" lang="ja-JP" altLang="en-US" dirty="0"/>
              <a:t>マスター テキストの書式設定</a:t>
            </a:r>
            <a:endParaRPr kumimoji="1" lang="en-US" altLang="ja-JP" dirty="0"/>
          </a:p>
          <a:p>
            <a:pPr lvl="0"/>
            <a:endParaRPr kumimoji="1" lang="en-US" altLang="ja-JP" dirty="0"/>
          </a:p>
          <a:p>
            <a:pPr lvl="0"/>
            <a:endParaRPr kumimoji="1" lang="en-US" altLang="ja-JP" dirty="0"/>
          </a:p>
          <a:p>
            <a:pPr lvl="0"/>
            <a:endParaRPr kumimoji="1" lang="en-US" altLang="ja-JP" dirty="0"/>
          </a:p>
          <a:p>
            <a:pPr lvl="0"/>
            <a:endParaRPr kumimoji="1" lang="en-US" altLang="ja-JP" dirty="0"/>
          </a:p>
          <a:p>
            <a:pPr lvl="0"/>
            <a:endParaRPr kumimoji="1" lang="en-US" altLang="ja-JP" dirty="0"/>
          </a:p>
          <a:p>
            <a:pPr lvl="0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144728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はじめに・本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"/>
          <p:cNvSpPr>
            <a:spLocks noGrp="1"/>
          </p:cNvSpPr>
          <p:nvPr>
            <p:ph type="title"/>
          </p:nvPr>
        </p:nvSpPr>
        <p:spPr>
          <a:xfrm>
            <a:off x="0" y="6209"/>
            <a:ext cx="9906000" cy="398463"/>
          </a:xfrm>
        </p:spPr>
        <p:txBody>
          <a:bodyPr/>
          <a:lstStyle>
            <a:lvl1pPr algn="l">
              <a:defRPr>
                <a:latin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r>
              <a:rPr lang="ja-JP" altLang="en-US" dirty="0"/>
              <a:t>マスター タイトルの書式設定</a:t>
            </a:r>
          </a:p>
        </p:txBody>
      </p:sp>
      <p:sp>
        <p:nvSpPr>
          <p:cNvPr id="7" name="テキスト プレースホルダー 4"/>
          <p:cNvSpPr>
            <a:spLocks noGrp="1"/>
          </p:cNvSpPr>
          <p:nvPr>
            <p:ph type="body" sz="quarter" idx="11"/>
          </p:nvPr>
        </p:nvSpPr>
        <p:spPr>
          <a:xfrm>
            <a:off x="128592" y="765182"/>
            <a:ext cx="9648825" cy="1007641"/>
          </a:xfrm>
          <a:prstGeom prst="rect">
            <a:avLst/>
          </a:prstGeom>
          <a:solidFill>
            <a:srgbClr val="CCFF99"/>
          </a:solidFill>
          <a:ln w="28575">
            <a:noFill/>
          </a:ln>
        </p:spPr>
        <p:txBody>
          <a:bodyPr/>
          <a:lstStyle>
            <a:lvl1pPr marL="316527" indent="-316527">
              <a:buFont typeface="Wingdings" panose="05000000000000000000" pitchFamily="2" charset="2"/>
              <a:buChar char="n"/>
              <a:defRPr sz="1846">
                <a:latin typeface="Meiryo UI" panose="020B0604030504040204" pitchFamily="50" charset="-128"/>
                <a:cs typeface="Meiryo UI" panose="020B0604030504040204" pitchFamily="50" charset="-128"/>
              </a:defRPr>
            </a:lvl1pPr>
            <a:lvl2pPr>
              <a:defRPr sz="1292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2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</p:txBody>
      </p:sp>
      <p:sp>
        <p:nvSpPr>
          <p:cNvPr id="8" name="ページ番号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97416" y="6309328"/>
            <a:ext cx="1224136" cy="548679"/>
          </a:xfrm>
          <a:prstGeom prst="rect">
            <a:avLst/>
          </a:prstGeom>
          <a:ln/>
        </p:spPr>
        <p:txBody>
          <a:bodyPr/>
          <a:lstStyle>
            <a:lvl1pPr algn="r">
              <a:defRPr sz="3323" baseline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pPr>
              <a:defRPr/>
            </a:pPr>
            <a:fld id="{BDFA821F-5B8F-40E7-880D-F42062A68A54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1813535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目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73748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F8C46-7B0A-4529-A672-13C8389A2EA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3356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42950" y="2130460"/>
            <a:ext cx="84201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2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4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661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88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10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32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542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76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52A54-B026-4F66-A64D-3CADA9F0DA8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525850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</p:spPr>
        <p:txBody>
          <a:bodyPr/>
          <a:lstStyle>
            <a:lvl1pPr>
              <a:defRPr sz="2385"/>
            </a:lvl1pPr>
            <a:lvl2pPr>
              <a:defRPr sz="2046"/>
            </a:lvl2pPr>
            <a:lvl3pPr>
              <a:defRPr sz="1704"/>
            </a:lvl3pPr>
            <a:lvl4pPr>
              <a:defRPr sz="1533"/>
            </a:lvl4pPr>
            <a:lvl5pPr>
              <a:defRPr sz="1533"/>
            </a:lvl5pPr>
            <a:lvl6pPr>
              <a:defRPr sz="1533"/>
            </a:lvl6pPr>
            <a:lvl7pPr>
              <a:defRPr sz="1533"/>
            </a:lvl7pPr>
            <a:lvl8pPr>
              <a:defRPr sz="1533"/>
            </a:lvl8pPr>
            <a:lvl9pPr>
              <a:defRPr sz="1533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</p:spPr>
        <p:txBody>
          <a:bodyPr/>
          <a:lstStyle>
            <a:lvl1pPr>
              <a:defRPr sz="2385"/>
            </a:lvl1pPr>
            <a:lvl2pPr>
              <a:defRPr sz="2046"/>
            </a:lvl2pPr>
            <a:lvl3pPr>
              <a:defRPr sz="1704"/>
            </a:lvl3pPr>
            <a:lvl4pPr>
              <a:defRPr sz="1533"/>
            </a:lvl4pPr>
            <a:lvl5pPr>
              <a:defRPr sz="1533"/>
            </a:lvl5pPr>
            <a:lvl6pPr>
              <a:defRPr sz="1533"/>
            </a:lvl6pPr>
            <a:lvl7pPr>
              <a:defRPr sz="1533"/>
            </a:lvl7pPr>
            <a:lvl8pPr>
              <a:defRPr sz="1533"/>
            </a:lvl8pPr>
            <a:lvl9pPr>
              <a:defRPr sz="1533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C58F6B-4472-401C-907E-DEB899631C5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392782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プレースホルダー 5"/>
          <p:cNvSpPr>
            <a:spLocks noGrp="1"/>
          </p:cNvSpPr>
          <p:nvPr>
            <p:ph type="body" sz="quarter" idx="10"/>
          </p:nvPr>
        </p:nvSpPr>
        <p:spPr>
          <a:xfrm>
            <a:off x="-28315" y="908720"/>
            <a:ext cx="9934315" cy="3744416"/>
          </a:xfrm>
        </p:spPr>
        <p:txBody>
          <a:bodyPr/>
          <a:lstStyle>
            <a:lvl1pPr algn="ctr">
              <a:defRPr sz="4800"/>
            </a:lvl1pPr>
          </a:lstStyle>
          <a:p>
            <a:pPr lvl="0"/>
            <a:r>
              <a:rPr lang="ja-JP" altLang="en-US" dirty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7416236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中表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プレースホルダー 3"/>
          <p:cNvSpPr>
            <a:spLocks noGrp="1"/>
          </p:cNvSpPr>
          <p:nvPr>
            <p:ph type="body" sz="quarter" idx="10"/>
          </p:nvPr>
        </p:nvSpPr>
        <p:spPr>
          <a:xfrm>
            <a:off x="200475" y="692697"/>
            <a:ext cx="9433048" cy="3416320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ja-JP" altLang="en-US" dirty="0"/>
              <a:t>マスター テキストの書式設定</a:t>
            </a:r>
            <a:endParaRPr lang="en-US" altLang="ja-JP" dirty="0"/>
          </a:p>
          <a:p>
            <a:pPr lvl="0"/>
            <a:endParaRPr lang="en-US" altLang="ja-JP" dirty="0"/>
          </a:p>
          <a:p>
            <a:pPr lvl="0"/>
            <a:endParaRPr lang="en-US" altLang="ja-JP" dirty="0"/>
          </a:p>
          <a:p>
            <a:pPr lvl="0"/>
            <a:endParaRPr lang="en-US" altLang="ja-JP" dirty="0"/>
          </a:p>
          <a:p>
            <a:pPr lvl="0"/>
            <a:endParaRPr lang="en-US" altLang="ja-JP" dirty="0"/>
          </a:p>
          <a:p>
            <a:pPr lvl="0"/>
            <a:endParaRPr lang="en-US" altLang="ja-JP" dirty="0"/>
          </a:p>
          <a:p>
            <a:pPr lvl="0"/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18988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はじめに・本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"/>
          <p:cNvSpPr>
            <a:spLocks noGrp="1"/>
          </p:cNvSpPr>
          <p:nvPr>
            <p:ph type="title"/>
          </p:nvPr>
        </p:nvSpPr>
        <p:spPr>
          <a:xfrm>
            <a:off x="0" y="6207"/>
            <a:ext cx="9906000" cy="398463"/>
          </a:xfrm>
        </p:spPr>
        <p:txBody>
          <a:bodyPr/>
          <a:lstStyle>
            <a:lvl1pPr algn="l">
              <a:defRPr>
                <a:latin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r>
              <a:rPr lang="ja-JP" altLang="en-US" dirty="0"/>
              <a:t>マスター タイトルの書式設定</a:t>
            </a:r>
          </a:p>
        </p:txBody>
      </p:sp>
      <p:sp>
        <p:nvSpPr>
          <p:cNvPr id="7" name="テキスト プレースホルダー 4"/>
          <p:cNvSpPr>
            <a:spLocks noGrp="1"/>
          </p:cNvSpPr>
          <p:nvPr>
            <p:ph type="body" sz="quarter" idx="11"/>
          </p:nvPr>
        </p:nvSpPr>
        <p:spPr>
          <a:xfrm>
            <a:off x="128591" y="765180"/>
            <a:ext cx="9648825" cy="1007641"/>
          </a:xfrm>
          <a:prstGeom prst="rect">
            <a:avLst/>
          </a:prstGeom>
          <a:solidFill>
            <a:srgbClr val="CCFF99"/>
          </a:solidFill>
          <a:ln w="28575">
            <a:noFill/>
          </a:ln>
        </p:spPr>
        <p:txBody>
          <a:bodyPr/>
          <a:lstStyle>
            <a:lvl1pPr marL="342896" indent="-342896">
              <a:buFont typeface="Wingdings" panose="05000000000000000000" pitchFamily="2" charset="2"/>
              <a:buChar char="n"/>
              <a:defRPr sz="2000">
                <a:latin typeface="Meiryo UI" panose="020B0604030504040204" pitchFamily="50" charset="-128"/>
                <a:cs typeface="Meiryo UI" panose="020B0604030504040204" pitchFamily="50" charset="-128"/>
              </a:defRPr>
            </a:lvl1pPr>
            <a:lvl2pPr>
              <a:defRPr sz="14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2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</p:txBody>
      </p:sp>
      <p:sp>
        <p:nvSpPr>
          <p:cNvPr id="4" name="ページ番号">
            <a:extLst>
              <a:ext uri="{FF2B5EF4-FFF2-40B4-BE49-F238E27FC236}">
                <a16:creationId xmlns:a16="http://schemas.microsoft.com/office/drawing/2014/main" id="{1B063D4E-3B9C-4EE9-9FC2-79688C53BB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96987" y="6308726"/>
            <a:ext cx="1224492" cy="549275"/>
          </a:xfrm>
          <a:prstGeom prst="rect">
            <a:avLst/>
          </a:prstGeom>
        </p:spPr>
        <p:txBody>
          <a:bodyPr/>
          <a:lstStyle>
            <a:lvl1pPr algn="r">
              <a:defRPr sz="3600" baseline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pPr>
              <a:defRPr/>
            </a:pPr>
            <a:fld id="{D75DE37C-0852-4D6A-8394-002899B35A03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451410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50A94-5D93-4CFE-B442-8F0AA380CAFF}" type="datetime1">
              <a:rPr kumimoji="1" lang="ja-JP" altLang="en-US" smtClean="0"/>
              <a:t>2021/12/14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DBD9C-6FB1-4F22-AC2B-F9C637A6007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37419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31762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2C4467E-966A-4F21-B0CA-2BD98919CB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EC15B0A-C75C-4019-95D9-A319C7AE1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EC3D54A-38BE-4149-9292-4A9999447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41EB8-F93B-4210-B4D9-07B76441077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757003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42950" y="2130458"/>
            <a:ext cx="84201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27FAC0C-97F4-45F5-951E-78B9DA2C0B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052ACFC-39EA-4116-9F8B-6DB8D73DE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692F9C8-5590-4D90-B8DD-D4B391FC4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0A1574-C5F8-48E5-AD3F-F9F09509E97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511952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95300" y="1600205"/>
            <a:ext cx="4375150" cy="4525963"/>
          </a:xfrm>
        </p:spPr>
        <p:txBody>
          <a:bodyPr/>
          <a:lstStyle>
            <a:lvl1pPr>
              <a:defRPr sz="2584"/>
            </a:lvl1pPr>
            <a:lvl2pPr>
              <a:defRPr sz="2216"/>
            </a:lvl2pPr>
            <a:lvl3pPr>
              <a:defRPr sz="1846"/>
            </a:lvl3pPr>
            <a:lvl4pPr>
              <a:defRPr sz="1661"/>
            </a:lvl4pPr>
            <a:lvl5pPr>
              <a:defRPr sz="1661"/>
            </a:lvl5pPr>
            <a:lvl6pPr>
              <a:defRPr sz="1661"/>
            </a:lvl6pPr>
            <a:lvl7pPr>
              <a:defRPr sz="1661"/>
            </a:lvl7pPr>
            <a:lvl8pPr>
              <a:defRPr sz="1661"/>
            </a:lvl8pPr>
            <a:lvl9pPr>
              <a:defRPr sz="1661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035550" y="1600205"/>
            <a:ext cx="4375150" cy="4525963"/>
          </a:xfrm>
        </p:spPr>
        <p:txBody>
          <a:bodyPr/>
          <a:lstStyle>
            <a:lvl1pPr>
              <a:defRPr sz="2584"/>
            </a:lvl1pPr>
            <a:lvl2pPr>
              <a:defRPr sz="2216"/>
            </a:lvl2pPr>
            <a:lvl3pPr>
              <a:defRPr sz="1846"/>
            </a:lvl3pPr>
            <a:lvl4pPr>
              <a:defRPr sz="1661"/>
            </a:lvl4pPr>
            <a:lvl5pPr>
              <a:defRPr sz="1661"/>
            </a:lvl5pPr>
            <a:lvl6pPr>
              <a:defRPr sz="1661"/>
            </a:lvl6pPr>
            <a:lvl7pPr>
              <a:defRPr sz="1661"/>
            </a:lvl7pPr>
            <a:lvl8pPr>
              <a:defRPr sz="1661"/>
            </a:lvl8pPr>
            <a:lvl9pPr>
              <a:defRPr sz="1661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3">
            <a:extLst>
              <a:ext uri="{FF2B5EF4-FFF2-40B4-BE49-F238E27FC236}">
                <a16:creationId xmlns:a16="http://schemas.microsoft.com/office/drawing/2014/main" id="{17459C18-947F-4432-95A3-A4000D0B22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フッター プレースホルダ 4">
            <a:extLst>
              <a:ext uri="{FF2B5EF4-FFF2-40B4-BE49-F238E27FC236}">
                <a16:creationId xmlns:a16="http://schemas.microsoft.com/office/drawing/2014/main" id="{25A6A6A5-929D-4078-A2C7-C578E31B2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>
            <a:extLst>
              <a:ext uri="{FF2B5EF4-FFF2-40B4-BE49-F238E27FC236}">
                <a16:creationId xmlns:a16="http://schemas.microsoft.com/office/drawing/2014/main" id="{BEA739FE-B4C4-43A2-83E8-ECA6389E9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1F8A4B-DD22-4512-A412-F77EC37626E6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97091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F959F-5CF5-4DB8-9E86-D5491D14F5AA}" type="datetime1">
              <a:rPr kumimoji="1" lang="ja-JP" altLang="en-US" smtClean="0"/>
              <a:t>2021/12/14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DBD9C-6FB1-4F22-AC2B-F9C637A6007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8080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0A441-10D2-4E7C-8D59-F97BAD93560A}" type="datetime1">
              <a:rPr kumimoji="1" lang="ja-JP" altLang="en-US" smtClean="0"/>
              <a:t>2021/12/14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DBD9C-6FB1-4F22-AC2B-F9C637A6007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768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F7CD9-AEB8-4333-9CBA-F1F9312DCFE6}" type="datetime1">
              <a:rPr kumimoji="1" lang="ja-JP" altLang="en-US" smtClean="0"/>
              <a:t>2021/12/14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DBD9C-6FB1-4F22-AC2B-F9C637A6007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5767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262B7-ED1C-473A-ACA1-1D0025352E26}" type="datetime1">
              <a:rPr kumimoji="1" lang="ja-JP" altLang="en-US" smtClean="0"/>
              <a:t>2021/12/14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DBD9C-6FB1-4F22-AC2B-F9C637A6007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3680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254AC-0C0B-4DEA-9E54-5B42F067E5F4}" type="datetime1">
              <a:rPr kumimoji="1" lang="ja-JP" altLang="en-US" smtClean="0"/>
              <a:t>2021/12/14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DBD9C-6FB1-4F22-AC2B-F9C637A6007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3211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07D12-1655-4D91-8E1E-2A45AF5BA563}" type="datetime1">
              <a:rPr kumimoji="1" lang="ja-JP" altLang="en-US" smtClean="0"/>
              <a:t>2021/12/14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DBD9C-6FB1-4F22-AC2B-F9C637A6007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8457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933A5E-BA6C-4D94-99E5-8C69DE97D097}" type="datetime1">
              <a:rPr kumimoji="1" lang="ja-JP" altLang="en-US" smtClean="0"/>
              <a:t>2021/12/14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7150" y="6492875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CEDDBD9C-6FB1-4F22-AC2B-F9C637A60073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4227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"/>
          <p:cNvSpPr>
            <a:spLocks noGrp="1" noChangeArrowheads="1"/>
          </p:cNvSpPr>
          <p:nvPr>
            <p:ph type="title"/>
          </p:nvPr>
        </p:nvSpPr>
        <p:spPr bwMode="auto">
          <a:xfrm>
            <a:off x="0" y="6207"/>
            <a:ext cx="99060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5979" y="693068"/>
            <a:ext cx="9651434" cy="1079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endParaRPr lang="ja-JP" altLang="en-US" dirty="0"/>
          </a:p>
        </p:txBody>
      </p:sp>
      <p:cxnSp>
        <p:nvCxnSpPr>
          <p:cNvPr id="19" name="直線コネクタ 18"/>
          <p:cNvCxnSpPr/>
          <p:nvPr/>
        </p:nvCxnSpPr>
        <p:spPr bwMode="auto">
          <a:xfrm>
            <a:off x="125979" y="-1149032"/>
            <a:ext cx="0" cy="108012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直線コネクタ 19"/>
          <p:cNvCxnSpPr/>
          <p:nvPr/>
        </p:nvCxnSpPr>
        <p:spPr bwMode="auto">
          <a:xfrm>
            <a:off x="272480" y="-1149032"/>
            <a:ext cx="0" cy="108012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直線コネクタ 20"/>
          <p:cNvCxnSpPr/>
          <p:nvPr/>
        </p:nvCxnSpPr>
        <p:spPr bwMode="auto">
          <a:xfrm>
            <a:off x="1065214" y="-1149032"/>
            <a:ext cx="0" cy="108012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直線コネクタ 21"/>
          <p:cNvCxnSpPr/>
          <p:nvPr/>
        </p:nvCxnSpPr>
        <p:spPr bwMode="auto">
          <a:xfrm>
            <a:off x="1279618" y="-1149032"/>
            <a:ext cx="0" cy="108012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直線コネクタ 22"/>
          <p:cNvCxnSpPr/>
          <p:nvPr/>
        </p:nvCxnSpPr>
        <p:spPr bwMode="auto">
          <a:xfrm>
            <a:off x="4806608" y="-1149032"/>
            <a:ext cx="0" cy="108012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直線コネクタ 23"/>
          <p:cNvCxnSpPr/>
          <p:nvPr/>
        </p:nvCxnSpPr>
        <p:spPr bwMode="auto">
          <a:xfrm>
            <a:off x="5097462" y="-1149032"/>
            <a:ext cx="0" cy="108012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直線コネクタ 24"/>
          <p:cNvCxnSpPr/>
          <p:nvPr/>
        </p:nvCxnSpPr>
        <p:spPr bwMode="auto">
          <a:xfrm>
            <a:off x="6032501" y="-1149032"/>
            <a:ext cx="0" cy="108012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直線コネクタ 25"/>
          <p:cNvCxnSpPr/>
          <p:nvPr/>
        </p:nvCxnSpPr>
        <p:spPr bwMode="auto">
          <a:xfrm>
            <a:off x="8624888" y="-1149032"/>
            <a:ext cx="0" cy="108012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直線コネクタ 26"/>
          <p:cNvCxnSpPr/>
          <p:nvPr/>
        </p:nvCxnSpPr>
        <p:spPr bwMode="auto">
          <a:xfrm>
            <a:off x="9777413" y="-1149032"/>
            <a:ext cx="0" cy="108012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テキスト ボックス 5"/>
          <p:cNvSpPr txBox="1"/>
          <p:nvPr/>
        </p:nvSpPr>
        <p:spPr>
          <a:xfrm>
            <a:off x="-309440" y="-1437064"/>
            <a:ext cx="5501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13.40</a:t>
            </a:r>
            <a:endParaRPr kumimoji="1" lang="ja-JP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146320" y="-1437065"/>
            <a:ext cx="5501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13.00</a:t>
            </a:r>
            <a:endParaRPr kumimoji="1" lang="ja-JP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601264" y="-1437063"/>
            <a:ext cx="5501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10.80</a:t>
            </a:r>
            <a:endParaRPr kumimoji="1" lang="ja-JP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1193750" y="-1437064"/>
            <a:ext cx="5501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10.20</a:t>
            </a:r>
            <a:endParaRPr kumimoji="1" lang="ja-JP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4411153" y="-1437063"/>
            <a:ext cx="4700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0.40</a:t>
            </a:r>
            <a:endParaRPr kumimoji="1" lang="ja-JP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5003640" y="-1437064"/>
            <a:ext cx="4700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0.40</a:t>
            </a:r>
            <a:endParaRPr kumimoji="1" lang="ja-JP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5935464" y="-1437064"/>
            <a:ext cx="4700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3.00</a:t>
            </a:r>
            <a:endParaRPr kumimoji="1" lang="ja-JP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8538567" y="-1437064"/>
            <a:ext cx="5501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10.20</a:t>
            </a:r>
            <a:endParaRPr kumimoji="1" lang="ja-JP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9690695" y="-1437064"/>
            <a:ext cx="5501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13.40</a:t>
            </a:r>
            <a:endParaRPr kumimoji="1" lang="ja-JP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44021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4" r:id="rId7"/>
    <p:sldLayoutId id="2147483885" r:id="rId8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Meiryo UI" panose="020B0604030504040204" pitchFamily="50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2000">
          <a:solidFill>
            <a:schemeClr val="tx2"/>
          </a:solidFill>
          <a:latin typeface="Arial" charset="0"/>
          <a:ea typeface="HGPｺﾞｼｯｸE" pitchFamily="5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2000">
          <a:solidFill>
            <a:schemeClr val="tx2"/>
          </a:solidFill>
          <a:latin typeface="Arial" charset="0"/>
          <a:ea typeface="HGPｺﾞｼｯｸE" pitchFamily="5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2000">
          <a:solidFill>
            <a:schemeClr val="tx2"/>
          </a:solidFill>
          <a:latin typeface="Arial" charset="0"/>
          <a:ea typeface="HGPｺﾞｼｯｸE" pitchFamily="5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2000">
          <a:solidFill>
            <a:schemeClr val="tx2"/>
          </a:solidFill>
          <a:latin typeface="Arial" charset="0"/>
          <a:ea typeface="HGPｺﾞｼｯｸE" pitchFamily="50" charset="-128"/>
        </a:defRPr>
      </a:lvl5pPr>
      <a:lvl6pPr marL="457195" algn="l" rtl="0" eaLnBrk="1" fontAlgn="base" hangingPunct="1">
        <a:spcBef>
          <a:spcPct val="0"/>
        </a:spcBef>
        <a:spcAft>
          <a:spcPct val="0"/>
        </a:spcAft>
        <a:defRPr kumimoji="1" sz="2000">
          <a:solidFill>
            <a:schemeClr val="tx2"/>
          </a:solidFill>
          <a:latin typeface="Arial" charset="0"/>
          <a:ea typeface="HGPｺﾞｼｯｸE" pitchFamily="50" charset="-128"/>
        </a:defRPr>
      </a:lvl6pPr>
      <a:lvl7pPr marL="914390" algn="l" rtl="0" eaLnBrk="1" fontAlgn="base" hangingPunct="1">
        <a:spcBef>
          <a:spcPct val="0"/>
        </a:spcBef>
        <a:spcAft>
          <a:spcPct val="0"/>
        </a:spcAft>
        <a:defRPr kumimoji="1" sz="2000">
          <a:solidFill>
            <a:schemeClr val="tx2"/>
          </a:solidFill>
          <a:latin typeface="Arial" charset="0"/>
          <a:ea typeface="HGPｺﾞｼｯｸE" pitchFamily="50" charset="-128"/>
        </a:defRPr>
      </a:lvl7pPr>
      <a:lvl8pPr marL="1371584" algn="l" rtl="0" eaLnBrk="1" fontAlgn="base" hangingPunct="1">
        <a:spcBef>
          <a:spcPct val="0"/>
        </a:spcBef>
        <a:spcAft>
          <a:spcPct val="0"/>
        </a:spcAft>
        <a:defRPr kumimoji="1" sz="2000">
          <a:solidFill>
            <a:schemeClr val="tx2"/>
          </a:solidFill>
          <a:latin typeface="Arial" charset="0"/>
          <a:ea typeface="HGPｺﾞｼｯｸE" pitchFamily="50" charset="-128"/>
        </a:defRPr>
      </a:lvl8pPr>
      <a:lvl9pPr marL="1828778" algn="l" rtl="0" eaLnBrk="1" fontAlgn="base" hangingPunct="1">
        <a:spcBef>
          <a:spcPct val="0"/>
        </a:spcBef>
        <a:spcAft>
          <a:spcPct val="0"/>
        </a:spcAft>
        <a:defRPr kumimoji="1" sz="2000">
          <a:solidFill>
            <a:schemeClr val="tx2"/>
          </a:solidFill>
          <a:latin typeface="Arial" charset="0"/>
          <a:ea typeface="HGPｺﾞｼｯｸE" pitchFamily="50" charset="-128"/>
        </a:defRPr>
      </a:lvl9pPr>
    </p:titleStyle>
    <p:bodyStyle>
      <a:lvl1pPr marL="342896" indent="-342896" algn="l" rtl="0" eaLnBrk="1" fontAlgn="base" hangingPunct="1">
        <a:spcBef>
          <a:spcPct val="20000"/>
        </a:spcBef>
        <a:spcAft>
          <a:spcPct val="0"/>
        </a:spcAft>
        <a:defRPr kumimoji="1" sz="16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Meiryo UI" panose="020B0604030504040204" pitchFamily="50" charset="-128"/>
        </a:defRPr>
      </a:lvl1pPr>
      <a:lvl2pPr marL="446083" indent="-176211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–"/>
        <a:defRPr kumimoji="1" sz="14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Meiryo UI" panose="020B0604030504040204" pitchFamily="50" charset="-128"/>
        </a:defRPr>
      </a:lvl2pPr>
      <a:lvl3pPr marL="808028" indent="-182561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•"/>
        <a:defRPr kumimoji="1" sz="1600">
          <a:solidFill>
            <a:schemeClr val="tx1"/>
          </a:solidFill>
          <a:latin typeface="Times New Roman" pitchFamily="18" charset="0"/>
          <a:ea typeface="+mn-ea"/>
        </a:defRPr>
      </a:lvl3pPr>
      <a:lvl4pPr marL="1163624" indent="-176211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Arial" charset="0"/>
        <a:buChar char="»"/>
        <a:defRPr kumimoji="1" sz="1600">
          <a:solidFill>
            <a:schemeClr val="tx1"/>
          </a:solidFill>
          <a:latin typeface="Times New Roman" pitchFamily="18" charset="0"/>
          <a:ea typeface="+mn-ea"/>
        </a:defRPr>
      </a:lvl4pPr>
      <a:lvl5pPr marL="1525570" indent="-182561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Wingdings" pitchFamily="2" charset="2"/>
        <a:buChar char="w"/>
        <a:defRPr kumimoji="1" sz="1600">
          <a:solidFill>
            <a:schemeClr val="tx1"/>
          </a:solidFill>
          <a:latin typeface="Times New Roman" pitchFamily="18" charset="0"/>
          <a:ea typeface="+mn-ea"/>
        </a:defRPr>
      </a:lvl5pPr>
      <a:lvl6pPr marL="1982765" indent="-182561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Wingdings" pitchFamily="2" charset="2"/>
        <a:buChar char="w"/>
        <a:defRPr kumimoji="1" sz="1600">
          <a:solidFill>
            <a:schemeClr val="tx1"/>
          </a:solidFill>
          <a:latin typeface="Times New Roman" pitchFamily="18" charset="0"/>
          <a:ea typeface="+mn-ea"/>
        </a:defRPr>
      </a:lvl6pPr>
      <a:lvl7pPr marL="2439960" indent="-182561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Wingdings" pitchFamily="2" charset="2"/>
        <a:buChar char="w"/>
        <a:defRPr kumimoji="1" sz="1600">
          <a:solidFill>
            <a:schemeClr val="tx1"/>
          </a:solidFill>
          <a:latin typeface="Times New Roman" pitchFamily="18" charset="0"/>
          <a:ea typeface="+mn-ea"/>
        </a:defRPr>
      </a:lvl7pPr>
      <a:lvl8pPr marL="2897154" indent="-182561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Wingdings" pitchFamily="2" charset="2"/>
        <a:buChar char="w"/>
        <a:defRPr kumimoji="1" sz="1600">
          <a:solidFill>
            <a:schemeClr val="tx1"/>
          </a:solidFill>
          <a:latin typeface="Times New Roman" pitchFamily="18" charset="0"/>
          <a:ea typeface="+mn-ea"/>
        </a:defRPr>
      </a:lvl8pPr>
      <a:lvl9pPr marL="3354350" indent="-182561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Wingdings" pitchFamily="2" charset="2"/>
        <a:buChar char="w"/>
        <a:defRPr kumimoji="1" sz="1600">
          <a:solidFill>
            <a:schemeClr val="tx1"/>
          </a:solidFill>
          <a:latin typeface="Times New Roman" pitchFamily="18" charset="0"/>
          <a:ea typeface="+mn-ea"/>
        </a:defRPr>
      </a:lvl9pPr>
    </p:bodyStyle>
    <p:otherStyle>
      <a:defPPr>
        <a:defRPr lang="ja-JP"/>
      </a:defPPr>
      <a:lvl1pPr marL="0" algn="l" defTabSz="91439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5" algn="l" defTabSz="91439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0" algn="l" defTabSz="91439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4" algn="l" defTabSz="91439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78" algn="l" defTabSz="91439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4" algn="l" defTabSz="91439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68" algn="l" defTabSz="91439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63" algn="l" defTabSz="91439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58" algn="l" defTabSz="91439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"/>
          <p:cNvSpPr>
            <a:spLocks noGrp="1" noChangeArrowheads="1"/>
          </p:cNvSpPr>
          <p:nvPr>
            <p:ph type="title"/>
          </p:nvPr>
        </p:nvSpPr>
        <p:spPr bwMode="auto">
          <a:xfrm>
            <a:off x="0" y="6209"/>
            <a:ext cx="99060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5979" y="693068"/>
            <a:ext cx="9651434" cy="1079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endParaRPr lang="ja-JP" altLang="en-US" dirty="0"/>
          </a:p>
        </p:txBody>
      </p:sp>
      <p:cxnSp>
        <p:nvCxnSpPr>
          <p:cNvPr id="19" name="直線コネクタ 18"/>
          <p:cNvCxnSpPr/>
          <p:nvPr/>
        </p:nvCxnSpPr>
        <p:spPr bwMode="auto">
          <a:xfrm>
            <a:off x="125979" y="-1149032"/>
            <a:ext cx="0" cy="108012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直線コネクタ 19"/>
          <p:cNvCxnSpPr/>
          <p:nvPr/>
        </p:nvCxnSpPr>
        <p:spPr bwMode="auto">
          <a:xfrm>
            <a:off x="272480" y="-1149032"/>
            <a:ext cx="0" cy="108012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直線コネクタ 20"/>
          <p:cNvCxnSpPr/>
          <p:nvPr/>
        </p:nvCxnSpPr>
        <p:spPr bwMode="auto">
          <a:xfrm>
            <a:off x="1065214" y="-1149032"/>
            <a:ext cx="0" cy="108012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直線コネクタ 21"/>
          <p:cNvCxnSpPr/>
          <p:nvPr/>
        </p:nvCxnSpPr>
        <p:spPr bwMode="auto">
          <a:xfrm>
            <a:off x="1279618" y="-1149032"/>
            <a:ext cx="0" cy="108012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直線コネクタ 22"/>
          <p:cNvCxnSpPr/>
          <p:nvPr/>
        </p:nvCxnSpPr>
        <p:spPr bwMode="auto">
          <a:xfrm>
            <a:off x="4806608" y="-1149032"/>
            <a:ext cx="0" cy="108012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直線コネクタ 23"/>
          <p:cNvCxnSpPr/>
          <p:nvPr/>
        </p:nvCxnSpPr>
        <p:spPr bwMode="auto">
          <a:xfrm>
            <a:off x="5097462" y="-1149032"/>
            <a:ext cx="0" cy="108012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直線コネクタ 24"/>
          <p:cNvCxnSpPr/>
          <p:nvPr/>
        </p:nvCxnSpPr>
        <p:spPr bwMode="auto">
          <a:xfrm>
            <a:off x="6032501" y="-1149032"/>
            <a:ext cx="0" cy="108012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直線コネクタ 25"/>
          <p:cNvCxnSpPr/>
          <p:nvPr/>
        </p:nvCxnSpPr>
        <p:spPr bwMode="auto">
          <a:xfrm>
            <a:off x="8624888" y="-1149032"/>
            <a:ext cx="0" cy="108012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直線コネクタ 26"/>
          <p:cNvCxnSpPr/>
          <p:nvPr/>
        </p:nvCxnSpPr>
        <p:spPr bwMode="auto">
          <a:xfrm>
            <a:off x="9777413" y="-1149032"/>
            <a:ext cx="0" cy="108012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テキスト ボックス 5"/>
          <p:cNvSpPr txBox="1"/>
          <p:nvPr/>
        </p:nvSpPr>
        <p:spPr>
          <a:xfrm>
            <a:off x="-309438" y="-1437064"/>
            <a:ext cx="521297" cy="234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23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13.40</a:t>
            </a:r>
            <a:endParaRPr kumimoji="1" lang="ja-JP" altLang="en-US" sz="923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146321" y="-1437065"/>
            <a:ext cx="521297" cy="234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23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13.00</a:t>
            </a:r>
            <a:endParaRPr kumimoji="1" lang="ja-JP" altLang="en-US" sz="923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601266" y="-1437063"/>
            <a:ext cx="521297" cy="234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23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10.80</a:t>
            </a:r>
            <a:endParaRPr kumimoji="1" lang="ja-JP" altLang="en-US" sz="923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1193752" y="-1437064"/>
            <a:ext cx="521297" cy="234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23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10.20</a:t>
            </a:r>
            <a:endParaRPr kumimoji="1" lang="ja-JP" altLang="en-US" sz="923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4411153" y="-1437063"/>
            <a:ext cx="447558" cy="234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23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0.40</a:t>
            </a:r>
            <a:endParaRPr kumimoji="1" lang="ja-JP" altLang="en-US" sz="923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5003640" y="-1437064"/>
            <a:ext cx="447558" cy="234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23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0.40</a:t>
            </a:r>
            <a:endParaRPr kumimoji="1" lang="ja-JP" altLang="en-US" sz="923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5935464" y="-1437064"/>
            <a:ext cx="447558" cy="234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23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3.00</a:t>
            </a:r>
            <a:endParaRPr kumimoji="1" lang="ja-JP" altLang="en-US" sz="923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8538569" y="-1437064"/>
            <a:ext cx="521297" cy="234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23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10.20</a:t>
            </a:r>
            <a:endParaRPr kumimoji="1" lang="ja-JP" altLang="en-US" sz="923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9690697" y="-1437064"/>
            <a:ext cx="521297" cy="234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23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13.40</a:t>
            </a:r>
            <a:endParaRPr kumimoji="1" lang="ja-JP" altLang="en-US" sz="923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1330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6" r:id="rId1"/>
    <p:sldLayoutId id="2147484037" r:id="rId2"/>
    <p:sldLayoutId id="2147484038" r:id="rId3"/>
    <p:sldLayoutId id="2147484039" r:id="rId4"/>
    <p:sldLayoutId id="2147484041" r:id="rId5"/>
    <p:sldLayoutId id="2147484043" r:id="rId6"/>
    <p:sldLayoutId id="2147484044" r:id="rId7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2954" b="1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Meiryo UI" panose="020B0604030504040204" pitchFamily="50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1846">
          <a:solidFill>
            <a:schemeClr val="tx2"/>
          </a:solidFill>
          <a:latin typeface="Arial" charset="0"/>
          <a:ea typeface="HGPｺﾞｼｯｸE" pitchFamily="5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1846">
          <a:solidFill>
            <a:schemeClr val="tx2"/>
          </a:solidFill>
          <a:latin typeface="Arial" charset="0"/>
          <a:ea typeface="HGPｺﾞｼｯｸE" pitchFamily="5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1846">
          <a:solidFill>
            <a:schemeClr val="tx2"/>
          </a:solidFill>
          <a:latin typeface="Arial" charset="0"/>
          <a:ea typeface="HGPｺﾞｼｯｸE" pitchFamily="5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1846">
          <a:solidFill>
            <a:schemeClr val="tx2"/>
          </a:solidFill>
          <a:latin typeface="Arial" charset="0"/>
          <a:ea typeface="HGPｺﾞｼｯｸE" pitchFamily="50" charset="-128"/>
        </a:defRPr>
      </a:lvl5pPr>
      <a:lvl6pPr marL="422037" algn="l" rtl="0" eaLnBrk="1" fontAlgn="base" hangingPunct="1">
        <a:spcBef>
          <a:spcPct val="0"/>
        </a:spcBef>
        <a:spcAft>
          <a:spcPct val="0"/>
        </a:spcAft>
        <a:defRPr kumimoji="1" sz="1846">
          <a:solidFill>
            <a:schemeClr val="tx2"/>
          </a:solidFill>
          <a:latin typeface="Arial" charset="0"/>
          <a:ea typeface="HGPｺﾞｼｯｸE" pitchFamily="50" charset="-128"/>
        </a:defRPr>
      </a:lvl6pPr>
      <a:lvl7pPr marL="844073" algn="l" rtl="0" eaLnBrk="1" fontAlgn="base" hangingPunct="1">
        <a:spcBef>
          <a:spcPct val="0"/>
        </a:spcBef>
        <a:spcAft>
          <a:spcPct val="0"/>
        </a:spcAft>
        <a:defRPr kumimoji="1" sz="1846">
          <a:solidFill>
            <a:schemeClr val="tx2"/>
          </a:solidFill>
          <a:latin typeface="Arial" charset="0"/>
          <a:ea typeface="HGPｺﾞｼｯｸE" pitchFamily="50" charset="-128"/>
        </a:defRPr>
      </a:lvl7pPr>
      <a:lvl8pPr marL="1266109" algn="l" rtl="0" eaLnBrk="1" fontAlgn="base" hangingPunct="1">
        <a:spcBef>
          <a:spcPct val="0"/>
        </a:spcBef>
        <a:spcAft>
          <a:spcPct val="0"/>
        </a:spcAft>
        <a:defRPr kumimoji="1" sz="1846">
          <a:solidFill>
            <a:schemeClr val="tx2"/>
          </a:solidFill>
          <a:latin typeface="Arial" charset="0"/>
          <a:ea typeface="HGPｺﾞｼｯｸE" pitchFamily="50" charset="-128"/>
        </a:defRPr>
      </a:lvl8pPr>
      <a:lvl9pPr marL="1688145" algn="l" rtl="0" eaLnBrk="1" fontAlgn="base" hangingPunct="1">
        <a:spcBef>
          <a:spcPct val="0"/>
        </a:spcBef>
        <a:spcAft>
          <a:spcPct val="0"/>
        </a:spcAft>
        <a:defRPr kumimoji="1" sz="1846">
          <a:solidFill>
            <a:schemeClr val="tx2"/>
          </a:solidFill>
          <a:latin typeface="Arial" charset="0"/>
          <a:ea typeface="HGPｺﾞｼｯｸE" pitchFamily="50" charset="-128"/>
        </a:defRPr>
      </a:lvl9pPr>
    </p:titleStyle>
    <p:bodyStyle>
      <a:lvl1pPr marL="316527" indent="-316527" algn="l" rtl="0" eaLnBrk="1" fontAlgn="base" hangingPunct="1">
        <a:spcBef>
          <a:spcPct val="20000"/>
        </a:spcBef>
        <a:spcAft>
          <a:spcPct val="0"/>
        </a:spcAft>
        <a:defRPr kumimoji="1" sz="1477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Meiryo UI" panose="020B0604030504040204" pitchFamily="50" charset="-128"/>
        </a:defRPr>
      </a:lvl1pPr>
      <a:lvl2pPr marL="411779" indent="-16266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–"/>
        <a:defRPr kumimoji="1" sz="1292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Meiryo UI" panose="020B0604030504040204" pitchFamily="50" charset="-128"/>
        </a:defRPr>
      </a:lvl2pPr>
      <a:lvl3pPr marL="745891" indent="-16852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•"/>
        <a:defRPr kumimoji="1" sz="1477">
          <a:solidFill>
            <a:schemeClr val="tx1"/>
          </a:solidFill>
          <a:latin typeface="Times New Roman" pitchFamily="18" charset="0"/>
          <a:ea typeface="+mn-ea"/>
        </a:defRPr>
      </a:lvl3pPr>
      <a:lvl4pPr marL="1074141" indent="-16266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Arial" charset="0"/>
        <a:buChar char="»"/>
        <a:defRPr kumimoji="1" sz="1477">
          <a:solidFill>
            <a:schemeClr val="tx1"/>
          </a:solidFill>
          <a:latin typeface="Times New Roman" pitchFamily="18" charset="0"/>
          <a:ea typeface="+mn-ea"/>
        </a:defRPr>
      </a:lvl4pPr>
      <a:lvl5pPr marL="1408254" indent="-16852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Wingdings" pitchFamily="2" charset="2"/>
        <a:buChar char="w"/>
        <a:defRPr kumimoji="1" sz="1477">
          <a:solidFill>
            <a:schemeClr val="tx1"/>
          </a:solidFill>
          <a:latin typeface="Times New Roman" pitchFamily="18" charset="0"/>
          <a:ea typeface="+mn-ea"/>
        </a:defRPr>
      </a:lvl5pPr>
      <a:lvl6pPr marL="1830290" indent="-16852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Wingdings" pitchFamily="2" charset="2"/>
        <a:buChar char="w"/>
        <a:defRPr kumimoji="1" sz="1477">
          <a:solidFill>
            <a:schemeClr val="tx1"/>
          </a:solidFill>
          <a:latin typeface="Times New Roman" pitchFamily="18" charset="0"/>
          <a:ea typeface="+mn-ea"/>
        </a:defRPr>
      </a:lvl6pPr>
      <a:lvl7pPr marL="2252327" indent="-16852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Wingdings" pitchFamily="2" charset="2"/>
        <a:buChar char="w"/>
        <a:defRPr kumimoji="1" sz="1477">
          <a:solidFill>
            <a:schemeClr val="tx1"/>
          </a:solidFill>
          <a:latin typeface="Times New Roman" pitchFamily="18" charset="0"/>
          <a:ea typeface="+mn-ea"/>
        </a:defRPr>
      </a:lvl7pPr>
      <a:lvl8pPr marL="2674363" indent="-16852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Wingdings" pitchFamily="2" charset="2"/>
        <a:buChar char="w"/>
        <a:defRPr kumimoji="1" sz="1477">
          <a:solidFill>
            <a:schemeClr val="tx1"/>
          </a:solidFill>
          <a:latin typeface="Times New Roman" pitchFamily="18" charset="0"/>
          <a:ea typeface="+mn-ea"/>
        </a:defRPr>
      </a:lvl8pPr>
      <a:lvl9pPr marL="3096400" indent="-16852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Wingdings" pitchFamily="2" charset="2"/>
        <a:buChar char="w"/>
        <a:defRPr kumimoji="1" sz="1477">
          <a:solidFill>
            <a:schemeClr val="tx1"/>
          </a:solidFill>
          <a:latin typeface="Times New Roman" pitchFamily="18" charset="0"/>
          <a:ea typeface="+mn-ea"/>
        </a:defRPr>
      </a:lvl9pPr>
    </p:bodyStyle>
    <p:otherStyle>
      <a:defPPr>
        <a:defRPr lang="ja-JP"/>
      </a:defPPr>
      <a:lvl1pPr marL="0" algn="l" defTabSz="84407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37" algn="l" defTabSz="84407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73" algn="l" defTabSz="84407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09" algn="l" defTabSz="84407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45" algn="l" defTabSz="84407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183" algn="l" defTabSz="84407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18" algn="l" defTabSz="84407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55" algn="l" defTabSz="84407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292" algn="l" defTabSz="84407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タイトル"/>
          <p:cNvSpPr>
            <a:spLocks noGrp="1" noChangeArrowheads="1"/>
          </p:cNvSpPr>
          <p:nvPr>
            <p:ph type="title"/>
          </p:nvPr>
        </p:nvSpPr>
        <p:spPr bwMode="auto">
          <a:xfrm>
            <a:off x="0" y="6351"/>
            <a:ext cx="99060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5545" y="693738"/>
            <a:ext cx="9651471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endParaRPr lang="ja-JP" altLang="en-US"/>
          </a:p>
        </p:txBody>
      </p:sp>
      <p:cxnSp>
        <p:nvCxnSpPr>
          <p:cNvPr id="7172" name="直線コネクタ 18"/>
          <p:cNvCxnSpPr>
            <a:cxnSpLocks noChangeShapeType="1"/>
          </p:cNvCxnSpPr>
          <p:nvPr/>
        </p:nvCxnSpPr>
        <p:spPr bwMode="auto">
          <a:xfrm>
            <a:off x="125545" y="-1149350"/>
            <a:ext cx="0" cy="10810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73" name="直線コネクタ 19"/>
          <p:cNvCxnSpPr>
            <a:cxnSpLocks noChangeShapeType="1"/>
          </p:cNvCxnSpPr>
          <p:nvPr/>
        </p:nvCxnSpPr>
        <p:spPr bwMode="auto">
          <a:xfrm>
            <a:off x="271727" y="-1149350"/>
            <a:ext cx="0" cy="10810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74" name="直線コネクタ 20"/>
          <p:cNvCxnSpPr>
            <a:cxnSpLocks noChangeShapeType="1"/>
          </p:cNvCxnSpPr>
          <p:nvPr/>
        </p:nvCxnSpPr>
        <p:spPr bwMode="auto">
          <a:xfrm>
            <a:off x="1064552" y="-1149350"/>
            <a:ext cx="0" cy="10810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75" name="直線コネクタ 21"/>
          <p:cNvCxnSpPr>
            <a:cxnSpLocks noChangeShapeType="1"/>
          </p:cNvCxnSpPr>
          <p:nvPr/>
        </p:nvCxnSpPr>
        <p:spPr bwMode="auto">
          <a:xfrm>
            <a:off x="1279525" y="-1149350"/>
            <a:ext cx="0" cy="10810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76" name="直線コネクタ 22"/>
          <p:cNvCxnSpPr>
            <a:cxnSpLocks noChangeShapeType="1"/>
          </p:cNvCxnSpPr>
          <p:nvPr/>
        </p:nvCxnSpPr>
        <p:spPr bwMode="auto">
          <a:xfrm>
            <a:off x="4806818" y="-1149350"/>
            <a:ext cx="0" cy="10810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77" name="直線コネクタ 23"/>
          <p:cNvCxnSpPr>
            <a:cxnSpLocks noChangeShapeType="1"/>
          </p:cNvCxnSpPr>
          <p:nvPr/>
        </p:nvCxnSpPr>
        <p:spPr bwMode="auto">
          <a:xfrm>
            <a:off x="5097462" y="-1149350"/>
            <a:ext cx="0" cy="10810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78" name="直線コネクタ 24"/>
          <p:cNvCxnSpPr>
            <a:cxnSpLocks noChangeShapeType="1"/>
          </p:cNvCxnSpPr>
          <p:nvPr/>
        </p:nvCxnSpPr>
        <p:spPr bwMode="auto">
          <a:xfrm>
            <a:off x="6033029" y="-1149350"/>
            <a:ext cx="0" cy="10810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79" name="直線コネクタ 25"/>
          <p:cNvCxnSpPr>
            <a:cxnSpLocks noChangeShapeType="1"/>
          </p:cNvCxnSpPr>
          <p:nvPr/>
        </p:nvCxnSpPr>
        <p:spPr bwMode="auto">
          <a:xfrm>
            <a:off x="8624756" y="-1149350"/>
            <a:ext cx="0" cy="10810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80" name="直線コネクタ 26"/>
          <p:cNvCxnSpPr>
            <a:cxnSpLocks noChangeShapeType="1"/>
          </p:cNvCxnSpPr>
          <p:nvPr/>
        </p:nvCxnSpPr>
        <p:spPr bwMode="auto">
          <a:xfrm>
            <a:off x="9777016" y="-1149350"/>
            <a:ext cx="0" cy="10810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181" name="テキスト ボックス 5">
            <a:extLst>
              <a:ext uri="{FF2B5EF4-FFF2-40B4-BE49-F238E27FC236}">
                <a16:creationId xmlns:a16="http://schemas.microsoft.com/office/drawing/2014/main" id="{81584961-81E6-4FBC-BC77-3337D5FCA4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9562" y="-1436688"/>
            <a:ext cx="55015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defRPr/>
            </a:pPr>
            <a:r>
              <a:rPr lang="en-US" altLang="ja-JP" sz="1000">
                <a:latin typeface="Meiryo UI" panose="020B0604030504040204" pitchFamily="50" charset="-128"/>
                <a:ea typeface="Meiryo UI" panose="020B0604030504040204" pitchFamily="50" charset="-128"/>
              </a:rPr>
              <a:t>13.40</a:t>
            </a:r>
            <a:endParaRPr lang="ja-JP" altLang="en-US" sz="1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182" name="テキスト ボックス 35">
            <a:extLst>
              <a:ext uri="{FF2B5EF4-FFF2-40B4-BE49-F238E27FC236}">
                <a16:creationId xmlns:a16="http://schemas.microsoft.com/office/drawing/2014/main" id="{F22AB1AD-EE05-4A0B-9493-89CCA0A656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183" y="-1436688"/>
            <a:ext cx="55015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defRPr/>
            </a:pPr>
            <a:r>
              <a:rPr lang="en-US" altLang="ja-JP" sz="1000">
                <a:latin typeface="Meiryo UI" panose="020B0604030504040204" pitchFamily="50" charset="-128"/>
                <a:ea typeface="Meiryo UI" panose="020B0604030504040204" pitchFamily="50" charset="-128"/>
              </a:rPr>
              <a:t>13.00</a:t>
            </a:r>
            <a:endParaRPr lang="ja-JP" altLang="en-US" sz="1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183" name="テキスト ボックス 36">
            <a:extLst>
              <a:ext uri="{FF2B5EF4-FFF2-40B4-BE49-F238E27FC236}">
                <a16:creationId xmlns:a16="http://schemas.microsoft.com/office/drawing/2014/main" id="{D412EA84-FD09-4A49-8395-C03D4347A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28" y="-1436688"/>
            <a:ext cx="55015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defRPr/>
            </a:pPr>
            <a:r>
              <a:rPr lang="en-US" altLang="ja-JP" sz="1000">
                <a:latin typeface="Meiryo UI" panose="020B0604030504040204" pitchFamily="50" charset="-128"/>
                <a:ea typeface="Meiryo UI" panose="020B0604030504040204" pitchFamily="50" charset="-128"/>
              </a:rPr>
              <a:t>10.80</a:t>
            </a:r>
            <a:endParaRPr lang="ja-JP" altLang="en-US" sz="1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184" name="テキスト ボックス 37">
            <a:extLst>
              <a:ext uri="{FF2B5EF4-FFF2-40B4-BE49-F238E27FC236}">
                <a16:creationId xmlns:a16="http://schemas.microsoft.com/office/drawing/2014/main" id="{82AD1561-C4BA-46F2-B468-0AEDDB9C58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536" y="-1436688"/>
            <a:ext cx="55015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defRPr/>
            </a:pPr>
            <a:r>
              <a:rPr lang="en-US" altLang="ja-JP" sz="1000">
                <a:latin typeface="Meiryo UI" panose="020B0604030504040204" pitchFamily="50" charset="-128"/>
                <a:ea typeface="Meiryo UI" panose="020B0604030504040204" pitchFamily="50" charset="-128"/>
              </a:rPr>
              <a:t>10.20</a:t>
            </a:r>
            <a:endParaRPr lang="ja-JP" altLang="en-US" sz="1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185" name="テキスト ボックス 38">
            <a:extLst>
              <a:ext uri="{FF2B5EF4-FFF2-40B4-BE49-F238E27FC236}">
                <a16:creationId xmlns:a16="http://schemas.microsoft.com/office/drawing/2014/main" id="{A5C065C7-BD31-4E7A-80E4-D321EDA54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1266" y="-1436688"/>
            <a:ext cx="4700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defRPr/>
            </a:pPr>
            <a:r>
              <a:rPr lang="en-US" altLang="ja-JP" sz="1000">
                <a:latin typeface="Meiryo UI" panose="020B0604030504040204" pitchFamily="50" charset="-128"/>
                <a:ea typeface="Meiryo UI" panose="020B0604030504040204" pitchFamily="50" charset="-128"/>
              </a:rPr>
              <a:t>0.40</a:t>
            </a:r>
            <a:endParaRPr lang="ja-JP" altLang="en-US" sz="1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186" name="テキスト ボックス 39">
            <a:extLst>
              <a:ext uri="{FF2B5EF4-FFF2-40B4-BE49-F238E27FC236}">
                <a16:creationId xmlns:a16="http://schemas.microsoft.com/office/drawing/2014/main" id="{53E843B8-39B6-4159-8E48-5B24B03F19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2875" y="-1436688"/>
            <a:ext cx="4700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defRPr/>
            </a:pPr>
            <a:r>
              <a:rPr lang="en-US" altLang="ja-JP" sz="1000">
                <a:latin typeface="Meiryo UI" panose="020B0604030504040204" pitchFamily="50" charset="-128"/>
                <a:ea typeface="Meiryo UI" panose="020B0604030504040204" pitchFamily="50" charset="-128"/>
              </a:rPr>
              <a:t>0.40</a:t>
            </a:r>
            <a:endParaRPr lang="ja-JP" altLang="en-US" sz="1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187" name="テキスト ボックス 40">
            <a:extLst>
              <a:ext uri="{FF2B5EF4-FFF2-40B4-BE49-F238E27FC236}">
                <a16:creationId xmlns:a16="http://schemas.microsoft.com/office/drawing/2014/main" id="{6C1CC4DB-FF4F-4158-97DF-C2059C63B8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5002" y="-1436688"/>
            <a:ext cx="4700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defRPr/>
            </a:pPr>
            <a:r>
              <a:rPr lang="en-US" altLang="ja-JP" sz="1000">
                <a:latin typeface="Meiryo UI" panose="020B0604030504040204" pitchFamily="50" charset="-128"/>
                <a:ea typeface="Meiryo UI" panose="020B0604030504040204" pitchFamily="50" charset="-128"/>
              </a:rPr>
              <a:t>3.00</a:t>
            </a:r>
            <a:endParaRPr lang="ja-JP" altLang="en-US" sz="1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188" name="テキスト ボックス 41">
            <a:extLst>
              <a:ext uri="{FF2B5EF4-FFF2-40B4-BE49-F238E27FC236}">
                <a16:creationId xmlns:a16="http://schemas.microsoft.com/office/drawing/2014/main" id="{B0A39872-2AED-4244-ACEA-77A00CD93C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8767" y="-1436688"/>
            <a:ext cx="55015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defRPr/>
            </a:pPr>
            <a:r>
              <a:rPr lang="en-US" altLang="ja-JP" sz="1000">
                <a:latin typeface="Meiryo UI" panose="020B0604030504040204" pitchFamily="50" charset="-128"/>
                <a:ea typeface="Meiryo UI" panose="020B0604030504040204" pitchFamily="50" charset="-128"/>
              </a:rPr>
              <a:t>10.20</a:t>
            </a:r>
            <a:endParaRPr lang="ja-JP" altLang="en-US" sz="1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189" name="テキスト ボックス 42">
            <a:extLst>
              <a:ext uri="{FF2B5EF4-FFF2-40B4-BE49-F238E27FC236}">
                <a16:creationId xmlns:a16="http://schemas.microsoft.com/office/drawing/2014/main" id="{00BC47CA-A1EC-43CA-A689-D84D598A21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1027" y="-1436688"/>
            <a:ext cx="55015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defRPr/>
            </a:pPr>
            <a:r>
              <a:rPr lang="en-US" altLang="ja-JP" sz="1000">
                <a:latin typeface="Meiryo UI" panose="020B0604030504040204" pitchFamily="50" charset="-128"/>
                <a:ea typeface="Meiryo UI" panose="020B0604030504040204" pitchFamily="50" charset="-128"/>
              </a:rPr>
              <a:t>13.40</a:t>
            </a:r>
            <a:endParaRPr lang="ja-JP" altLang="en-US" sz="1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27395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4" r:id="rId1"/>
    <p:sldLayoutId id="2147484095" r:id="rId2"/>
    <p:sldLayoutId id="2147484096" r:id="rId3"/>
    <p:sldLayoutId id="2147484097" r:id="rId4"/>
    <p:sldLayoutId id="2147484099" r:id="rId5"/>
    <p:sldLayoutId id="2147484100" r:id="rId6"/>
    <p:sldLayoutId id="2147484101" r:id="rId7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Meiryo UI" panose="020B0604030504040204" pitchFamily="5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</a:defRPr>
      </a:lvl5pPr>
      <a:lvl6pPr marL="457195" algn="l" rtl="0" eaLnBrk="1" fontAlgn="base" hangingPunct="1">
        <a:spcBef>
          <a:spcPct val="0"/>
        </a:spcBef>
        <a:spcAft>
          <a:spcPct val="0"/>
        </a:spcAft>
        <a:defRPr kumimoji="1" sz="2000">
          <a:solidFill>
            <a:schemeClr val="tx2"/>
          </a:solidFill>
          <a:latin typeface="Arial" charset="0"/>
          <a:ea typeface="HGPｺﾞｼｯｸE" pitchFamily="50" charset="-128"/>
        </a:defRPr>
      </a:lvl6pPr>
      <a:lvl7pPr marL="914390" algn="l" rtl="0" eaLnBrk="1" fontAlgn="base" hangingPunct="1">
        <a:spcBef>
          <a:spcPct val="0"/>
        </a:spcBef>
        <a:spcAft>
          <a:spcPct val="0"/>
        </a:spcAft>
        <a:defRPr kumimoji="1" sz="2000">
          <a:solidFill>
            <a:schemeClr val="tx2"/>
          </a:solidFill>
          <a:latin typeface="Arial" charset="0"/>
          <a:ea typeface="HGPｺﾞｼｯｸE" pitchFamily="50" charset="-128"/>
        </a:defRPr>
      </a:lvl7pPr>
      <a:lvl8pPr marL="1371584" algn="l" rtl="0" eaLnBrk="1" fontAlgn="base" hangingPunct="1">
        <a:spcBef>
          <a:spcPct val="0"/>
        </a:spcBef>
        <a:spcAft>
          <a:spcPct val="0"/>
        </a:spcAft>
        <a:defRPr kumimoji="1" sz="2000">
          <a:solidFill>
            <a:schemeClr val="tx2"/>
          </a:solidFill>
          <a:latin typeface="Arial" charset="0"/>
          <a:ea typeface="HGPｺﾞｼｯｸE" pitchFamily="50" charset="-128"/>
        </a:defRPr>
      </a:lvl8pPr>
      <a:lvl9pPr marL="1828778" algn="l" rtl="0" eaLnBrk="1" fontAlgn="base" hangingPunct="1">
        <a:spcBef>
          <a:spcPct val="0"/>
        </a:spcBef>
        <a:spcAft>
          <a:spcPct val="0"/>
        </a:spcAft>
        <a:defRPr kumimoji="1" sz="2000">
          <a:solidFill>
            <a:schemeClr val="tx2"/>
          </a:solidFill>
          <a:latin typeface="Arial" charset="0"/>
          <a:ea typeface="HGPｺﾞｼｯｸE" pitchFamily="50" charset="-128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defRPr kumimoji="1" sz="16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Meiryo UI" panose="020B0604030504040204" pitchFamily="50" charset="-128"/>
        </a:defRPr>
      </a:lvl1pPr>
      <a:lvl2pPr marL="444500" indent="-174625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har char="–"/>
        <a:defRPr kumimoji="1" sz="14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Meiryo UI" panose="020B0604030504040204" pitchFamily="50" charset="-128"/>
        </a:defRPr>
      </a:lvl2pPr>
      <a:lvl3pPr marL="806450" indent="-180975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har char="•"/>
        <a:defRPr kumimoji="1" sz="1600">
          <a:solidFill>
            <a:schemeClr val="tx1"/>
          </a:solidFill>
          <a:latin typeface="Times New Roman" pitchFamily="18" charset="0"/>
          <a:ea typeface="+mn-ea"/>
        </a:defRPr>
      </a:lvl3pPr>
      <a:lvl4pPr marL="1162050" indent="-174625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Font typeface="Arial" panose="020B0604020202020204" pitchFamily="34" charset="0"/>
        <a:buChar char="»"/>
        <a:defRPr kumimoji="1" sz="1600">
          <a:solidFill>
            <a:schemeClr val="tx1"/>
          </a:solidFill>
          <a:latin typeface="Times New Roman" pitchFamily="18" charset="0"/>
          <a:ea typeface="+mn-ea"/>
        </a:defRPr>
      </a:lvl4pPr>
      <a:lvl5pPr marL="1524000" indent="-180975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Font typeface="Wingdings" panose="05000000000000000000" pitchFamily="2" charset="2"/>
        <a:buChar char="w"/>
        <a:defRPr kumimoji="1" sz="1600">
          <a:solidFill>
            <a:schemeClr val="tx1"/>
          </a:solidFill>
          <a:latin typeface="Times New Roman" pitchFamily="18" charset="0"/>
          <a:ea typeface="+mn-ea"/>
        </a:defRPr>
      </a:lvl5pPr>
      <a:lvl6pPr marL="1982765" indent="-182561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Wingdings" pitchFamily="2" charset="2"/>
        <a:buChar char="w"/>
        <a:defRPr kumimoji="1" sz="1600">
          <a:solidFill>
            <a:schemeClr val="tx1"/>
          </a:solidFill>
          <a:latin typeface="Times New Roman" pitchFamily="18" charset="0"/>
          <a:ea typeface="+mn-ea"/>
        </a:defRPr>
      </a:lvl6pPr>
      <a:lvl7pPr marL="2439960" indent="-182561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Wingdings" pitchFamily="2" charset="2"/>
        <a:buChar char="w"/>
        <a:defRPr kumimoji="1" sz="1600">
          <a:solidFill>
            <a:schemeClr val="tx1"/>
          </a:solidFill>
          <a:latin typeface="Times New Roman" pitchFamily="18" charset="0"/>
          <a:ea typeface="+mn-ea"/>
        </a:defRPr>
      </a:lvl7pPr>
      <a:lvl8pPr marL="2897154" indent="-182561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Wingdings" pitchFamily="2" charset="2"/>
        <a:buChar char="w"/>
        <a:defRPr kumimoji="1" sz="1600">
          <a:solidFill>
            <a:schemeClr val="tx1"/>
          </a:solidFill>
          <a:latin typeface="Times New Roman" pitchFamily="18" charset="0"/>
          <a:ea typeface="+mn-ea"/>
        </a:defRPr>
      </a:lvl8pPr>
      <a:lvl9pPr marL="3354350" indent="-182561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Wingdings" pitchFamily="2" charset="2"/>
        <a:buChar char="w"/>
        <a:defRPr kumimoji="1" sz="1600">
          <a:solidFill>
            <a:schemeClr val="tx1"/>
          </a:solidFill>
          <a:latin typeface="Times New Roman" pitchFamily="18" charset="0"/>
          <a:ea typeface="+mn-ea"/>
        </a:defRPr>
      </a:lvl9pPr>
    </p:bodyStyle>
    <p:otherStyle>
      <a:defPPr>
        <a:defRPr lang="ja-JP"/>
      </a:defPPr>
      <a:lvl1pPr marL="0" algn="l" defTabSz="91439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5" algn="l" defTabSz="91439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0" algn="l" defTabSz="91439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4" algn="l" defTabSz="91439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78" algn="l" defTabSz="91439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4" algn="l" defTabSz="91439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68" algn="l" defTabSz="91439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63" algn="l" defTabSz="91439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58" algn="l" defTabSz="91439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3175" y="1628562"/>
            <a:ext cx="9902825" cy="143263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3200" dirty="0"/>
              <a:t>仮置場</a:t>
            </a:r>
            <a:r>
              <a:rPr lang="ja-JP" altLang="ja-JP" sz="3200" dirty="0"/>
              <a:t>について</a:t>
            </a:r>
            <a:endParaRPr lang="en-US" altLang="ja-JP" sz="3200" dirty="0">
              <a:solidFill>
                <a:prstClr val="white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631785" y="4356889"/>
            <a:ext cx="4985238" cy="659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ja-JP" altLang="en-US" sz="2800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令和３年１２月１７日</a:t>
            </a:r>
            <a:endParaRPr lang="en-US" altLang="ja-JP" sz="2800" dirty="0">
              <a:solidFill>
                <a:schemeClr val="tx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8" name="サブタイトル 2"/>
          <p:cNvSpPr txBox="1">
            <a:spLocks/>
          </p:cNvSpPr>
          <p:nvPr/>
        </p:nvSpPr>
        <p:spPr>
          <a:xfrm>
            <a:off x="1235972" y="5186130"/>
            <a:ext cx="7776864" cy="848911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ja-JP" altLang="en-US" sz="2215" dirty="0">
                <a:latin typeface="ＤＦ平成ゴシック体W5" pitchFamily="49" charset="-128"/>
                <a:ea typeface="ＤＦ平成ゴシック体W5" pitchFamily="49" charset="-128"/>
              </a:rPr>
              <a:t>環境省近畿地方環境事務所　資源循環課</a:t>
            </a:r>
            <a:endParaRPr lang="en-US" altLang="ja-JP" sz="2215" dirty="0">
              <a:latin typeface="ＤＦ平成ゴシック体W5" pitchFamily="49" charset="-128"/>
              <a:ea typeface="ＤＦ平成ゴシック体W5" pitchFamily="49" charset="-128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94" y="5320072"/>
            <a:ext cx="8794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5499462" y="332869"/>
            <a:ext cx="41670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zh-TW" altLang="en-US" sz="1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令和</a:t>
            </a:r>
            <a:r>
              <a:rPr lang="ja-JP" altLang="en-US" sz="1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３</a:t>
            </a:r>
            <a:r>
              <a:rPr lang="zh-TW" altLang="en-US" sz="1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年度</a:t>
            </a:r>
            <a:r>
              <a:rPr lang="ja-JP" altLang="en-US" sz="1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大阪府</a:t>
            </a:r>
            <a:r>
              <a:rPr lang="ja-JP" altLang="ja-JP" sz="1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災害廃棄物対策</a:t>
            </a:r>
            <a:r>
              <a:rPr lang="ja-JP" altLang="en-US" sz="1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研修（講義２）</a:t>
            </a:r>
            <a:endParaRPr lang="zh-TW" altLang="en-US" sz="1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57458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CAD9DA4-B1A1-4F13-9535-E542D4DCF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ja-JP" altLang="en-US" dirty="0"/>
              <a:t>１</a:t>
            </a: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2A8946F-7458-4B16-B223-219D1B5B5A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459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8F23662-37AF-44E4-ABEB-13597FDA0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ja-JP" altLang="en-US" dirty="0"/>
              <a:t>２</a:t>
            </a: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15E7719-D512-4471-8018-F6F6DB582B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959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33F96745-51C1-44A6-9786-EB1FC6497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ja-JP" altLang="en-US" dirty="0"/>
              <a:t>３</a:t>
            </a: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A374E29-2749-463F-98A5-5771318EC2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152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ja-JP" altLang="en-US" dirty="0"/>
              <a:t>４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759" y="222703"/>
            <a:ext cx="7417277" cy="3239589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4991" y="3618412"/>
            <a:ext cx="7446045" cy="31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640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ja-JP" altLang="en-US" dirty="0"/>
              <a:t>５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7871" y="707511"/>
            <a:ext cx="5561073" cy="5831402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B7C21B7-4150-474E-80FD-291A374B0E24}"/>
              </a:ext>
            </a:extLst>
          </p:cNvPr>
          <p:cNvSpPr txBox="1"/>
          <p:nvPr/>
        </p:nvSpPr>
        <p:spPr>
          <a:xfrm>
            <a:off x="1357677" y="170542"/>
            <a:ext cx="7171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/>
              <a:t>片付けごみ　被災地域から一次仮置場への流れ</a:t>
            </a: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4749C262-4A10-484C-8246-260C48C7341C}"/>
              </a:ext>
            </a:extLst>
          </p:cNvPr>
          <p:cNvCxnSpPr/>
          <p:nvPr/>
        </p:nvCxnSpPr>
        <p:spPr>
          <a:xfrm flipV="1">
            <a:off x="1125583" y="632206"/>
            <a:ext cx="7990322" cy="11894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角丸四角形 5"/>
          <p:cNvSpPr/>
          <p:nvPr/>
        </p:nvSpPr>
        <p:spPr>
          <a:xfrm>
            <a:off x="537754" y="853643"/>
            <a:ext cx="3069772" cy="2137752"/>
          </a:xfrm>
          <a:prstGeom prst="roundRect">
            <a:avLst>
              <a:gd name="adj" fmla="val 9945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bIns="108000" rtlCol="0" anchor="ctr"/>
          <a:lstStyle/>
          <a:p>
            <a:r>
              <a:rPr lang="en-US" altLang="ja-JP" b="1" dirty="0">
                <a:solidFill>
                  <a:schemeClr val="tx1"/>
                </a:solidFill>
              </a:rPr>
              <a:t>【</a:t>
            </a:r>
            <a:r>
              <a:rPr lang="ja-JP" altLang="en-US" b="1" dirty="0">
                <a:solidFill>
                  <a:schemeClr val="tx1"/>
                </a:solidFill>
              </a:rPr>
              <a:t>事例</a:t>
            </a:r>
            <a:r>
              <a:rPr lang="en-US" altLang="ja-JP" b="1" dirty="0">
                <a:solidFill>
                  <a:schemeClr val="tx1"/>
                </a:solidFill>
              </a:rPr>
              <a:t>】</a:t>
            </a:r>
          </a:p>
          <a:p>
            <a:r>
              <a:rPr lang="ja-JP" altLang="en-US" b="1" dirty="0">
                <a:solidFill>
                  <a:schemeClr val="tx1"/>
                </a:solidFill>
              </a:rPr>
              <a:t>町会・自治会が設置・管理する集積所（公園等の空地）や自宅の敷地内外に排出してもらい回収する方法</a:t>
            </a:r>
          </a:p>
        </p:txBody>
      </p:sp>
      <p:sp>
        <p:nvSpPr>
          <p:cNvPr id="7" name="雲形吹き出し 6"/>
          <p:cNvSpPr/>
          <p:nvPr/>
        </p:nvSpPr>
        <p:spPr>
          <a:xfrm>
            <a:off x="444681" y="3448595"/>
            <a:ext cx="2352948" cy="2037806"/>
          </a:xfrm>
          <a:prstGeom prst="cloudCallout">
            <a:avLst>
              <a:gd name="adj1" fmla="val 23744"/>
              <a:gd name="adj2" fmla="val -7147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41062" y="3990445"/>
            <a:ext cx="15601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/>
              <a:t>この事例以外にも、地域にあった回収方法があると思います。</a:t>
            </a:r>
          </a:p>
        </p:txBody>
      </p:sp>
    </p:spTree>
    <p:extLst>
      <p:ext uri="{BB962C8B-B14F-4D97-AF65-F5344CB8AC3E}">
        <p14:creationId xmlns:p14="http://schemas.microsoft.com/office/powerpoint/2010/main" val="2152787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26B817B-DD08-4841-81DD-F78EF6EF2E09}"/>
              </a:ext>
            </a:extLst>
          </p:cNvPr>
          <p:cNvSpPr/>
          <p:nvPr/>
        </p:nvSpPr>
        <p:spPr>
          <a:xfrm>
            <a:off x="708634" y="135362"/>
            <a:ext cx="8648616" cy="6004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44083"/>
            <a:r>
              <a:rPr lang="ja-JP" altLang="en-US" sz="2215" b="1" dirty="0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50" charset="-128"/>
              </a:rPr>
              <a:t>仮置場等の適切な設置、運用により、迅速な災害廃棄物処理が可能に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44083"/>
            <a:r>
              <a:rPr lang="ja-JP" altLang="en-US" dirty="0">
                <a:solidFill>
                  <a:prstClr val="black"/>
                </a:solidFill>
                <a:latin typeface="Calibri" panose="020F0502020204030204"/>
                <a:ea typeface="ＭＳ Ｐゴシック" panose="020B0600070205080204" pitchFamily="50" charset="-128"/>
              </a:rPr>
              <a:t>６</a:t>
            </a:r>
            <a:endParaRPr kumimoji="1" lang="ja-JP" altLang="en-US" dirty="0">
              <a:solidFill>
                <a:prstClr val="black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56"/>
          <a:stretch/>
        </p:blipFill>
        <p:spPr>
          <a:xfrm>
            <a:off x="866450" y="1705709"/>
            <a:ext cx="5856736" cy="2487492"/>
          </a:xfrm>
          <a:prstGeom prst="rect">
            <a:avLst/>
          </a:prstGeom>
        </p:spPr>
      </p:pic>
      <p:grpSp>
        <p:nvGrpSpPr>
          <p:cNvPr id="3" name="グループ化 2"/>
          <p:cNvGrpSpPr/>
          <p:nvPr/>
        </p:nvGrpSpPr>
        <p:grpSpPr>
          <a:xfrm>
            <a:off x="866451" y="4249619"/>
            <a:ext cx="8204082" cy="2244968"/>
            <a:chOff x="144903" y="4713957"/>
            <a:chExt cx="7996372" cy="2128384"/>
          </a:xfrm>
        </p:grpSpPr>
        <p:pic>
          <p:nvPicPr>
            <p:cNvPr id="14" name="図 13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851" b="1517"/>
            <a:stretch/>
          </p:blipFill>
          <p:spPr>
            <a:xfrm>
              <a:off x="144903" y="4747939"/>
              <a:ext cx="4277207" cy="2076329"/>
            </a:xfrm>
            <a:prstGeom prst="rect">
              <a:avLst/>
            </a:prstGeom>
          </p:spPr>
        </p:pic>
        <p:pic>
          <p:nvPicPr>
            <p:cNvPr id="15" name="図 14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158" b="2776"/>
            <a:stretch/>
          </p:blipFill>
          <p:spPr>
            <a:xfrm>
              <a:off x="3231448" y="4745804"/>
              <a:ext cx="3674161" cy="2072440"/>
            </a:xfrm>
            <a:prstGeom prst="rect">
              <a:avLst/>
            </a:prstGeom>
          </p:spPr>
        </p:pic>
        <p:pic>
          <p:nvPicPr>
            <p:cNvPr id="16" name="図 15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121" b="-689"/>
            <a:stretch/>
          </p:blipFill>
          <p:spPr>
            <a:xfrm>
              <a:off x="5465549" y="4745803"/>
              <a:ext cx="2447198" cy="2096538"/>
            </a:xfrm>
            <a:prstGeom prst="rect">
              <a:avLst/>
            </a:prstGeom>
          </p:spPr>
        </p:pic>
        <p:sp>
          <p:nvSpPr>
            <p:cNvPr id="17" name="正方形/長方形 16"/>
            <p:cNvSpPr/>
            <p:nvPr/>
          </p:nvSpPr>
          <p:spPr>
            <a:xfrm>
              <a:off x="4774746" y="5811002"/>
              <a:ext cx="669028" cy="2760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844083"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1292" b="1" dirty="0">
                  <a:solidFill>
                    <a:srgbClr val="FFFF00"/>
                  </a:solidFill>
                  <a:latin typeface="Arial" pitchFamily="34" charset="0"/>
                  <a:ea typeface="ＭＳ Ｐゴシック" pitchFamily="50" charset="-128"/>
                </a:rPr>
                <a:t>ふと ん</a:t>
              </a:r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2431045" y="5907451"/>
              <a:ext cx="504974" cy="2760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844083"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1292" b="1" dirty="0">
                  <a:solidFill>
                    <a:srgbClr val="FFFF00"/>
                  </a:solidFill>
                  <a:latin typeface="Arial" pitchFamily="34" charset="0"/>
                  <a:ea typeface="ＭＳ Ｐゴシック" pitchFamily="50" charset="-128"/>
                </a:rPr>
                <a:t>可燃</a:t>
              </a:r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211020" y="5030525"/>
              <a:ext cx="504974" cy="2760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844083"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1292" b="1" dirty="0">
                  <a:solidFill>
                    <a:srgbClr val="FFFF00"/>
                  </a:solidFill>
                  <a:latin typeface="Arial" pitchFamily="34" charset="0"/>
                  <a:ea typeface="ＭＳ Ｐゴシック" pitchFamily="50" charset="-128"/>
                </a:rPr>
                <a:t>粗大</a:t>
              </a:r>
            </a:p>
          </p:txBody>
        </p:sp>
        <p:sp>
          <p:nvSpPr>
            <p:cNvPr id="20" name="正方形/長方形 19"/>
            <p:cNvSpPr/>
            <p:nvPr/>
          </p:nvSpPr>
          <p:spPr>
            <a:xfrm>
              <a:off x="6683214" y="5722785"/>
              <a:ext cx="597157" cy="2760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844083"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1292" b="1" dirty="0">
                  <a:solidFill>
                    <a:srgbClr val="FFFF00"/>
                  </a:solidFill>
                  <a:latin typeface="Arial" pitchFamily="34" charset="0"/>
                  <a:ea typeface="ＭＳ Ｐゴシック" pitchFamily="50" charset="-128"/>
                </a:rPr>
                <a:t>木</a:t>
              </a:r>
              <a:r>
                <a:rPr lang="ja-JP" altLang="en-US" sz="1292" b="1" dirty="0" err="1">
                  <a:solidFill>
                    <a:srgbClr val="FFFF00"/>
                  </a:solidFill>
                  <a:latin typeface="Arial" pitchFamily="34" charset="0"/>
                  <a:ea typeface="ＭＳ Ｐゴシック" pitchFamily="50" charset="-128"/>
                </a:rPr>
                <a:t>くず</a:t>
              </a:r>
              <a:endParaRPr lang="ja-JP" altLang="en-US" sz="1292" b="1" dirty="0">
                <a:solidFill>
                  <a:srgbClr val="FFFF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424378" y="6295258"/>
              <a:ext cx="669028" cy="2760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844083"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1292" b="1" dirty="0">
                  <a:solidFill>
                    <a:srgbClr val="FFFF00"/>
                  </a:solidFill>
                  <a:latin typeface="Arial" pitchFamily="34" charset="0"/>
                  <a:ea typeface="ＭＳ Ｐゴシック" pitchFamily="50" charset="-128"/>
                </a:rPr>
                <a:t>ふと ん</a:t>
              </a:r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3319507" y="4778362"/>
              <a:ext cx="597157" cy="2760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844083"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1292" b="1" dirty="0">
                  <a:solidFill>
                    <a:srgbClr val="FFFF00"/>
                  </a:solidFill>
                  <a:latin typeface="Arial" pitchFamily="34" charset="0"/>
                  <a:ea typeface="ＭＳ Ｐゴシック" pitchFamily="50" charset="-128"/>
                </a:rPr>
                <a:t>木</a:t>
              </a:r>
              <a:r>
                <a:rPr lang="ja-JP" altLang="en-US" sz="1292" b="1" dirty="0" err="1">
                  <a:solidFill>
                    <a:srgbClr val="FFFF00"/>
                  </a:solidFill>
                  <a:latin typeface="Arial" pitchFamily="34" charset="0"/>
                  <a:ea typeface="ＭＳ Ｐゴシック" pitchFamily="50" charset="-128"/>
                </a:rPr>
                <a:t>くず</a:t>
              </a:r>
              <a:endParaRPr lang="ja-JP" altLang="en-US" sz="1292" b="1" dirty="0">
                <a:solidFill>
                  <a:srgbClr val="FFFF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3976020" y="5907451"/>
              <a:ext cx="342482" cy="2760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844083"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1292" b="1" dirty="0">
                  <a:solidFill>
                    <a:srgbClr val="FFFF00"/>
                  </a:solidFill>
                  <a:latin typeface="Arial" pitchFamily="34" charset="0"/>
                  <a:ea typeface="ＭＳ Ｐゴシック" pitchFamily="50" charset="-128"/>
                </a:rPr>
                <a:t>畳</a:t>
              </a:r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2374227" y="6523059"/>
              <a:ext cx="1300245" cy="2760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844083"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1292" b="1" dirty="0">
                  <a:solidFill>
                    <a:srgbClr val="FFFF00"/>
                  </a:solidFill>
                  <a:latin typeface="Arial" pitchFamily="34" charset="0"/>
                  <a:ea typeface="ＭＳ Ｐゴシック" pitchFamily="50" charset="-128"/>
                </a:rPr>
                <a:t>灯油・ストーブ類</a:t>
              </a:r>
            </a:p>
          </p:txBody>
        </p:sp>
        <p:sp>
          <p:nvSpPr>
            <p:cNvPr id="25" name="正方形/長方形 24"/>
            <p:cNvSpPr/>
            <p:nvPr/>
          </p:nvSpPr>
          <p:spPr>
            <a:xfrm>
              <a:off x="1273887" y="4832330"/>
              <a:ext cx="1031509" cy="2760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844083"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1292" b="1" dirty="0">
                  <a:solidFill>
                    <a:srgbClr val="FFFF00"/>
                  </a:solidFill>
                  <a:latin typeface="Arial" pitchFamily="34" charset="0"/>
                  <a:ea typeface="ＭＳ Ｐゴシック" pitchFamily="50" charset="-128"/>
                </a:rPr>
                <a:t>タイヤ、家電</a:t>
              </a:r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4571596" y="4713957"/>
              <a:ext cx="504974" cy="2760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844083"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1292" b="1" dirty="0">
                  <a:solidFill>
                    <a:srgbClr val="FFFF00"/>
                  </a:solidFill>
                  <a:latin typeface="Arial" pitchFamily="34" charset="0"/>
                  <a:ea typeface="ＭＳ Ｐゴシック" pitchFamily="50" charset="-128"/>
                </a:rPr>
                <a:t>家電</a:t>
              </a:r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5643152" y="5722604"/>
              <a:ext cx="504974" cy="2760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844083"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1292" b="1" dirty="0">
                  <a:solidFill>
                    <a:srgbClr val="FFFF00"/>
                  </a:solidFill>
                  <a:latin typeface="Arial" pitchFamily="34" charset="0"/>
                  <a:ea typeface="ＭＳ Ｐゴシック" pitchFamily="50" charset="-128"/>
                </a:rPr>
                <a:t>粗大</a:t>
              </a:r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5064949" y="6546470"/>
              <a:ext cx="3076326" cy="2760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844083"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ja-JP" sz="1292" b="1" dirty="0">
                  <a:solidFill>
                    <a:prstClr val="white"/>
                  </a:solidFill>
                  <a:latin typeface="Arial" panose="020B0604020202020204" pitchFamily="34" charset="0"/>
                  <a:ea typeface="ＭＳ ゴシック" panose="020B0609070205080204" pitchFamily="49" charset="-128"/>
                  <a:cs typeface="Times New Roman" panose="02020603050405020304" pitchFamily="18" charset="0"/>
                </a:rPr>
                <a:t>出典元：廃棄物資源循環学会九州支部</a:t>
              </a:r>
              <a:endParaRPr lang="ja-JP" altLang="en-US" sz="1292" b="1" dirty="0">
                <a:solidFill>
                  <a:prstClr val="white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</p:grpSp>
      <p:grpSp>
        <p:nvGrpSpPr>
          <p:cNvPr id="4" name="グループ化 3"/>
          <p:cNvGrpSpPr/>
          <p:nvPr/>
        </p:nvGrpSpPr>
        <p:grpSpPr>
          <a:xfrm>
            <a:off x="6618126" y="1357234"/>
            <a:ext cx="2480712" cy="1444978"/>
            <a:chOff x="5839096" y="2304710"/>
            <a:chExt cx="3376277" cy="1966632"/>
          </a:xfrm>
        </p:grpSpPr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39096" y="2304710"/>
              <a:ext cx="3304903" cy="1966632"/>
            </a:xfrm>
            <a:prstGeom prst="rect">
              <a:avLst/>
            </a:prstGeom>
          </p:spPr>
        </p:pic>
        <p:sp>
          <p:nvSpPr>
            <p:cNvPr id="30" name="正方形/長方形 29"/>
            <p:cNvSpPr/>
            <p:nvPr/>
          </p:nvSpPr>
          <p:spPr>
            <a:xfrm>
              <a:off x="7829555" y="2307096"/>
              <a:ext cx="1385818" cy="3962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844083" fontAlgn="base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1292" b="1" dirty="0">
                  <a:solidFill>
                    <a:prstClr val="black"/>
                  </a:solidFill>
                  <a:latin typeface="Arial" pitchFamily="34" charset="0"/>
                  <a:ea typeface="ＭＳ Ｐゴシック" pitchFamily="50" charset="-128"/>
                </a:rPr>
                <a:t>渋滞の様子</a:t>
              </a:r>
            </a:p>
          </p:txBody>
        </p:sp>
      </p:grpSp>
      <p:sp>
        <p:nvSpPr>
          <p:cNvPr id="31" name="正方形/長方形 30"/>
          <p:cNvSpPr/>
          <p:nvPr/>
        </p:nvSpPr>
        <p:spPr>
          <a:xfrm>
            <a:off x="732694" y="859769"/>
            <a:ext cx="8440615" cy="40721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endParaRPr lang="ja-JP" altLang="en-US" sz="1662">
              <a:solidFill>
                <a:prstClr val="white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852305" y="933401"/>
            <a:ext cx="8240201" cy="348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5578" indent="-165578" defTabSz="779107"/>
            <a:r>
              <a:rPr lang="ja-JP" altLang="en-US" sz="1662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一次仮置場の事例</a:t>
            </a:r>
            <a:endParaRPr lang="ja-JP" altLang="ja-JP" sz="1662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936038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633113" y="6441256"/>
            <a:ext cx="2228850" cy="365125"/>
          </a:xfrm>
        </p:spPr>
        <p:txBody>
          <a:bodyPr/>
          <a:lstStyle/>
          <a:p>
            <a:r>
              <a:rPr lang="ja-JP" altLang="en-US" dirty="0"/>
              <a:t>７</a:t>
            </a:r>
            <a:endParaRPr kumimoji="1"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839827" y="237190"/>
            <a:ext cx="8420967" cy="504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400" b="1" dirty="0">
                <a:solidFill>
                  <a:schemeClr val="bg1"/>
                </a:solidFill>
              </a:rPr>
              <a:t>仮置場等の選定にあたっての注意事項</a:t>
            </a:r>
          </a:p>
        </p:txBody>
      </p:sp>
      <p:sp>
        <p:nvSpPr>
          <p:cNvPr id="14" name="正方形/長方形 13"/>
          <p:cNvSpPr/>
          <p:nvPr/>
        </p:nvSpPr>
        <p:spPr>
          <a:xfrm>
            <a:off x="138248" y="905232"/>
            <a:ext cx="9609067" cy="532453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000000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【</a:t>
            </a:r>
            <a:r>
              <a:rPr lang="ja-JP" altLang="en-US" b="1" dirty="0">
                <a:solidFill>
                  <a:srgbClr val="000000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参考</a:t>
            </a:r>
            <a:r>
              <a:rPr lang="en-US" altLang="ja-JP" b="1" dirty="0">
                <a:solidFill>
                  <a:srgbClr val="000000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】</a:t>
            </a:r>
            <a:r>
              <a:rPr lang="ja-JP" altLang="en-US" b="1" dirty="0">
                <a:solidFill>
                  <a:srgbClr val="000000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　災害廃棄物対策指針 技術資料</a:t>
            </a:r>
            <a:endParaRPr lang="en-US" altLang="ja-JP" b="1" dirty="0">
              <a:solidFill>
                <a:srgbClr val="000000"/>
              </a:solidFill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endParaRPr lang="zh-TW" altLang="en-US" b="1" dirty="0">
              <a:solidFill>
                <a:srgbClr val="000000"/>
              </a:solidFill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r>
              <a:rPr lang="ja-JP" altLang="en-US" b="1" dirty="0">
                <a:solidFill>
                  <a:srgbClr val="000000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　・所有者 （公有地である。民有地の場合、地権者の数が少ない。） 　　</a:t>
            </a:r>
            <a:endParaRPr lang="en-US" altLang="ja-JP" b="1" dirty="0">
              <a:solidFill>
                <a:srgbClr val="000000"/>
              </a:solidFill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r>
              <a:rPr lang="ja-JP" altLang="en-US" b="1" dirty="0">
                <a:solidFill>
                  <a:srgbClr val="000000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　・生活環境への影響が少ない。 	</a:t>
            </a:r>
          </a:p>
          <a:p>
            <a:r>
              <a:rPr lang="ja-JP" altLang="en-US" b="1" dirty="0">
                <a:solidFill>
                  <a:srgbClr val="000000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　・周辺の土地利用 （周辺が住宅地ではない。周辺に病院、福祉施設、学校等がないなど。）	</a:t>
            </a:r>
          </a:p>
          <a:p>
            <a:r>
              <a:rPr lang="ja-JP" altLang="en-US" b="1" dirty="0">
                <a:solidFill>
                  <a:srgbClr val="000000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　・土地利用の規制がない。 　　</a:t>
            </a:r>
            <a:endParaRPr lang="en-US" altLang="ja-JP" b="1" dirty="0">
              <a:solidFill>
                <a:srgbClr val="000000"/>
              </a:solidFill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r>
              <a:rPr lang="ja-JP" altLang="en-US" b="1" dirty="0">
                <a:solidFill>
                  <a:srgbClr val="000000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　・土地の形状 （起伏のない平坦地である。変則形状の土地ではない。） 	</a:t>
            </a:r>
          </a:p>
          <a:p>
            <a:r>
              <a:rPr lang="ja-JP" altLang="en-US" b="1" dirty="0">
                <a:solidFill>
                  <a:srgbClr val="000000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　・土地の基盤整備の状況  </a:t>
            </a:r>
            <a:r>
              <a:rPr lang="en-US" altLang="ja-JP" b="1" dirty="0">
                <a:solidFill>
                  <a:srgbClr val="000000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(</a:t>
            </a:r>
            <a:r>
              <a:rPr lang="ja-JP" altLang="en-US" b="1" dirty="0">
                <a:solidFill>
                  <a:srgbClr val="000000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地盤が硬い。アスファルト敷きである。</a:t>
            </a:r>
            <a:r>
              <a:rPr lang="ja-JP" altLang="en-US" b="1" dirty="0" err="1">
                <a:solidFill>
                  <a:srgbClr val="000000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暗きょ排</a:t>
            </a:r>
            <a:r>
              <a:rPr lang="ja-JP" altLang="en-US" b="1" dirty="0">
                <a:solidFill>
                  <a:srgbClr val="000000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水管が存在していない。</a:t>
            </a:r>
            <a:r>
              <a:rPr lang="en-US" altLang="ja-JP" b="1" dirty="0">
                <a:solidFill>
                  <a:srgbClr val="000000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)</a:t>
            </a:r>
          </a:p>
          <a:p>
            <a:r>
              <a:rPr lang="ja-JP" altLang="en-US" b="1" dirty="0">
                <a:solidFill>
                  <a:srgbClr val="000000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　・設備 （消火用の水が確保できる。電力が確保できる。） 　　　</a:t>
            </a:r>
            <a:endParaRPr lang="en-US" altLang="ja-JP" b="1" dirty="0">
              <a:solidFill>
                <a:srgbClr val="000000"/>
              </a:solidFill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r>
              <a:rPr lang="ja-JP" altLang="en-US" b="1" dirty="0">
                <a:solidFill>
                  <a:srgbClr val="000000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　・面積が十分にある。	</a:t>
            </a:r>
          </a:p>
          <a:p>
            <a:r>
              <a:rPr lang="ja-JP" altLang="en-US" b="1" dirty="0">
                <a:solidFill>
                  <a:srgbClr val="000000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　・道路幅 （大型車両が幹線道路等から仮置場まで通行できる道路幅（片側一車線以上）である。） </a:t>
            </a:r>
            <a:endParaRPr lang="en-US" altLang="ja-JP" b="1" dirty="0">
              <a:solidFill>
                <a:srgbClr val="000000"/>
              </a:solidFill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r>
              <a:rPr lang="ja-JP" altLang="en-US" b="1" dirty="0">
                <a:solidFill>
                  <a:srgbClr val="000000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　・輸送ルート （高速道路のインターチェンジから近い。緊急輸送路に近い。鉄道貨物駅、港湾が近く</a:t>
            </a:r>
            <a:endParaRPr lang="en-US" altLang="ja-JP" b="1" dirty="0">
              <a:solidFill>
                <a:srgbClr val="000000"/>
              </a:solidFill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r>
              <a:rPr lang="ja-JP" altLang="en-US" b="1" dirty="0">
                <a:solidFill>
                  <a:srgbClr val="000000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　　にある。）	</a:t>
            </a:r>
          </a:p>
          <a:p>
            <a:r>
              <a:rPr lang="ja-JP" altLang="en-US" b="1" dirty="0">
                <a:solidFill>
                  <a:srgbClr val="000000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　・被災考慮 （各種災害（津波、洪水、土石流等）のハザードエリアではない。） 　　</a:t>
            </a:r>
            <a:endParaRPr lang="en-US" altLang="ja-JP" b="1" dirty="0">
              <a:solidFill>
                <a:srgbClr val="000000"/>
              </a:solidFill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r>
              <a:rPr lang="ja-JP" altLang="en-US" b="1" dirty="0">
                <a:solidFill>
                  <a:srgbClr val="000000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　・立地条件 （河川敷ではない。）</a:t>
            </a:r>
            <a:endParaRPr lang="en-US" altLang="ja-JP" b="1" dirty="0">
              <a:solidFill>
                <a:srgbClr val="000000"/>
              </a:solidFill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r>
              <a:rPr lang="ja-JP" altLang="en-US" b="1" dirty="0">
                <a:solidFill>
                  <a:srgbClr val="000000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  ・被災地との距離 （被災地の近くにある。）　　</a:t>
            </a:r>
            <a:endParaRPr lang="en-US" altLang="ja-JP" b="1" dirty="0">
              <a:solidFill>
                <a:srgbClr val="000000"/>
              </a:solidFill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r>
              <a:rPr lang="ja-JP" altLang="en-US" b="1" dirty="0">
                <a:solidFill>
                  <a:srgbClr val="000000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　・仮置場の配置 （仮置場の偏在が避けられ、分散して配置できる。 	</a:t>
            </a:r>
          </a:p>
          <a:p>
            <a:r>
              <a:rPr lang="ja-JP" altLang="en-US" b="1" dirty="0">
                <a:solidFill>
                  <a:srgbClr val="000000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　・地域防災計画での位置付け （地域防災計画で応急仮設住宅、避難所等に指定されていない。 ）</a:t>
            </a:r>
            <a:r>
              <a:rPr lang="ja-JP" altLang="en-US" sz="1600" b="1" dirty="0">
                <a:solidFill>
                  <a:srgbClr val="000000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435996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C85EB83-34BB-42AE-B2F9-57261DE93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kumimoji="1" lang="ja-JP" altLang="en-US" dirty="0"/>
              <a:t>８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8377676-8799-4162-A960-205634DC03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4770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脱炭素標準フォーマット_2018053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ユーザー定義 2">
      <a:majorFont>
        <a:latin typeface="Meiryo UI"/>
        <a:ea typeface="Meiryo UI"/>
        <a:cs typeface=""/>
      </a:majorFont>
      <a:minorFont>
        <a:latin typeface="Meiryo UI"/>
        <a:ea typeface="Meiryo U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HGPｺﾞｼｯｸM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HGPｺﾞｼｯｸM" pitchFamily="50" charset="-128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kumimoji="1" dirty="0" smtClean="0">
            <a:latin typeface="+mn-lt"/>
            <a:ea typeface="+mn-ea"/>
          </a:defRPr>
        </a:defPPr>
      </a:lstStyle>
    </a:txDef>
  </a:objectDefaults>
  <a:extraClrSchemeLst>
    <a:extraClrScheme>
      <a:clrScheme name="20120112_提案書テンプレート_Ver.1.2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6699FF"/>
        </a:accent1>
        <a:accent2>
          <a:srgbClr val="FF3300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E72D00"/>
        </a:accent6>
        <a:hlink>
          <a:srgbClr val="00CC66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20112_提案書テンプレート_Ver.1.2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DDDDDD"/>
        </a:accent1>
        <a:accent2>
          <a:srgbClr val="FFFF99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E7E78A"/>
        </a:accent6>
        <a:hlink>
          <a:srgbClr val="00CC66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プレゼンテーション1" id="{2C3F69BF-BED2-47E7-831B-306E119A6110}" vid="{99DBAA63-6530-4082-A8D0-31C85018A1A6}"/>
    </a:ext>
  </a:extLst>
</a:theme>
</file>

<file path=ppt/theme/theme3.xml><?xml version="1.0" encoding="utf-8"?>
<a:theme xmlns:a="http://schemas.openxmlformats.org/drawingml/2006/main" name="1_脱炭素標準フォーマット_2018053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ユーザー定義 2">
      <a:majorFont>
        <a:latin typeface="Meiryo UI"/>
        <a:ea typeface="Meiryo UI"/>
        <a:cs typeface=""/>
      </a:majorFont>
      <a:minorFont>
        <a:latin typeface="Meiryo UI"/>
        <a:ea typeface="Meiryo U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HGPｺﾞｼｯｸM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HGPｺﾞｼｯｸM" pitchFamily="50" charset="-128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kumimoji="1" dirty="0" smtClean="0">
            <a:latin typeface="+mn-lt"/>
            <a:ea typeface="+mn-ea"/>
          </a:defRPr>
        </a:defPPr>
      </a:lstStyle>
    </a:txDef>
  </a:objectDefaults>
  <a:extraClrSchemeLst>
    <a:extraClrScheme>
      <a:clrScheme name="20120112_提案書テンプレート_Ver.1.2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6699FF"/>
        </a:accent1>
        <a:accent2>
          <a:srgbClr val="FF3300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E72D00"/>
        </a:accent6>
        <a:hlink>
          <a:srgbClr val="00CC66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20112_提案書テンプレート_Ver.1.2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DDDDDD"/>
        </a:accent1>
        <a:accent2>
          <a:srgbClr val="FFFF99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E7E78A"/>
        </a:accent6>
        <a:hlink>
          <a:srgbClr val="00CC66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プレゼンテーション1" id="{2C3F69BF-BED2-47E7-831B-306E119A6110}" vid="{99DBAA63-6530-4082-A8D0-31C85018A1A6}"/>
    </a:ext>
  </a:extLst>
</a:theme>
</file>

<file path=ppt/theme/theme4.xml><?xml version="1.0" encoding="utf-8"?>
<a:theme xmlns:a="http://schemas.openxmlformats.org/drawingml/2006/main" name="2_脱炭素標準フォーマット_2018053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ユーザー定義 2">
      <a:majorFont>
        <a:latin typeface="Meiryo UI"/>
        <a:ea typeface="Meiryo UI"/>
        <a:cs typeface=""/>
      </a:majorFont>
      <a:minorFont>
        <a:latin typeface="Meiryo UI"/>
        <a:ea typeface="Meiryo U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HGPｺﾞｼｯｸM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HGPｺﾞｼｯｸM" pitchFamily="50" charset="-128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kumimoji="1" dirty="0" smtClean="0">
            <a:latin typeface="+mn-lt"/>
            <a:ea typeface="+mn-ea"/>
          </a:defRPr>
        </a:defPPr>
      </a:lstStyle>
    </a:txDef>
  </a:objectDefaults>
  <a:extraClrSchemeLst>
    <a:extraClrScheme>
      <a:clrScheme name="20120112_提案書テンプレート_Ver.1.2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6699FF"/>
        </a:accent1>
        <a:accent2>
          <a:srgbClr val="FF3300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E72D00"/>
        </a:accent6>
        <a:hlink>
          <a:srgbClr val="00CC66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20112_提案書テンプレート_Ver.1.2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DDDDDD"/>
        </a:accent1>
        <a:accent2>
          <a:srgbClr val="FFFF99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E7E78A"/>
        </a:accent6>
        <a:hlink>
          <a:srgbClr val="00CC66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プレゼンテーション1" id="{2C3F69BF-BED2-47E7-831B-306E119A6110}" vid="{99DBAA63-6530-4082-A8D0-31C85018A1A6}"/>
    </a:ext>
  </a:extLst>
</a:theme>
</file>

<file path=ppt/theme/theme5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6699</TotalTime>
  <Words>478</Words>
  <Application>Microsoft Office PowerPoint</Application>
  <PresentationFormat>A4 210 x 297 mm</PresentationFormat>
  <Paragraphs>59</Paragraphs>
  <Slides>9</Slides>
  <Notes>9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14</vt:i4>
      </vt:variant>
      <vt:variant>
        <vt:lpstr>テーマ</vt:lpstr>
      </vt:variant>
      <vt:variant>
        <vt:i4>4</vt:i4>
      </vt:variant>
      <vt:variant>
        <vt:lpstr>スライド タイトル</vt:lpstr>
      </vt:variant>
      <vt:variant>
        <vt:i4>9</vt:i4>
      </vt:variant>
    </vt:vector>
  </HeadingPairs>
  <TitlesOfParts>
    <vt:vector size="27" baseType="lpstr">
      <vt:lpstr>ＤＦ平成ゴシック体W5</vt:lpstr>
      <vt:lpstr>HGPｺﾞｼｯｸE</vt:lpstr>
      <vt:lpstr>HGPｺﾞｼｯｸM</vt:lpstr>
      <vt:lpstr>HG丸ｺﾞｼｯｸM-PRO</vt:lpstr>
      <vt:lpstr>Meiryo UI</vt:lpstr>
      <vt:lpstr>ＭＳ Ｐゴシック</vt:lpstr>
      <vt:lpstr>ＭＳ ゴシック</vt:lpstr>
      <vt:lpstr>メイリオ</vt:lpstr>
      <vt:lpstr>游ゴシック</vt:lpstr>
      <vt:lpstr>Arial</vt:lpstr>
      <vt:lpstr>Calibri</vt:lpstr>
      <vt:lpstr>Calibri Light</vt:lpstr>
      <vt:lpstr>Times New Roman</vt:lpstr>
      <vt:lpstr>Wingdings</vt:lpstr>
      <vt:lpstr>Office テーマ</vt:lpstr>
      <vt:lpstr>脱炭素標準フォーマット_20180530</vt:lpstr>
      <vt:lpstr>1_脱炭素標準フォーマット_20180530</vt:lpstr>
      <vt:lpstr>2_脱炭素標準フォーマット_20180530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パシフィックコンサルタンツ(株)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PCKK</dc:creator>
  <cp:lastModifiedBy>mbsmx1135</cp:lastModifiedBy>
  <cp:revision>483</cp:revision>
  <cp:lastPrinted>2021-12-02T07:19:01Z</cp:lastPrinted>
  <dcterms:created xsi:type="dcterms:W3CDTF">2018-01-18T06:57:15Z</dcterms:created>
  <dcterms:modified xsi:type="dcterms:W3CDTF">2021-12-14T08:09:12Z</dcterms:modified>
</cp:coreProperties>
</file>