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76" r:id="rId2"/>
    <p:sldMasterId id="2147484035" r:id="rId3"/>
    <p:sldMasterId id="2147484093" r:id="rId4"/>
  </p:sldMasterIdLst>
  <p:notesMasterIdLst>
    <p:notesMasterId r:id="rId10"/>
  </p:notesMasterIdLst>
  <p:handoutMasterIdLst>
    <p:handoutMasterId r:id="rId11"/>
  </p:handoutMasterIdLst>
  <p:sldIdLst>
    <p:sldId id="265" r:id="rId5"/>
    <p:sldId id="557" r:id="rId6"/>
    <p:sldId id="509" r:id="rId7"/>
    <p:sldId id="511" r:id="rId8"/>
    <p:sldId id="564" r:id="rId9"/>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3883" autoAdjust="0"/>
  </p:normalViewPr>
  <p:slideViewPr>
    <p:cSldViewPr snapToGrid="0">
      <p:cViewPr varScale="1">
        <p:scale>
          <a:sx n="68" d="100"/>
          <a:sy n="68" d="100"/>
        </p:scale>
        <p:origin x="1192"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0508D1A-F340-49D8-ABAE-9C7D0A526E30}" type="datetimeFigureOut">
              <a:rPr kumimoji="1" lang="ja-JP" altLang="en-US" smtClean="0"/>
              <a:t>2021/12/14</a:t>
            </a:fld>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1E5D325-D2BF-4B8F-AD1C-14384A249B84}" type="slidenum">
              <a:rPr kumimoji="1" lang="ja-JP" altLang="en-US" smtClean="0"/>
              <a:t>‹#›</a:t>
            </a:fld>
            <a:endParaRPr kumimoji="1" lang="ja-JP" altLang="en-US"/>
          </a:p>
        </p:txBody>
      </p:sp>
    </p:spTree>
    <p:extLst>
      <p:ext uri="{BB962C8B-B14F-4D97-AF65-F5344CB8AC3E}">
        <p14:creationId xmlns:p14="http://schemas.microsoft.com/office/powerpoint/2010/main" val="3148182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8" cy="497838"/>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1"/>
            <a:ext cx="2945448" cy="497838"/>
          </a:xfrm>
          <a:prstGeom prst="rect">
            <a:avLst/>
          </a:prstGeom>
        </p:spPr>
        <p:txBody>
          <a:bodyPr vert="horz" lIns="91312" tIns="45656" rIns="91312" bIns="45656" rtlCol="0"/>
          <a:lstStyle>
            <a:lvl1pPr algn="r">
              <a:defRPr sz="1200"/>
            </a:lvl1pPr>
          </a:lstStyle>
          <a:p>
            <a:fld id="{4C6252CE-02B6-4B86-AB02-B8F129DA8D7F}" type="datetimeFigureOut">
              <a:rPr kumimoji="1" lang="ja-JP" altLang="en-US" smtClean="0"/>
              <a:t>2021/12/14</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77027"/>
            <a:ext cx="5437506" cy="3908187"/>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7838"/>
          </a:xfrm>
          <a:prstGeom prst="rect">
            <a:avLst/>
          </a:prstGeom>
        </p:spPr>
        <p:txBody>
          <a:bodyPr vert="horz" lIns="91312" tIns="45656" rIns="91312" bIns="45656" rtlCol="0" anchor="b"/>
          <a:lstStyle>
            <a:lvl1pPr algn="r">
              <a:defRPr sz="1200"/>
            </a:lvl1pPr>
          </a:lstStyle>
          <a:p>
            <a:fld id="{0CB88377-9818-4817-8AE2-687204E1B212}" type="slidenum">
              <a:rPr kumimoji="1" lang="ja-JP" altLang="en-US" smtClean="0"/>
              <a:t>‹#›</a:t>
            </a:fld>
            <a:endParaRPr kumimoji="1" lang="ja-JP" altLang="en-US"/>
          </a:p>
        </p:txBody>
      </p:sp>
    </p:spTree>
    <p:extLst>
      <p:ext uri="{BB962C8B-B14F-4D97-AF65-F5344CB8AC3E}">
        <p14:creationId xmlns:p14="http://schemas.microsoft.com/office/powerpoint/2010/main" val="15897660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22D07FED-BBA4-4E1A-B28A-8F320DA721AC}" type="slidenum">
              <a:rPr kumimoji="1" lang="ja-JP" altLang="en-US" smtClean="0"/>
              <a:t>1</a:t>
            </a:fld>
            <a:endParaRPr kumimoji="1" lang="ja-JP" altLang="en-US"/>
          </a:p>
        </p:txBody>
      </p:sp>
    </p:spTree>
    <p:extLst>
      <p:ext uri="{BB962C8B-B14F-4D97-AF65-F5344CB8AC3E}">
        <p14:creationId xmlns:p14="http://schemas.microsoft.com/office/powerpoint/2010/main" val="847086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4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5"/>
          </p:nvPr>
        </p:nvSpPr>
        <p:spPr/>
        <p:txBody>
          <a:bodyPr/>
          <a:lstStyle/>
          <a:p>
            <a:fld id="{DD779C8D-34D7-49CC-BDB2-BE36D3F7219D}" type="slidenum">
              <a:rPr kumimoji="1" lang="ja-JP" altLang="en-US" smtClean="0"/>
              <a:t>2</a:t>
            </a:fld>
            <a:endParaRPr kumimoji="1" lang="ja-JP" altLang="en-US"/>
          </a:p>
        </p:txBody>
      </p:sp>
    </p:spTree>
    <p:extLst>
      <p:ext uri="{BB962C8B-B14F-4D97-AF65-F5344CB8AC3E}">
        <p14:creationId xmlns:p14="http://schemas.microsoft.com/office/powerpoint/2010/main" val="1289835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p:cNvSpPr>
            <a:spLocks noGrp="1" noRot="1" noChangeAspect="1" noTextEdit="1"/>
          </p:cNvSpPr>
          <p:nvPr>
            <p:ph type="sldImg"/>
          </p:nvPr>
        </p:nvSpPr>
        <p:spPr bwMode="auto">
          <a:xfrm>
            <a:off x="714375" y="746125"/>
            <a:ext cx="5378450" cy="37242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17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a:defRPr kumimoji="1">
                <a:solidFill>
                  <a:schemeClr val="tx1"/>
                </a:solidFill>
                <a:latin typeface="Calibri" panose="020F0502020204030204" pitchFamily="34" charset="0"/>
                <a:ea typeface="ＭＳ Ｐゴシック" panose="020B0600070205080204" pitchFamily="50" charset="-128"/>
              </a:defRPr>
            </a:lvl1pPr>
            <a:lvl2pPr marL="742950" indent="-285750" defTabSz="922338">
              <a:defRPr kumimoji="1">
                <a:solidFill>
                  <a:schemeClr val="tx1"/>
                </a:solidFill>
                <a:latin typeface="Calibri" panose="020F0502020204030204" pitchFamily="34" charset="0"/>
                <a:ea typeface="ＭＳ Ｐゴシック" panose="020B0600070205080204" pitchFamily="50" charset="-128"/>
              </a:defRPr>
            </a:lvl2pPr>
            <a:lvl3pPr marL="1143000" indent="-228600" defTabSz="922338">
              <a:defRPr kumimoji="1">
                <a:solidFill>
                  <a:schemeClr val="tx1"/>
                </a:solidFill>
                <a:latin typeface="Calibri" panose="020F0502020204030204" pitchFamily="34" charset="0"/>
                <a:ea typeface="ＭＳ Ｐゴシック" panose="020B0600070205080204" pitchFamily="50" charset="-128"/>
              </a:defRPr>
            </a:lvl3pPr>
            <a:lvl4pPr marL="1600200" indent="-228600" defTabSz="922338">
              <a:defRPr kumimoji="1">
                <a:solidFill>
                  <a:schemeClr val="tx1"/>
                </a:solidFill>
                <a:latin typeface="Calibri" panose="020F0502020204030204" pitchFamily="34" charset="0"/>
                <a:ea typeface="ＭＳ Ｐゴシック" panose="020B0600070205080204" pitchFamily="50" charset="-128"/>
              </a:defRPr>
            </a:lvl4pPr>
            <a:lvl5pPr marL="2057400" indent="-228600" defTabSz="922338">
              <a:defRPr kumimoji="1">
                <a:solidFill>
                  <a:schemeClr val="tx1"/>
                </a:solidFill>
                <a:latin typeface="Calibri" panose="020F0502020204030204" pitchFamily="34" charset="0"/>
                <a:ea typeface="ＭＳ Ｐゴシック" panose="020B0600070205080204" pitchFamily="50" charset="-128"/>
              </a:defRPr>
            </a:lvl5pPr>
            <a:lvl6pPr marL="2514600" indent="-228600" defTabSz="9223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223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223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22338"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8EAEB9E-6561-41BA-9BAF-83547069DB36}" type="slidenum">
              <a:rPr lang="ja-JP" altLang="en-US" smtClean="0">
                <a:solidFill>
                  <a:srgbClr val="000000"/>
                </a:solidFill>
              </a:rPr>
              <a:pPr/>
              <a:t>3</a:t>
            </a:fld>
            <a:endParaRPr lang="ja-JP" altLang="en-US">
              <a:solidFill>
                <a:srgbClr val="000000"/>
              </a:solidFill>
            </a:endParaRPr>
          </a:p>
        </p:txBody>
      </p:sp>
    </p:spTree>
    <p:extLst>
      <p:ext uri="{BB962C8B-B14F-4D97-AF65-F5344CB8AC3E}">
        <p14:creationId xmlns:p14="http://schemas.microsoft.com/office/powerpoint/2010/main" val="931159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0"/>
          </p:nvPr>
        </p:nvSpPr>
        <p:spPr/>
        <p:txBody>
          <a:bodyPr/>
          <a:lstStyle/>
          <a:p>
            <a:fld id="{976FD332-D7D0-4D05-BCB5-397D3CA23FE0}" type="slidenum">
              <a:rPr kumimoji="1" lang="ja-JP" altLang="en-US" smtClean="0"/>
              <a:t>4</a:t>
            </a:fld>
            <a:endParaRPr kumimoji="1" lang="ja-JP" altLang="en-US"/>
          </a:p>
        </p:txBody>
      </p:sp>
    </p:spTree>
    <p:extLst>
      <p:ext uri="{BB962C8B-B14F-4D97-AF65-F5344CB8AC3E}">
        <p14:creationId xmlns:p14="http://schemas.microsoft.com/office/powerpoint/2010/main" val="3053023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4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0"/>
          </p:nvPr>
        </p:nvSpPr>
        <p:spPr/>
        <p:txBody>
          <a:bodyPr/>
          <a:lstStyle/>
          <a:p>
            <a:fld id="{DD779C8D-34D7-49CC-BDB2-BE36D3F7219D}" type="slidenum">
              <a:rPr kumimoji="1" lang="ja-JP" altLang="en-US" smtClean="0"/>
              <a:t>5</a:t>
            </a:fld>
            <a:endParaRPr kumimoji="1" lang="ja-JP" altLang="en-US"/>
          </a:p>
        </p:txBody>
      </p:sp>
    </p:spTree>
    <p:extLst>
      <p:ext uri="{BB962C8B-B14F-4D97-AF65-F5344CB8AC3E}">
        <p14:creationId xmlns:p14="http://schemas.microsoft.com/office/powerpoint/2010/main" val="2340308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ABE06C-2208-4174-BA30-94CC8473FBD3}"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DDBD9C-6FB1-4F22-AC2B-F9C637A60073}" type="slidenum">
              <a:rPr kumimoji="1" lang="ja-JP" altLang="en-US" smtClean="0"/>
              <a:t>‹#›</a:t>
            </a:fld>
            <a:endParaRPr kumimoji="1" lang="ja-JP" altLang="en-US"/>
          </a:p>
        </p:txBody>
      </p:sp>
    </p:spTree>
    <p:extLst>
      <p:ext uri="{BB962C8B-B14F-4D97-AF65-F5344CB8AC3E}">
        <p14:creationId xmlns:p14="http://schemas.microsoft.com/office/powerpoint/2010/main" val="112324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549E4A-6718-4B3F-A79D-998F992AB6AA}"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DDBD9C-6FB1-4F22-AC2B-F9C637A60073}" type="slidenum">
              <a:rPr kumimoji="1" lang="ja-JP" altLang="en-US" smtClean="0"/>
              <a:t>‹#›</a:t>
            </a:fld>
            <a:endParaRPr kumimoji="1" lang="ja-JP" altLang="en-US"/>
          </a:p>
        </p:txBody>
      </p:sp>
    </p:spTree>
    <p:extLst>
      <p:ext uri="{BB962C8B-B14F-4D97-AF65-F5344CB8AC3E}">
        <p14:creationId xmlns:p14="http://schemas.microsoft.com/office/powerpoint/2010/main" val="3934290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EB4612-D1EA-4CED-928D-F75092613335}"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DDBD9C-6FB1-4F22-AC2B-F9C637A60073}" type="slidenum">
              <a:rPr kumimoji="1" lang="ja-JP" altLang="en-US" smtClean="0"/>
              <a:t>‹#›</a:t>
            </a:fld>
            <a:endParaRPr kumimoji="1" lang="ja-JP" altLang="en-US"/>
          </a:p>
        </p:txBody>
      </p:sp>
    </p:spTree>
    <p:extLst>
      <p:ext uri="{BB962C8B-B14F-4D97-AF65-F5344CB8AC3E}">
        <p14:creationId xmlns:p14="http://schemas.microsoft.com/office/powerpoint/2010/main" val="3880269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a:xfrm>
            <a:off x="0" y="6211"/>
            <a:ext cx="9906000" cy="398463"/>
          </a:xfrm>
        </p:spPr>
        <p:txBody>
          <a:bodyPr/>
          <a:lstStyle>
            <a:lvl1pPr algn="l">
              <a:defRPr>
                <a:latin typeface="Meiryo UI" panose="020B0604030504040204" pitchFamily="50" charset="-128"/>
                <a:cs typeface="Meiryo UI" panose="020B0604030504040204" pitchFamily="50" charset="-128"/>
              </a:defRPr>
            </a:lvl1pPr>
          </a:lstStyle>
          <a:p>
            <a:r>
              <a:rPr lang="ja-JP" altLang="en-US" dirty="0"/>
              <a:t>マスター タイトルの書式設定</a:t>
            </a:r>
          </a:p>
        </p:txBody>
      </p:sp>
      <p:sp>
        <p:nvSpPr>
          <p:cNvPr id="7" name="テキスト プレースホルダー 4"/>
          <p:cNvSpPr>
            <a:spLocks noGrp="1"/>
          </p:cNvSpPr>
          <p:nvPr>
            <p:ph type="body" sz="quarter" idx="11"/>
          </p:nvPr>
        </p:nvSpPr>
        <p:spPr>
          <a:xfrm>
            <a:off x="128593" y="765186"/>
            <a:ext cx="9648825" cy="1007641"/>
          </a:xfrm>
          <a:prstGeom prst="rect">
            <a:avLst/>
          </a:prstGeom>
          <a:solidFill>
            <a:srgbClr val="CCFF99"/>
          </a:solidFill>
          <a:ln w="28575">
            <a:noFill/>
          </a:ln>
        </p:spPr>
        <p:txBody>
          <a:bodyPr/>
          <a:lstStyle>
            <a:lvl1pPr marL="292162" indent="-292162">
              <a:buFont typeface="Wingdings" panose="05000000000000000000" pitchFamily="2" charset="2"/>
              <a:buChar char="n"/>
              <a:defRPr sz="1704">
                <a:latin typeface="Meiryo UI" panose="020B0604030504040204" pitchFamily="50" charset="-128"/>
                <a:cs typeface="Meiryo UI" panose="020B0604030504040204" pitchFamily="50" charset="-128"/>
              </a:defRPr>
            </a:lvl1pPr>
            <a:lvl2pPr>
              <a:defRPr sz="1193">
                <a:latin typeface="Meiryo UI" panose="020B0604030504040204" pitchFamily="50" charset="-128"/>
                <a:ea typeface="Meiryo UI" panose="020B0604030504040204" pitchFamily="50" charset="-128"/>
                <a:cs typeface="Meiryo UI" panose="020B0604030504040204" pitchFamily="50" charset="-128"/>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8" name="ページ番号"/>
          <p:cNvSpPr>
            <a:spLocks noGrp="1" noChangeArrowheads="1"/>
          </p:cNvSpPr>
          <p:nvPr>
            <p:ph type="sldNum" sz="quarter" idx="12"/>
          </p:nvPr>
        </p:nvSpPr>
        <p:spPr>
          <a:xfrm>
            <a:off x="8697418" y="6309331"/>
            <a:ext cx="1224136" cy="548679"/>
          </a:xfrm>
          <a:prstGeom prst="rect">
            <a:avLst/>
          </a:prstGeom>
          <a:ln/>
        </p:spPr>
        <p:txBody>
          <a:bodyPr/>
          <a:lstStyle>
            <a:lvl1pPr algn="r">
              <a:defRPr sz="3067" baseline="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BDFA821F-5B8F-40E7-880D-F42062A68A54}" type="slidenum">
              <a:rPr lang="en-US" altLang="ja-JP" smtClean="0"/>
              <a:pPr>
                <a:defRPr/>
              </a:pPr>
              <a:t>‹#›</a:t>
            </a:fld>
            <a:endParaRPr lang="en-US" altLang="ja-JP" dirty="0"/>
          </a:p>
        </p:txBody>
      </p:sp>
    </p:spTree>
    <p:extLst>
      <p:ext uri="{BB962C8B-B14F-4D97-AF65-F5344CB8AC3E}">
        <p14:creationId xmlns:p14="http://schemas.microsoft.com/office/powerpoint/2010/main" val="2976948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8315" y="908720"/>
            <a:ext cx="9934315" cy="3744416"/>
          </a:xfrm>
        </p:spPr>
        <p:txBody>
          <a:bodyPr/>
          <a:lstStyle>
            <a:lvl1pPr algn="ctr">
              <a:defRPr sz="4800"/>
            </a:lvl1pPr>
          </a:lstStyle>
          <a:p>
            <a:pPr lvl="0"/>
            <a:r>
              <a:rPr kumimoji="1" lang="ja-JP" altLang="en-US" dirty="0"/>
              <a:t>マスター テキストの書式設定</a:t>
            </a:r>
          </a:p>
        </p:txBody>
      </p:sp>
    </p:spTree>
    <p:extLst>
      <p:ext uri="{BB962C8B-B14F-4D97-AF65-F5344CB8AC3E}">
        <p14:creationId xmlns:p14="http://schemas.microsoft.com/office/powerpoint/2010/main" val="1821756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0"/>
          </p:nvPr>
        </p:nvSpPr>
        <p:spPr>
          <a:xfrm>
            <a:off x="200475" y="692697"/>
            <a:ext cx="9433048" cy="3416320"/>
          </a:xfrm>
        </p:spPr>
        <p:txBody>
          <a:bodyPr/>
          <a:lstStyle>
            <a:lvl1pPr>
              <a:defRPr sz="2800"/>
            </a:lvl1pPr>
          </a:lstStyle>
          <a:p>
            <a:pPr lvl="0"/>
            <a:r>
              <a:rPr kumimoji="1" lang="ja-JP" altLang="en-US" dirty="0"/>
              <a:t>マスター テキストの書式設定</a:t>
            </a:r>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ja-JP" altLang="en-US" dirty="0"/>
          </a:p>
        </p:txBody>
      </p:sp>
    </p:spTree>
    <p:extLst>
      <p:ext uri="{BB962C8B-B14F-4D97-AF65-F5344CB8AC3E}">
        <p14:creationId xmlns:p14="http://schemas.microsoft.com/office/powerpoint/2010/main" val="4213614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a:xfrm>
            <a:off x="0" y="6207"/>
            <a:ext cx="9906000" cy="398463"/>
          </a:xfrm>
        </p:spPr>
        <p:txBody>
          <a:bodyPr/>
          <a:lstStyle>
            <a:lvl1pPr algn="l">
              <a:defRPr>
                <a:latin typeface="Meiryo UI" panose="020B0604030504040204" pitchFamily="50" charset="-128"/>
                <a:cs typeface="Meiryo UI" panose="020B0604030504040204" pitchFamily="50" charset="-128"/>
              </a:defRPr>
            </a:lvl1pPr>
          </a:lstStyle>
          <a:p>
            <a:r>
              <a:rPr lang="ja-JP" altLang="en-US" dirty="0"/>
              <a:t>マスター タイトルの書式設定</a:t>
            </a:r>
          </a:p>
        </p:txBody>
      </p:sp>
      <p:sp>
        <p:nvSpPr>
          <p:cNvPr id="7" name="テキスト プレースホルダー 4"/>
          <p:cNvSpPr>
            <a:spLocks noGrp="1"/>
          </p:cNvSpPr>
          <p:nvPr>
            <p:ph type="body" sz="quarter" idx="11"/>
          </p:nvPr>
        </p:nvSpPr>
        <p:spPr>
          <a:xfrm>
            <a:off x="128591" y="765180"/>
            <a:ext cx="9648825" cy="1007641"/>
          </a:xfrm>
          <a:prstGeom prst="rect">
            <a:avLst/>
          </a:prstGeom>
          <a:solidFill>
            <a:srgbClr val="CCFF99"/>
          </a:solidFill>
          <a:ln w="28575">
            <a:noFill/>
          </a:ln>
        </p:spPr>
        <p:txBody>
          <a:bodyPr/>
          <a:lstStyle>
            <a:lvl1pPr marL="342896" indent="-342896">
              <a:buFont typeface="Wingdings" panose="05000000000000000000" pitchFamily="2" charset="2"/>
              <a:buChar char="n"/>
              <a:defRPr sz="2000">
                <a:latin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8" name="ページ番号"/>
          <p:cNvSpPr>
            <a:spLocks noGrp="1" noChangeArrowheads="1"/>
          </p:cNvSpPr>
          <p:nvPr>
            <p:ph type="sldNum" sz="quarter" idx="12"/>
          </p:nvPr>
        </p:nvSpPr>
        <p:spPr>
          <a:xfrm>
            <a:off x="8697416" y="6309326"/>
            <a:ext cx="1224136" cy="548679"/>
          </a:xfrm>
          <a:prstGeom prst="rect">
            <a:avLst/>
          </a:prstGeom>
          <a:ln/>
        </p:spPr>
        <p:txBody>
          <a:bodyPr/>
          <a:lstStyle>
            <a:lvl1pPr algn="r">
              <a:defRPr sz="3600" baseline="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BDFA821F-5B8F-40E7-880D-F42062A68A54}" type="slidenum">
              <a:rPr lang="en-US" altLang="ja-JP" smtClean="0"/>
              <a:pPr>
                <a:defRPr/>
              </a:pPr>
              <a:t>‹#›</a:t>
            </a:fld>
            <a:endParaRPr lang="en-US" altLang="ja-JP" dirty="0"/>
          </a:p>
        </p:txBody>
      </p:sp>
    </p:spTree>
    <p:extLst>
      <p:ext uri="{BB962C8B-B14F-4D97-AF65-F5344CB8AC3E}">
        <p14:creationId xmlns:p14="http://schemas.microsoft.com/office/powerpoint/2010/main" val="3008348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70588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2F2B54-F97E-4415-A37B-8429EB884943}" type="slidenum">
              <a:rPr kumimoji="1" lang="ja-JP" altLang="en-US" smtClean="0"/>
              <a:t>‹#›</a:t>
            </a:fld>
            <a:endParaRPr kumimoji="1" lang="ja-JP" altLang="en-US"/>
          </a:p>
        </p:txBody>
      </p:sp>
    </p:spTree>
    <p:extLst>
      <p:ext uri="{BB962C8B-B14F-4D97-AF65-F5344CB8AC3E}">
        <p14:creationId xmlns:p14="http://schemas.microsoft.com/office/powerpoint/2010/main" val="40327913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07F8C46-7B0A-4529-A672-13C8389A2EA3}" type="slidenum">
              <a:rPr kumimoji="1" lang="ja-JP" altLang="en-US" smtClean="0"/>
              <a:t>‹#›</a:t>
            </a:fld>
            <a:endParaRPr kumimoji="1" lang="ja-JP" altLang="en-US"/>
          </a:p>
        </p:txBody>
      </p:sp>
    </p:spTree>
    <p:extLst>
      <p:ext uri="{BB962C8B-B14F-4D97-AF65-F5344CB8AC3E}">
        <p14:creationId xmlns:p14="http://schemas.microsoft.com/office/powerpoint/2010/main" val="3648792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8"/>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5" indent="0" algn="ctr">
              <a:buNone/>
              <a:defRPr>
                <a:solidFill>
                  <a:schemeClr val="tx1">
                    <a:tint val="75000"/>
                  </a:schemeClr>
                </a:solidFill>
              </a:defRPr>
            </a:lvl2pPr>
            <a:lvl3pPr marL="914390" indent="0" algn="ctr">
              <a:buNone/>
              <a:defRPr>
                <a:solidFill>
                  <a:schemeClr val="tx1">
                    <a:tint val="75000"/>
                  </a:schemeClr>
                </a:solidFill>
              </a:defRPr>
            </a:lvl3pPr>
            <a:lvl4pPr marL="1371584" indent="0" algn="ctr">
              <a:buNone/>
              <a:defRPr>
                <a:solidFill>
                  <a:schemeClr val="tx1">
                    <a:tint val="75000"/>
                  </a:schemeClr>
                </a:solidFill>
              </a:defRPr>
            </a:lvl4pPr>
            <a:lvl5pPr marL="1828778" indent="0" algn="ctr">
              <a:buNone/>
              <a:defRPr>
                <a:solidFill>
                  <a:schemeClr val="tx1">
                    <a:tint val="75000"/>
                  </a:schemeClr>
                </a:solidFill>
              </a:defRPr>
            </a:lvl5pPr>
            <a:lvl6pPr marL="2285974" indent="0" algn="ctr">
              <a:buNone/>
              <a:defRPr>
                <a:solidFill>
                  <a:schemeClr val="tx1">
                    <a:tint val="75000"/>
                  </a:schemeClr>
                </a:solidFill>
              </a:defRPr>
            </a:lvl6pPr>
            <a:lvl7pPr marL="2743168" indent="0" algn="ctr">
              <a:buNone/>
              <a:defRPr>
                <a:solidFill>
                  <a:schemeClr val="tx1">
                    <a:tint val="75000"/>
                  </a:schemeClr>
                </a:solidFill>
              </a:defRPr>
            </a:lvl7pPr>
            <a:lvl8pPr marL="3200363" indent="0" algn="ctr">
              <a:buNone/>
              <a:defRPr>
                <a:solidFill>
                  <a:schemeClr val="tx1">
                    <a:tint val="75000"/>
                  </a:schemeClr>
                </a:solidFill>
              </a:defRPr>
            </a:lvl8pPr>
            <a:lvl9pPr marL="365755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2752A54-B026-4F66-A64D-3CADA9F0DA8D}" type="slidenum">
              <a:rPr lang="ja-JP" altLang="en-US"/>
              <a:pPr>
                <a:defRPr/>
              </a:pPr>
              <a:t>‹#›</a:t>
            </a:fld>
            <a:endParaRPr lang="ja-JP" altLang="en-US"/>
          </a:p>
        </p:txBody>
      </p:sp>
    </p:spTree>
    <p:extLst>
      <p:ext uri="{BB962C8B-B14F-4D97-AF65-F5344CB8AC3E}">
        <p14:creationId xmlns:p14="http://schemas.microsoft.com/office/powerpoint/2010/main" val="2868479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8F30BE-BF0E-48AE-BF35-8FC71705D826}"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DDBD9C-6FB1-4F22-AC2B-F9C637A60073}" type="slidenum">
              <a:rPr kumimoji="1" lang="ja-JP" altLang="en-US" smtClean="0"/>
              <a:t>‹#›</a:t>
            </a:fld>
            <a:endParaRPr kumimoji="1" lang="ja-JP" altLang="en-US"/>
          </a:p>
        </p:txBody>
      </p:sp>
    </p:spTree>
    <p:extLst>
      <p:ext uri="{BB962C8B-B14F-4D97-AF65-F5344CB8AC3E}">
        <p14:creationId xmlns:p14="http://schemas.microsoft.com/office/powerpoint/2010/main" val="13485369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5"/>
            <a:ext cx="4375150" cy="4525963"/>
          </a:xfrm>
        </p:spPr>
        <p:txBody>
          <a:bodyPr/>
          <a:lstStyle>
            <a:lvl1pPr>
              <a:defRPr sz="2584"/>
            </a:lvl1pPr>
            <a:lvl2pPr>
              <a:defRPr sz="2216"/>
            </a:lvl2pPr>
            <a:lvl3pPr>
              <a:defRPr sz="1846"/>
            </a:lvl3pPr>
            <a:lvl4pPr>
              <a:defRPr sz="1661"/>
            </a:lvl4pPr>
            <a:lvl5pPr>
              <a:defRPr sz="1661"/>
            </a:lvl5pPr>
            <a:lvl6pPr>
              <a:defRPr sz="1661"/>
            </a:lvl6pPr>
            <a:lvl7pPr>
              <a:defRPr sz="1661"/>
            </a:lvl7pPr>
            <a:lvl8pPr>
              <a:defRPr sz="1661"/>
            </a:lvl8pPr>
            <a:lvl9pPr>
              <a:defRPr sz="166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5"/>
            <a:ext cx="4375150" cy="4525963"/>
          </a:xfrm>
        </p:spPr>
        <p:txBody>
          <a:bodyPr/>
          <a:lstStyle>
            <a:lvl1pPr>
              <a:defRPr sz="2584"/>
            </a:lvl1pPr>
            <a:lvl2pPr>
              <a:defRPr sz="2216"/>
            </a:lvl2pPr>
            <a:lvl3pPr>
              <a:defRPr sz="1846"/>
            </a:lvl3pPr>
            <a:lvl4pPr>
              <a:defRPr sz="1661"/>
            </a:lvl4pPr>
            <a:lvl5pPr>
              <a:defRPr sz="1661"/>
            </a:lvl5pPr>
            <a:lvl6pPr>
              <a:defRPr sz="1661"/>
            </a:lvl6pPr>
            <a:lvl7pPr>
              <a:defRPr sz="1661"/>
            </a:lvl7pPr>
            <a:lvl8pPr>
              <a:defRPr sz="1661"/>
            </a:lvl8pPr>
            <a:lvl9pPr>
              <a:defRPr sz="166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8C58F6B-4472-401C-907E-DEB899631C57}" type="slidenum">
              <a:rPr lang="ja-JP" altLang="en-US"/>
              <a:pPr>
                <a:defRPr/>
              </a:pPr>
              <a:t>‹#›</a:t>
            </a:fld>
            <a:endParaRPr lang="ja-JP" altLang="en-US"/>
          </a:p>
        </p:txBody>
      </p:sp>
    </p:spTree>
    <p:extLst>
      <p:ext uri="{BB962C8B-B14F-4D97-AF65-F5344CB8AC3E}">
        <p14:creationId xmlns:p14="http://schemas.microsoft.com/office/powerpoint/2010/main" val="31691323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8315" y="908720"/>
            <a:ext cx="9934315" cy="3744416"/>
          </a:xfrm>
        </p:spPr>
        <p:txBody>
          <a:bodyPr/>
          <a:lstStyle>
            <a:lvl1pPr algn="ctr">
              <a:defRPr sz="4431"/>
            </a:lvl1pPr>
          </a:lstStyle>
          <a:p>
            <a:pPr lvl="0"/>
            <a:r>
              <a:rPr kumimoji="1" lang="ja-JP" altLang="en-US" dirty="0"/>
              <a:t>マスター テキストの書式設定</a:t>
            </a:r>
          </a:p>
        </p:txBody>
      </p:sp>
    </p:spTree>
    <p:extLst>
      <p:ext uri="{BB962C8B-B14F-4D97-AF65-F5344CB8AC3E}">
        <p14:creationId xmlns:p14="http://schemas.microsoft.com/office/powerpoint/2010/main" val="34002036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0"/>
          </p:nvPr>
        </p:nvSpPr>
        <p:spPr>
          <a:xfrm>
            <a:off x="200476" y="692697"/>
            <a:ext cx="9433048" cy="3416320"/>
          </a:xfrm>
        </p:spPr>
        <p:txBody>
          <a:bodyPr/>
          <a:lstStyle>
            <a:lvl1pPr>
              <a:defRPr sz="2585"/>
            </a:lvl1pPr>
          </a:lstStyle>
          <a:p>
            <a:pPr lvl="0"/>
            <a:r>
              <a:rPr kumimoji="1" lang="ja-JP" altLang="en-US" dirty="0"/>
              <a:t>マスター テキストの書式設定</a:t>
            </a:r>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en-US" altLang="ja-JP" dirty="0"/>
          </a:p>
          <a:p>
            <a:pPr lvl="0"/>
            <a:endParaRPr kumimoji="1" lang="ja-JP" altLang="en-US" dirty="0"/>
          </a:p>
        </p:txBody>
      </p:sp>
    </p:spTree>
    <p:extLst>
      <p:ext uri="{BB962C8B-B14F-4D97-AF65-F5344CB8AC3E}">
        <p14:creationId xmlns:p14="http://schemas.microsoft.com/office/powerpoint/2010/main" val="18144728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a:xfrm>
            <a:off x="0" y="6209"/>
            <a:ext cx="9906000" cy="398463"/>
          </a:xfrm>
        </p:spPr>
        <p:txBody>
          <a:bodyPr/>
          <a:lstStyle>
            <a:lvl1pPr algn="l">
              <a:defRPr>
                <a:latin typeface="Meiryo UI" panose="020B0604030504040204" pitchFamily="50" charset="-128"/>
                <a:cs typeface="Meiryo UI" panose="020B0604030504040204" pitchFamily="50" charset="-128"/>
              </a:defRPr>
            </a:lvl1pPr>
          </a:lstStyle>
          <a:p>
            <a:r>
              <a:rPr lang="ja-JP" altLang="en-US" dirty="0"/>
              <a:t>マスター タイトルの書式設定</a:t>
            </a:r>
          </a:p>
        </p:txBody>
      </p:sp>
      <p:sp>
        <p:nvSpPr>
          <p:cNvPr id="7" name="テキスト プレースホルダー 4"/>
          <p:cNvSpPr>
            <a:spLocks noGrp="1"/>
          </p:cNvSpPr>
          <p:nvPr>
            <p:ph type="body" sz="quarter" idx="11"/>
          </p:nvPr>
        </p:nvSpPr>
        <p:spPr>
          <a:xfrm>
            <a:off x="128592" y="765182"/>
            <a:ext cx="9648825" cy="1007641"/>
          </a:xfrm>
          <a:prstGeom prst="rect">
            <a:avLst/>
          </a:prstGeom>
          <a:solidFill>
            <a:srgbClr val="CCFF99"/>
          </a:solidFill>
          <a:ln w="28575">
            <a:noFill/>
          </a:ln>
        </p:spPr>
        <p:txBody>
          <a:bodyPr/>
          <a:lstStyle>
            <a:lvl1pPr marL="316527" indent="-316527">
              <a:buFont typeface="Wingdings" panose="05000000000000000000" pitchFamily="2" charset="2"/>
              <a:buChar char="n"/>
              <a:defRPr sz="1846">
                <a:latin typeface="Meiryo UI" panose="020B0604030504040204" pitchFamily="50" charset="-128"/>
                <a:cs typeface="Meiryo UI" panose="020B0604030504040204" pitchFamily="50" charset="-128"/>
              </a:defRPr>
            </a:lvl1pPr>
            <a:lvl2pPr>
              <a:defRPr sz="1292">
                <a:latin typeface="Meiryo UI" panose="020B0604030504040204" pitchFamily="50" charset="-128"/>
                <a:ea typeface="Meiryo UI" panose="020B0604030504040204" pitchFamily="50" charset="-128"/>
                <a:cs typeface="Meiryo UI" panose="020B0604030504040204" pitchFamily="50" charset="-128"/>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8" name="ページ番号"/>
          <p:cNvSpPr>
            <a:spLocks noGrp="1" noChangeArrowheads="1"/>
          </p:cNvSpPr>
          <p:nvPr>
            <p:ph type="sldNum" sz="quarter" idx="12"/>
          </p:nvPr>
        </p:nvSpPr>
        <p:spPr>
          <a:xfrm>
            <a:off x="8697416" y="6309328"/>
            <a:ext cx="1224136" cy="548679"/>
          </a:xfrm>
          <a:prstGeom prst="rect">
            <a:avLst/>
          </a:prstGeom>
          <a:ln/>
        </p:spPr>
        <p:txBody>
          <a:bodyPr/>
          <a:lstStyle>
            <a:lvl1pPr algn="r">
              <a:defRPr sz="3323" baseline="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BDFA821F-5B8F-40E7-880D-F42062A68A54}" type="slidenum">
              <a:rPr lang="en-US" altLang="ja-JP" smtClean="0"/>
              <a:pPr>
                <a:defRPr/>
              </a:pPr>
              <a:t>‹#›</a:t>
            </a:fld>
            <a:endParaRPr lang="en-US" altLang="ja-JP" dirty="0"/>
          </a:p>
        </p:txBody>
      </p:sp>
    </p:spTree>
    <p:extLst>
      <p:ext uri="{BB962C8B-B14F-4D97-AF65-F5344CB8AC3E}">
        <p14:creationId xmlns:p14="http://schemas.microsoft.com/office/powerpoint/2010/main" val="11813535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73748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07F8C46-7B0A-4529-A672-13C8389A2EA3}" type="slidenum">
              <a:rPr kumimoji="1" lang="ja-JP" altLang="en-US" smtClean="0"/>
              <a:t>‹#›</a:t>
            </a:fld>
            <a:endParaRPr kumimoji="1" lang="ja-JP" altLang="en-US"/>
          </a:p>
        </p:txBody>
      </p:sp>
    </p:spTree>
    <p:extLst>
      <p:ext uri="{BB962C8B-B14F-4D97-AF65-F5344CB8AC3E}">
        <p14:creationId xmlns:p14="http://schemas.microsoft.com/office/powerpoint/2010/main" val="3933356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0"/>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22037" indent="0" algn="ctr">
              <a:buNone/>
              <a:defRPr>
                <a:solidFill>
                  <a:schemeClr val="tx1">
                    <a:tint val="75000"/>
                  </a:schemeClr>
                </a:solidFill>
              </a:defRPr>
            </a:lvl2pPr>
            <a:lvl3pPr marL="844073" indent="0" algn="ctr">
              <a:buNone/>
              <a:defRPr>
                <a:solidFill>
                  <a:schemeClr val="tx1">
                    <a:tint val="75000"/>
                  </a:schemeClr>
                </a:solidFill>
              </a:defRPr>
            </a:lvl3pPr>
            <a:lvl4pPr marL="1266109" indent="0" algn="ctr">
              <a:buNone/>
              <a:defRPr>
                <a:solidFill>
                  <a:schemeClr val="tx1">
                    <a:tint val="75000"/>
                  </a:schemeClr>
                </a:solidFill>
              </a:defRPr>
            </a:lvl4pPr>
            <a:lvl5pPr marL="1688145" indent="0" algn="ctr">
              <a:buNone/>
              <a:defRPr>
                <a:solidFill>
                  <a:schemeClr val="tx1">
                    <a:tint val="75000"/>
                  </a:schemeClr>
                </a:solidFill>
              </a:defRPr>
            </a:lvl5pPr>
            <a:lvl6pPr marL="2110183" indent="0" algn="ctr">
              <a:buNone/>
              <a:defRPr>
                <a:solidFill>
                  <a:schemeClr val="tx1">
                    <a:tint val="75000"/>
                  </a:schemeClr>
                </a:solidFill>
              </a:defRPr>
            </a:lvl6pPr>
            <a:lvl7pPr marL="2532218" indent="0" algn="ctr">
              <a:buNone/>
              <a:defRPr>
                <a:solidFill>
                  <a:schemeClr val="tx1">
                    <a:tint val="75000"/>
                  </a:schemeClr>
                </a:solidFill>
              </a:defRPr>
            </a:lvl7pPr>
            <a:lvl8pPr marL="2954255" indent="0" algn="ctr">
              <a:buNone/>
              <a:defRPr>
                <a:solidFill>
                  <a:schemeClr val="tx1">
                    <a:tint val="75000"/>
                  </a:schemeClr>
                </a:solidFill>
              </a:defRPr>
            </a:lvl8pPr>
            <a:lvl9pPr marL="3376292"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2752A54-B026-4F66-A64D-3CADA9F0DA8D}" type="slidenum">
              <a:rPr lang="ja-JP" altLang="en-US"/>
              <a:pPr>
                <a:defRPr/>
              </a:pPr>
              <a:t>‹#›</a:t>
            </a:fld>
            <a:endParaRPr lang="ja-JP" altLang="en-US"/>
          </a:p>
        </p:txBody>
      </p:sp>
    </p:spTree>
    <p:extLst>
      <p:ext uri="{BB962C8B-B14F-4D97-AF65-F5344CB8AC3E}">
        <p14:creationId xmlns:p14="http://schemas.microsoft.com/office/powerpoint/2010/main" val="22525850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Obj">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385"/>
            </a:lvl1pPr>
            <a:lvl2pPr>
              <a:defRPr sz="2046"/>
            </a:lvl2pPr>
            <a:lvl3pPr>
              <a:defRPr sz="1704"/>
            </a:lvl3pPr>
            <a:lvl4pPr>
              <a:defRPr sz="1533"/>
            </a:lvl4pPr>
            <a:lvl5pPr>
              <a:defRPr sz="1533"/>
            </a:lvl5pPr>
            <a:lvl6pPr>
              <a:defRPr sz="1533"/>
            </a:lvl6pPr>
            <a:lvl7pPr>
              <a:defRPr sz="1533"/>
            </a:lvl7pPr>
            <a:lvl8pPr>
              <a:defRPr sz="1533"/>
            </a:lvl8pPr>
            <a:lvl9pPr>
              <a:defRPr sz="15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385"/>
            </a:lvl1pPr>
            <a:lvl2pPr>
              <a:defRPr sz="2046"/>
            </a:lvl2pPr>
            <a:lvl3pPr>
              <a:defRPr sz="1704"/>
            </a:lvl3pPr>
            <a:lvl4pPr>
              <a:defRPr sz="1533"/>
            </a:lvl4pPr>
            <a:lvl5pPr>
              <a:defRPr sz="1533"/>
            </a:lvl5pPr>
            <a:lvl6pPr>
              <a:defRPr sz="1533"/>
            </a:lvl6pPr>
            <a:lvl7pPr>
              <a:defRPr sz="1533"/>
            </a:lvl7pPr>
            <a:lvl8pPr>
              <a:defRPr sz="1533"/>
            </a:lvl8pPr>
            <a:lvl9pPr>
              <a:defRPr sz="15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8C58F6B-4472-401C-907E-DEB899631C57}" type="slidenum">
              <a:rPr lang="ja-JP" altLang="en-US"/>
              <a:pPr>
                <a:defRPr/>
              </a:pPr>
              <a:t>‹#›</a:t>
            </a:fld>
            <a:endParaRPr lang="ja-JP" altLang="en-US"/>
          </a:p>
        </p:txBody>
      </p:sp>
    </p:spTree>
    <p:extLst>
      <p:ext uri="{BB962C8B-B14F-4D97-AF65-F5344CB8AC3E}">
        <p14:creationId xmlns:p14="http://schemas.microsoft.com/office/powerpoint/2010/main" val="11392782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8315" y="908720"/>
            <a:ext cx="9934315" cy="3744416"/>
          </a:xfrm>
        </p:spPr>
        <p:txBody>
          <a:bodyPr/>
          <a:lstStyle>
            <a:lvl1pPr algn="ctr">
              <a:defRPr sz="4800"/>
            </a:lvl1pPr>
          </a:lstStyle>
          <a:p>
            <a:pPr lvl="0"/>
            <a:r>
              <a:rPr lang="ja-JP" altLang="en-US" dirty="0"/>
              <a:t>マスター テキストの書式設定</a:t>
            </a:r>
          </a:p>
        </p:txBody>
      </p:sp>
    </p:spTree>
    <p:extLst>
      <p:ext uri="{BB962C8B-B14F-4D97-AF65-F5344CB8AC3E}">
        <p14:creationId xmlns:p14="http://schemas.microsoft.com/office/powerpoint/2010/main" val="27416236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4" name="テキスト プレースホルダー 3"/>
          <p:cNvSpPr>
            <a:spLocks noGrp="1"/>
          </p:cNvSpPr>
          <p:nvPr>
            <p:ph type="body" sz="quarter" idx="10"/>
          </p:nvPr>
        </p:nvSpPr>
        <p:spPr>
          <a:xfrm>
            <a:off x="200475" y="692697"/>
            <a:ext cx="9433048" cy="3416320"/>
          </a:xfrm>
        </p:spPr>
        <p:txBody>
          <a:bodyPr/>
          <a:lstStyle>
            <a:lvl1pPr>
              <a:defRPr sz="2800"/>
            </a:lvl1pPr>
          </a:lstStyle>
          <a:p>
            <a:pPr lvl="0"/>
            <a:r>
              <a:rPr lang="ja-JP" altLang="en-US" dirty="0"/>
              <a:t>マスター テキストの書式設定</a:t>
            </a:r>
            <a:endParaRPr lang="en-US" altLang="ja-JP" dirty="0"/>
          </a:p>
          <a:p>
            <a:pPr lvl="0"/>
            <a:endParaRPr lang="en-US" altLang="ja-JP" dirty="0"/>
          </a:p>
          <a:p>
            <a:pPr lvl="0"/>
            <a:endParaRPr lang="en-US" altLang="ja-JP" dirty="0"/>
          </a:p>
          <a:p>
            <a:pPr lvl="0"/>
            <a:endParaRPr lang="en-US" altLang="ja-JP" dirty="0"/>
          </a:p>
          <a:p>
            <a:pPr lvl="0"/>
            <a:endParaRPr lang="en-US" altLang="ja-JP" dirty="0"/>
          </a:p>
          <a:p>
            <a:pPr lvl="0"/>
            <a:endParaRPr lang="en-US" altLang="ja-JP" dirty="0"/>
          </a:p>
          <a:p>
            <a:pPr lvl="0"/>
            <a:endParaRPr lang="ja-JP" altLang="en-US" dirty="0"/>
          </a:p>
        </p:txBody>
      </p:sp>
    </p:spTree>
    <p:extLst>
      <p:ext uri="{BB962C8B-B14F-4D97-AF65-F5344CB8AC3E}">
        <p14:creationId xmlns:p14="http://schemas.microsoft.com/office/powerpoint/2010/main" val="161898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F850A94-5D93-4CFE-B442-8F0AA380CAFF}"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DDBD9C-6FB1-4F22-AC2B-F9C637A60073}" type="slidenum">
              <a:rPr kumimoji="1" lang="ja-JP" altLang="en-US" smtClean="0"/>
              <a:t>‹#›</a:t>
            </a:fld>
            <a:endParaRPr kumimoji="1" lang="ja-JP" altLang="en-US"/>
          </a:p>
        </p:txBody>
      </p:sp>
    </p:spTree>
    <p:extLst>
      <p:ext uri="{BB962C8B-B14F-4D97-AF65-F5344CB8AC3E}">
        <p14:creationId xmlns:p14="http://schemas.microsoft.com/office/powerpoint/2010/main" val="21837419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a:xfrm>
            <a:off x="0" y="6207"/>
            <a:ext cx="9906000" cy="398463"/>
          </a:xfrm>
        </p:spPr>
        <p:txBody>
          <a:bodyPr/>
          <a:lstStyle>
            <a:lvl1pPr algn="l">
              <a:defRPr>
                <a:latin typeface="Meiryo UI" panose="020B0604030504040204" pitchFamily="50" charset="-128"/>
                <a:cs typeface="Meiryo UI" panose="020B0604030504040204" pitchFamily="50" charset="-128"/>
              </a:defRPr>
            </a:lvl1pPr>
          </a:lstStyle>
          <a:p>
            <a:r>
              <a:rPr lang="ja-JP" altLang="en-US" dirty="0"/>
              <a:t>マスター タイトルの書式設定</a:t>
            </a:r>
          </a:p>
        </p:txBody>
      </p:sp>
      <p:sp>
        <p:nvSpPr>
          <p:cNvPr id="7" name="テキスト プレースホルダー 4"/>
          <p:cNvSpPr>
            <a:spLocks noGrp="1"/>
          </p:cNvSpPr>
          <p:nvPr>
            <p:ph type="body" sz="quarter" idx="11"/>
          </p:nvPr>
        </p:nvSpPr>
        <p:spPr>
          <a:xfrm>
            <a:off x="128591" y="765180"/>
            <a:ext cx="9648825" cy="1007641"/>
          </a:xfrm>
          <a:prstGeom prst="rect">
            <a:avLst/>
          </a:prstGeom>
          <a:solidFill>
            <a:srgbClr val="CCFF99"/>
          </a:solidFill>
          <a:ln w="28575">
            <a:noFill/>
          </a:ln>
        </p:spPr>
        <p:txBody>
          <a:bodyPr/>
          <a:lstStyle>
            <a:lvl1pPr marL="342896" indent="-342896">
              <a:buFont typeface="Wingdings" panose="05000000000000000000" pitchFamily="2" charset="2"/>
              <a:buChar char="n"/>
              <a:defRPr sz="2000">
                <a:latin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ページ番号">
            <a:extLst>
              <a:ext uri="{FF2B5EF4-FFF2-40B4-BE49-F238E27FC236}">
                <a16:creationId xmlns:a16="http://schemas.microsoft.com/office/drawing/2014/main" id="{1B063D4E-3B9C-4EE9-9FC2-79688C53BBE7}"/>
              </a:ext>
            </a:extLst>
          </p:cNvPr>
          <p:cNvSpPr>
            <a:spLocks noGrp="1" noChangeArrowheads="1"/>
          </p:cNvSpPr>
          <p:nvPr>
            <p:ph type="sldNum" sz="quarter" idx="12"/>
          </p:nvPr>
        </p:nvSpPr>
        <p:spPr>
          <a:xfrm>
            <a:off x="8696987" y="6308726"/>
            <a:ext cx="1224492" cy="549275"/>
          </a:xfrm>
          <a:prstGeom prst="rect">
            <a:avLst/>
          </a:prstGeom>
        </p:spPr>
        <p:txBody>
          <a:bodyPr/>
          <a:lstStyle>
            <a:lvl1pPr algn="r">
              <a:defRPr sz="3600" baseline="0">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D75DE37C-0852-4D6A-8394-002899B35A03}" type="slidenum">
              <a:rPr lang="en-US" altLang="ja-JP"/>
              <a:pPr>
                <a:defRPr/>
              </a:pPr>
              <a:t>‹#›</a:t>
            </a:fld>
            <a:endParaRPr lang="en-US" altLang="ja-JP" dirty="0"/>
          </a:p>
        </p:txBody>
      </p:sp>
    </p:spTree>
    <p:extLst>
      <p:ext uri="{BB962C8B-B14F-4D97-AF65-F5344CB8AC3E}">
        <p14:creationId xmlns:p14="http://schemas.microsoft.com/office/powerpoint/2010/main" val="24514107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31762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22C4467E-966A-4F21-B0CA-2BD98919CB20}"/>
              </a:ext>
            </a:extLst>
          </p:cNvPr>
          <p:cNvSpPr>
            <a:spLocks noGrp="1"/>
          </p:cNvSpPr>
          <p:nvPr>
            <p:ph type="dt" sz="half" idx="10"/>
          </p:nvPr>
        </p:nvSpPr>
        <p:spPr>
          <a:xfrm>
            <a:off x="0" y="0"/>
            <a:ext cx="0" cy="0"/>
          </a:xfrm>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CEC15B0A-C75C-4019-95D9-A319C7AE156D}"/>
              </a:ext>
            </a:extLst>
          </p:cNvPr>
          <p:cNvSpPr>
            <a:spLocks noGrp="1"/>
          </p:cNvSpPr>
          <p:nvPr>
            <p:ph type="ftr" sz="quarter" idx="11"/>
          </p:nvPr>
        </p:nvSpPr>
        <p:spPr>
          <a:xfrm>
            <a:off x="0" y="0"/>
            <a:ext cx="0" cy="0"/>
          </a:xfrm>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2EC3D54A-38BE-4149-9292-4A9999447BB1}"/>
              </a:ext>
            </a:extLst>
          </p:cNvPr>
          <p:cNvSpPr>
            <a:spLocks noGrp="1"/>
          </p:cNvSpPr>
          <p:nvPr>
            <p:ph type="sldNum" sz="quarter" idx="12"/>
          </p:nvPr>
        </p:nvSpPr>
        <p:spPr>
          <a:xfrm>
            <a:off x="0" y="0"/>
            <a:ext cx="0" cy="0"/>
          </a:xfrm>
        </p:spPr>
        <p:txBody>
          <a:bodyPr/>
          <a:lstStyle>
            <a:lvl1pPr>
              <a:defRPr/>
            </a:lvl1pPr>
          </a:lstStyle>
          <a:p>
            <a:pPr>
              <a:defRPr/>
            </a:pPr>
            <a:fld id="{A8341EB8-F93B-4210-B4D9-07B764410779}" type="slidenum">
              <a:rPr lang="ja-JP" altLang="en-US"/>
              <a:pPr>
                <a:defRPr/>
              </a:pPr>
              <a:t>‹#›</a:t>
            </a:fld>
            <a:endParaRPr lang="ja-JP" altLang="en-US"/>
          </a:p>
        </p:txBody>
      </p:sp>
    </p:spTree>
    <p:extLst>
      <p:ext uri="{BB962C8B-B14F-4D97-AF65-F5344CB8AC3E}">
        <p14:creationId xmlns:p14="http://schemas.microsoft.com/office/powerpoint/2010/main" val="35757003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8"/>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5" indent="0" algn="ctr">
              <a:buNone/>
              <a:defRPr>
                <a:solidFill>
                  <a:schemeClr val="tx1">
                    <a:tint val="75000"/>
                  </a:schemeClr>
                </a:solidFill>
              </a:defRPr>
            </a:lvl2pPr>
            <a:lvl3pPr marL="914390" indent="0" algn="ctr">
              <a:buNone/>
              <a:defRPr>
                <a:solidFill>
                  <a:schemeClr val="tx1">
                    <a:tint val="75000"/>
                  </a:schemeClr>
                </a:solidFill>
              </a:defRPr>
            </a:lvl3pPr>
            <a:lvl4pPr marL="1371584" indent="0" algn="ctr">
              <a:buNone/>
              <a:defRPr>
                <a:solidFill>
                  <a:schemeClr val="tx1">
                    <a:tint val="75000"/>
                  </a:schemeClr>
                </a:solidFill>
              </a:defRPr>
            </a:lvl4pPr>
            <a:lvl5pPr marL="1828778" indent="0" algn="ctr">
              <a:buNone/>
              <a:defRPr>
                <a:solidFill>
                  <a:schemeClr val="tx1">
                    <a:tint val="75000"/>
                  </a:schemeClr>
                </a:solidFill>
              </a:defRPr>
            </a:lvl5pPr>
            <a:lvl6pPr marL="2285974" indent="0" algn="ctr">
              <a:buNone/>
              <a:defRPr>
                <a:solidFill>
                  <a:schemeClr val="tx1">
                    <a:tint val="75000"/>
                  </a:schemeClr>
                </a:solidFill>
              </a:defRPr>
            </a:lvl6pPr>
            <a:lvl7pPr marL="2743168" indent="0" algn="ctr">
              <a:buNone/>
              <a:defRPr>
                <a:solidFill>
                  <a:schemeClr val="tx1">
                    <a:tint val="75000"/>
                  </a:schemeClr>
                </a:solidFill>
              </a:defRPr>
            </a:lvl7pPr>
            <a:lvl8pPr marL="3200363" indent="0" algn="ctr">
              <a:buNone/>
              <a:defRPr>
                <a:solidFill>
                  <a:schemeClr val="tx1">
                    <a:tint val="75000"/>
                  </a:schemeClr>
                </a:solidFill>
              </a:defRPr>
            </a:lvl8pPr>
            <a:lvl9pPr marL="365755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A27FAC0C-97F4-45F5-951E-78B9DA2C0BF7}"/>
              </a:ext>
            </a:extLst>
          </p:cNvPr>
          <p:cNvSpPr>
            <a:spLocks noGrp="1"/>
          </p:cNvSpPr>
          <p:nvPr>
            <p:ph type="dt" sz="half" idx="10"/>
          </p:nvPr>
        </p:nvSpPr>
        <p:spPr>
          <a:xfrm>
            <a:off x="0" y="0"/>
            <a:ext cx="0" cy="0"/>
          </a:xfrm>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C052ACFC-39EA-4116-9F8B-6DB8D73DE6A3}"/>
              </a:ext>
            </a:extLst>
          </p:cNvPr>
          <p:cNvSpPr>
            <a:spLocks noGrp="1"/>
          </p:cNvSpPr>
          <p:nvPr>
            <p:ph type="ftr" sz="quarter" idx="11"/>
          </p:nvPr>
        </p:nvSpPr>
        <p:spPr>
          <a:xfrm>
            <a:off x="0" y="0"/>
            <a:ext cx="0" cy="0"/>
          </a:xfrm>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6692F9C8-5590-4D90-B8DD-D4B391FC4B04}"/>
              </a:ext>
            </a:extLst>
          </p:cNvPr>
          <p:cNvSpPr>
            <a:spLocks noGrp="1"/>
          </p:cNvSpPr>
          <p:nvPr>
            <p:ph type="sldNum" sz="quarter" idx="12"/>
          </p:nvPr>
        </p:nvSpPr>
        <p:spPr>
          <a:xfrm>
            <a:off x="0" y="0"/>
            <a:ext cx="0" cy="0"/>
          </a:xfrm>
        </p:spPr>
        <p:txBody>
          <a:bodyPr/>
          <a:lstStyle>
            <a:lvl1pPr>
              <a:defRPr/>
            </a:lvl1pPr>
          </a:lstStyle>
          <a:p>
            <a:pPr>
              <a:defRPr/>
            </a:pPr>
            <a:fld id="{C30A1574-C5F8-48E5-AD3F-F9F09509E97A}" type="slidenum">
              <a:rPr lang="ja-JP" altLang="en-US"/>
              <a:pPr>
                <a:defRPr/>
              </a:pPr>
              <a:t>‹#›</a:t>
            </a:fld>
            <a:endParaRPr lang="ja-JP" altLang="en-US"/>
          </a:p>
        </p:txBody>
      </p:sp>
    </p:spTree>
    <p:extLst>
      <p:ext uri="{BB962C8B-B14F-4D97-AF65-F5344CB8AC3E}">
        <p14:creationId xmlns:p14="http://schemas.microsoft.com/office/powerpoint/2010/main" val="10511952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5"/>
            <a:ext cx="4375150" cy="4525963"/>
          </a:xfrm>
        </p:spPr>
        <p:txBody>
          <a:bodyPr/>
          <a:lstStyle>
            <a:lvl1pPr>
              <a:defRPr sz="2584"/>
            </a:lvl1pPr>
            <a:lvl2pPr>
              <a:defRPr sz="2216"/>
            </a:lvl2pPr>
            <a:lvl3pPr>
              <a:defRPr sz="1846"/>
            </a:lvl3pPr>
            <a:lvl4pPr>
              <a:defRPr sz="1661"/>
            </a:lvl4pPr>
            <a:lvl5pPr>
              <a:defRPr sz="1661"/>
            </a:lvl5pPr>
            <a:lvl6pPr>
              <a:defRPr sz="1661"/>
            </a:lvl6pPr>
            <a:lvl7pPr>
              <a:defRPr sz="1661"/>
            </a:lvl7pPr>
            <a:lvl8pPr>
              <a:defRPr sz="1661"/>
            </a:lvl8pPr>
            <a:lvl9pPr>
              <a:defRPr sz="166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5"/>
            <a:ext cx="4375150" cy="4525963"/>
          </a:xfrm>
        </p:spPr>
        <p:txBody>
          <a:bodyPr/>
          <a:lstStyle>
            <a:lvl1pPr>
              <a:defRPr sz="2584"/>
            </a:lvl1pPr>
            <a:lvl2pPr>
              <a:defRPr sz="2216"/>
            </a:lvl2pPr>
            <a:lvl3pPr>
              <a:defRPr sz="1846"/>
            </a:lvl3pPr>
            <a:lvl4pPr>
              <a:defRPr sz="1661"/>
            </a:lvl4pPr>
            <a:lvl5pPr>
              <a:defRPr sz="1661"/>
            </a:lvl5pPr>
            <a:lvl6pPr>
              <a:defRPr sz="1661"/>
            </a:lvl6pPr>
            <a:lvl7pPr>
              <a:defRPr sz="1661"/>
            </a:lvl7pPr>
            <a:lvl8pPr>
              <a:defRPr sz="1661"/>
            </a:lvl8pPr>
            <a:lvl9pPr>
              <a:defRPr sz="166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17459C18-947F-4432-95A3-A4000D0B2265}"/>
              </a:ext>
            </a:extLst>
          </p:cNvPr>
          <p:cNvSpPr>
            <a:spLocks noGrp="1"/>
          </p:cNvSpPr>
          <p:nvPr>
            <p:ph type="dt" sz="half" idx="10"/>
          </p:nvPr>
        </p:nvSpPr>
        <p:spPr>
          <a:xfrm>
            <a:off x="0" y="0"/>
            <a:ext cx="0" cy="0"/>
          </a:xfrm>
        </p:spPr>
        <p:txBody>
          <a:bodyPr/>
          <a:lstStyle>
            <a:lvl1pPr>
              <a:defRPr/>
            </a:lvl1pPr>
          </a:lstStyle>
          <a:p>
            <a:pPr>
              <a:defRPr/>
            </a:pPr>
            <a:endParaRPr lang="ja-JP" altLang="en-US"/>
          </a:p>
        </p:txBody>
      </p:sp>
      <p:sp>
        <p:nvSpPr>
          <p:cNvPr id="6" name="フッター プレースホルダ 4">
            <a:extLst>
              <a:ext uri="{FF2B5EF4-FFF2-40B4-BE49-F238E27FC236}">
                <a16:creationId xmlns:a16="http://schemas.microsoft.com/office/drawing/2014/main" id="{25A6A6A5-929D-4078-A2C7-C578E31B286D}"/>
              </a:ext>
            </a:extLst>
          </p:cNvPr>
          <p:cNvSpPr>
            <a:spLocks noGrp="1"/>
          </p:cNvSpPr>
          <p:nvPr>
            <p:ph type="ftr" sz="quarter" idx="11"/>
          </p:nvPr>
        </p:nvSpPr>
        <p:spPr>
          <a:xfrm>
            <a:off x="0" y="0"/>
            <a:ext cx="0" cy="0"/>
          </a:xfrm>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BEA739FE-B4C4-43A2-83E8-ECA6389E9F88}"/>
              </a:ext>
            </a:extLst>
          </p:cNvPr>
          <p:cNvSpPr>
            <a:spLocks noGrp="1"/>
          </p:cNvSpPr>
          <p:nvPr>
            <p:ph type="sldNum" sz="quarter" idx="12"/>
          </p:nvPr>
        </p:nvSpPr>
        <p:spPr>
          <a:xfrm>
            <a:off x="0" y="0"/>
            <a:ext cx="0" cy="0"/>
          </a:xfrm>
        </p:spPr>
        <p:txBody>
          <a:bodyPr/>
          <a:lstStyle>
            <a:lvl1pPr>
              <a:defRPr/>
            </a:lvl1pPr>
          </a:lstStyle>
          <a:p>
            <a:pPr>
              <a:defRPr/>
            </a:pPr>
            <a:fld id="{541F8A4B-DD22-4512-A412-F77EC37626E6}" type="slidenum">
              <a:rPr lang="ja-JP" altLang="en-US"/>
              <a:pPr>
                <a:defRPr/>
              </a:pPr>
              <a:t>‹#›</a:t>
            </a:fld>
            <a:endParaRPr lang="ja-JP" altLang="en-US"/>
          </a:p>
        </p:txBody>
      </p:sp>
    </p:spTree>
    <p:extLst>
      <p:ext uri="{BB962C8B-B14F-4D97-AF65-F5344CB8AC3E}">
        <p14:creationId xmlns:p14="http://schemas.microsoft.com/office/powerpoint/2010/main" val="3697091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AAF959F-5CF5-4DB8-9E86-D5491D14F5AA}" type="datetime1">
              <a:rPr kumimoji="1" lang="ja-JP" altLang="en-US" smtClean="0"/>
              <a:t>2021/12/14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DDBD9C-6FB1-4F22-AC2B-F9C637A60073}" type="slidenum">
              <a:rPr kumimoji="1" lang="ja-JP" altLang="en-US" smtClean="0"/>
              <a:t>‹#›</a:t>
            </a:fld>
            <a:endParaRPr kumimoji="1" lang="ja-JP" altLang="en-US"/>
          </a:p>
        </p:txBody>
      </p:sp>
    </p:spTree>
    <p:extLst>
      <p:ext uri="{BB962C8B-B14F-4D97-AF65-F5344CB8AC3E}">
        <p14:creationId xmlns:p14="http://schemas.microsoft.com/office/powerpoint/2010/main" val="4078080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290A441-10D2-4E7C-8D59-F97BAD93560A}" type="datetime1">
              <a:rPr kumimoji="1" lang="ja-JP" altLang="en-US" smtClean="0"/>
              <a:t>2021/12/14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DDBD9C-6FB1-4F22-AC2B-F9C637A60073}" type="slidenum">
              <a:rPr kumimoji="1" lang="ja-JP" altLang="en-US" smtClean="0"/>
              <a:t>‹#›</a:t>
            </a:fld>
            <a:endParaRPr kumimoji="1" lang="ja-JP" altLang="en-US"/>
          </a:p>
        </p:txBody>
      </p:sp>
    </p:spTree>
    <p:extLst>
      <p:ext uri="{BB962C8B-B14F-4D97-AF65-F5344CB8AC3E}">
        <p14:creationId xmlns:p14="http://schemas.microsoft.com/office/powerpoint/2010/main" val="129768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EEF7CD9-AEB8-4333-9CBA-F1F9312DCFE6}" type="datetime1">
              <a:rPr kumimoji="1" lang="ja-JP" altLang="en-US" smtClean="0"/>
              <a:t>2021/12/14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DDBD9C-6FB1-4F22-AC2B-F9C637A60073}" type="slidenum">
              <a:rPr kumimoji="1" lang="ja-JP" altLang="en-US" smtClean="0"/>
              <a:t>‹#›</a:t>
            </a:fld>
            <a:endParaRPr kumimoji="1" lang="ja-JP" altLang="en-US"/>
          </a:p>
        </p:txBody>
      </p:sp>
    </p:spTree>
    <p:extLst>
      <p:ext uri="{BB962C8B-B14F-4D97-AF65-F5344CB8AC3E}">
        <p14:creationId xmlns:p14="http://schemas.microsoft.com/office/powerpoint/2010/main" val="2665767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8262B7-ED1C-473A-ACA1-1D0025352E26}" type="datetime1">
              <a:rPr kumimoji="1" lang="ja-JP" altLang="en-US" smtClean="0"/>
              <a:t>2021/12/14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DDBD9C-6FB1-4F22-AC2B-F9C637A60073}" type="slidenum">
              <a:rPr kumimoji="1" lang="ja-JP" altLang="en-US" smtClean="0"/>
              <a:t>‹#›</a:t>
            </a:fld>
            <a:endParaRPr kumimoji="1" lang="ja-JP" altLang="en-US"/>
          </a:p>
        </p:txBody>
      </p:sp>
    </p:spTree>
    <p:extLst>
      <p:ext uri="{BB962C8B-B14F-4D97-AF65-F5344CB8AC3E}">
        <p14:creationId xmlns:p14="http://schemas.microsoft.com/office/powerpoint/2010/main" val="1163680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C254AC-0C0B-4DEA-9E54-5B42F067E5F4}" type="datetime1">
              <a:rPr kumimoji="1" lang="ja-JP" altLang="en-US" smtClean="0"/>
              <a:t>2021/12/14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DDBD9C-6FB1-4F22-AC2B-F9C637A60073}" type="slidenum">
              <a:rPr kumimoji="1" lang="ja-JP" altLang="en-US" smtClean="0"/>
              <a:t>‹#›</a:t>
            </a:fld>
            <a:endParaRPr kumimoji="1" lang="ja-JP" altLang="en-US"/>
          </a:p>
        </p:txBody>
      </p:sp>
    </p:spTree>
    <p:extLst>
      <p:ext uri="{BB962C8B-B14F-4D97-AF65-F5344CB8AC3E}">
        <p14:creationId xmlns:p14="http://schemas.microsoft.com/office/powerpoint/2010/main" val="362321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F207D12-1655-4D91-8E1E-2A45AF5BA563}" type="datetime1">
              <a:rPr kumimoji="1" lang="ja-JP" altLang="en-US" smtClean="0"/>
              <a:t>2021/12/14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DDBD9C-6FB1-4F22-AC2B-F9C637A60073}" type="slidenum">
              <a:rPr kumimoji="1" lang="ja-JP" altLang="en-US" smtClean="0"/>
              <a:t>‹#›</a:t>
            </a:fld>
            <a:endParaRPr kumimoji="1" lang="ja-JP" altLang="en-US"/>
          </a:p>
        </p:txBody>
      </p:sp>
    </p:spTree>
    <p:extLst>
      <p:ext uri="{BB962C8B-B14F-4D97-AF65-F5344CB8AC3E}">
        <p14:creationId xmlns:p14="http://schemas.microsoft.com/office/powerpoint/2010/main" val="3348457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933A5E-BA6C-4D94-99E5-8C69DE97D097}" type="datetime1">
              <a:rPr kumimoji="1" lang="ja-JP" altLang="en-US" smtClean="0"/>
              <a:t>2021/12/14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77150" y="6492875"/>
            <a:ext cx="2228850" cy="365125"/>
          </a:xfrm>
          <a:prstGeom prst="rect">
            <a:avLst/>
          </a:prstGeom>
        </p:spPr>
        <p:txBody>
          <a:bodyPr vert="horz" lIns="91440" tIns="45720" rIns="91440" bIns="45720" rtlCol="0" anchor="ctr"/>
          <a:lstStyle>
            <a:lvl1pPr algn="r">
              <a:defRPr sz="1800">
                <a:solidFill>
                  <a:schemeClr val="tx1"/>
                </a:solidFill>
              </a:defRPr>
            </a:lvl1pPr>
          </a:lstStyle>
          <a:p>
            <a:fld id="{CEDDBD9C-6FB1-4F22-AC2B-F9C637A60073}" type="slidenum">
              <a:rPr lang="ja-JP" altLang="en-US" smtClean="0"/>
              <a:pPr/>
              <a:t>‹#›</a:t>
            </a:fld>
            <a:endParaRPr lang="ja-JP" altLang="en-US"/>
          </a:p>
        </p:txBody>
      </p:sp>
    </p:spTree>
    <p:extLst>
      <p:ext uri="{BB962C8B-B14F-4D97-AF65-F5344CB8AC3E}">
        <p14:creationId xmlns:p14="http://schemas.microsoft.com/office/powerpoint/2010/main" val="134227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4128"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6207"/>
            <a:ext cx="9906000"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79" y="693068"/>
            <a:ext cx="9651434"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cxnSp>
        <p:nvCxnSpPr>
          <p:cNvPr id="19" name="直線コネクタ 18"/>
          <p:cNvCxnSpPr/>
          <p:nvPr/>
        </p:nvCxnSpPr>
        <p:spPr bwMode="auto">
          <a:xfrm>
            <a:off x="1259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480"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521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61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66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746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2501"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488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741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09440" y="-1437064"/>
            <a:ext cx="550151"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13.40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146320" y="-1437065"/>
            <a:ext cx="550151"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13.00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601264" y="-1437063"/>
            <a:ext cx="550151"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10.80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1193750" y="-1437064"/>
            <a:ext cx="550151"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4411153" y="-1437063"/>
            <a:ext cx="470000"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0.40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5003640" y="-1437064"/>
            <a:ext cx="470000"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0.40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5935464" y="-1437064"/>
            <a:ext cx="470000"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3.00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8538567" y="-1437064"/>
            <a:ext cx="550151"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9690695" y="-1437064"/>
            <a:ext cx="550151"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13.40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44021617"/>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4" r:id="rId7"/>
    <p:sldLayoutId id="2147483885" r:id="rId8"/>
  </p:sldLayoutIdLst>
  <p:hf hdr="0" ftr="0" dt="0"/>
  <p:txStyles>
    <p:titleStyle>
      <a:lvl1pPr algn="ctr" rtl="0" eaLnBrk="1" fontAlgn="base" hangingPunct="1">
        <a:spcBef>
          <a:spcPct val="0"/>
        </a:spcBef>
        <a:spcAft>
          <a:spcPct val="0"/>
        </a:spcAft>
        <a:defRPr kumimoji="1" sz="32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195"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39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584"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778"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896" indent="-342896" algn="l" rtl="0" eaLnBrk="1" fontAlgn="base" hangingPunct="1">
        <a:spcBef>
          <a:spcPct val="20000"/>
        </a:spcBef>
        <a:spcAft>
          <a:spcPct val="0"/>
        </a:spcAft>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6083" indent="-176211" algn="l" rtl="0" eaLnBrk="1" fontAlgn="base" hangingPunct="1">
        <a:lnSpc>
          <a:spcPct val="110000"/>
        </a:lnSpc>
        <a:spcBef>
          <a:spcPct val="0"/>
        </a:spcBef>
        <a:spcAft>
          <a:spcPct val="0"/>
        </a:spcAft>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8028" indent="-182561"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24" indent="-176211"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70" indent="-182561"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65" indent="-182561"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60" indent="-182561"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54" indent="-182561"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50" indent="-182561"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390" rtl="0" eaLnBrk="1" latinLnBrk="0" hangingPunct="1">
        <a:defRPr kumimoji="1" sz="1800" kern="1200">
          <a:solidFill>
            <a:schemeClr val="tx1"/>
          </a:solidFill>
          <a:latin typeface="+mn-lt"/>
          <a:ea typeface="+mn-ea"/>
          <a:cs typeface="+mn-cs"/>
        </a:defRPr>
      </a:lvl1pPr>
      <a:lvl2pPr marL="457195" algn="l" defTabSz="914390" rtl="0" eaLnBrk="1" latinLnBrk="0" hangingPunct="1">
        <a:defRPr kumimoji="1" sz="1800" kern="1200">
          <a:solidFill>
            <a:schemeClr val="tx1"/>
          </a:solidFill>
          <a:latin typeface="+mn-lt"/>
          <a:ea typeface="+mn-ea"/>
          <a:cs typeface="+mn-cs"/>
        </a:defRPr>
      </a:lvl2pPr>
      <a:lvl3pPr marL="914390" algn="l" defTabSz="914390" rtl="0" eaLnBrk="1" latinLnBrk="0" hangingPunct="1">
        <a:defRPr kumimoji="1" sz="1800" kern="1200">
          <a:solidFill>
            <a:schemeClr val="tx1"/>
          </a:solidFill>
          <a:latin typeface="+mn-lt"/>
          <a:ea typeface="+mn-ea"/>
          <a:cs typeface="+mn-cs"/>
        </a:defRPr>
      </a:lvl3pPr>
      <a:lvl4pPr marL="1371584" algn="l" defTabSz="914390" rtl="0" eaLnBrk="1" latinLnBrk="0" hangingPunct="1">
        <a:defRPr kumimoji="1" sz="1800" kern="1200">
          <a:solidFill>
            <a:schemeClr val="tx1"/>
          </a:solidFill>
          <a:latin typeface="+mn-lt"/>
          <a:ea typeface="+mn-ea"/>
          <a:cs typeface="+mn-cs"/>
        </a:defRPr>
      </a:lvl4pPr>
      <a:lvl5pPr marL="1828778" algn="l" defTabSz="914390" rtl="0" eaLnBrk="1" latinLnBrk="0" hangingPunct="1">
        <a:defRPr kumimoji="1" sz="1800" kern="1200">
          <a:solidFill>
            <a:schemeClr val="tx1"/>
          </a:solidFill>
          <a:latin typeface="+mn-lt"/>
          <a:ea typeface="+mn-ea"/>
          <a:cs typeface="+mn-cs"/>
        </a:defRPr>
      </a:lvl5pPr>
      <a:lvl6pPr marL="2285974" algn="l" defTabSz="914390" rtl="0" eaLnBrk="1" latinLnBrk="0" hangingPunct="1">
        <a:defRPr kumimoji="1" sz="1800" kern="1200">
          <a:solidFill>
            <a:schemeClr val="tx1"/>
          </a:solidFill>
          <a:latin typeface="+mn-lt"/>
          <a:ea typeface="+mn-ea"/>
          <a:cs typeface="+mn-cs"/>
        </a:defRPr>
      </a:lvl6pPr>
      <a:lvl7pPr marL="2743168" algn="l" defTabSz="914390" rtl="0" eaLnBrk="1" latinLnBrk="0" hangingPunct="1">
        <a:defRPr kumimoji="1" sz="1800" kern="1200">
          <a:solidFill>
            <a:schemeClr val="tx1"/>
          </a:solidFill>
          <a:latin typeface="+mn-lt"/>
          <a:ea typeface="+mn-ea"/>
          <a:cs typeface="+mn-cs"/>
        </a:defRPr>
      </a:lvl7pPr>
      <a:lvl8pPr marL="3200363" algn="l" defTabSz="914390" rtl="0" eaLnBrk="1" latinLnBrk="0" hangingPunct="1">
        <a:defRPr kumimoji="1" sz="1800" kern="1200">
          <a:solidFill>
            <a:schemeClr val="tx1"/>
          </a:solidFill>
          <a:latin typeface="+mn-lt"/>
          <a:ea typeface="+mn-ea"/>
          <a:cs typeface="+mn-cs"/>
        </a:defRPr>
      </a:lvl8pPr>
      <a:lvl9pPr marL="3657558" algn="l" defTabSz="91439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6209"/>
            <a:ext cx="9906000"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79" y="693068"/>
            <a:ext cx="9651434"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cxnSp>
        <p:nvCxnSpPr>
          <p:cNvPr id="19" name="直線コネクタ 18"/>
          <p:cNvCxnSpPr/>
          <p:nvPr/>
        </p:nvCxnSpPr>
        <p:spPr bwMode="auto">
          <a:xfrm>
            <a:off x="1259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480"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521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61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66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746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2501"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488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741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09438" y="-1437064"/>
            <a:ext cx="521297" cy="234360"/>
          </a:xfrm>
          <a:prstGeom prst="rect">
            <a:avLst/>
          </a:prstGeom>
          <a:noFill/>
        </p:spPr>
        <p:txBody>
          <a:bodyPr wrap="none" rtlCol="0">
            <a:spAutoFit/>
          </a:bodyPr>
          <a:lstStyle/>
          <a:p>
            <a:r>
              <a:rPr kumimoji="1" lang="en-US" altLang="ja-JP" sz="923" dirty="0">
                <a:latin typeface="Meiryo UI" panose="020B0604030504040204" pitchFamily="50" charset="-128"/>
                <a:ea typeface="Meiryo UI" panose="020B0604030504040204" pitchFamily="50" charset="-128"/>
                <a:cs typeface="Meiryo UI" panose="020B0604030504040204" pitchFamily="50" charset="-128"/>
              </a:rPr>
              <a:t>13.40</a:t>
            </a:r>
            <a:endParaRPr kumimoji="1" lang="ja-JP" altLang="en-US" sz="923"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146321" y="-1437065"/>
            <a:ext cx="521297" cy="234360"/>
          </a:xfrm>
          <a:prstGeom prst="rect">
            <a:avLst/>
          </a:prstGeom>
          <a:noFill/>
        </p:spPr>
        <p:txBody>
          <a:bodyPr wrap="none" rtlCol="0">
            <a:spAutoFit/>
          </a:bodyPr>
          <a:lstStyle/>
          <a:p>
            <a:r>
              <a:rPr kumimoji="1" lang="en-US" altLang="ja-JP" sz="923" dirty="0">
                <a:latin typeface="Meiryo UI" panose="020B0604030504040204" pitchFamily="50" charset="-128"/>
                <a:ea typeface="Meiryo UI" panose="020B0604030504040204" pitchFamily="50" charset="-128"/>
                <a:cs typeface="Meiryo UI" panose="020B0604030504040204" pitchFamily="50" charset="-128"/>
              </a:rPr>
              <a:t>13.00</a:t>
            </a:r>
            <a:endParaRPr kumimoji="1" lang="ja-JP" altLang="en-US" sz="923"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601266" y="-1437063"/>
            <a:ext cx="521297" cy="234360"/>
          </a:xfrm>
          <a:prstGeom prst="rect">
            <a:avLst/>
          </a:prstGeom>
          <a:noFill/>
        </p:spPr>
        <p:txBody>
          <a:bodyPr wrap="none" rtlCol="0">
            <a:spAutoFit/>
          </a:bodyPr>
          <a:lstStyle/>
          <a:p>
            <a:r>
              <a:rPr kumimoji="1" lang="en-US" altLang="ja-JP" sz="923" dirty="0">
                <a:latin typeface="Meiryo UI" panose="020B0604030504040204" pitchFamily="50" charset="-128"/>
                <a:ea typeface="Meiryo UI" panose="020B0604030504040204" pitchFamily="50" charset="-128"/>
                <a:cs typeface="Meiryo UI" panose="020B0604030504040204" pitchFamily="50" charset="-128"/>
              </a:rPr>
              <a:t>10.80</a:t>
            </a:r>
            <a:endParaRPr kumimoji="1" lang="ja-JP" altLang="en-US" sz="923"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1193752" y="-1437064"/>
            <a:ext cx="521297" cy="234360"/>
          </a:xfrm>
          <a:prstGeom prst="rect">
            <a:avLst/>
          </a:prstGeom>
          <a:noFill/>
        </p:spPr>
        <p:txBody>
          <a:bodyPr wrap="none" rtlCol="0">
            <a:spAutoFit/>
          </a:bodyPr>
          <a:lstStyle/>
          <a:p>
            <a:r>
              <a:rPr kumimoji="1" lang="en-US" altLang="ja-JP" sz="923" dirty="0">
                <a:latin typeface="Meiryo UI" panose="020B0604030504040204" pitchFamily="50" charset="-128"/>
                <a:ea typeface="Meiryo UI" panose="020B0604030504040204" pitchFamily="50" charset="-128"/>
                <a:cs typeface="Meiryo UI" panose="020B0604030504040204" pitchFamily="50" charset="-128"/>
              </a:rPr>
              <a:t>10.20</a:t>
            </a:r>
            <a:endParaRPr kumimoji="1" lang="ja-JP" altLang="en-US" sz="923"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4411153" y="-1437063"/>
            <a:ext cx="447558" cy="234360"/>
          </a:xfrm>
          <a:prstGeom prst="rect">
            <a:avLst/>
          </a:prstGeom>
          <a:noFill/>
        </p:spPr>
        <p:txBody>
          <a:bodyPr wrap="none" rtlCol="0">
            <a:spAutoFit/>
          </a:bodyPr>
          <a:lstStyle/>
          <a:p>
            <a:r>
              <a:rPr kumimoji="1" lang="en-US" altLang="ja-JP" sz="923" dirty="0">
                <a:latin typeface="Meiryo UI" panose="020B0604030504040204" pitchFamily="50" charset="-128"/>
                <a:ea typeface="Meiryo UI" panose="020B0604030504040204" pitchFamily="50" charset="-128"/>
                <a:cs typeface="Meiryo UI" panose="020B0604030504040204" pitchFamily="50" charset="-128"/>
              </a:rPr>
              <a:t>0.40</a:t>
            </a:r>
            <a:endParaRPr kumimoji="1" lang="ja-JP" altLang="en-US" sz="923"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5003640" y="-1437064"/>
            <a:ext cx="447558" cy="234360"/>
          </a:xfrm>
          <a:prstGeom prst="rect">
            <a:avLst/>
          </a:prstGeom>
          <a:noFill/>
        </p:spPr>
        <p:txBody>
          <a:bodyPr wrap="none" rtlCol="0">
            <a:spAutoFit/>
          </a:bodyPr>
          <a:lstStyle/>
          <a:p>
            <a:r>
              <a:rPr kumimoji="1" lang="en-US" altLang="ja-JP" sz="923" dirty="0">
                <a:latin typeface="Meiryo UI" panose="020B0604030504040204" pitchFamily="50" charset="-128"/>
                <a:ea typeface="Meiryo UI" panose="020B0604030504040204" pitchFamily="50" charset="-128"/>
                <a:cs typeface="Meiryo UI" panose="020B0604030504040204" pitchFamily="50" charset="-128"/>
              </a:rPr>
              <a:t>0.40</a:t>
            </a:r>
            <a:endParaRPr kumimoji="1" lang="ja-JP" altLang="en-US" sz="923"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5935464" y="-1437064"/>
            <a:ext cx="447558" cy="234360"/>
          </a:xfrm>
          <a:prstGeom prst="rect">
            <a:avLst/>
          </a:prstGeom>
          <a:noFill/>
        </p:spPr>
        <p:txBody>
          <a:bodyPr wrap="none" rtlCol="0">
            <a:spAutoFit/>
          </a:bodyPr>
          <a:lstStyle/>
          <a:p>
            <a:r>
              <a:rPr kumimoji="1" lang="en-US" altLang="ja-JP" sz="923" dirty="0">
                <a:latin typeface="Meiryo UI" panose="020B0604030504040204" pitchFamily="50" charset="-128"/>
                <a:ea typeface="Meiryo UI" panose="020B0604030504040204" pitchFamily="50" charset="-128"/>
                <a:cs typeface="Meiryo UI" panose="020B0604030504040204" pitchFamily="50" charset="-128"/>
              </a:rPr>
              <a:t>3.00</a:t>
            </a:r>
            <a:endParaRPr kumimoji="1" lang="ja-JP" altLang="en-US" sz="923"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8538569" y="-1437064"/>
            <a:ext cx="521297" cy="234360"/>
          </a:xfrm>
          <a:prstGeom prst="rect">
            <a:avLst/>
          </a:prstGeom>
          <a:noFill/>
        </p:spPr>
        <p:txBody>
          <a:bodyPr wrap="none" rtlCol="0">
            <a:spAutoFit/>
          </a:bodyPr>
          <a:lstStyle/>
          <a:p>
            <a:r>
              <a:rPr kumimoji="1" lang="en-US" altLang="ja-JP" sz="923" dirty="0">
                <a:latin typeface="Meiryo UI" panose="020B0604030504040204" pitchFamily="50" charset="-128"/>
                <a:ea typeface="Meiryo UI" panose="020B0604030504040204" pitchFamily="50" charset="-128"/>
                <a:cs typeface="Meiryo UI" panose="020B0604030504040204" pitchFamily="50" charset="-128"/>
              </a:rPr>
              <a:t>10.20</a:t>
            </a:r>
            <a:endParaRPr kumimoji="1" lang="ja-JP" altLang="en-US" sz="923"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9690697" y="-1437064"/>
            <a:ext cx="521297" cy="234360"/>
          </a:xfrm>
          <a:prstGeom prst="rect">
            <a:avLst/>
          </a:prstGeom>
          <a:noFill/>
        </p:spPr>
        <p:txBody>
          <a:bodyPr wrap="none" rtlCol="0">
            <a:spAutoFit/>
          </a:bodyPr>
          <a:lstStyle/>
          <a:p>
            <a:r>
              <a:rPr kumimoji="1" lang="en-US" altLang="ja-JP" sz="923" dirty="0">
                <a:latin typeface="Meiryo UI" panose="020B0604030504040204" pitchFamily="50" charset="-128"/>
                <a:ea typeface="Meiryo UI" panose="020B0604030504040204" pitchFamily="50" charset="-128"/>
                <a:cs typeface="Meiryo UI" panose="020B0604030504040204" pitchFamily="50" charset="-128"/>
              </a:rPr>
              <a:t>13.40</a:t>
            </a:r>
            <a:endParaRPr kumimoji="1" lang="ja-JP" altLang="en-US" sz="923"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61330281"/>
      </p:ext>
    </p:extLst>
  </p:cSld>
  <p:clrMap bg1="lt1" tx1="dk1" bg2="lt2" tx2="dk2" accent1="accent1" accent2="accent2" accent3="accent3" accent4="accent4" accent5="accent5" accent6="accent6" hlink="hlink" folHlink="folHlink"/>
  <p:sldLayoutIdLst>
    <p:sldLayoutId id="2147484036" r:id="rId1"/>
    <p:sldLayoutId id="2147484037" r:id="rId2"/>
    <p:sldLayoutId id="2147484038" r:id="rId3"/>
    <p:sldLayoutId id="2147484039" r:id="rId4"/>
    <p:sldLayoutId id="2147484041" r:id="rId5"/>
    <p:sldLayoutId id="2147484043" r:id="rId6"/>
    <p:sldLayoutId id="2147484044" r:id="rId7"/>
  </p:sldLayoutIdLst>
  <p:hf hdr="0" ftr="0" dt="0"/>
  <p:txStyles>
    <p:titleStyle>
      <a:lvl1pPr algn="ctr" rtl="0" eaLnBrk="1" fontAlgn="base" hangingPunct="1">
        <a:spcBef>
          <a:spcPct val="0"/>
        </a:spcBef>
        <a:spcAft>
          <a:spcPct val="0"/>
        </a:spcAft>
        <a:defRPr kumimoji="1" sz="29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1846">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846">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846">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846">
          <a:solidFill>
            <a:schemeClr val="tx2"/>
          </a:solidFill>
          <a:latin typeface="Arial" charset="0"/>
          <a:ea typeface="HGPｺﾞｼｯｸE" pitchFamily="50" charset="-128"/>
        </a:defRPr>
      </a:lvl5pPr>
      <a:lvl6pPr marL="422037" algn="l" rtl="0" eaLnBrk="1" fontAlgn="base" hangingPunct="1">
        <a:spcBef>
          <a:spcPct val="0"/>
        </a:spcBef>
        <a:spcAft>
          <a:spcPct val="0"/>
        </a:spcAft>
        <a:defRPr kumimoji="1" sz="1846">
          <a:solidFill>
            <a:schemeClr val="tx2"/>
          </a:solidFill>
          <a:latin typeface="Arial" charset="0"/>
          <a:ea typeface="HGPｺﾞｼｯｸE" pitchFamily="50" charset="-128"/>
        </a:defRPr>
      </a:lvl6pPr>
      <a:lvl7pPr marL="844073" algn="l" rtl="0" eaLnBrk="1" fontAlgn="base" hangingPunct="1">
        <a:spcBef>
          <a:spcPct val="0"/>
        </a:spcBef>
        <a:spcAft>
          <a:spcPct val="0"/>
        </a:spcAft>
        <a:defRPr kumimoji="1" sz="1846">
          <a:solidFill>
            <a:schemeClr val="tx2"/>
          </a:solidFill>
          <a:latin typeface="Arial" charset="0"/>
          <a:ea typeface="HGPｺﾞｼｯｸE" pitchFamily="50" charset="-128"/>
        </a:defRPr>
      </a:lvl7pPr>
      <a:lvl8pPr marL="1266109" algn="l" rtl="0" eaLnBrk="1" fontAlgn="base" hangingPunct="1">
        <a:spcBef>
          <a:spcPct val="0"/>
        </a:spcBef>
        <a:spcAft>
          <a:spcPct val="0"/>
        </a:spcAft>
        <a:defRPr kumimoji="1" sz="1846">
          <a:solidFill>
            <a:schemeClr val="tx2"/>
          </a:solidFill>
          <a:latin typeface="Arial" charset="0"/>
          <a:ea typeface="HGPｺﾞｼｯｸE" pitchFamily="50" charset="-128"/>
        </a:defRPr>
      </a:lvl8pPr>
      <a:lvl9pPr marL="1688145" algn="l" rtl="0" eaLnBrk="1" fontAlgn="base" hangingPunct="1">
        <a:spcBef>
          <a:spcPct val="0"/>
        </a:spcBef>
        <a:spcAft>
          <a:spcPct val="0"/>
        </a:spcAft>
        <a:defRPr kumimoji="1" sz="1846">
          <a:solidFill>
            <a:schemeClr val="tx2"/>
          </a:solidFill>
          <a:latin typeface="Arial" charset="0"/>
          <a:ea typeface="HGPｺﾞｼｯｸE" pitchFamily="50" charset="-128"/>
        </a:defRPr>
      </a:lvl9pPr>
    </p:titleStyle>
    <p:bodyStyle>
      <a:lvl1pPr marL="316527" indent="-316527" algn="l" rtl="0" eaLnBrk="1" fontAlgn="base" hangingPunct="1">
        <a:spcBef>
          <a:spcPct val="20000"/>
        </a:spcBef>
        <a:spcAft>
          <a:spcPct val="0"/>
        </a:spcAft>
        <a:defRPr kumimoji="1" sz="147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11779" indent="-162660" algn="l" rtl="0" eaLnBrk="1" fontAlgn="base" hangingPunct="1">
        <a:lnSpc>
          <a:spcPct val="110000"/>
        </a:lnSpc>
        <a:spcBef>
          <a:spcPct val="0"/>
        </a:spcBef>
        <a:spcAft>
          <a:spcPct val="0"/>
        </a:spcAft>
        <a:buChar char="–"/>
        <a:defRPr kumimoji="1" sz="1292">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745891" indent="-168522" algn="l" rtl="0" eaLnBrk="1" fontAlgn="base" hangingPunct="1">
        <a:lnSpc>
          <a:spcPct val="110000"/>
        </a:lnSpc>
        <a:spcBef>
          <a:spcPct val="0"/>
        </a:spcBef>
        <a:spcAft>
          <a:spcPct val="0"/>
        </a:spcAft>
        <a:buChar char="•"/>
        <a:defRPr kumimoji="1" sz="1477">
          <a:solidFill>
            <a:schemeClr val="tx1"/>
          </a:solidFill>
          <a:latin typeface="Times New Roman" pitchFamily="18" charset="0"/>
          <a:ea typeface="+mn-ea"/>
        </a:defRPr>
      </a:lvl3pPr>
      <a:lvl4pPr marL="1074141" indent="-162660" algn="l" rtl="0" eaLnBrk="1" fontAlgn="base" hangingPunct="1">
        <a:lnSpc>
          <a:spcPct val="110000"/>
        </a:lnSpc>
        <a:spcBef>
          <a:spcPct val="0"/>
        </a:spcBef>
        <a:spcAft>
          <a:spcPct val="0"/>
        </a:spcAft>
        <a:buFont typeface="Arial" charset="0"/>
        <a:buChar char="»"/>
        <a:defRPr kumimoji="1" sz="1477">
          <a:solidFill>
            <a:schemeClr val="tx1"/>
          </a:solidFill>
          <a:latin typeface="Times New Roman" pitchFamily="18" charset="0"/>
          <a:ea typeface="+mn-ea"/>
        </a:defRPr>
      </a:lvl4pPr>
      <a:lvl5pPr marL="1408254" indent="-168522" algn="l" rtl="0" eaLnBrk="1" fontAlgn="base" hangingPunct="1">
        <a:lnSpc>
          <a:spcPct val="110000"/>
        </a:lnSpc>
        <a:spcBef>
          <a:spcPct val="0"/>
        </a:spcBef>
        <a:spcAft>
          <a:spcPct val="0"/>
        </a:spcAft>
        <a:buFont typeface="Wingdings" pitchFamily="2" charset="2"/>
        <a:buChar char="w"/>
        <a:defRPr kumimoji="1" sz="1477">
          <a:solidFill>
            <a:schemeClr val="tx1"/>
          </a:solidFill>
          <a:latin typeface="Times New Roman" pitchFamily="18" charset="0"/>
          <a:ea typeface="+mn-ea"/>
        </a:defRPr>
      </a:lvl5pPr>
      <a:lvl6pPr marL="1830290" indent="-168522" algn="l" rtl="0" eaLnBrk="1" fontAlgn="base" hangingPunct="1">
        <a:lnSpc>
          <a:spcPct val="110000"/>
        </a:lnSpc>
        <a:spcBef>
          <a:spcPct val="0"/>
        </a:spcBef>
        <a:spcAft>
          <a:spcPct val="0"/>
        </a:spcAft>
        <a:buFont typeface="Wingdings" pitchFamily="2" charset="2"/>
        <a:buChar char="w"/>
        <a:defRPr kumimoji="1" sz="1477">
          <a:solidFill>
            <a:schemeClr val="tx1"/>
          </a:solidFill>
          <a:latin typeface="Times New Roman" pitchFamily="18" charset="0"/>
          <a:ea typeface="+mn-ea"/>
        </a:defRPr>
      </a:lvl6pPr>
      <a:lvl7pPr marL="2252327" indent="-168522" algn="l" rtl="0" eaLnBrk="1" fontAlgn="base" hangingPunct="1">
        <a:lnSpc>
          <a:spcPct val="110000"/>
        </a:lnSpc>
        <a:spcBef>
          <a:spcPct val="0"/>
        </a:spcBef>
        <a:spcAft>
          <a:spcPct val="0"/>
        </a:spcAft>
        <a:buFont typeface="Wingdings" pitchFamily="2" charset="2"/>
        <a:buChar char="w"/>
        <a:defRPr kumimoji="1" sz="1477">
          <a:solidFill>
            <a:schemeClr val="tx1"/>
          </a:solidFill>
          <a:latin typeface="Times New Roman" pitchFamily="18" charset="0"/>
          <a:ea typeface="+mn-ea"/>
        </a:defRPr>
      </a:lvl7pPr>
      <a:lvl8pPr marL="2674363" indent="-168522" algn="l" rtl="0" eaLnBrk="1" fontAlgn="base" hangingPunct="1">
        <a:lnSpc>
          <a:spcPct val="110000"/>
        </a:lnSpc>
        <a:spcBef>
          <a:spcPct val="0"/>
        </a:spcBef>
        <a:spcAft>
          <a:spcPct val="0"/>
        </a:spcAft>
        <a:buFont typeface="Wingdings" pitchFamily="2" charset="2"/>
        <a:buChar char="w"/>
        <a:defRPr kumimoji="1" sz="1477">
          <a:solidFill>
            <a:schemeClr val="tx1"/>
          </a:solidFill>
          <a:latin typeface="Times New Roman" pitchFamily="18" charset="0"/>
          <a:ea typeface="+mn-ea"/>
        </a:defRPr>
      </a:lvl8pPr>
      <a:lvl9pPr marL="3096400" indent="-168522" algn="l" rtl="0" eaLnBrk="1" fontAlgn="base" hangingPunct="1">
        <a:lnSpc>
          <a:spcPct val="110000"/>
        </a:lnSpc>
        <a:spcBef>
          <a:spcPct val="0"/>
        </a:spcBef>
        <a:spcAft>
          <a:spcPct val="0"/>
        </a:spcAft>
        <a:buFont typeface="Wingdings" pitchFamily="2" charset="2"/>
        <a:buChar char="w"/>
        <a:defRPr kumimoji="1" sz="1477">
          <a:solidFill>
            <a:schemeClr val="tx1"/>
          </a:solidFill>
          <a:latin typeface="Times New Roman" pitchFamily="18" charset="0"/>
          <a:ea typeface="+mn-ea"/>
        </a:defRPr>
      </a:lvl9pPr>
    </p:bodyStyle>
    <p:otherStyle>
      <a:defPPr>
        <a:defRPr lang="ja-JP"/>
      </a:defPPr>
      <a:lvl1pPr marL="0" algn="l" defTabSz="844073" rtl="0" eaLnBrk="1" latinLnBrk="0" hangingPunct="1">
        <a:defRPr kumimoji="1" sz="1662" kern="1200">
          <a:solidFill>
            <a:schemeClr val="tx1"/>
          </a:solidFill>
          <a:latin typeface="+mn-lt"/>
          <a:ea typeface="+mn-ea"/>
          <a:cs typeface="+mn-cs"/>
        </a:defRPr>
      </a:lvl1pPr>
      <a:lvl2pPr marL="422037" algn="l" defTabSz="844073" rtl="0" eaLnBrk="1" latinLnBrk="0" hangingPunct="1">
        <a:defRPr kumimoji="1" sz="1662" kern="1200">
          <a:solidFill>
            <a:schemeClr val="tx1"/>
          </a:solidFill>
          <a:latin typeface="+mn-lt"/>
          <a:ea typeface="+mn-ea"/>
          <a:cs typeface="+mn-cs"/>
        </a:defRPr>
      </a:lvl2pPr>
      <a:lvl3pPr marL="844073" algn="l" defTabSz="844073" rtl="0" eaLnBrk="1" latinLnBrk="0" hangingPunct="1">
        <a:defRPr kumimoji="1" sz="1662" kern="1200">
          <a:solidFill>
            <a:schemeClr val="tx1"/>
          </a:solidFill>
          <a:latin typeface="+mn-lt"/>
          <a:ea typeface="+mn-ea"/>
          <a:cs typeface="+mn-cs"/>
        </a:defRPr>
      </a:lvl3pPr>
      <a:lvl4pPr marL="1266109" algn="l" defTabSz="844073" rtl="0" eaLnBrk="1" latinLnBrk="0" hangingPunct="1">
        <a:defRPr kumimoji="1" sz="1662" kern="1200">
          <a:solidFill>
            <a:schemeClr val="tx1"/>
          </a:solidFill>
          <a:latin typeface="+mn-lt"/>
          <a:ea typeface="+mn-ea"/>
          <a:cs typeface="+mn-cs"/>
        </a:defRPr>
      </a:lvl4pPr>
      <a:lvl5pPr marL="1688145" algn="l" defTabSz="844073" rtl="0" eaLnBrk="1" latinLnBrk="0" hangingPunct="1">
        <a:defRPr kumimoji="1" sz="1662" kern="1200">
          <a:solidFill>
            <a:schemeClr val="tx1"/>
          </a:solidFill>
          <a:latin typeface="+mn-lt"/>
          <a:ea typeface="+mn-ea"/>
          <a:cs typeface="+mn-cs"/>
        </a:defRPr>
      </a:lvl5pPr>
      <a:lvl6pPr marL="2110183" algn="l" defTabSz="844073" rtl="0" eaLnBrk="1" latinLnBrk="0" hangingPunct="1">
        <a:defRPr kumimoji="1" sz="1662" kern="1200">
          <a:solidFill>
            <a:schemeClr val="tx1"/>
          </a:solidFill>
          <a:latin typeface="+mn-lt"/>
          <a:ea typeface="+mn-ea"/>
          <a:cs typeface="+mn-cs"/>
        </a:defRPr>
      </a:lvl6pPr>
      <a:lvl7pPr marL="2532218" algn="l" defTabSz="844073" rtl="0" eaLnBrk="1" latinLnBrk="0" hangingPunct="1">
        <a:defRPr kumimoji="1" sz="1662" kern="1200">
          <a:solidFill>
            <a:schemeClr val="tx1"/>
          </a:solidFill>
          <a:latin typeface="+mn-lt"/>
          <a:ea typeface="+mn-ea"/>
          <a:cs typeface="+mn-cs"/>
        </a:defRPr>
      </a:lvl7pPr>
      <a:lvl8pPr marL="2954255" algn="l" defTabSz="844073" rtl="0" eaLnBrk="1" latinLnBrk="0" hangingPunct="1">
        <a:defRPr kumimoji="1" sz="1662" kern="1200">
          <a:solidFill>
            <a:schemeClr val="tx1"/>
          </a:solidFill>
          <a:latin typeface="+mn-lt"/>
          <a:ea typeface="+mn-ea"/>
          <a:cs typeface="+mn-cs"/>
        </a:defRPr>
      </a:lvl8pPr>
      <a:lvl9pPr marL="3376292" algn="l" defTabSz="84407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タイトル"/>
          <p:cNvSpPr>
            <a:spLocks noGrp="1" noChangeArrowheads="1"/>
          </p:cNvSpPr>
          <p:nvPr>
            <p:ph type="title"/>
          </p:nvPr>
        </p:nvSpPr>
        <p:spPr bwMode="auto">
          <a:xfrm>
            <a:off x="0" y="6351"/>
            <a:ext cx="9906000"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7171" name="Rectangle 3"/>
          <p:cNvSpPr>
            <a:spLocks noGrp="1" noChangeArrowheads="1"/>
          </p:cNvSpPr>
          <p:nvPr>
            <p:ph type="body" idx="1"/>
          </p:nvPr>
        </p:nvSpPr>
        <p:spPr bwMode="auto">
          <a:xfrm>
            <a:off x="125545" y="693738"/>
            <a:ext cx="9651471"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cxnSp>
        <p:nvCxnSpPr>
          <p:cNvPr id="7172" name="直線コネクタ 18"/>
          <p:cNvCxnSpPr>
            <a:cxnSpLocks noChangeShapeType="1"/>
          </p:cNvCxnSpPr>
          <p:nvPr/>
        </p:nvCxnSpPr>
        <p:spPr bwMode="auto">
          <a:xfrm>
            <a:off x="125545" y="-1149350"/>
            <a:ext cx="0" cy="1081087"/>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3" name="直線コネクタ 19"/>
          <p:cNvCxnSpPr>
            <a:cxnSpLocks noChangeShapeType="1"/>
          </p:cNvCxnSpPr>
          <p:nvPr/>
        </p:nvCxnSpPr>
        <p:spPr bwMode="auto">
          <a:xfrm>
            <a:off x="271727" y="-1149350"/>
            <a:ext cx="0" cy="1081087"/>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4" name="直線コネクタ 20"/>
          <p:cNvCxnSpPr>
            <a:cxnSpLocks noChangeShapeType="1"/>
          </p:cNvCxnSpPr>
          <p:nvPr/>
        </p:nvCxnSpPr>
        <p:spPr bwMode="auto">
          <a:xfrm>
            <a:off x="1064552" y="-1149350"/>
            <a:ext cx="0" cy="1081087"/>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5" name="直線コネクタ 21"/>
          <p:cNvCxnSpPr>
            <a:cxnSpLocks noChangeShapeType="1"/>
          </p:cNvCxnSpPr>
          <p:nvPr/>
        </p:nvCxnSpPr>
        <p:spPr bwMode="auto">
          <a:xfrm>
            <a:off x="1279525" y="-1149350"/>
            <a:ext cx="0" cy="1081087"/>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6" name="直線コネクタ 22"/>
          <p:cNvCxnSpPr>
            <a:cxnSpLocks noChangeShapeType="1"/>
          </p:cNvCxnSpPr>
          <p:nvPr/>
        </p:nvCxnSpPr>
        <p:spPr bwMode="auto">
          <a:xfrm>
            <a:off x="4806818" y="-1149350"/>
            <a:ext cx="0" cy="1081087"/>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7" name="直線コネクタ 23"/>
          <p:cNvCxnSpPr>
            <a:cxnSpLocks noChangeShapeType="1"/>
          </p:cNvCxnSpPr>
          <p:nvPr/>
        </p:nvCxnSpPr>
        <p:spPr bwMode="auto">
          <a:xfrm>
            <a:off x="5097462" y="-1149350"/>
            <a:ext cx="0" cy="1081087"/>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8" name="直線コネクタ 24"/>
          <p:cNvCxnSpPr>
            <a:cxnSpLocks noChangeShapeType="1"/>
          </p:cNvCxnSpPr>
          <p:nvPr/>
        </p:nvCxnSpPr>
        <p:spPr bwMode="auto">
          <a:xfrm>
            <a:off x="6033029" y="-1149350"/>
            <a:ext cx="0" cy="1081087"/>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9" name="直線コネクタ 25"/>
          <p:cNvCxnSpPr>
            <a:cxnSpLocks noChangeShapeType="1"/>
          </p:cNvCxnSpPr>
          <p:nvPr/>
        </p:nvCxnSpPr>
        <p:spPr bwMode="auto">
          <a:xfrm>
            <a:off x="8624756" y="-1149350"/>
            <a:ext cx="0" cy="1081087"/>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80" name="直線コネクタ 26"/>
          <p:cNvCxnSpPr>
            <a:cxnSpLocks noChangeShapeType="1"/>
          </p:cNvCxnSpPr>
          <p:nvPr/>
        </p:nvCxnSpPr>
        <p:spPr bwMode="auto">
          <a:xfrm>
            <a:off x="9777016" y="-1149350"/>
            <a:ext cx="0" cy="1081087"/>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1" name="テキスト ボックス 5">
            <a:extLst>
              <a:ext uri="{FF2B5EF4-FFF2-40B4-BE49-F238E27FC236}">
                <a16:creationId xmlns:a16="http://schemas.microsoft.com/office/drawing/2014/main" id="{81584961-81E6-4FBC-BC77-3337D5FCA4FD}"/>
              </a:ext>
            </a:extLst>
          </p:cNvPr>
          <p:cNvSpPr txBox="1">
            <a:spLocks noChangeArrowheads="1"/>
          </p:cNvSpPr>
          <p:nvPr/>
        </p:nvSpPr>
        <p:spPr bwMode="auto">
          <a:xfrm>
            <a:off x="-309562" y="-1436688"/>
            <a:ext cx="5501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en-US" altLang="ja-JP" sz="1000">
                <a:latin typeface="Meiryo UI" panose="020B0604030504040204" pitchFamily="50" charset="-128"/>
                <a:ea typeface="Meiryo UI" panose="020B0604030504040204" pitchFamily="50" charset="-128"/>
              </a:rPr>
              <a:t>13.40</a:t>
            </a:r>
            <a:endParaRPr lang="ja-JP" altLang="en-US" sz="1000">
              <a:latin typeface="Meiryo UI" panose="020B0604030504040204" pitchFamily="50" charset="-128"/>
              <a:ea typeface="Meiryo UI" panose="020B0604030504040204" pitchFamily="50" charset="-128"/>
            </a:endParaRPr>
          </a:p>
        </p:txBody>
      </p:sp>
      <p:sp>
        <p:nvSpPr>
          <p:cNvPr id="7182" name="テキスト ボックス 35">
            <a:extLst>
              <a:ext uri="{FF2B5EF4-FFF2-40B4-BE49-F238E27FC236}">
                <a16:creationId xmlns:a16="http://schemas.microsoft.com/office/drawing/2014/main" id="{F22AB1AD-EE05-4A0B-9493-89CCA0A6561F}"/>
              </a:ext>
            </a:extLst>
          </p:cNvPr>
          <p:cNvSpPr txBox="1">
            <a:spLocks noChangeArrowheads="1"/>
          </p:cNvSpPr>
          <p:nvPr/>
        </p:nvSpPr>
        <p:spPr bwMode="auto">
          <a:xfrm>
            <a:off x="146183" y="-1436688"/>
            <a:ext cx="5501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en-US" altLang="ja-JP" sz="1000">
                <a:latin typeface="Meiryo UI" panose="020B0604030504040204" pitchFamily="50" charset="-128"/>
                <a:ea typeface="Meiryo UI" panose="020B0604030504040204" pitchFamily="50" charset="-128"/>
              </a:rPr>
              <a:t>13.00</a:t>
            </a:r>
            <a:endParaRPr lang="ja-JP" altLang="en-US" sz="1000">
              <a:latin typeface="Meiryo UI" panose="020B0604030504040204" pitchFamily="50" charset="-128"/>
              <a:ea typeface="Meiryo UI" panose="020B0604030504040204" pitchFamily="50" charset="-128"/>
            </a:endParaRPr>
          </a:p>
        </p:txBody>
      </p:sp>
      <p:sp>
        <p:nvSpPr>
          <p:cNvPr id="7183" name="テキスト ボックス 36">
            <a:extLst>
              <a:ext uri="{FF2B5EF4-FFF2-40B4-BE49-F238E27FC236}">
                <a16:creationId xmlns:a16="http://schemas.microsoft.com/office/drawing/2014/main" id="{D412EA84-FD09-4A49-8395-C03D4347A1B3}"/>
              </a:ext>
            </a:extLst>
          </p:cNvPr>
          <p:cNvSpPr txBox="1">
            <a:spLocks noChangeArrowheads="1"/>
          </p:cNvSpPr>
          <p:nvPr/>
        </p:nvSpPr>
        <p:spPr bwMode="auto">
          <a:xfrm>
            <a:off x="601928" y="-1436688"/>
            <a:ext cx="5501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en-US" altLang="ja-JP" sz="1000">
                <a:latin typeface="Meiryo UI" panose="020B0604030504040204" pitchFamily="50" charset="-128"/>
                <a:ea typeface="Meiryo UI" panose="020B0604030504040204" pitchFamily="50" charset="-128"/>
              </a:rPr>
              <a:t>10.80</a:t>
            </a:r>
            <a:endParaRPr lang="ja-JP" altLang="en-US" sz="1000">
              <a:latin typeface="Meiryo UI" panose="020B0604030504040204" pitchFamily="50" charset="-128"/>
              <a:ea typeface="Meiryo UI" panose="020B0604030504040204" pitchFamily="50" charset="-128"/>
            </a:endParaRPr>
          </a:p>
        </p:txBody>
      </p:sp>
      <p:sp>
        <p:nvSpPr>
          <p:cNvPr id="7184" name="テキスト ボックス 37">
            <a:extLst>
              <a:ext uri="{FF2B5EF4-FFF2-40B4-BE49-F238E27FC236}">
                <a16:creationId xmlns:a16="http://schemas.microsoft.com/office/drawing/2014/main" id="{82AD1561-C4BA-46F2-B468-0AEDDB9C58EE}"/>
              </a:ext>
            </a:extLst>
          </p:cNvPr>
          <p:cNvSpPr txBox="1">
            <a:spLocks noChangeArrowheads="1"/>
          </p:cNvSpPr>
          <p:nvPr/>
        </p:nvSpPr>
        <p:spPr bwMode="auto">
          <a:xfrm>
            <a:off x="1193536" y="-1436688"/>
            <a:ext cx="5501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en-US" altLang="ja-JP" sz="1000">
                <a:latin typeface="Meiryo UI" panose="020B0604030504040204" pitchFamily="50" charset="-128"/>
                <a:ea typeface="Meiryo UI" panose="020B0604030504040204" pitchFamily="50" charset="-128"/>
              </a:rPr>
              <a:t>10.20</a:t>
            </a:r>
            <a:endParaRPr lang="ja-JP" altLang="en-US" sz="1000">
              <a:latin typeface="Meiryo UI" panose="020B0604030504040204" pitchFamily="50" charset="-128"/>
              <a:ea typeface="Meiryo UI" panose="020B0604030504040204" pitchFamily="50" charset="-128"/>
            </a:endParaRPr>
          </a:p>
        </p:txBody>
      </p:sp>
      <p:sp>
        <p:nvSpPr>
          <p:cNvPr id="7185" name="テキスト ボックス 38">
            <a:extLst>
              <a:ext uri="{FF2B5EF4-FFF2-40B4-BE49-F238E27FC236}">
                <a16:creationId xmlns:a16="http://schemas.microsoft.com/office/drawing/2014/main" id="{A5C065C7-BD31-4E7A-80E4-D321EDA5407A}"/>
              </a:ext>
            </a:extLst>
          </p:cNvPr>
          <p:cNvSpPr txBox="1">
            <a:spLocks noChangeArrowheads="1"/>
          </p:cNvSpPr>
          <p:nvPr/>
        </p:nvSpPr>
        <p:spPr bwMode="auto">
          <a:xfrm>
            <a:off x="4411266" y="-1436688"/>
            <a:ext cx="470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en-US" altLang="ja-JP" sz="1000">
                <a:latin typeface="Meiryo UI" panose="020B0604030504040204" pitchFamily="50" charset="-128"/>
                <a:ea typeface="Meiryo UI" panose="020B0604030504040204" pitchFamily="50" charset="-128"/>
              </a:rPr>
              <a:t>0.40</a:t>
            </a:r>
            <a:endParaRPr lang="ja-JP" altLang="en-US" sz="1000">
              <a:latin typeface="Meiryo UI" panose="020B0604030504040204" pitchFamily="50" charset="-128"/>
              <a:ea typeface="Meiryo UI" panose="020B0604030504040204" pitchFamily="50" charset="-128"/>
            </a:endParaRPr>
          </a:p>
        </p:txBody>
      </p:sp>
      <p:sp>
        <p:nvSpPr>
          <p:cNvPr id="7186" name="テキスト ボックス 39">
            <a:extLst>
              <a:ext uri="{FF2B5EF4-FFF2-40B4-BE49-F238E27FC236}">
                <a16:creationId xmlns:a16="http://schemas.microsoft.com/office/drawing/2014/main" id="{53E843B8-39B6-4159-8E48-5B24B03F190A}"/>
              </a:ext>
            </a:extLst>
          </p:cNvPr>
          <p:cNvSpPr txBox="1">
            <a:spLocks noChangeArrowheads="1"/>
          </p:cNvSpPr>
          <p:nvPr/>
        </p:nvSpPr>
        <p:spPr bwMode="auto">
          <a:xfrm>
            <a:off x="5002875" y="-1436688"/>
            <a:ext cx="470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en-US" altLang="ja-JP" sz="1000">
                <a:latin typeface="Meiryo UI" panose="020B0604030504040204" pitchFamily="50" charset="-128"/>
                <a:ea typeface="Meiryo UI" panose="020B0604030504040204" pitchFamily="50" charset="-128"/>
              </a:rPr>
              <a:t>0.40</a:t>
            </a:r>
            <a:endParaRPr lang="ja-JP" altLang="en-US" sz="1000">
              <a:latin typeface="Meiryo UI" panose="020B0604030504040204" pitchFamily="50" charset="-128"/>
              <a:ea typeface="Meiryo UI" panose="020B0604030504040204" pitchFamily="50" charset="-128"/>
            </a:endParaRPr>
          </a:p>
        </p:txBody>
      </p:sp>
      <p:sp>
        <p:nvSpPr>
          <p:cNvPr id="7187" name="テキスト ボックス 40">
            <a:extLst>
              <a:ext uri="{FF2B5EF4-FFF2-40B4-BE49-F238E27FC236}">
                <a16:creationId xmlns:a16="http://schemas.microsoft.com/office/drawing/2014/main" id="{6C1CC4DB-FF4F-4158-97DF-C2059C63B8FB}"/>
              </a:ext>
            </a:extLst>
          </p:cNvPr>
          <p:cNvSpPr txBox="1">
            <a:spLocks noChangeArrowheads="1"/>
          </p:cNvSpPr>
          <p:nvPr/>
        </p:nvSpPr>
        <p:spPr bwMode="auto">
          <a:xfrm>
            <a:off x="5935002" y="-1436688"/>
            <a:ext cx="470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en-US" altLang="ja-JP" sz="1000">
                <a:latin typeface="Meiryo UI" panose="020B0604030504040204" pitchFamily="50" charset="-128"/>
                <a:ea typeface="Meiryo UI" panose="020B0604030504040204" pitchFamily="50" charset="-128"/>
              </a:rPr>
              <a:t>3.00</a:t>
            </a:r>
            <a:endParaRPr lang="ja-JP" altLang="en-US" sz="1000">
              <a:latin typeface="Meiryo UI" panose="020B0604030504040204" pitchFamily="50" charset="-128"/>
              <a:ea typeface="Meiryo UI" panose="020B0604030504040204" pitchFamily="50" charset="-128"/>
            </a:endParaRPr>
          </a:p>
        </p:txBody>
      </p:sp>
      <p:sp>
        <p:nvSpPr>
          <p:cNvPr id="7188" name="テキスト ボックス 41">
            <a:extLst>
              <a:ext uri="{FF2B5EF4-FFF2-40B4-BE49-F238E27FC236}">
                <a16:creationId xmlns:a16="http://schemas.microsoft.com/office/drawing/2014/main" id="{B0A39872-2AED-4244-ACEA-77A00CD93C31}"/>
              </a:ext>
            </a:extLst>
          </p:cNvPr>
          <p:cNvSpPr txBox="1">
            <a:spLocks noChangeArrowheads="1"/>
          </p:cNvSpPr>
          <p:nvPr/>
        </p:nvSpPr>
        <p:spPr bwMode="auto">
          <a:xfrm>
            <a:off x="8538767" y="-1436688"/>
            <a:ext cx="5501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en-US" altLang="ja-JP" sz="1000">
                <a:latin typeface="Meiryo UI" panose="020B0604030504040204" pitchFamily="50" charset="-128"/>
                <a:ea typeface="Meiryo UI" panose="020B0604030504040204" pitchFamily="50" charset="-128"/>
              </a:rPr>
              <a:t>10.20</a:t>
            </a:r>
            <a:endParaRPr lang="ja-JP" altLang="en-US" sz="1000">
              <a:latin typeface="Meiryo UI" panose="020B0604030504040204" pitchFamily="50" charset="-128"/>
              <a:ea typeface="Meiryo UI" panose="020B0604030504040204" pitchFamily="50" charset="-128"/>
            </a:endParaRPr>
          </a:p>
        </p:txBody>
      </p:sp>
      <p:sp>
        <p:nvSpPr>
          <p:cNvPr id="7189" name="テキスト ボックス 42">
            <a:extLst>
              <a:ext uri="{FF2B5EF4-FFF2-40B4-BE49-F238E27FC236}">
                <a16:creationId xmlns:a16="http://schemas.microsoft.com/office/drawing/2014/main" id="{00BC47CA-A1EC-43CA-A689-D84D598A2159}"/>
              </a:ext>
            </a:extLst>
          </p:cNvPr>
          <p:cNvSpPr txBox="1">
            <a:spLocks noChangeArrowheads="1"/>
          </p:cNvSpPr>
          <p:nvPr/>
        </p:nvSpPr>
        <p:spPr bwMode="auto">
          <a:xfrm>
            <a:off x="9691027" y="-1436688"/>
            <a:ext cx="5501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en-US" altLang="ja-JP" sz="1000">
                <a:latin typeface="Meiryo UI" panose="020B0604030504040204" pitchFamily="50" charset="-128"/>
                <a:ea typeface="Meiryo UI" panose="020B0604030504040204" pitchFamily="50" charset="-128"/>
              </a:rPr>
              <a:t>13.40</a:t>
            </a:r>
            <a:endParaRPr lang="ja-JP" altLang="en-US" sz="10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7395368"/>
      </p:ext>
    </p:extLst>
  </p:cSld>
  <p:clrMap bg1="lt1" tx1="dk1" bg2="lt2" tx2="dk2" accent1="accent1" accent2="accent2" accent3="accent3" accent4="accent4" accent5="accent5" accent6="accent6" hlink="hlink" folHlink="folHlink"/>
  <p:sldLayoutIdLst>
    <p:sldLayoutId id="2147484094" r:id="rId1"/>
    <p:sldLayoutId id="2147484095" r:id="rId2"/>
    <p:sldLayoutId id="2147484096" r:id="rId3"/>
    <p:sldLayoutId id="2147484097" r:id="rId4"/>
    <p:sldLayoutId id="2147484099" r:id="rId5"/>
    <p:sldLayoutId id="2147484100" r:id="rId6"/>
    <p:sldLayoutId id="2147484101" r:id="rId7"/>
  </p:sldLayoutIdLst>
  <p:hf hdr="0" ftr="0" dt="0"/>
  <p:txStyles>
    <p:titleStyle>
      <a:lvl1pPr algn="ctr" rtl="0" eaLnBrk="0" fontAlgn="base" hangingPunct="0">
        <a:spcBef>
          <a:spcPct val="0"/>
        </a:spcBef>
        <a:spcAft>
          <a:spcPct val="0"/>
        </a:spcAft>
        <a:defRPr kumimoji="1" sz="32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ctr" rtl="0" eaLnBrk="0" fontAlgn="base" hangingPunct="0">
        <a:spcBef>
          <a:spcPct val="0"/>
        </a:spcBef>
        <a:spcAft>
          <a:spcPct val="0"/>
        </a:spcAft>
        <a:defRPr kumimoji="1" sz="3200" b="1">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3200" b="1">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3200" b="1">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3200" b="1">
          <a:solidFill>
            <a:schemeClr val="tx1"/>
          </a:solidFill>
          <a:latin typeface="Meiryo UI" panose="020B0604030504040204" pitchFamily="50" charset="-128"/>
          <a:ea typeface="Meiryo UI" panose="020B0604030504040204" pitchFamily="50" charset="-128"/>
        </a:defRPr>
      </a:lvl5pPr>
      <a:lvl6pPr marL="457195"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39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584"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778"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1313" indent="-341313" algn="l" rtl="0" eaLnBrk="0" fontAlgn="base" hangingPunct="0">
        <a:spcBef>
          <a:spcPct val="20000"/>
        </a:spcBef>
        <a:spcAft>
          <a:spcPct val="0"/>
        </a:spcAft>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44500" indent="-174625" algn="l" rtl="0" eaLnBrk="0" fontAlgn="base" hangingPunct="0">
        <a:lnSpc>
          <a:spcPct val="110000"/>
        </a:lnSpc>
        <a:spcBef>
          <a:spcPct val="0"/>
        </a:spcBef>
        <a:spcAft>
          <a:spcPct val="0"/>
        </a:spcAft>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06450" indent="-180975"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2050" indent="-174625" algn="l" rtl="0" eaLnBrk="0" fontAlgn="base" hangingPunct="0">
        <a:lnSpc>
          <a:spcPct val="110000"/>
        </a:lnSpc>
        <a:spcBef>
          <a:spcPct val="0"/>
        </a:spcBef>
        <a:spcAft>
          <a:spcPct val="0"/>
        </a:spcAft>
        <a:buFont typeface="Arial" panose="020B0604020202020204" pitchFamily="34" charset="0"/>
        <a:buChar char="»"/>
        <a:defRPr kumimoji="1" sz="1600">
          <a:solidFill>
            <a:schemeClr val="tx1"/>
          </a:solidFill>
          <a:latin typeface="Times New Roman" pitchFamily="18" charset="0"/>
          <a:ea typeface="+mn-ea"/>
        </a:defRPr>
      </a:lvl4pPr>
      <a:lvl5pPr marL="1524000" indent="-180975" algn="l" rtl="0" eaLnBrk="0" fontAlgn="base" hangingPunct="0">
        <a:lnSpc>
          <a:spcPct val="110000"/>
        </a:lnSpc>
        <a:spcBef>
          <a:spcPct val="0"/>
        </a:spcBef>
        <a:spcAft>
          <a:spcPct val="0"/>
        </a:spcAft>
        <a:buFont typeface="Wingdings" panose="05000000000000000000" pitchFamily="2" charset="2"/>
        <a:buChar char="w"/>
        <a:defRPr kumimoji="1" sz="1600">
          <a:solidFill>
            <a:schemeClr val="tx1"/>
          </a:solidFill>
          <a:latin typeface="Times New Roman" pitchFamily="18" charset="0"/>
          <a:ea typeface="+mn-ea"/>
        </a:defRPr>
      </a:lvl5pPr>
      <a:lvl6pPr marL="1982765" indent="-182561"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60" indent="-182561"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54" indent="-182561"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50" indent="-182561"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390" rtl="0" eaLnBrk="1" latinLnBrk="0" hangingPunct="1">
        <a:defRPr kumimoji="1" sz="1800" kern="1200">
          <a:solidFill>
            <a:schemeClr val="tx1"/>
          </a:solidFill>
          <a:latin typeface="+mn-lt"/>
          <a:ea typeface="+mn-ea"/>
          <a:cs typeface="+mn-cs"/>
        </a:defRPr>
      </a:lvl1pPr>
      <a:lvl2pPr marL="457195" algn="l" defTabSz="914390" rtl="0" eaLnBrk="1" latinLnBrk="0" hangingPunct="1">
        <a:defRPr kumimoji="1" sz="1800" kern="1200">
          <a:solidFill>
            <a:schemeClr val="tx1"/>
          </a:solidFill>
          <a:latin typeface="+mn-lt"/>
          <a:ea typeface="+mn-ea"/>
          <a:cs typeface="+mn-cs"/>
        </a:defRPr>
      </a:lvl2pPr>
      <a:lvl3pPr marL="914390" algn="l" defTabSz="914390" rtl="0" eaLnBrk="1" latinLnBrk="0" hangingPunct="1">
        <a:defRPr kumimoji="1" sz="1800" kern="1200">
          <a:solidFill>
            <a:schemeClr val="tx1"/>
          </a:solidFill>
          <a:latin typeface="+mn-lt"/>
          <a:ea typeface="+mn-ea"/>
          <a:cs typeface="+mn-cs"/>
        </a:defRPr>
      </a:lvl3pPr>
      <a:lvl4pPr marL="1371584" algn="l" defTabSz="914390" rtl="0" eaLnBrk="1" latinLnBrk="0" hangingPunct="1">
        <a:defRPr kumimoji="1" sz="1800" kern="1200">
          <a:solidFill>
            <a:schemeClr val="tx1"/>
          </a:solidFill>
          <a:latin typeface="+mn-lt"/>
          <a:ea typeface="+mn-ea"/>
          <a:cs typeface="+mn-cs"/>
        </a:defRPr>
      </a:lvl4pPr>
      <a:lvl5pPr marL="1828778" algn="l" defTabSz="914390" rtl="0" eaLnBrk="1" latinLnBrk="0" hangingPunct="1">
        <a:defRPr kumimoji="1" sz="1800" kern="1200">
          <a:solidFill>
            <a:schemeClr val="tx1"/>
          </a:solidFill>
          <a:latin typeface="+mn-lt"/>
          <a:ea typeface="+mn-ea"/>
          <a:cs typeface="+mn-cs"/>
        </a:defRPr>
      </a:lvl5pPr>
      <a:lvl6pPr marL="2285974" algn="l" defTabSz="914390" rtl="0" eaLnBrk="1" latinLnBrk="0" hangingPunct="1">
        <a:defRPr kumimoji="1" sz="1800" kern="1200">
          <a:solidFill>
            <a:schemeClr val="tx1"/>
          </a:solidFill>
          <a:latin typeface="+mn-lt"/>
          <a:ea typeface="+mn-ea"/>
          <a:cs typeface="+mn-cs"/>
        </a:defRPr>
      </a:lvl6pPr>
      <a:lvl7pPr marL="2743168" algn="l" defTabSz="914390" rtl="0" eaLnBrk="1" latinLnBrk="0" hangingPunct="1">
        <a:defRPr kumimoji="1" sz="1800" kern="1200">
          <a:solidFill>
            <a:schemeClr val="tx1"/>
          </a:solidFill>
          <a:latin typeface="+mn-lt"/>
          <a:ea typeface="+mn-ea"/>
          <a:cs typeface="+mn-cs"/>
        </a:defRPr>
      </a:lvl7pPr>
      <a:lvl8pPr marL="3200363" algn="l" defTabSz="914390" rtl="0" eaLnBrk="1" latinLnBrk="0" hangingPunct="1">
        <a:defRPr kumimoji="1" sz="1800" kern="1200">
          <a:solidFill>
            <a:schemeClr val="tx1"/>
          </a:solidFill>
          <a:latin typeface="+mn-lt"/>
          <a:ea typeface="+mn-ea"/>
          <a:cs typeface="+mn-cs"/>
        </a:defRPr>
      </a:lvl8pPr>
      <a:lvl9pPr marL="3657558" algn="l" defTabSz="9143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175" y="1628562"/>
            <a:ext cx="9902825" cy="1432634"/>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t>災害廃棄物処理における仮置場の重要性</a:t>
            </a:r>
            <a:r>
              <a:rPr lang="ja-JP" altLang="ja-JP" sz="3200" dirty="0"/>
              <a:t>について</a:t>
            </a:r>
            <a:endParaRPr lang="en-US" altLang="ja-JP" sz="3200" dirty="0">
              <a:solidFill>
                <a:prstClr val="white"/>
              </a:solidFill>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2631785" y="4356889"/>
            <a:ext cx="4985238" cy="659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eaLnBrk="1" hangingPunct="1">
              <a:defRPr/>
            </a:pPr>
            <a:r>
              <a:rPr lang="ja-JP" altLang="en-US" sz="2800" dirty="0">
                <a:solidFill>
                  <a:schemeClr val="tx1"/>
                </a:solidFill>
                <a:latin typeface="ＭＳ ゴシック" panose="020B0609070205080204" pitchFamily="49" charset="-128"/>
                <a:ea typeface="ＭＳ ゴシック" panose="020B0609070205080204" pitchFamily="49" charset="-128"/>
              </a:rPr>
              <a:t>令和３年１２月１７日</a:t>
            </a:r>
            <a:endParaRPr lang="en-US" altLang="ja-JP" sz="2800" dirty="0">
              <a:solidFill>
                <a:schemeClr val="tx1"/>
              </a:solidFill>
              <a:latin typeface="ＭＳ ゴシック" panose="020B0609070205080204" pitchFamily="49" charset="-128"/>
              <a:ea typeface="ＭＳ ゴシック" panose="020B0609070205080204" pitchFamily="49" charset="-128"/>
            </a:endParaRPr>
          </a:p>
        </p:txBody>
      </p:sp>
      <p:sp>
        <p:nvSpPr>
          <p:cNvPr id="8" name="サブタイトル 2"/>
          <p:cNvSpPr txBox="1">
            <a:spLocks/>
          </p:cNvSpPr>
          <p:nvPr/>
        </p:nvSpPr>
        <p:spPr>
          <a:xfrm>
            <a:off x="1235972" y="5186130"/>
            <a:ext cx="7776864" cy="848911"/>
          </a:xfrm>
          <a:prstGeom prst="rect">
            <a:avLst/>
          </a:prstGeom>
        </p:spPr>
        <p:txBody>
          <a:bodyPr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defRPr/>
            </a:pPr>
            <a:r>
              <a:rPr lang="ja-JP" altLang="en-US" sz="2215" dirty="0">
                <a:latin typeface="ＤＦ平成ゴシック体W5" pitchFamily="49" charset="-128"/>
                <a:ea typeface="ＤＦ平成ゴシック体W5" pitchFamily="49" charset="-128"/>
              </a:rPr>
              <a:t>環境省近畿地方環境事務所　資源循環課</a:t>
            </a:r>
            <a:endParaRPr lang="en-US" altLang="ja-JP" sz="2215" dirty="0">
              <a:latin typeface="ＤＦ平成ゴシック体W5" pitchFamily="49" charset="-128"/>
              <a:ea typeface="ＤＦ平成ゴシック体W5" pitchFamily="49" charset="-128"/>
            </a:endParaRPr>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694" y="5320072"/>
            <a:ext cx="87947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5499462" y="332869"/>
            <a:ext cx="4167051" cy="307777"/>
          </a:xfrm>
          <a:prstGeom prst="rect">
            <a:avLst/>
          </a:prstGeom>
          <a:noFill/>
        </p:spPr>
        <p:txBody>
          <a:bodyPr wrap="square" rtlCol="0">
            <a:spAutoFit/>
          </a:bodyPr>
          <a:lstStyle/>
          <a:p>
            <a:pPr algn="ctr">
              <a:spcAft>
                <a:spcPts val="600"/>
              </a:spcAft>
            </a:pPr>
            <a:r>
              <a:rPr lang="zh-TW" altLang="en-US" sz="1400" dirty="0">
                <a:latin typeface="HG丸ｺﾞｼｯｸM-PRO" panose="020F0600000000000000" pitchFamily="50" charset="-128"/>
                <a:ea typeface="HG丸ｺﾞｼｯｸM-PRO" panose="020F0600000000000000" pitchFamily="50" charset="-128"/>
              </a:rPr>
              <a:t>令和</a:t>
            </a:r>
            <a:r>
              <a:rPr lang="ja-JP" altLang="en-US" sz="1400" dirty="0">
                <a:latin typeface="HG丸ｺﾞｼｯｸM-PRO" panose="020F0600000000000000" pitchFamily="50" charset="-128"/>
                <a:ea typeface="HG丸ｺﾞｼｯｸM-PRO" panose="020F0600000000000000" pitchFamily="50" charset="-128"/>
              </a:rPr>
              <a:t>３</a:t>
            </a:r>
            <a:r>
              <a:rPr lang="zh-TW" altLang="en-US" sz="1400" dirty="0">
                <a:latin typeface="HG丸ｺﾞｼｯｸM-PRO" panose="020F0600000000000000" pitchFamily="50" charset="-128"/>
                <a:ea typeface="HG丸ｺﾞｼｯｸM-PRO" panose="020F0600000000000000" pitchFamily="50" charset="-128"/>
              </a:rPr>
              <a:t>年度</a:t>
            </a:r>
            <a:r>
              <a:rPr lang="ja-JP" altLang="en-US" sz="1400" dirty="0">
                <a:latin typeface="HG丸ｺﾞｼｯｸM-PRO" panose="020F0600000000000000" pitchFamily="50" charset="-128"/>
                <a:ea typeface="HG丸ｺﾞｼｯｸM-PRO" panose="020F0600000000000000" pitchFamily="50" charset="-128"/>
              </a:rPr>
              <a:t>大阪府</a:t>
            </a:r>
            <a:r>
              <a:rPr lang="ja-JP" altLang="ja-JP" sz="1400" dirty="0">
                <a:latin typeface="HG丸ｺﾞｼｯｸM-PRO" panose="020F0600000000000000" pitchFamily="50" charset="-128"/>
                <a:ea typeface="HG丸ｺﾞｼｯｸM-PRO" panose="020F0600000000000000" pitchFamily="50" charset="-128"/>
              </a:rPr>
              <a:t>災害廃棄物対策</a:t>
            </a:r>
            <a:r>
              <a:rPr lang="ja-JP" altLang="en-US" sz="1400" dirty="0">
                <a:latin typeface="HG丸ｺﾞｼｯｸM-PRO" panose="020F0600000000000000" pitchFamily="50" charset="-128"/>
                <a:ea typeface="HG丸ｺﾞｼｯｸM-PRO" panose="020F0600000000000000" pitchFamily="50" charset="-128"/>
              </a:rPr>
              <a:t>研修（講義１）</a:t>
            </a:r>
            <a:endParaRPr lang="zh-TW"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81497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a:blip r:embed="rId3"/>
          <a:stretch>
            <a:fillRect/>
          </a:stretch>
        </p:blipFill>
        <p:spPr>
          <a:xfrm>
            <a:off x="2281631" y="2246861"/>
            <a:ext cx="4997782" cy="3167269"/>
          </a:xfrm>
          <a:prstGeom prst="rect">
            <a:avLst/>
          </a:prstGeom>
        </p:spPr>
      </p:pic>
      <p:sp>
        <p:nvSpPr>
          <p:cNvPr id="6" name="タイトル 5"/>
          <p:cNvSpPr>
            <a:spLocks noGrp="1"/>
          </p:cNvSpPr>
          <p:nvPr>
            <p:ph type="title"/>
          </p:nvPr>
        </p:nvSpPr>
        <p:spPr>
          <a:xfrm>
            <a:off x="727826" y="294102"/>
            <a:ext cx="8440615" cy="589239"/>
          </a:xfrm>
          <a:solidFill>
            <a:srgbClr val="0070C0"/>
          </a:solidFill>
        </p:spPr>
        <p:txBody>
          <a:bodyPr anchor="ctr" anchorCtr="0"/>
          <a:lstStyle/>
          <a:p>
            <a:pPr algn="ctr"/>
            <a:r>
              <a:rPr lang="zh-TW" altLang="en-US" sz="2386" dirty="0">
                <a:solidFill>
                  <a:schemeClr val="bg1"/>
                </a:solidFill>
              </a:rPr>
              <a:t>世界気象機関</a:t>
            </a:r>
            <a:r>
              <a:rPr lang="ja-JP" altLang="en-US" sz="2386" dirty="0">
                <a:solidFill>
                  <a:schemeClr val="bg1"/>
                </a:solidFill>
              </a:rPr>
              <a:t>は</a:t>
            </a:r>
            <a:r>
              <a:rPr lang="en-US" altLang="ja-JP" sz="2386" dirty="0">
                <a:solidFill>
                  <a:schemeClr val="bg1"/>
                </a:solidFill>
              </a:rPr>
              <a:t>2019</a:t>
            </a:r>
            <a:r>
              <a:rPr lang="ja-JP" altLang="en-US" sz="2386" dirty="0">
                <a:solidFill>
                  <a:schemeClr val="bg1"/>
                </a:solidFill>
              </a:rPr>
              <a:t>年の世界各地の異常気象</a:t>
            </a:r>
          </a:p>
        </p:txBody>
      </p:sp>
      <p:sp>
        <p:nvSpPr>
          <p:cNvPr id="18" name="テキスト ボックス 17"/>
          <p:cNvSpPr txBox="1"/>
          <p:nvPr/>
        </p:nvSpPr>
        <p:spPr>
          <a:xfrm>
            <a:off x="1003520" y="6260220"/>
            <a:ext cx="7301250" cy="223459"/>
          </a:xfrm>
          <a:prstGeom prst="rect">
            <a:avLst/>
          </a:prstGeom>
          <a:noFill/>
        </p:spPr>
        <p:txBody>
          <a:bodyPr wrap="square" rtlCol="0">
            <a:spAutoFit/>
          </a:bodyPr>
          <a:lstStyle/>
          <a:p>
            <a:pPr defTabSz="779107">
              <a:defRPr/>
            </a:pPr>
            <a:r>
              <a:rPr lang="ja-JP" altLang="en-US" sz="852" dirty="0">
                <a:solidFill>
                  <a:prstClr val="black"/>
                </a:solidFill>
                <a:latin typeface="Meiryo UI"/>
                <a:ea typeface="Meiryo UI"/>
              </a:rPr>
              <a:t>資料：「</a:t>
            </a:r>
            <a:r>
              <a:rPr lang="en-US" altLang="ja-JP" sz="852" dirty="0">
                <a:solidFill>
                  <a:prstClr val="black"/>
                </a:solidFill>
                <a:latin typeface="Meiryo UI"/>
                <a:ea typeface="Meiryo UI"/>
              </a:rPr>
              <a:t>WMO State of Global Climate in 2019</a:t>
            </a:r>
            <a:r>
              <a:rPr lang="ja-JP" altLang="en-US" sz="852" dirty="0">
                <a:solidFill>
                  <a:prstClr val="black"/>
                </a:solidFill>
                <a:latin typeface="Meiryo UI"/>
                <a:ea typeface="Meiryo UI"/>
              </a:rPr>
              <a:t>」から環境省作成</a:t>
            </a:r>
          </a:p>
        </p:txBody>
      </p:sp>
      <p:sp>
        <p:nvSpPr>
          <p:cNvPr id="4" name="楕円 3"/>
          <p:cNvSpPr/>
          <p:nvPr/>
        </p:nvSpPr>
        <p:spPr bwMode="auto">
          <a:xfrm rot="20727793">
            <a:off x="4693910" y="2655812"/>
            <a:ext cx="776062" cy="415833"/>
          </a:xfrm>
          <a:prstGeom prst="ellipse">
            <a:avLst/>
          </a:prstGeom>
          <a:noFill/>
          <a:ln w="38100" cap="flat" cmpd="sng" algn="ctr">
            <a:solidFill>
              <a:schemeClr val="tx2"/>
            </a:solidFill>
            <a:prstDash val="solid"/>
            <a:round/>
            <a:headEnd type="none" w="med" len="med"/>
            <a:tailEnd type="none" w="med" len="med"/>
          </a:ln>
          <a:effectLst/>
          <a:extLst/>
        </p:spPr>
        <p:txBody>
          <a:bodyPr vert="horz" wrap="none" lIns="76686" tIns="39877" rIns="76686" bIns="39877" numCol="1" rtlCol="0" anchor="ctr" anchorCtr="0" compatLnSpc="1">
            <a:prstTxWarp prst="textNoShape">
              <a:avLst/>
            </a:prstTxWarp>
          </a:bodyPr>
          <a:lstStyle/>
          <a:p>
            <a:pPr algn="ctr" defTabSz="779098" fontAlgn="base">
              <a:spcBef>
                <a:spcPct val="0"/>
              </a:spcBef>
              <a:spcAft>
                <a:spcPct val="0"/>
              </a:spcAft>
            </a:pPr>
            <a:endParaRPr lang="ja-JP" altLang="en-US" sz="1193">
              <a:solidFill>
                <a:prstClr val="black"/>
              </a:solidFill>
              <a:latin typeface="Arial" charset="0"/>
              <a:ea typeface="HGPｺﾞｼｯｸM" pitchFamily="50" charset="-128"/>
            </a:endParaRPr>
          </a:p>
        </p:txBody>
      </p:sp>
      <p:sp>
        <p:nvSpPr>
          <p:cNvPr id="8" name="吹き出し: 四角形 7"/>
          <p:cNvSpPr/>
          <p:nvPr/>
        </p:nvSpPr>
        <p:spPr bwMode="auto">
          <a:xfrm>
            <a:off x="7143646" y="2397161"/>
            <a:ext cx="1984909" cy="1231249"/>
          </a:xfrm>
          <a:prstGeom prst="wedgeRectCallout">
            <a:avLst>
              <a:gd name="adj1" fmla="val -131133"/>
              <a:gd name="adj2" fmla="val -28017"/>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686" tIns="39877" rIns="76686" bIns="39877" numCol="1" rtlCol="0" anchor="ctr" anchorCtr="0" compatLnSpc="1">
            <a:prstTxWarp prst="textNoShape">
              <a:avLst/>
            </a:prstTxWarp>
          </a:bodyPr>
          <a:lstStyle/>
          <a:p>
            <a:pPr defTabSz="779107" fontAlgn="base">
              <a:spcBef>
                <a:spcPct val="0"/>
              </a:spcBef>
              <a:spcAft>
                <a:spcPct val="0"/>
              </a:spcAft>
            </a:pPr>
            <a:r>
              <a:rPr lang="en-US" altLang="ja-JP" sz="1292" dirty="0">
                <a:solidFill>
                  <a:prstClr val="black"/>
                </a:solidFill>
                <a:latin typeface="Meiryo UI"/>
                <a:ea typeface="Meiryo UI"/>
              </a:rPr>
              <a:t>6</a:t>
            </a:r>
            <a:r>
              <a:rPr lang="ja-JP" altLang="en-US" sz="1292" dirty="0">
                <a:solidFill>
                  <a:prstClr val="black"/>
                </a:solidFill>
                <a:latin typeface="Meiryo UI"/>
                <a:ea typeface="Meiryo UI"/>
              </a:rPr>
              <a:t>月にフランス南部で</a:t>
            </a:r>
            <a:r>
              <a:rPr lang="en-US" altLang="ja-JP" sz="1292" dirty="0">
                <a:solidFill>
                  <a:prstClr val="black"/>
                </a:solidFill>
                <a:latin typeface="Meiryo UI"/>
                <a:ea typeface="Meiryo UI"/>
              </a:rPr>
              <a:t>46.0℃</a:t>
            </a:r>
            <a:r>
              <a:rPr lang="ja-JP" altLang="en-US" sz="1292" dirty="0">
                <a:solidFill>
                  <a:prstClr val="black"/>
                </a:solidFill>
                <a:latin typeface="Meiryo UI"/>
                <a:ea typeface="Meiryo UI"/>
              </a:rPr>
              <a:t>を記録（観測史上最高）</a:t>
            </a:r>
          </a:p>
          <a:p>
            <a:pPr defTabSz="779107" fontAlgn="base">
              <a:spcBef>
                <a:spcPct val="0"/>
              </a:spcBef>
              <a:spcAft>
                <a:spcPct val="0"/>
              </a:spcAft>
            </a:pPr>
            <a:r>
              <a:rPr lang="en-US" altLang="ja-JP" sz="1292" dirty="0">
                <a:solidFill>
                  <a:prstClr val="black"/>
                </a:solidFill>
                <a:latin typeface="Meiryo UI"/>
                <a:ea typeface="Meiryo UI"/>
              </a:rPr>
              <a:t>11</a:t>
            </a:r>
            <a:r>
              <a:rPr lang="ja-JP" altLang="en-US" sz="1292" dirty="0">
                <a:solidFill>
                  <a:prstClr val="black"/>
                </a:solidFill>
                <a:latin typeface="Meiryo UI"/>
                <a:ea typeface="Meiryo UI"/>
              </a:rPr>
              <a:t>月にベネチアで高潮により水位が</a:t>
            </a:r>
            <a:r>
              <a:rPr lang="en-US" altLang="ja-JP" sz="1292" dirty="0">
                <a:solidFill>
                  <a:prstClr val="black"/>
                </a:solidFill>
                <a:latin typeface="Meiryo UI"/>
                <a:ea typeface="Meiryo UI"/>
              </a:rPr>
              <a:t>1.85m</a:t>
            </a:r>
            <a:r>
              <a:rPr lang="ja-JP" altLang="en-US" sz="1292" dirty="0">
                <a:solidFill>
                  <a:prstClr val="black"/>
                </a:solidFill>
                <a:latin typeface="Meiryo UI"/>
                <a:ea typeface="Meiryo UI"/>
              </a:rPr>
              <a:t>上昇（</a:t>
            </a:r>
            <a:r>
              <a:rPr lang="en-US" altLang="ja-JP" sz="1292" dirty="0">
                <a:solidFill>
                  <a:prstClr val="black"/>
                </a:solidFill>
                <a:latin typeface="Meiryo UI"/>
                <a:ea typeface="Meiryo UI"/>
              </a:rPr>
              <a:t>1966</a:t>
            </a:r>
            <a:r>
              <a:rPr lang="ja-JP" altLang="en-US" sz="1292" dirty="0">
                <a:solidFill>
                  <a:prstClr val="black"/>
                </a:solidFill>
                <a:latin typeface="Meiryo UI"/>
                <a:ea typeface="Meiryo UI"/>
              </a:rPr>
              <a:t>年以降最高）。</a:t>
            </a:r>
          </a:p>
        </p:txBody>
      </p:sp>
      <p:sp>
        <p:nvSpPr>
          <p:cNvPr id="10" name="楕円 9"/>
          <p:cNvSpPr/>
          <p:nvPr/>
        </p:nvSpPr>
        <p:spPr bwMode="auto">
          <a:xfrm rot="19299490">
            <a:off x="6256823" y="3019594"/>
            <a:ext cx="478577" cy="289437"/>
          </a:xfrm>
          <a:prstGeom prst="ellipse">
            <a:avLst/>
          </a:prstGeom>
          <a:noFill/>
          <a:ln w="38100" cap="flat" cmpd="sng" algn="ctr">
            <a:solidFill>
              <a:schemeClr val="tx2"/>
            </a:solidFill>
            <a:prstDash val="solid"/>
            <a:round/>
            <a:headEnd type="none" w="med" len="med"/>
            <a:tailEnd type="none" w="med" len="med"/>
          </a:ln>
          <a:effectLst/>
          <a:extLst/>
        </p:spPr>
        <p:txBody>
          <a:bodyPr vert="horz" wrap="none" lIns="76686" tIns="39877" rIns="76686" bIns="39877" numCol="1" rtlCol="0" anchor="ctr" anchorCtr="0" compatLnSpc="1">
            <a:prstTxWarp prst="textNoShape">
              <a:avLst/>
            </a:prstTxWarp>
          </a:bodyPr>
          <a:lstStyle/>
          <a:p>
            <a:pPr algn="ctr" defTabSz="779098" fontAlgn="base">
              <a:spcBef>
                <a:spcPct val="0"/>
              </a:spcBef>
              <a:spcAft>
                <a:spcPct val="0"/>
              </a:spcAft>
            </a:pPr>
            <a:endParaRPr lang="ja-JP" altLang="en-US" sz="1193">
              <a:solidFill>
                <a:prstClr val="black"/>
              </a:solidFill>
              <a:latin typeface="Arial" charset="0"/>
              <a:ea typeface="HGPｺﾞｼｯｸM" pitchFamily="50" charset="-128"/>
            </a:endParaRPr>
          </a:p>
        </p:txBody>
      </p:sp>
      <p:sp>
        <p:nvSpPr>
          <p:cNvPr id="11" name="吹き出し: 四角形 10"/>
          <p:cNvSpPr/>
          <p:nvPr/>
        </p:nvSpPr>
        <p:spPr bwMode="auto">
          <a:xfrm>
            <a:off x="5213483" y="4211670"/>
            <a:ext cx="2797089" cy="721023"/>
          </a:xfrm>
          <a:prstGeom prst="wedgeRectCallout">
            <a:avLst>
              <a:gd name="adj1" fmla="val 699"/>
              <a:gd name="adj2" fmla="val -178712"/>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686" tIns="39877" rIns="76686" bIns="39877" numCol="1" rtlCol="0" anchor="ctr" anchorCtr="0" compatLnSpc="1">
            <a:prstTxWarp prst="textNoShape">
              <a:avLst/>
            </a:prstTxWarp>
          </a:bodyPr>
          <a:lstStyle/>
          <a:p>
            <a:pPr defTabSz="779107" fontAlgn="base">
              <a:spcBef>
                <a:spcPct val="0"/>
              </a:spcBef>
              <a:spcAft>
                <a:spcPct val="0"/>
              </a:spcAft>
            </a:pPr>
            <a:r>
              <a:rPr lang="ja-JP" altLang="en-US" sz="1292" dirty="0">
                <a:solidFill>
                  <a:prstClr val="black"/>
                </a:solidFill>
                <a:latin typeface="Meiryo UI"/>
                <a:ea typeface="Meiryo UI"/>
              </a:rPr>
              <a:t>日本では</a:t>
            </a:r>
            <a:r>
              <a:rPr lang="zh-TW" altLang="en-US" sz="1292" dirty="0">
                <a:solidFill>
                  <a:prstClr val="black"/>
                </a:solidFill>
                <a:latin typeface="Meiryo UI"/>
                <a:ea typeface="Meiryo UI"/>
              </a:rPr>
              <a:t>令和元年東日本台風（台風第</a:t>
            </a:r>
            <a:r>
              <a:rPr lang="en-US" altLang="zh-TW" sz="1292" dirty="0">
                <a:solidFill>
                  <a:prstClr val="black"/>
                </a:solidFill>
                <a:latin typeface="Meiryo UI"/>
                <a:ea typeface="Meiryo UI"/>
              </a:rPr>
              <a:t>19</a:t>
            </a:r>
            <a:r>
              <a:rPr lang="zh-TW" altLang="en-US" sz="1292" dirty="0">
                <a:solidFill>
                  <a:prstClr val="black"/>
                </a:solidFill>
                <a:latin typeface="Meiryo UI"/>
                <a:ea typeface="Meiryo UI"/>
              </a:rPr>
              <a:t>号）等</a:t>
            </a:r>
            <a:r>
              <a:rPr lang="ja-JP" altLang="en-US" sz="1292" dirty="0">
                <a:solidFill>
                  <a:prstClr val="black"/>
                </a:solidFill>
                <a:latin typeface="Meiryo UI"/>
                <a:ea typeface="Meiryo UI"/>
              </a:rPr>
              <a:t>で東日本を中心に約</a:t>
            </a:r>
            <a:r>
              <a:rPr lang="en-US" altLang="ja-JP" sz="1292" dirty="0">
                <a:solidFill>
                  <a:prstClr val="black"/>
                </a:solidFill>
                <a:latin typeface="Meiryo UI"/>
                <a:ea typeface="Meiryo UI"/>
              </a:rPr>
              <a:t>140</a:t>
            </a:r>
            <a:r>
              <a:rPr lang="ja-JP" altLang="en-US" sz="1292" dirty="0">
                <a:solidFill>
                  <a:prstClr val="black"/>
                </a:solidFill>
                <a:latin typeface="Meiryo UI"/>
                <a:ea typeface="Meiryo UI"/>
              </a:rPr>
              <a:t>か所の堤防が決壊</a:t>
            </a:r>
          </a:p>
        </p:txBody>
      </p:sp>
      <p:sp>
        <p:nvSpPr>
          <p:cNvPr id="12" name="吹き出し: 四角形 11"/>
          <p:cNvSpPr/>
          <p:nvPr/>
        </p:nvSpPr>
        <p:spPr bwMode="auto">
          <a:xfrm>
            <a:off x="829859" y="1950224"/>
            <a:ext cx="2048130" cy="1555531"/>
          </a:xfrm>
          <a:prstGeom prst="wedgeRectCallout">
            <a:avLst>
              <a:gd name="adj1" fmla="val 75599"/>
              <a:gd name="adj2" fmla="val -4125"/>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686" tIns="39877" rIns="76686" bIns="39877" numCol="1" rtlCol="0" anchor="ctr" anchorCtr="0" compatLnSpc="1">
            <a:prstTxWarp prst="textNoShape">
              <a:avLst/>
            </a:prstTxWarp>
          </a:bodyPr>
          <a:lstStyle/>
          <a:p>
            <a:pPr defTabSz="779107" fontAlgn="base">
              <a:spcBef>
                <a:spcPct val="0"/>
              </a:spcBef>
              <a:spcAft>
                <a:spcPct val="0"/>
              </a:spcAft>
            </a:pPr>
            <a:r>
              <a:rPr lang="en-US" altLang="ja-JP" sz="1292" dirty="0">
                <a:solidFill>
                  <a:prstClr val="black"/>
                </a:solidFill>
                <a:latin typeface="Meiryo UI"/>
                <a:ea typeface="Meiryo UI"/>
              </a:rPr>
              <a:t>2018</a:t>
            </a:r>
            <a:r>
              <a:rPr lang="ja-JP" altLang="en-US" sz="1292" dirty="0">
                <a:solidFill>
                  <a:prstClr val="black"/>
                </a:solidFill>
                <a:latin typeface="Meiryo UI"/>
                <a:ea typeface="Meiryo UI"/>
              </a:rPr>
              <a:t>年</a:t>
            </a:r>
            <a:r>
              <a:rPr lang="en-US" altLang="ja-JP" sz="1292" dirty="0">
                <a:solidFill>
                  <a:prstClr val="black"/>
                </a:solidFill>
                <a:latin typeface="Meiryo UI"/>
                <a:ea typeface="Meiryo UI"/>
              </a:rPr>
              <a:t>7</a:t>
            </a:r>
            <a:r>
              <a:rPr lang="ja-JP" altLang="en-US" sz="1292" dirty="0">
                <a:solidFill>
                  <a:prstClr val="black"/>
                </a:solidFill>
                <a:latin typeface="Meiryo UI"/>
                <a:ea typeface="Meiryo UI"/>
              </a:rPr>
              <a:t>月～ </a:t>
            </a:r>
            <a:r>
              <a:rPr lang="en-US" altLang="ja-JP" sz="1292" dirty="0">
                <a:solidFill>
                  <a:prstClr val="black"/>
                </a:solidFill>
                <a:latin typeface="Meiryo UI"/>
                <a:ea typeface="Meiryo UI"/>
              </a:rPr>
              <a:t>2019</a:t>
            </a:r>
            <a:r>
              <a:rPr lang="ja-JP" altLang="en-US" sz="1292" dirty="0">
                <a:solidFill>
                  <a:prstClr val="black"/>
                </a:solidFill>
                <a:latin typeface="Meiryo UI"/>
                <a:ea typeface="Meiryo UI"/>
              </a:rPr>
              <a:t>年</a:t>
            </a:r>
            <a:r>
              <a:rPr lang="en-US" altLang="ja-JP" sz="1292" dirty="0">
                <a:solidFill>
                  <a:prstClr val="black"/>
                </a:solidFill>
                <a:latin typeface="Meiryo UI"/>
                <a:ea typeface="Meiryo UI"/>
              </a:rPr>
              <a:t>6</a:t>
            </a:r>
            <a:r>
              <a:rPr lang="ja-JP" altLang="en-US" sz="1292" dirty="0">
                <a:solidFill>
                  <a:prstClr val="black"/>
                </a:solidFill>
                <a:latin typeface="Meiryo UI"/>
                <a:ea typeface="Meiryo UI"/>
              </a:rPr>
              <a:t>月の米国における平均降</a:t>
            </a:r>
          </a:p>
          <a:p>
            <a:pPr defTabSz="779107" fontAlgn="base">
              <a:spcBef>
                <a:spcPct val="0"/>
              </a:spcBef>
              <a:spcAft>
                <a:spcPct val="0"/>
              </a:spcAft>
            </a:pPr>
            <a:r>
              <a:rPr lang="ja-JP" altLang="en-US" sz="1292" dirty="0">
                <a:solidFill>
                  <a:prstClr val="black"/>
                </a:solidFill>
                <a:latin typeface="Meiryo UI"/>
                <a:ea typeface="Meiryo UI"/>
              </a:rPr>
              <a:t>水量は史上最高。ミシシッピ流域ルイジアナ州で</a:t>
            </a:r>
            <a:r>
              <a:rPr lang="en-US" altLang="ja-JP" sz="1292" dirty="0">
                <a:solidFill>
                  <a:prstClr val="black"/>
                </a:solidFill>
                <a:latin typeface="Meiryo UI"/>
                <a:ea typeface="Meiryo UI"/>
              </a:rPr>
              <a:t>7</a:t>
            </a:r>
          </a:p>
          <a:p>
            <a:pPr defTabSz="779107" fontAlgn="base">
              <a:spcBef>
                <a:spcPct val="0"/>
              </a:spcBef>
              <a:spcAft>
                <a:spcPct val="0"/>
              </a:spcAft>
            </a:pPr>
            <a:r>
              <a:rPr lang="ja-JP" altLang="en-US" sz="1292" dirty="0">
                <a:solidFill>
                  <a:prstClr val="black"/>
                </a:solidFill>
                <a:latin typeface="Meiryo UI"/>
                <a:ea typeface="Meiryo UI"/>
              </a:rPr>
              <a:t>ヶ月の長期的洪水。カナダオタワ地域では</a:t>
            </a:r>
            <a:r>
              <a:rPr lang="en-US" altLang="ja-JP" sz="1292" dirty="0">
                <a:solidFill>
                  <a:prstClr val="black"/>
                </a:solidFill>
                <a:latin typeface="Meiryo UI"/>
                <a:ea typeface="Meiryo UI"/>
              </a:rPr>
              <a:t>6,000</a:t>
            </a:r>
            <a:r>
              <a:rPr lang="ja-JP" altLang="en-US" sz="1292" dirty="0">
                <a:solidFill>
                  <a:prstClr val="black"/>
                </a:solidFill>
                <a:latin typeface="Meiryo UI"/>
                <a:ea typeface="Meiryo UI"/>
              </a:rPr>
              <a:t>世</a:t>
            </a:r>
          </a:p>
          <a:p>
            <a:pPr defTabSz="779107" fontAlgn="base">
              <a:spcBef>
                <a:spcPct val="0"/>
              </a:spcBef>
              <a:spcAft>
                <a:spcPct val="0"/>
              </a:spcAft>
            </a:pPr>
            <a:r>
              <a:rPr lang="ja-JP" altLang="en-US" sz="1292" dirty="0">
                <a:solidFill>
                  <a:prstClr val="black"/>
                </a:solidFill>
                <a:latin typeface="Meiryo UI"/>
                <a:ea typeface="Meiryo UI"/>
              </a:rPr>
              <a:t>帯が浸水。</a:t>
            </a:r>
          </a:p>
        </p:txBody>
      </p:sp>
      <p:sp>
        <p:nvSpPr>
          <p:cNvPr id="5" name="テキスト プレースホルダー 4"/>
          <p:cNvSpPr>
            <a:spLocks noGrp="1"/>
          </p:cNvSpPr>
          <p:nvPr>
            <p:ph type="body" sz="quarter" idx="11"/>
          </p:nvPr>
        </p:nvSpPr>
        <p:spPr>
          <a:xfrm>
            <a:off x="727827" y="907550"/>
            <a:ext cx="8420165" cy="967692"/>
          </a:xfrm>
        </p:spPr>
        <p:txBody>
          <a:bodyPr>
            <a:normAutofit fontScale="92500" lnSpcReduction="10000"/>
          </a:bodyPr>
          <a:lstStyle/>
          <a:p>
            <a:r>
              <a:rPr kumimoji="0" lang="ja-JP" altLang="en-US" sz="1477" dirty="0">
                <a:solidFill>
                  <a:prstClr val="black"/>
                </a:solidFill>
                <a:latin typeface="+mn-ea"/>
              </a:rPr>
              <a:t>国内外で深刻な気象災害が多発 、地球温暖化で今後気象災害のリスクが更に高まると予測。</a:t>
            </a:r>
            <a:endParaRPr kumimoji="0" lang="en-US" altLang="ja-JP" sz="1477" dirty="0">
              <a:solidFill>
                <a:prstClr val="black"/>
              </a:solidFill>
              <a:latin typeface="+mn-ea"/>
            </a:endParaRPr>
          </a:p>
          <a:p>
            <a:r>
              <a:rPr kumimoji="0" lang="ja-JP" altLang="en-US" sz="1477" b="1" u="sng" dirty="0">
                <a:solidFill>
                  <a:srgbClr val="C00000"/>
                </a:solidFill>
                <a:latin typeface="+mn-ea"/>
              </a:rPr>
              <a:t>「気候変動」 から 「気候危機」 へ。</a:t>
            </a:r>
            <a:endParaRPr kumimoji="0" lang="en-US" altLang="ja-JP" sz="1477" b="1" u="sng" dirty="0">
              <a:solidFill>
                <a:srgbClr val="C00000"/>
              </a:solidFill>
              <a:latin typeface="+mn-ea"/>
            </a:endParaRPr>
          </a:p>
          <a:p>
            <a:pPr lvl="1"/>
            <a:r>
              <a:rPr kumimoji="0" lang="ja-JP" altLang="en-US" sz="1108" b="1" u="sng" dirty="0">
                <a:solidFill>
                  <a:srgbClr val="C00000"/>
                </a:solidFill>
                <a:latin typeface="+mn-ea"/>
                <a:ea typeface="+mn-ea"/>
              </a:rPr>
              <a:t>直近</a:t>
            </a:r>
            <a:r>
              <a:rPr kumimoji="0" lang="en-US" altLang="ja-JP" sz="1108" b="1" u="sng" dirty="0">
                <a:solidFill>
                  <a:srgbClr val="C00000"/>
                </a:solidFill>
                <a:latin typeface="+mn-ea"/>
                <a:ea typeface="+mn-ea"/>
              </a:rPr>
              <a:t>20</a:t>
            </a:r>
            <a:r>
              <a:rPr kumimoji="0" lang="ja-JP" altLang="en-US" sz="1108" b="1" u="sng" dirty="0">
                <a:solidFill>
                  <a:srgbClr val="C00000"/>
                </a:solidFill>
                <a:latin typeface="+mn-ea"/>
                <a:ea typeface="+mn-ea"/>
              </a:rPr>
              <a:t>年間の気候関連災害による被額は、合計 </a:t>
            </a:r>
            <a:r>
              <a:rPr kumimoji="0" lang="en-US" altLang="ja-JP" sz="1108" b="1" u="sng" dirty="0">
                <a:solidFill>
                  <a:srgbClr val="C00000"/>
                </a:solidFill>
                <a:latin typeface="+mn-ea"/>
                <a:ea typeface="+mn-ea"/>
              </a:rPr>
              <a:t>2</a:t>
            </a:r>
            <a:r>
              <a:rPr kumimoji="0" lang="ja-JP" altLang="en-US" sz="1108" b="1" u="sng" dirty="0">
                <a:solidFill>
                  <a:srgbClr val="C00000"/>
                </a:solidFill>
                <a:latin typeface="+mn-ea"/>
                <a:ea typeface="+mn-ea"/>
              </a:rPr>
              <a:t>兆</a:t>
            </a:r>
            <a:r>
              <a:rPr kumimoji="0" lang="en-US" altLang="ja-JP" sz="1108" b="1" u="sng" dirty="0">
                <a:solidFill>
                  <a:srgbClr val="C00000"/>
                </a:solidFill>
                <a:latin typeface="+mn-ea"/>
                <a:ea typeface="+mn-ea"/>
              </a:rPr>
              <a:t>2450 </a:t>
            </a:r>
            <a:r>
              <a:rPr kumimoji="0" lang="ja-JP" altLang="en-US" sz="1108" b="1" u="sng" dirty="0">
                <a:solidFill>
                  <a:srgbClr val="C00000"/>
                </a:solidFill>
                <a:latin typeface="+mn-ea"/>
                <a:ea typeface="+mn-ea"/>
              </a:rPr>
              <a:t>億ドル。前</a:t>
            </a:r>
            <a:r>
              <a:rPr kumimoji="0" lang="en-US" altLang="ja-JP" sz="1108" b="1" u="sng" dirty="0">
                <a:solidFill>
                  <a:srgbClr val="C00000"/>
                </a:solidFill>
                <a:latin typeface="+mn-ea"/>
                <a:ea typeface="+mn-ea"/>
              </a:rPr>
              <a:t>20</a:t>
            </a:r>
            <a:r>
              <a:rPr kumimoji="0" lang="ja-JP" altLang="en-US" sz="1108" b="1" u="sng" dirty="0">
                <a:solidFill>
                  <a:srgbClr val="C00000"/>
                </a:solidFill>
                <a:latin typeface="+mn-ea"/>
                <a:ea typeface="+mn-ea"/>
              </a:rPr>
              <a:t>年間に比べ</a:t>
            </a:r>
            <a:r>
              <a:rPr kumimoji="0" lang="en-US" altLang="ja-JP" sz="1108" b="1" u="sng" dirty="0">
                <a:solidFill>
                  <a:srgbClr val="C00000"/>
                </a:solidFill>
                <a:latin typeface="+mn-ea"/>
                <a:ea typeface="+mn-ea"/>
              </a:rPr>
              <a:t>2.5</a:t>
            </a:r>
            <a:r>
              <a:rPr kumimoji="0" lang="ja-JP" altLang="en-US" sz="1108" b="1" u="sng" dirty="0">
                <a:solidFill>
                  <a:srgbClr val="C00000"/>
                </a:solidFill>
                <a:latin typeface="+mn-ea"/>
                <a:ea typeface="+mn-ea"/>
              </a:rPr>
              <a:t>倍に。</a:t>
            </a:r>
          </a:p>
          <a:p>
            <a:pPr lvl="1"/>
            <a:r>
              <a:rPr kumimoji="0" lang="ja-JP" altLang="en-US" sz="1108" b="1" u="sng" dirty="0">
                <a:solidFill>
                  <a:srgbClr val="C00000"/>
                </a:solidFill>
                <a:latin typeface="+mn-ea"/>
                <a:ea typeface="+mn-ea"/>
              </a:rPr>
              <a:t>海外の都市を中心に「気候非常事態宣言」の動きや若者による気候変動対策を求めデモも活発化。</a:t>
            </a:r>
          </a:p>
        </p:txBody>
      </p:sp>
      <p:sp>
        <p:nvSpPr>
          <p:cNvPr id="14" name="正方形/長方形 13"/>
          <p:cNvSpPr/>
          <p:nvPr/>
        </p:nvSpPr>
        <p:spPr bwMode="auto">
          <a:xfrm>
            <a:off x="2290807" y="5333508"/>
            <a:ext cx="5399321" cy="490847"/>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6686" tIns="39877" rIns="76686" bIns="39877" numCol="1" rtlCol="0" anchor="ctr" anchorCtr="0" compatLnSpc="1">
            <a:prstTxWarp prst="textNoShape">
              <a:avLst/>
            </a:prstTxWarp>
          </a:bodyPr>
          <a:lstStyle/>
          <a:p>
            <a:pPr algn="ctr" defTabSz="779098" fontAlgn="base">
              <a:spcBef>
                <a:spcPct val="0"/>
              </a:spcBef>
              <a:spcAft>
                <a:spcPct val="0"/>
              </a:spcAft>
            </a:pPr>
            <a:r>
              <a:rPr lang="en-US" altLang="ja-JP" sz="1363" dirty="0">
                <a:solidFill>
                  <a:prstClr val="black"/>
                </a:solidFill>
                <a:latin typeface="Meiryo UI"/>
                <a:ea typeface="Meiryo UI"/>
              </a:rPr>
              <a:t>-30        -20         -10         0          10          20         30 </a:t>
            </a:r>
          </a:p>
          <a:p>
            <a:pPr algn="ctr" defTabSz="779098" fontAlgn="base">
              <a:spcBef>
                <a:spcPct val="0"/>
              </a:spcBef>
              <a:spcAft>
                <a:spcPct val="0"/>
              </a:spcAft>
            </a:pPr>
            <a:r>
              <a:rPr lang="en-US" altLang="ja-JP" sz="1193" dirty="0">
                <a:solidFill>
                  <a:prstClr val="black"/>
                </a:solidFill>
                <a:latin typeface="Meiryo UI"/>
                <a:ea typeface="Meiryo UI"/>
              </a:rPr>
              <a:t>2019</a:t>
            </a:r>
            <a:r>
              <a:rPr lang="ja-JP" altLang="en-US" sz="1193" dirty="0">
                <a:solidFill>
                  <a:prstClr val="black"/>
                </a:solidFill>
                <a:latin typeface="Meiryo UI"/>
                <a:ea typeface="Meiryo UI"/>
              </a:rPr>
              <a:t>年の平均気温と</a:t>
            </a:r>
            <a:r>
              <a:rPr lang="en-US" altLang="ja-JP" sz="1193" dirty="0">
                <a:solidFill>
                  <a:prstClr val="black"/>
                </a:solidFill>
                <a:latin typeface="Meiryo UI"/>
                <a:ea typeface="Meiryo UI"/>
              </a:rPr>
              <a:t>1981-2010</a:t>
            </a:r>
            <a:r>
              <a:rPr lang="ja-JP" altLang="en-US" sz="1193" dirty="0">
                <a:solidFill>
                  <a:prstClr val="black"/>
                </a:solidFill>
                <a:latin typeface="Meiryo UI"/>
                <a:ea typeface="Meiryo UI"/>
              </a:rPr>
              <a:t>年の平均気温との差（℃）</a:t>
            </a:r>
          </a:p>
        </p:txBody>
      </p:sp>
      <p:sp>
        <p:nvSpPr>
          <p:cNvPr id="15" name="楕円 14"/>
          <p:cNvSpPr/>
          <p:nvPr/>
        </p:nvSpPr>
        <p:spPr bwMode="auto">
          <a:xfrm rot="14124764">
            <a:off x="3347993" y="2580610"/>
            <a:ext cx="415770" cy="564032"/>
          </a:xfrm>
          <a:prstGeom prst="ellipse">
            <a:avLst/>
          </a:prstGeom>
          <a:noFill/>
          <a:ln w="38100" cap="flat" cmpd="sng" algn="ctr">
            <a:solidFill>
              <a:schemeClr val="tx2"/>
            </a:solidFill>
            <a:prstDash val="solid"/>
            <a:round/>
            <a:headEnd type="none" w="med" len="med"/>
            <a:tailEnd type="none" w="med" len="med"/>
          </a:ln>
          <a:effectLst/>
          <a:extLst/>
        </p:spPr>
        <p:txBody>
          <a:bodyPr vert="horz" wrap="none" lIns="76686" tIns="39877" rIns="76686" bIns="39877" numCol="1" rtlCol="0" anchor="ctr" anchorCtr="0" compatLnSpc="1">
            <a:prstTxWarp prst="textNoShape">
              <a:avLst/>
            </a:prstTxWarp>
          </a:bodyPr>
          <a:lstStyle/>
          <a:p>
            <a:pPr algn="ctr" defTabSz="779098" fontAlgn="base">
              <a:spcBef>
                <a:spcPct val="0"/>
              </a:spcBef>
              <a:spcAft>
                <a:spcPct val="0"/>
              </a:spcAft>
            </a:pPr>
            <a:endParaRPr lang="ja-JP" altLang="en-US" sz="1193">
              <a:solidFill>
                <a:prstClr val="black"/>
              </a:solidFill>
              <a:latin typeface="Arial" charset="0"/>
              <a:ea typeface="HGPｺﾞｼｯｸM" pitchFamily="50" charset="-128"/>
            </a:endParaRPr>
          </a:p>
        </p:txBody>
      </p:sp>
      <p:sp>
        <p:nvSpPr>
          <p:cNvPr id="2" name="正方形/長方形 1"/>
          <p:cNvSpPr/>
          <p:nvPr/>
        </p:nvSpPr>
        <p:spPr>
          <a:xfrm>
            <a:off x="7439586" y="5237675"/>
            <a:ext cx="1708405" cy="1158972"/>
          </a:xfrm>
          <a:prstGeom prst="rect">
            <a:avLst/>
          </a:prstGeom>
        </p:spPr>
        <p:txBody>
          <a:bodyPr wrap="square">
            <a:spAutoFit/>
          </a:bodyPr>
          <a:lstStyle/>
          <a:p>
            <a:pPr defTabSz="779107"/>
            <a:r>
              <a:rPr lang="ja-JP" altLang="en-US" sz="1477" dirty="0">
                <a:solidFill>
                  <a:prstClr val="black"/>
                </a:solidFill>
                <a:latin typeface="Meiryo UI"/>
                <a:ea typeface="Meiryo UI"/>
              </a:rPr>
              <a:t>気候変動が「加速」、過去</a:t>
            </a:r>
            <a:r>
              <a:rPr lang="en-US" altLang="ja-JP" sz="1477" dirty="0">
                <a:solidFill>
                  <a:prstClr val="black"/>
                </a:solidFill>
                <a:latin typeface="Meiryo UI"/>
                <a:ea typeface="Meiryo UI"/>
              </a:rPr>
              <a:t>5</a:t>
            </a:r>
            <a:r>
              <a:rPr lang="ja-JP" altLang="en-US" sz="1477" dirty="0">
                <a:solidFill>
                  <a:prstClr val="black"/>
                </a:solidFill>
                <a:latin typeface="Meiryo UI"/>
                <a:ea typeface="Meiryo UI"/>
              </a:rPr>
              <a:t>年で世界気温は最も暑く＝世界気象機関</a:t>
            </a:r>
            <a:r>
              <a:rPr lang="ja-JP" altLang="en-US" sz="1023" dirty="0">
                <a:solidFill>
                  <a:prstClr val="black"/>
                </a:solidFill>
                <a:latin typeface="Meiryo UI"/>
                <a:ea typeface="Meiryo UI"/>
              </a:rPr>
              <a:t>（</a:t>
            </a:r>
            <a:r>
              <a:rPr lang="en-US" altLang="ja-JP" sz="1023" dirty="0">
                <a:solidFill>
                  <a:prstClr val="black"/>
                </a:solidFill>
                <a:latin typeface="Meiryo UI"/>
                <a:ea typeface="Meiryo UI"/>
              </a:rPr>
              <a:t>2019</a:t>
            </a:r>
            <a:r>
              <a:rPr lang="ja-JP" altLang="en-US" sz="1023" dirty="0">
                <a:solidFill>
                  <a:prstClr val="black"/>
                </a:solidFill>
                <a:latin typeface="Meiryo UI"/>
                <a:ea typeface="Meiryo UI"/>
              </a:rPr>
              <a:t>年</a:t>
            </a:r>
            <a:r>
              <a:rPr lang="en-US" altLang="ja-JP" sz="1023" dirty="0">
                <a:solidFill>
                  <a:prstClr val="black"/>
                </a:solidFill>
                <a:latin typeface="Meiryo UI"/>
                <a:ea typeface="Meiryo UI"/>
              </a:rPr>
              <a:t>09</a:t>
            </a:r>
            <a:r>
              <a:rPr lang="ja-JP" altLang="en-US" sz="1023" dirty="0">
                <a:solidFill>
                  <a:prstClr val="black"/>
                </a:solidFill>
                <a:latin typeface="Meiryo UI"/>
                <a:ea typeface="Meiryo UI"/>
              </a:rPr>
              <a:t>月</a:t>
            </a:r>
            <a:r>
              <a:rPr lang="en-US" altLang="ja-JP" sz="1023" dirty="0">
                <a:solidFill>
                  <a:prstClr val="black"/>
                </a:solidFill>
                <a:latin typeface="Meiryo UI"/>
                <a:ea typeface="Meiryo UI"/>
              </a:rPr>
              <a:t>23</a:t>
            </a:r>
            <a:r>
              <a:rPr lang="ja-JP" altLang="en-US" sz="1023" dirty="0">
                <a:solidFill>
                  <a:prstClr val="black"/>
                </a:solidFill>
                <a:latin typeface="Meiryo UI"/>
                <a:ea typeface="Meiryo UI"/>
              </a:rPr>
              <a:t>日）</a:t>
            </a:r>
          </a:p>
        </p:txBody>
      </p:sp>
      <p:sp>
        <p:nvSpPr>
          <p:cNvPr id="7" name="正方形/長方形 6"/>
          <p:cNvSpPr/>
          <p:nvPr/>
        </p:nvSpPr>
        <p:spPr>
          <a:xfrm>
            <a:off x="777447" y="4368016"/>
            <a:ext cx="2112848" cy="1285352"/>
          </a:xfrm>
          <a:prstGeom prst="rect">
            <a:avLst/>
          </a:prstGeom>
        </p:spPr>
        <p:txBody>
          <a:bodyPr wrap="square">
            <a:spAutoFit/>
          </a:bodyPr>
          <a:lstStyle/>
          <a:p>
            <a:pPr defTabSz="844083"/>
            <a:r>
              <a:rPr lang="ja-JP" altLang="en-US" sz="1292" dirty="0">
                <a:solidFill>
                  <a:prstClr val="black"/>
                </a:solidFill>
                <a:latin typeface="Meiryo UI"/>
                <a:ea typeface="Meiryo UI"/>
              </a:rPr>
              <a:t>インドでは夏期のモンスーン季に繰り返し洪水が発生し、史上最も遅い雨期明け。インド、ネパール、バングラデシュ、及びミャンマーにおいて、洪水によって死者数 </a:t>
            </a:r>
            <a:r>
              <a:rPr lang="en-US" altLang="ja-JP" sz="1292" dirty="0">
                <a:solidFill>
                  <a:prstClr val="black"/>
                </a:solidFill>
                <a:latin typeface="Meiryo UI"/>
                <a:ea typeface="Meiryo UI"/>
              </a:rPr>
              <a:t>2,200</a:t>
            </a:r>
            <a:r>
              <a:rPr lang="ja-JP" altLang="en-US" sz="1292" dirty="0">
                <a:solidFill>
                  <a:prstClr val="black"/>
                </a:solidFill>
                <a:latin typeface="Meiryo UI"/>
                <a:ea typeface="Meiryo UI"/>
              </a:rPr>
              <a:t>人以上。</a:t>
            </a:r>
          </a:p>
        </p:txBody>
      </p:sp>
      <p:sp>
        <p:nvSpPr>
          <p:cNvPr id="16" name="楕円 15"/>
          <p:cNvSpPr/>
          <p:nvPr/>
        </p:nvSpPr>
        <p:spPr bwMode="auto">
          <a:xfrm rot="14124764">
            <a:off x="5644774" y="3296901"/>
            <a:ext cx="415770" cy="564032"/>
          </a:xfrm>
          <a:prstGeom prst="ellipse">
            <a:avLst/>
          </a:prstGeom>
          <a:noFill/>
          <a:ln w="38100" cap="flat" cmpd="sng" algn="ctr">
            <a:solidFill>
              <a:schemeClr val="tx2"/>
            </a:solidFill>
            <a:prstDash val="solid"/>
            <a:round/>
            <a:headEnd type="none" w="med" len="med"/>
            <a:tailEnd type="none" w="med" len="med"/>
          </a:ln>
          <a:effectLst/>
          <a:extLst/>
        </p:spPr>
        <p:txBody>
          <a:bodyPr vert="horz" wrap="none" lIns="76686" tIns="39877" rIns="76686" bIns="39877" numCol="1" rtlCol="0" anchor="ctr" anchorCtr="0" compatLnSpc="1">
            <a:prstTxWarp prst="textNoShape">
              <a:avLst/>
            </a:prstTxWarp>
          </a:bodyPr>
          <a:lstStyle/>
          <a:p>
            <a:pPr algn="ctr" defTabSz="779098" fontAlgn="base">
              <a:spcBef>
                <a:spcPct val="0"/>
              </a:spcBef>
              <a:spcAft>
                <a:spcPct val="0"/>
              </a:spcAft>
            </a:pPr>
            <a:endParaRPr lang="ja-JP" altLang="en-US" sz="1193">
              <a:solidFill>
                <a:prstClr val="black"/>
              </a:solidFill>
              <a:latin typeface="Arial" charset="0"/>
              <a:ea typeface="HGPｺﾞｼｯｸM" pitchFamily="50" charset="-128"/>
            </a:endParaRPr>
          </a:p>
        </p:txBody>
      </p:sp>
      <p:sp>
        <p:nvSpPr>
          <p:cNvPr id="13" name="四角形吹き出し 12"/>
          <p:cNvSpPr/>
          <p:nvPr/>
        </p:nvSpPr>
        <p:spPr bwMode="auto">
          <a:xfrm>
            <a:off x="777447" y="4396463"/>
            <a:ext cx="2112848" cy="1262231"/>
          </a:xfrm>
          <a:prstGeom prst="wedgeRectCallout">
            <a:avLst>
              <a:gd name="adj1" fmla="val 186037"/>
              <a:gd name="adj2" fmla="val -100172"/>
            </a:avLst>
          </a:prstGeom>
          <a:noFill/>
          <a:ln w="9525" cap="flat" cmpd="sng" algn="ctr">
            <a:solidFill>
              <a:schemeClr val="tx1"/>
            </a:solidFill>
            <a:prstDash val="solid"/>
            <a:round/>
            <a:headEnd type="none" w="med" len="med"/>
            <a:tailEnd type="none" w="med" len="med"/>
          </a:ln>
          <a:effectLst/>
          <a:extLst/>
        </p:spPr>
        <p:txBody>
          <a:bodyPr vert="horz" wrap="none" lIns="83077" tIns="43200" rIns="83077" bIns="43200" numCol="1" rtlCol="0" anchor="ctr" anchorCtr="0" compatLnSpc="1">
            <a:prstTxWarp prst="textNoShape">
              <a:avLst/>
            </a:prstTxWarp>
          </a:bodyPr>
          <a:lstStyle/>
          <a:p>
            <a:pPr algn="ctr" defTabSz="844083" fontAlgn="base">
              <a:spcBef>
                <a:spcPct val="0"/>
              </a:spcBef>
              <a:spcAft>
                <a:spcPct val="0"/>
              </a:spcAft>
            </a:pPr>
            <a:endParaRPr lang="ja-JP" altLang="en-US" sz="1292">
              <a:solidFill>
                <a:prstClr val="black"/>
              </a:solidFill>
              <a:latin typeface="Arial" charset="0"/>
              <a:ea typeface="HGPｺﾞｼｯｸM" pitchFamily="50" charset="-128"/>
            </a:endParaRPr>
          </a:p>
        </p:txBody>
      </p:sp>
      <p:sp>
        <p:nvSpPr>
          <p:cNvPr id="19" name="スライド番号プレースホルダー 3">
            <a:extLst>
              <a:ext uri="{FF2B5EF4-FFF2-40B4-BE49-F238E27FC236}">
                <a16:creationId xmlns:a16="http://schemas.microsoft.com/office/drawing/2014/main" id="{8A2DB88E-312B-4B94-A4AA-CDDEF75C7229}"/>
              </a:ext>
            </a:extLst>
          </p:cNvPr>
          <p:cNvSpPr>
            <a:spLocks noGrp="1"/>
          </p:cNvSpPr>
          <p:nvPr>
            <p:ph type="sldNum" sz="quarter" idx="12"/>
          </p:nvPr>
        </p:nvSpPr>
        <p:spPr>
          <a:xfrm>
            <a:off x="7390852" y="6284369"/>
            <a:ext cx="2228850" cy="365125"/>
          </a:xfrm>
        </p:spPr>
        <p:txBody>
          <a:bodyPr/>
          <a:lstStyle/>
          <a:p>
            <a:pPr>
              <a:defRPr/>
            </a:pPr>
            <a:r>
              <a:rPr lang="ja-JP" altLang="en-US" sz="1800" dirty="0">
                <a:latin typeface="HG丸ｺﾞｼｯｸM-PRO" panose="020F0600000000000000" pitchFamily="50" charset="-128"/>
                <a:ea typeface="HG丸ｺﾞｼｯｸM-PRO" panose="020F0600000000000000" pitchFamily="50" charset="-128"/>
              </a:rPr>
              <a:t>１</a:t>
            </a:r>
          </a:p>
        </p:txBody>
      </p:sp>
    </p:spTree>
    <p:extLst>
      <p:ext uri="{BB962C8B-B14F-4D97-AF65-F5344CB8AC3E}">
        <p14:creationId xmlns:p14="http://schemas.microsoft.com/office/powerpoint/2010/main" val="450783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nvPr>
        </p:nvGraphicFramePr>
        <p:xfrm>
          <a:off x="1237519" y="876909"/>
          <a:ext cx="7430965" cy="4844556"/>
        </p:xfrm>
        <a:graphic>
          <a:graphicData uri="http://schemas.openxmlformats.org/drawingml/2006/table">
            <a:tbl>
              <a:tblPr>
                <a:tableStyleId>{5C22544A-7EE6-4342-B048-85BDC9FD1C3A}</a:tableStyleId>
              </a:tblPr>
              <a:tblGrid>
                <a:gridCol w="1866517">
                  <a:extLst>
                    <a:ext uri="{9D8B030D-6E8A-4147-A177-3AD203B41FA5}">
                      <a16:colId xmlns:a16="http://schemas.microsoft.com/office/drawing/2014/main" val="20000"/>
                    </a:ext>
                  </a:extLst>
                </a:gridCol>
                <a:gridCol w="953436">
                  <a:extLst>
                    <a:ext uri="{9D8B030D-6E8A-4147-A177-3AD203B41FA5}">
                      <a16:colId xmlns:a16="http://schemas.microsoft.com/office/drawing/2014/main" val="20001"/>
                    </a:ext>
                  </a:extLst>
                </a:gridCol>
                <a:gridCol w="1397276">
                  <a:extLst>
                    <a:ext uri="{9D8B030D-6E8A-4147-A177-3AD203B41FA5}">
                      <a16:colId xmlns:a16="http://schemas.microsoft.com/office/drawing/2014/main" val="20002"/>
                    </a:ext>
                  </a:extLst>
                </a:gridCol>
                <a:gridCol w="2075122">
                  <a:extLst>
                    <a:ext uri="{9D8B030D-6E8A-4147-A177-3AD203B41FA5}">
                      <a16:colId xmlns:a16="http://schemas.microsoft.com/office/drawing/2014/main" val="20003"/>
                    </a:ext>
                  </a:extLst>
                </a:gridCol>
                <a:gridCol w="1138614">
                  <a:extLst>
                    <a:ext uri="{9D8B030D-6E8A-4147-A177-3AD203B41FA5}">
                      <a16:colId xmlns:a16="http://schemas.microsoft.com/office/drawing/2014/main" val="20004"/>
                    </a:ext>
                  </a:extLst>
                </a:gridCol>
              </a:tblGrid>
              <a:tr h="225404">
                <a:tc>
                  <a:txBody>
                    <a:bodyPr/>
                    <a:lstStyle/>
                    <a:p>
                      <a:pPr algn="ctr" fontAlgn="ctr"/>
                      <a:r>
                        <a:rPr lang="ja-JP" altLang="en-US" sz="1100" b="1" u="none" strike="noStrike" dirty="0">
                          <a:effectLst/>
                          <a:latin typeface="ＭＳ ゴシック" panose="020B0609070205080204" pitchFamily="49" charset="-128"/>
                          <a:ea typeface="ＭＳ ゴシック" panose="020B0609070205080204" pitchFamily="49" charset="-128"/>
                        </a:rPr>
                        <a:t>災害名</a:t>
                      </a: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1100" b="1" u="none" strike="noStrike" dirty="0">
                          <a:effectLst/>
                          <a:latin typeface="ＭＳ ゴシック" panose="020B0609070205080204" pitchFamily="49" charset="-128"/>
                          <a:ea typeface="ＭＳ ゴシック" panose="020B0609070205080204" pitchFamily="49" charset="-128"/>
                        </a:rPr>
                        <a:t>発生年月</a:t>
                      </a: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zh-TW" altLang="en-US" sz="1100" b="1" u="none" strike="noStrike" dirty="0">
                          <a:effectLst/>
                          <a:latin typeface="ＭＳ ゴシック" panose="020B0609070205080204" pitchFamily="49" charset="-128"/>
                          <a:ea typeface="ＭＳ ゴシック" panose="020B0609070205080204" pitchFamily="49" charset="-128"/>
                        </a:rPr>
                        <a:t>災害廃棄物量</a:t>
                      </a:r>
                      <a:endParaRPr lang="zh-TW"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900" b="1" i="0" u="none" strike="noStrike" dirty="0">
                          <a:solidFill>
                            <a:srgbClr val="000000"/>
                          </a:solidFill>
                          <a:effectLst/>
                          <a:latin typeface="ＭＳ ゴシック" panose="020B0609070205080204" pitchFamily="49" charset="-128"/>
                          <a:ea typeface="ＭＳ ゴシック" panose="020B0609070205080204" pitchFamily="49" charset="-128"/>
                        </a:rPr>
                        <a:t>損壊家屋数</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1100" b="1" u="none" strike="noStrike" dirty="0">
                          <a:effectLst/>
                          <a:latin typeface="ＭＳ ゴシック" panose="020B0609070205080204" pitchFamily="49" charset="-128"/>
                          <a:ea typeface="ＭＳ ゴシック" panose="020B0609070205080204" pitchFamily="49" charset="-128"/>
                        </a:rPr>
                        <a:t>処理期間</a:t>
                      </a: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486813">
                <a:tc>
                  <a:txBody>
                    <a:bodyPr/>
                    <a:lstStyle/>
                    <a:p>
                      <a:pPr algn="ctr" fontAlgn="ctr"/>
                      <a:r>
                        <a:rPr lang="zh-TW" altLang="en-US" sz="1100" b="1" u="none" strike="noStrike" dirty="0">
                          <a:effectLst/>
                          <a:latin typeface="ＭＳ ゴシック" panose="020B0609070205080204" pitchFamily="49" charset="-128"/>
                          <a:ea typeface="ＭＳ ゴシック" panose="020B0609070205080204" pitchFamily="49" charset="-128"/>
                        </a:rPr>
                        <a:t>東日本大震災</a:t>
                      </a:r>
                      <a:endParaRPr lang="zh-TW"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100" b="1" u="none" strike="noStrike" dirty="0">
                          <a:effectLst/>
                          <a:latin typeface="ＭＳ ゴシック" panose="020B0609070205080204" pitchFamily="49" charset="-128"/>
                          <a:ea typeface="ＭＳ ゴシック" panose="020B0609070205080204" pitchFamily="49" charset="-128"/>
                        </a:rPr>
                        <a:t>H23</a:t>
                      </a:r>
                      <a:r>
                        <a:rPr lang="ja-JP" altLang="en-US" sz="1100" b="1" u="none" strike="noStrike" dirty="0">
                          <a:effectLst/>
                          <a:latin typeface="ＭＳ ゴシック" panose="020B0609070205080204" pitchFamily="49" charset="-128"/>
                          <a:ea typeface="ＭＳ ゴシック" panose="020B0609070205080204" pitchFamily="49" charset="-128"/>
                        </a:rPr>
                        <a:t>年</a:t>
                      </a:r>
                      <a:r>
                        <a:rPr lang="en-US" altLang="ja-JP" sz="1100" b="1" u="none" strike="noStrike" dirty="0">
                          <a:effectLst/>
                          <a:latin typeface="ＭＳ ゴシック" panose="020B0609070205080204" pitchFamily="49" charset="-128"/>
                          <a:ea typeface="ＭＳ ゴシック" panose="020B0609070205080204" pitchFamily="49" charset="-128"/>
                        </a:rPr>
                        <a:t>3</a:t>
                      </a:r>
                      <a:r>
                        <a:rPr lang="ja-JP" altLang="en-US" sz="1100" b="1" u="none" strike="noStrike" dirty="0">
                          <a:effectLst/>
                          <a:latin typeface="ＭＳ ゴシック" panose="020B0609070205080204" pitchFamily="49" charset="-128"/>
                          <a:ea typeface="ＭＳ ゴシック" panose="020B0609070205080204" pitchFamily="49" charset="-128"/>
                        </a:rPr>
                        <a:t>月</a:t>
                      </a: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1300" b="1" u="none" strike="noStrike" dirty="0">
                          <a:effectLst/>
                          <a:latin typeface="ＭＳ ゴシック" panose="020B0609070205080204" pitchFamily="49" charset="-128"/>
                          <a:ea typeface="ＭＳ ゴシック" panose="020B0609070205080204" pitchFamily="49" charset="-128"/>
                        </a:rPr>
                        <a:t>3100</a:t>
                      </a:r>
                      <a:r>
                        <a:rPr lang="ja-JP" altLang="en-US" sz="1300" b="1" u="none" strike="noStrike" dirty="0">
                          <a:effectLst/>
                          <a:latin typeface="ＭＳ ゴシック" panose="020B0609070205080204" pitchFamily="49" charset="-128"/>
                          <a:ea typeface="ＭＳ ゴシック" panose="020B0609070205080204" pitchFamily="49" charset="-128"/>
                        </a:rPr>
                        <a:t>万トン</a:t>
                      </a:r>
                      <a:br>
                        <a:rPr lang="ja-JP" altLang="en-US" sz="1300" b="1" u="none" strike="noStrike" dirty="0">
                          <a:effectLst/>
                          <a:latin typeface="ＭＳ ゴシック" panose="020B0609070205080204" pitchFamily="49" charset="-128"/>
                          <a:ea typeface="ＭＳ ゴシック" panose="020B0609070205080204" pitchFamily="49" charset="-128"/>
                        </a:rPr>
                      </a:br>
                      <a:r>
                        <a:rPr lang="ja-JP" altLang="en-US" sz="600" b="1" u="none" strike="noStrike" dirty="0">
                          <a:effectLst/>
                          <a:latin typeface="ＭＳ ゴシック" panose="020B0609070205080204" pitchFamily="49" charset="-128"/>
                          <a:ea typeface="ＭＳ ゴシック" panose="020B0609070205080204" pitchFamily="49" charset="-128"/>
                        </a:rPr>
                        <a:t>（津波堆積物</a:t>
                      </a:r>
                      <a:r>
                        <a:rPr lang="en-US" altLang="ja-JP" sz="600" b="1" u="none" strike="noStrike" dirty="0">
                          <a:effectLst/>
                          <a:latin typeface="ＭＳ ゴシック" panose="020B0609070205080204" pitchFamily="49" charset="-128"/>
                          <a:ea typeface="ＭＳ ゴシック" panose="020B0609070205080204" pitchFamily="49" charset="-128"/>
                        </a:rPr>
                        <a:t>1100</a:t>
                      </a:r>
                      <a:r>
                        <a:rPr lang="ja-JP" altLang="en-US" sz="600" b="1" u="none" strike="noStrike" dirty="0">
                          <a:effectLst/>
                          <a:latin typeface="ＭＳ ゴシック" panose="020B0609070205080204" pitchFamily="49" charset="-128"/>
                          <a:ea typeface="ＭＳ ゴシック" panose="020B0609070205080204" pitchFamily="49" charset="-128"/>
                        </a:rPr>
                        <a:t>万トンを含む）</a:t>
                      </a:r>
                      <a:endParaRPr lang="ja-JP" altLang="en-US" sz="6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全壊：</a:t>
                      </a:r>
                      <a:r>
                        <a:rPr lang="en-US" altLang="ja-JP" sz="800" b="1" i="0" u="none" strike="noStrike" dirty="0">
                          <a:solidFill>
                            <a:srgbClr val="000000"/>
                          </a:solidFill>
                          <a:effectLst/>
                          <a:latin typeface="ＭＳ ゴシック" panose="020B0609070205080204" pitchFamily="49" charset="-128"/>
                          <a:ea typeface="ＭＳ ゴシック" panose="020B0609070205080204" pitchFamily="49" charset="-128"/>
                        </a:rPr>
                        <a:t>118,822</a:t>
                      </a:r>
                      <a:br>
                        <a:rPr lang="en-US" altLang="ja-JP"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半壊：</a:t>
                      </a:r>
                      <a:r>
                        <a:rPr lang="en-US" altLang="ja-JP" sz="800" b="1" i="0" u="none" strike="noStrike" dirty="0">
                          <a:solidFill>
                            <a:srgbClr val="000000"/>
                          </a:solidFill>
                          <a:effectLst/>
                          <a:latin typeface="ＭＳ ゴシック" panose="020B0609070205080204" pitchFamily="49" charset="-128"/>
                          <a:ea typeface="ＭＳ ゴシック" panose="020B0609070205080204" pitchFamily="49" charset="-128"/>
                        </a:rPr>
                        <a:t>184,615</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300" b="1" u="none" strike="noStrike" dirty="0">
                          <a:effectLst/>
                          <a:latin typeface="ＭＳ ゴシック" panose="020B0609070205080204" pitchFamily="49" charset="-128"/>
                          <a:ea typeface="ＭＳ ゴシック" panose="020B0609070205080204" pitchFamily="49" charset="-128"/>
                        </a:rPr>
                        <a:t>約</a:t>
                      </a:r>
                      <a:r>
                        <a:rPr lang="en-US" altLang="ja-JP" sz="1300" b="1" u="none" strike="noStrike" dirty="0">
                          <a:effectLst/>
                          <a:latin typeface="ＭＳ ゴシック" panose="020B0609070205080204" pitchFamily="49" charset="-128"/>
                          <a:ea typeface="ＭＳ ゴシック" panose="020B0609070205080204" pitchFamily="49" charset="-128"/>
                        </a:rPr>
                        <a:t>3</a:t>
                      </a:r>
                      <a:r>
                        <a:rPr lang="ja-JP" altLang="en-US" sz="1300" b="1" u="none" strike="noStrike" dirty="0">
                          <a:effectLst/>
                          <a:latin typeface="ＭＳ ゴシック" panose="020B0609070205080204" pitchFamily="49" charset="-128"/>
                          <a:ea typeface="ＭＳ ゴシック" panose="020B0609070205080204" pitchFamily="49" charset="-128"/>
                        </a:rPr>
                        <a:t>年</a:t>
                      </a:r>
                      <a:endParaRPr lang="en-US" altLang="ja-JP" sz="800" b="1" u="none" strike="noStrike" dirty="0">
                        <a:effectLst/>
                        <a:latin typeface="ＭＳ ゴシック" panose="020B0609070205080204" pitchFamily="49" charset="-128"/>
                        <a:ea typeface="ＭＳ ゴシック" panose="020B0609070205080204" pitchFamily="49" charset="-128"/>
                      </a:endParaRPr>
                    </a:p>
                    <a:p>
                      <a:pPr algn="ctr" fontAlgn="ctr"/>
                      <a:r>
                        <a:rPr lang="ja-JP"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（福島県を除く）</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576042">
                <a:tc>
                  <a:txBody>
                    <a:bodyPr/>
                    <a:lstStyle/>
                    <a:p>
                      <a:pPr algn="ctr" fontAlgn="ctr"/>
                      <a:r>
                        <a:rPr lang="ja-JP" altLang="en-US" sz="1100" b="1" u="none" strike="noStrike" dirty="0">
                          <a:effectLst/>
                          <a:latin typeface="ＭＳ ゴシック" panose="020B0609070205080204" pitchFamily="49" charset="-128"/>
                          <a:ea typeface="ＭＳ ゴシック" panose="020B0609070205080204" pitchFamily="49" charset="-128"/>
                        </a:rPr>
                        <a:t>阪神・淡路大震災</a:t>
                      </a: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100" b="1" u="none" strike="noStrike" dirty="0">
                          <a:effectLst/>
                          <a:latin typeface="ＭＳ ゴシック" panose="020B0609070205080204" pitchFamily="49" charset="-128"/>
                          <a:ea typeface="ＭＳ ゴシック" panose="020B0609070205080204" pitchFamily="49" charset="-128"/>
                        </a:rPr>
                        <a:t>H7</a:t>
                      </a:r>
                      <a:r>
                        <a:rPr lang="ja-JP" altLang="en-US" sz="1100" b="1" u="none" strike="noStrike" dirty="0">
                          <a:effectLst/>
                          <a:latin typeface="ＭＳ ゴシック" panose="020B0609070205080204" pitchFamily="49" charset="-128"/>
                          <a:ea typeface="ＭＳ ゴシック" panose="020B0609070205080204" pitchFamily="49" charset="-128"/>
                        </a:rPr>
                        <a:t>年</a:t>
                      </a:r>
                      <a:r>
                        <a:rPr lang="en-US" altLang="ja-JP" sz="1100" b="1" u="none" strike="noStrike" dirty="0">
                          <a:effectLst/>
                          <a:latin typeface="ＭＳ ゴシック" panose="020B0609070205080204" pitchFamily="49" charset="-128"/>
                          <a:ea typeface="ＭＳ ゴシック" panose="020B0609070205080204" pitchFamily="49" charset="-128"/>
                        </a:rPr>
                        <a:t>1</a:t>
                      </a:r>
                      <a:r>
                        <a:rPr lang="ja-JP" altLang="en-US" sz="1100" b="1" u="none" strike="noStrike" dirty="0">
                          <a:effectLst/>
                          <a:latin typeface="ＭＳ ゴシック" panose="020B0609070205080204" pitchFamily="49" charset="-128"/>
                          <a:ea typeface="ＭＳ ゴシック" panose="020B0609070205080204" pitchFamily="49" charset="-128"/>
                        </a:rPr>
                        <a:t>月</a:t>
                      </a: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1300" b="1" u="none" strike="noStrike" dirty="0">
                          <a:effectLst/>
                          <a:latin typeface="ＭＳ ゴシック" panose="020B0609070205080204" pitchFamily="49" charset="-128"/>
                          <a:ea typeface="ＭＳ ゴシック" panose="020B0609070205080204" pitchFamily="49" charset="-128"/>
                        </a:rPr>
                        <a:t>1500</a:t>
                      </a:r>
                      <a:r>
                        <a:rPr lang="ja-JP" altLang="en-US" sz="1300" b="1" u="none" strike="noStrike" dirty="0">
                          <a:effectLst/>
                          <a:latin typeface="ＭＳ ゴシック" panose="020B0609070205080204" pitchFamily="49" charset="-128"/>
                          <a:ea typeface="ＭＳ ゴシック" panose="020B0609070205080204" pitchFamily="49" charset="-128"/>
                        </a:rPr>
                        <a:t>万トン</a:t>
                      </a:r>
                      <a:endParaRPr lang="ja-JP" altLang="en-US" sz="13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全壊：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104,906</a:t>
                      </a:r>
                      <a:b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半壊：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144,274</a:t>
                      </a:r>
                      <a:b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一部損壊：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390,506</a:t>
                      </a:r>
                      <a:b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焼失：</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7,534</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300" b="1" u="none" strike="noStrike" dirty="0">
                          <a:effectLst/>
                          <a:latin typeface="ＭＳ ゴシック" panose="020B0609070205080204" pitchFamily="49" charset="-128"/>
                          <a:ea typeface="ＭＳ ゴシック" panose="020B0609070205080204" pitchFamily="49" charset="-128"/>
                        </a:rPr>
                        <a:t>約</a:t>
                      </a:r>
                      <a:r>
                        <a:rPr lang="en-US" altLang="ja-JP" sz="1300" b="1" u="none" strike="noStrike" dirty="0">
                          <a:effectLst/>
                          <a:latin typeface="ＭＳ ゴシック" panose="020B0609070205080204" pitchFamily="49" charset="-128"/>
                          <a:ea typeface="ＭＳ ゴシック" panose="020B0609070205080204" pitchFamily="49" charset="-128"/>
                        </a:rPr>
                        <a:t>3</a:t>
                      </a:r>
                      <a:r>
                        <a:rPr lang="ja-JP" altLang="en-US" sz="1300" b="1" u="none" strike="noStrike" dirty="0">
                          <a:effectLst/>
                          <a:latin typeface="ＭＳ ゴシック" panose="020B0609070205080204" pitchFamily="49" charset="-128"/>
                          <a:ea typeface="ＭＳ ゴシック" panose="020B0609070205080204" pitchFamily="49" charset="-128"/>
                        </a:rPr>
                        <a:t>年</a:t>
                      </a:r>
                      <a:endParaRPr lang="ja-JP" altLang="en-US" sz="13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445670">
                <a:tc>
                  <a:txBody>
                    <a:bodyPr/>
                    <a:lstStyle/>
                    <a:p>
                      <a:pPr algn="ctr" fontAlgn="ctr"/>
                      <a:r>
                        <a:rPr lang="ja-JP" altLang="en-US" sz="1100" b="1" u="none" strike="noStrike" dirty="0">
                          <a:effectLst/>
                          <a:latin typeface="ＭＳ ゴシック" panose="020B0609070205080204" pitchFamily="49" charset="-128"/>
                          <a:ea typeface="ＭＳ ゴシック" panose="020B0609070205080204" pitchFamily="49" charset="-128"/>
                        </a:rPr>
                        <a:t>熊本地震</a:t>
                      </a:r>
                      <a:endPar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p>
                      <a:pPr algn="ctr" fontAlgn="ct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（熊本県）</a:t>
                      </a:r>
                      <a:endParaRPr lang="en-US" altLang="ja-JP" sz="1100" b="1" u="none" strike="noStrike" dirty="0">
                        <a:effectLst/>
                        <a:latin typeface="ＭＳ ゴシック" panose="020B0609070205080204" pitchFamily="49" charset="-128"/>
                        <a:ea typeface="ＭＳ ゴシック" panose="020B0609070205080204" pitchFamily="49" charset="-128"/>
                      </a:endParaRPr>
                    </a:p>
                  </a:txBody>
                  <a:tcPr marL="30675" marR="30675" marT="28036" marB="280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100" b="1" u="none" strike="noStrike" dirty="0">
                          <a:effectLst/>
                          <a:latin typeface="ＭＳ ゴシック" panose="020B0609070205080204" pitchFamily="49" charset="-128"/>
                          <a:ea typeface="ＭＳ ゴシック" panose="020B0609070205080204" pitchFamily="49" charset="-128"/>
                        </a:rPr>
                        <a:t>H28</a:t>
                      </a:r>
                      <a:r>
                        <a:rPr lang="ja-JP" altLang="en-US" sz="1100" b="1" u="none" strike="noStrike" dirty="0">
                          <a:effectLst/>
                          <a:latin typeface="ＭＳ ゴシック" panose="020B0609070205080204" pitchFamily="49" charset="-128"/>
                          <a:ea typeface="ＭＳ ゴシック" panose="020B0609070205080204" pitchFamily="49" charset="-128"/>
                        </a:rPr>
                        <a:t>年</a:t>
                      </a:r>
                      <a:r>
                        <a:rPr lang="en-US" altLang="ja-JP" sz="1100" b="1" u="none" strike="noStrike" dirty="0">
                          <a:effectLst/>
                          <a:latin typeface="ＭＳ ゴシック" panose="020B0609070205080204" pitchFamily="49" charset="-128"/>
                          <a:ea typeface="ＭＳ ゴシック" panose="020B0609070205080204" pitchFamily="49" charset="-128"/>
                        </a:rPr>
                        <a:t>4</a:t>
                      </a:r>
                      <a:r>
                        <a:rPr lang="ja-JP" altLang="en-US" sz="1100" b="1" u="none" strike="noStrike" dirty="0">
                          <a:effectLst/>
                          <a:latin typeface="ＭＳ ゴシック" panose="020B0609070205080204" pitchFamily="49" charset="-128"/>
                          <a:ea typeface="ＭＳ ゴシック" panose="020B0609070205080204" pitchFamily="49" charset="-128"/>
                        </a:rPr>
                        <a:t>月</a:t>
                      </a: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036" marB="280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300" b="1" u="none" strike="noStrike" kern="1200" dirty="0">
                          <a:solidFill>
                            <a:schemeClr val="dk1"/>
                          </a:solidFill>
                          <a:effectLst/>
                          <a:latin typeface="ＭＳ ゴシック" panose="020B0609070205080204" pitchFamily="49" charset="-128"/>
                          <a:ea typeface="ＭＳ ゴシック" panose="020B0609070205080204" pitchFamily="49" charset="-128"/>
                          <a:cs typeface="+mn-cs"/>
                        </a:rPr>
                        <a:t>311</a:t>
                      </a:r>
                      <a:r>
                        <a:rPr kumimoji="1" lang="ja-JP" altLang="en-US" sz="1300" b="1" u="none" strike="noStrike" kern="1200" dirty="0">
                          <a:solidFill>
                            <a:schemeClr val="dk1"/>
                          </a:solidFill>
                          <a:effectLst/>
                          <a:latin typeface="ＭＳ ゴシック" panose="020B0609070205080204" pitchFamily="49" charset="-128"/>
                          <a:ea typeface="ＭＳ ゴシック" panose="020B0609070205080204" pitchFamily="49" charset="-128"/>
                          <a:cs typeface="+mn-cs"/>
                        </a:rPr>
                        <a:t>万トン</a:t>
                      </a:r>
                      <a:endParaRPr kumimoji="1" lang="en-US" altLang="ja-JP" sz="1300" b="1" u="none" strike="noStrike" kern="1200" dirty="0">
                        <a:solidFill>
                          <a:schemeClr val="dk1"/>
                        </a:solidFill>
                        <a:effectLst/>
                        <a:latin typeface="ＭＳ ゴシック" panose="020B0609070205080204" pitchFamily="49" charset="-128"/>
                        <a:ea typeface="ＭＳ ゴシック" panose="020B0609070205080204" pitchFamily="49" charset="-128"/>
                        <a:cs typeface="+mn-cs"/>
                      </a:endParaRPr>
                    </a:p>
                  </a:txBody>
                  <a:tcPr marL="30675" marR="30675" marT="28036" marB="280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全壊：</a:t>
                      </a:r>
                      <a:r>
                        <a:rPr lang="en-US" altLang="ja-JP" sz="800" b="1" i="0" u="none" strike="noStrike" dirty="0">
                          <a:solidFill>
                            <a:srgbClr val="000000"/>
                          </a:solidFill>
                          <a:effectLst/>
                          <a:latin typeface="ＭＳ ゴシック" panose="020B0609070205080204" pitchFamily="49" charset="-128"/>
                          <a:ea typeface="ＭＳ ゴシック" panose="020B0609070205080204" pitchFamily="49" charset="-128"/>
                        </a:rPr>
                        <a:t>8,668</a:t>
                      </a:r>
                      <a:br>
                        <a:rPr lang="en-US" altLang="ja-JP"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半壊：</a:t>
                      </a:r>
                      <a:r>
                        <a:rPr lang="en-US" altLang="ja-JP" sz="800" b="1" i="0" u="none" strike="noStrike" dirty="0">
                          <a:solidFill>
                            <a:srgbClr val="000000"/>
                          </a:solidFill>
                          <a:effectLst/>
                          <a:latin typeface="ＭＳ ゴシック" panose="020B0609070205080204" pitchFamily="49" charset="-128"/>
                          <a:ea typeface="ＭＳ ゴシック" panose="020B0609070205080204" pitchFamily="49" charset="-128"/>
                        </a:rPr>
                        <a:t>34,492</a:t>
                      </a:r>
                      <a:br>
                        <a:rPr lang="en-US" altLang="ja-JP"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ja-JP"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一部損壊：</a:t>
                      </a:r>
                      <a:r>
                        <a:rPr lang="en-US" altLang="ja-JP" sz="800" b="1" i="0" u="none" strike="noStrike" dirty="0">
                          <a:solidFill>
                            <a:srgbClr val="000000"/>
                          </a:solidFill>
                          <a:effectLst/>
                          <a:latin typeface="ＭＳ ゴシック" panose="020B0609070205080204" pitchFamily="49" charset="-128"/>
                          <a:ea typeface="ＭＳ ゴシック" panose="020B0609070205080204" pitchFamily="49" charset="-128"/>
                        </a:rPr>
                        <a:t>154,098</a:t>
                      </a:r>
                    </a:p>
                  </a:txBody>
                  <a:tcPr marL="30675" marR="30675" marT="28036" marB="280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b="1" u="none" strike="noStrike" dirty="0">
                          <a:effectLst/>
                          <a:latin typeface="ＭＳ ゴシック" panose="020B0609070205080204" pitchFamily="49" charset="-128"/>
                          <a:ea typeface="ＭＳ ゴシック" panose="020B0609070205080204" pitchFamily="49" charset="-128"/>
                        </a:rPr>
                        <a:t>約</a:t>
                      </a:r>
                      <a:r>
                        <a:rPr lang="en-US" altLang="ja-JP" sz="1300" b="1" u="none" strike="noStrike" dirty="0">
                          <a:effectLst/>
                          <a:latin typeface="ＭＳ ゴシック" panose="020B0609070205080204" pitchFamily="49" charset="-128"/>
                          <a:ea typeface="ＭＳ ゴシック" panose="020B0609070205080204" pitchFamily="49" charset="-128"/>
                        </a:rPr>
                        <a:t>2</a:t>
                      </a:r>
                      <a:r>
                        <a:rPr lang="ja-JP" altLang="en-US" sz="1300" b="1" u="none" strike="noStrike" dirty="0">
                          <a:effectLst/>
                          <a:latin typeface="ＭＳ ゴシック" panose="020B0609070205080204" pitchFamily="49" charset="-128"/>
                          <a:ea typeface="ＭＳ ゴシック" panose="020B0609070205080204" pitchFamily="49" charset="-128"/>
                        </a:rPr>
                        <a:t>年</a:t>
                      </a:r>
                      <a:endParaRPr kumimoji="1" lang="en-US" altLang="ja-JP" sz="1300" b="1" u="none" strike="noStrike" kern="1200" dirty="0">
                        <a:solidFill>
                          <a:schemeClr val="dk1"/>
                        </a:solidFill>
                        <a:effectLst/>
                        <a:latin typeface="ＭＳ ゴシック" panose="020B0609070205080204" pitchFamily="49" charset="-128"/>
                        <a:ea typeface="ＭＳ ゴシック" panose="020B0609070205080204" pitchFamily="49" charset="-128"/>
                        <a:cs typeface="+mn-cs"/>
                      </a:endParaRPr>
                    </a:p>
                  </a:txBody>
                  <a:tcPr marL="30675" marR="30675" marT="28036" marB="2803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705907">
                <a:tc>
                  <a:txBody>
                    <a:bodyPr/>
                    <a:lstStyle/>
                    <a:p>
                      <a:pPr algn="ctr" fontAlgn="ct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平成</a:t>
                      </a:r>
                      <a:r>
                        <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rPr>
                        <a:t>30</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年</a:t>
                      </a:r>
                      <a:r>
                        <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rPr>
                        <a:t>7</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月豪雨</a:t>
                      </a:r>
                      <a:endPar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p>
                      <a:pPr algn="ctr" fontAlgn="ct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（岡山県、広島県、愛媛県）</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平成</a:t>
                      </a:r>
                      <a:r>
                        <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rPr>
                        <a:t>30</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年</a:t>
                      </a:r>
                      <a:r>
                        <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rPr>
                        <a:t>7</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月</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1300" b="1" u="none" strike="noStrike" dirty="0">
                          <a:effectLst/>
                          <a:latin typeface="ＭＳ ゴシック" panose="020B0609070205080204" pitchFamily="49" charset="-128"/>
                          <a:ea typeface="ＭＳ ゴシック" panose="020B0609070205080204" pitchFamily="49" charset="-128"/>
                        </a:rPr>
                        <a:t>189</a:t>
                      </a:r>
                      <a:r>
                        <a:rPr lang="ja-JP" altLang="en-US" sz="1300" b="1" u="none" strike="noStrike" dirty="0">
                          <a:effectLst/>
                          <a:latin typeface="ＭＳ ゴシック" panose="020B0609070205080204" pitchFamily="49" charset="-128"/>
                          <a:ea typeface="ＭＳ ゴシック" panose="020B0609070205080204" pitchFamily="49" charset="-128"/>
                        </a:rPr>
                        <a:t>万トン</a:t>
                      </a:r>
                      <a:r>
                        <a:rPr kumimoji="1" lang="en-US" altLang="ja-JP" sz="1300" b="1" u="none" strike="noStrike" kern="1200" baseline="30000" dirty="0">
                          <a:solidFill>
                            <a:schemeClr val="dk1"/>
                          </a:solidFill>
                          <a:effectLst/>
                          <a:latin typeface="ＭＳ ゴシック" panose="020B0609070205080204" pitchFamily="49" charset="-128"/>
                          <a:ea typeface="ＭＳ ゴシック" panose="020B0609070205080204" pitchFamily="49" charset="-128"/>
                          <a:cs typeface="+mn-cs"/>
                        </a:rPr>
                        <a:t>(※1)</a:t>
                      </a:r>
                      <a:endParaRPr lang="en-US" altLang="ja-JP" sz="1300" b="1" u="none" strike="noStrike" dirty="0">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395" rtl="0" eaLnBrk="1" fontAlgn="ctr" latinLnBrk="0" hangingPunct="1">
                        <a:lnSpc>
                          <a:spcPct val="100000"/>
                        </a:lnSpc>
                        <a:spcBef>
                          <a:spcPts val="0"/>
                        </a:spcBef>
                        <a:spcAft>
                          <a:spcPts val="0"/>
                        </a:spcAft>
                        <a:buClrTx/>
                        <a:buSzTx/>
                        <a:buFontTx/>
                        <a:buNone/>
                        <a:tabLst/>
                        <a:defRPr/>
                      </a:pPr>
                      <a:r>
                        <a:rPr lang="ja-JP" altLang="en-US" sz="800" b="1" u="none" strike="noStrike" dirty="0">
                          <a:effectLst/>
                          <a:latin typeface="ＭＳ ゴシック" panose="020B0609070205080204" pitchFamily="49" charset="-128"/>
                          <a:ea typeface="ＭＳ ゴシック" panose="020B0609070205080204" pitchFamily="49" charset="-128"/>
                        </a:rPr>
                        <a:t>　全壊：</a:t>
                      </a:r>
                      <a:r>
                        <a:rPr lang="en-US" altLang="ja-JP" sz="800" b="1" u="none" strike="noStrike" dirty="0">
                          <a:effectLst/>
                          <a:latin typeface="ＭＳ ゴシック" panose="020B0609070205080204" pitchFamily="49" charset="-128"/>
                          <a:ea typeface="ＭＳ ゴシック" panose="020B0609070205080204" pitchFamily="49" charset="-128"/>
                        </a:rPr>
                        <a:t>6,603</a:t>
                      </a:r>
                      <a:r>
                        <a:rPr kumimoji="1" lang="en-US" altLang="ja-JP" sz="800" b="1" u="none" strike="noStrike" kern="1200" baseline="30000" dirty="0">
                          <a:effectLst/>
                          <a:latin typeface="ＭＳ ゴシック" panose="020B0609070205080204" pitchFamily="49" charset="-128"/>
                          <a:ea typeface="ＭＳ ゴシック" panose="020B0609070205080204" pitchFamily="49" charset="-128"/>
                        </a:rPr>
                        <a:t>(※2)</a:t>
                      </a:r>
                      <a:br>
                        <a:rPr lang="en-US" altLang="ja-JP" sz="800" b="1" u="none" strike="noStrike" dirty="0">
                          <a:effectLst/>
                          <a:latin typeface="ＭＳ ゴシック" panose="020B0609070205080204" pitchFamily="49" charset="-128"/>
                          <a:ea typeface="ＭＳ ゴシック" panose="020B0609070205080204" pitchFamily="49" charset="-128"/>
                        </a:rPr>
                      </a:br>
                      <a:r>
                        <a:rPr lang="ja-JP" altLang="en-US" sz="800" b="1" u="none" strike="noStrike" dirty="0">
                          <a:effectLst/>
                          <a:latin typeface="ＭＳ ゴシック" panose="020B0609070205080204" pitchFamily="49" charset="-128"/>
                          <a:ea typeface="ＭＳ ゴシック" panose="020B0609070205080204" pitchFamily="49" charset="-128"/>
                        </a:rPr>
                        <a:t>　半壊：</a:t>
                      </a:r>
                      <a:r>
                        <a:rPr lang="en-US" altLang="ja-JP" sz="800" b="1" u="none" strike="noStrike" dirty="0">
                          <a:effectLst/>
                          <a:latin typeface="ＭＳ ゴシック" panose="020B0609070205080204" pitchFamily="49" charset="-128"/>
                          <a:ea typeface="ＭＳ ゴシック" panose="020B0609070205080204" pitchFamily="49" charset="-128"/>
                        </a:rPr>
                        <a:t>10,012</a:t>
                      </a:r>
                      <a:r>
                        <a:rPr kumimoji="1" lang="en-US" altLang="ja-JP" sz="800" b="1" u="none" strike="noStrike" kern="1200" baseline="30000" dirty="0">
                          <a:effectLst/>
                          <a:latin typeface="ＭＳ ゴシック" panose="020B0609070205080204" pitchFamily="49" charset="-128"/>
                          <a:ea typeface="ＭＳ ゴシック" panose="020B0609070205080204" pitchFamily="49" charset="-128"/>
                        </a:rPr>
                        <a:t>(※2)</a:t>
                      </a:r>
                      <a:br>
                        <a:rPr lang="en-US" altLang="ja-JP" sz="800" b="1" u="none" strike="noStrike" dirty="0">
                          <a:effectLst/>
                          <a:latin typeface="ＭＳ ゴシック" panose="020B0609070205080204" pitchFamily="49" charset="-128"/>
                          <a:ea typeface="ＭＳ ゴシック" panose="020B0609070205080204" pitchFamily="49" charset="-128"/>
                        </a:rPr>
                      </a:br>
                      <a:r>
                        <a:rPr lang="ja-JP" altLang="en-US" sz="800" b="1" u="none" strike="noStrike" dirty="0">
                          <a:effectLst/>
                          <a:latin typeface="ＭＳ ゴシック" panose="020B0609070205080204" pitchFamily="49" charset="-128"/>
                          <a:ea typeface="ＭＳ ゴシック" panose="020B0609070205080204" pitchFamily="49" charset="-128"/>
                        </a:rPr>
                        <a:t>　一部損壊：</a:t>
                      </a:r>
                      <a:r>
                        <a:rPr lang="en-US" altLang="ja-JP" sz="800" b="1" u="none" strike="noStrike" dirty="0">
                          <a:effectLst/>
                          <a:latin typeface="ＭＳ ゴシック" panose="020B0609070205080204" pitchFamily="49" charset="-128"/>
                          <a:ea typeface="ＭＳ ゴシック" panose="020B0609070205080204" pitchFamily="49" charset="-128"/>
                        </a:rPr>
                        <a:t>3,457</a:t>
                      </a:r>
                      <a:r>
                        <a:rPr lang="en-US" altLang="ja-JP" sz="800" b="1" u="none" strike="noStrike" baseline="30000" dirty="0">
                          <a:effectLst/>
                          <a:latin typeface="ＭＳ ゴシック" panose="020B0609070205080204" pitchFamily="49" charset="-128"/>
                          <a:ea typeface="ＭＳ ゴシック" panose="020B0609070205080204" pitchFamily="49" charset="-128"/>
                        </a:rPr>
                        <a:t>(※2)</a:t>
                      </a:r>
                      <a:br>
                        <a:rPr lang="en-US" altLang="ja-JP" sz="800" b="1" u="none" strike="noStrike" dirty="0">
                          <a:effectLst/>
                          <a:latin typeface="ＭＳ ゴシック" panose="020B0609070205080204" pitchFamily="49" charset="-128"/>
                          <a:ea typeface="ＭＳ ゴシック" panose="020B0609070205080204" pitchFamily="49" charset="-128"/>
                        </a:rPr>
                      </a:br>
                      <a:r>
                        <a:rPr lang="ja-JP" altLang="en-US" sz="800" b="1" u="none" strike="noStrike" dirty="0">
                          <a:effectLst/>
                          <a:latin typeface="ＭＳ ゴシック" panose="020B0609070205080204" pitchFamily="49" charset="-128"/>
                          <a:ea typeface="ＭＳ ゴシック" panose="020B0609070205080204" pitchFamily="49" charset="-128"/>
                        </a:rPr>
                        <a:t>　床上浸水：</a:t>
                      </a:r>
                      <a:r>
                        <a:rPr lang="en-US" altLang="ja-JP" sz="800" b="1" u="none" strike="noStrike" dirty="0">
                          <a:effectLst/>
                          <a:latin typeface="ＭＳ ゴシック" panose="020B0609070205080204" pitchFamily="49" charset="-128"/>
                          <a:ea typeface="ＭＳ ゴシック" panose="020B0609070205080204" pitchFamily="49" charset="-128"/>
                        </a:rPr>
                        <a:t>5,011</a:t>
                      </a:r>
                      <a:r>
                        <a:rPr kumimoji="1" lang="en-US" altLang="ja-JP" sz="800" b="1" u="none" strike="noStrike" kern="1200" baseline="30000" dirty="0">
                          <a:effectLst/>
                          <a:latin typeface="ＭＳ ゴシック" panose="020B0609070205080204" pitchFamily="49" charset="-128"/>
                          <a:ea typeface="ＭＳ ゴシック" panose="020B0609070205080204" pitchFamily="49" charset="-128"/>
                        </a:rPr>
                        <a:t>(※2)</a:t>
                      </a:r>
                    </a:p>
                    <a:p>
                      <a:pPr marL="0" marR="0" lvl="0" indent="0" algn="l" defTabSz="914395" rtl="0" eaLnBrk="1" fontAlgn="ctr" latinLnBrk="0" hangingPunct="1">
                        <a:lnSpc>
                          <a:spcPct val="100000"/>
                        </a:lnSpc>
                        <a:spcBef>
                          <a:spcPts val="0"/>
                        </a:spcBef>
                        <a:spcAft>
                          <a:spcPts val="0"/>
                        </a:spcAft>
                        <a:buClrTx/>
                        <a:buSzTx/>
                        <a:buFontTx/>
                        <a:buNone/>
                        <a:tabLst/>
                        <a:defRPr/>
                      </a:pPr>
                      <a:r>
                        <a:rPr lang="ja-JP" altLang="en-US" sz="800" b="1" u="none" strike="noStrike" dirty="0">
                          <a:effectLst/>
                          <a:latin typeface="ＭＳ ゴシック" panose="020B0609070205080204" pitchFamily="49" charset="-128"/>
                          <a:ea typeface="ＭＳ ゴシック" panose="020B0609070205080204" pitchFamily="49" charset="-128"/>
                        </a:rPr>
                        <a:t>  床下浸水：</a:t>
                      </a:r>
                      <a:r>
                        <a:rPr lang="en-US" altLang="ja-JP" sz="800" b="1" u="none" strike="noStrike" dirty="0">
                          <a:effectLst/>
                          <a:latin typeface="ＭＳ ゴシック" panose="020B0609070205080204" pitchFamily="49" charset="-128"/>
                          <a:ea typeface="ＭＳ ゴシック" panose="020B0609070205080204" pitchFamily="49" charset="-128"/>
                        </a:rPr>
                        <a:t>13,737</a:t>
                      </a:r>
                      <a:r>
                        <a:rPr kumimoji="1" lang="en-US" altLang="ja-JP" sz="800" b="1" u="none" strike="noStrike" kern="1200" baseline="30000" dirty="0">
                          <a:effectLst/>
                          <a:latin typeface="ＭＳ ゴシック" panose="020B0609070205080204" pitchFamily="49" charset="-128"/>
                          <a:ea typeface="ＭＳ ゴシック" panose="020B0609070205080204" pitchFamily="49" charset="-128"/>
                        </a:rPr>
                        <a:t>(※2)</a:t>
                      </a:r>
                      <a:endParaRPr kumimoji="1" lang="en-US" altLang="ja-JP" sz="800" b="1" u="none" strike="noStrike" kern="1200" baseline="30000" dirty="0">
                        <a:solidFill>
                          <a:schemeClr val="dk1"/>
                        </a:solidFill>
                        <a:effectLst/>
                        <a:latin typeface="ＭＳ ゴシック" panose="020B0609070205080204" pitchFamily="49" charset="-128"/>
                        <a:ea typeface="ＭＳ ゴシック" panose="020B0609070205080204" pitchFamily="49" charset="-128"/>
                        <a:cs typeface="+mn-cs"/>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300" b="1" u="none" strike="noStrike" baseline="0" dirty="0">
                          <a:effectLst/>
                          <a:latin typeface="ＭＳ ゴシック" panose="020B0609070205080204" pitchFamily="49" charset="-128"/>
                          <a:ea typeface="ＭＳ ゴシック" panose="020B0609070205080204" pitchFamily="49" charset="-128"/>
                        </a:rPr>
                        <a:t>約</a:t>
                      </a:r>
                      <a:r>
                        <a:rPr lang="en-US" altLang="ja-JP" sz="1300" b="1" u="none" strike="noStrike" baseline="0" dirty="0">
                          <a:effectLst/>
                          <a:latin typeface="ＭＳ ゴシック" panose="020B0609070205080204" pitchFamily="49" charset="-128"/>
                          <a:ea typeface="ＭＳ ゴシック" panose="020B0609070205080204" pitchFamily="49" charset="-128"/>
                        </a:rPr>
                        <a:t>2</a:t>
                      </a:r>
                      <a:r>
                        <a:rPr lang="ja-JP" altLang="en-US" sz="1300" b="1" u="none" strike="noStrike" baseline="0" dirty="0">
                          <a:effectLst/>
                          <a:latin typeface="ＭＳ ゴシック" panose="020B0609070205080204" pitchFamily="49" charset="-128"/>
                          <a:ea typeface="ＭＳ ゴシック" panose="020B0609070205080204" pitchFamily="49" charset="-128"/>
                        </a:rPr>
                        <a:t>年</a:t>
                      </a:r>
                      <a:endParaRPr lang="en-US" altLang="ja-JP" sz="1300" b="1" u="none" strike="noStrike" baseline="0" dirty="0">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13395827"/>
                  </a:ext>
                </a:extLst>
              </a:tr>
              <a:tr h="705907">
                <a:tc>
                  <a:txBody>
                    <a:bodyPr/>
                    <a:lstStyle/>
                    <a:p>
                      <a:pPr algn="ctr" fontAlgn="ct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令和元年房総半島台風</a:t>
                      </a:r>
                      <a:endPar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p>
                      <a:pPr algn="ctr" fontAlgn="ct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・東日本台風</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rPr>
                        <a:t>R1</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年</a:t>
                      </a:r>
                      <a:r>
                        <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rPr>
                        <a:t>9</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月</a:t>
                      </a:r>
                      <a:r>
                        <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rPr>
                        <a:t>､10</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月</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kumimoji="1" lang="en-US" altLang="ja-JP" sz="1300" b="1" u="none" strike="noStrike" kern="1200" dirty="0">
                          <a:solidFill>
                            <a:schemeClr val="tx1"/>
                          </a:solidFill>
                          <a:effectLst/>
                          <a:latin typeface="ＭＳ ゴシック" panose="020B0609070205080204" pitchFamily="49" charset="-128"/>
                          <a:ea typeface="ＭＳ ゴシック" panose="020B0609070205080204" pitchFamily="49" charset="-128"/>
                          <a:cs typeface="+mn-cs"/>
                        </a:rPr>
                        <a:t>154</a:t>
                      </a:r>
                      <a:r>
                        <a:rPr kumimoji="1" lang="ja-JP" altLang="en-US" sz="1300" b="1" u="none" strike="noStrike" kern="1200" dirty="0">
                          <a:solidFill>
                            <a:schemeClr val="tx1"/>
                          </a:solidFill>
                          <a:effectLst/>
                          <a:latin typeface="ＭＳ ゴシック" panose="020B0609070205080204" pitchFamily="49" charset="-128"/>
                          <a:ea typeface="ＭＳ ゴシック" panose="020B0609070205080204" pitchFamily="49" charset="-128"/>
                          <a:cs typeface="+mn-cs"/>
                        </a:rPr>
                        <a:t>万トン</a:t>
                      </a:r>
                      <a:r>
                        <a:rPr kumimoji="1" lang="en-US" altLang="ja-JP" sz="1300" b="1" u="none" strike="noStrike" kern="1200" baseline="30000" dirty="0">
                          <a:effectLst/>
                          <a:latin typeface="ＭＳ ゴシック" panose="020B0609070205080204" pitchFamily="49" charset="-128"/>
                          <a:ea typeface="ＭＳ ゴシック" panose="020B0609070205080204" pitchFamily="49" charset="-128"/>
                        </a:rPr>
                        <a:t>(※3)</a:t>
                      </a:r>
                      <a:endParaRPr lang="en-US" altLang="ja-JP" sz="1300" b="1" u="none" strike="noStrike" dirty="0">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395" rtl="0" eaLnBrk="1" fontAlgn="ctr" latinLnBrk="0" hangingPunct="1">
                        <a:lnSpc>
                          <a:spcPct val="100000"/>
                        </a:lnSpc>
                        <a:spcBef>
                          <a:spcPts val="0"/>
                        </a:spcBef>
                        <a:spcAft>
                          <a:spcPts val="0"/>
                        </a:spcAft>
                        <a:buClrTx/>
                        <a:buSzTx/>
                        <a:buFontTx/>
                        <a:buNone/>
                        <a:tabLst/>
                        <a:defRPr/>
                      </a:pPr>
                      <a:r>
                        <a:rPr lang="ja-JP" altLang="en-US" sz="800" b="1" u="none" strike="noStrike" dirty="0">
                          <a:effectLst/>
                          <a:latin typeface="ＭＳ ゴシック" panose="020B0609070205080204" pitchFamily="49" charset="-128"/>
                          <a:ea typeface="ＭＳ ゴシック" panose="020B0609070205080204" pitchFamily="49" charset="-128"/>
                        </a:rPr>
                        <a:t>　全壊：</a:t>
                      </a:r>
                      <a:r>
                        <a:rPr lang="en-US" altLang="ja-JP" sz="800" b="1" u="none" strike="noStrike" dirty="0">
                          <a:effectLst/>
                          <a:latin typeface="ＭＳ ゴシック" panose="020B0609070205080204" pitchFamily="49" charset="-128"/>
                          <a:ea typeface="ＭＳ ゴシック" panose="020B0609070205080204" pitchFamily="49" charset="-128"/>
                        </a:rPr>
                        <a:t>3,650</a:t>
                      </a:r>
                      <a:r>
                        <a:rPr kumimoji="1" lang="en-US" altLang="ja-JP" sz="800" b="1" u="none" strike="noStrike" kern="1200" baseline="30000" dirty="0">
                          <a:effectLst/>
                          <a:latin typeface="ＭＳ ゴシック" panose="020B0609070205080204" pitchFamily="49" charset="-128"/>
                          <a:ea typeface="ＭＳ ゴシック" panose="020B0609070205080204" pitchFamily="49" charset="-128"/>
                        </a:rPr>
                        <a:t>(※4)</a:t>
                      </a:r>
                      <a:br>
                        <a:rPr lang="en-US" altLang="ja-JP" sz="800" b="1" u="none" strike="noStrike" dirty="0">
                          <a:effectLst/>
                          <a:latin typeface="ＭＳ ゴシック" panose="020B0609070205080204" pitchFamily="49" charset="-128"/>
                          <a:ea typeface="ＭＳ ゴシック" panose="020B0609070205080204" pitchFamily="49" charset="-128"/>
                        </a:rPr>
                      </a:br>
                      <a:r>
                        <a:rPr lang="ja-JP" altLang="en-US" sz="800" b="1" u="none" strike="noStrike" dirty="0">
                          <a:effectLst/>
                          <a:latin typeface="ＭＳ ゴシック" panose="020B0609070205080204" pitchFamily="49" charset="-128"/>
                          <a:ea typeface="ＭＳ ゴシック" panose="020B0609070205080204" pitchFamily="49" charset="-128"/>
                        </a:rPr>
                        <a:t>　半壊：</a:t>
                      </a:r>
                      <a:r>
                        <a:rPr lang="en-US" altLang="ja-JP" sz="800" b="1" u="none" strike="noStrike" dirty="0">
                          <a:effectLst/>
                          <a:latin typeface="ＭＳ ゴシック" panose="020B0609070205080204" pitchFamily="49" charset="-128"/>
                          <a:ea typeface="ＭＳ ゴシック" panose="020B0609070205080204" pitchFamily="49" charset="-128"/>
                        </a:rPr>
                        <a:t>33,951</a:t>
                      </a:r>
                      <a:r>
                        <a:rPr kumimoji="1" lang="en-US" altLang="ja-JP" sz="800" b="1" u="none" strike="noStrike" kern="1200" baseline="30000" dirty="0">
                          <a:effectLst/>
                          <a:latin typeface="ＭＳ ゴシック" panose="020B0609070205080204" pitchFamily="49" charset="-128"/>
                          <a:ea typeface="ＭＳ ゴシック" panose="020B0609070205080204" pitchFamily="49" charset="-128"/>
                        </a:rPr>
                        <a:t>(※4)</a:t>
                      </a:r>
                      <a:br>
                        <a:rPr lang="en-US" altLang="ja-JP" sz="800" b="1" u="none" strike="noStrike" dirty="0">
                          <a:effectLst/>
                          <a:latin typeface="ＭＳ ゴシック" panose="020B0609070205080204" pitchFamily="49" charset="-128"/>
                          <a:ea typeface="ＭＳ ゴシック" panose="020B0609070205080204" pitchFamily="49" charset="-128"/>
                        </a:rPr>
                      </a:br>
                      <a:r>
                        <a:rPr lang="ja-JP" altLang="en-US" sz="800" b="1" u="none" strike="noStrike" dirty="0">
                          <a:effectLst/>
                          <a:latin typeface="ＭＳ ゴシック" panose="020B0609070205080204" pitchFamily="49" charset="-128"/>
                          <a:ea typeface="ＭＳ ゴシック" panose="020B0609070205080204" pitchFamily="49" charset="-128"/>
                        </a:rPr>
                        <a:t>　一部損壊：</a:t>
                      </a:r>
                      <a:r>
                        <a:rPr lang="en-US" altLang="ja-JP" sz="800" b="1" u="none" strike="noStrike" dirty="0">
                          <a:effectLst/>
                          <a:latin typeface="ＭＳ ゴシック" panose="020B0609070205080204" pitchFamily="49" charset="-128"/>
                          <a:ea typeface="ＭＳ ゴシック" panose="020B0609070205080204" pitchFamily="49" charset="-128"/>
                        </a:rPr>
                        <a:t>107,717</a:t>
                      </a:r>
                      <a:r>
                        <a:rPr lang="en-US" altLang="ja-JP" sz="800" b="1" u="none" strike="noStrike" baseline="30000" dirty="0">
                          <a:effectLst/>
                          <a:latin typeface="ＭＳ ゴシック" panose="020B0609070205080204" pitchFamily="49" charset="-128"/>
                          <a:ea typeface="ＭＳ ゴシック" panose="020B0609070205080204" pitchFamily="49" charset="-128"/>
                        </a:rPr>
                        <a:t>(※4)</a:t>
                      </a:r>
                      <a:br>
                        <a:rPr lang="en-US" altLang="ja-JP" sz="800" b="1" u="none" strike="noStrike" dirty="0">
                          <a:effectLst/>
                          <a:latin typeface="ＭＳ ゴシック" panose="020B0609070205080204" pitchFamily="49" charset="-128"/>
                          <a:ea typeface="ＭＳ ゴシック" panose="020B0609070205080204" pitchFamily="49" charset="-128"/>
                        </a:rPr>
                      </a:br>
                      <a:r>
                        <a:rPr lang="ja-JP" altLang="en-US" sz="800" b="1" u="none" strike="noStrike" dirty="0">
                          <a:effectLst/>
                          <a:latin typeface="ＭＳ ゴシック" panose="020B0609070205080204" pitchFamily="49" charset="-128"/>
                          <a:ea typeface="ＭＳ ゴシック" panose="020B0609070205080204" pitchFamily="49" charset="-128"/>
                        </a:rPr>
                        <a:t>　床上浸水：</a:t>
                      </a:r>
                      <a:r>
                        <a:rPr lang="en-US" altLang="ja-JP" sz="800" b="1" u="none" strike="noStrike" dirty="0">
                          <a:effectLst/>
                          <a:latin typeface="ＭＳ ゴシック" panose="020B0609070205080204" pitchFamily="49" charset="-128"/>
                          <a:ea typeface="ＭＳ ゴシック" panose="020B0609070205080204" pitchFamily="49" charset="-128"/>
                        </a:rPr>
                        <a:t>8,256</a:t>
                      </a:r>
                      <a:r>
                        <a:rPr kumimoji="1" lang="en-US" altLang="ja-JP" sz="800" b="1" u="none" strike="noStrike" kern="1200" baseline="30000" dirty="0">
                          <a:effectLst/>
                          <a:latin typeface="ＭＳ ゴシック" panose="020B0609070205080204" pitchFamily="49" charset="-128"/>
                          <a:ea typeface="ＭＳ ゴシック" panose="020B0609070205080204" pitchFamily="49" charset="-128"/>
                        </a:rPr>
                        <a:t>(※4)</a:t>
                      </a:r>
                    </a:p>
                    <a:p>
                      <a:pPr marL="0" marR="0" lvl="0" indent="0" algn="l" defTabSz="914395" rtl="0" eaLnBrk="1" fontAlgn="ctr" latinLnBrk="0" hangingPunct="1">
                        <a:lnSpc>
                          <a:spcPct val="100000"/>
                        </a:lnSpc>
                        <a:spcBef>
                          <a:spcPts val="0"/>
                        </a:spcBef>
                        <a:spcAft>
                          <a:spcPts val="0"/>
                        </a:spcAft>
                        <a:buClrTx/>
                        <a:buSzTx/>
                        <a:buFontTx/>
                        <a:buNone/>
                        <a:tabLst/>
                        <a:defRPr/>
                      </a:pPr>
                      <a:r>
                        <a:rPr lang="ja-JP" altLang="en-US" sz="800" b="1" u="none" strike="noStrike" dirty="0">
                          <a:effectLst/>
                          <a:latin typeface="ＭＳ ゴシック" panose="020B0609070205080204" pitchFamily="49" charset="-128"/>
                          <a:ea typeface="ＭＳ ゴシック" panose="020B0609070205080204" pitchFamily="49" charset="-128"/>
                        </a:rPr>
                        <a:t>  床下浸水：</a:t>
                      </a:r>
                      <a:r>
                        <a:rPr lang="en-US" altLang="ja-JP" sz="800" b="1" u="none" strike="noStrike" dirty="0">
                          <a:effectLst/>
                          <a:latin typeface="ＭＳ ゴシック" panose="020B0609070205080204" pitchFamily="49" charset="-128"/>
                          <a:ea typeface="ＭＳ ゴシック" panose="020B0609070205080204" pitchFamily="49" charset="-128"/>
                        </a:rPr>
                        <a:t>23,010</a:t>
                      </a:r>
                      <a:r>
                        <a:rPr kumimoji="1" lang="en-US" altLang="ja-JP" sz="800" b="1" u="none" strike="noStrike" kern="1200" baseline="30000" dirty="0">
                          <a:effectLst/>
                          <a:latin typeface="ＭＳ ゴシック" panose="020B0609070205080204" pitchFamily="49" charset="-128"/>
                          <a:ea typeface="ＭＳ ゴシック" panose="020B0609070205080204" pitchFamily="49" charset="-128"/>
                        </a:rPr>
                        <a:t>(※4)</a:t>
                      </a:r>
                      <a:endParaRPr kumimoji="1" lang="en-US" altLang="ja-JP" sz="800" b="1" u="none" strike="noStrike" kern="1200" baseline="30000" dirty="0">
                        <a:solidFill>
                          <a:schemeClr val="dk1"/>
                        </a:solidFill>
                        <a:effectLst/>
                        <a:latin typeface="ＭＳ ゴシック" panose="020B0609070205080204" pitchFamily="49" charset="-128"/>
                        <a:ea typeface="ＭＳ ゴシック" panose="020B0609070205080204" pitchFamily="49" charset="-128"/>
                        <a:cs typeface="+mn-cs"/>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300" b="1" u="none" strike="noStrike" baseline="0" dirty="0">
                          <a:effectLst/>
                          <a:latin typeface="ＭＳ ゴシック" panose="020B0609070205080204" pitchFamily="49" charset="-128"/>
                          <a:ea typeface="ＭＳ ゴシック" panose="020B0609070205080204" pitchFamily="49" charset="-128"/>
                        </a:rPr>
                        <a:t>約</a:t>
                      </a:r>
                      <a:r>
                        <a:rPr lang="en-US" altLang="ja-JP" sz="1300" b="1" u="none" strike="noStrike" baseline="0" dirty="0">
                          <a:effectLst/>
                          <a:latin typeface="ＭＳ ゴシック" panose="020B0609070205080204" pitchFamily="49" charset="-128"/>
                          <a:ea typeface="ＭＳ ゴシック" panose="020B0609070205080204" pitchFamily="49" charset="-128"/>
                        </a:rPr>
                        <a:t>2</a:t>
                      </a:r>
                      <a:r>
                        <a:rPr lang="ja-JP" altLang="en-US" sz="1300" b="1" u="none" strike="noStrike" baseline="0" dirty="0">
                          <a:effectLst/>
                          <a:latin typeface="ＭＳ ゴシック" panose="020B0609070205080204" pitchFamily="49" charset="-128"/>
                          <a:ea typeface="ＭＳ ゴシック" panose="020B0609070205080204" pitchFamily="49" charset="-128"/>
                        </a:rPr>
                        <a:t>年</a:t>
                      </a:r>
                      <a:endParaRPr lang="en-US" altLang="ja-JP" sz="1300" b="1" u="none" strike="noStrike" baseline="0" dirty="0">
                        <a:effectLst/>
                        <a:latin typeface="ＭＳ ゴシック" panose="020B0609070205080204" pitchFamily="49" charset="-128"/>
                        <a:ea typeface="ＭＳ ゴシック" panose="020B0609070205080204" pitchFamily="49" charset="-128"/>
                      </a:endParaRPr>
                    </a:p>
                    <a:p>
                      <a:pPr algn="ctr" fontAlgn="ctr"/>
                      <a:r>
                        <a:rPr lang="ja-JP" altLang="en-US" sz="1300" b="1" u="none" strike="noStrike" baseline="0" dirty="0">
                          <a:effectLst/>
                          <a:latin typeface="ＭＳ ゴシック" panose="020B0609070205080204" pitchFamily="49" charset="-128"/>
                          <a:ea typeface="ＭＳ ゴシック" panose="020B0609070205080204" pitchFamily="49" charset="-128"/>
                        </a:rPr>
                        <a:t>（予定）</a:t>
                      </a:r>
                      <a:endParaRPr lang="en-US" altLang="ja-JP" sz="1300" b="1" u="none" strike="noStrike" baseline="0" dirty="0">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19936655"/>
                  </a:ext>
                </a:extLst>
              </a:tr>
              <a:tr h="446176">
                <a:tc>
                  <a:txBody>
                    <a:bodyPr/>
                    <a:lstStyle/>
                    <a:p>
                      <a:pPr algn="ctr" fontAlgn="ctr"/>
                      <a:r>
                        <a:rPr lang="zh-TW" altLang="en-US" sz="1100" b="1" u="none" strike="noStrike" dirty="0">
                          <a:effectLst/>
                          <a:latin typeface="ＭＳ ゴシック" panose="020B0609070205080204" pitchFamily="49" charset="-128"/>
                          <a:ea typeface="ＭＳ ゴシック" panose="020B0609070205080204" pitchFamily="49" charset="-128"/>
                        </a:rPr>
                        <a:t>新潟県中越地震</a:t>
                      </a:r>
                      <a:endParaRPr lang="zh-TW"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100" b="1" u="none" strike="noStrike" dirty="0">
                          <a:effectLst/>
                          <a:latin typeface="ＭＳ ゴシック" panose="020B0609070205080204" pitchFamily="49" charset="-128"/>
                          <a:ea typeface="ＭＳ ゴシック" panose="020B0609070205080204" pitchFamily="49" charset="-128"/>
                        </a:rPr>
                        <a:t>H16</a:t>
                      </a:r>
                      <a:r>
                        <a:rPr lang="ja-JP" altLang="en-US" sz="1100" b="1" u="none" strike="noStrike" dirty="0">
                          <a:effectLst/>
                          <a:latin typeface="ＭＳ ゴシック" panose="020B0609070205080204" pitchFamily="49" charset="-128"/>
                          <a:ea typeface="ＭＳ ゴシック" panose="020B0609070205080204" pitchFamily="49" charset="-128"/>
                        </a:rPr>
                        <a:t>年</a:t>
                      </a:r>
                      <a:r>
                        <a:rPr lang="en-US" altLang="ja-JP" sz="1100" b="1" u="none" strike="noStrike" dirty="0">
                          <a:effectLst/>
                          <a:latin typeface="ＭＳ ゴシック" panose="020B0609070205080204" pitchFamily="49" charset="-128"/>
                          <a:ea typeface="ＭＳ ゴシック" panose="020B0609070205080204" pitchFamily="49" charset="-128"/>
                        </a:rPr>
                        <a:t>10</a:t>
                      </a:r>
                      <a:r>
                        <a:rPr lang="ja-JP" altLang="en-US" sz="1100" b="1" u="none" strike="noStrike" dirty="0">
                          <a:effectLst/>
                          <a:latin typeface="ＭＳ ゴシック" panose="020B0609070205080204" pitchFamily="49" charset="-128"/>
                          <a:ea typeface="ＭＳ ゴシック" panose="020B0609070205080204" pitchFamily="49" charset="-128"/>
                        </a:rPr>
                        <a:t>月</a:t>
                      </a: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1300" b="1" u="none" strike="noStrike" dirty="0">
                          <a:effectLst/>
                          <a:latin typeface="ＭＳ ゴシック" panose="020B0609070205080204" pitchFamily="49" charset="-128"/>
                          <a:ea typeface="ＭＳ ゴシック" panose="020B0609070205080204" pitchFamily="49" charset="-128"/>
                        </a:rPr>
                        <a:t>60</a:t>
                      </a:r>
                      <a:r>
                        <a:rPr lang="ja-JP" altLang="en-US" sz="1300" b="1" u="none" strike="noStrike" dirty="0">
                          <a:effectLst/>
                          <a:latin typeface="ＭＳ ゴシック" panose="020B0609070205080204" pitchFamily="49" charset="-128"/>
                          <a:ea typeface="ＭＳ ゴシック" panose="020B0609070205080204" pitchFamily="49" charset="-128"/>
                        </a:rPr>
                        <a:t>万トン</a:t>
                      </a:r>
                      <a:endParaRPr lang="ja-JP" altLang="en-US" sz="13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全壊：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3,175</a:t>
                      </a:r>
                      <a:b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半壊：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13,810</a:t>
                      </a:r>
                      <a:b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一部損壊：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103,854</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300" b="1" u="none" strike="noStrike" dirty="0">
                          <a:effectLst/>
                          <a:latin typeface="ＭＳ ゴシック" panose="020B0609070205080204" pitchFamily="49" charset="-128"/>
                          <a:ea typeface="ＭＳ ゴシック" panose="020B0609070205080204" pitchFamily="49" charset="-128"/>
                        </a:rPr>
                        <a:t>約</a:t>
                      </a:r>
                      <a:r>
                        <a:rPr lang="en-US" altLang="ja-JP" sz="1300" b="1" u="none" strike="noStrike" dirty="0">
                          <a:effectLst/>
                          <a:latin typeface="ＭＳ ゴシック" panose="020B0609070205080204" pitchFamily="49" charset="-128"/>
                          <a:ea typeface="ＭＳ ゴシック" panose="020B0609070205080204" pitchFamily="49" charset="-128"/>
                        </a:rPr>
                        <a:t>3</a:t>
                      </a:r>
                      <a:r>
                        <a:rPr lang="ja-JP" altLang="en-US" sz="1300" b="1" u="none" strike="noStrike" dirty="0">
                          <a:effectLst/>
                          <a:latin typeface="ＭＳ ゴシック" panose="020B0609070205080204" pitchFamily="49" charset="-128"/>
                          <a:ea typeface="ＭＳ ゴシック" panose="020B0609070205080204" pitchFamily="49" charset="-128"/>
                        </a:rPr>
                        <a:t>年</a:t>
                      </a:r>
                      <a:endParaRPr lang="ja-JP" altLang="en-US" sz="13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563014">
                <a:tc>
                  <a:txBody>
                    <a:bodyPr/>
                    <a:lstStyle/>
                    <a:p>
                      <a:pPr algn="ctr" fontAlgn="ctr"/>
                      <a:r>
                        <a:rPr lang="zh-TW" altLang="en-US" sz="1100" b="1" u="none" strike="noStrike" dirty="0">
                          <a:effectLst/>
                          <a:latin typeface="ＭＳ ゴシック" panose="020B0609070205080204" pitchFamily="49" charset="-128"/>
                          <a:ea typeface="ＭＳ ゴシック" panose="020B0609070205080204" pitchFamily="49" charset="-128"/>
                        </a:rPr>
                        <a:t>広島県土砂災害</a:t>
                      </a:r>
                      <a:endParaRPr lang="zh-TW"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100" b="1" u="none" strike="noStrike" dirty="0">
                          <a:effectLst/>
                          <a:latin typeface="ＭＳ ゴシック" panose="020B0609070205080204" pitchFamily="49" charset="-128"/>
                          <a:ea typeface="ＭＳ ゴシック" panose="020B0609070205080204" pitchFamily="49" charset="-128"/>
                        </a:rPr>
                        <a:t>H26</a:t>
                      </a:r>
                      <a:r>
                        <a:rPr lang="ja-JP" altLang="en-US" sz="1100" b="1" u="none" strike="noStrike" dirty="0">
                          <a:effectLst/>
                          <a:latin typeface="ＭＳ ゴシック" panose="020B0609070205080204" pitchFamily="49" charset="-128"/>
                          <a:ea typeface="ＭＳ ゴシック" panose="020B0609070205080204" pitchFamily="49" charset="-128"/>
                        </a:rPr>
                        <a:t>年</a:t>
                      </a:r>
                      <a:r>
                        <a:rPr lang="en-US" altLang="ja-JP" sz="1100" b="1" u="none" strike="noStrike" dirty="0">
                          <a:effectLst/>
                          <a:latin typeface="ＭＳ ゴシック" panose="020B0609070205080204" pitchFamily="49" charset="-128"/>
                          <a:ea typeface="ＭＳ ゴシック" panose="020B0609070205080204" pitchFamily="49" charset="-128"/>
                        </a:rPr>
                        <a:t>8</a:t>
                      </a:r>
                      <a:r>
                        <a:rPr lang="ja-JP" altLang="en-US" sz="1100" b="1" u="none" strike="noStrike" dirty="0">
                          <a:effectLst/>
                          <a:latin typeface="ＭＳ ゴシック" panose="020B0609070205080204" pitchFamily="49" charset="-128"/>
                          <a:ea typeface="ＭＳ ゴシック" panose="020B0609070205080204" pitchFamily="49" charset="-128"/>
                        </a:rPr>
                        <a:t>月</a:t>
                      </a:r>
                      <a:endPar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altLang="ja-JP" sz="1300" b="1" u="none" strike="noStrike" dirty="0">
                          <a:effectLst/>
                          <a:latin typeface="ＭＳ ゴシック" panose="020B0609070205080204" pitchFamily="49" charset="-128"/>
                          <a:ea typeface="ＭＳ ゴシック" panose="020B0609070205080204" pitchFamily="49" charset="-128"/>
                        </a:rPr>
                        <a:t>52</a:t>
                      </a:r>
                      <a:r>
                        <a:rPr lang="ja-JP" altLang="en-US" sz="1300" b="1" u="none" strike="noStrike" dirty="0">
                          <a:effectLst/>
                          <a:latin typeface="ＭＳ ゴシック" panose="020B0609070205080204" pitchFamily="49" charset="-128"/>
                          <a:ea typeface="ＭＳ ゴシック" panose="020B0609070205080204" pitchFamily="49" charset="-128"/>
                        </a:rPr>
                        <a:t>万トン</a:t>
                      </a:r>
                      <a:endParaRPr lang="ja-JP" altLang="en-US" sz="13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ct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全壊：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179</a:t>
                      </a:r>
                      <a:b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半壊：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217</a:t>
                      </a:r>
                      <a:b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一部損壊：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189</a:t>
                      </a:r>
                      <a:b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浸水被害：</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4,164</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300" b="1" u="none" strike="noStrike" dirty="0">
                          <a:effectLst/>
                          <a:latin typeface="ＭＳ ゴシック" panose="020B0609070205080204" pitchFamily="49" charset="-128"/>
                          <a:ea typeface="ＭＳ ゴシック" panose="020B0609070205080204" pitchFamily="49" charset="-128"/>
                        </a:rPr>
                        <a:t>約</a:t>
                      </a:r>
                      <a:r>
                        <a:rPr lang="en-US" altLang="ja-JP" sz="1300" b="1" u="none" strike="noStrike" dirty="0">
                          <a:effectLst/>
                          <a:latin typeface="ＭＳ ゴシック" panose="020B0609070205080204" pitchFamily="49" charset="-128"/>
                          <a:ea typeface="ＭＳ ゴシック" panose="020B0609070205080204" pitchFamily="49" charset="-128"/>
                        </a:rPr>
                        <a:t>1.5</a:t>
                      </a:r>
                      <a:r>
                        <a:rPr lang="ja-JP" altLang="en-US" sz="1300" b="1" u="none" strike="noStrike" dirty="0">
                          <a:effectLst/>
                          <a:latin typeface="ＭＳ ゴシック" panose="020B0609070205080204" pitchFamily="49" charset="-128"/>
                          <a:ea typeface="ＭＳ ゴシック" panose="020B0609070205080204" pitchFamily="49" charset="-128"/>
                        </a:rPr>
                        <a:t>年</a:t>
                      </a:r>
                      <a:endParaRPr lang="ja-JP" altLang="en-US" sz="13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166584359"/>
                  </a:ext>
                </a:extLst>
              </a:tr>
              <a:tr h="689623">
                <a:tc>
                  <a:txBody>
                    <a:bodyPr/>
                    <a:lstStyle/>
                    <a:p>
                      <a:pPr algn="ctr" fontAlgn="ct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令和２年７月豪雨</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ctr"/>
                      <a:r>
                        <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rPr>
                        <a:t>R2</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年</a:t>
                      </a:r>
                      <a:r>
                        <a:rPr lang="en-US" altLang="ja-JP" sz="1100" b="1" i="0" u="none" strike="noStrike" dirty="0">
                          <a:solidFill>
                            <a:srgbClr val="000000"/>
                          </a:solidFill>
                          <a:effectLst/>
                          <a:latin typeface="ＭＳ ゴシック" panose="020B0609070205080204" pitchFamily="49" charset="-128"/>
                          <a:ea typeface="ＭＳ ゴシック" panose="020B0609070205080204" pitchFamily="49" charset="-128"/>
                        </a:rPr>
                        <a:t>7</a:t>
                      </a:r>
                      <a:r>
                        <a:rPr lang="ja-JP" altLang="en-US" sz="1100" b="1" i="0" u="none" strike="noStrike" dirty="0">
                          <a:solidFill>
                            <a:srgbClr val="000000"/>
                          </a:solidFill>
                          <a:effectLst/>
                          <a:latin typeface="ＭＳ ゴシック" panose="020B0609070205080204" pitchFamily="49" charset="-128"/>
                          <a:ea typeface="ＭＳ ゴシック" panose="020B0609070205080204" pitchFamily="49" charset="-128"/>
                        </a:rPr>
                        <a:t>月</a:t>
                      </a: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30433" rtl="0" eaLnBrk="1" fontAlgn="ctr" latinLnBrk="0" hangingPunct="1">
                        <a:lnSpc>
                          <a:spcPct val="100000"/>
                        </a:lnSpc>
                        <a:spcBef>
                          <a:spcPts val="0"/>
                        </a:spcBef>
                        <a:spcAft>
                          <a:spcPts val="0"/>
                        </a:spcAft>
                        <a:buClrTx/>
                        <a:buSzTx/>
                        <a:buFontTx/>
                        <a:buNone/>
                        <a:tabLst/>
                        <a:defRPr/>
                      </a:pPr>
                      <a:r>
                        <a:rPr lang="en-US" altLang="ja-JP" sz="1300" b="1" i="0" u="none" strike="noStrike" dirty="0">
                          <a:solidFill>
                            <a:schemeClr val="tx1"/>
                          </a:solidFill>
                          <a:effectLst/>
                          <a:latin typeface="ＭＳ ゴシック" panose="020B0609070205080204" pitchFamily="49" charset="-128"/>
                          <a:ea typeface="ＭＳ ゴシック" panose="020B0609070205080204" pitchFamily="49" charset="-128"/>
                        </a:rPr>
                        <a:t>54</a:t>
                      </a:r>
                      <a:r>
                        <a:rPr lang="ja-JP" altLang="en-US" sz="1300" b="1" i="0" u="none" strike="noStrike" dirty="0">
                          <a:solidFill>
                            <a:schemeClr val="tx1"/>
                          </a:solidFill>
                          <a:effectLst/>
                          <a:latin typeface="ＭＳ ゴシック" panose="020B0609070205080204" pitchFamily="49" charset="-128"/>
                          <a:ea typeface="ＭＳ ゴシック" panose="020B0609070205080204" pitchFamily="49" charset="-128"/>
                        </a:rPr>
                        <a:t>万トン</a:t>
                      </a:r>
                      <a:r>
                        <a:rPr kumimoji="1" lang="en-US" altLang="ja-JP" sz="1300" b="1" u="none" strike="noStrike" kern="1200" baseline="30000" dirty="0">
                          <a:solidFill>
                            <a:schemeClr val="dk1"/>
                          </a:solidFill>
                          <a:effectLst/>
                          <a:latin typeface="ＭＳ ゴシック" panose="020B0609070205080204" pitchFamily="49" charset="-128"/>
                          <a:ea typeface="ＭＳ ゴシック" panose="020B0609070205080204" pitchFamily="49" charset="-128"/>
                          <a:cs typeface="+mn-cs"/>
                        </a:rPr>
                        <a:t>(※5)</a:t>
                      </a:r>
                      <a:endParaRPr lang="en-US" altLang="ja-JP" sz="1300" b="1" u="none" strike="noStrike" dirty="0">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indent="0" algn="l" fontAlgn="ctr">
                        <a:buFont typeface="+mj-lt"/>
                        <a:buNone/>
                      </a:pP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全壊：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1,621</a:t>
                      </a:r>
                      <a:r>
                        <a:rPr lang="en-US" altLang="zh-TW"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a:t>
                      </a:r>
                      <a:r>
                        <a:rPr lang="ja-JP" altLang="en-US"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６</a:t>
                      </a:r>
                      <a:r>
                        <a:rPr lang="en-US" altLang="zh-TW"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a:t>
                      </a:r>
                      <a:b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半壊：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4,504</a:t>
                      </a:r>
                      <a:r>
                        <a:rPr lang="en-US" altLang="zh-TW"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a:t>
                      </a:r>
                      <a:r>
                        <a:rPr lang="ja-JP" altLang="en-US"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６</a:t>
                      </a:r>
                      <a:r>
                        <a:rPr lang="en-US" altLang="zh-TW"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a:t>
                      </a:r>
                      <a:b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一部損壊：</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3,503</a:t>
                      </a:r>
                      <a:r>
                        <a:rPr lang="en-US" altLang="zh-TW"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a:t>
                      </a:r>
                      <a:r>
                        <a:rPr lang="ja-JP" altLang="en-US"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６</a:t>
                      </a:r>
                      <a:r>
                        <a:rPr lang="en-US" altLang="zh-TW"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a:t>
                      </a:r>
                      <a:b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b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床上浸水：</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1,681</a:t>
                      </a:r>
                      <a:r>
                        <a:rPr lang="en-US" altLang="zh-TW"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a:t>
                      </a:r>
                      <a:r>
                        <a:rPr lang="ja-JP" altLang="en-US"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６</a:t>
                      </a:r>
                      <a:r>
                        <a:rPr lang="en-US" altLang="zh-TW"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a:t>
                      </a:r>
                      <a:endPar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endParaRPr>
                    </a:p>
                    <a:p>
                      <a:pPr marL="0" indent="0" algn="l" fontAlgn="ctr">
                        <a:buFont typeface="+mj-lt"/>
                        <a:buNone/>
                      </a:pPr>
                      <a:r>
                        <a:rPr lang="zh-TW" altLang="en-US" sz="800" b="1" i="0" u="none" strike="noStrike" dirty="0">
                          <a:solidFill>
                            <a:srgbClr val="000000"/>
                          </a:solidFill>
                          <a:effectLst/>
                          <a:latin typeface="ＭＳ ゴシック" panose="020B0609070205080204" pitchFamily="49" charset="-128"/>
                          <a:ea typeface="ＭＳ ゴシック" panose="020B0609070205080204" pitchFamily="49" charset="-128"/>
                        </a:rPr>
                        <a:t>　床下浸水：</a:t>
                      </a:r>
                      <a:r>
                        <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rPr>
                        <a:t>5,290</a:t>
                      </a:r>
                      <a:r>
                        <a:rPr lang="en-US" altLang="zh-TW"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a:t>
                      </a:r>
                      <a:r>
                        <a:rPr lang="ja-JP" altLang="en-US"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６</a:t>
                      </a:r>
                      <a:r>
                        <a:rPr lang="en-US" altLang="zh-TW" sz="800" b="1" i="0" u="none" strike="noStrike" baseline="30000" dirty="0">
                          <a:solidFill>
                            <a:srgbClr val="000000"/>
                          </a:solidFill>
                          <a:effectLst/>
                          <a:latin typeface="ＭＳ ゴシック" panose="020B0609070205080204" pitchFamily="49" charset="-128"/>
                          <a:ea typeface="ＭＳ ゴシック" panose="020B0609070205080204" pitchFamily="49" charset="-128"/>
                        </a:rPr>
                        <a:t>)</a:t>
                      </a:r>
                      <a:endParaRPr lang="en-US" altLang="zh-TW" sz="8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300" b="1" u="none" strike="noStrike" baseline="0" dirty="0">
                          <a:effectLst/>
                          <a:latin typeface="ＭＳ ゴシック" panose="020B0609070205080204" pitchFamily="49" charset="-128"/>
                          <a:ea typeface="ＭＳ ゴシック" panose="020B0609070205080204" pitchFamily="49" charset="-128"/>
                        </a:rPr>
                        <a:t>約</a:t>
                      </a:r>
                      <a:r>
                        <a:rPr lang="en-US" altLang="ja-JP" sz="1300" b="1" u="none" strike="noStrike" baseline="0" dirty="0">
                          <a:effectLst/>
                          <a:latin typeface="ＭＳ ゴシック" panose="020B0609070205080204" pitchFamily="49" charset="-128"/>
                          <a:ea typeface="ＭＳ ゴシック" panose="020B0609070205080204" pitchFamily="49" charset="-128"/>
                        </a:rPr>
                        <a:t>1.5</a:t>
                      </a:r>
                      <a:r>
                        <a:rPr lang="ja-JP" altLang="en-US" sz="1300" b="1" u="none" strike="noStrike" baseline="0" dirty="0">
                          <a:effectLst/>
                          <a:latin typeface="ＭＳ ゴシック" panose="020B0609070205080204" pitchFamily="49" charset="-128"/>
                          <a:ea typeface="ＭＳ ゴシック" panose="020B0609070205080204" pitchFamily="49" charset="-128"/>
                        </a:rPr>
                        <a:t>年</a:t>
                      </a:r>
                      <a:r>
                        <a:rPr kumimoji="1" lang="en-US" altLang="ja-JP" sz="1300" b="1" i="0" u="none" strike="noStrike" kern="1200" cap="none" spc="0" normalizeH="0" baseline="3000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(※7)</a:t>
                      </a:r>
                      <a:endParaRPr lang="en-US" altLang="ja-JP" sz="1300" b="1" u="none" strike="noStrike" baseline="0" dirty="0">
                        <a:effectLst/>
                        <a:latin typeface="ＭＳ ゴシック" panose="020B0609070205080204" pitchFamily="49" charset="-128"/>
                        <a:ea typeface="ＭＳ ゴシック" panose="020B0609070205080204" pitchFamily="49" charset="-128"/>
                      </a:endParaRPr>
                    </a:p>
                    <a:p>
                      <a:pPr algn="ctr" fontAlgn="ctr"/>
                      <a:r>
                        <a:rPr lang="ja-JP" altLang="en-US" sz="1300" b="1" u="none" strike="noStrike" baseline="0" dirty="0">
                          <a:effectLst/>
                          <a:latin typeface="ＭＳ ゴシック" panose="020B0609070205080204" pitchFamily="49" charset="-128"/>
                          <a:ea typeface="ＭＳ ゴシック" panose="020B0609070205080204" pitchFamily="49" charset="-128"/>
                        </a:rPr>
                        <a:t>（予定）</a:t>
                      </a:r>
                      <a:endParaRPr lang="en-US" altLang="ja-JP" sz="1300" b="1" u="none" strike="noStrike" baseline="0" dirty="0">
                        <a:effectLst/>
                        <a:latin typeface="ＭＳ ゴシック" panose="020B0609070205080204" pitchFamily="49" charset="-128"/>
                        <a:ea typeface="ＭＳ ゴシック" panose="020B0609070205080204" pitchFamily="49" charset="-128"/>
                      </a:endParaRPr>
                    </a:p>
                  </a:txBody>
                  <a:tcPr marL="30675" marR="30675" marT="28289" marB="282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39216469"/>
                  </a:ext>
                </a:extLst>
              </a:tr>
            </a:tbl>
          </a:graphicData>
        </a:graphic>
      </p:graphicFrame>
      <p:sp>
        <p:nvSpPr>
          <p:cNvPr id="6" name="テキスト ボックス 2"/>
          <p:cNvSpPr txBox="1">
            <a:spLocks noChangeArrowheads="1"/>
          </p:cNvSpPr>
          <p:nvPr/>
        </p:nvSpPr>
        <p:spPr bwMode="auto">
          <a:xfrm>
            <a:off x="1058009" y="437899"/>
            <a:ext cx="7789985" cy="319454"/>
          </a:xfrm>
          <a:prstGeom prst="rect">
            <a:avLst/>
          </a:prstGeom>
          <a:noFill/>
          <a:ln w="2857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tIns="56631" bIns="56631"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779174">
              <a:spcBef>
                <a:spcPct val="0"/>
              </a:spcBef>
              <a:buNone/>
              <a:defRPr/>
            </a:pPr>
            <a:r>
              <a:rPr lang="ja-JP" altLang="en-US" sz="1888" b="1" dirty="0">
                <a:solidFill>
                  <a:prstClr val="black"/>
                </a:solidFill>
                <a:latin typeface="ＭＳ ゴシック" panose="020B0609070205080204" pitchFamily="49" charset="-128"/>
                <a:ea typeface="ＭＳ ゴシック" panose="020B0609070205080204" pitchFamily="49" charset="-128"/>
              </a:rPr>
              <a:t>近年の大規模災害における災害廃棄物の発生量及び処理期間</a:t>
            </a:r>
          </a:p>
        </p:txBody>
      </p:sp>
      <p:sp>
        <p:nvSpPr>
          <p:cNvPr id="7" name="テキスト ボックス 6"/>
          <p:cNvSpPr txBox="1">
            <a:spLocks noChangeArrowheads="1"/>
          </p:cNvSpPr>
          <p:nvPr/>
        </p:nvSpPr>
        <p:spPr bwMode="auto">
          <a:xfrm>
            <a:off x="1230741" y="5841026"/>
            <a:ext cx="3722260" cy="688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19256">
              <a:spcBef>
                <a:spcPct val="0"/>
              </a:spcBef>
              <a:buNone/>
              <a:defRPr/>
            </a:pPr>
            <a:r>
              <a:rPr lang="en-US" altLang="ja-JP" sz="969" dirty="0">
                <a:solidFill>
                  <a:prstClr val="black"/>
                </a:solidFill>
                <a:latin typeface="ＭＳ ゴシック" panose="020B0609070205080204" pitchFamily="49" charset="-128"/>
                <a:ea typeface="ＭＳ ゴシック" panose="020B0609070205080204" pitchFamily="49" charset="-128"/>
              </a:rPr>
              <a:t>(※1)</a:t>
            </a:r>
            <a:r>
              <a:rPr lang="ja-JP" altLang="en-US" sz="969" dirty="0">
                <a:solidFill>
                  <a:prstClr val="black"/>
                </a:solidFill>
                <a:latin typeface="ＭＳ ゴシック" panose="020B0609070205080204" pitchFamily="49" charset="-128"/>
                <a:ea typeface="ＭＳ ゴシック" panose="020B0609070205080204" pitchFamily="49" charset="-128"/>
              </a:rPr>
              <a:t>　主要被災３県の合計（令和２年７月時点）</a:t>
            </a:r>
            <a:endParaRPr lang="en-US" altLang="ja-JP" sz="969" dirty="0">
              <a:solidFill>
                <a:prstClr val="black"/>
              </a:solidFill>
              <a:latin typeface="ＭＳ ゴシック" panose="020B0609070205080204" pitchFamily="49" charset="-128"/>
              <a:ea typeface="ＭＳ ゴシック" panose="020B0609070205080204" pitchFamily="49" charset="-128"/>
            </a:endParaRPr>
          </a:p>
          <a:p>
            <a:pPr defTabSz="719256">
              <a:spcBef>
                <a:spcPct val="0"/>
              </a:spcBef>
              <a:buNone/>
              <a:defRPr/>
            </a:pPr>
            <a:r>
              <a:rPr lang="en-US" altLang="ja-JP" sz="969" dirty="0">
                <a:solidFill>
                  <a:prstClr val="black"/>
                </a:solidFill>
                <a:latin typeface="ＭＳ ゴシック" panose="020B0609070205080204" pitchFamily="49" charset="-128"/>
                <a:ea typeface="ＭＳ ゴシック" panose="020B0609070205080204" pitchFamily="49" charset="-128"/>
              </a:rPr>
              <a:t>(※2)</a:t>
            </a:r>
            <a:r>
              <a:rPr lang="ja-JP" altLang="en-US" sz="969" dirty="0">
                <a:solidFill>
                  <a:prstClr val="black"/>
                </a:solidFill>
                <a:latin typeface="ＭＳ ゴシック" panose="020B0609070205080204" pitchFamily="49" charset="-128"/>
                <a:ea typeface="ＭＳ ゴシック" panose="020B0609070205080204" pitchFamily="49" charset="-128"/>
              </a:rPr>
              <a:t>　主要被災３県の公表値の合計（平成</a:t>
            </a:r>
            <a:r>
              <a:rPr lang="en-US" altLang="ja-JP" sz="969" dirty="0">
                <a:solidFill>
                  <a:prstClr val="black"/>
                </a:solidFill>
                <a:latin typeface="ＭＳ ゴシック" panose="020B0609070205080204" pitchFamily="49" charset="-128"/>
                <a:ea typeface="ＭＳ ゴシック" panose="020B0609070205080204" pitchFamily="49" charset="-128"/>
              </a:rPr>
              <a:t>31</a:t>
            </a:r>
            <a:r>
              <a:rPr lang="ja-JP" altLang="en-US" sz="969" dirty="0">
                <a:solidFill>
                  <a:prstClr val="black"/>
                </a:solidFill>
                <a:latin typeface="ＭＳ ゴシック" panose="020B0609070205080204" pitchFamily="49" charset="-128"/>
                <a:ea typeface="ＭＳ ゴシック" panose="020B0609070205080204" pitchFamily="49" charset="-128"/>
              </a:rPr>
              <a:t>年１月９日時点）</a:t>
            </a:r>
            <a:endParaRPr lang="en-US" altLang="ja-JP" sz="969" dirty="0">
              <a:solidFill>
                <a:prstClr val="black"/>
              </a:solidFill>
              <a:latin typeface="ＭＳ ゴシック" panose="020B0609070205080204" pitchFamily="49" charset="-128"/>
              <a:ea typeface="ＭＳ ゴシック" panose="020B0609070205080204" pitchFamily="49" charset="-128"/>
            </a:endParaRPr>
          </a:p>
          <a:p>
            <a:pPr defTabSz="719256">
              <a:spcBef>
                <a:spcPct val="0"/>
              </a:spcBef>
              <a:buNone/>
              <a:defRPr/>
            </a:pPr>
            <a:r>
              <a:rPr lang="en-US" altLang="ja-JP" sz="969" dirty="0">
                <a:latin typeface="ＭＳ ゴシック" panose="020B0609070205080204" pitchFamily="49" charset="-128"/>
                <a:ea typeface="ＭＳ ゴシック" panose="020B0609070205080204" pitchFamily="49" charset="-128"/>
              </a:rPr>
              <a:t>(※3)</a:t>
            </a:r>
            <a:r>
              <a:rPr lang="ja-JP" altLang="en-US" sz="969" dirty="0">
                <a:latin typeface="ＭＳ ゴシック" panose="020B0609070205080204" pitchFamily="49" charset="-128"/>
                <a:ea typeface="ＭＳ ゴシック" panose="020B0609070205080204" pitchFamily="49" charset="-128"/>
              </a:rPr>
              <a:t>　被災自治体からの報告の合計（令和３年１月末時点）</a:t>
            </a:r>
          </a:p>
          <a:p>
            <a:pPr defTabSz="719256">
              <a:spcBef>
                <a:spcPct val="0"/>
              </a:spcBef>
              <a:buNone/>
              <a:defRPr/>
            </a:pPr>
            <a:r>
              <a:rPr lang="en-US" altLang="ja-JP" sz="969" dirty="0">
                <a:latin typeface="ＭＳ ゴシック" panose="020B0609070205080204" pitchFamily="49" charset="-128"/>
                <a:ea typeface="ＭＳ ゴシック" panose="020B0609070205080204" pitchFamily="49" charset="-128"/>
              </a:rPr>
              <a:t>(※4)</a:t>
            </a:r>
            <a:r>
              <a:rPr lang="ja-JP" altLang="en-US" sz="969" dirty="0">
                <a:latin typeface="ＭＳ ゴシック" panose="020B0609070205080204" pitchFamily="49" charset="-128"/>
                <a:ea typeface="ＭＳ ゴシック" panose="020B0609070205080204" pitchFamily="49" charset="-128"/>
              </a:rPr>
              <a:t>　内閣府防災被害報告の合計（令和２年４月</a:t>
            </a:r>
            <a:r>
              <a:rPr lang="en-US" altLang="ja-JP" sz="969" dirty="0">
                <a:latin typeface="ＭＳ ゴシック" panose="020B0609070205080204" pitchFamily="49" charset="-128"/>
                <a:ea typeface="ＭＳ ゴシック" panose="020B0609070205080204" pitchFamily="49" charset="-128"/>
              </a:rPr>
              <a:t>10</a:t>
            </a:r>
            <a:r>
              <a:rPr lang="ja-JP" altLang="en-US" sz="969" dirty="0">
                <a:latin typeface="ＭＳ ゴシック" panose="020B0609070205080204" pitchFamily="49" charset="-128"/>
                <a:ea typeface="ＭＳ ゴシック" panose="020B0609070205080204" pitchFamily="49" charset="-128"/>
              </a:rPr>
              <a:t>日時点）</a:t>
            </a:r>
            <a:endParaRPr lang="en-US" altLang="ja-JP" sz="969" dirty="0">
              <a:latin typeface="ＭＳ ゴシック" panose="020B0609070205080204" pitchFamily="49" charset="-128"/>
              <a:ea typeface="ＭＳ ゴシック" panose="020B0609070205080204" pitchFamily="49" charset="-128"/>
            </a:endParaRPr>
          </a:p>
        </p:txBody>
      </p:sp>
      <p:sp>
        <p:nvSpPr>
          <p:cNvPr id="8" name="テキスト ボックス 6"/>
          <p:cNvSpPr txBox="1">
            <a:spLocks noChangeArrowheads="1"/>
          </p:cNvSpPr>
          <p:nvPr/>
        </p:nvSpPr>
        <p:spPr bwMode="auto">
          <a:xfrm>
            <a:off x="4783017" y="5841026"/>
            <a:ext cx="3623108" cy="688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19256">
              <a:spcBef>
                <a:spcPct val="0"/>
              </a:spcBef>
              <a:buNone/>
              <a:defRPr/>
            </a:pPr>
            <a:r>
              <a:rPr lang="en-US" altLang="ja-JP" sz="969" dirty="0">
                <a:latin typeface="ＭＳ ゴシック" panose="020B0609070205080204" pitchFamily="49" charset="-128"/>
                <a:ea typeface="ＭＳ ゴシック" panose="020B0609070205080204" pitchFamily="49" charset="-128"/>
              </a:rPr>
              <a:t>(※5)</a:t>
            </a:r>
            <a:r>
              <a:rPr lang="ja-JP" altLang="en-US" sz="969" dirty="0">
                <a:latin typeface="ＭＳ ゴシック" panose="020B0609070205080204" pitchFamily="49" charset="-128"/>
                <a:ea typeface="ＭＳ ゴシック" panose="020B0609070205080204" pitchFamily="49" charset="-128"/>
              </a:rPr>
              <a:t>　被災自治体からの報告の合計（令和３年１月末時点）</a:t>
            </a:r>
          </a:p>
          <a:p>
            <a:pPr defTabSz="719256">
              <a:spcBef>
                <a:spcPct val="0"/>
              </a:spcBef>
              <a:buNone/>
              <a:defRPr/>
            </a:pPr>
            <a:r>
              <a:rPr lang="ja-JP" altLang="en-US" sz="969" dirty="0">
                <a:latin typeface="ＭＳ ゴシック" panose="020B0609070205080204" pitchFamily="49" charset="-128"/>
                <a:ea typeface="ＭＳ ゴシック" panose="020B0609070205080204" pitchFamily="49" charset="-128"/>
              </a:rPr>
              <a:t>　　　 土砂混じりがれきを含む。</a:t>
            </a:r>
            <a:endParaRPr lang="en-US" altLang="ja-JP" sz="969" dirty="0">
              <a:latin typeface="ＭＳ ゴシック" panose="020B0609070205080204" pitchFamily="49" charset="-128"/>
              <a:ea typeface="ＭＳ ゴシック" panose="020B0609070205080204" pitchFamily="49" charset="-128"/>
            </a:endParaRPr>
          </a:p>
          <a:p>
            <a:pPr defTabSz="719256">
              <a:spcBef>
                <a:spcPct val="0"/>
              </a:spcBef>
              <a:buNone/>
              <a:defRPr/>
            </a:pPr>
            <a:r>
              <a:rPr lang="en-US" altLang="ja-JP" sz="969" dirty="0">
                <a:solidFill>
                  <a:prstClr val="black"/>
                </a:solidFill>
                <a:latin typeface="ＭＳ ゴシック" panose="020B0609070205080204" pitchFamily="49" charset="-128"/>
                <a:ea typeface="ＭＳ ゴシック" panose="020B0609070205080204" pitchFamily="49" charset="-128"/>
              </a:rPr>
              <a:t>(※6)</a:t>
            </a:r>
            <a:r>
              <a:rPr lang="ja-JP" altLang="en-US" sz="969" dirty="0">
                <a:solidFill>
                  <a:prstClr val="black"/>
                </a:solidFill>
                <a:latin typeface="ＭＳ ゴシック" panose="020B0609070205080204" pitchFamily="49" charset="-128"/>
                <a:ea typeface="ＭＳ ゴシック" panose="020B0609070205080204" pitchFamily="49" charset="-128"/>
              </a:rPr>
              <a:t>　</a:t>
            </a:r>
            <a:r>
              <a:rPr lang="ja-JP" altLang="en-US" sz="969" dirty="0">
                <a:latin typeface="ＭＳ ゴシック" panose="020B0609070205080204" pitchFamily="49" charset="-128"/>
                <a:ea typeface="ＭＳ ゴシック" panose="020B0609070205080204" pitchFamily="49" charset="-128"/>
              </a:rPr>
              <a:t>内閣府防災被害報告の合計（令和３年１月７日時点）</a:t>
            </a:r>
            <a:endParaRPr lang="en-US" altLang="ja-JP" sz="969" dirty="0">
              <a:latin typeface="ＭＳ ゴシック" panose="020B0609070205080204" pitchFamily="49" charset="-128"/>
              <a:ea typeface="ＭＳ ゴシック" panose="020B0609070205080204" pitchFamily="49" charset="-128"/>
            </a:endParaRPr>
          </a:p>
          <a:p>
            <a:pPr defTabSz="719256">
              <a:spcBef>
                <a:spcPct val="0"/>
              </a:spcBef>
              <a:buNone/>
              <a:defRPr/>
            </a:pPr>
            <a:r>
              <a:rPr lang="en-US" altLang="ja-JP" sz="969" dirty="0">
                <a:latin typeface="ＭＳ ゴシック" panose="020B0609070205080204" pitchFamily="49" charset="-128"/>
                <a:ea typeface="ＭＳ ゴシック" panose="020B0609070205080204" pitchFamily="49" charset="-128"/>
              </a:rPr>
              <a:t>(※7)</a:t>
            </a:r>
            <a:r>
              <a:rPr lang="ja-JP" altLang="en-US" sz="969" dirty="0">
                <a:latin typeface="ＭＳ ゴシック" panose="020B0609070205080204" pitchFamily="49" charset="-128"/>
                <a:ea typeface="ＭＳ ゴシック" panose="020B0609070205080204" pitchFamily="49" charset="-128"/>
              </a:rPr>
              <a:t>　熊本県分のみ（令和３年１月末時点）</a:t>
            </a:r>
          </a:p>
        </p:txBody>
      </p:sp>
      <p:sp>
        <p:nvSpPr>
          <p:cNvPr id="4" name="スライド番号プレースホルダー 3"/>
          <p:cNvSpPr>
            <a:spLocks noGrp="1"/>
          </p:cNvSpPr>
          <p:nvPr>
            <p:ph type="sldNum" sz="quarter" idx="12"/>
          </p:nvPr>
        </p:nvSpPr>
        <p:spPr>
          <a:xfrm>
            <a:off x="7390852" y="6284369"/>
            <a:ext cx="2228850" cy="365125"/>
          </a:xfrm>
        </p:spPr>
        <p:txBody>
          <a:bodyPr/>
          <a:lstStyle/>
          <a:p>
            <a:pPr>
              <a:defRPr/>
            </a:pPr>
            <a:r>
              <a:rPr lang="ja-JP" altLang="en-US" dirty="0"/>
              <a:t>２</a:t>
            </a:r>
          </a:p>
        </p:txBody>
      </p:sp>
    </p:spTree>
    <p:extLst>
      <p:ext uri="{BB962C8B-B14F-4D97-AF65-F5344CB8AC3E}">
        <p14:creationId xmlns:p14="http://schemas.microsoft.com/office/powerpoint/2010/main" val="128975366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a:blip r:embed="rId3"/>
          <a:stretch>
            <a:fillRect/>
          </a:stretch>
        </p:blipFill>
        <p:spPr>
          <a:xfrm>
            <a:off x="1030898" y="4735182"/>
            <a:ext cx="7877908" cy="1554480"/>
          </a:xfrm>
          <a:prstGeom prst="rect">
            <a:avLst/>
          </a:prstGeom>
        </p:spPr>
      </p:pic>
      <p:pic>
        <p:nvPicPr>
          <p:cNvPr id="15" name="図 14"/>
          <p:cNvPicPr>
            <a:picLocks noChangeAspect="1"/>
          </p:cNvPicPr>
          <p:nvPr/>
        </p:nvPicPr>
        <p:blipFill>
          <a:blip r:embed="rId4"/>
          <a:stretch>
            <a:fillRect/>
          </a:stretch>
        </p:blipFill>
        <p:spPr>
          <a:xfrm>
            <a:off x="6355960" y="1955491"/>
            <a:ext cx="2757268" cy="2067951"/>
          </a:xfrm>
          <a:prstGeom prst="rect">
            <a:avLst/>
          </a:prstGeom>
        </p:spPr>
      </p:pic>
      <p:pic>
        <p:nvPicPr>
          <p:cNvPr id="11" name="図 10"/>
          <p:cNvPicPr>
            <a:picLocks noChangeAspect="1"/>
          </p:cNvPicPr>
          <p:nvPr/>
        </p:nvPicPr>
        <p:blipFill>
          <a:blip r:embed="rId5"/>
          <a:stretch>
            <a:fillRect/>
          </a:stretch>
        </p:blipFill>
        <p:spPr>
          <a:xfrm>
            <a:off x="3591580" y="1926970"/>
            <a:ext cx="2757268" cy="2067951"/>
          </a:xfrm>
          <a:prstGeom prst="rect">
            <a:avLst/>
          </a:prstGeom>
        </p:spPr>
      </p:pic>
      <p:pic>
        <p:nvPicPr>
          <p:cNvPr id="10" name="図 9"/>
          <p:cNvPicPr>
            <a:picLocks noChangeAspect="1"/>
          </p:cNvPicPr>
          <p:nvPr/>
        </p:nvPicPr>
        <p:blipFill>
          <a:blip r:embed="rId6"/>
          <a:stretch>
            <a:fillRect/>
          </a:stretch>
        </p:blipFill>
        <p:spPr>
          <a:xfrm>
            <a:off x="826939" y="1919936"/>
            <a:ext cx="2771335" cy="2082018"/>
          </a:xfrm>
          <a:prstGeom prst="rect">
            <a:avLst/>
          </a:prstGeom>
        </p:spPr>
      </p:pic>
      <p:sp>
        <p:nvSpPr>
          <p:cNvPr id="3" name="正方形/長方形 2"/>
          <p:cNvSpPr/>
          <p:nvPr/>
        </p:nvSpPr>
        <p:spPr>
          <a:xfrm>
            <a:off x="1062405" y="3697166"/>
            <a:ext cx="2508738" cy="656492"/>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292" dirty="0"/>
              <a:t>事例１</a:t>
            </a:r>
            <a:endParaRPr lang="en-US" altLang="ja-JP" sz="1292" dirty="0"/>
          </a:p>
          <a:p>
            <a:pPr algn="ctr">
              <a:defRPr/>
            </a:pPr>
            <a:r>
              <a:rPr lang="ja-JP" altLang="en-US" sz="1292" dirty="0"/>
              <a:t>公園に集積された</a:t>
            </a:r>
            <a:endParaRPr lang="en-US" altLang="ja-JP" sz="1292" dirty="0"/>
          </a:p>
          <a:p>
            <a:pPr algn="ctr">
              <a:defRPr/>
            </a:pPr>
            <a:r>
              <a:rPr lang="ja-JP" altLang="en-US" sz="1292" dirty="0"/>
              <a:t>災害廃棄物</a:t>
            </a:r>
          </a:p>
        </p:txBody>
      </p:sp>
      <p:sp>
        <p:nvSpPr>
          <p:cNvPr id="12" name="正方形/長方形 11"/>
          <p:cNvSpPr/>
          <p:nvPr/>
        </p:nvSpPr>
        <p:spPr>
          <a:xfrm>
            <a:off x="3766040" y="3697166"/>
            <a:ext cx="2507274" cy="656492"/>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292" dirty="0"/>
              <a:t>事例２</a:t>
            </a:r>
            <a:endParaRPr lang="en-US" altLang="ja-JP" sz="1292" dirty="0"/>
          </a:p>
          <a:p>
            <a:pPr algn="ctr">
              <a:defRPr/>
            </a:pPr>
            <a:r>
              <a:rPr lang="ja-JP" altLang="en-US" sz="1292" dirty="0"/>
              <a:t>道路端に集積された</a:t>
            </a:r>
            <a:endParaRPr lang="en-US" altLang="ja-JP" sz="1292" dirty="0"/>
          </a:p>
          <a:p>
            <a:pPr algn="ctr">
              <a:defRPr/>
            </a:pPr>
            <a:r>
              <a:rPr lang="ja-JP" altLang="en-US" sz="1292" dirty="0"/>
              <a:t>災害廃棄物</a:t>
            </a:r>
          </a:p>
        </p:txBody>
      </p:sp>
      <p:sp>
        <p:nvSpPr>
          <p:cNvPr id="13" name="正方形/長方形 12"/>
          <p:cNvSpPr/>
          <p:nvPr/>
        </p:nvSpPr>
        <p:spPr>
          <a:xfrm>
            <a:off x="6469674" y="3697166"/>
            <a:ext cx="2507273" cy="656492"/>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292" dirty="0"/>
              <a:t>事例３</a:t>
            </a:r>
            <a:endParaRPr lang="en-US" altLang="ja-JP" sz="1292" dirty="0"/>
          </a:p>
          <a:p>
            <a:pPr algn="ctr">
              <a:defRPr/>
            </a:pPr>
            <a:r>
              <a:rPr lang="ja-JP" altLang="en-US" sz="1292" dirty="0"/>
              <a:t>自治体管理の仮置場に混合状態で搬入された災害廃棄物</a:t>
            </a:r>
          </a:p>
        </p:txBody>
      </p:sp>
      <p:sp>
        <p:nvSpPr>
          <p:cNvPr id="14" name="正方形/長方形 13"/>
          <p:cNvSpPr/>
          <p:nvPr/>
        </p:nvSpPr>
        <p:spPr>
          <a:xfrm>
            <a:off x="2189285" y="6170736"/>
            <a:ext cx="5662246" cy="348762"/>
          </a:xfrm>
          <a:prstGeom prst="rect">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r>
              <a:rPr lang="ja-JP" altLang="en-US" sz="1292" dirty="0"/>
              <a:t>事例４：自治体管理の仮置場に分別されて適正に管理されている災害廃棄物</a:t>
            </a:r>
          </a:p>
        </p:txBody>
      </p:sp>
      <p:sp>
        <p:nvSpPr>
          <p:cNvPr id="5" name="円/楕円 4"/>
          <p:cNvSpPr/>
          <p:nvPr/>
        </p:nvSpPr>
        <p:spPr>
          <a:xfrm>
            <a:off x="1711570" y="4419601"/>
            <a:ext cx="6666035" cy="671146"/>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ja-JP" altLang="en-US" sz="1662" dirty="0"/>
              <a:t>事前準備（災害廃棄物処理計画）に基づいた</a:t>
            </a:r>
            <a:endParaRPr lang="en-US" altLang="ja-JP" sz="1662" dirty="0"/>
          </a:p>
          <a:p>
            <a:pPr algn="ctr">
              <a:defRPr/>
            </a:pPr>
            <a:r>
              <a:rPr lang="ja-JP" altLang="en-US" sz="1662" dirty="0"/>
              <a:t>迅速かつ適切な初動対応が重要！</a:t>
            </a:r>
            <a:endParaRPr lang="en-US" altLang="ja-JP" sz="1662" dirty="0"/>
          </a:p>
        </p:txBody>
      </p:sp>
      <p:sp>
        <p:nvSpPr>
          <p:cNvPr id="4" name="テキスト ボックス 3"/>
          <p:cNvSpPr txBox="1"/>
          <p:nvPr/>
        </p:nvSpPr>
        <p:spPr>
          <a:xfrm>
            <a:off x="860181" y="836713"/>
            <a:ext cx="8253046" cy="1086964"/>
          </a:xfrm>
          <a:prstGeom prst="rect">
            <a:avLst/>
          </a:prstGeom>
          <a:solidFill>
            <a:schemeClr val="accent2">
              <a:lumMod val="40000"/>
              <a:lumOff val="60000"/>
            </a:schemeClr>
          </a:solidFill>
          <a:ln w="28575">
            <a:solidFill>
              <a:schemeClr val="accent6">
                <a:lumMod val="75000"/>
              </a:schemeClr>
            </a:solidFill>
          </a:ln>
          <a:effectLst>
            <a:outerShdw blurRad="50800" dist="38100" dir="5400000" algn="t" rotWithShape="0">
              <a:prstClr val="black">
                <a:alpha val="40000"/>
              </a:prstClr>
            </a:outerShdw>
          </a:effectLst>
        </p:spPr>
        <p:txBody>
          <a:bodyPr>
            <a:spAutoFit/>
          </a:bodyPr>
          <a:lstStyle/>
          <a:p>
            <a:pPr marL="263776" indent="-263776">
              <a:buFont typeface="Wingdings" panose="05000000000000000000" pitchFamily="2" charset="2"/>
              <a:buChar char="p"/>
              <a:defRPr/>
            </a:pPr>
            <a:r>
              <a:rPr lang="ja-JP" altLang="en-US" sz="1477" dirty="0">
                <a:solidFill>
                  <a:prstClr val="black"/>
                </a:solidFill>
                <a:latin typeface="ＭＳ Ｐゴシック" panose="020B0600070205080204" pitchFamily="50" charset="-128"/>
              </a:rPr>
              <a:t>災害時には、</a:t>
            </a:r>
            <a:r>
              <a:rPr lang="ja-JP" altLang="en-US" sz="1662" b="1" dirty="0">
                <a:solidFill>
                  <a:srgbClr val="FF0000"/>
                </a:solidFill>
                <a:latin typeface="ＭＳ Ｐゴシック" panose="020B0600070205080204" pitchFamily="50" charset="-128"/>
              </a:rPr>
              <a:t>様々な種類を含む廃棄物</a:t>
            </a:r>
            <a:r>
              <a:rPr lang="ja-JP" altLang="en-US" sz="1477" dirty="0">
                <a:solidFill>
                  <a:prstClr val="black"/>
                </a:solidFill>
                <a:latin typeface="ＭＳ Ｐゴシック" panose="020B0600070205080204" pitchFamily="50" charset="-128"/>
              </a:rPr>
              <a:t>が、</a:t>
            </a:r>
            <a:r>
              <a:rPr lang="ja-JP" altLang="en-US" sz="1662" b="1" dirty="0">
                <a:solidFill>
                  <a:srgbClr val="FF0000"/>
                </a:solidFill>
                <a:latin typeface="ＭＳ Ｐゴシック" panose="020B0600070205080204" pitchFamily="50" charset="-128"/>
              </a:rPr>
              <a:t>一度に大量に</a:t>
            </a:r>
            <a:r>
              <a:rPr lang="ja-JP" altLang="en-US" sz="1477" dirty="0">
                <a:solidFill>
                  <a:prstClr val="black"/>
                </a:solidFill>
                <a:latin typeface="ＭＳ Ｐゴシック" panose="020B0600070205080204" pitchFamily="50" charset="-128"/>
              </a:rPr>
              <a:t>発生。</a:t>
            </a:r>
            <a:endParaRPr lang="en-US" altLang="ja-JP" sz="1477" dirty="0">
              <a:solidFill>
                <a:prstClr val="black"/>
              </a:solidFill>
              <a:latin typeface="ＭＳ Ｐゴシック" panose="020B0600070205080204" pitchFamily="50" charset="-128"/>
            </a:endParaRPr>
          </a:p>
          <a:p>
            <a:pPr marL="263776" indent="-263776">
              <a:buFont typeface="Wingdings" panose="05000000000000000000" pitchFamily="2" charset="2"/>
              <a:buChar char="p"/>
              <a:defRPr/>
            </a:pPr>
            <a:r>
              <a:rPr lang="ja-JP" altLang="en-US" sz="1477" dirty="0">
                <a:solidFill>
                  <a:prstClr val="black"/>
                </a:solidFill>
                <a:latin typeface="ＭＳ Ｐゴシック" panose="020B0600070205080204" pitchFamily="50" charset="-128"/>
              </a:rPr>
              <a:t>災害廃棄物の適正かつ円滑・迅速な処理は、</a:t>
            </a:r>
            <a:r>
              <a:rPr lang="ja-JP" altLang="en-US" sz="1662" b="1" dirty="0">
                <a:solidFill>
                  <a:srgbClr val="FF0000"/>
                </a:solidFill>
                <a:latin typeface="ＭＳ Ｐゴシック" panose="020B0600070205080204" pitchFamily="50" charset="-128"/>
              </a:rPr>
              <a:t>生活環境の保全・公衆衛生の確保のため</a:t>
            </a:r>
            <a:r>
              <a:rPr lang="ja-JP" altLang="en-US" sz="1477" dirty="0">
                <a:solidFill>
                  <a:prstClr val="black"/>
                </a:solidFill>
                <a:latin typeface="ＭＳ Ｐゴシック" panose="020B0600070205080204" pitchFamily="50" charset="-128"/>
              </a:rPr>
              <a:t>に非常に重要。</a:t>
            </a:r>
            <a:endParaRPr lang="en-US" altLang="ja-JP" sz="1477" dirty="0">
              <a:solidFill>
                <a:prstClr val="black"/>
              </a:solidFill>
              <a:latin typeface="ＭＳ Ｐゴシック" panose="020B0600070205080204" pitchFamily="50" charset="-128"/>
            </a:endParaRPr>
          </a:p>
          <a:p>
            <a:pPr marL="263776" indent="-263776">
              <a:buFont typeface="Wingdings" panose="05000000000000000000" pitchFamily="2" charset="2"/>
              <a:buChar char="p"/>
              <a:defRPr/>
            </a:pPr>
            <a:r>
              <a:rPr lang="ja-JP" altLang="en-US" sz="1477" dirty="0">
                <a:solidFill>
                  <a:prstClr val="black"/>
                </a:solidFill>
                <a:latin typeface="ＭＳ Ｐゴシック" panose="020B0600070205080204" pitchFamily="50" charset="-128"/>
              </a:rPr>
              <a:t>災害廃棄物の迅速な処理は、被災地域の</a:t>
            </a:r>
            <a:r>
              <a:rPr lang="ja-JP" altLang="en-US" sz="1662" b="1" dirty="0">
                <a:solidFill>
                  <a:srgbClr val="FF0000"/>
                </a:solidFill>
                <a:latin typeface="ＭＳ Ｐゴシック" panose="020B0600070205080204" pitchFamily="50" charset="-128"/>
              </a:rPr>
              <a:t>早期の復旧・復興</a:t>
            </a:r>
            <a:r>
              <a:rPr lang="ja-JP" altLang="en-US" sz="1477" dirty="0">
                <a:solidFill>
                  <a:prstClr val="black"/>
                </a:solidFill>
                <a:latin typeface="ＭＳ Ｐゴシック" panose="020B0600070205080204" pitchFamily="50" charset="-128"/>
              </a:rPr>
              <a:t>のために必要。</a:t>
            </a:r>
          </a:p>
        </p:txBody>
      </p:sp>
      <p:sp>
        <p:nvSpPr>
          <p:cNvPr id="16" name="テキスト ボックス 2"/>
          <p:cNvSpPr txBox="1">
            <a:spLocks noChangeArrowheads="1"/>
          </p:cNvSpPr>
          <p:nvPr/>
        </p:nvSpPr>
        <p:spPr bwMode="auto">
          <a:xfrm>
            <a:off x="381000" y="262304"/>
            <a:ext cx="9144000" cy="439616"/>
          </a:xfrm>
          <a:prstGeom prst="rect">
            <a:avLst/>
          </a:prstGeom>
          <a:noFill/>
          <a:ln w="2857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tIns="66462" bIns="66462"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2215" dirty="0"/>
              <a:t>災害廃棄物対策の重要性</a:t>
            </a:r>
          </a:p>
        </p:txBody>
      </p:sp>
      <p:sp>
        <p:nvSpPr>
          <p:cNvPr id="6" name="スライド番号プレースホルダー 5"/>
          <p:cNvSpPr>
            <a:spLocks noGrp="1"/>
          </p:cNvSpPr>
          <p:nvPr>
            <p:ph type="sldNum" sz="quarter" idx="12"/>
          </p:nvPr>
        </p:nvSpPr>
        <p:spPr>
          <a:xfrm>
            <a:off x="7494270" y="6336803"/>
            <a:ext cx="2228850" cy="365125"/>
          </a:xfrm>
        </p:spPr>
        <p:txBody>
          <a:bodyPr/>
          <a:lstStyle/>
          <a:p>
            <a:pPr>
              <a:defRPr/>
            </a:pPr>
            <a:r>
              <a:rPr lang="ja-JP" altLang="en-US" dirty="0"/>
              <a:t>３</a:t>
            </a:r>
          </a:p>
        </p:txBody>
      </p:sp>
    </p:spTree>
    <p:extLst>
      <p:ext uri="{BB962C8B-B14F-4D97-AF65-F5344CB8AC3E}">
        <p14:creationId xmlns:p14="http://schemas.microsoft.com/office/powerpoint/2010/main" val="310818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3394454-97AC-46C7-A00B-6E8C98C9C5F0}"/>
              </a:ext>
            </a:extLst>
          </p:cNvPr>
          <p:cNvSpPr>
            <a:spLocks noGrp="1"/>
          </p:cNvSpPr>
          <p:nvPr>
            <p:ph type="sldNum" sz="quarter" idx="12"/>
          </p:nvPr>
        </p:nvSpPr>
        <p:spPr>
          <a:xfrm>
            <a:off x="7569201" y="6426200"/>
            <a:ext cx="2228850" cy="365125"/>
          </a:xfrm>
        </p:spPr>
        <p:txBody>
          <a:bodyPr/>
          <a:lstStyle/>
          <a:p>
            <a:r>
              <a:rPr lang="ja-JP" altLang="en-US" dirty="0"/>
              <a:t>４</a:t>
            </a:r>
            <a:endParaRPr kumimoji="1" lang="ja-JP" altLang="en-US" dirty="0"/>
          </a:p>
        </p:txBody>
      </p:sp>
      <p:cxnSp>
        <p:nvCxnSpPr>
          <p:cNvPr id="3" name="直線コネクタ 2">
            <a:extLst>
              <a:ext uri="{FF2B5EF4-FFF2-40B4-BE49-F238E27FC236}">
                <a16:creationId xmlns:a16="http://schemas.microsoft.com/office/drawing/2014/main" id="{4749C262-4A10-484C-8246-260C48C7341C}"/>
              </a:ext>
            </a:extLst>
          </p:cNvPr>
          <p:cNvCxnSpPr/>
          <p:nvPr/>
        </p:nvCxnSpPr>
        <p:spPr>
          <a:xfrm flipV="1">
            <a:off x="1086394" y="881570"/>
            <a:ext cx="7990322" cy="11894"/>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4B7C21B7-4150-474E-80FD-291A374B0E24}"/>
              </a:ext>
            </a:extLst>
          </p:cNvPr>
          <p:cNvSpPr txBox="1"/>
          <p:nvPr/>
        </p:nvSpPr>
        <p:spPr>
          <a:xfrm>
            <a:off x="1397001" y="431800"/>
            <a:ext cx="7171267" cy="461665"/>
          </a:xfrm>
          <a:prstGeom prst="rect">
            <a:avLst/>
          </a:prstGeom>
          <a:noFill/>
        </p:spPr>
        <p:txBody>
          <a:bodyPr wrap="square" rtlCol="0">
            <a:spAutoFit/>
          </a:bodyPr>
          <a:lstStyle/>
          <a:p>
            <a:pPr algn="ctr"/>
            <a:r>
              <a:rPr lang="ja-JP" altLang="en-US" sz="2400" dirty="0"/>
              <a:t>災害時に発生するごみの処理の流れ</a:t>
            </a:r>
          </a:p>
        </p:txBody>
      </p:sp>
      <p:pic>
        <p:nvPicPr>
          <p:cNvPr id="7" name="図 6">
            <a:extLst>
              <a:ext uri="{FF2B5EF4-FFF2-40B4-BE49-F238E27FC236}">
                <a16:creationId xmlns:a16="http://schemas.microsoft.com/office/drawing/2014/main" id="{6F50F1FC-4D59-4B9B-9E9D-69AE10AC9D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251" y="1137477"/>
            <a:ext cx="8754697" cy="3296110"/>
          </a:xfrm>
          <a:prstGeom prst="rect">
            <a:avLst/>
          </a:prstGeom>
        </p:spPr>
      </p:pic>
      <p:sp>
        <p:nvSpPr>
          <p:cNvPr id="8" name="左中かっこ 7">
            <a:extLst>
              <a:ext uri="{FF2B5EF4-FFF2-40B4-BE49-F238E27FC236}">
                <a16:creationId xmlns:a16="http://schemas.microsoft.com/office/drawing/2014/main" id="{89FB9A5E-0249-43EC-A3F9-B420B6624C08}"/>
              </a:ext>
            </a:extLst>
          </p:cNvPr>
          <p:cNvSpPr/>
          <p:nvPr/>
        </p:nvSpPr>
        <p:spPr>
          <a:xfrm rot="16200000">
            <a:off x="3771903" y="3556000"/>
            <a:ext cx="347134" cy="211666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p>
        </p:txBody>
      </p:sp>
      <p:sp>
        <p:nvSpPr>
          <p:cNvPr id="9" name="テキスト ボックス 8">
            <a:extLst>
              <a:ext uri="{FF2B5EF4-FFF2-40B4-BE49-F238E27FC236}">
                <a16:creationId xmlns:a16="http://schemas.microsoft.com/office/drawing/2014/main" id="{0A473C68-802D-4F49-97A5-EA3040463FA2}"/>
              </a:ext>
            </a:extLst>
          </p:cNvPr>
          <p:cNvSpPr txBox="1"/>
          <p:nvPr/>
        </p:nvSpPr>
        <p:spPr>
          <a:xfrm>
            <a:off x="3039533" y="4851400"/>
            <a:ext cx="1684866" cy="861774"/>
          </a:xfrm>
          <a:prstGeom prst="rect">
            <a:avLst/>
          </a:prstGeom>
          <a:noFill/>
        </p:spPr>
        <p:txBody>
          <a:bodyPr wrap="square" rtlCol="0">
            <a:spAutoFit/>
          </a:bodyPr>
          <a:lstStyle/>
          <a:p>
            <a:pPr algn="ctr"/>
            <a:r>
              <a:rPr lang="ja-JP" altLang="en-US" b="1" dirty="0"/>
              <a:t>一次仮置場</a:t>
            </a:r>
            <a:endParaRPr lang="en-US" altLang="ja-JP" b="1" dirty="0"/>
          </a:p>
          <a:p>
            <a:pPr algn="ctr"/>
            <a:r>
              <a:rPr lang="ja-JP" altLang="en-US" sz="1600" dirty="0"/>
              <a:t>粗選別</a:t>
            </a:r>
            <a:endParaRPr lang="en-US" altLang="ja-JP" sz="1600" dirty="0"/>
          </a:p>
          <a:p>
            <a:pPr algn="ctr"/>
            <a:r>
              <a:rPr lang="ja-JP" altLang="en-US" sz="1600" dirty="0"/>
              <a:t>危険物の除去等</a:t>
            </a:r>
          </a:p>
        </p:txBody>
      </p:sp>
      <p:sp>
        <p:nvSpPr>
          <p:cNvPr id="10" name="左中かっこ 9">
            <a:extLst>
              <a:ext uri="{FF2B5EF4-FFF2-40B4-BE49-F238E27FC236}">
                <a16:creationId xmlns:a16="http://schemas.microsoft.com/office/drawing/2014/main" id="{75546490-41B8-4DA5-BBCE-DDE8A6BBF7EF}"/>
              </a:ext>
            </a:extLst>
          </p:cNvPr>
          <p:cNvSpPr/>
          <p:nvPr/>
        </p:nvSpPr>
        <p:spPr>
          <a:xfrm rot="16200000">
            <a:off x="5979587" y="3587752"/>
            <a:ext cx="347134" cy="2103965"/>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p>
        </p:txBody>
      </p:sp>
      <p:sp>
        <p:nvSpPr>
          <p:cNvPr id="11" name="テキスト ボックス 10">
            <a:extLst>
              <a:ext uri="{FF2B5EF4-FFF2-40B4-BE49-F238E27FC236}">
                <a16:creationId xmlns:a16="http://schemas.microsoft.com/office/drawing/2014/main" id="{4F0772D3-B61D-49BD-9D46-7A3528AABFBA}"/>
              </a:ext>
            </a:extLst>
          </p:cNvPr>
          <p:cNvSpPr txBox="1"/>
          <p:nvPr/>
        </p:nvSpPr>
        <p:spPr>
          <a:xfrm>
            <a:off x="5384801" y="4859866"/>
            <a:ext cx="1684866" cy="1107996"/>
          </a:xfrm>
          <a:prstGeom prst="rect">
            <a:avLst/>
          </a:prstGeom>
          <a:noFill/>
        </p:spPr>
        <p:txBody>
          <a:bodyPr wrap="square" rtlCol="0">
            <a:spAutoFit/>
          </a:bodyPr>
          <a:lstStyle/>
          <a:p>
            <a:pPr algn="ctr"/>
            <a:r>
              <a:rPr lang="ja-JP" altLang="en-US" b="1" dirty="0"/>
              <a:t>二次仮置場</a:t>
            </a:r>
            <a:endParaRPr lang="en-US" altLang="ja-JP" b="1" dirty="0"/>
          </a:p>
          <a:p>
            <a:pPr algn="ctr"/>
            <a:r>
              <a:rPr lang="ja-JP" altLang="en-US" sz="1600" dirty="0"/>
              <a:t>破砕</a:t>
            </a:r>
            <a:endParaRPr lang="en-US" altLang="ja-JP" sz="1600" dirty="0"/>
          </a:p>
          <a:p>
            <a:pPr algn="ctr"/>
            <a:r>
              <a:rPr lang="ja-JP" altLang="en-US" sz="1600" dirty="0"/>
              <a:t>選別</a:t>
            </a:r>
            <a:endParaRPr lang="en-US" altLang="ja-JP" sz="1600" dirty="0"/>
          </a:p>
          <a:p>
            <a:pPr algn="ctr"/>
            <a:r>
              <a:rPr lang="ja-JP" altLang="en-US" sz="1600" dirty="0"/>
              <a:t>資源物の保管</a:t>
            </a:r>
          </a:p>
        </p:txBody>
      </p:sp>
      <p:sp>
        <p:nvSpPr>
          <p:cNvPr id="12" name="左中かっこ 11">
            <a:extLst>
              <a:ext uri="{FF2B5EF4-FFF2-40B4-BE49-F238E27FC236}">
                <a16:creationId xmlns:a16="http://schemas.microsoft.com/office/drawing/2014/main" id="{2315F639-C43D-44DD-A448-DFDF1E00E3B6}"/>
              </a:ext>
            </a:extLst>
          </p:cNvPr>
          <p:cNvSpPr/>
          <p:nvPr/>
        </p:nvSpPr>
        <p:spPr>
          <a:xfrm rot="16200000">
            <a:off x="8163987" y="3570819"/>
            <a:ext cx="347134" cy="2103965"/>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p>
        </p:txBody>
      </p:sp>
      <p:sp>
        <p:nvSpPr>
          <p:cNvPr id="13" name="テキスト ボックス 12">
            <a:extLst>
              <a:ext uri="{FF2B5EF4-FFF2-40B4-BE49-F238E27FC236}">
                <a16:creationId xmlns:a16="http://schemas.microsoft.com/office/drawing/2014/main" id="{5296E84B-D3FE-4C2C-BEC5-69EC482641AA}"/>
              </a:ext>
            </a:extLst>
          </p:cNvPr>
          <p:cNvSpPr txBox="1"/>
          <p:nvPr/>
        </p:nvSpPr>
        <p:spPr>
          <a:xfrm>
            <a:off x="7569201" y="4842933"/>
            <a:ext cx="1684866" cy="1107996"/>
          </a:xfrm>
          <a:prstGeom prst="rect">
            <a:avLst/>
          </a:prstGeom>
          <a:noFill/>
        </p:spPr>
        <p:txBody>
          <a:bodyPr wrap="square" rtlCol="0">
            <a:spAutoFit/>
          </a:bodyPr>
          <a:lstStyle/>
          <a:p>
            <a:pPr algn="ctr"/>
            <a:r>
              <a:rPr lang="ja-JP" altLang="en-US" b="1" dirty="0"/>
              <a:t>受け入れ先</a:t>
            </a:r>
            <a:endParaRPr lang="en-US" altLang="ja-JP" b="1" dirty="0"/>
          </a:p>
          <a:p>
            <a:pPr algn="ctr"/>
            <a:r>
              <a:rPr lang="ja-JP" altLang="en-US" sz="1600" dirty="0"/>
              <a:t>焼却</a:t>
            </a:r>
            <a:endParaRPr lang="en-US" altLang="ja-JP" sz="1600" dirty="0"/>
          </a:p>
          <a:p>
            <a:pPr algn="ctr"/>
            <a:r>
              <a:rPr lang="ja-JP" altLang="en-US" sz="1600" dirty="0"/>
              <a:t>埋立</a:t>
            </a:r>
            <a:endParaRPr lang="en-US" altLang="ja-JP" sz="1600" dirty="0"/>
          </a:p>
          <a:p>
            <a:pPr algn="ctr"/>
            <a:r>
              <a:rPr lang="ja-JP" altLang="en-US" sz="1600" dirty="0"/>
              <a:t>再利用</a:t>
            </a:r>
          </a:p>
        </p:txBody>
      </p:sp>
      <p:sp>
        <p:nvSpPr>
          <p:cNvPr id="14" name="左中かっこ 13">
            <a:extLst>
              <a:ext uri="{FF2B5EF4-FFF2-40B4-BE49-F238E27FC236}">
                <a16:creationId xmlns:a16="http://schemas.microsoft.com/office/drawing/2014/main" id="{0DF4D32B-8F5E-490F-B874-4F53A759A3A9}"/>
              </a:ext>
            </a:extLst>
          </p:cNvPr>
          <p:cNvSpPr/>
          <p:nvPr/>
        </p:nvSpPr>
        <p:spPr>
          <a:xfrm rot="16200000">
            <a:off x="1562103" y="3564466"/>
            <a:ext cx="347134" cy="211666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p>
        </p:txBody>
      </p:sp>
      <p:sp>
        <p:nvSpPr>
          <p:cNvPr id="15" name="テキスト ボックス 14">
            <a:extLst>
              <a:ext uri="{FF2B5EF4-FFF2-40B4-BE49-F238E27FC236}">
                <a16:creationId xmlns:a16="http://schemas.microsoft.com/office/drawing/2014/main" id="{8741183F-C44D-4101-A3D6-6BA677DC9B48}"/>
              </a:ext>
            </a:extLst>
          </p:cNvPr>
          <p:cNvSpPr txBox="1"/>
          <p:nvPr/>
        </p:nvSpPr>
        <p:spPr>
          <a:xfrm>
            <a:off x="829733" y="4859866"/>
            <a:ext cx="1684866" cy="861774"/>
          </a:xfrm>
          <a:prstGeom prst="rect">
            <a:avLst/>
          </a:prstGeom>
          <a:noFill/>
        </p:spPr>
        <p:txBody>
          <a:bodyPr wrap="square" rtlCol="0">
            <a:spAutoFit/>
          </a:bodyPr>
          <a:lstStyle/>
          <a:p>
            <a:pPr algn="ctr"/>
            <a:r>
              <a:rPr lang="ja-JP" altLang="en-US" b="1" dirty="0"/>
              <a:t>被災地域</a:t>
            </a:r>
            <a:endParaRPr lang="en-US" altLang="ja-JP" b="1" dirty="0"/>
          </a:p>
          <a:p>
            <a:pPr algn="ctr"/>
            <a:r>
              <a:rPr lang="ja-JP" altLang="en-US" sz="1600" dirty="0"/>
              <a:t>分別排出</a:t>
            </a:r>
            <a:endParaRPr lang="en-US" altLang="ja-JP" sz="1600" dirty="0"/>
          </a:p>
          <a:p>
            <a:pPr algn="ctr"/>
            <a:r>
              <a:rPr lang="ja-JP" altLang="en-US" sz="1600" dirty="0"/>
              <a:t>家屋解体</a:t>
            </a:r>
          </a:p>
        </p:txBody>
      </p:sp>
    </p:spTree>
    <p:extLst>
      <p:ext uri="{BB962C8B-B14F-4D97-AF65-F5344CB8AC3E}">
        <p14:creationId xmlns:p14="http://schemas.microsoft.com/office/powerpoint/2010/main" val="36625122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脱炭素標準フォーマット_2018053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1_脱炭素標準フォーマット_2018053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2_脱炭素標準フォーマット_2018053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6573</TotalTime>
  <Words>1031</Words>
  <Application>Microsoft Office PowerPoint</Application>
  <PresentationFormat>A4 210 x 297 mm</PresentationFormat>
  <Paragraphs>123</Paragraphs>
  <Slides>5</Slides>
  <Notes>5</Notes>
  <HiddenSlides>0</HiddenSlides>
  <MMClips>0</MMClips>
  <ScaleCrop>false</ScaleCrop>
  <HeadingPairs>
    <vt:vector size="6" baseType="variant">
      <vt:variant>
        <vt:lpstr>使用されているフォント</vt:lpstr>
      </vt:variant>
      <vt:variant>
        <vt:i4>14</vt:i4>
      </vt:variant>
      <vt:variant>
        <vt:lpstr>テーマ</vt:lpstr>
      </vt:variant>
      <vt:variant>
        <vt:i4>4</vt:i4>
      </vt:variant>
      <vt:variant>
        <vt:lpstr>スライド タイトル</vt:lpstr>
      </vt:variant>
      <vt:variant>
        <vt:i4>5</vt:i4>
      </vt:variant>
    </vt:vector>
  </HeadingPairs>
  <TitlesOfParts>
    <vt:vector size="23" baseType="lpstr">
      <vt:lpstr>ＤＦ平成ゴシック体W5</vt:lpstr>
      <vt:lpstr>HGPｺﾞｼｯｸE</vt:lpstr>
      <vt:lpstr>HGPｺﾞｼｯｸM</vt:lpstr>
      <vt:lpstr>HG丸ｺﾞｼｯｸM-PRO</vt:lpstr>
      <vt:lpstr>Meiryo UI</vt:lpstr>
      <vt:lpstr>ＭＳ Ｐゴシック</vt:lpstr>
      <vt:lpstr>ＭＳ ゴシック</vt:lpstr>
      <vt:lpstr>新細明體</vt:lpstr>
      <vt:lpstr>游ゴシック</vt:lpstr>
      <vt:lpstr>Arial</vt:lpstr>
      <vt:lpstr>Calibri</vt:lpstr>
      <vt:lpstr>Calibri Light</vt:lpstr>
      <vt:lpstr>Times New Roman</vt:lpstr>
      <vt:lpstr>Wingdings</vt:lpstr>
      <vt:lpstr>Office テーマ</vt:lpstr>
      <vt:lpstr>脱炭素標準フォーマット_20180530</vt:lpstr>
      <vt:lpstr>1_脱炭素標準フォーマット_20180530</vt:lpstr>
      <vt:lpstr>2_脱炭素標準フォーマット_20180530</vt:lpstr>
      <vt:lpstr>PowerPoint プレゼンテーション</vt:lpstr>
      <vt:lpstr>世界気象機関は2019年の世界各地の異常気象</vt:lpstr>
      <vt:lpstr>PowerPoint プレゼンテーション</vt:lpstr>
      <vt:lpstr>PowerPoint プレゼンテーション</vt:lpstr>
      <vt:lpstr>PowerPoint プレゼンテーション</vt:lpstr>
    </vt:vector>
  </TitlesOfParts>
  <Company>パシフィックコンサルタンツ(株)</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PCKK</dc:creator>
  <cp:lastModifiedBy>mbsmx1135</cp:lastModifiedBy>
  <cp:revision>475</cp:revision>
  <cp:lastPrinted>2021-12-02T07:19:01Z</cp:lastPrinted>
  <dcterms:created xsi:type="dcterms:W3CDTF">2018-01-18T06:57:15Z</dcterms:created>
  <dcterms:modified xsi:type="dcterms:W3CDTF">2021-12-14T08:07:25Z</dcterms:modified>
</cp:coreProperties>
</file>