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4.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876" r:id="rId2"/>
    <p:sldMasterId id="2147484035" r:id="rId3"/>
    <p:sldMasterId id="2147484093" r:id="rId4"/>
  </p:sldMasterIdLst>
  <p:notesMasterIdLst>
    <p:notesMasterId r:id="rId42"/>
  </p:notesMasterIdLst>
  <p:handoutMasterIdLst>
    <p:handoutMasterId r:id="rId43"/>
  </p:handoutMasterIdLst>
  <p:sldIdLst>
    <p:sldId id="265" r:id="rId5"/>
    <p:sldId id="2147477142" r:id="rId6"/>
    <p:sldId id="257" r:id="rId7"/>
    <p:sldId id="258" r:id="rId8"/>
    <p:sldId id="341" r:id="rId9"/>
    <p:sldId id="342" r:id="rId10"/>
    <p:sldId id="360" r:id="rId11"/>
    <p:sldId id="761" r:id="rId12"/>
    <p:sldId id="762" r:id="rId13"/>
    <p:sldId id="763" r:id="rId14"/>
    <p:sldId id="764" r:id="rId15"/>
    <p:sldId id="765" r:id="rId16"/>
    <p:sldId id="766" r:id="rId17"/>
    <p:sldId id="767" r:id="rId18"/>
    <p:sldId id="768" r:id="rId19"/>
    <p:sldId id="769" r:id="rId20"/>
    <p:sldId id="770" r:id="rId21"/>
    <p:sldId id="754" r:id="rId22"/>
    <p:sldId id="772" r:id="rId23"/>
    <p:sldId id="329" r:id="rId24"/>
    <p:sldId id="521" r:id="rId25"/>
    <p:sldId id="522" r:id="rId26"/>
    <p:sldId id="732" r:id="rId27"/>
    <p:sldId id="773" r:id="rId28"/>
    <p:sldId id="725" r:id="rId29"/>
    <p:sldId id="774" r:id="rId30"/>
    <p:sldId id="274" r:id="rId31"/>
    <p:sldId id="275" r:id="rId32"/>
    <p:sldId id="277" r:id="rId33"/>
    <p:sldId id="276" r:id="rId34"/>
    <p:sldId id="314" r:id="rId35"/>
    <p:sldId id="260" r:id="rId36"/>
    <p:sldId id="775" r:id="rId37"/>
    <p:sldId id="549" r:id="rId38"/>
    <p:sldId id="436" r:id="rId39"/>
    <p:sldId id="771" r:id="rId40"/>
    <p:sldId id="309" r:id="rId41"/>
  </p:sldIdLst>
  <p:sldSz cx="9906000" cy="6858000" type="A4"/>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3" autoAdjust="0"/>
    <p:restoredTop sz="93557" autoAdjust="0"/>
  </p:normalViewPr>
  <p:slideViewPr>
    <p:cSldViewPr snapToGrid="0">
      <p:cViewPr varScale="1">
        <p:scale>
          <a:sx n="92" d="100"/>
          <a:sy n="92" d="100"/>
        </p:scale>
        <p:origin x="792"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7AE56B-B7D9-452A-A1FF-83E5C41C3214}" type="doc">
      <dgm:prSet loTypeId="urn:microsoft.com/office/officeart/2005/8/layout/vList3" loCatId="picture" qsTypeId="urn:microsoft.com/office/officeart/2005/8/quickstyle/simple3" qsCatId="simple" csTypeId="urn:microsoft.com/office/officeart/2005/8/colors/accent1_2" csCatId="accent1" phldr="1"/>
      <dgm:spPr/>
      <dgm:t>
        <a:bodyPr/>
        <a:lstStyle/>
        <a:p>
          <a:endParaRPr kumimoji="1" lang="ja-JP" altLang="en-US"/>
        </a:p>
      </dgm:t>
    </dgm:pt>
    <dgm:pt modelId="{A424B4EF-50A0-4C55-882F-43D85084CD03}">
      <dgm:prSet phldrT="[テキスト]"/>
      <dgm:spPr/>
      <dgm:t>
        <a:bodyPr/>
        <a:lstStyle/>
        <a:p>
          <a:r>
            <a:rPr kumimoji="1" lang="ja-JP" altLang="en-US" dirty="0"/>
            <a:t>協定の活用</a:t>
          </a:r>
        </a:p>
      </dgm:t>
    </dgm:pt>
    <dgm:pt modelId="{165F7D98-3EAD-44DD-90AC-2D7BCDA927FD}" type="parTrans" cxnId="{F48DFB3A-D8A8-42A3-B95F-9A73084CEC70}">
      <dgm:prSet/>
      <dgm:spPr/>
      <dgm:t>
        <a:bodyPr/>
        <a:lstStyle/>
        <a:p>
          <a:endParaRPr kumimoji="1" lang="ja-JP" altLang="en-US"/>
        </a:p>
      </dgm:t>
    </dgm:pt>
    <dgm:pt modelId="{34288C4C-7792-4898-AD02-8C5E1837E5BD}" type="sibTrans" cxnId="{F48DFB3A-D8A8-42A3-B95F-9A73084CEC70}">
      <dgm:prSet/>
      <dgm:spPr/>
      <dgm:t>
        <a:bodyPr/>
        <a:lstStyle/>
        <a:p>
          <a:endParaRPr kumimoji="1" lang="ja-JP" altLang="en-US"/>
        </a:p>
      </dgm:t>
    </dgm:pt>
    <dgm:pt modelId="{CB9BF0A7-5BA3-4B1D-8417-32F145E8396E}">
      <dgm:prSet phldrT="[テキスト]"/>
      <dgm:spPr/>
      <dgm:t>
        <a:bodyPr/>
        <a:lstStyle/>
        <a:p>
          <a:r>
            <a:rPr kumimoji="1" lang="ja-JP" altLang="en-US" dirty="0"/>
            <a:t>国・県等との連携</a:t>
          </a:r>
        </a:p>
      </dgm:t>
    </dgm:pt>
    <dgm:pt modelId="{9996AF6E-033B-48F4-83B0-CBF21F717B99}" type="parTrans" cxnId="{1E484442-7D1A-4290-83E0-6A7287A38A46}">
      <dgm:prSet/>
      <dgm:spPr/>
      <dgm:t>
        <a:bodyPr/>
        <a:lstStyle/>
        <a:p>
          <a:endParaRPr kumimoji="1" lang="ja-JP" altLang="en-US"/>
        </a:p>
      </dgm:t>
    </dgm:pt>
    <dgm:pt modelId="{DA3645D5-5500-4E31-B2EA-AABA3761C2A1}" type="sibTrans" cxnId="{1E484442-7D1A-4290-83E0-6A7287A38A46}">
      <dgm:prSet/>
      <dgm:spPr/>
      <dgm:t>
        <a:bodyPr/>
        <a:lstStyle/>
        <a:p>
          <a:endParaRPr kumimoji="1" lang="ja-JP" altLang="en-US"/>
        </a:p>
      </dgm:t>
    </dgm:pt>
    <dgm:pt modelId="{057285CD-1679-49EF-891D-B65E2EDBACF7}">
      <dgm:prSet/>
      <dgm:spPr/>
      <dgm:t>
        <a:bodyPr/>
        <a:lstStyle/>
        <a:p>
          <a:r>
            <a:rPr kumimoji="1" lang="ja-JP" altLang="en-US" dirty="0"/>
            <a:t>計画（災害廃棄物処理実行計画）</a:t>
          </a:r>
        </a:p>
      </dgm:t>
    </dgm:pt>
    <dgm:pt modelId="{CF727D50-0E43-457A-88EF-EEBF6A706DEF}" type="parTrans" cxnId="{0F06EC72-7250-41D1-955B-46FE5C13B120}">
      <dgm:prSet/>
      <dgm:spPr/>
      <dgm:t>
        <a:bodyPr/>
        <a:lstStyle/>
        <a:p>
          <a:endParaRPr kumimoji="1" lang="ja-JP" altLang="en-US"/>
        </a:p>
      </dgm:t>
    </dgm:pt>
    <dgm:pt modelId="{C5D23930-3865-48EB-A09A-950F08126295}" type="sibTrans" cxnId="{0F06EC72-7250-41D1-955B-46FE5C13B120}">
      <dgm:prSet/>
      <dgm:spPr/>
      <dgm:t>
        <a:bodyPr/>
        <a:lstStyle/>
        <a:p>
          <a:endParaRPr kumimoji="1" lang="ja-JP" altLang="en-US"/>
        </a:p>
      </dgm:t>
    </dgm:pt>
    <dgm:pt modelId="{9843F78C-24A4-4FEB-BE30-A64F66B74BED}">
      <dgm:prSet/>
      <dgm:spPr/>
      <dgm:t>
        <a:bodyPr/>
        <a:lstStyle/>
        <a:p>
          <a:r>
            <a:rPr kumimoji="1" lang="ja-JP" altLang="en-US" dirty="0"/>
            <a:t>広報（情報発信）</a:t>
          </a:r>
        </a:p>
      </dgm:t>
    </dgm:pt>
    <dgm:pt modelId="{D230269B-9DF9-4722-A0DB-954F99BE43A4}" type="parTrans" cxnId="{2CBCC33C-9C63-48B4-BEFA-ADD6889D1611}">
      <dgm:prSet/>
      <dgm:spPr/>
      <dgm:t>
        <a:bodyPr/>
        <a:lstStyle/>
        <a:p>
          <a:endParaRPr kumimoji="1" lang="ja-JP" altLang="en-US"/>
        </a:p>
      </dgm:t>
    </dgm:pt>
    <dgm:pt modelId="{F5ABAF26-0503-4E3D-85B3-0D2BFEBA703E}" type="sibTrans" cxnId="{2CBCC33C-9C63-48B4-BEFA-ADD6889D1611}">
      <dgm:prSet/>
      <dgm:spPr/>
      <dgm:t>
        <a:bodyPr/>
        <a:lstStyle/>
        <a:p>
          <a:endParaRPr kumimoji="1" lang="ja-JP" altLang="en-US"/>
        </a:p>
      </dgm:t>
    </dgm:pt>
    <dgm:pt modelId="{1573556E-A380-43D9-BDAD-7C09481FC413}">
      <dgm:prSet phldrT="[テキスト]"/>
      <dgm:spPr/>
      <dgm:t>
        <a:bodyPr/>
        <a:lstStyle/>
        <a:p>
          <a:r>
            <a:rPr kumimoji="1" lang="ja-JP" altLang="en-US" dirty="0"/>
            <a:t>仮置場の確保</a:t>
          </a:r>
        </a:p>
      </dgm:t>
    </dgm:pt>
    <dgm:pt modelId="{04CAE2EE-7A12-49C3-AF39-78DD22F656DF}" type="sibTrans" cxnId="{C09C23F1-15BA-470A-9771-73DF5BEF49C5}">
      <dgm:prSet/>
      <dgm:spPr/>
      <dgm:t>
        <a:bodyPr/>
        <a:lstStyle/>
        <a:p>
          <a:endParaRPr kumimoji="1" lang="ja-JP" altLang="en-US"/>
        </a:p>
      </dgm:t>
    </dgm:pt>
    <dgm:pt modelId="{DF75AEF5-A2A9-4CCE-99F3-9A74EE0B2665}" type="parTrans" cxnId="{C09C23F1-15BA-470A-9771-73DF5BEF49C5}">
      <dgm:prSet/>
      <dgm:spPr/>
      <dgm:t>
        <a:bodyPr/>
        <a:lstStyle/>
        <a:p>
          <a:endParaRPr kumimoji="1" lang="ja-JP" altLang="en-US"/>
        </a:p>
      </dgm:t>
    </dgm:pt>
    <dgm:pt modelId="{C0307373-A5A1-401F-8717-773FBBEA14EE}" type="pres">
      <dgm:prSet presAssocID="{B57AE56B-B7D9-452A-A1FF-83E5C41C3214}" presName="linearFlow" presStyleCnt="0">
        <dgm:presLayoutVars>
          <dgm:dir/>
          <dgm:resizeHandles val="exact"/>
        </dgm:presLayoutVars>
      </dgm:prSet>
      <dgm:spPr/>
    </dgm:pt>
    <dgm:pt modelId="{EC9A2EC3-DD27-4EAE-B646-0D09ADFACF11}" type="pres">
      <dgm:prSet presAssocID="{1573556E-A380-43D9-BDAD-7C09481FC413}" presName="composite" presStyleCnt="0"/>
      <dgm:spPr/>
    </dgm:pt>
    <dgm:pt modelId="{44140C14-9129-4F6A-89E3-C2903DAAD70E}" type="pres">
      <dgm:prSet presAssocID="{1573556E-A380-43D9-BDAD-7C09481FC413}" presName="imgShp" presStyleLbl="fgImgPlace1" presStyleIdx="0" presStyleCnt="5" custScaleX="151229" custScaleY="151229"/>
      <dgm:spPr/>
    </dgm:pt>
    <dgm:pt modelId="{0DD39A1B-B86F-4026-AD5B-2293494ACBA6}" type="pres">
      <dgm:prSet presAssocID="{1573556E-A380-43D9-BDAD-7C09481FC413}" presName="txShp" presStyleLbl="node1" presStyleIdx="0" presStyleCnt="5">
        <dgm:presLayoutVars>
          <dgm:bulletEnabled val="1"/>
        </dgm:presLayoutVars>
      </dgm:prSet>
      <dgm:spPr/>
    </dgm:pt>
    <dgm:pt modelId="{7DBC9E45-5770-4632-BEB0-65461C4270C5}" type="pres">
      <dgm:prSet presAssocID="{04CAE2EE-7A12-49C3-AF39-78DD22F656DF}" presName="spacing" presStyleCnt="0"/>
      <dgm:spPr/>
    </dgm:pt>
    <dgm:pt modelId="{9F915C66-86CB-4F72-AE39-A7E4418B8EDA}" type="pres">
      <dgm:prSet presAssocID="{A424B4EF-50A0-4C55-882F-43D85084CD03}" presName="composite" presStyleCnt="0"/>
      <dgm:spPr/>
    </dgm:pt>
    <dgm:pt modelId="{88099AF4-4D02-46AB-91D4-72440617FFB0}" type="pres">
      <dgm:prSet presAssocID="{A424B4EF-50A0-4C55-882F-43D85084CD03}" presName="imgShp" presStyleLbl="fgImgPlace1" presStyleIdx="1" presStyleCnt="5" custScaleX="155160" custScaleY="155160"/>
      <dgm:spPr/>
    </dgm:pt>
    <dgm:pt modelId="{BA54C226-3CBD-438E-88BC-B489B40190F3}" type="pres">
      <dgm:prSet presAssocID="{A424B4EF-50A0-4C55-882F-43D85084CD03}" presName="txShp" presStyleLbl="node1" presStyleIdx="1" presStyleCnt="5">
        <dgm:presLayoutVars>
          <dgm:bulletEnabled val="1"/>
        </dgm:presLayoutVars>
      </dgm:prSet>
      <dgm:spPr/>
    </dgm:pt>
    <dgm:pt modelId="{9E2B0FF8-A4DD-4F9C-9920-4CC122B0282C}" type="pres">
      <dgm:prSet presAssocID="{34288C4C-7792-4898-AD02-8C5E1837E5BD}" presName="spacing" presStyleCnt="0"/>
      <dgm:spPr/>
    </dgm:pt>
    <dgm:pt modelId="{7DD3C78F-367F-4E81-8BAE-690DCBA6AF1A}" type="pres">
      <dgm:prSet presAssocID="{CB9BF0A7-5BA3-4B1D-8417-32F145E8396E}" presName="composite" presStyleCnt="0"/>
      <dgm:spPr/>
    </dgm:pt>
    <dgm:pt modelId="{B5184E0C-030B-4D98-95A3-CBFBA955EE6E}" type="pres">
      <dgm:prSet presAssocID="{CB9BF0A7-5BA3-4B1D-8417-32F145E8396E}" presName="imgShp" presStyleLbl="fgImgPlace1" presStyleIdx="2" presStyleCnt="5" custScaleX="157895" custScaleY="157895"/>
      <dgm:spPr/>
    </dgm:pt>
    <dgm:pt modelId="{43AE69C3-6BBE-4504-AF22-D289A57DBEE4}" type="pres">
      <dgm:prSet presAssocID="{CB9BF0A7-5BA3-4B1D-8417-32F145E8396E}" presName="txShp" presStyleLbl="node1" presStyleIdx="2" presStyleCnt="5">
        <dgm:presLayoutVars>
          <dgm:bulletEnabled val="1"/>
        </dgm:presLayoutVars>
      </dgm:prSet>
      <dgm:spPr/>
    </dgm:pt>
    <dgm:pt modelId="{27047C69-B17A-4BED-B497-5C37CBCF3B9A}" type="pres">
      <dgm:prSet presAssocID="{DA3645D5-5500-4E31-B2EA-AABA3761C2A1}" presName="spacing" presStyleCnt="0"/>
      <dgm:spPr/>
    </dgm:pt>
    <dgm:pt modelId="{343DFB42-7889-4DA6-8D13-C2A33994E833}" type="pres">
      <dgm:prSet presAssocID="{057285CD-1679-49EF-891D-B65E2EDBACF7}" presName="composite" presStyleCnt="0"/>
      <dgm:spPr/>
    </dgm:pt>
    <dgm:pt modelId="{7CD58FD6-4C0B-4B27-B428-F4E8A1FA2761}" type="pres">
      <dgm:prSet presAssocID="{057285CD-1679-49EF-891D-B65E2EDBACF7}" presName="imgShp" presStyleLbl="fgImgPlace1" presStyleIdx="3" presStyleCnt="5" custScaleX="154776" custScaleY="154776"/>
      <dgm:spPr/>
    </dgm:pt>
    <dgm:pt modelId="{3713FD93-0792-45C3-872D-88975A6AB626}" type="pres">
      <dgm:prSet presAssocID="{057285CD-1679-49EF-891D-B65E2EDBACF7}" presName="txShp" presStyleLbl="node1" presStyleIdx="3" presStyleCnt="5">
        <dgm:presLayoutVars>
          <dgm:bulletEnabled val="1"/>
        </dgm:presLayoutVars>
      </dgm:prSet>
      <dgm:spPr/>
    </dgm:pt>
    <dgm:pt modelId="{9092EC65-5842-478D-8E43-6977E1F2F9F9}" type="pres">
      <dgm:prSet presAssocID="{C5D23930-3865-48EB-A09A-950F08126295}" presName="spacing" presStyleCnt="0"/>
      <dgm:spPr/>
    </dgm:pt>
    <dgm:pt modelId="{614C4EC4-B7CD-4A5C-9ECD-BC5761EEE396}" type="pres">
      <dgm:prSet presAssocID="{9843F78C-24A4-4FEB-BE30-A64F66B74BED}" presName="composite" presStyleCnt="0"/>
      <dgm:spPr/>
    </dgm:pt>
    <dgm:pt modelId="{D9D38D05-0B08-4A57-BA8E-57AAC92A0404}" type="pres">
      <dgm:prSet presAssocID="{9843F78C-24A4-4FEB-BE30-A64F66B74BED}" presName="imgShp" presStyleLbl="fgImgPlace1" presStyleIdx="4" presStyleCnt="5" custScaleX="153827" custScaleY="153827"/>
      <dgm:spPr/>
    </dgm:pt>
    <dgm:pt modelId="{C420768E-EF7F-4737-B2AD-A65BC54C5FD6}" type="pres">
      <dgm:prSet presAssocID="{9843F78C-24A4-4FEB-BE30-A64F66B74BED}" presName="txShp" presStyleLbl="node1" presStyleIdx="4" presStyleCnt="5">
        <dgm:presLayoutVars>
          <dgm:bulletEnabled val="1"/>
        </dgm:presLayoutVars>
      </dgm:prSet>
      <dgm:spPr/>
    </dgm:pt>
  </dgm:ptLst>
  <dgm:cxnLst>
    <dgm:cxn modelId="{F48DFB3A-D8A8-42A3-B95F-9A73084CEC70}" srcId="{B57AE56B-B7D9-452A-A1FF-83E5C41C3214}" destId="{A424B4EF-50A0-4C55-882F-43D85084CD03}" srcOrd="1" destOrd="0" parTransId="{165F7D98-3EAD-44DD-90AC-2D7BCDA927FD}" sibTransId="{34288C4C-7792-4898-AD02-8C5E1837E5BD}"/>
    <dgm:cxn modelId="{2CBCC33C-9C63-48B4-BEFA-ADD6889D1611}" srcId="{B57AE56B-B7D9-452A-A1FF-83E5C41C3214}" destId="{9843F78C-24A4-4FEB-BE30-A64F66B74BED}" srcOrd="4" destOrd="0" parTransId="{D230269B-9DF9-4722-A0DB-954F99BE43A4}" sibTransId="{F5ABAF26-0503-4E3D-85B3-0D2BFEBA703E}"/>
    <dgm:cxn modelId="{1E484442-7D1A-4290-83E0-6A7287A38A46}" srcId="{B57AE56B-B7D9-452A-A1FF-83E5C41C3214}" destId="{CB9BF0A7-5BA3-4B1D-8417-32F145E8396E}" srcOrd="2" destOrd="0" parTransId="{9996AF6E-033B-48F4-83B0-CBF21F717B99}" sibTransId="{DA3645D5-5500-4E31-B2EA-AABA3761C2A1}"/>
    <dgm:cxn modelId="{047D2366-7914-4D49-BBCD-F0F6F627BCB6}" type="presOf" srcId="{B57AE56B-B7D9-452A-A1FF-83E5C41C3214}" destId="{C0307373-A5A1-401F-8717-773FBBEA14EE}" srcOrd="0" destOrd="0" presId="urn:microsoft.com/office/officeart/2005/8/layout/vList3"/>
    <dgm:cxn modelId="{7A2CE76A-77B3-4780-A6A8-FCD222085DC3}" type="presOf" srcId="{A424B4EF-50A0-4C55-882F-43D85084CD03}" destId="{BA54C226-3CBD-438E-88BC-B489B40190F3}" srcOrd="0" destOrd="0" presId="urn:microsoft.com/office/officeart/2005/8/layout/vList3"/>
    <dgm:cxn modelId="{C517474D-4C7A-4B37-B3A5-4EBB08B03BBD}" type="presOf" srcId="{1573556E-A380-43D9-BDAD-7C09481FC413}" destId="{0DD39A1B-B86F-4026-AD5B-2293494ACBA6}" srcOrd="0" destOrd="0" presId="urn:microsoft.com/office/officeart/2005/8/layout/vList3"/>
    <dgm:cxn modelId="{0F06EC72-7250-41D1-955B-46FE5C13B120}" srcId="{B57AE56B-B7D9-452A-A1FF-83E5C41C3214}" destId="{057285CD-1679-49EF-891D-B65E2EDBACF7}" srcOrd="3" destOrd="0" parTransId="{CF727D50-0E43-457A-88EF-EEBF6A706DEF}" sibTransId="{C5D23930-3865-48EB-A09A-950F08126295}"/>
    <dgm:cxn modelId="{CFD09479-C3D2-475E-8E50-FC84A53174EA}" type="presOf" srcId="{9843F78C-24A4-4FEB-BE30-A64F66B74BED}" destId="{C420768E-EF7F-4737-B2AD-A65BC54C5FD6}" srcOrd="0" destOrd="0" presId="urn:microsoft.com/office/officeart/2005/8/layout/vList3"/>
    <dgm:cxn modelId="{2C8D0FD3-07A1-4FE8-BA12-0C74E681C263}" type="presOf" srcId="{CB9BF0A7-5BA3-4B1D-8417-32F145E8396E}" destId="{43AE69C3-6BBE-4504-AF22-D289A57DBEE4}" srcOrd="0" destOrd="0" presId="urn:microsoft.com/office/officeart/2005/8/layout/vList3"/>
    <dgm:cxn modelId="{4FFA64DC-CCBA-45AB-AC2B-42C32A94D204}" type="presOf" srcId="{057285CD-1679-49EF-891D-B65E2EDBACF7}" destId="{3713FD93-0792-45C3-872D-88975A6AB626}" srcOrd="0" destOrd="0" presId="urn:microsoft.com/office/officeart/2005/8/layout/vList3"/>
    <dgm:cxn modelId="{C09C23F1-15BA-470A-9771-73DF5BEF49C5}" srcId="{B57AE56B-B7D9-452A-A1FF-83E5C41C3214}" destId="{1573556E-A380-43D9-BDAD-7C09481FC413}" srcOrd="0" destOrd="0" parTransId="{DF75AEF5-A2A9-4CCE-99F3-9A74EE0B2665}" sibTransId="{04CAE2EE-7A12-49C3-AF39-78DD22F656DF}"/>
    <dgm:cxn modelId="{E5D30FAF-3E80-4DA4-B5F2-BFBCB56BE943}" type="presParOf" srcId="{C0307373-A5A1-401F-8717-773FBBEA14EE}" destId="{EC9A2EC3-DD27-4EAE-B646-0D09ADFACF11}" srcOrd="0" destOrd="0" presId="urn:microsoft.com/office/officeart/2005/8/layout/vList3"/>
    <dgm:cxn modelId="{94F2F830-56EE-4125-B7D3-2B3191C2BECE}" type="presParOf" srcId="{EC9A2EC3-DD27-4EAE-B646-0D09ADFACF11}" destId="{44140C14-9129-4F6A-89E3-C2903DAAD70E}" srcOrd="0" destOrd="0" presId="urn:microsoft.com/office/officeart/2005/8/layout/vList3"/>
    <dgm:cxn modelId="{71777B35-E6E8-4BA5-A1FD-1098350E56D5}" type="presParOf" srcId="{EC9A2EC3-DD27-4EAE-B646-0D09ADFACF11}" destId="{0DD39A1B-B86F-4026-AD5B-2293494ACBA6}" srcOrd="1" destOrd="0" presId="urn:microsoft.com/office/officeart/2005/8/layout/vList3"/>
    <dgm:cxn modelId="{E263B46A-1A64-4591-B661-3512B1265C33}" type="presParOf" srcId="{C0307373-A5A1-401F-8717-773FBBEA14EE}" destId="{7DBC9E45-5770-4632-BEB0-65461C4270C5}" srcOrd="1" destOrd="0" presId="urn:microsoft.com/office/officeart/2005/8/layout/vList3"/>
    <dgm:cxn modelId="{437551D6-7844-49DA-9DD4-FE0937F857A4}" type="presParOf" srcId="{C0307373-A5A1-401F-8717-773FBBEA14EE}" destId="{9F915C66-86CB-4F72-AE39-A7E4418B8EDA}" srcOrd="2" destOrd="0" presId="urn:microsoft.com/office/officeart/2005/8/layout/vList3"/>
    <dgm:cxn modelId="{32234B65-2BA1-4880-853A-911418CE7053}" type="presParOf" srcId="{9F915C66-86CB-4F72-AE39-A7E4418B8EDA}" destId="{88099AF4-4D02-46AB-91D4-72440617FFB0}" srcOrd="0" destOrd="0" presId="urn:microsoft.com/office/officeart/2005/8/layout/vList3"/>
    <dgm:cxn modelId="{D99B48F8-5D73-45DC-A36B-8230D3819E40}" type="presParOf" srcId="{9F915C66-86CB-4F72-AE39-A7E4418B8EDA}" destId="{BA54C226-3CBD-438E-88BC-B489B40190F3}" srcOrd="1" destOrd="0" presId="urn:microsoft.com/office/officeart/2005/8/layout/vList3"/>
    <dgm:cxn modelId="{CF5D1610-89F9-454A-B181-E55CF71B8092}" type="presParOf" srcId="{C0307373-A5A1-401F-8717-773FBBEA14EE}" destId="{9E2B0FF8-A4DD-4F9C-9920-4CC122B0282C}" srcOrd="3" destOrd="0" presId="urn:microsoft.com/office/officeart/2005/8/layout/vList3"/>
    <dgm:cxn modelId="{E48E254E-E7E9-4373-BB6F-63C9AF502800}" type="presParOf" srcId="{C0307373-A5A1-401F-8717-773FBBEA14EE}" destId="{7DD3C78F-367F-4E81-8BAE-690DCBA6AF1A}" srcOrd="4" destOrd="0" presId="urn:microsoft.com/office/officeart/2005/8/layout/vList3"/>
    <dgm:cxn modelId="{CD563164-18FA-4936-ABE9-7BFB0F971203}" type="presParOf" srcId="{7DD3C78F-367F-4E81-8BAE-690DCBA6AF1A}" destId="{B5184E0C-030B-4D98-95A3-CBFBA955EE6E}" srcOrd="0" destOrd="0" presId="urn:microsoft.com/office/officeart/2005/8/layout/vList3"/>
    <dgm:cxn modelId="{A75B5734-ED73-403D-AC6D-E1A4326061F8}" type="presParOf" srcId="{7DD3C78F-367F-4E81-8BAE-690DCBA6AF1A}" destId="{43AE69C3-6BBE-4504-AF22-D289A57DBEE4}" srcOrd="1" destOrd="0" presId="urn:microsoft.com/office/officeart/2005/8/layout/vList3"/>
    <dgm:cxn modelId="{84B9E697-2A50-48CC-BAAB-EAC2A0B18C3A}" type="presParOf" srcId="{C0307373-A5A1-401F-8717-773FBBEA14EE}" destId="{27047C69-B17A-4BED-B497-5C37CBCF3B9A}" srcOrd="5" destOrd="0" presId="urn:microsoft.com/office/officeart/2005/8/layout/vList3"/>
    <dgm:cxn modelId="{66B5DAF5-D02F-4BFD-835F-D5420EC5A047}" type="presParOf" srcId="{C0307373-A5A1-401F-8717-773FBBEA14EE}" destId="{343DFB42-7889-4DA6-8D13-C2A33994E833}" srcOrd="6" destOrd="0" presId="urn:microsoft.com/office/officeart/2005/8/layout/vList3"/>
    <dgm:cxn modelId="{AB7A5B21-E700-43A5-B420-70213C1FCCBC}" type="presParOf" srcId="{343DFB42-7889-4DA6-8D13-C2A33994E833}" destId="{7CD58FD6-4C0B-4B27-B428-F4E8A1FA2761}" srcOrd="0" destOrd="0" presId="urn:microsoft.com/office/officeart/2005/8/layout/vList3"/>
    <dgm:cxn modelId="{E28A0ED9-1E73-453F-A3C2-9313B23AFA65}" type="presParOf" srcId="{343DFB42-7889-4DA6-8D13-C2A33994E833}" destId="{3713FD93-0792-45C3-872D-88975A6AB626}" srcOrd="1" destOrd="0" presId="urn:microsoft.com/office/officeart/2005/8/layout/vList3"/>
    <dgm:cxn modelId="{FF25BFAE-90ED-407D-B570-54DE2E135CA4}" type="presParOf" srcId="{C0307373-A5A1-401F-8717-773FBBEA14EE}" destId="{9092EC65-5842-478D-8E43-6977E1F2F9F9}" srcOrd="7" destOrd="0" presId="urn:microsoft.com/office/officeart/2005/8/layout/vList3"/>
    <dgm:cxn modelId="{111BC65B-E846-46EB-86CB-E80F4FCF70A9}" type="presParOf" srcId="{C0307373-A5A1-401F-8717-773FBBEA14EE}" destId="{614C4EC4-B7CD-4A5C-9ECD-BC5761EEE396}" srcOrd="8" destOrd="0" presId="urn:microsoft.com/office/officeart/2005/8/layout/vList3"/>
    <dgm:cxn modelId="{7474B36B-1E71-4AEA-B0D1-7135480EFA32}" type="presParOf" srcId="{614C4EC4-B7CD-4A5C-9ECD-BC5761EEE396}" destId="{D9D38D05-0B08-4A57-BA8E-57AAC92A0404}" srcOrd="0" destOrd="0" presId="urn:microsoft.com/office/officeart/2005/8/layout/vList3"/>
    <dgm:cxn modelId="{65B4E168-0F5C-4DE0-844A-5B898F948520}" type="presParOf" srcId="{614C4EC4-B7CD-4A5C-9ECD-BC5761EEE396}" destId="{C420768E-EF7F-4737-B2AD-A65BC54C5FD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39A1B-B86F-4026-AD5B-2293494ACBA6}">
      <dsp:nvSpPr>
        <dsp:cNvPr id="0" name=""/>
        <dsp:cNvSpPr/>
      </dsp:nvSpPr>
      <dsp:spPr>
        <a:xfrm rot="10800000">
          <a:off x="1550863" y="135007"/>
          <a:ext cx="5370034" cy="524397"/>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1245" tIns="87630" rIns="163576"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仮置場の確保</a:t>
          </a:r>
        </a:p>
      </dsp:txBody>
      <dsp:txXfrm rot="10800000">
        <a:off x="1681962" y="135007"/>
        <a:ext cx="5238935" cy="524397"/>
      </dsp:txXfrm>
    </dsp:sp>
    <dsp:sp modelId="{44140C14-9129-4F6A-89E3-C2903DAAD70E}">
      <dsp:nvSpPr>
        <dsp:cNvPr id="0" name=""/>
        <dsp:cNvSpPr/>
      </dsp:nvSpPr>
      <dsp:spPr>
        <a:xfrm>
          <a:off x="1154342" y="685"/>
          <a:ext cx="793041" cy="793041"/>
        </a:xfrm>
        <a:prstGeom prst="ellipse">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A54C226-3CBD-438E-88BC-B489B40190F3}">
      <dsp:nvSpPr>
        <dsp:cNvPr id="0" name=""/>
        <dsp:cNvSpPr/>
      </dsp:nvSpPr>
      <dsp:spPr>
        <a:xfrm rot="10800000">
          <a:off x="1556016" y="1094892"/>
          <a:ext cx="5370034" cy="524397"/>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1245" tIns="87630" rIns="163576"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協定の活用</a:t>
          </a:r>
        </a:p>
      </dsp:txBody>
      <dsp:txXfrm rot="10800000">
        <a:off x="1687115" y="1094892"/>
        <a:ext cx="5238935" cy="524397"/>
      </dsp:txXfrm>
    </dsp:sp>
    <dsp:sp modelId="{88099AF4-4D02-46AB-91D4-72440617FFB0}">
      <dsp:nvSpPr>
        <dsp:cNvPr id="0" name=""/>
        <dsp:cNvSpPr/>
      </dsp:nvSpPr>
      <dsp:spPr>
        <a:xfrm>
          <a:off x="1149188" y="950263"/>
          <a:ext cx="813655" cy="813655"/>
        </a:xfrm>
        <a:prstGeom prst="ellipse">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3AE69C3-6BBE-4504-AF22-D289A57DBEE4}">
      <dsp:nvSpPr>
        <dsp:cNvPr id="0" name=""/>
        <dsp:cNvSpPr/>
      </dsp:nvSpPr>
      <dsp:spPr>
        <a:xfrm rot="10800000">
          <a:off x="1559602" y="2072256"/>
          <a:ext cx="5370034" cy="524397"/>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1245" tIns="87630" rIns="163576"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国・県等との連携</a:t>
          </a:r>
        </a:p>
      </dsp:txBody>
      <dsp:txXfrm rot="10800000">
        <a:off x="1690701" y="2072256"/>
        <a:ext cx="5238935" cy="524397"/>
      </dsp:txXfrm>
    </dsp:sp>
    <dsp:sp modelId="{B5184E0C-030B-4D98-95A3-CBFBA955EE6E}">
      <dsp:nvSpPr>
        <dsp:cNvPr id="0" name=""/>
        <dsp:cNvSpPr/>
      </dsp:nvSpPr>
      <dsp:spPr>
        <a:xfrm>
          <a:off x="1145603" y="1920456"/>
          <a:ext cx="827997" cy="827997"/>
        </a:xfrm>
        <a:prstGeom prst="ellipse">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713FD93-0792-45C3-872D-88975A6AB626}">
      <dsp:nvSpPr>
        <dsp:cNvPr id="0" name=""/>
        <dsp:cNvSpPr/>
      </dsp:nvSpPr>
      <dsp:spPr>
        <a:xfrm rot="10800000">
          <a:off x="1555513" y="3048612"/>
          <a:ext cx="5370034" cy="524397"/>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1245" tIns="87630" rIns="163576"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計画（災害廃棄物処理実行計画）</a:t>
          </a:r>
        </a:p>
      </dsp:txBody>
      <dsp:txXfrm rot="10800000">
        <a:off x="1686612" y="3048612"/>
        <a:ext cx="5238935" cy="524397"/>
      </dsp:txXfrm>
    </dsp:sp>
    <dsp:sp modelId="{7CD58FD6-4C0B-4B27-B428-F4E8A1FA2761}">
      <dsp:nvSpPr>
        <dsp:cNvPr id="0" name=""/>
        <dsp:cNvSpPr/>
      </dsp:nvSpPr>
      <dsp:spPr>
        <a:xfrm>
          <a:off x="1149692" y="2904990"/>
          <a:ext cx="811641" cy="811641"/>
        </a:xfrm>
        <a:prstGeom prst="ellipse">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420768E-EF7F-4737-B2AD-A65BC54C5FD6}">
      <dsp:nvSpPr>
        <dsp:cNvPr id="0" name=""/>
        <dsp:cNvSpPr/>
      </dsp:nvSpPr>
      <dsp:spPr>
        <a:xfrm rot="10800000">
          <a:off x="1554269" y="4014302"/>
          <a:ext cx="5370034" cy="524397"/>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1245" tIns="87630" rIns="163576"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広報（情報発信）</a:t>
          </a:r>
        </a:p>
      </dsp:txBody>
      <dsp:txXfrm rot="10800000">
        <a:off x="1685368" y="4014302"/>
        <a:ext cx="5238935" cy="524397"/>
      </dsp:txXfrm>
    </dsp:sp>
    <dsp:sp modelId="{D9D38D05-0B08-4A57-BA8E-57AAC92A0404}">
      <dsp:nvSpPr>
        <dsp:cNvPr id="0" name=""/>
        <dsp:cNvSpPr/>
      </dsp:nvSpPr>
      <dsp:spPr>
        <a:xfrm>
          <a:off x="1150936" y="3873168"/>
          <a:ext cx="806665" cy="806665"/>
        </a:xfrm>
        <a:prstGeom prst="ellipse">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0508D1A-F340-49D8-ABAE-9C7D0A526E30}" type="datetimeFigureOut">
              <a:rPr kumimoji="1" lang="ja-JP" altLang="en-US" smtClean="0"/>
              <a:t>2024/8/7</a:t>
            </a:fld>
            <a:endParaRPr kumimoji="1" lang="ja-JP" altLang="en-US" dirty="0"/>
          </a:p>
        </p:txBody>
      </p:sp>
      <p:sp>
        <p:nvSpPr>
          <p:cNvPr id="4" name="フッター プレースホルダー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1E5D325-D2BF-4B8F-AD1C-14384A249B84}" type="slidenum">
              <a:rPr kumimoji="1" lang="ja-JP" altLang="en-US" smtClean="0"/>
              <a:t>‹#›</a:t>
            </a:fld>
            <a:endParaRPr kumimoji="1" lang="ja-JP" altLang="en-US" dirty="0"/>
          </a:p>
        </p:txBody>
      </p:sp>
    </p:spTree>
    <p:extLst>
      <p:ext uri="{BB962C8B-B14F-4D97-AF65-F5344CB8AC3E}">
        <p14:creationId xmlns:p14="http://schemas.microsoft.com/office/powerpoint/2010/main" val="314818240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9T00:25:05.250"/>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9T00:25:05.785"/>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9T00:25:07.071"/>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703 148,'9'-4,"1"0,0 1,0 1,1 0,-1 0,17 0,-15 1,0 0,0-1,23-6,-32 6,1 1,-1-1,1 1,-1-1,0 0,1 0,4-5,-7 6,-1 0,1 1,-1-1,1 0,-1 1,1-1,-1 0,0 0,1 1,-1-1,0 0,0 0,0 0,1 0,-1 1,0-1,0 0,0 0,0 0,0 0,-1 1,1-1,0 0,0 0,0 0,-1 1,1-1,0 0,-1 0,1 1,-1-1,1 0,-1 0,1 1,-1-1,1 1,-1-1,0 1,1-1,-1 1,0-1,0 1,0-1,-6-4,0 1,0 1,-1-1,1 1,-1 0,1 1,-11-3,-63-8,62 11,-60-9,0 4,0 4,-122 9,188-5,0 1,0 0,0 1,1 1,-21 7,30-9,-1 0,1 0,-1 0,1 0,0 0,0 1,0 0,0-1,0 1,1 0,-1 0,1 1,0-1,0 1,0-1,0 1,0-1,1 1,0 0,0 0,-1 6,1-3,1-1,-1 1,2 0,-1-1,1 1,0-1,0 0,0 1,1-1,0 0,6 11,2 1,1 0,18 23,-18-26,0 0,-1 1,15 31,-21-35,1 0,0 0,1 0,0-1,1 0,0 0,1-1,0 0,0 0,1 0,1-2,-1 1,14 8,-9-9,0 0,1-1,0-1,0-1,28 7,87 10,-10-3,-11 6,237 61,-324-80,-1 1,0 1,0 1,28 17,-25-7,-24-18,0-1,1 1,-1-1,0 1,1-1,-1 1,0-1,0 1,1-1,-1 1,0-1,0 1,0-1,0 1,0 0,0-1,0 1,0-1,0 1,0 0,0-1,0 1,0-1,0 1,0-1,-1 1,1-1,0 1,0-1,-1 1,1-1,0 1,-1-1,1 1,0-1,-1 1,1-1,-1 0,1 1,-1-1,1 0,-1 1,1-1,-1 0,1 0,-1 0,0 1,-11 3,-1 0,0-1,1-1,-1 0,0 0,0-1,-22-2,0 2,-1039-19,970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5T07:58:51.963"/>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5448" cy="497838"/>
          </a:xfrm>
          <a:prstGeom prst="rect">
            <a:avLst/>
          </a:prstGeom>
        </p:spPr>
        <p:txBody>
          <a:bodyPr vert="horz" lIns="91312" tIns="45656" rIns="91312" bIns="45656"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0643" y="1"/>
            <a:ext cx="2945448" cy="497838"/>
          </a:xfrm>
          <a:prstGeom prst="rect">
            <a:avLst/>
          </a:prstGeom>
        </p:spPr>
        <p:txBody>
          <a:bodyPr vert="horz" lIns="91312" tIns="45656" rIns="91312" bIns="45656" rtlCol="0"/>
          <a:lstStyle>
            <a:lvl1pPr algn="r">
              <a:defRPr sz="1200"/>
            </a:lvl1pPr>
          </a:lstStyle>
          <a:p>
            <a:fld id="{4C6252CE-02B6-4B86-AB02-B8F129DA8D7F}" type="datetimeFigureOut">
              <a:rPr kumimoji="1" lang="ja-JP" altLang="en-US" smtClean="0"/>
              <a:t>2024/8/7</a:t>
            </a:fld>
            <a:endParaRPr kumimoji="1" lang="ja-JP" altLang="en-US" dirty="0"/>
          </a:p>
        </p:txBody>
      </p:sp>
      <p:sp>
        <p:nvSpPr>
          <p:cNvPr id="4" name="スライド イメージ プレースホルダー 3"/>
          <p:cNvSpPr>
            <a:spLocks noGrp="1" noRot="1" noChangeAspect="1"/>
          </p:cNvSpPr>
          <p:nvPr>
            <p:ph type="sldImg" idx="2"/>
          </p:nvPr>
        </p:nvSpPr>
        <p:spPr>
          <a:xfrm>
            <a:off x="979488" y="1241425"/>
            <a:ext cx="4838700" cy="3349625"/>
          </a:xfrm>
          <a:prstGeom prst="rect">
            <a:avLst/>
          </a:prstGeom>
          <a:noFill/>
          <a:ln w="12700">
            <a:solidFill>
              <a:prstClr val="black"/>
            </a:solidFill>
          </a:ln>
        </p:spPr>
        <p:txBody>
          <a:bodyPr vert="horz" lIns="91312" tIns="45656" rIns="91312" bIns="45656" rtlCol="0" anchor="ctr"/>
          <a:lstStyle/>
          <a:p>
            <a:endParaRPr lang="ja-JP" altLang="en-US" dirty="0"/>
          </a:p>
        </p:txBody>
      </p:sp>
      <p:sp>
        <p:nvSpPr>
          <p:cNvPr id="5" name="ノート プレースホルダー 4"/>
          <p:cNvSpPr>
            <a:spLocks noGrp="1"/>
          </p:cNvSpPr>
          <p:nvPr>
            <p:ph type="body" sz="quarter" idx="3"/>
          </p:nvPr>
        </p:nvSpPr>
        <p:spPr>
          <a:xfrm>
            <a:off x="680085" y="4777027"/>
            <a:ext cx="5437506" cy="3908187"/>
          </a:xfrm>
          <a:prstGeom prst="rect">
            <a:avLst/>
          </a:prstGeom>
        </p:spPr>
        <p:txBody>
          <a:bodyPr vert="horz" lIns="91312" tIns="45656" rIns="91312" bIns="4565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800"/>
            <a:ext cx="2945448" cy="497838"/>
          </a:xfrm>
          <a:prstGeom prst="rect">
            <a:avLst/>
          </a:prstGeom>
        </p:spPr>
        <p:txBody>
          <a:bodyPr vert="horz" lIns="91312" tIns="45656" rIns="91312" bIns="45656"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0643" y="9428800"/>
            <a:ext cx="2945448" cy="497838"/>
          </a:xfrm>
          <a:prstGeom prst="rect">
            <a:avLst/>
          </a:prstGeom>
        </p:spPr>
        <p:txBody>
          <a:bodyPr vert="horz" lIns="91312" tIns="45656" rIns="91312" bIns="45656" rtlCol="0" anchor="b"/>
          <a:lstStyle>
            <a:lvl1pPr algn="r">
              <a:defRPr sz="1200"/>
            </a:lvl1pPr>
          </a:lstStyle>
          <a:p>
            <a:fld id="{0CB88377-9818-4817-8AE2-687204E1B212}" type="slidenum">
              <a:rPr kumimoji="1" lang="ja-JP" altLang="en-US" smtClean="0"/>
              <a:t>‹#›</a:t>
            </a:fld>
            <a:endParaRPr kumimoji="1" lang="ja-JP" altLang="en-US" dirty="0"/>
          </a:p>
        </p:txBody>
      </p:sp>
    </p:spTree>
    <p:extLst>
      <p:ext uri="{BB962C8B-B14F-4D97-AF65-F5344CB8AC3E}">
        <p14:creationId xmlns:p14="http://schemas.microsoft.com/office/powerpoint/2010/main" val="15897660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sz="12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22D07FED-BBA4-4E1A-B28A-8F320DA721AC}" type="slidenum">
              <a:rPr kumimoji="1" lang="ja-JP" altLang="en-US" smtClean="0"/>
              <a:t>1</a:t>
            </a:fld>
            <a:endParaRPr kumimoji="1" lang="ja-JP" altLang="en-US" dirty="0"/>
          </a:p>
        </p:txBody>
      </p:sp>
    </p:spTree>
    <p:extLst>
      <p:ext uri="{BB962C8B-B14F-4D97-AF65-F5344CB8AC3E}">
        <p14:creationId xmlns:p14="http://schemas.microsoft.com/office/powerpoint/2010/main" val="847086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10</a:t>
            </a:fld>
            <a:endParaRPr kumimoji="1" lang="ja-JP" altLang="en-US"/>
          </a:p>
        </p:txBody>
      </p:sp>
      <p:sp>
        <p:nvSpPr>
          <p:cNvPr id="5" name="ヘッダー プレースホルダー 4">
            <a:extLst>
              <a:ext uri="{FF2B5EF4-FFF2-40B4-BE49-F238E27FC236}">
                <a16:creationId xmlns:a16="http://schemas.microsoft.com/office/drawing/2014/main" id="{2A56CDB9-79EA-0E50-B377-359AEC38989D}"/>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2444597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11</a:t>
            </a:fld>
            <a:endParaRPr kumimoji="1" lang="ja-JP" altLang="en-US"/>
          </a:p>
        </p:txBody>
      </p:sp>
      <p:sp>
        <p:nvSpPr>
          <p:cNvPr id="5" name="ヘッダー プレースホルダー 4">
            <a:extLst>
              <a:ext uri="{FF2B5EF4-FFF2-40B4-BE49-F238E27FC236}">
                <a16:creationId xmlns:a16="http://schemas.microsoft.com/office/drawing/2014/main" id="{AE721CFD-DD95-474A-ABE1-CEB82D5CA4BE}"/>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542339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12</a:t>
            </a:fld>
            <a:endParaRPr kumimoji="1" lang="ja-JP" altLang="en-US"/>
          </a:p>
        </p:txBody>
      </p:sp>
      <p:sp>
        <p:nvSpPr>
          <p:cNvPr id="5" name="ヘッダー プレースホルダー 4">
            <a:extLst>
              <a:ext uri="{FF2B5EF4-FFF2-40B4-BE49-F238E27FC236}">
                <a16:creationId xmlns:a16="http://schemas.microsoft.com/office/drawing/2014/main" id="{405A1B5E-55BA-9360-1619-E462701F6666}"/>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3389150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13</a:t>
            </a:fld>
            <a:endParaRPr kumimoji="1" lang="ja-JP" altLang="en-US"/>
          </a:p>
        </p:txBody>
      </p:sp>
    </p:spTree>
    <p:extLst>
      <p:ext uri="{BB962C8B-B14F-4D97-AF65-F5344CB8AC3E}">
        <p14:creationId xmlns:p14="http://schemas.microsoft.com/office/powerpoint/2010/main" val="906270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14</a:t>
            </a:fld>
            <a:endParaRPr kumimoji="1" lang="ja-JP" altLang="en-US"/>
          </a:p>
        </p:txBody>
      </p:sp>
    </p:spTree>
    <p:extLst>
      <p:ext uri="{BB962C8B-B14F-4D97-AF65-F5344CB8AC3E}">
        <p14:creationId xmlns:p14="http://schemas.microsoft.com/office/powerpoint/2010/main" val="2396783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15</a:t>
            </a:fld>
            <a:endParaRPr kumimoji="1" lang="ja-JP" altLang="en-US"/>
          </a:p>
        </p:txBody>
      </p:sp>
    </p:spTree>
    <p:extLst>
      <p:ext uri="{BB962C8B-B14F-4D97-AF65-F5344CB8AC3E}">
        <p14:creationId xmlns:p14="http://schemas.microsoft.com/office/powerpoint/2010/main" val="3289929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42950" y="1347788"/>
            <a:ext cx="5253038" cy="3636962"/>
          </a:xfrm>
        </p:spPr>
      </p:sp>
      <p:sp>
        <p:nvSpPr>
          <p:cNvPr id="3" name="ノート プレースホルダー 2"/>
          <p:cNvSpPr>
            <a:spLocks noGrp="1"/>
          </p:cNvSpPr>
          <p:nvPr>
            <p:ph type="body" idx="1"/>
          </p:nvPr>
        </p:nvSpPr>
        <p:spPr/>
        <p:txBody>
          <a:bodyPr/>
          <a:lstStyle/>
          <a:p>
            <a:endParaRPr kumimoji="1"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3A3DF-E402-4818-832A-7F53F91F6A6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43771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17</a:t>
            </a:fld>
            <a:endParaRPr kumimoji="1" lang="ja-JP" altLang="en-US"/>
          </a:p>
        </p:txBody>
      </p:sp>
    </p:spTree>
    <p:extLst>
      <p:ext uri="{BB962C8B-B14F-4D97-AF65-F5344CB8AC3E}">
        <p14:creationId xmlns:p14="http://schemas.microsoft.com/office/powerpoint/2010/main" val="1164961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E1D81DD3-ACB1-472E-B693-31D3720D8ED2}" type="slidenum">
              <a:rPr kumimoji="1" lang="ja-JP" altLang="en-US" smtClean="0"/>
              <a:t>18</a:t>
            </a:fld>
            <a:endParaRPr kumimoji="1" lang="ja-JP" altLang="en-US" dirty="0"/>
          </a:p>
        </p:txBody>
      </p:sp>
    </p:spTree>
    <p:extLst>
      <p:ext uri="{BB962C8B-B14F-4D97-AF65-F5344CB8AC3E}">
        <p14:creationId xmlns:p14="http://schemas.microsoft.com/office/powerpoint/2010/main" val="37961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400" b="1" dirty="0">
              <a:latin typeface="HG丸ｺﾞｼｯｸM-PRO" panose="020F0600000000000000" pitchFamily="50" charset="-128"/>
              <a:ea typeface="HG丸ｺﾞｼｯｸM-PRO" panose="020F0600000000000000" pitchFamily="50" charset="-128"/>
            </a:endParaRPr>
          </a:p>
        </p:txBody>
      </p:sp>
      <p:sp>
        <p:nvSpPr>
          <p:cNvPr id="2662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3916" indent="-286121">
              <a:defRPr kumimoji="1">
                <a:solidFill>
                  <a:schemeClr val="tx1"/>
                </a:solidFill>
                <a:latin typeface="Calibri" panose="020F0502020204030204" pitchFamily="34" charset="0"/>
                <a:ea typeface="ＭＳ Ｐゴシック" panose="020B0600070205080204" pitchFamily="50" charset="-128"/>
              </a:defRPr>
            </a:lvl2pPr>
            <a:lvl3pPr marL="1144486" indent="-228897">
              <a:defRPr kumimoji="1">
                <a:solidFill>
                  <a:schemeClr val="tx1"/>
                </a:solidFill>
                <a:latin typeface="Calibri" panose="020F0502020204030204" pitchFamily="34" charset="0"/>
                <a:ea typeface="ＭＳ Ｐゴシック" panose="020B0600070205080204" pitchFamily="50" charset="-128"/>
              </a:defRPr>
            </a:lvl3pPr>
            <a:lvl4pPr marL="1602280" indent="-228897">
              <a:defRPr kumimoji="1">
                <a:solidFill>
                  <a:schemeClr val="tx1"/>
                </a:solidFill>
                <a:latin typeface="Calibri" panose="020F0502020204030204" pitchFamily="34" charset="0"/>
                <a:ea typeface="ＭＳ Ｐゴシック" panose="020B0600070205080204" pitchFamily="50" charset="-128"/>
              </a:defRPr>
            </a:lvl4pPr>
            <a:lvl5pPr marL="2060075" indent="-228897">
              <a:defRPr kumimoji="1">
                <a:solidFill>
                  <a:schemeClr val="tx1"/>
                </a:solidFill>
                <a:latin typeface="Calibri" panose="020F0502020204030204" pitchFamily="34" charset="0"/>
                <a:ea typeface="ＭＳ Ｐゴシック" panose="020B0600070205080204" pitchFamily="50" charset="-128"/>
              </a:defRPr>
            </a:lvl5pPr>
            <a:lvl6pPr marL="2517869"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5663"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3458"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1252"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8728666-2FFA-4739-86A2-4F73C5B3D9CE}" type="slidenum">
              <a:rPr lang="ja-JP" altLang="en-US" smtClean="0">
                <a:solidFill>
                  <a:srgbClr val="000000"/>
                </a:solidFill>
              </a:rPr>
              <a:pPr/>
              <a:t>19</a:t>
            </a:fld>
            <a:endParaRPr lang="ja-JP" altLang="en-US">
              <a:solidFill>
                <a:srgbClr val="000000"/>
              </a:solidFill>
            </a:endParaRPr>
          </a:p>
        </p:txBody>
      </p:sp>
    </p:spTree>
    <p:extLst>
      <p:ext uri="{BB962C8B-B14F-4D97-AF65-F5344CB8AC3E}">
        <p14:creationId xmlns:p14="http://schemas.microsoft.com/office/powerpoint/2010/main" val="1922082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2</a:t>
            </a:fld>
            <a:endParaRPr kumimoji="1" lang="ja-JP" altLang="en-US" dirty="0"/>
          </a:p>
        </p:txBody>
      </p:sp>
    </p:spTree>
    <p:extLst>
      <p:ext uri="{BB962C8B-B14F-4D97-AF65-F5344CB8AC3E}">
        <p14:creationId xmlns:p14="http://schemas.microsoft.com/office/powerpoint/2010/main" val="551827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0CB88377-9818-4817-8AE2-687204E1B212}" type="slidenum">
              <a:rPr kumimoji="1" lang="ja-JP" altLang="en-US" smtClean="0"/>
              <a:t>20</a:t>
            </a:fld>
            <a:endParaRPr kumimoji="1" lang="ja-JP" altLang="en-US"/>
          </a:p>
        </p:txBody>
      </p:sp>
      <p:sp>
        <p:nvSpPr>
          <p:cNvPr id="5" name="ヘッダー プレースホルダー 4">
            <a:extLst>
              <a:ext uri="{FF2B5EF4-FFF2-40B4-BE49-F238E27FC236}">
                <a16:creationId xmlns:a16="http://schemas.microsoft.com/office/drawing/2014/main" id="{E40CEB7C-BA07-88CC-131D-E20165628D5A}"/>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439668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400" b="1" dirty="0">
              <a:latin typeface="HG丸ｺﾞｼｯｸM-PRO" panose="020F0600000000000000" pitchFamily="50" charset="-128"/>
              <a:ea typeface="HG丸ｺﾞｼｯｸM-PRO" panose="020F0600000000000000" pitchFamily="50" charset="-128"/>
            </a:endParaRPr>
          </a:p>
        </p:txBody>
      </p:sp>
      <p:sp>
        <p:nvSpPr>
          <p:cNvPr id="1946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3916" indent="-286121">
              <a:defRPr kumimoji="1">
                <a:solidFill>
                  <a:schemeClr val="tx1"/>
                </a:solidFill>
                <a:latin typeface="Calibri" panose="020F0502020204030204" pitchFamily="34" charset="0"/>
                <a:ea typeface="ＭＳ Ｐゴシック" panose="020B0600070205080204" pitchFamily="50" charset="-128"/>
              </a:defRPr>
            </a:lvl2pPr>
            <a:lvl3pPr marL="1144486" indent="-228897">
              <a:defRPr kumimoji="1">
                <a:solidFill>
                  <a:schemeClr val="tx1"/>
                </a:solidFill>
                <a:latin typeface="Calibri" panose="020F0502020204030204" pitchFamily="34" charset="0"/>
                <a:ea typeface="ＭＳ Ｐゴシック" panose="020B0600070205080204" pitchFamily="50" charset="-128"/>
              </a:defRPr>
            </a:lvl3pPr>
            <a:lvl4pPr marL="1602280" indent="-228897">
              <a:defRPr kumimoji="1">
                <a:solidFill>
                  <a:schemeClr val="tx1"/>
                </a:solidFill>
                <a:latin typeface="Calibri" panose="020F0502020204030204" pitchFamily="34" charset="0"/>
                <a:ea typeface="ＭＳ Ｐゴシック" panose="020B0600070205080204" pitchFamily="50" charset="-128"/>
              </a:defRPr>
            </a:lvl4pPr>
            <a:lvl5pPr marL="2060075" indent="-228897">
              <a:defRPr kumimoji="1">
                <a:solidFill>
                  <a:schemeClr val="tx1"/>
                </a:solidFill>
                <a:latin typeface="Calibri" panose="020F0502020204030204" pitchFamily="34" charset="0"/>
                <a:ea typeface="ＭＳ Ｐゴシック" panose="020B0600070205080204" pitchFamily="50" charset="-128"/>
              </a:defRPr>
            </a:lvl5pPr>
            <a:lvl6pPr marL="2517869"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5663"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3458"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1252"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52F6905-E489-45BE-91E4-7AEF798668E0}" type="slidenum">
              <a:rPr lang="ja-JP" altLang="en-US" smtClean="0"/>
              <a:pPr/>
              <a:t>21</a:t>
            </a:fld>
            <a:endParaRPr lang="ja-JP" altLang="en-US"/>
          </a:p>
        </p:txBody>
      </p:sp>
    </p:spTree>
    <p:extLst>
      <p:ext uri="{BB962C8B-B14F-4D97-AF65-F5344CB8AC3E}">
        <p14:creationId xmlns:p14="http://schemas.microsoft.com/office/powerpoint/2010/main" val="2864736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400" b="1" dirty="0">
              <a:latin typeface="HG丸ｺﾞｼｯｸM-PRO" panose="020F0600000000000000" pitchFamily="50" charset="-128"/>
              <a:ea typeface="HG丸ｺﾞｼｯｸM-PRO" panose="020F0600000000000000" pitchFamily="50" charset="-128"/>
            </a:endParaRPr>
          </a:p>
        </p:txBody>
      </p:sp>
      <p:sp>
        <p:nvSpPr>
          <p:cNvPr id="225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70176" indent="-296222">
              <a:defRPr kumimoji="1">
                <a:solidFill>
                  <a:schemeClr val="tx1"/>
                </a:solidFill>
                <a:latin typeface="Calibri" panose="020F0502020204030204" pitchFamily="34" charset="0"/>
                <a:ea typeface="ＭＳ Ｐゴシック" panose="020B0600070205080204" pitchFamily="50" charset="-128"/>
              </a:defRPr>
            </a:lvl2pPr>
            <a:lvl3pPr marL="1184886" indent="-236978">
              <a:defRPr kumimoji="1">
                <a:solidFill>
                  <a:schemeClr val="tx1"/>
                </a:solidFill>
                <a:latin typeface="Calibri" panose="020F0502020204030204" pitchFamily="34" charset="0"/>
                <a:ea typeface="ＭＳ Ｐゴシック" panose="020B0600070205080204" pitchFamily="50" charset="-128"/>
              </a:defRPr>
            </a:lvl3pPr>
            <a:lvl4pPr marL="1658841" indent="-236978">
              <a:defRPr kumimoji="1">
                <a:solidFill>
                  <a:schemeClr val="tx1"/>
                </a:solidFill>
                <a:latin typeface="Calibri" panose="020F0502020204030204" pitchFamily="34" charset="0"/>
                <a:ea typeface="ＭＳ Ｐゴシック" panose="020B0600070205080204" pitchFamily="50" charset="-128"/>
              </a:defRPr>
            </a:lvl4pPr>
            <a:lvl5pPr marL="2132795" indent="-236978">
              <a:defRPr kumimoji="1">
                <a:solidFill>
                  <a:schemeClr val="tx1"/>
                </a:solidFill>
                <a:latin typeface="Calibri" panose="020F0502020204030204" pitchFamily="34" charset="0"/>
                <a:ea typeface="ＭＳ Ｐゴシック" panose="020B0600070205080204" pitchFamily="50" charset="-128"/>
              </a:defRPr>
            </a:lvl5pPr>
            <a:lvl6pPr marL="2606749" indent="-23697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3080705" indent="-23697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554659" indent="-23697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4028613" indent="-23697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B0652D3-880D-4864-A2BD-494A37609C83}" type="slidenum">
              <a:rPr lang="ja-JP" altLang="en-US" smtClean="0"/>
              <a:pPr/>
              <a:t>22</a:t>
            </a:fld>
            <a:endParaRPr lang="ja-JP" altLang="en-US"/>
          </a:p>
        </p:txBody>
      </p:sp>
    </p:spTree>
    <p:extLst>
      <p:ext uri="{BB962C8B-B14F-4D97-AF65-F5344CB8AC3E}">
        <p14:creationId xmlns:p14="http://schemas.microsoft.com/office/powerpoint/2010/main" val="2887578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0CB88377-9818-4817-8AE2-687204E1B212}" type="slidenum">
              <a:rPr kumimoji="1" lang="ja-JP" altLang="en-US" smtClean="0"/>
              <a:t>23</a:t>
            </a:fld>
            <a:endParaRPr kumimoji="1" lang="ja-JP" altLang="en-US"/>
          </a:p>
        </p:txBody>
      </p:sp>
    </p:spTree>
    <p:extLst>
      <p:ext uri="{BB962C8B-B14F-4D97-AF65-F5344CB8AC3E}">
        <p14:creationId xmlns:p14="http://schemas.microsoft.com/office/powerpoint/2010/main" val="550648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400" b="1" dirty="0">
              <a:latin typeface="HG丸ｺﾞｼｯｸM-PRO" panose="020F0600000000000000" pitchFamily="50" charset="-128"/>
              <a:ea typeface="HG丸ｺﾞｼｯｸM-PRO" panose="020F0600000000000000" pitchFamily="50" charset="-128"/>
            </a:endParaRPr>
          </a:p>
        </p:txBody>
      </p:sp>
      <p:sp>
        <p:nvSpPr>
          <p:cNvPr id="30724" name="日付プレースホルダー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3916" indent="-286121">
              <a:defRPr kumimoji="1">
                <a:solidFill>
                  <a:schemeClr val="tx1"/>
                </a:solidFill>
                <a:latin typeface="Calibri" panose="020F0502020204030204" pitchFamily="34" charset="0"/>
                <a:ea typeface="ＭＳ Ｐゴシック" panose="020B0600070205080204" pitchFamily="50" charset="-128"/>
              </a:defRPr>
            </a:lvl2pPr>
            <a:lvl3pPr marL="1144486" indent="-228897">
              <a:defRPr kumimoji="1">
                <a:solidFill>
                  <a:schemeClr val="tx1"/>
                </a:solidFill>
                <a:latin typeface="Calibri" panose="020F0502020204030204" pitchFamily="34" charset="0"/>
                <a:ea typeface="ＭＳ Ｐゴシック" panose="020B0600070205080204" pitchFamily="50" charset="-128"/>
              </a:defRPr>
            </a:lvl3pPr>
            <a:lvl4pPr marL="1602280" indent="-228897">
              <a:defRPr kumimoji="1">
                <a:solidFill>
                  <a:schemeClr val="tx1"/>
                </a:solidFill>
                <a:latin typeface="Calibri" panose="020F0502020204030204" pitchFamily="34" charset="0"/>
                <a:ea typeface="ＭＳ Ｐゴシック" panose="020B0600070205080204" pitchFamily="50" charset="-128"/>
              </a:defRPr>
            </a:lvl4pPr>
            <a:lvl5pPr marL="2060075" indent="-228897">
              <a:defRPr kumimoji="1">
                <a:solidFill>
                  <a:schemeClr val="tx1"/>
                </a:solidFill>
                <a:latin typeface="Calibri" panose="020F0502020204030204" pitchFamily="34" charset="0"/>
                <a:ea typeface="ＭＳ Ｐゴシック" panose="020B0600070205080204" pitchFamily="50" charset="-128"/>
              </a:defRPr>
            </a:lvl5pPr>
            <a:lvl6pPr marL="2517869"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5663"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3458"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1252"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30725" name="スライド番号プレースホルダー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3916" indent="-286121">
              <a:defRPr kumimoji="1">
                <a:solidFill>
                  <a:schemeClr val="tx1"/>
                </a:solidFill>
                <a:latin typeface="Calibri" panose="020F0502020204030204" pitchFamily="34" charset="0"/>
                <a:ea typeface="ＭＳ Ｐゴシック" panose="020B0600070205080204" pitchFamily="50" charset="-128"/>
              </a:defRPr>
            </a:lvl2pPr>
            <a:lvl3pPr marL="1144486" indent="-228897">
              <a:defRPr kumimoji="1">
                <a:solidFill>
                  <a:schemeClr val="tx1"/>
                </a:solidFill>
                <a:latin typeface="Calibri" panose="020F0502020204030204" pitchFamily="34" charset="0"/>
                <a:ea typeface="ＭＳ Ｐゴシック" panose="020B0600070205080204" pitchFamily="50" charset="-128"/>
              </a:defRPr>
            </a:lvl3pPr>
            <a:lvl4pPr marL="1602280" indent="-228897">
              <a:defRPr kumimoji="1">
                <a:solidFill>
                  <a:schemeClr val="tx1"/>
                </a:solidFill>
                <a:latin typeface="Calibri" panose="020F0502020204030204" pitchFamily="34" charset="0"/>
                <a:ea typeface="ＭＳ Ｐゴシック" panose="020B0600070205080204" pitchFamily="50" charset="-128"/>
              </a:defRPr>
            </a:lvl4pPr>
            <a:lvl5pPr marL="2060075" indent="-228897">
              <a:defRPr kumimoji="1">
                <a:solidFill>
                  <a:schemeClr val="tx1"/>
                </a:solidFill>
                <a:latin typeface="Calibri" panose="020F0502020204030204" pitchFamily="34" charset="0"/>
                <a:ea typeface="ＭＳ Ｐゴシック" panose="020B0600070205080204" pitchFamily="50" charset="-128"/>
              </a:defRPr>
            </a:lvl5pPr>
            <a:lvl6pPr marL="2517869"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5663"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3458"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1252" indent="-228897"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E621864-B505-42B6-91AC-4BC796B9B212}" type="slidenum">
              <a:rPr lang="ja-JP" altLang="en-US" smtClean="0"/>
              <a:pPr/>
              <a:t>24</a:t>
            </a:fld>
            <a:endParaRPr lang="ja-JP" altLang="en-US"/>
          </a:p>
        </p:txBody>
      </p:sp>
    </p:spTree>
    <p:extLst>
      <p:ext uri="{BB962C8B-B14F-4D97-AF65-F5344CB8AC3E}">
        <p14:creationId xmlns:p14="http://schemas.microsoft.com/office/powerpoint/2010/main" val="1777398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63D567E5-8F01-45C8-BD5A-C7B0BAB2B0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ノート プレースホルダー 2">
            <a:extLst>
              <a:ext uri="{FF2B5EF4-FFF2-40B4-BE49-F238E27FC236}">
                <a16:creationId xmlns:a16="http://schemas.microsoft.com/office/drawing/2014/main" id="{835F7060-1DD4-4B8D-91A7-AD1D715CB6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400" b="1" dirty="0">
              <a:latin typeface="HG丸ｺﾞｼｯｸM-PRO" panose="020F0600000000000000" pitchFamily="50" charset="-128"/>
              <a:ea typeface="HG丸ｺﾞｼｯｸM-PRO" panose="020F0600000000000000" pitchFamily="50" charset="-128"/>
            </a:endParaRPr>
          </a:p>
        </p:txBody>
      </p:sp>
      <p:sp>
        <p:nvSpPr>
          <p:cNvPr id="16388" name="スライド番号プレースホルダー 3">
            <a:extLst>
              <a:ext uri="{FF2B5EF4-FFF2-40B4-BE49-F238E27FC236}">
                <a16:creationId xmlns:a16="http://schemas.microsoft.com/office/drawing/2014/main" id="{EE718F22-77A9-4E11-BE3B-F46A33A252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4538" indent="-285750">
              <a:defRPr kumimoji="1">
                <a:solidFill>
                  <a:schemeClr val="tx1"/>
                </a:solidFill>
                <a:latin typeface="Calibri" panose="020F0502020204030204" pitchFamily="34" charset="0"/>
                <a:ea typeface="ＭＳ Ｐゴシック" panose="020B0600070205080204" pitchFamily="50" charset="-128"/>
              </a:defRPr>
            </a:lvl2pPr>
            <a:lvl3pPr marL="1146175" indent="-227013">
              <a:defRPr kumimoji="1">
                <a:solidFill>
                  <a:schemeClr val="tx1"/>
                </a:solidFill>
                <a:latin typeface="Calibri" panose="020F0502020204030204" pitchFamily="34" charset="0"/>
                <a:ea typeface="ＭＳ Ｐゴシック" panose="020B0600070205080204" pitchFamily="50" charset="-128"/>
              </a:defRPr>
            </a:lvl3pPr>
            <a:lvl4pPr marL="1604963" indent="-227013">
              <a:defRPr kumimoji="1">
                <a:solidFill>
                  <a:schemeClr val="tx1"/>
                </a:solidFill>
                <a:latin typeface="Calibri" panose="020F0502020204030204" pitchFamily="34" charset="0"/>
                <a:ea typeface="ＭＳ Ｐゴシック" panose="020B0600070205080204" pitchFamily="50" charset="-128"/>
              </a:defRPr>
            </a:lvl4pPr>
            <a:lvl5pPr marL="2065338" indent="-227013">
              <a:defRPr kumimoji="1">
                <a:solidFill>
                  <a:schemeClr val="tx1"/>
                </a:solidFill>
                <a:latin typeface="Calibri" panose="020F0502020204030204" pitchFamily="34" charset="0"/>
                <a:ea typeface="ＭＳ Ｐゴシック" panose="020B0600070205080204" pitchFamily="50" charset="-128"/>
              </a:defRPr>
            </a:lvl5pPr>
            <a:lvl6pPr marL="2522538"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9738"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6938"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4138"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656719-24F2-42E5-8E14-4C00D80ADE1A}"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26</a:t>
            </a:fld>
            <a:endParaRPr kumimoji="1" lang="ja-JP" altLang="en-US" dirty="0"/>
          </a:p>
        </p:txBody>
      </p:sp>
    </p:spTree>
    <p:extLst>
      <p:ext uri="{BB962C8B-B14F-4D97-AF65-F5344CB8AC3E}">
        <p14:creationId xmlns:p14="http://schemas.microsoft.com/office/powerpoint/2010/main" val="3882001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bwMode="auto">
          <a:xfrm>
            <a:off x="700088" y="741363"/>
            <a:ext cx="5340350" cy="36972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p:cNvSpPr>
            <a:spLocks noGrp="1"/>
          </p:cNvSpPr>
          <p:nvPr>
            <p:ph type="body" idx="1"/>
          </p:nvPr>
        </p:nvSpPr>
        <p:spPr/>
        <p:txBody>
          <a:bodyPr/>
          <a:lstStyle/>
          <a:p>
            <a:pPr>
              <a:defRPr/>
            </a:pPr>
            <a:endParaRPr lang="ja-JP" altLang="en-US" dirty="0"/>
          </a:p>
        </p:txBody>
      </p:sp>
      <p:sp>
        <p:nvSpPr>
          <p:cNvPr id="2" name="ヘッダー プレースホルダー 1"/>
          <p:cNvSpPr>
            <a:spLocks noGrp="1"/>
          </p:cNvSpPr>
          <p:nvPr>
            <p:ph type="hdr" sz="quarter" idx="10"/>
          </p:nvPr>
        </p:nvSpPr>
        <p:spPr/>
        <p:txBody>
          <a:bodyPr/>
          <a:lstStyle/>
          <a:p>
            <a:endParaRPr kumimoji="1" lang="ja-JP" altLang="en-US" dirty="0"/>
          </a:p>
        </p:txBody>
      </p:sp>
    </p:spTree>
    <p:extLst>
      <p:ext uri="{BB962C8B-B14F-4D97-AF65-F5344CB8AC3E}">
        <p14:creationId xmlns:p14="http://schemas.microsoft.com/office/powerpoint/2010/main" val="1843138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 1"/>
          <p:cNvSpPr>
            <a:spLocks noGrp="1" noRot="1" noChangeAspect="1" noTextEdit="1"/>
          </p:cNvSpPr>
          <p:nvPr>
            <p:ph type="sldImg"/>
          </p:nvPr>
        </p:nvSpPr>
        <p:spPr bwMode="auto">
          <a:xfrm>
            <a:off x="700088" y="741363"/>
            <a:ext cx="5340350" cy="36972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ja-JP" altLang="en-US" sz="1400" b="1" dirty="0">
              <a:latin typeface="HG丸ｺﾞｼｯｸM-PRO" panose="020F0600000000000000" pitchFamily="50" charset="-128"/>
              <a:ea typeface="HG丸ｺﾞｼｯｸM-PRO" panose="020F0600000000000000" pitchFamily="50" charset="-128"/>
            </a:endParaRPr>
          </a:p>
        </p:txBody>
      </p:sp>
      <p:sp>
        <p:nvSpPr>
          <p:cNvPr id="2" name="ヘッダー プレースホルダー 1"/>
          <p:cNvSpPr>
            <a:spLocks noGrp="1"/>
          </p:cNvSpPr>
          <p:nvPr>
            <p:ph type="hdr" sz="quarter" idx="10"/>
          </p:nvPr>
        </p:nvSpPr>
        <p:spPr/>
        <p:txBody>
          <a:bodyPr/>
          <a:lstStyle/>
          <a:p>
            <a:endParaRPr kumimoji="1" lang="ja-JP" altLang="en-US"/>
          </a:p>
        </p:txBody>
      </p:sp>
    </p:spTree>
    <p:extLst>
      <p:ext uri="{BB962C8B-B14F-4D97-AF65-F5344CB8AC3E}">
        <p14:creationId xmlns:p14="http://schemas.microsoft.com/office/powerpoint/2010/main" val="722272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kumimoji="1" lang="ja-JP" altLang="en-US"/>
          </a:p>
        </p:txBody>
      </p:sp>
    </p:spTree>
    <p:extLst>
      <p:ext uri="{BB962C8B-B14F-4D97-AF65-F5344CB8AC3E}">
        <p14:creationId xmlns:p14="http://schemas.microsoft.com/office/powerpoint/2010/main" val="1544351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3</a:t>
            </a:fld>
            <a:endParaRPr kumimoji="1" lang="ja-JP" altLang="en-US" dirty="0"/>
          </a:p>
        </p:txBody>
      </p:sp>
    </p:spTree>
    <p:extLst>
      <p:ext uri="{BB962C8B-B14F-4D97-AF65-F5344CB8AC3E}">
        <p14:creationId xmlns:p14="http://schemas.microsoft.com/office/powerpoint/2010/main" val="2669568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dirty="0"/>
          </a:p>
        </p:txBody>
      </p:sp>
      <p:sp>
        <p:nvSpPr>
          <p:cNvPr id="2" name="ヘッダー プレースホルダー 1"/>
          <p:cNvSpPr>
            <a:spLocks noGrp="1"/>
          </p:cNvSpPr>
          <p:nvPr>
            <p:ph type="hdr" sz="quarter" idx="10"/>
          </p:nvPr>
        </p:nvSpPr>
        <p:spPr/>
        <p:txBody>
          <a:bodyPr/>
          <a:lstStyle/>
          <a:p>
            <a:endParaRPr kumimoji="1" lang="ja-JP" altLang="en-US"/>
          </a:p>
        </p:txBody>
      </p:sp>
    </p:spTree>
    <p:extLst>
      <p:ext uri="{BB962C8B-B14F-4D97-AF65-F5344CB8AC3E}">
        <p14:creationId xmlns:p14="http://schemas.microsoft.com/office/powerpoint/2010/main" val="1555527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kumimoji="1"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31</a:t>
            </a:fld>
            <a:endParaRPr kumimoji="1" lang="ja-JP" altLang="en-US" dirty="0"/>
          </a:p>
        </p:txBody>
      </p:sp>
    </p:spTree>
    <p:extLst>
      <p:ext uri="{BB962C8B-B14F-4D97-AF65-F5344CB8AC3E}">
        <p14:creationId xmlns:p14="http://schemas.microsoft.com/office/powerpoint/2010/main" val="882083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bwMode="auto">
          <a:xfrm>
            <a:off x="441325" y="804863"/>
            <a:ext cx="5794375" cy="4013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p:cNvSpPr>
            <a:spLocks noGrp="1"/>
          </p:cNvSpPr>
          <p:nvPr>
            <p:ph type="body" idx="1"/>
          </p:nvPr>
        </p:nvSpPr>
        <p:spPr/>
        <p:txBody>
          <a:bodyPr/>
          <a:lstStyle/>
          <a:p>
            <a:pPr>
              <a:defRPr/>
            </a:pPr>
            <a:endParaRPr lang="en-US" altLang="ja-JP" sz="1400" b="1" dirty="0">
              <a:latin typeface="HG丸ｺﾞｼｯｸM-PRO" panose="020F0600000000000000" pitchFamily="50" charset="-128"/>
              <a:ea typeface="HG丸ｺﾞｼｯｸM-PRO" panose="020F0600000000000000" pitchFamily="50" charset="-128"/>
            </a:endParaRPr>
          </a:p>
        </p:txBody>
      </p:sp>
      <p:sp>
        <p:nvSpPr>
          <p:cNvPr id="2" name="ヘッダー プレースホルダー 1"/>
          <p:cNvSpPr>
            <a:spLocks noGrp="1"/>
          </p:cNvSpPr>
          <p:nvPr>
            <p:ph type="hdr" sz="quarter" idx="10"/>
          </p:nvPr>
        </p:nvSpPr>
        <p:spPr/>
        <p:txBody>
          <a:bodyPr/>
          <a:lstStyle/>
          <a:p>
            <a:endParaRPr kumimoji="1" lang="ja-JP" altLang="en-US" dirty="0"/>
          </a:p>
        </p:txBody>
      </p:sp>
    </p:spTree>
    <p:extLst>
      <p:ext uri="{BB962C8B-B14F-4D97-AF65-F5344CB8AC3E}">
        <p14:creationId xmlns:p14="http://schemas.microsoft.com/office/powerpoint/2010/main" val="1195333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bwMode="auto">
          <a:xfrm>
            <a:off x="685800" y="736600"/>
            <a:ext cx="5307013" cy="36750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p:cNvSpPr>
            <a:spLocks noGrp="1"/>
          </p:cNvSpPr>
          <p:nvPr>
            <p:ph type="body" idx="1"/>
          </p:nvPr>
        </p:nvSpPr>
        <p:spPr/>
        <p:txBody>
          <a:bodyPr/>
          <a:lstStyle/>
          <a:p>
            <a:pPr>
              <a:defRPr/>
            </a:pPr>
            <a:endParaRPr lang="en-US" altLang="ja-JP" sz="1400" b="1" dirty="0">
              <a:latin typeface="HG丸ｺﾞｼｯｸM-PRO" panose="020F0600000000000000" pitchFamily="50" charset="-128"/>
              <a:ea typeface="HG丸ｺﾞｼｯｸM-PRO" panose="020F0600000000000000" pitchFamily="50" charset="-128"/>
            </a:endParaRPr>
          </a:p>
        </p:txBody>
      </p:sp>
      <p:sp>
        <p:nvSpPr>
          <p:cNvPr id="2" name="ヘッダー プレースホルダー 1"/>
          <p:cNvSpPr>
            <a:spLocks noGrp="1"/>
          </p:cNvSpPr>
          <p:nvPr>
            <p:ph type="hdr" sz="quarter" idx="10"/>
          </p:nvPr>
        </p:nvSpPr>
        <p:spPr/>
        <p:txBody>
          <a:bodyPr/>
          <a:lstStyle/>
          <a:p>
            <a:endParaRPr kumimoji="1" lang="ja-JP" altLang="en-US" dirty="0"/>
          </a:p>
        </p:txBody>
      </p:sp>
    </p:spTree>
    <p:extLst>
      <p:ext uri="{BB962C8B-B14F-4D97-AF65-F5344CB8AC3E}">
        <p14:creationId xmlns:p14="http://schemas.microsoft.com/office/powerpoint/2010/main" val="2670293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34</a:t>
            </a:fld>
            <a:endParaRPr kumimoji="1" lang="ja-JP" altLang="en-US"/>
          </a:p>
        </p:txBody>
      </p:sp>
    </p:spTree>
    <p:extLst>
      <p:ext uri="{BB962C8B-B14F-4D97-AF65-F5344CB8AC3E}">
        <p14:creationId xmlns:p14="http://schemas.microsoft.com/office/powerpoint/2010/main" val="4136066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スライド イメージ プレースホルダ 1"/>
          <p:cNvSpPr>
            <a:spLocks noGrp="1" noRot="1" noChangeAspect="1" noTextEdit="1"/>
          </p:cNvSpPr>
          <p:nvPr>
            <p:ph type="sldImg"/>
          </p:nvPr>
        </p:nvSpPr>
        <p:spPr>
          <a:xfrm>
            <a:off x="-61913" y="290513"/>
            <a:ext cx="6769101" cy="4687887"/>
          </a:xfrm>
          <a:ln/>
        </p:spPr>
      </p:sp>
      <p:sp>
        <p:nvSpPr>
          <p:cNvPr id="3" name="ノート プレースホルダ 2"/>
          <p:cNvSpPr>
            <a:spLocks noGrp="1"/>
          </p:cNvSpPr>
          <p:nvPr>
            <p:ph type="body" idx="1"/>
          </p:nvPr>
        </p:nvSpPr>
        <p:spPr>
          <a:xfrm>
            <a:off x="726594" y="5297964"/>
            <a:ext cx="5167204" cy="4888317"/>
          </a:xfrm>
        </p:spPr>
        <p:txBody>
          <a:bodyPr>
            <a:normAutofit/>
          </a:bodyPr>
          <a:lstStyle/>
          <a:p>
            <a:pPr defTabSz="921616">
              <a:defRPr/>
            </a:pPr>
            <a:endParaRPr lang="ja-JP" altLang="en-US" sz="1400" b="1" dirty="0">
              <a:latin typeface="HG丸ｺﾞｼｯｸM-PRO" panose="020F0600000000000000" pitchFamily="50" charset="-128"/>
              <a:ea typeface="HG丸ｺﾞｼｯｸM-PRO" panose="020F0600000000000000" pitchFamily="50" charset="-128"/>
            </a:endParaRPr>
          </a:p>
        </p:txBody>
      </p:sp>
      <p:sp>
        <p:nvSpPr>
          <p:cNvPr id="11878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itchFamily="18" charset="0"/>
                <a:ea typeface="ＭＳ Ｐ明朝" charset="-128"/>
              </a:defRPr>
            </a:lvl1pPr>
            <a:lvl2pPr marL="703062" indent="-257947">
              <a:spcBef>
                <a:spcPct val="30000"/>
              </a:spcBef>
              <a:defRPr kumimoji="1" sz="1200">
                <a:solidFill>
                  <a:schemeClr val="tx1"/>
                </a:solidFill>
                <a:latin typeface="Times New Roman" pitchFamily="18" charset="0"/>
                <a:ea typeface="ＭＳ Ｐ明朝" charset="-128"/>
              </a:defRPr>
            </a:lvl2pPr>
            <a:lvl3pPr marL="1099419" indent="-201325">
              <a:spcBef>
                <a:spcPct val="30000"/>
              </a:spcBef>
              <a:defRPr kumimoji="1" sz="1200">
                <a:solidFill>
                  <a:schemeClr val="tx1"/>
                </a:solidFill>
                <a:latin typeface="Times New Roman" pitchFamily="18" charset="0"/>
                <a:ea typeface="ＭＳ Ｐ明朝" charset="-128"/>
              </a:defRPr>
            </a:lvl3pPr>
            <a:lvl4pPr marL="1549253" indent="-201325">
              <a:spcBef>
                <a:spcPct val="30000"/>
              </a:spcBef>
              <a:defRPr kumimoji="1" sz="1200">
                <a:solidFill>
                  <a:schemeClr val="tx1"/>
                </a:solidFill>
                <a:latin typeface="Times New Roman" pitchFamily="18" charset="0"/>
                <a:ea typeface="ＭＳ Ｐ明朝" charset="-128"/>
              </a:defRPr>
            </a:lvl4pPr>
            <a:lvl5pPr marL="1997515" indent="-201325">
              <a:spcBef>
                <a:spcPct val="30000"/>
              </a:spcBef>
              <a:defRPr kumimoji="1" sz="1200">
                <a:solidFill>
                  <a:schemeClr val="tx1"/>
                </a:solidFill>
                <a:latin typeface="Times New Roman" pitchFamily="18" charset="0"/>
                <a:ea typeface="ＭＳ Ｐ明朝" charset="-128"/>
              </a:defRPr>
            </a:lvl5pPr>
            <a:lvl6pPr marL="2450492" indent="-201325" eaLnBrk="0" fontAlgn="base" hangingPunct="0">
              <a:spcBef>
                <a:spcPct val="30000"/>
              </a:spcBef>
              <a:spcAft>
                <a:spcPct val="0"/>
              </a:spcAft>
              <a:defRPr kumimoji="1" sz="1200">
                <a:solidFill>
                  <a:schemeClr val="tx1"/>
                </a:solidFill>
                <a:latin typeface="Times New Roman" pitchFamily="18" charset="0"/>
                <a:ea typeface="ＭＳ Ｐ明朝" charset="-128"/>
              </a:defRPr>
            </a:lvl6pPr>
            <a:lvl7pPr marL="2903473" indent="-201325" eaLnBrk="0" fontAlgn="base" hangingPunct="0">
              <a:spcBef>
                <a:spcPct val="30000"/>
              </a:spcBef>
              <a:spcAft>
                <a:spcPct val="0"/>
              </a:spcAft>
              <a:defRPr kumimoji="1" sz="1200">
                <a:solidFill>
                  <a:schemeClr val="tx1"/>
                </a:solidFill>
                <a:latin typeface="Times New Roman" pitchFamily="18" charset="0"/>
                <a:ea typeface="ＭＳ Ｐ明朝" charset="-128"/>
              </a:defRPr>
            </a:lvl7pPr>
            <a:lvl8pPr marL="3356453" indent="-201325" eaLnBrk="0" fontAlgn="base" hangingPunct="0">
              <a:spcBef>
                <a:spcPct val="30000"/>
              </a:spcBef>
              <a:spcAft>
                <a:spcPct val="0"/>
              </a:spcAft>
              <a:defRPr kumimoji="1" sz="1200">
                <a:solidFill>
                  <a:schemeClr val="tx1"/>
                </a:solidFill>
                <a:latin typeface="Times New Roman" pitchFamily="18" charset="0"/>
                <a:ea typeface="ＭＳ Ｐ明朝" charset="-128"/>
              </a:defRPr>
            </a:lvl8pPr>
            <a:lvl9pPr marL="3809431" indent="-201325" eaLnBrk="0" fontAlgn="base" hangingPunct="0">
              <a:spcBef>
                <a:spcPct val="30000"/>
              </a:spcBef>
              <a:spcAft>
                <a:spcPct val="0"/>
              </a:spcAft>
              <a:defRPr kumimoji="1" sz="1200">
                <a:solidFill>
                  <a:schemeClr val="tx1"/>
                </a:solidFill>
                <a:latin typeface="Times New Roman" pitchFamily="18" charset="0"/>
                <a:ea typeface="ＭＳ Ｐ明朝" charset="-128"/>
              </a:defRPr>
            </a:lvl9pPr>
          </a:lstStyle>
          <a:p>
            <a:pPr>
              <a:spcBef>
                <a:spcPct val="20000"/>
              </a:spcBef>
              <a:defRPr/>
            </a:pPr>
            <a:fld id="{74537B04-E31A-4E91-BC9F-9A3F5C7ECBD3}" type="slidenum">
              <a:rPr lang="en-US" altLang="ja-JP" smtClean="0">
                <a:solidFill>
                  <a:srgbClr val="000000"/>
                </a:solidFill>
                <a:latin typeface="ＭＳ ゴシック" pitchFamily="49" charset="-128"/>
                <a:ea typeface="ＭＳ ゴシック" pitchFamily="49" charset="-128"/>
              </a:rPr>
              <a:pPr>
                <a:spcBef>
                  <a:spcPct val="20000"/>
                </a:spcBef>
                <a:defRPr/>
              </a:pPr>
              <a:t>35</a:t>
            </a:fld>
            <a:endParaRPr lang="en-US" altLang="ja-JP">
              <a:solidFill>
                <a:srgbClr val="000000"/>
              </a:solidFill>
              <a:latin typeface="ＭＳ ゴシック" pitchFamily="49" charset="-128"/>
              <a:ea typeface="ＭＳ ゴシック" pitchFamily="49" charset="-128"/>
            </a:endParaRPr>
          </a:p>
        </p:txBody>
      </p:sp>
    </p:spTree>
    <p:extLst>
      <p:ext uri="{BB962C8B-B14F-4D97-AF65-F5344CB8AC3E}">
        <p14:creationId xmlns:p14="http://schemas.microsoft.com/office/powerpoint/2010/main" val="2220880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9A91BB2F-0A60-4818-ABC7-795D7E598EA8}" type="slidenum">
              <a:rPr kumimoji="1" lang="ja-JP" altLang="en-US" smtClean="0"/>
              <a:pPr/>
              <a:t>36</a:t>
            </a:fld>
            <a:endParaRPr kumimoji="1" lang="ja-JP" altLang="en-US"/>
          </a:p>
        </p:txBody>
      </p:sp>
    </p:spTree>
    <p:extLst>
      <p:ext uri="{BB962C8B-B14F-4D97-AF65-F5344CB8AC3E}">
        <p14:creationId xmlns:p14="http://schemas.microsoft.com/office/powerpoint/2010/main" val="2147155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lgn="l">
              <a:buFont typeface="+mj-ea"/>
              <a:buNone/>
            </a:pPr>
            <a:endParaRPr kumimoji="1"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0CB88377-9818-4817-8AE2-687204E1B212}" type="slidenum">
              <a:rPr kumimoji="1" lang="ja-JP" altLang="en-US" smtClean="0"/>
              <a:t>37</a:t>
            </a:fld>
            <a:endParaRPr kumimoji="1" lang="ja-JP" altLang="en-US"/>
          </a:p>
        </p:txBody>
      </p:sp>
    </p:spTree>
    <p:extLst>
      <p:ext uri="{BB962C8B-B14F-4D97-AF65-F5344CB8AC3E}">
        <p14:creationId xmlns:p14="http://schemas.microsoft.com/office/powerpoint/2010/main" val="4275876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4</a:t>
            </a:fld>
            <a:endParaRPr kumimoji="1" lang="ja-JP" altLang="en-US" dirty="0"/>
          </a:p>
        </p:txBody>
      </p:sp>
    </p:spTree>
    <p:extLst>
      <p:ext uri="{BB962C8B-B14F-4D97-AF65-F5344CB8AC3E}">
        <p14:creationId xmlns:p14="http://schemas.microsoft.com/office/powerpoint/2010/main" val="95884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5</a:t>
            </a:fld>
            <a:endParaRPr kumimoji="1" lang="ja-JP" altLang="en-US" dirty="0"/>
          </a:p>
        </p:txBody>
      </p:sp>
    </p:spTree>
    <p:extLst>
      <p:ext uri="{BB962C8B-B14F-4D97-AF65-F5344CB8AC3E}">
        <p14:creationId xmlns:p14="http://schemas.microsoft.com/office/powerpoint/2010/main" val="979142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fld id="{0CB88377-9818-4817-8AE2-687204E1B212}" type="slidenum">
              <a:rPr kumimoji="1" lang="ja-JP" altLang="en-US" smtClean="0"/>
              <a:t>6</a:t>
            </a:fld>
            <a:endParaRPr kumimoji="1" lang="ja-JP" altLang="en-US" dirty="0"/>
          </a:p>
        </p:txBody>
      </p:sp>
    </p:spTree>
    <p:extLst>
      <p:ext uri="{BB962C8B-B14F-4D97-AF65-F5344CB8AC3E}">
        <p14:creationId xmlns:p14="http://schemas.microsoft.com/office/powerpoint/2010/main" val="2794502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ー 1"/>
          <p:cNvSpPr>
            <a:spLocks noGrp="1" noRot="1" noChangeAspect="1" noTextEdit="1"/>
          </p:cNvSpPr>
          <p:nvPr>
            <p:ph type="sldImg"/>
          </p:nvPr>
        </p:nvSpPr>
        <p:spPr bwMode="auto">
          <a:xfrm>
            <a:off x="714375" y="746125"/>
            <a:ext cx="5378450"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z="1400" b="1" dirty="0">
              <a:solidFill>
                <a:srgbClr val="000000"/>
              </a:solidFill>
              <a:latin typeface="HG丸ｺﾞｼｯｸM-PRO" panose="020F0600000000000000" pitchFamily="50" charset="-128"/>
              <a:ea typeface="HG丸ｺﾞｼｯｸM-PRO" panose="020F0600000000000000" pitchFamily="50" charset="-128"/>
            </a:endParaRPr>
          </a:p>
        </p:txBody>
      </p:sp>
      <p:sp>
        <p:nvSpPr>
          <p:cNvPr id="717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kumimoji="1">
                <a:solidFill>
                  <a:schemeClr val="tx1"/>
                </a:solidFill>
                <a:latin typeface="Calibri" panose="020F0502020204030204" pitchFamily="34" charset="0"/>
                <a:ea typeface="ＭＳ Ｐゴシック" panose="020B0600070205080204" pitchFamily="50" charset="-128"/>
              </a:defRPr>
            </a:lvl1pPr>
            <a:lvl2pPr marL="742950" indent="-285750" defTabSz="922338">
              <a:defRPr kumimoji="1">
                <a:solidFill>
                  <a:schemeClr val="tx1"/>
                </a:solidFill>
                <a:latin typeface="Calibri" panose="020F0502020204030204" pitchFamily="34" charset="0"/>
                <a:ea typeface="ＭＳ Ｐゴシック" panose="020B0600070205080204" pitchFamily="50" charset="-128"/>
              </a:defRPr>
            </a:lvl2pPr>
            <a:lvl3pPr marL="1143000" indent="-228600" defTabSz="922338">
              <a:defRPr kumimoji="1">
                <a:solidFill>
                  <a:schemeClr val="tx1"/>
                </a:solidFill>
                <a:latin typeface="Calibri" panose="020F0502020204030204" pitchFamily="34" charset="0"/>
                <a:ea typeface="ＭＳ Ｐゴシック" panose="020B0600070205080204" pitchFamily="50" charset="-128"/>
              </a:defRPr>
            </a:lvl3pPr>
            <a:lvl4pPr marL="1600200" indent="-228600" defTabSz="922338">
              <a:defRPr kumimoji="1">
                <a:solidFill>
                  <a:schemeClr val="tx1"/>
                </a:solidFill>
                <a:latin typeface="Calibri" panose="020F0502020204030204" pitchFamily="34" charset="0"/>
                <a:ea typeface="ＭＳ Ｐゴシック" panose="020B0600070205080204" pitchFamily="50" charset="-128"/>
              </a:defRPr>
            </a:lvl4pPr>
            <a:lvl5pPr marL="2057400" indent="-228600" defTabSz="922338">
              <a:defRPr kumimoji="1">
                <a:solidFill>
                  <a:schemeClr val="tx1"/>
                </a:solidFill>
                <a:latin typeface="Calibri" panose="020F0502020204030204" pitchFamily="34" charset="0"/>
                <a:ea typeface="ＭＳ Ｐゴシック" panose="020B0600070205080204" pitchFamily="50" charset="-128"/>
              </a:defRPr>
            </a:lvl5pPr>
            <a:lvl6pPr marL="2514600" indent="-228600" defTabSz="9223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223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223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223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8EAEB9E-6561-41BA-9BAF-83547069DB36}" type="slidenum">
              <a:rPr lang="ja-JP" altLang="en-US" smtClean="0">
                <a:solidFill>
                  <a:srgbClr val="000000"/>
                </a:solidFill>
              </a:rPr>
              <a:pPr/>
              <a:t>7</a:t>
            </a:fld>
            <a:endParaRPr lang="ja-JP" altLang="en-US" dirty="0">
              <a:solidFill>
                <a:srgbClr val="000000"/>
              </a:solidFill>
            </a:endParaRPr>
          </a:p>
        </p:txBody>
      </p:sp>
    </p:spTree>
    <p:extLst>
      <p:ext uri="{BB962C8B-B14F-4D97-AF65-F5344CB8AC3E}">
        <p14:creationId xmlns:p14="http://schemas.microsoft.com/office/powerpoint/2010/main" val="2353046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0CB88377-9818-4817-8AE2-687204E1B212}" type="slidenum">
              <a:rPr kumimoji="1" lang="ja-JP" altLang="en-US" smtClean="0"/>
              <a:t>8</a:t>
            </a:fld>
            <a:endParaRPr kumimoji="1" lang="ja-JP" altLang="en-US"/>
          </a:p>
        </p:txBody>
      </p:sp>
      <p:sp>
        <p:nvSpPr>
          <p:cNvPr id="5" name="ヘッダー プレースホルダー 4">
            <a:extLst>
              <a:ext uri="{FF2B5EF4-FFF2-40B4-BE49-F238E27FC236}">
                <a16:creationId xmlns:a16="http://schemas.microsoft.com/office/drawing/2014/main" id="{1C4D24F5-F4B2-EF42-B875-127A31FDEEDC}"/>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520789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400"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p:txBody>
          <a:bodyPr/>
          <a:lstStyle/>
          <a:p>
            <a:fld id="{DD779C8D-34D7-49CC-BDB2-BE36D3F7219D}" type="slidenum">
              <a:rPr kumimoji="1" lang="ja-JP" altLang="en-US" smtClean="0"/>
              <a:t>9</a:t>
            </a:fld>
            <a:endParaRPr kumimoji="1" lang="ja-JP" altLang="en-US"/>
          </a:p>
        </p:txBody>
      </p:sp>
      <p:sp>
        <p:nvSpPr>
          <p:cNvPr id="5" name="ヘッダー プレースホルダー 4">
            <a:extLst>
              <a:ext uri="{FF2B5EF4-FFF2-40B4-BE49-F238E27FC236}">
                <a16:creationId xmlns:a16="http://schemas.microsoft.com/office/drawing/2014/main" id="{63725D3C-99E7-4515-B1F6-1EC5CCF87716}"/>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3829321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ABE06C-2208-4174-BA30-94CC8473FBD3}" type="datetime1">
              <a:rPr kumimoji="1" lang="ja-JP" altLang="en-US" smtClean="0"/>
              <a:t>2024/8/7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1123244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E549E4A-6718-4B3F-A79D-998F992AB6AA}" type="datetime1">
              <a:rPr kumimoji="1" lang="ja-JP" altLang="en-US" smtClean="0"/>
              <a:t>2024/8/7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3934290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EB4612-D1EA-4CED-928D-F75092613335}" type="datetime1">
              <a:rPr kumimoji="1" lang="ja-JP" altLang="en-US" smtClean="0"/>
              <a:t>2024/8/7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3880269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a:xfrm>
            <a:off x="-28315" y="908720"/>
            <a:ext cx="9934315" cy="3744416"/>
          </a:xfrm>
        </p:spPr>
        <p:txBody>
          <a:bodyPr/>
          <a:lstStyle>
            <a:lvl1pPr algn="ctr">
              <a:defRPr sz="4800"/>
            </a:lvl1pPr>
          </a:lstStyle>
          <a:p>
            <a:pPr lvl="0"/>
            <a:r>
              <a:rPr kumimoji="1" lang="ja-JP" altLang="en-US" dirty="0"/>
              <a:t>マスター テキストの書式設定</a:t>
            </a:r>
          </a:p>
        </p:txBody>
      </p:sp>
    </p:spTree>
    <p:extLst>
      <p:ext uri="{BB962C8B-B14F-4D97-AF65-F5344CB8AC3E}">
        <p14:creationId xmlns:p14="http://schemas.microsoft.com/office/powerpoint/2010/main" val="1821756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中表紙">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a:xfrm>
            <a:off x="200475" y="692697"/>
            <a:ext cx="9433048" cy="3416320"/>
          </a:xfrm>
        </p:spPr>
        <p:txBody>
          <a:bodyPr/>
          <a:lstStyle>
            <a:lvl1pPr>
              <a:defRPr sz="2800"/>
            </a:lvl1pPr>
          </a:lstStyle>
          <a:p>
            <a:pPr lvl="0"/>
            <a:r>
              <a:rPr kumimoji="1" lang="ja-JP" altLang="en-US" dirty="0"/>
              <a:t>マスター テキストの書式設定</a:t>
            </a:r>
            <a:endParaRPr kumimoji="1" lang="en-US" altLang="ja-JP" dirty="0"/>
          </a:p>
          <a:p>
            <a:pPr lvl="0"/>
            <a:endParaRPr kumimoji="1" lang="en-US" altLang="ja-JP" dirty="0"/>
          </a:p>
          <a:p>
            <a:pPr lvl="0"/>
            <a:endParaRPr kumimoji="1" lang="en-US" altLang="ja-JP" dirty="0"/>
          </a:p>
          <a:p>
            <a:pPr lvl="0"/>
            <a:endParaRPr kumimoji="1" lang="en-US" altLang="ja-JP" dirty="0"/>
          </a:p>
          <a:p>
            <a:pPr lvl="0"/>
            <a:endParaRPr kumimoji="1" lang="en-US" altLang="ja-JP" dirty="0"/>
          </a:p>
          <a:p>
            <a:pPr lvl="0"/>
            <a:endParaRPr kumimoji="1" lang="en-US" altLang="ja-JP" dirty="0"/>
          </a:p>
          <a:p>
            <a:pPr lvl="0"/>
            <a:endParaRPr kumimoji="1" lang="ja-JP" altLang="en-US" dirty="0"/>
          </a:p>
        </p:txBody>
      </p:sp>
    </p:spTree>
    <p:extLst>
      <p:ext uri="{BB962C8B-B14F-4D97-AF65-F5344CB8AC3E}">
        <p14:creationId xmlns:p14="http://schemas.microsoft.com/office/powerpoint/2010/main" val="4213614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はじめに・本文">
    <p:spTree>
      <p:nvGrpSpPr>
        <p:cNvPr id="1" name=""/>
        <p:cNvGrpSpPr/>
        <p:nvPr/>
      </p:nvGrpSpPr>
      <p:grpSpPr>
        <a:xfrm>
          <a:off x="0" y="0"/>
          <a:ext cx="0" cy="0"/>
          <a:chOff x="0" y="0"/>
          <a:chExt cx="0" cy="0"/>
        </a:xfrm>
      </p:grpSpPr>
      <p:sp>
        <p:nvSpPr>
          <p:cNvPr id="2" name="タイトル"/>
          <p:cNvSpPr>
            <a:spLocks noGrp="1"/>
          </p:cNvSpPr>
          <p:nvPr>
            <p:ph type="title"/>
          </p:nvPr>
        </p:nvSpPr>
        <p:spPr>
          <a:xfrm>
            <a:off x="0" y="6207"/>
            <a:ext cx="9906000" cy="398463"/>
          </a:xfrm>
        </p:spPr>
        <p:txBody>
          <a:bodyPr/>
          <a:lstStyle>
            <a:lvl1pPr algn="l">
              <a:defRPr>
                <a:latin typeface="Meiryo UI" panose="020B0604030504040204" pitchFamily="50" charset="-128"/>
                <a:cs typeface="Meiryo UI" panose="020B0604030504040204" pitchFamily="50" charset="-128"/>
              </a:defRPr>
            </a:lvl1pPr>
          </a:lstStyle>
          <a:p>
            <a:r>
              <a:rPr lang="ja-JP" altLang="en-US" dirty="0"/>
              <a:t>マスター タイトルの書式設定</a:t>
            </a:r>
          </a:p>
        </p:txBody>
      </p:sp>
      <p:sp>
        <p:nvSpPr>
          <p:cNvPr id="7" name="テキスト プレースホルダー 4"/>
          <p:cNvSpPr>
            <a:spLocks noGrp="1"/>
          </p:cNvSpPr>
          <p:nvPr>
            <p:ph type="body" sz="quarter" idx="11"/>
          </p:nvPr>
        </p:nvSpPr>
        <p:spPr>
          <a:xfrm>
            <a:off x="128591" y="765180"/>
            <a:ext cx="9648825" cy="1007641"/>
          </a:xfrm>
          <a:prstGeom prst="rect">
            <a:avLst/>
          </a:prstGeom>
          <a:solidFill>
            <a:srgbClr val="CCFF99"/>
          </a:solidFill>
          <a:ln w="28575">
            <a:noFill/>
          </a:ln>
        </p:spPr>
        <p:txBody>
          <a:bodyPr/>
          <a:lstStyle>
            <a:lvl1pPr marL="342896" indent="-342896">
              <a:buFont typeface="Wingdings" panose="05000000000000000000" pitchFamily="2" charset="2"/>
              <a:buChar char="n"/>
              <a:defRPr sz="2000">
                <a:latin typeface="Meiryo UI" panose="020B0604030504040204" pitchFamily="50" charset="-128"/>
                <a:cs typeface="Meiryo UI" panose="020B0604030504040204" pitchFamily="50" charset="-128"/>
              </a:defRPr>
            </a:lvl1pPr>
            <a:lvl2pPr>
              <a:defRPr sz="1400">
                <a:latin typeface="Meiryo UI" panose="020B0604030504040204" pitchFamily="50" charset="-128"/>
                <a:ea typeface="Meiryo UI" panose="020B0604030504040204" pitchFamily="50" charset="-128"/>
                <a:cs typeface="Meiryo UI" panose="020B0604030504040204" pitchFamily="50" charset="-128"/>
              </a:defRPr>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p:txBody>
      </p:sp>
      <p:sp>
        <p:nvSpPr>
          <p:cNvPr id="8" name="ページ番号"/>
          <p:cNvSpPr>
            <a:spLocks noGrp="1" noChangeArrowheads="1"/>
          </p:cNvSpPr>
          <p:nvPr>
            <p:ph type="sldNum" sz="quarter" idx="12"/>
          </p:nvPr>
        </p:nvSpPr>
        <p:spPr>
          <a:xfrm>
            <a:off x="8697416" y="6309326"/>
            <a:ext cx="1224136" cy="548679"/>
          </a:xfrm>
          <a:prstGeom prst="rect">
            <a:avLst/>
          </a:prstGeom>
          <a:ln/>
        </p:spPr>
        <p:txBody>
          <a:bodyPr/>
          <a:lstStyle>
            <a:lvl1pPr algn="r">
              <a:defRPr sz="3600" baseline="0">
                <a:latin typeface="Meiryo UI" panose="020B0604030504040204" pitchFamily="50" charset="-128"/>
                <a:ea typeface="Meiryo UI" panose="020B0604030504040204" pitchFamily="50" charset="-128"/>
                <a:cs typeface="Meiryo UI" panose="020B0604030504040204" pitchFamily="50" charset="-128"/>
              </a:defRPr>
            </a:lvl1pPr>
          </a:lstStyle>
          <a:p>
            <a:pPr>
              <a:defRPr/>
            </a:pPr>
            <a:fld id="{BDFA821F-5B8F-40E7-880D-F42062A68A54}" type="slidenum">
              <a:rPr lang="en-US" altLang="ja-JP" smtClean="0"/>
              <a:pPr>
                <a:defRPr/>
              </a:pPr>
              <a:t>‹#›</a:t>
            </a:fld>
            <a:endParaRPr lang="en-US" altLang="ja-JP" dirty="0"/>
          </a:p>
        </p:txBody>
      </p:sp>
    </p:spTree>
    <p:extLst>
      <p:ext uri="{BB962C8B-B14F-4D97-AF65-F5344CB8AC3E}">
        <p14:creationId xmlns:p14="http://schemas.microsoft.com/office/powerpoint/2010/main" val="300834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058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6C2F2B54-F97E-4415-A37B-8429EB884943}" type="slidenum">
              <a:rPr kumimoji="1" lang="ja-JP" altLang="en-US" smtClean="0"/>
              <a:t>‹#›</a:t>
            </a:fld>
            <a:endParaRPr kumimoji="1" lang="ja-JP" altLang="en-US" dirty="0"/>
          </a:p>
        </p:txBody>
      </p:sp>
    </p:spTree>
    <p:extLst>
      <p:ext uri="{BB962C8B-B14F-4D97-AF65-F5344CB8AC3E}">
        <p14:creationId xmlns:p14="http://schemas.microsoft.com/office/powerpoint/2010/main" val="4032791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07F8C46-7B0A-4529-A672-13C8389A2EA3}" type="slidenum">
              <a:rPr kumimoji="1" lang="ja-JP" altLang="en-US" smtClean="0"/>
              <a:t>‹#›</a:t>
            </a:fld>
            <a:endParaRPr kumimoji="1" lang="ja-JP" altLang="en-US" dirty="0"/>
          </a:p>
        </p:txBody>
      </p:sp>
    </p:spTree>
    <p:extLst>
      <p:ext uri="{BB962C8B-B14F-4D97-AF65-F5344CB8AC3E}">
        <p14:creationId xmlns:p14="http://schemas.microsoft.com/office/powerpoint/2010/main" val="3648792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58"/>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95" indent="0" algn="ctr">
              <a:buNone/>
              <a:defRPr>
                <a:solidFill>
                  <a:schemeClr val="tx1">
                    <a:tint val="75000"/>
                  </a:schemeClr>
                </a:solidFill>
              </a:defRPr>
            </a:lvl2pPr>
            <a:lvl3pPr marL="914390" indent="0" algn="ctr">
              <a:buNone/>
              <a:defRPr>
                <a:solidFill>
                  <a:schemeClr val="tx1">
                    <a:tint val="75000"/>
                  </a:schemeClr>
                </a:solidFill>
              </a:defRPr>
            </a:lvl3pPr>
            <a:lvl4pPr marL="1371584" indent="0" algn="ctr">
              <a:buNone/>
              <a:defRPr>
                <a:solidFill>
                  <a:schemeClr val="tx1">
                    <a:tint val="75000"/>
                  </a:schemeClr>
                </a:solidFill>
              </a:defRPr>
            </a:lvl4pPr>
            <a:lvl5pPr marL="1828778" indent="0" algn="ctr">
              <a:buNone/>
              <a:defRPr>
                <a:solidFill>
                  <a:schemeClr val="tx1">
                    <a:tint val="75000"/>
                  </a:schemeClr>
                </a:solidFill>
              </a:defRPr>
            </a:lvl5pPr>
            <a:lvl6pPr marL="2285974" indent="0" algn="ctr">
              <a:buNone/>
              <a:defRPr>
                <a:solidFill>
                  <a:schemeClr val="tx1">
                    <a:tint val="75000"/>
                  </a:schemeClr>
                </a:solidFill>
              </a:defRPr>
            </a:lvl6pPr>
            <a:lvl7pPr marL="2743168" indent="0" algn="ctr">
              <a:buNone/>
              <a:defRPr>
                <a:solidFill>
                  <a:schemeClr val="tx1">
                    <a:tint val="75000"/>
                  </a:schemeClr>
                </a:solidFill>
              </a:defRPr>
            </a:lvl7pPr>
            <a:lvl8pPr marL="3200363" indent="0" algn="ctr">
              <a:buNone/>
              <a:defRPr>
                <a:solidFill>
                  <a:schemeClr val="tx1">
                    <a:tint val="75000"/>
                  </a:schemeClr>
                </a:solidFill>
              </a:defRPr>
            </a:lvl8pPr>
            <a:lvl9pPr marL="3657558"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a:defRPr/>
            </a:lvl1pPr>
          </a:lstStyle>
          <a:p>
            <a:pPr>
              <a:defRPr/>
            </a:pPr>
            <a:fld id="{D2752A54-B026-4F66-A64D-3CADA9F0DA8D}" type="slidenum">
              <a:rPr lang="ja-JP" altLang="en-US"/>
              <a:pPr>
                <a:defRPr/>
              </a:pPr>
              <a:t>‹#›</a:t>
            </a:fld>
            <a:endParaRPr lang="ja-JP" altLang="en-US" dirty="0"/>
          </a:p>
        </p:txBody>
      </p:sp>
    </p:spTree>
    <p:extLst>
      <p:ext uri="{BB962C8B-B14F-4D97-AF65-F5344CB8AC3E}">
        <p14:creationId xmlns:p14="http://schemas.microsoft.com/office/powerpoint/2010/main" val="2868479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5"/>
            <a:ext cx="4375150" cy="4525963"/>
          </a:xfrm>
        </p:spPr>
        <p:txBody>
          <a:bodyPr/>
          <a:lstStyle>
            <a:lvl1pPr>
              <a:defRPr sz="2584"/>
            </a:lvl1pPr>
            <a:lvl2pPr>
              <a:defRPr sz="2216"/>
            </a:lvl2pPr>
            <a:lvl3pPr>
              <a:defRPr sz="1846"/>
            </a:lvl3pPr>
            <a:lvl4pPr>
              <a:defRPr sz="1661"/>
            </a:lvl4pPr>
            <a:lvl5pPr>
              <a:defRPr sz="1661"/>
            </a:lvl5pPr>
            <a:lvl6pPr>
              <a:defRPr sz="1661"/>
            </a:lvl6pPr>
            <a:lvl7pPr>
              <a:defRPr sz="1661"/>
            </a:lvl7pPr>
            <a:lvl8pPr>
              <a:defRPr sz="1661"/>
            </a:lvl8pPr>
            <a:lvl9pPr>
              <a:defRPr sz="166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5"/>
            <a:ext cx="4375150" cy="4525963"/>
          </a:xfrm>
        </p:spPr>
        <p:txBody>
          <a:bodyPr/>
          <a:lstStyle>
            <a:lvl1pPr>
              <a:defRPr sz="2584"/>
            </a:lvl1pPr>
            <a:lvl2pPr>
              <a:defRPr sz="2216"/>
            </a:lvl2pPr>
            <a:lvl3pPr>
              <a:defRPr sz="1846"/>
            </a:lvl3pPr>
            <a:lvl4pPr>
              <a:defRPr sz="1661"/>
            </a:lvl4pPr>
            <a:lvl5pPr>
              <a:defRPr sz="1661"/>
            </a:lvl5pPr>
            <a:lvl6pPr>
              <a:defRPr sz="1661"/>
            </a:lvl6pPr>
            <a:lvl7pPr>
              <a:defRPr sz="1661"/>
            </a:lvl7pPr>
            <a:lvl8pPr>
              <a:defRPr sz="1661"/>
            </a:lvl8pPr>
            <a:lvl9pPr>
              <a:defRPr sz="166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E8C58F6B-4472-401C-907E-DEB899631C57}" type="slidenum">
              <a:rPr lang="ja-JP" altLang="en-US"/>
              <a:pPr>
                <a:defRPr/>
              </a:pPr>
              <a:t>‹#›</a:t>
            </a:fld>
            <a:endParaRPr lang="ja-JP" altLang="en-US" dirty="0"/>
          </a:p>
        </p:txBody>
      </p:sp>
    </p:spTree>
    <p:extLst>
      <p:ext uri="{BB962C8B-B14F-4D97-AF65-F5344CB8AC3E}">
        <p14:creationId xmlns:p14="http://schemas.microsoft.com/office/powerpoint/2010/main" val="3169132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28F30BE-BF0E-48AE-BF35-8FC71705D826}" type="datetime1">
              <a:rPr kumimoji="1" lang="ja-JP" altLang="en-US" smtClean="0"/>
              <a:t>2024/8/7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1348536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表紙">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a:xfrm>
            <a:off x="-28315" y="908720"/>
            <a:ext cx="9934315" cy="3744416"/>
          </a:xfrm>
        </p:spPr>
        <p:txBody>
          <a:bodyPr/>
          <a:lstStyle>
            <a:lvl1pPr algn="ctr">
              <a:defRPr sz="4431"/>
            </a:lvl1pPr>
          </a:lstStyle>
          <a:p>
            <a:pPr lvl="0"/>
            <a:r>
              <a:rPr kumimoji="1" lang="ja-JP" altLang="en-US" dirty="0"/>
              <a:t>マスター テキストの書式設定</a:t>
            </a:r>
          </a:p>
        </p:txBody>
      </p:sp>
    </p:spTree>
    <p:extLst>
      <p:ext uri="{BB962C8B-B14F-4D97-AF65-F5344CB8AC3E}">
        <p14:creationId xmlns:p14="http://schemas.microsoft.com/office/powerpoint/2010/main" val="3400203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中表紙">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a:xfrm>
            <a:off x="200476" y="692697"/>
            <a:ext cx="9433048" cy="3416320"/>
          </a:xfrm>
        </p:spPr>
        <p:txBody>
          <a:bodyPr/>
          <a:lstStyle>
            <a:lvl1pPr>
              <a:defRPr sz="2585"/>
            </a:lvl1pPr>
          </a:lstStyle>
          <a:p>
            <a:pPr lvl="0"/>
            <a:r>
              <a:rPr kumimoji="1" lang="ja-JP" altLang="en-US" dirty="0"/>
              <a:t>マスター テキストの書式設定</a:t>
            </a:r>
            <a:endParaRPr kumimoji="1" lang="en-US" altLang="ja-JP" dirty="0"/>
          </a:p>
          <a:p>
            <a:pPr lvl="0"/>
            <a:endParaRPr kumimoji="1" lang="en-US" altLang="ja-JP" dirty="0"/>
          </a:p>
          <a:p>
            <a:pPr lvl="0"/>
            <a:endParaRPr kumimoji="1" lang="en-US" altLang="ja-JP" dirty="0"/>
          </a:p>
          <a:p>
            <a:pPr lvl="0"/>
            <a:endParaRPr kumimoji="1" lang="en-US" altLang="ja-JP" dirty="0"/>
          </a:p>
          <a:p>
            <a:pPr lvl="0"/>
            <a:endParaRPr kumimoji="1" lang="en-US" altLang="ja-JP" dirty="0"/>
          </a:p>
          <a:p>
            <a:pPr lvl="0"/>
            <a:endParaRPr kumimoji="1" lang="en-US" altLang="ja-JP" dirty="0"/>
          </a:p>
          <a:p>
            <a:pPr lvl="0"/>
            <a:endParaRPr kumimoji="1" lang="ja-JP" altLang="en-US" dirty="0"/>
          </a:p>
        </p:txBody>
      </p:sp>
    </p:spTree>
    <p:extLst>
      <p:ext uri="{BB962C8B-B14F-4D97-AF65-F5344CB8AC3E}">
        <p14:creationId xmlns:p14="http://schemas.microsoft.com/office/powerpoint/2010/main" val="1814472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はじめに・本文">
    <p:spTree>
      <p:nvGrpSpPr>
        <p:cNvPr id="1" name=""/>
        <p:cNvGrpSpPr/>
        <p:nvPr/>
      </p:nvGrpSpPr>
      <p:grpSpPr>
        <a:xfrm>
          <a:off x="0" y="0"/>
          <a:ext cx="0" cy="0"/>
          <a:chOff x="0" y="0"/>
          <a:chExt cx="0" cy="0"/>
        </a:xfrm>
      </p:grpSpPr>
      <p:sp>
        <p:nvSpPr>
          <p:cNvPr id="2" name="タイトル"/>
          <p:cNvSpPr>
            <a:spLocks noGrp="1"/>
          </p:cNvSpPr>
          <p:nvPr>
            <p:ph type="title"/>
          </p:nvPr>
        </p:nvSpPr>
        <p:spPr>
          <a:xfrm>
            <a:off x="0" y="6209"/>
            <a:ext cx="9906000" cy="398463"/>
          </a:xfrm>
        </p:spPr>
        <p:txBody>
          <a:bodyPr/>
          <a:lstStyle>
            <a:lvl1pPr algn="l">
              <a:defRPr>
                <a:latin typeface="Meiryo UI" panose="020B0604030504040204" pitchFamily="50" charset="-128"/>
                <a:cs typeface="Meiryo UI" panose="020B0604030504040204" pitchFamily="50" charset="-128"/>
              </a:defRPr>
            </a:lvl1pPr>
          </a:lstStyle>
          <a:p>
            <a:r>
              <a:rPr lang="ja-JP" altLang="en-US" dirty="0"/>
              <a:t>マスター タイトルの書式設定</a:t>
            </a:r>
          </a:p>
        </p:txBody>
      </p:sp>
      <p:sp>
        <p:nvSpPr>
          <p:cNvPr id="7" name="テキスト プレースホルダー 4"/>
          <p:cNvSpPr>
            <a:spLocks noGrp="1"/>
          </p:cNvSpPr>
          <p:nvPr>
            <p:ph type="body" sz="quarter" idx="11"/>
          </p:nvPr>
        </p:nvSpPr>
        <p:spPr>
          <a:xfrm>
            <a:off x="128592" y="765182"/>
            <a:ext cx="9648825" cy="1007641"/>
          </a:xfrm>
          <a:prstGeom prst="rect">
            <a:avLst/>
          </a:prstGeom>
          <a:solidFill>
            <a:srgbClr val="CCFF99"/>
          </a:solidFill>
          <a:ln w="28575">
            <a:noFill/>
          </a:ln>
        </p:spPr>
        <p:txBody>
          <a:bodyPr/>
          <a:lstStyle>
            <a:lvl1pPr marL="316527" indent="-316527">
              <a:buFont typeface="Wingdings" panose="05000000000000000000" pitchFamily="2" charset="2"/>
              <a:buChar char="n"/>
              <a:defRPr sz="1846">
                <a:latin typeface="Meiryo UI" panose="020B0604030504040204" pitchFamily="50" charset="-128"/>
                <a:cs typeface="Meiryo UI" panose="020B0604030504040204" pitchFamily="50" charset="-128"/>
              </a:defRPr>
            </a:lvl1pPr>
            <a:lvl2pPr>
              <a:defRPr sz="1292">
                <a:latin typeface="Meiryo UI" panose="020B0604030504040204" pitchFamily="50" charset="-128"/>
                <a:ea typeface="Meiryo UI" panose="020B0604030504040204" pitchFamily="50" charset="-128"/>
                <a:cs typeface="Meiryo UI" panose="020B0604030504040204" pitchFamily="50" charset="-128"/>
              </a:defRPr>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p:txBody>
      </p:sp>
      <p:sp>
        <p:nvSpPr>
          <p:cNvPr id="8" name="ページ番号"/>
          <p:cNvSpPr>
            <a:spLocks noGrp="1" noChangeArrowheads="1"/>
          </p:cNvSpPr>
          <p:nvPr>
            <p:ph type="sldNum" sz="quarter" idx="12"/>
          </p:nvPr>
        </p:nvSpPr>
        <p:spPr>
          <a:xfrm>
            <a:off x="8697416" y="6309328"/>
            <a:ext cx="1224136" cy="548679"/>
          </a:xfrm>
          <a:prstGeom prst="rect">
            <a:avLst/>
          </a:prstGeom>
          <a:ln/>
        </p:spPr>
        <p:txBody>
          <a:bodyPr/>
          <a:lstStyle>
            <a:lvl1pPr algn="r">
              <a:defRPr sz="3323" baseline="0">
                <a:latin typeface="Meiryo UI" panose="020B0604030504040204" pitchFamily="50" charset="-128"/>
                <a:ea typeface="Meiryo UI" panose="020B0604030504040204" pitchFamily="50" charset="-128"/>
                <a:cs typeface="Meiryo UI" panose="020B0604030504040204" pitchFamily="50" charset="-128"/>
              </a:defRPr>
            </a:lvl1pPr>
          </a:lstStyle>
          <a:p>
            <a:pPr>
              <a:defRPr/>
            </a:pPr>
            <a:fld id="{BDFA821F-5B8F-40E7-880D-F42062A68A54}" type="slidenum">
              <a:rPr lang="en-US" altLang="ja-JP" smtClean="0"/>
              <a:pPr>
                <a:defRPr/>
              </a:pPr>
              <a:t>‹#›</a:t>
            </a:fld>
            <a:endParaRPr lang="en-US" altLang="ja-JP" dirty="0"/>
          </a:p>
        </p:txBody>
      </p:sp>
    </p:spTree>
    <p:extLst>
      <p:ext uri="{BB962C8B-B14F-4D97-AF65-F5344CB8AC3E}">
        <p14:creationId xmlns:p14="http://schemas.microsoft.com/office/powerpoint/2010/main" val="1181353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374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07F8C46-7B0A-4529-A672-13C8389A2EA3}" type="slidenum">
              <a:rPr kumimoji="1" lang="ja-JP" altLang="en-US" smtClean="0"/>
              <a:t>‹#›</a:t>
            </a:fld>
            <a:endParaRPr kumimoji="1" lang="ja-JP" altLang="en-US" dirty="0"/>
          </a:p>
        </p:txBody>
      </p:sp>
    </p:spTree>
    <p:extLst>
      <p:ext uri="{BB962C8B-B14F-4D97-AF65-F5344CB8AC3E}">
        <p14:creationId xmlns:p14="http://schemas.microsoft.com/office/powerpoint/2010/main" val="393335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60"/>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22037" indent="0" algn="ctr">
              <a:buNone/>
              <a:defRPr>
                <a:solidFill>
                  <a:schemeClr val="tx1">
                    <a:tint val="75000"/>
                  </a:schemeClr>
                </a:solidFill>
              </a:defRPr>
            </a:lvl2pPr>
            <a:lvl3pPr marL="844073" indent="0" algn="ctr">
              <a:buNone/>
              <a:defRPr>
                <a:solidFill>
                  <a:schemeClr val="tx1">
                    <a:tint val="75000"/>
                  </a:schemeClr>
                </a:solidFill>
              </a:defRPr>
            </a:lvl3pPr>
            <a:lvl4pPr marL="1266109" indent="0" algn="ctr">
              <a:buNone/>
              <a:defRPr>
                <a:solidFill>
                  <a:schemeClr val="tx1">
                    <a:tint val="75000"/>
                  </a:schemeClr>
                </a:solidFill>
              </a:defRPr>
            </a:lvl4pPr>
            <a:lvl5pPr marL="1688145" indent="0" algn="ctr">
              <a:buNone/>
              <a:defRPr>
                <a:solidFill>
                  <a:schemeClr val="tx1">
                    <a:tint val="75000"/>
                  </a:schemeClr>
                </a:solidFill>
              </a:defRPr>
            </a:lvl5pPr>
            <a:lvl6pPr marL="2110183" indent="0" algn="ctr">
              <a:buNone/>
              <a:defRPr>
                <a:solidFill>
                  <a:schemeClr val="tx1">
                    <a:tint val="75000"/>
                  </a:schemeClr>
                </a:solidFill>
              </a:defRPr>
            </a:lvl6pPr>
            <a:lvl7pPr marL="2532218" indent="0" algn="ctr">
              <a:buNone/>
              <a:defRPr>
                <a:solidFill>
                  <a:schemeClr val="tx1">
                    <a:tint val="75000"/>
                  </a:schemeClr>
                </a:solidFill>
              </a:defRPr>
            </a:lvl7pPr>
            <a:lvl8pPr marL="2954255" indent="0" algn="ctr">
              <a:buNone/>
              <a:defRPr>
                <a:solidFill>
                  <a:schemeClr val="tx1">
                    <a:tint val="75000"/>
                  </a:schemeClr>
                </a:solidFill>
              </a:defRPr>
            </a:lvl8pPr>
            <a:lvl9pPr marL="3376292"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a:defRPr/>
            </a:lvl1pPr>
          </a:lstStyle>
          <a:p>
            <a:pPr>
              <a:defRPr/>
            </a:pPr>
            <a:fld id="{D2752A54-B026-4F66-A64D-3CADA9F0DA8D}" type="slidenum">
              <a:rPr lang="ja-JP" altLang="en-US"/>
              <a:pPr>
                <a:defRPr/>
              </a:pPr>
              <a:t>‹#›</a:t>
            </a:fld>
            <a:endParaRPr lang="ja-JP" altLang="en-US" dirty="0"/>
          </a:p>
        </p:txBody>
      </p:sp>
    </p:spTree>
    <p:extLst>
      <p:ext uri="{BB962C8B-B14F-4D97-AF65-F5344CB8AC3E}">
        <p14:creationId xmlns:p14="http://schemas.microsoft.com/office/powerpoint/2010/main" val="2252585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6"/>
            <a:ext cx="4375150" cy="4525963"/>
          </a:xfrm>
        </p:spPr>
        <p:txBody>
          <a:bodyPr/>
          <a:lstStyle>
            <a:lvl1pPr>
              <a:defRPr sz="2385"/>
            </a:lvl1pPr>
            <a:lvl2pPr>
              <a:defRPr sz="2046"/>
            </a:lvl2pPr>
            <a:lvl3pPr>
              <a:defRPr sz="1704"/>
            </a:lvl3pPr>
            <a:lvl4pPr>
              <a:defRPr sz="1533"/>
            </a:lvl4pPr>
            <a:lvl5pPr>
              <a:defRPr sz="1533"/>
            </a:lvl5pPr>
            <a:lvl6pPr>
              <a:defRPr sz="1533"/>
            </a:lvl6pPr>
            <a:lvl7pPr>
              <a:defRPr sz="1533"/>
            </a:lvl7pPr>
            <a:lvl8pPr>
              <a:defRPr sz="1533"/>
            </a:lvl8pPr>
            <a:lvl9pPr>
              <a:defRPr sz="153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385"/>
            </a:lvl1pPr>
            <a:lvl2pPr>
              <a:defRPr sz="2046"/>
            </a:lvl2pPr>
            <a:lvl3pPr>
              <a:defRPr sz="1704"/>
            </a:lvl3pPr>
            <a:lvl4pPr>
              <a:defRPr sz="1533"/>
            </a:lvl4pPr>
            <a:lvl5pPr>
              <a:defRPr sz="1533"/>
            </a:lvl5pPr>
            <a:lvl6pPr>
              <a:defRPr sz="1533"/>
            </a:lvl6pPr>
            <a:lvl7pPr>
              <a:defRPr sz="1533"/>
            </a:lvl7pPr>
            <a:lvl8pPr>
              <a:defRPr sz="1533"/>
            </a:lvl8pPr>
            <a:lvl9pPr>
              <a:defRPr sz="153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E8C58F6B-4472-401C-907E-DEB899631C57}" type="slidenum">
              <a:rPr lang="ja-JP" altLang="en-US"/>
              <a:pPr>
                <a:defRPr/>
              </a:pPr>
              <a:t>‹#›</a:t>
            </a:fld>
            <a:endParaRPr lang="ja-JP" altLang="en-US" dirty="0"/>
          </a:p>
        </p:txBody>
      </p:sp>
    </p:spTree>
    <p:extLst>
      <p:ext uri="{BB962C8B-B14F-4D97-AF65-F5344CB8AC3E}">
        <p14:creationId xmlns:p14="http://schemas.microsoft.com/office/powerpoint/2010/main" val="11392782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a:xfrm>
            <a:off x="-28315" y="908720"/>
            <a:ext cx="9934315" cy="3744416"/>
          </a:xfrm>
        </p:spPr>
        <p:txBody>
          <a:bodyPr/>
          <a:lstStyle>
            <a:lvl1pPr algn="ctr">
              <a:defRPr sz="4800"/>
            </a:lvl1pPr>
          </a:lstStyle>
          <a:p>
            <a:pPr lvl="0"/>
            <a:r>
              <a:rPr lang="ja-JP" altLang="en-US" dirty="0"/>
              <a:t>マスター テキストの書式設定</a:t>
            </a:r>
          </a:p>
        </p:txBody>
      </p:sp>
    </p:spTree>
    <p:extLst>
      <p:ext uri="{BB962C8B-B14F-4D97-AF65-F5344CB8AC3E}">
        <p14:creationId xmlns:p14="http://schemas.microsoft.com/office/powerpoint/2010/main" val="2741623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中表紙">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a:xfrm>
            <a:off x="200475" y="692697"/>
            <a:ext cx="9433048" cy="3416320"/>
          </a:xfrm>
        </p:spPr>
        <p:txBody>
          <a:bodyPr/>
          <a:lstStyle>
            <a:lvl1pPr>
              <a:defRPr sz="2800"/>
            </a:lvl1pPr>
          </a:lstStyle>
          <a:p>
            <a:pPr lvl="0"/>
            <a:r>
              <a:rPr lang="ja-JP" altLang="en-US" dirty="0"/>
              <a:t>マスター テキストの書式設定</a:t>
            </a:r>
            <a:endParaRPr lang="en-US" altLang="ja-JP" dirty="0"/>
          </a:p>
          <a:p>
            <a:pPr lvl="0"/>
            <a:endParaRPr lang="en-US" altLang="ja-JP" dirty="0"/>
          </a:p>
          <a:p>
            <a:pPr lvl="0"/>
            <a:endParaRPr lang="en-US" altLang="ja-JP" dirty="0"/>
          </a:p>
          <a:p>
            <a:pPr lvl="0"/>
            <a:endParaRPr lang="en-US" altLang="ja-JP" dirty="0"/>
          </a:p>
          <a:p>
            <a:pPr lvl="0"/>
            <a:endParaRPr lang="en-US" altLang="ja-JP" dirty="0"/>
          </a:p>
          <a:p>
            <a:pPr lvl="0"/>
            <a:endParaRPr lang="en-US" altLang="ja-JP" dirty="0"/>
          </a:p>
          <a:p>
            <a:pPr lvl="0"/>
            <a:endParaRPr lang="ja-JP" altLang="en-US" dirty="0"/>
          </a:p>
        </p:txBody>
      </p:sp>
    </p:spTree>
    <p:extLst>
      <p:ext uri="{BB962C8B-B14F-4D97-AF65-F5344CB8AC3E}">
        <p14:creationId xmlns:p14="http://schemas.microsoft.com/office/powerpoint/2010/main" val="161898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はじめに・本文">
    <p:spTree>
      <p:nvGrpSpPr>
        <p:cNvPr id="1" name=""/>
        <p:cNvGrpSpPr/>
        <p:nvPr/>
      </p:nvGrpSpPr>
      <p:grpSpPr>
        <a:xfrm>
          <a:off x="0" y="0"/>
          <a:ext cx="0" cy="0"/>
          <a:chOff x="0" y="0"/>
          <a:chExt cx="0" cy="0"/>
        </a:xfrm>
      </p:grpSpPr>
      <p:sp>
        <p:nvSpPr>
          <p:cNvPr id="2" name="タイトル"/>
          <p:cNvSpPr>
            <a:spLocks noGrp="1"/>
          </p:cNvSpPr>
          <p:nvPr>
            <p:ph type="title"/>
          </p:nvPr>
        </p:nvSpPr>
        <p:spPr>
          <a:xfrm>
            <a:off x="0" y="6207"/>
            <a:ext cx="9906000" cy="398463"/>
          </a:xfrm>
        </p:spPr>
        <p:txBody>
          <a:bodyPr/>
          <a:lstStyle>
            <a:lvl1pPr algn="l">
              <a:defRPr>
                <a:latin typeface="Meiryo UI" panose="020B0604030504040204" pitchFamily="50" charset="-128"/>
                <a:cs typeface="Meiryo UI" panose="020B0604030504040204" pitchFamily="50" charset="-128"/>
              </a:defRPr>
            </a:lvl1pPr>
          </a:lstStyle>
          <a:p>
            <a:r>
              <a:rPr lang="ja-JP" altLang="en-US" dirty="0"/>
              <a:t>マスター タイトルの書式設定</a:t>
            </a:r>
          </a:p>
        </p:txBody>
      </p:sp>
      <p:sp>
        <p:nvSpPr>
          <p:cNvPr id="7" name="テキスト プレースホルダー 4"/>
          <p:cNvSpPr>
            <a:spLocks noGrp="1"/>
          </p:cNvSpPr>
          <p:nvPr>
            <p:ph type="body" sz="quarter" idx="11"/>
          </p:nvPr>
        </p:nvSpPr>
        <p:spPr>
          <a:xfrm>
            <a:off x="128591" y="765180"/>
            <a:ext cx="9648825" cy="1007641"/>
          </a:xfrm>
          <a:prstGeom prst="rect">
            <a:avLst/>
          </a:prstGeom>
          <a:solidFill>
            <a:srgbClr val="CCFF99"/>
          </a:solidFill>
          <a:ln w="28575">
            <a:noFill/>
          </a:ln>
        </p:spPr>
        <p:txBody>
          <a:bodyPr/>
          <a:lstStyle>
            <a:lvl1pPr marL="342896" indent="-342896">
              <a:buFont typeface="Wingdings" panose="05000000000000000000" pitchFamily="2" charset="2"/>
              <a:buChar char="n"/>
              <a:defRPr sz="2000">
                <a:latin typeface="Meiryo UI" panose="020B0604030504040204" pitchFamily="50" charset="-128"/>
                <a:cs typeface="Meiryo UI" panose="020B0604030504040204" pitchFamily="50" charset="-128"/>
              </a:defRPr>
            </a:lvl1pPr>
            <a:lvl2pPr>
              <a:defRPr sz="1400">
                <a:latin typeface="Meiryo UI" panose="020B0604030504040204" pitchFamily="50" charset="-128"/>
                <a:ea typeface="Meiryo UI" panose="020B0604030504040204" pitchFamily="50" charset="-128"/>
                <a:cs typeface="Meiryo UI" panose="020B0604030504040204" pitchFamily="50" charset="-128"/>
              </a:defRPr>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p:txBody>
      </p:sp>
      <p:sp>
        <p:nvSpPr>
          <p:cNvPr id="4" name="ページ番号">
            <a:extLst>
              <a:ext uri="{FF2B5EF4-FFF2-40B4-BE49-F238E27FC236}">
                <a16:creationId xmlns:a16="http://schemas.microsoft.com/office/drawing/2014/main" id="{1B063D4E-3B9C-4EE9-9FC2-79688C53BBE7}"/>
              </a:ext>
            </a:extLst>
          </p:cNvPr>
          <p:cNvSpPr>
            <a:spLocks noGrp="1" noChangeArrowheads="1"/>
          </p:cNvSpPr>
          <p:nvPr>
            <p:ph type="sldNum" sz="quarter" idx="12"/>
          </p:nvPr>
        </p:nvSpPr>
        <p:spPr>
          <a:xfrm>
            <a:off x="8696987" y="6308726"/>
            <a:ext cx="1224492" cy="549275"/>
          </a:xfrm>
          <a:prstGeom prst="rect">
            <a:avLst/>
          </a:prstGeom>
        </p:spPr>
        <p:txBody>
          <a:bodyPr/>
          <a:lstStyle>
            <a:lvl1pPr algn="r">
              <a:defRPr sz="3600" baseline="0">
                <a:latin typeface="Meiryo UI" panose="020B0604030504040204" pitchFamily="50" charset="-128"/>
                <a:ea typeface="Meiryo UI" panose="020B0604030504040204" pitchFamily="50" charset="-128"/>
                <a:cs typeface="Meiryo UI" panose="020B0604030504040204" pitchFamily="50" charset="-128"/>
              </a:defRPr>
            </a:lvl1pPr>
          </a:lstStyle>
          <a:p>
            <a:pPr>
              <a:defRPr/>
            </a:pPr>
            <a:fld id="{D75DE37C-0852-4D6A-8394-002899B35A03}" type="slidenum">
              <a:rPr lang="en-US" altLang="ja-JP"/>
              <a:pPr>
                <a:defRPr/>
              </a:pPr>
              <a:t>‹#›</a:t>
            </a:fld>
            <a:endParaRPr lang="en-US" altLang="ja-JP" dirty="0"/>
          </a:p>
        </p:txBody>
      </p:sp>
    </p:spTree>
    <p:extLst>
      <p:ext uri="{BB962C8B-B14F-4D97-AF65-F5344CB8AC3E}">
        <p14:creationId xmlns:p14="http://schemas.microsoft.com/office/powerpoint/2010/main" val="2451410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F850A94-5D93-4CFE-B442-8F0AA380CAFF}" type="datetime1">
              <a:rPr kumimoji="1" lang="ja-JP" altLang="en-US" smtClean="0"/>
              <a:t>2024/8/7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2183741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176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22C4467E-966A-4F21-B0CA-2BD98919CB20}"/>
              </a:ext>
            </a:extLst>
          </p:cNvPr>
          <p:cNvSpPr>
            <a:spLocks noGrp="1"/>
          </p:cNvSpPr>
          <p:nvPr>
            <p:ph type="dt" sz="half" idx="10"/>
          </p:nvPr>
        </p:nvSpPr>
        <p:spPr>
          <a:xfrm>
            <a:off x="0" y="0"/>
            <a:ext cx="0" cy="0"/>
          </a:xfrm>
        </p:spPr>
        <p:txBody>
          <a:bodyPr/>
          <a:lstStyle>
            <a:lvl1pPr>
              <a:defRPr/>
            </a:lvl1pPr>
          </a:lstStyle>
          <a:p>
            <a:pPr>
              <a:defRPr/>
            </a:pPr>
            <a:endParaRPr lang="ja-JP" altLang="en-US" dirty="0"/>
          </a:p>
        </p:txBody>
      </p:sp>
      <p:sp>
        <p:nvSpPr>
          <p:cNvPr id="5" name="フッター プレースホルダー 4">
            <a:extLst>
              <a:ext uri="{FF2B5EF4-FFF2-40B4-BE49-F238E27FC236}">
                <a16:creationId xmlns:a16="http://schemas.microsoft.com/office/drawing/2014/main" id="{CEC15B0A-C75C-4019-95D9-A319C7AE156D}"/>
              </a:ext>
            </a:extLst>
          </p:cNvPr>
          <p:cNvSpPr>
            <a:spLocks noGrp="1"/>
          </p:cNvSpPr>
          <p:nvPr>
            <p:ph type="ftr" sz="quarter" idx="11"/>
          </p:nvPr>
        </p:nvSpPr>
        <p:spPr>
          <a:xfrm>
            <a:off x="0" y="0"/>
            <a:ext cx="0" cy="0"/>
          </a:xfrm>
        </p:spPr>
        <p:txBody>
          <a:bodyPr/>
          <a:lstStyle>
            <a:lvl1pPr>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2EC3D54A-38BE-4149-9292-4A9999447BB1}"/>
              </a:ext>
            </a:extLst>
          </p:cNvPr>
          <p:cNvSpPr>
            <a:spLocks noGrp="1"/>
          </p:cNvSpPr>
          <p:nvPr>
            <p:ph type="sldNum" sz="quarter" idx="12"/>
          </p:nvPr>
        </p:nvSpPr>
        <p:spPr>
          <a:xfrm>
            <a:off x="0" y="0"/>
            <a:ext cx="0" cy="0"/>
          </a:xfrm>
        </p:spPr>
        <p:txBody>
          <a:bodyPr/>
          <a:lstStyle>
            <a:lvl1pPr>
              <a:defRPr/>
            </a:lvl1pPr>
          </a:lstStyle>
          <a:p>
            <a:pPr>
              <a:defRPr/>
            </a:pPr>
            <a:fld id="{A8341EB8-F93B-4210-B4D9-07B764410779}" type="slidenum">
              <a:rPr lang="ja-JP" altLang="en-US"/>
              <a:pPr>
                <a:defRPr/>
              </a:pPr>
              <a:t>‹#›</a:t>
            </a:fld>
            <a:endParaRPr lang="ja-JP" altLang="en-US" dirty="0"/>
          </a:p>
        </p:txBody>
      </p:sp>
    </p:spTree>
    <p:extLst>
      <p:ext uri="{BB962C8B-B14F-4D97-AF65-F5344CB8AC3E}">
        <p14:creationId xmlns:p14="http://schemas.microsoft.com/office/powerpoint/2010/main" val="3575700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58"/>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95" indent="0" algn="ctr">
              <a:buNone/>
              <a:defRPr>
                <a:solidFill>
                  <a:schemeClr val="tx1">
                    <a:tint val="75000"/>
                  </a:schemeClr>
                </a:solidFill>
              </a:defRPr>
            </a:lvl2pPr>
            <a:lvl3pPr marL="914390" indent="0" algn="ctr">
              <a:buNone/>
              <a:defRPr>
                <a:solidFill>
                  <a:schemeClr val="tx1">
                    <a:tint val="75000"/>
                  </a:schemeClr>
                </a:solidFill>
              </a:defRPr>
            </a:lvl3pPr>
            <a:lvl4pPr marL="1371584" indent="0" algn="ctr">
              <a:buNone/>
              <a:defRPr>
                <a:solidFill>
                  <a:schemeClr val="tx1">
                    <a:tint val="75000"/>
                  </a:schemeClr>
                </a:solidFill>
              </a:defRPr>
            </a:lvl4pPr>
            <a:lvl5pPr marL="1828778" indent="0" algn="ctr">
              <a:buNone/>
              <a:defRPr>
                <a:solidFill>
                  <a:schemeClr val="tx1">
                    <a:tint val="75000"/>
                  </a:schemeClr>
                </a:solidFill>
              </a:defRPr>
            </a:lvl5pPr>
            <a:lvl6pPr marL="2285974" indent="0" algn="ctr">
              <a:buNone/>
              <a:defRPr>
                <a:solidFill>
                  <a:schemeClr val="tx1">
                    <a:tint val="75000"/>
                  </a:schemeClr>
                </a:solidFill>
              </a:defRPr>
            </a:lvl6pPr>
            <a:lvl7pPr marL="2743168" indent="0" algn="ctr">
              <a:buNone/>
              <a:defRPr>
                <a:solidFill>
                  <a:schemeClr val="tx1">
                    <a:tint val="75000"/>
                  </a:schemeClr>
                </a:solidFill>
              </a:defRPr>
            </a:lvl7pPr>
            <a:lvl8pPr marL="3200363" indent="0" algn="ctr">
              <a:buNone/>
              <a:defRPr>
                <a:solidFill>
                  <a:schemeClr val="tx1">
                    <a:tint val="75000"/>
                  </a:schemeClr>
                </a:solidFill>
              </a:defRPr>
            </a:lvl8pPr>
            <a:lvl9pPr marL="3657558"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A27FAC0C-97F4-45F5-951E-78B9DA2C0BF7}"/>
              </a:ext>
            </a:extLst>
          </p:cNvPr>
          <p:cNvSpPr>
            <a:spLocks noGrp="1"/>
          </p:cNvSpPr>
          <p:nvPr>
            <p:ph type="dt" sz="half" idx="10"/>
          </p:nvPr>
        </p:nvSpPr>
        <p:spPr>
          <a:xfrm>
            <a:off x="0" y="0"/>
            <a:ext cx="0" cy="0"/>
          </a:xfrm>
        </p:spPr>
        <p:txBody>
          <a:bodyPr/>
          <a:lstStyle>
            <a:lvl1pPr>
              <a:defRPr/>
            </a:lvl1pPr>
          </a:lstStyle>
          <a:p>
            <a:pPr>
              <a:defRPr/>
            </a:pPr>
            <a:endParaRPr lang="ja-JP" altLang="en-US" dirty="0"/>
          </a:p>
        </p:txBody>
      </p:sp>
      <p:sp>
        <p:nvSpPr>
          <p:cNvPr id="5" name="フッター プレースホルダー 4">
            <a:extLst>
              <a:ext uri="{FF2B5EF4-FFF2-40B4-BE49-F238E27FC236}">
                <a16:creationId xmlns:a16="http://schemas.microsoft.com/office/drawing/2014/main" id="{C052ACFC-39EA-4116-9F8B-6DB8D73DE6A3}"/>
              </a:ext>
            </a:extLst>
          </p:cNvPr>
          <p:cNvSpPr>
            <a:spLocks noGrp="1"/>
          </p:cNvSpPr>
          <p:nvPr>
            <p:ph type="ftr" sz="quarter" idx="11"/>
          </p:nvPr>
        </p:nvSpPr>
        <p:spPr>
          <a:xfrm>
            <a:off x="0" y="0"/>
            <a:ext cx="0" cy="0"/>
          </a:xfrm>
        </p:spPr>
        <p:txBody>
          <a:bodyPr/>
          <a:lstStyle>
            <a:lvl1pPr>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6692F9C8-5590-4D90-B8DD-D4B391FC4B04}"/>
              </a:ext>
            </a:extLst>
          </p:cNvPr>
          <p:cNvSpPr>
            <a:spLocks noGrp="1"/>
          </p:cNvSpPr>
          <p:nvPr>
            <p:ph type="sldNum" sz="quarter" idx="12"/>
          </p:nvPr>
        </p:nvSpPr>
        <p:spPr>
          <a:xfrm>
            <a:off x="0" y="0"/>
            <a:ext cx="0" cy="0"/>
          </a:xfrm>
        </p:spPr>
        <p:txBody>
          <a:bodyPr/>
          <a:lstStyle>
            <a:lvl1pPr>
              <a:defRPr/>
            </a:lvl1pPr>
          </a:lstStyle>
          <a:p>
            <a:pPr>
              <a:defRPr/>
            </a:pPr>
            <a:fld id="{C30A1574-C5F8-48E5-AD3F-F9F09509E97A}" type="slidenum">
              <a:rPr lang="ja-JP" altLang="en-US"/>
              <a:pPr>
                <a:defRPr/>
              </a:pPr>
              <a:t>‹#›</a:t>
            </a:fld>
            <a:endParaRPr lang="ja-JP" altLang="en-US" dirty="0"/>
          </a:p>
        </p:txBody>
      </p:sp>
    </p:spTree>
    <p:extLst>
      <p:ext uri="{BB962C8B-B14F-4D97-AF65-F5344CB8AC3E}">
        <p14:creationId xmlns:p14="http://schemas.microsoft.com/office/powerpoint/2010/main" val="1051195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5"/>
            <a:ext cx="4375150" cy="4525963"/>
          </a:xfrm>
        </p:spPr>
        <p:txBody>
          <a:bodyPr/>
          <a:lstStyle>
            <a:lvl1pPr>
              <a:defRPr sz="2584"/>
            </a:lvl1pPr>
            <a:lvl2pPr>
              <a:defRPr sz="2216"/>
            </a:lvl2pPr>
            <a:lvl3pPr>
              <a:defRPr sz="1846"/>
            </a:lvl3pPr>
            <a:lvl4pPr>
              <a:defRPr sz="1661"/>
            </a:lvl4pPr>
            <a:lvl5pPr>
              <a:defRPr sz="1661"/>
            </a:lvl5pPr>
            <a:lvl6pPr>
              <a:defRPr sz="1661"/>
            </a:lvl6pPr>
            <a:lvl7pPr>
              <a:defRPr sz="1661"/>
            </a:lvl7pPr>
            <a:lvl8pPr>
              <a:defRPr sz="1661"/>
            </a:lvl8pPr>
            <a:lvl9pPr>
              <a:defRPr sz="166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5"/>
            <a:ext cx="4375150" cy="4525963"/>
          </a:xfrm>
        </p:spPr>
        <p:txBody>
          <a:bodyPr/>
          <a:lstStyle>
            <a:lvl1pPr>
              <a:defRPr sz="2584"/>
            </a:lvl1pPr>
            <a:lvl2pPr>
              <a:defRPr sz="2216"/>
            </a:lvl2pPr>
            <a:lvl3pPr>
              <a:defRPr sz="1846"/>
            </a:lvl3pPr>
            <a:lvl4pPr>
              <a:defRPr sz="1661"/>
            </a:lvl4pPr>
            <a:lvl5pPr>
              <a:defRPr sz="1661"/>
            </a:lvl5pPr>
            <a:lvl6pPr>
              <a:defRPr sz="1661"/>
            </a:lvl6pPr>
            <a:lvl7pPr>
              <a:defRPr sz="1661"/>
            </a:lvl7pPr>
            <a:lvl8pPr>
              <a:defRPr sz="1661"/>
            </a:lvl8pPr>
            <a:lvl9pPr>
              <a:defRPr sz="166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a:extLst>
              <a:ext uri="{FF2B5EF4-FFF2-40B4-BE49-F238E27FC236}">
                <a16:creationId xmlns:a16="http://schemas.microsoft.com/office/drawing/2014/main" id="{17459C18-947F-4432-95A3-A4000D0B2265}"/>
              </a:ext>
            </a:extLst>
          </p:cNvPr>
          <p:cNvSpPr>
            <a:spLocks noGrp="1"/>
          </p:cNvSpPr>
          <p:nvPr>
            <p:ph type="dt" sz="half" idx="10"/>
          </p:nvPr>
        </p:nvSpPr>
        <p:spPr>
          <a:xfrm>
            <a:off x="0" y="0"/>
            <a:ext cx="0" cy="0"/>
          </a:xfrm>
        </p:spPr>
        <p:txBody>
          <a:bodyPr/>
          <a:lstStyle>
            <a:lvl1pPr>
              <a:defRPr/>
            </a:lvl1pPr>
          </a:lstStyle>
          <a:p>
            <a:pPr>
              <a:defRPr/>
            </a:pPr>
            <a:endParaRPr lang="ja-JP" altLang="en-US" dirty="0"/>
          </a:p>
        </p:txBody>
      </p:sp>
      <p:sp>
        <p:nvSpPr>
          <p:cNvPr id="6" name="フッター プレースホルダ 4">
            <a:extLst>
              <a:ext uri="{FF2B5EF4-FFF2-40B4-BE49-F238E27FC236}">
                <a16:creationId xmlns:a16="http://schemas.microsoft.com/office/drawing/2014/main" id="{25A6A6A5-929D-4078-A2C7-C578E31B286D}"/>
              </a:ext>
            </a:extLst>
          </p:cNvPr>
          <p:cNvSpPr>
            <a:spLocks noGrp="1"/>
          </p:cNvSpPr>
          <p:nvPr>
            <p:ph type="ftr" sz="quarter" idx="11"/>
          </p:nvPr>
        </p:nvSpPr>
        <p:spPr>
          <a:xfrm>
            <a:off x="0" y="0"/>
            <a:ext cx="0" cy="0"/>
          </a:xfrm>
        </p:spPr>
        <p:txBody>
          <a:bodyPr/>
          <a:lstStyle>
            <a:lvl1pPr>
              <a:defRPr/>
            </a:lvl1pPr>
          </a:lstStyle>
          <a:p>
            <a:pPr>
              <a:defRPr/>
            </a:pPr>
            <a:endParaRPr lang="ja-JP" altLang="en-US" dirty="0"/>
          </a:p>
        </p:txBody>
      </p:sp>
      <p:sp>
        <p:nvSpPr>
          <p:cNvPr id="7" name="スライド番号プレースホルダ 5">
            <a:extLst>
              <a:ext uri="{FF2B5EF4-FFF2-40B4-BE49-F238E27FC236}">
                <a16:creationId xmlns:a16="http://schemas.microsoft.com/office/drawing/2014/main" id="{BEA739FE-B4C4-43A2-83E8-ECA6389E9F88}"/>
              </a:ext>
            </a:extLst>
          </p:cNvPr>
          <p:cNvSpPr>
            <a:spLocks noGrp="1"/>
          </p:cNvSpPr>
          <p:nvPr>
            <p:ph type="sldNum" sz="quarter" idx="12"/>
          </p:nvPr>
        </p:nvSpPr>
        <p:spPr>
          <a:xfrm>
            <a:off x="0" y="0"/>
            <a:ext cx="0" cy="0"/>
          </a:xfrm>
        </p:spPr>
        <p:txBody>
          <a:bodyPr/>
          <a:lstStyle>
            <a:lvl1pPr>
              <a:defRPr/>
            </a:lvl1pPr>
          </a:lstStyle>
          <a:p>
            <a:pPr>
              <a:defRPr/>
            </a:pPr>
            <a:fld id="{541F8A4B-DD22-4512-A412-F77EC37626E6}" type="slidenum">
              <a:rPr lang="ja-JP" altLang="en-US"/>
              <a:pPr>
                <a:defRPr/>
              </a:pPr>
              <a:t>‹#›</a:t>
            </a:fld>
            <a:endParaRPr lang="ja-JP" altLang="en-US" dirty="0"/>
          </a:p>
        </p:txBody>
      </p:sp>
    </p:spTree>
    <p:extLst>
      <p:ext uri="{BB962C8B-B14F-4D97-AF65-F5344CB8AC3E}">
        <p14:creationId xmlns:p14="http://schemas.microsoft.com/office/powerpoint/2010/main" val="3697091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AAF959F-5CF5-4DB8-9E86-D5491D14F5AA}" type="datetime1">
              <a:rPr kumimoji="1" lang="ja-JP" altLang="en-US" smtClean="0"/>
              <a:t>2024/8/7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4078080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290A441-10D2-4E7C-8D59-F97BAD93560A}" type="datetime1">
              <a:rPr kumimoji="1" lang="ja-JP" altLang="en-US" smtClean="0"/>
              <a:t>2024/8/7</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129768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EEF7CD9-AEB8-4333-9CBA-F1F9312DCFE6}" type="datetime1">
              <a:rPr kumimoji="1" lang="ja-JP" altLang="en-US" smtClean="0"/>
              <a:t>2024/8/7</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2665767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262B7-ED1C-473A-ACA1-1D0025352E26}" type="datetime1">
              <a:rPr kumimoji="1" lang="ja-JP" altLang="en-US" smtClean="0"/>
              <a:t>2024/8/7</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1163680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C254AC-0C0B-4DEA-9E54-5B42F067E5F4}" type="datetime1">
              <a:rPr kumimoji="1" lang="ja-JP" altLang="en-US" smtClean="0"/>
              <a:t>2024/8/7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362321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F207D12-1655-4D91-8E1E-2A45AF5BA563}" type="datetime1">
              <a:rPr kumimoji="1" lang="ja-JP" altLang="en-US" smtClean="0"/>
              <a:t>2024/8/7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CEDDBD9C-6FB1-4F22-AC2B-F9C637A60073}" type="slidenum">
              <a:rPr kumimoji="1" lang="ja-JP" altLang="en-US" smtClean="0"/>
              <a:t>‹#›</a:t>
            </a:fld>
            <a:endParaRPr kumimoji="1" lang="ja-JP" altLang="en-US" dirty="0"/>
          </a:p>
        </p:txBody>
      </p:sp>
    </p:spTree>
    <p:extLst>
      <p:ext uri="{BB962C8B-B14F-4D97-AF65-F5344CB8AC3E}">
        <p14:creationId xmlns:p14="http://schemas.microsoft.com/office/powerpoint/2010/main" val="3348457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933A5E-BA6C-4D94-99E5-8C69DE97D097}" type="datetime1">
              <a:rPr kumimoji="1" lang="ja-JP" altLang="en-US" smtClean="0"/>
              <a:t>2024/8/7</a:t>
            </a:fld>
            <a:endParaRPr kumimoji="1" lang="ja-JP" alt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7677150" y="6492875"/>
            <a:ext cx="2228850" cy="365125"/>
          </a:xfrm>
          <a:prstGeom prst="rect">
            <a:avLst/>
          </a:prstGeom>
        </p:spPr>
        <p:txBody>
          <a:bodyPr vert="horz" lIns="91440" tIns="45720" rIns="91440" bIns="45720" rtlCol="0" anchor="ctr"/>
          <a:lstStyle>
            <a:lvl1pPr algn="r">
              <a:defRPr sz="1800">
                <a:solidFill>
                  <a:schemeClr val="tx1"/>
                </a:solidFill>
              </a:defRPr>
            </a:lvl1pPr>
          </a:lstStyle>
          <a:p>
            <a:fld id="{CEDDBD9C-6FB1-4F22-AC2B-F9C637A60073}" type="slidenum">
              <a:rPr lang="ja-JP" altLang="en-US" smtClean="0"/>
              <a:pPr/>
              <a:t>‹#›</a:t>
            </a:fld>
            <a:endParaRPr lang="ja-JP" altLang="en-US" dirty="0"/>
          </a:p>
        </p:txBody>
      </p:sp>
    </p:spTree>
    <p:extLst>
      <p:ext uri="{BB962C8B-B14F-4D97-AF65-F5344CB8AC3E}">
        <p14:creationId xmlns:p14="http://schemas.microsoft.com/office/powerpoint/2010/main" val="134227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タイトル"/>
          <p:cNvSpPr>
            <a:spLocks noGrp="1" noChangeArrowheads="1"/>
          </p:cNvSpPr>
          <p:nvPr>
            <p:ph type="title"/>
          </p:nvPr>
        </p:nvSpPr>
        <p:spPr bwMode="auto">
          <a:xfrm>
            <a:off x="0" y="6207"/>
            <a:ext cx="9906000"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125979" y="693068"/>
            <a:ext cx="9651434" cy="107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endParaRPr lang="ja-JP" altLang="en-US" dirty="0"/>
          </a:p>
        </p:txBody>
      </p:sp>
      <p:cxnSp>
        <p:nvCxnSpPr>
          <p:cNvPr id="19" name="直線コネクタ 18"/>
          <p:cNvCxnSpPr/>
          <p:nvPr/>
        </p:nvCxnSpPr>
        <p:spPr bwMode="auto">
          <a:xfrm>
            <a:off x="125979"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p:cNvCxnSpPr/>
          <p:nvPr/>
        </p:nvCxnSpPr>
        <p:spPr bwMode="auto">
          <a:xfrm>
            <a:off x="272480"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20"/>
          <p:cNvCxnSpPr/>
          <p:nvPr/>
        </p:nvCxnSpPr>
        <p:spPr bwMode="auto">
          <a:xfrm>
            <a:off x="1065214"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コネクタ 21"/>
          <p:cNvCxnSpPr/>
          <p:nvPr/>
        </p:nvCxnSpPr>
        <p:spPr bwMode="auto">
          <a:xfrm>
            <a:off x="127961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p:cNvCxnSpPr/>
          <p:nvPr/>
        </p:nvCxnSpPr>
        <p:spPr bwMode="auto">
          <a:xfrm>
            <a:off x="480660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コネクタ 23"/>
          <p:cNvCxnSpPr/>
          <p:nvPr/>
        </p:nvCxnSpPr>
        <p:spPr bwMode="auto">
          <a:xfrm>
            <a:off x="5097462"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p:cNvCxnSpPr/>
          <p:nvPr/>
        </p:nvCxnSpPr>
        <p:spPr bwMode="auto">
          <a:xfrm>
            <a:off x="6032501"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p:cNvCxnSpPr/>
          <p:nvPr/>
        </p:nvCxnSpPr>
        <p:spPr bwMode="auto">
          <a:xfrm>
            <a:off x="862488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p:cNvCxnSpPr/>
          <p:nvPr/>
        </p:nvCxnSpPr>
        <p:spPr bwMode="auto">
          <a:xfrm>
            <a:off x="9777413"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テキスト ボックス 5"/>
          <p:cNvSpPr txBox="1"/>
          <p:nvPr/>
        </p:nvSpPr>
        <p:spPr>
          <a:xfrm>
            <a:off x="-309440" y="-1437064"/>
            <a:ext cx="550151"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13.40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146320" y="-1437065"/>
            <a:ext cx="550151"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13.00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601264" y="-1437063"/>
            <a:ext cx="550151"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10.80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1193750" y="-1437064"/>
            <a:ext cx="550151"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10.20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4411153" y="-1437063"/>
            <a:ext cx="470000"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0.40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5003640" y="-1437064"/>
            <a:ext cx="470000"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0.40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5935464" y="-1437064"/>
            <a:ext cx="470000"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3.00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8538567" y="-1437064"/>
            <a:ext cx="550151"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10.20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9690695" y="-1437064"/>
            <a:ext cx="550151"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13.40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4402161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4" r:id="rId7"/>
    <p:sldLayoutId id="2147483885" r:id="rId8"/>
  </p:sldLayoutIdLst>
  <p:hf hdr="0" ftr="0" dt="0"/>
  <p:txStyles>
    <p:titleStyle>
      <a:lvl1pPr algn="ctr" rtl="0" eaLnBrk="1" fontAlgn="base" hangingPunct="1">
        <a:spcBef>
          <a:spcPct val="0"/>
        </a:spcBef>
        <a:spcAft>
          <a:spcPct val="0"/>
        </a:spcAft>
        <a:defRPr kumimoji="1" sz="32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1" fontAlgn="base" hangingPunct="1">
        <a:spcBef>
          <a:spcPct val="0"/>
        </a:spcBef>
        <a:spcAft>
          <a:spcPct val="0"/>
        </a:spcAft>
        <a:defRPr kumimoji="1" sz="2000">
          <a:solidFill>
            <a:schemeClr val="tx2"/>
          </a:solidFill>
          <a:latin typeface="Arial" charset="0"/>
          <a:ea typeface="HGPｺﾞｼｯｸE" pitchFamily="50" charset="-128"/>
        </a:defRPr>
      </a:lvl2pPr>
      <a:lvl3pPr algn="l" rtl="0" eaLnBrk="1" fontAlgn="base" hangingPunct="1">
        <a:spcBef>
          <a:spcPct val="0"/>
        </a:spcBef>
        <a:spcAft>
          <a:spcPct val="0"/>
        </a:spcAft>
        <a:defRPr kumimoji="1" sz="2000">
          <a:solidFill>
            <a:schemeClr val="tx2"/>
          </a:solidFill>
          <a:latin typeface="Arial" charset="0"/>
          <a:ea typeface="HGPｺﾞｼｯｸE" pitchFamily="50" charset="-128"/>
        </a:defRPr>
      </a:lvl3pPr>
      <a:lvl4pPr algn="l" rtl="0" eaLnBrk="1" fontAlgn="base" hangingPunct="1">
        <a:spcBef>
          <a:spcPct val="0"/>
        </a:spcBef>
        <a:spcAft>
          <a:spcPct val="0"/>
        </a:spcAft>
        <a:defRPr kumimoji="1" sz="2000">
          <a:solidFill>
            <a:schemeClr val="tx2"/>
          </a:solidFill>
          <a:latin typeface="Arial" charset="0"/>
          <a:ea typeface="HGPｺﾞｼｯｸE" pitchFamily="50" charset="-128"/>
        </a:defRPr>
      </a:lvl4pPr>
      <a:lvl5pPr algn="l" rtl="0" eaLnBrk="1" fontAlgn="base" hangingPunct="1">
        <a:spcBef>
          <a:spcPct val="0"/>
        </a:spcBef>
        <a:spcAft>
          <a:spcPct val="0"/>
        </a:spcAft>
        <a:defRPr kumimoji="1" sz="2000">
          <a:solidFill>
            <a:schemeClr val="tx2"/>
          </a:solidFill>
          <a:latin typeface="Arial" charset="0"/>
          <a:ea typeface="HGPｺﾞｼｯｸE" pitchFamily="50" charset="-128"/>
        </a:defRPr>
      </a:lvl5pPr>
      <a:lvl6pPr marL="457195" algn="l" rtl="0" eaLnBrk="1" fontAlgn="base" hangingPunct="1">
        <a:spcBef>
          <a:spcPct val="0"/>
        </a:spcBef>
        <a:spcAft>
          <a:spcPct val="0"/>
        </a:spcAft>
        <a:defRPr kumimoji="1" sz="2000">
          <a:solidFill>
            <a:schemeClr val="tx2"/>
          </a:solidFill>
          <a:latin typeface="Arial" charset="0"/>
          <a:ea typeface="HGPｺﾞｼｯｸE" pitchFamily="50" charset="-128"/>
        </a:defRPr>
      </a:lvl6pPr>
      <a:lvl7pPr marL="914390" algn="l" rtl="0" eaLnBrk="1" fontAlgn="base" hangingPunct="1">
        <a:spcBef>
          <a:spcPct val="0"/>
        </a:spcBef>
        <a:spcAft>
          <a:spcPct val="0"/>
        </a:spcAft>
        <a:defRPr kumimoji="1" sz="2000">
          <a:solidFill>
            <a:schemeClr val="tx2"/>
          </a:solidFill>
          <a:latin typeface="Arial" charset="0"/>
          <a:ea typeface="HGPｺﾞｼｯｸE" pitchFamily="50" charset="-128"/>
        </a:defRPr>
      </a:lvl7pPr>
      <a:lvl8pPr marL="1371584" algn="l" rtl="0" eaLnBrk="1" fontAlgn="base" hangingPunct="1">
        <a:spcBef>
          <a:spcPct val="0"/>
        </a:spcBef>
        <a:spcAft>
          <a:spcPct val="0"/>
        </a:spcAft>
        <a:defRPr kumimoji="1" sz="2000">
          <a:solidFill>
            <a:schemeClr val="tx2"/>
          </a:solidFill>
          <a:latin typeface="Arial" charset="0"/>
          <a:ea typeface="HGPｺﾞｼｯｸE" pitchFamily="50" charset="-128"/>
        </a:defRPr>
      </a:lvl8pPr>
      <a:lvl9pPr marL="1828778" algn="l" rtl="0" eaLnBrk="1" fontAlgn="base" hangingPunct="1">
        <a:spcBef>
          <a:spcPct val="0"/>
        </a:spcBef>
        <a:spcAft>
          <a:spcPct val="0"/>
        </a:spcAft>
        <a:defRPr kumimoji="1" sz="2000">
          <a:solidFill>
            <a:schemeClr val="tx2"/>
          </a:solidFill>
          <a:latin typeface="Arial" charset="0"/>
          <a:ea typeface="HGPｺﾞｼｯｸE" pitchFamily="50" charset="-128"/>
        </a:defRPr>
      </a:lvl9pPr>
    </p:titleStyle>
    <p:bodyStyle>
      <a:lvl1pPr marL="342896" indent="-342896" algn="l" rtl="0" eaLnBrk="1" fontAlgn="base" hangingPunct="1">
        <a:spcBef>
          <a:spcPct val="20000"/>
        </a:spcBef>
        <a:spcAft>
          <a:spcPct val="0"/>
        </a:spcAft>
        <a:defRPr kumimoji="1" sz="16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46083" indent="-176211" algn="l" rtl="0" eaLnBrk="1" fontAlgn="base" hangingPunct="1">
        <a:lnSpc>
          <a:spcPct val="110000"/>
        </a:lnSpc>
        <a:spcBef>
          <a:spcPct val="0"/>
        </a:spcBef>
        <a:spcAft>
          <a:spcPct val="0"/>
        </a:spcAft>
        <a:buChar char="–"/>
        <a:defRPr kumimoji="1" sz="1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808028" indent="-182561" algn="l" rtl="0" eaLnBrk="1" fontAlgn="base" hangingPunct="1">
        <a:lnSpc>
          <a:spcPct val="110000"/>
        </a:lnSpc>
        <a:spcBef>
          <a:spcPct val="0"/>
        </a:spcBef>
        <a:spcAft>
          <a:spcPct val="0"/>
        </a:spcAft>
        <a:buChar char="•"/>
        <a:defRPr kumimoji="1" sz="1600">
          <a:solidFill>
            <a:schemeClr val="tx1"/>
          </a:solidFill>
          <a:latin typeface="Times New Roman" pitchFamily="18" charset="0"/>
          <a:ea typeface="+mn-ea"/>
        </a:defRPr>
      </a:lvl3pPr>
      <a:lvl4pPr marL="1163624" indent="-176211" algn="l" rtl="0" eaLnBrk="1" fontAlgn="base" hangingPunct="1">
        <a:lnSpc>
          <a:spcPct val="110000"/>
        </a:lnSpc>
        <a:spcBef>
          <a:spcPct val="0"/>
        </a:spcBef>
        <a:spcAft>
          <a:spcPct val="0"/>
        </a:spcAft>
        <a:buFont typeface="Arial" charset="0"/>
        <a:buChar char="»"/>
        <a:defRPr kumimoji="1" sz="1600">
          <a:solidFill>
            <a:schemeClr val="tx1"/>
          </a:solidFill>
          <a:latin typeface="Times New Roman" pitchFamily="18" charset="0"/>
          <a:ea typeface="+mn-ea"/>
        </a:defRPr>
      </a:lvl4pPr>
      <a:lvl5pPr marL="1525570"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5pPr>
      <a:lvl6pPr marL="1982765"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6pPr>
      <a:lvl7pPr marL="2439960"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7pPr>
      <a:lvl8pPr marL="2897154"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8pPr>
      <a:lvl9pPr marL="3354350"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9pPr>
    </p:bodyStyle>
    <p:otherStyle>
      <a:defPPr>
        <a:defRPr lang="ja-JP"/>
      </a:defPPr>
      <a:lvl1pPr marL="0" algn="l" defTabSz="914390" rtl="0" eaLnBrk="1" latinLnBrk="0" hangingPunct="1">
        <a:defRPr kumimoji="1" sz="1800" kern="1200">
          <a:solidFill>
            <a:schemeClr val="tx1"/>
          </a:solidFill>
          <a:latin typeface="+mn-lt"/>
          <a:ea typeface="+mn-ea"/>
          <a:cs typeface="+mn-cs"/>
        </a:defRPr>
      </a:lvl1pPr>
      <a:lvl2pPr marL="457195" algn="l" defTabSz="914390" rtl="0" eaLnBrk="1" latinLnBrk="0" hangingPunct="1">
        <a:defRPr kumimoji="1" sz="1800" kern="1200">
          <a:solidFill>
            <a:schemeClr val="tx1"/>
          </a:solidFill>
          <a:latin typeface="+mn-lt"/>
          <a:ea typeface="+mn-ea"/>
          <a:cs typeface="+mn-cs"/>
        </a:defRPr>
      </a:lvl2pPr>
      <a:lvl3pPr marL="914390" algn="l" defTabSz="914390" rtl="0" eaLnBrk="1" latinLnBrk="0" hangingPunct="1">
        <a:defRPr kumimoji="1" sz="1800" kern="1200">
          <a:solidFill>
            <a:schemeClr val="tx1"/>
          </a:solidFill>
          <a:latin typeface="+mn-lt"/>
          <a:ea typeface="+mn-ea"/>
          <a:cs typeface="+mn-cs"/>
        </a:defRPr>
      </a:lvl3pPr>
      <a:lvl4pPr marL="1371584" algn="l" defTabSz="914390" rtl="0" eaLnBrk="1" latinLnBrk="0" hangingPunct="1">
        <a:defRPr kumimoji="1" sz="1800" kern="1200">
          <a:solidFill>
            <a:schemeClr val="tx1"/>
          </a:solidFill>
          <a:latin typeface="+mn-lt"/>
          <a:ea typeface="+mn-ea"/>
          <a:cs typeface="+mn-cs"/>
        </a:defRPr>
      </a:lvl4pPr>
      <a:lvl5pPr marL="1828778" algn="l" defTabSz="914390" rtl="0" eaLnBrk="1" latinLnBrk="0" hangingPunct="1">
        <a:defRPr kumimoji="1" sz="1800" kern="1200">
          <a:solidFill>
            <a:schemeClr val="tx1"/>
          </a:solidFill>
          <a:latin typeface="+mn-lt"/>
          <a:ea typeface="+mn-ea"/>
          <a:cs typeface="+mn-cs"/>
        </a:defRPr>
      </a:lvl5pPr>
      <a:lvl6pPr marL="2285974" algn="l" defTabSz="914390" rtl="0" eaLnBrk="1" latinLnBrk="0" hangingPunct="1">
        <a:defRPr kumimoji="1" sz="1800" kern="1200">
          <a:solidFill>
            <a:schemeClr val="tx1"/>
          </a:solidFill>
          <a:latin typeface="+mn-lt"/>
          <a:ea typeface="+mn-ea"/>
          <a:cs typeface="+mn-cs"/>
        </a:defRPr>
      </a:lvl6pPr>
      <a:lvl7pPr marL="2743168" algn="l" defTabSz="914390" rtl="0" eaLnBrk="1" latinLnBrk="0" hangingPunct="1">
        <a:defRPr kumimoji="1" sz="1800" kern="1200">
          <a:solidFill>
            <a:schemeClr val="tx1"/>
          </a:solidFill>
          <a:latin typeface="+mn-lt"/>
          <a:ea typeface="+mn-ea"/>
          <a:cs typeface="+mn-cs"/>
        </a:defRPr>
      </a:lvl7pPr>
      <a:lvl8pPr marL="3200363" algn="l" defTabSz="914390" rtl="0" eaLnBrk="1" latinLnBrk="0" hangingPunct="1">
        <a:defRPr kumimoji="1" sz="1800" kern="1200">
          <a:solidFill>
            <a:schemeClr val="tx1"/>
          </a:solidFill>
          <a:latin typeface="+mn-lt"/>
          <a:ea typeface="+mn-ea"/>
          <a:cs typeface="+mn-cs"/>
        </a:defRPr>
      </a:lvl8pPr>
      <a:lvl9pPr marL="3657558" algn="l" defTabSz="91439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タイトル"/>
          <p:cNvSpPr>
            <a:spLocks noGrp="1" noChangeArrowheads="1"/>
          </p:cNvSpPr>
          <p:nvPr>
            <p:ph type="title"/>
          </p:nvPr>
        </p:nvSpPr>
        <p:spPr bwMode="auto">
          <a:xfrm>
            <a:off x="0" y="6209"/>
            <a:ext cx="9906000"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125979" y="693068"/>
            <a:ext cx="9651434" cy="107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endParaRPr lang="ja-JP" altLang="en-US" dirty="0"/>
          </a:p>
        </p:txBody>
      </p:sp>
      <p:cxnSp>
        <p:nvCxnSpPr>
          <p:cNvPr id="19" name="直線コネクタ 18"/>
          <p:cNvCxnSpPr/>
          <p:nvPr/>
        </p:nvCxnSpPr>
        <p:spPr bwMode="auto">
          <a:xfrm>
            <a:off x="125979"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p:cNvCxnSpPr/>
          <p:nvPr/>
        </p:nvCxnSpPr>
        <p:spPr bwMode="auto">
          <a:xfrm>
            <a:off x="272480"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20"/>
          <p:cNvCxnSpPr/>
          <p:nvPr/>
        </p:nvCxnSpPr>
        <p:spPr bwMode="auto">
          <a:xfrm>
            <a:off x="1065214"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コネクタ 21"/>
          <p:cNvCxnSpPr/>
          <p:nvPr/>
        </p:nvCxnSpPr>
        <p:spPr bwMode="auto">
          <a:xfrm>
            <a:off x="127961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p:cNvCxnSpPr/>
          <p:nvPr/>
        </p:nvCxnSpPr>
        <p:spPr bwMode="auto">
          <a:xfrm>
            <a:off x="480660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コネクタ 23"/>
          <p:cNvCxnSpPr/>
          <p:nvPr/>
        </p:nvCxnSpPr>
        <p:spPr bwMode="auto">
          <a:xfrm>
            <a:off x="5097462"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p:cNvCxnSpPr/>
          <p:nvPr/>
        </p:nvCxnSpPr>
        <p:spPr bwMode="auto">
          <a:xfrm>
            <a:off x="6032501"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p:cNvCxnSpPr/>
          <p:nvPr/>
        </p:nvCxnSpPr>
        <p:spPr bwMode="auto">
          <a:xfrm>
            <a:off x="8624888"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p:cNvCxnSpPr/>
          <p:nvPr/>
        </p:nvCxnSpPr>
        <p:spPr bwMode="auto">
          <a:xfrm>
            <a:off x="9777413" y="-1149032"/>
            <a:ext cx="0" cy="1080120"/>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テキスト ボックス 5"/>
          <p:cNvSpPr txBox="1"/>
          <p:nvPr/>
        </p:nvSpPr>
        <p:spPr>
          <a:xfrm>
            <a:off x="-309438" y="-1437064"/>
            <a:ext cx="521297"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13.40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146321" y="-1437065"/>
            <a:ext cx="521297"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13.00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601266" y="-1437063"/>
            <a:ext cx="521297"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10.80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1193752" y="-1437064"/>
            <a:ext cx="521297"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10.20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4411153" y="-1437063"/>
            <a:ext cx="447558"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0.40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5003640" y="-1437064"/>
            <a:ext cx="447558"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0.40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5935464" y="-1437064"/>
            <a:ext cx="447558"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3.00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8538569" y="-1437064"/>
            <a:ext cx="521297"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10.20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9690697" y="-1437064"/>
            <a:ext cx="521297" cy="234360"/>
          </a:xfrm>
          <a:prstGeom prst="rect">
            <a:avLst/>
          </a:prstGeom>
          <a:noFill/>
        </p:spPr>
        <p:txBody>
          <a:bodyPr wrap="none" rtlCol="0">
            <a:spAutoFit/>
          </a:bodyPr>
          <a:lstStyle/>
          <a:p>
            <a:r>
              <a:rPr kumimoji="1" lang="en-US" altLang="ja-JP" sz="923" dirty="0">
                <a:latin typeface="Meiryo UI" panose="020B0604030504040204" pitchFamily="50" charset="-128"/>
                <a:ea typeface="Meiryo UI" panose="020B0604030504040204" pitchFamily="50" charset="-128"/>
                <a:cs typeface="Meiryo UI" panose="020B0604030504040204" pitchFamily="50" charset="-128"/>
              </a:rPr>
              <a:t>13.40</a:t>
            </a:r>
            <a:endParaRPr kumimoji="1"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61330281"/>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1" r:id="rId5"/>
    <p:sldLayoutId id="2147484043" r:id="rId6"/>
    <p:sldLayoutId id="2147484044" r:id="rId7"/>
  </p:sldLayoutIdLst>
  <p:hf hdr="0" ftr="0" dt="0"/>
  <p:txStyles>
    <p:titleStyle>
      <a:lvl1pPr algn="ctr" rtl="0" eaLnBrk="1" fontAlgn="base" hangingPunct="1">
        <a:spcBef>
          <a:spcPct val="0"/>
        </a:spcBef>
        <a:spcAft>
          <a:spcPct val="0"/>
        </a:spcAft>
        <a:defRPr kumimoji="1" sz="2954"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1" fontAlgn="base" hangingPunct="1">
        <a:spcBef>
          <a:spcPct val="0"/>
        </a:spcBef>
        <a:spcAft>
          <a:spcPct val="0"/>
        </a:spcAft>
        <a:defRPr kumimoji="1" sz="1846">
          <a:solidFill>
            <a:schemeClr val="tx2"/>
          </a:solidFill>
          <a:latin typeface="Arial" charset="0"/>
          <a:ea typeface="HGPｺﾞｼｯｸE" pitchFamily="50" charset="-128"/>
        </a:defRPr>
      </a:lvl2pPr>
      <a:lvl3pPr algn="l" rtl="0" eaLnBrk="1" fontAlgn="base" hangingPunct="1">
        <a:spcBef>
          <a:spcPct val="0"/>
        </a:spcBef>
        <a:spcAft>
          <a:spcPct val="0"/>
        </a:spcAft>
        <a:defRPr kumimoji="1" sz="1846">
          <a:solidFill>
            <a:schemeClr val="tx2"/>
          </a:solidFill>
          <a:latin typeface="Arial" charset="0"/>
          <a:ea typeface="HGPｺﾞｼｯｸE" pitchFamily="50" charset="-128"/>
        </a:defRPr>
      </a:lvl3pPr>
      <a:lvl4pPr algn="l" rtl="0" eaLnBrk="1" fontAlgn="base" hangingPunct="1">
        <a:spcBef>
          <a:spcPct val="0"/>
        </a:spcBef>
        <a:spcAft>
          <a:spcPct val="0"/>
        </a:spcAft>
        <a:defRPr kumimoji="1" sz="1846">
          <a:solidFill>
            <a:schemeClr val="tx2"/>
          </a:solidFill>
          <a:latin typeface="Arial" charset="0"/>
          <a:ea typeface="HGPｺﾞｼｯｸE" pitchFamily="50" charset="-128"/>
        </a:defRPr>
      </a:lvl4pPr>
      <a:lvl5pPr algn="l" rtl="0" eaLnBrk="1" fontAlgn="base" hangingPunct="1">
        <a:spcBef>
          <a:spcPct val="0"/>
        </a:spcBef>
        <a:spcAft>
          <a:spcPct val="0"/>
        </a:spcAft>
        <a:defRPr kumimoji="1" sz="1846">
          <a:solidFill>
            <a:schemeClr val="tx2"/>
          </a:solidFill>
          <a:latin typeface="Arial" charset="0"/>
          <a:ea typeface="HGPｺﾞｼｯｸE" pitchFamily="50" charset="-128"/>
        </a:defRPr>
      </a:lvl5pPr>
      <a:lvl6pPr marL="422037" algn="l" rtl="0" eaLnBrk="1" fontAlgn="base" hangingPunct="1">
        <a:spcBef>
          <a:spcPct val="0"/>
        </a:spcBef>
        <a:spcAft>
          <a:spcPct val="0"/>
        </a:spcAft>
        <a:defRPr kumimoji="1" sz="1846">
          <a:solidFill>
            <a:schemeClr val="tx2"/>
          </a:solidFill>
          <a:latin typeface="Arial" charset="0"/>
          <a:ea typeface="HGPｺﾞｼｯｸE" pitchFamily="50" charset="-128"/>
        </a:defRPr>
      </a:lvl6pPr>
      <a:lvl7pPr marL="844073" algn="l" rtl="0" eaLnBrk="1" fontAlgn="base" hangingPunct="1">
        <a:spcBef>
          <a:spcPct val="0"/>
        </a:spcBef>
        <a:spcAft>
          <a:spcPct val="0"/>
        </a:spcAft>
        <a:defRPr kumimoji="1" sz="1846">
          <a:solidFill>
            <a:schemeClr val="tx2"/>
          </a:solidFill>
          <a:latin typeface="Arial" charset="0"/>
          <a:ea typeface="HGPｺﾞｼｯｸE" pitchFamily="50" charset="-128"/>
        </a:defRPr>
      </a:lvl7pPr>
      <a:lvl8pPr marL="1266109" algn="l" rtl="0" eaLnBrk="1" fontAlgn="base" hangingPunct="1">
        <a:spcBef>
          <a:spcPct val="0"/>
        </a:spcBef>
        <a:spcAft>
          <a:spcPct val="0"/>
        </a:spcAft>
        <a:defRPr kumimoji="1" sz="1846">
          <a:solidFill>
            <a:schemeClr val="tx2"/>
          </a:solidFill>
          <a:latin typeface="Arial" charset="0"/>
          <a:ea typeface="HGPｺﾞｼｯｸE" pitchFamily="50" charset="-128"/>
        </a:defRPr>
      </a:lvl8pPr>
      <a:lvl9pPr marL="1688145" algn="l" rtl="0" eaLnBrk="1" fontAlgn="base" hangingPunct="1">
        <a:spcBef>
          <a:spcPct val="0"/>
        </a:spcBef>
        <a:spcAft>
          <a:spcPct val="0"/>
        </a:spcAft>
        <a:defRPr kumimoji="1" sz="1846">
          <a:solidFill>
            <a:schemeClr val="tx2"/>
          </a:solidFill>
          <a:latin typeface="Arial" charset="0"/>
          <a:ea typeface="HGPｺﾞｼｯｸE" pitchFamily="50" charset="-128"/>
        </a:defRPr>
      </a:lvl9pPr>
    </p:titleStyle>
    <p:bodyStyle>
      <a:lvl1pPr marL="316527" indent="-316527" algn="l" rtl="0" eaLnBrk="1" fontAlgn="base" hangingPunct="1">
        <a:spcBef>
          <a:spcPct val="20000"/>
        </a:spcBef>
        <a:spcAft>
          <a:spcPct val="0"/>
        </a:spcAft>
        <a:defRPr kumimoji="1" sz="1477">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11779" indent="-162660" algn="l" rtl="0" eaLnBrk="1" fontAlgn="base" hangingPunct="1">
        <a:lnSpc>
          <a:spcPct val="110000"/>
        </a:lnSpc>
        <a:spcBef>
          <a:spcPct val="0"/>
        </a:spcBef>
        <a:spcAft>
          <a:spcPct val="0"/>
        </a:spcAft>
        <a:buChar char="–"/>
        <a:defRPr kumimoji="1" sz="1292">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745891" indent="-168522" algn="l" rtl="0" eaLnBrk="1" fontAlgn="base" hangingPunct="1">
        <a:lnSpc>
          <a:spcPct val="110000"/>
        </a:lnSpc>
        <a:spcBef>
          <a:spcPct val="0"/>
        </a:spcBef>
        <a:spcAft>
          <a:spcPct val="0"/>
        </a:spcAft>
        <a:buChar char="•"/>
        <a:defRPr kumimoji="1" sz="1477">
          <a:solidFill>
            <a:schemeClr val="tx1"/>
          </a:solidFill>
          <a:latin typeface="Times New Roman" pitchFamily="18" charset="0"/>
          <a:ea typeface="+mn-ea"/>
        </a:defRPr>
      </a:lvl3pPr>
      <a:lvl4pPr marL="1074141" indent="-162660" algn="l" rtl="0" eaLnBrk="1" fontAlgn="base" hangingPunct="1">
        <a:lnSpc>
          <a:spcPct val="110000"/>
        </a:lnSpc>
        <a:spcBef>
          <a:spcPct val="0"/>
        </a:spcBef>
        <a:spcAft>
          <a:spcPct val="0"/>
        </a:spcAft>
        <a:buFont typeface="Arial" charset="0"/>
        <a:buChar char="»"/>
        <a:defRPr kumimoji="1" sz="1477">
          <a:solidFill>
            <a:schemeClr val="tx1"/>
          </a:solidFill>
          <a:latin typeface="Times New Roman" pitchFamily="18" charset="0"/>
          <a:ea typeface="+mn-ea"/>
        </a:defRPr>
      </a:lvl4pPr>
      <a:lvl5pPr marL="1408254" indent="-168522" algn="l" rtl="0" eaLnBrk="1" fontAlgn="base" hangingPunct="1">
        <a:lnSpc>
          <a:spcPct val="110000"/>
        </a:lnSpc>
        <a:spcBef>
          <a:spcPct val="0"/>
        </a:spcBef>
        <a:spcAft>
          <a:spcPct val="0"/>
        </a:spcAft>
        <a:buFont typeface="Wingdings" pitchFamily="2" charset="2"/>
        <a:buChar char="w"/>
        <a:defRPr kumimoji="1" sz="1477">
          <a:solidFill>
            <a:schemeClr val="tx1"/>
          </a:solidFill>
          <a:latin typeface="Times New Roman" pitchFamily="18" charset="0"/>
          <a:ea typeface="+mn-ea"/>
        </a:defRPr>
      </a:lvl5pPr>
      <a:lvl6pPr marL="1830290" indent="-168522" algn="l" rtl="0" eaLnBrk="1" fontAlgn="base" hangingPunct="1">
        <a:lnSpc>
          <a:spcPct val="110000"/>
        </a:lnSpc>
        <a:spcBef>
          <a:spcPct val="0"/>
        </a:spcBef>
        <a:spcAft>
          <a:spcPct val="0"/>
        </a:spcAft>
        <a:buFont typeface="Wingdings" pitchFamily="2" charset="2"/>
        <a:buChar char="w"/>
        <a:defRPr kumimoji="1" sz="1477">
          <a:solidFill>
            <a:schemeClr val="tx1"/>
          </a:solidFill>
          <a:latin typeface="Times New Roman" pitchFamily="18" charset="0"/>
          <a:ea typeface="+mn-ea"/>
        </a:defRPr>
      </a:lvl6pPr>
      <a:lvl7pPr marL="2252327" indent="-168522" algn="l" rtl="0" eaLnBrk="1" fontAlgn="base" hangingPunct="1">
        <a:lnSpc>
          <a:spcPct val="110000"/>
        </a:lnSpc>
        <a:spcBef>
          <a:spcPct val="0"/>
        </a:spcBef>
        <a:spcAft>
          <a:spcPct val="0"/>
        </a:spcAft>
        <a:buFont typeface="Wingdings" pitchFamily="2" charset="2"/>
        <a:buChar char="w"/>
        <a:defRPr kumimoji="1" sz="1477">
          <a:solidFill>
            <a:schemeClr val="tx1"/>
          </a:solidFill>
          <a:latin typeface="Times New Roman" pitchFamily="18" charset="0"/>
          <a:ea typeface="+mn-ea"/>
        </a:defRPr>
      </a:lvl7pPr>
      <a:lvl8pPr marL="2674363" indent="-168522" algn="l" rtl="0" eaLnBrk="1" fontAlgn="base" hangingPunct="1">
        <a:lnSpc>
          <a:spcPct val="110000"/>
        </a:lnSpc>
        <a:spcBef>
          <a:spcPct val="0"/>
        </a:spcBef>
        <a:spcAft>
          <a:spcPct val="0"/>
        </a:spcAft>
        <a:buFont typeface="Wingdings" pitchFamily="2" charset="2"/>
        <a:buChar char="w"/>
        <a:defRPr kumimoji="1" sz="1477">
          <a:solidFill>
            <a:schemeClr val="tx1"/>
          </a:solidFill>
          <a:latin typeface="Times New Roman" pitchFamily="18" charset="0"/>
          <a:ea typeface="+mn-ea"/>
        </a:defRPr>
      </a:lvl8pPr>
      <a:lvl9pPr marL="3096400" indent="-168522" algn="l" rtl="0" eaLnBrk="1" fontAlgn="base" hangingPunct="1">
        <a:lnSpc>
          <a:spcPct val="110000"/>
        </a:lnSpc>
        <a:spcBef>
          <a:spcPct val="0"/>
        </a:spcBef>
        <a:spcAft>
          <a:spcPct val="0"/>
        </a:spcAft>
        <a:buFont typeface="Wingdings" pitchFamily="2" charset="2"/>
        <a:buChar char="w"/>
        <a:defRPr kumimoji="1" sz="1477">
          <a:solidFill>
            <a:schemeClr val="tx1"/>
          </a:solidFill>
          <a:latin typeface="Times New Roman" pitchFamily="18" charset="0"/>
          <a:ea typeface="+mn-ea"/>
        </a:defRPr>
      </a:lvl9pPr>
    </p:bodyStyle>
    <p:otherStyle>
      <a:defPPr>
        <a:defRPr lang="ja-JP"/>
      </a:defPPr>
      <a:lvl1pPr marL="0" algn="l" defTabSz="844073" rtl="0" eaLnBrk="1" latinLnBrk="0" hangingPunct="1">
        <a:defRPr kumimoji="1" sz="1662" kern="1200">
          <a:solidFill>
            <a:schemeClr val="tx1"/>
          </a:solidFill>
          <a:latin typeface="+mn-lt"/>
          <a:ea typeface="+mn-ea"/>
          <a:cs typeface="+mn-cs"/>
        </a:defRPr>
      </a:lvl1pPr>
      <a:lvl2pPr marL="422037" algn="l" defTabSz="844073" rtl="0" eaLnBrk="1" latinLnBrk="0" hangingPunct="1">
        <a:defRPr kumimoji="1" sz="1662" kern="1200">
          <a:solidFill>
            <a:schemeClr val="tx1"/>
          </a:solidFill>
          <a:latin typeface="+mn-lt"/>
          <a:ea typeface="+mn-ea"/>
          <a:cs typeface="+mn-cs"/>
        </a:defRPr>
      </a:lvl2pPr>
      <a:lvl3pPr marL="844073" algn="l" defTabSz="844073" rtl="0" eaLnBrk="1" latinLnBrk="0" hangingPunct="1">
        <a:defRPr kumimoji="1" sz="1662" kern="1200">
          <a:solidFill>
            <a:schemeClr val="tx1"/>
          </a:solidFill>
          <a:latin typeface="+mn-lt"/>
          <a:ea typeface="+mn-ea"/>
          <a:cs typeface="+mn-cs"/>
        </a:defRPr>
      </a:lvl3pPr>
      <a:lvl4pPr marL="1266109" algn="l" defTabSz="844073" rtl="0" eaLnBrk="1" latinLnBrk="0" hangingPunct="1">
        <a:defRPr kumimoji="1" sz="1662" kern="1200">
          <a:solidFill>
            <a:schemeClr val="tx1"/>
          </a:solidFill>
          <a:latin typeface="+mn-lt"/>
          <a:ea typeface="+mn-ea"/>
          <a:cs typeface="+mn-cs"/>
        </a:defRPr>
      </a:lvl4pPr>
      <a:lvl5pPr marL="1688145" algn="l" defTabSz="844073" rtl="0" eaLnBrk="1" latinLnBrk="0" hangingPunct="1">
        <a:defRPr kumimoji="1" sz="1662" kern="1200">
          <a:solidFill>
            <a:schemeClr val="tx1"/>
          </a:solidFill>
          <a:latin typeface="+mn-lt"/>
          <a:ea typeface="+mn-ea"/>
          <a:cs typeface="+mn-cs"/>
        </a:defRPr>
      </a:lvl5pPr>
      <a:lvl6pPr marL="2110183" algn="l" defTabSz="844073" rtl="0" eaLnBrk="1" latinLnBrk="0" hangingPunct="1">
        <a:defRPr kumimoji="1" sz="1662" kern="1200">
          <a:solidFill>
            <a:schemeClr val="tx1"/>
          </a:solidFill>
          <a:latin typeface="+mn-lt"/>
          <a:ea typeface="+mn-ea"/>
          <a:cs typeface="+mn-cs"/>
        </a:defRPr>
      </a:lvl6pPr>
      <a:lvl7pPr marL="2532218" algn="l" defTabSz="844073" rtl="0" eaLnBrk="1" latinLnBrk="0" hangingPunct="1">
        <a:defRPr kumimoji="1" sz="1662" kern="1200">
          <a:solidFill>
            <a:schemeClr val="tx1"/>
          </a:solidFill>
          <a:latin typeface="+mn-lt"/>
          <a:ea typeface="+mn-ea"/>
          <a:cs typeface="+mn-cs"/>
        </a:defRPr>
      </a:lvl7pPr>
      <a:lvl8pPr marL="2954255" algn="l" defTabSz="844073" rtl="0" eaLnBrk="1" latinLnBrk="0" hangingPunct="1">
        <a:defRPr kumimoji="1" sz="1662" kern="1200">
          <a:solidFill>
            <a:schemeClr val="tx1"/>
          </a:solidFill>
          <a:latin typeface="+mn-lt"/>
          <a:ea typeface="+mn-ea"/>
          <a:cs typeface="+mn-cs"/>
        </a:defRPr>
      </a:lvl8pPr>
      <a:lvl9pPr marL="3376292" algn="l" defTabSz="844073" rtl="0" eaLnBrk="1" latinLnBrk="0" hangingPunct="1">
        <a:defRPr kumimoji="1" sz="16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タイトル"/>
          <p:cNvSpPr>
            <a:spLocks noGrp="1" noChangeArrowheads="1"/>
          </p:cNvSpPr>
          <p:nvPr>
            <p:ph type="title"/>
          </p:nvPr>
        </p:nvSpPr>
        <p:spPr bwMode="auto">
          <a:xfrm>
            <a:off x="0" y="6351"/>
            <a:ext cx="9906000"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7171" name="Rectangle 3"/>
          <p:cNvSpPr>
            <a:spLocks noGrp="1" noChangeArrowheads="1"/>
          </p:cNvSpPr>
          <p:nvPr>
            <p:ph type="body" idx="1"/>
          </p:nvPr>
        </p:nvSpPr>
        <p:spPr bwMode="auto">
          <a:xfrm>
            <a:off x="125545" y="693738"/>
            <a:ext cx="9651471"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endParaRPr lang="ja-JP" altLang="en-US"/>
          </a:p>
        </p:txBody>
      </p:sp>
      <p:cxnSp>
        <p:nvCxnSpPr>
          <p:cNvPr id="7172" name="直線コネクタ 18"/>
          <p:cNvCxnSpPr>
            <a:cxnSpLocks noChangeShapeType="1"/>
          </p:cNvCxnSpPr>
          <p:nvPr/>
        </p:nvCxnSpPr>
        <p:spPr bwMode="auto">
          <a:xfrm>
            <a:off x="125545"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3" name="直線コネクタ 19"/>
          <p:cNvCxnSpPr>
            <a:cxnSpLocks noChangeShapeType="1"/>
          </p:cNvCxnSpPr>
          <p:nvPr/>
        </p:nvCxnSpPr>
        <p:spPr bwMode="auto">
          <a:xfrm>
            <a:off x="271727"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4" name="直線コネクタ 20"/>
          <p:cNvCxnSpPr>
            <a:cxnSpLocks noChangeShapeType="1"/>
          </p:cNvCxnSpPr>
          <p:nvPr/>
        </p:nvCxnSpPr>
        <p:spPr bwMode="auto">
          <a:xfrm>
            <a:off x="1064552"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5" name="直線コネクタ 21"/>
          <p:cNvCxnSpPr>
            <a:cxnSpLocks noChangeShapeType="1"/>
          </p:cNvCxnSpPr>
          <p:nvPr/>
        </p:nvCxnSpPr>
        <p:spPr bwMode="auto">
          <a:xfrm>
            <a:off x="1279525"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6" name="直線コネクタ 22"/>
          <p:cNvCxnSpPr>
            <a:cxnSpLocks noChangeShapeType="1"/>
          </p:cNvCxnSpPr>
          <p:nvPr/>
        </p:nvCxnSpPr>
        <p:spPr bwMode="auto">
          <a:xfrm>
            <a:off x="4806818"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7" name="直線コネクタ 23"/>
          <p:cNvCxnSpPr>
            <a:cxnSpLocks noChangeShapeType="1"/>
          </p:cNvCxnSpPr>
          <p:nvPr/>
        </p:nvCxnSpPr>
        <p:spPr bwMode="auto">
          <a:xfrm>
            <a:off x="5097462"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8" name="直線コネクタ 24"/>
          <p:cNvCxnSpPr>
            <a:cxnSpLocks noChangeShapeType="1"/>
          </p:cNvCxnSpPr>
          <p:nvPr/>
        </p:nvCxnSpPr>
        <p:spPr bwMode="auto">
          <a:xfrm>
            <a:off x="6033029"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9" name="直線コネクタ 25"/>
          <p:cNvCxnSpPr>
            <a:cxnSpLocks noChangeShapeType="1"/>
          </p:cNvCxnSpPr>
          <p:nvPr/>
        </p:nvCxnSpPr>
        <p:spPr bwMode="auto">
          <a:xfrm>
            <a:off x="8624756"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0" name="直線コネクタ 26"/>
          <p:cNvCxnSpPr>
            <a:cxnSpLocks noChangeShapeType="1"/>
          </p:cNvCxnSpPr>
          <p:nvPr/>
        </p:nvCxnSpPr>
        <p:spPr bwMode="auto">
          <a:xfrm>
            <a:off x="9777016" y="-1149350"/>
            <a:ext cx="0" cy="10810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81" name="テキスト ボックス 5">
            <a:extLst>
              <a:ext uri="{FF2B5EF4-FFF2-40B4-BE49-F238E27FC236}">
                <a16:creationId xmlns:a16="http://schemas.microsoft.com/office/drawing/2014/main" id="{81584961-81E6-4FBC-BC77-3337D5FCA4FD}"/>
              </a:ext>
            </a:extLst>
          </p:cNvPr>
          <p:cNvSpPr txBox="1">
            <a:spLocks noChangeArrowheads="1"/>
          </p:cNvSpPr>
          <p:nvPr/>
        </p:nvSpPr>
        <p:spPr bwMode="auto">
          <a:xfrm>
            <a:off x="-309562" y="-1436688"/>
            <a:ext cx="550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13.40</a:t>
            </a:r>
            <a:endParaRPr lang="ja-JP" altLang="en-US" sz="1000" dirty="0">
              <a:latin typeface="Meiryo UI" panose="020B0604030504040204" pitchFamily="50" charset="-128"/>
              <a:ea typeface="Meiryo UI" panose="020B0604030504040204" pitchFamily="50" charset="-128"/>
            </a:endParaRPr>
          </a:p>
        </p:txBody>
      </p:sp>
      <p:sp>
        <p:nvSpPr>
          <p:cNvPr id="7182" name="テキスト ボックス 35">
            <a:extLst>
              <a:ext uri="{FF2B5EF4-FFF2-40B4-BE49-F238E27FC236}">
                <a16:creationId xmlns:a16="http://schemas.microsoft.com/office/drawing/2014/main" id="{F22AB1AD-EE05-4A0B-9493-89CCA0A6561F}"/>
              </a:ext>
            </a:extLst>
          </p:cNvPr>
          <p:cNvSpPr txBox="1">
            <a:spLocks noChangeArrowheads="1"/>
          </p:cNvSpPr>
          <p:nvPr/>
        </p:nvSpPr>
        <p:spPr bwMode="auto">
          <a:xfrm>
            <a:off x="146183" y="-1436688"/>
            <a:ext cx="550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13.00</a:t>
            </a:r>
            <a:endParaRPr lang="ja-JP" altLang="en-US" sz="1000" dirty="0">
              <a:latin typeface="Meiryo UI" panose="020B0604030504040204" pitchFamily="50" charset="-128"/>
              <a:ea typeface="Meiryo UI" panose="020B0604030504040204" pitchFamily="50" charset="-128"/>
            </a:endParaRPr>
          </a:p>
        </p:txBody>
      </p:sp>
      <p:sp>
        <p:nvSpPr>
          <p:cNvPr id="7183" name="テキスト ボックス 36">
            <a:extLst>
              <a:ext uri="{FF2B5EF4-FFF2-40B4-BE49-F238E27FC236}">
                <a16:creationId xmlns:a16="http://schemas.microsoft.com/office/drawing/2014/main" id="{D412EA84-FD09-4A49-8395-C03D4347A1B3}"/>
              </a:ext>
            </a:extLst>
          </p:cNvPr>
          <p:cNvSpPr txBox="1">
            <a:spLocks noChangeArrowheads="1"/>
          </p:cNvSpPr>
          <p:nvPr/>
        </p:nvSpPr>
        <p:spPr bwMode="auto">
          <a:xfrm>
            <a:off x="601928" y="-1436688"/>
            <a:ext cx="550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10.80</a:t>
            </a:r>
            <a:endParaRPr lang="ja-JP" altLang="en-US" sz="1000" dirty="0">
              <a:latin typeface="Meiryo UI" panose="020B0604030504040204" pitchFamily="50" charset="-128"/>
              <a:ea typeface="Meiryo UI" panose="020B0604030504040204" pitchFamily="50" charset="-128"/>
            </a:endParaRPr>
          </a:p>
        </p:txBody>
      </p:sp>
      <p:sp>
        <p:nvSpPr>
          <p:cNvPr id="7184" name="テキスト ボックス 37">
            <a:extLst>
              <a:ext uri="{FF2B5EF4-FFF2-40B4-BE49-F238E27FC236}">
                <a16:creationId xmlns:a16="http://schemas.microsoft.com/office/drawing/2014/main" id="{82AD1561-C4BA-46F2-B468-0AEDDB9C58EE}"/>
              </a:ext>
            </a:extLst>
          </p:cNvPr>
          <p:cNvSpPr txBox="1">
            <a:spLocks noChangeArrowheads="1"/>
          </p:cNvSpPr>
          <p:nvPr/>
        </p:nvSpPr>
        <p:spPr bwMode="auto">
          <a:xfrm>
            <a:off x="1193536" y="-1436688"/>
            <a:ext cx="550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10.20</a:t>
            </a:r>
            <a:endParaRPr lang="ja-JP" altLang="en-US" sz="1000" dirty="0">
              <a:latin typeface="Meiryo UI" panose="020B0604030504040204" pitchFamily="50" charset="-128"/>
              <a:ea typeface="Meiryo UI" panose="020B0604030504040204" pitchFamily="50" charset="-128"/>
            </a:endParaRPr>
          </a:p>
        </p:txBody>
      </p:sp>
      <p:sp>
        <p:nvSpPr>
          <p:cNvPr id="7185" name="テキスト ボックス 38">
            <a:extLst>
              <a:ext uri="{FF2B5EF4-FFF2-40B4-BE49-F238E27FC236}">
                <a16:creationId xmlns:a16="http://schemas.microsoft.com/office/drawing/2014/main" id="{A5C065C7-BD31-4E7A-80E4-D321EDA5407A}"/>
              </a:ext>
            </a:extLst>
          </p:cNvPr>
          <p:cNvSpPr txBox="1">
            <a:spLocks noChangeArrowheads="1"/>
          </p:cNvSpPr>
          <p:nvPr/>
        </p:nvSpPr>
        <p:spPr bwMode="auto">
          <a:xfrm>
            <a:off x="4411266" y="-1436688"/>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0.40</a:t>
            </a:r>
            <a:endParaRPr lang="ja-JP" altLang="en-US" sz="1000" dirty="0">
              <a:latin typeface="Meiryo UI" panose="020B0604030504040204" pitchFamily="50" charset="-128"/>
              <a:ea typeface="Meiryo UI" panose="020B0604030504040204" pitchFamily="50" charset="-128"/>
            </a:endParaRPr>
          </a:p>
        </p:txBody>
      </p:sp>
      <p:sp>
        <p:nvSpPr>
          <p:cNvPr id="7186" name="テキスト ボックス 39">
            <a:extLst>
              <a:ext uri="{FF2B5EF4-FFF2-40B4-BE49-F238E27FC236}">
                <a16:creationId xmlns:a16="http://schemas.microsoft.com/office/drawing/2014/main" id="{53E843B8-39B6-4159-8E48-5B24B03F190A}"/>
              </a:ext>
            </a:extLst>
          </p:cNvPr>
          <p:cNvSpPr txBox="1">
            <a:spLocks noChangeArrowheads="1"/>
          </p:cNvSpPr>
          <p:nvPr/>
        </p:nvSpPr>
        <p:spPr bwMode="auto">
          <a:xfrm>
            <a:off x="5002875" y="-1436688"/>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0.40</a:t>
            </a:r>
            <a:endParaRPr lang="ja-JP" altLang="en-US" sz="1000" dirty="0">
              <a:latin typeface="Meiryo UI" panose="020B0604030504040204" pitchFamily="50" charset="-128"/>
              <a:ea typeface="Meiryo UI" panose="020B0604030504040204" pitchFamily="50" charset="-128"/>
            </a:endParaRPr>
          </a:p>
        </p:txBody>
      </p:sp>
      <p:sp>
        <p:nvSpPr>
          <p:cNvPr id="7187" name="テキスト ボックス 40">
            <a:extLst>
              <a:ext uri="{FF2B5EF4-FFF2-40B4-BE49-F238E27FC236}">
                <a16:creationId xmlns:a16="http://schemas.microsoft.com/office/drawing/2014/main" id="{6C1CC4DB-FF4F-4158-97DF-C2059C63B8FB}"/>
              </a:ext>
            </a:extLst>
          </p:cNvPr>
          <p:cNvSpPr txBox="1">
            <a:spLocks noChangeArrowheads="1"/>
          </p:cNvSpPr>
          <p:nvPr/>
        </p:nvSpPr>
        <p:spPr bwMode="auto">
          <a:xfrm>
            <a:off x="5935002" y="-1436688"/>
            <a:ext cx="47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3.00</a:t>
            </a:r>
            <a:endParaRPr lang="ja-JP" altLang="en-US" sz="1000" dirty="0">
              <a:latin typeface="Meiryo UI" panose="020B0604030504040204" pitchFamily="50" charset="-128"/>
              <a:ea typeface="Meiryo UI" panose="020B0604030504040204" pitchFamily="50" charset="-128"/>
            </a:endParaRPr>
          </a:p>
        </p:txBody>
      </p:sp>
      <p:sp>
        <p:nvSpPr>
          <p:cNvPr id="7188" name="テキスト ボックス 41">
            <a:extLst>
              <a:ext uri="{FF2B5EF4-FFF2-40B4-BE49-F238E27FC236}">
                <a16:creationId xmlns:a16="http://schemas.microsoft.com/office/drawing/2014/main" id="{B0A39872-2AED-4244-ACEA-77A00CD93C31}"/>
              </a:ext>
            </a:extLst>
          </p:cNvPr>
          <p:cNvSpPr txBox="1">
            <a:spLocks noChangeArrowheads="1"/>
          </p:cNvSpPr>
          <p:nvPr/>
        </p:nvSpPr>
        <p:spPr bwMode="auto">
          <a:xfrm>
            <a:off x="8538767" y="-1436688"/>
            <a:ext cx="550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10.20</a:t>
            </a:r>
            <a:endParaRPr lang="ja-JP" altLang="en-US" sz="1000" dirty="0">
              <a:latin typeface="Meiryo UI" panose="020B0604030504040204" pitchFamily="50" charset="-128"/>
              <a:ea typeface="Meiryo UI" panose="020B0604030504040204" pitchFamily="50" charset="-128"/>
            </a:endParaRPr>
          </a:p>
        </p:txBody>
      </p:sp>
      <p:sp>
        <p:nvSpPr>
          <p:cNvPr id="7189" name="テキスト ボックス 42">
            <a:extLst>
              <a:ext uri="{FF2B5EF4-FFF2-40B4-BE49-F238E27FC236}">
                <a16:creationId xmlns:a16="http://schemas.microsoft.com/office/drawing/2014/main" id="{00BC47CA-A1EC-43CA-A689-D84D598A2159}"/>
              </a:ext>
            </a:extLst>
          </p:cNvPr>
          <p:cNvSpPr txBox="1">
            <a:spLocks noChangeArrowheads="1"/>
          </p:cNvSpPr>
          <p:nvPr/>
        </p:nvSpPr>
        <p:spPr bwMode="auto">
          <a:xfrm>
            <a:off x="9691027" y="-1436688"/>
            <a:ext cx="5501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defRPr/>
            </a:pPr>
            <a:r>
              <a:rPr lang="en-US" altLang="ja-JP" sz="1000" dirty="0">
                <a:latin typeface="Meiryo UI" panose="020B0604030504040204" pitchFamily="50" charset="-128"/>
                <a:ea typeface="Meiryo UI" panose="020B0604030504040204" pitchFamily="50" charset="-128"/>
              </a:rPr>
              <a:t>13.40</a:t>
            </a:r>
            <a:endParaRPr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27395368"/>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9" r:id="rId5"/>
    <p:sldLayoutId id="2147484100" r:id="rId6"/>
    <p:sldLayoutId id="2147484101" r:id="rId7"/>
  </p:sldLayoutIdLst>
  <p:hf hdr="0" ftr="0" dt="0"/>
  <p:txStyles>
    <p:titleStyle>
      <a:lvl1pPr algn="ctr" rtl="0" eaLnBrk="0" fontAlgn="base" hangingPunct="0">
        <a:spcBef>
          <a:spcPct val="0"/>
        </a:spcBef>
        <a:spcAft>
          <a:spcPct val="0"/>
        </a:spcAft>
        <a:defRPr kumimoji="1" sz="32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ctr" rtl="0" eaLnBrk="0" fontAlgn="base" hangingPunct="0">
        <a:spcBef>
          <a:spcPct val="0"/>
        </a:spcBef>
        <a:spcAft>
          <a:spcPct val="0"/>
        </a:spcAft>
        <a:defRPr kumimoji="1" sz="3200" b="1">
          <a:solidFill>
            <a:schemeClr val="tx1"/>
          </a:solidFill>
          <a:latin typeface="Meiryo UI" panose="020B0604030504040204" pitchFamily="50" charset="-128"/>
          <a:ea typeface="Meiryo UI" panose="020B0604030504040204" pitchFamily="50" charset="-128"/>
        </a:defRPr>
      </a:lvl2pPr>
      <a:lvl3pPr algn="ctr" rtl="0" eaLnBrk="0" fontAlgn="base" hangingPunct="0">
        <a:spcBef>
          <a:spcPct val="0"/>
        </a:spcBef>
        <a:spcAft>
          <a:spcPct val="0"/>
        </a:spcAft>
        <a:defRPr kumimoji="1" sz="3200" b="1">
          <a:solidFill>
            <a:schemeClr val="tx1"/>
          </a:solidFill>
          <a:latin typeface="Meiryo UI" panose="020B0604030504040204" pitchFamily="50" charset="-128"/>
          <a:ea typeface="Meiryo UI" panose="020B0604030504040204" pitchFamily="50" charset="-128"/>
        </a:defRPr>
      </a:lvl3pPr>
      <a:lvl4pPr algn="ctr" rtl="0" eaLnBrk="0" fontAlgn="base" hangingPunct="0">
        <a:spcBef>
          <a:spcPct val="0"/>
        </a:spcBef>
        <a:spcAft>
          <a:spcPct val="0"/>
        </a:spcAft>
        <a:defRPr kumimoji="1" sz="3200" b="1">
          <a:solidFill>
            <a:schemeClr val="tx1"/>
          </a:solidFill>
          <a:latin typeface="Meiryo UI" panose="020B0604030504040204" pitchFamily="50" charset="-128"/>
          <a:ea typeface="Meiryo UI" panose="020B0604030504040204" pitchFamily="50" charset="-128"/>
        </a:defRPr>
      </a:lvl4pPr>
      <a:lvl5pPr algn="ctr" rtl="0" eaLnBrk="0" fontAlgn="base" hangingPunct="0">
        <a:spcBef>
          <a:spcPct val="0"/>
        </a:spcBef>
        <a:spcAft>
          <a:spcPct val="0"/>
        </a:spcAft>
        <a:defRPr kumimoji="1" sz="3200" b="1">
          <a:solidFill>
            <a:schemeClr val="tx1"/>
          </a:solidFill>
          <a:latin typeface="Meiryo UI" panose="020B0604030504040204" pitchFamily="50" charset="-128"/>
          <a:ea typeface="Meiryo UI" panose="020B0604030504040204" pitchFamily="50" charset="-128"/>
        </a:defRPr>
      </a:lvl5pPr>
      <a:lvl6pPr marL="457195" algn="l" rtl="0" eaLnBrk="1" fontAlgn="base" hangingPunct="1">
        <a:spcBef>
          <a:spcPct val="0"/>
        </a:spcBef>
        <a:spcAft>
          <a:spcPct val="0"/>
        </a:spcAft>
        <a:defRPr kumimoji="1" sz="2000">
          <a:solidFill>
            <a:schemeClr val="tx2"/>
          </a:solidFill>
          <a:latin typeface="Arial" charset="0"/>
          <a:ea typeface="HGPｺﾞｼｯｸE" pitchFamily="50" charset="-128"/>
        </a:defRPr>
      </a:lvl6pPr>
      <a:lvl7pPr marL="914390" algn="l" rtl="0" eaLnBrk="1" fontAlgn="base" hangingPunct="1">
        <a:spcBef>
          <a:spcPct val="0"/>
        </a:spcBef>
        <a:spcAft>
          <a:spcPct val="0"/>
        </a:spcAft>
        <a:defRPr kumimoji="1" sz="2000">
          <a:solidFill>
            <a:schemeClr val="tx2"/>
          </a:solidFill>
          <a:latin typeface="Arial" charset="0"/>
          <a:ea typeface="HGPｺﾞｼｯｸE" pitchFamily="50" charset="-128"/>
        </a:defRPr>
      </a:lvl7pPr>
      <a:lvl8pPr marL="1371584" algn="l" rtl="0" eaLnBrk="1" fontAlgn="base" hangingPunct="1">
        <a:spcBef>
          <a:spcPct val="0"/>
        </a:spcBef>
        <a:spcAft>
          <a:spcPct val="0"/>
        </a:spcAft>
        <a:defRPr kumimoji="1" sz="2000">
          <a:solidFill>
            <a:schemeClr val="tx2"/>
          </a:solidFill>
          <a:latin typeface="Arial" charset="0"/>
          <a:ea typeface="HGPｺﾞｼｯｸE" pitchFamily="50" charset="-128"/>
        </a:defRPr>
      </a:lvl8pPr>
      <a:lvl9pPr marL="1828778" algn="l" rtl="0" eaLnBrk="1" fontAlgn="base" hangingPunct="1">
        <a:spcBef>
          <a:spcPct val="0"/>
        </a:spcBef>
        <a:spcAft>
          <a:spcPct val="0"/>
        </a:spcAft>
        <a:defRPr kumimoji="1" sz="2000">
          <a:solidFill>
            <a:schemeClr val="tx2"/>
          </a:solidFill>
          <a:latin typeface="Arial" charset="0"/>
          <a:ea typeface="HGPｺﾞｼｯｸE" pitchFamily="50" charset="-128"/>
        </a:defRPr>
      </a:lvl9pPr>
    </p:titleStyle>
    <p:bodyStyle>
      <a:lvl1pPr marL="341313" indent="-341313" algn="l" rtl="0" eaLnBrk="0" fontAlgn="base" hangingPunct="0">
        <a:spcBef>
          <a:spcPct val="20000"/>
        </a:spcBef>
        <a:spcAft>
          <a:spcPct val="0"/>
        </a:spcAft>
        <a:defRPr kumimoji="1" sz="16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44500" indent="-174625" algn="l" rtl="0" eaLnBrk="0" fontAlgn="base" hangingPunct="0">
        <a:lnSpc>
          <a:spcPct val="110000"/>
        </a:lnSpc>
        <a:spcBef>
          <a:spcPct val="0"/>
        </a:spcBef>
        <a:spcAft>
          <a:spcPct val="0"/>
        </a:spcAft>
        <a:buChar char="–"/>
        <a:defRPr kumimoji="1" sz="1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806450" indent="-180975" algn="l" rtl="0" eaLnBrk="0" fontAlgn="base" hangingPunct="0">
        <a:lnSpc>
          <a:spcPct val="110000"/>
        </a:lnSpc>
        <a:spcBef>
          <a:spcPct val="0"/>
        </a:spcBef>
        <a:spcAft>
          <a:spcPct val="0"/>
        </a:spcAft>
        <a:buChar char="•"/>
        <a:defRPr kumimoji="1" sz="1600">
          <a:solidFill>
            <a:schemeClr val="tx1"/>
          </a:solidFill>
          <a:latin typeface="Times New Roman" pitchFamily="18" charset="0"/>
          <a:ea typeface="+mn-ea"/>
        </a:defRPr>
      </a:lvl3pPr>
      <a:lvl4pPr marL="1162050" indent="-174625" algn="l" rtl="0" eaLnBrk="0" fontAlgn="base" hangingPunct="0">
        <a:lnSpc>
          <a:spcPct val="110000"/>
        </a:lnSpc>
        <a:spcBef>
          <a:spcPct val="0"/>
        </a:spcBef>
        <a:spcAft>
          <a:spcPct val="0"/>
        </a:spcAft>
        <a:buFont typeface="Arial" panose="020B0604020202020204" pitchFamily="34" charset="0"/>
        <a:buChar char="»"/>
        <a:defRPr kumimoji="1" sz="1600">
          <a:solidFill>
            <a:schemeClr val="tx1"/>
          </a:solidFill>
          <a:latin typeface="Times New Roman" pitchFamily="18" charset="0"/>
          <a:ea typeface="+mn-ea"/>
        </a:defRPr>
      </a:lvl4pPr>
      <a:lvl5pPr marL="1524000" indent="-180975" algn="l" rtl="0" eaLnBrk="0" fontAlgn="base" hangingPunct="0">
        <a:lnSpc>
          <a:spcPct val="110000"/>
        </a:lnSpc>
        <a:spcBef>
          <a:spcPct val="0"/>
        </a:spcBef>
        <a:spcAft>
          <a:spcPct val="0"/>
        </a:spcAft>
        <a:buFont typeface="Wingdings" panose="05000000000000000000" pitchFamily="2" charset="2"/>
        <a:buChar char="w"/>
        <a:defRPr kumimoji="1" sz="1600">
          <a:solidFill>
            <a:schemeClr val="tx1"/>
          </a:solidFill>
          <a:latin typeface="Times New Roman" pitchFamily="18" charset="0"/>
          <a:ea typeface="+mn-ea"/>
        </a:defRPr>
      </a:lvl5pPr>
      <a:lvl6pPr marL="1982765"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6pPr>
      <a:lvl7pPr marL="2439960"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7pPr>
      <a:lvl8pPr marL="2897154"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8pPr>
      <a:lvl9pPr marL="3354350" indent="-182561" algn="l" rtl="0" eaLnBrk="1" fontAlgn="base" hangingPunct="1">
        <a:lnSpc>
          <a:spcPct val="110000"/>
        </a:lnSpc>
        <a:spcBef>
          <a:spcPct val="0"/>
        </a:spcBef>
        <a:spcAft>
          <a:spcPct val="0"/>
        </a:spcAft>
        <a:buFont typeface="Wingdings" pitchFamily="2" charset="2"/>
        <a:buChar char="w"/>
        <a:defRPr kumimoji="1" sz="1600">
          <a:solidFill>
            <a:schemeClr val="tx1"/>
          </a:solidFill>
          <a:latin typeface="Times New Roman" pitchFamily="18" charset="0"/>
          <a:ea typeface="+mn-ea"/>
        </a:defRPr>
      </a:lvl9pPr>
    </p:bodyStyle>
    <p:otherStyle>
      <a:defPPr>
        <a:defRPr lang="ja-JP"/>
      </a:defPPr>
      <a:lvl1pPr marL="0" algn="l" defTabSz="914390" rtl="0" eaLnBrk="1" latinLnBrk="0" hangingPunct="1">
        <a:defRPr kumimoji="1" sz="1800" kern="1200">
          <a:solidFill>
            <a:schemeClr val="tx1"/>
          </a:solidFill>
          <a:latin typeface="+mn-lt"/>
          <a:ea typeface="+mn-ea"/>
          <a:cs typeface="+mn-cs"/>
        </a:defRPr>
      </a:lvl1pPr>
      <a:lvl2pPr marL="457195" algn="l" defTabSz="914390" rtl="0" eaLnBrk="1" latinLnBrk="0" hangingPunct="1">
        <a:defRPr kumimoji="1" sz="1800" kern="1200">
          <a:solidFill>
            <a:schemeClr val="tx1"/>
          </a:solidFill>
          <a:latin typeface="+mn-lt"/>
          <a:ea typeface="+mn-ea"/>
          <a:cs typeface="+mn-cs"/>
        </a:defRPr>
      </a:lvl2pPr>
      <a:lvl3pPr marL="914390" algn="l" defTabSz="914390" rtl="0" eaLnBrk="1" latinLnBrk="0" hangingPunct="1">
        <a:defRPr kumimoji="1" sz="1800" kern="1200">
          <a:solidFill>
            <a:schemeClr val="tx1"/>
          </a:solidFill>
          <a:latin typeface="+mn-lt"/>
          <a:ea typeface="+mn-ea"/>
          <a:cs typeface="+mn-cs"/>
        </a:defRPr>
      </a:lvl3pPr>
      <a:lvl4pPr marL="1371584" algn="l" defTabSz="914390" rtl="0" eaLnBrk="1" latinLnBrk="0" hangingPunct="1">
        <a:defRPr kumimoji="1" sz="1800" kern="1200">
          <a:solidFill>
            <a:schemeClr val="tx1"/>
          </a:solidFill>
          <a:latin typeface="+mn-lt"/>
          <a:ea typeface="+mn-ea"/>
          <a:cs typeface="+mn-cs"/>
        </a:defRPr>
      </a:lvl4pPr>
      <a:lvl5pPr marL="1828778" algn="l" defTabSz="914390" rtl="0" eaLnBrk="1" latinLnBrk="0" hangingPunct="1">
        <a:defRPr kumimoji="1" sz="1800" kern="1200">
          <a:solidFill>
            <a:schemeClr val="tx1"/>
          </a:solidFill>
          <a:latin typeface="+mn-lt"/>
          <a:ea typeface="+mn-ea"/>
          <a:cs typeface="+mn-cs"/>
        </a:defRPr>
      </a:lvl5pPr>
      <a:lvl6pPr marL="2285974" algn="l" defTabSz="914390" rtl="0" eaLnBrk="1" latinLnBrk="0" hangingPunct="1">
        <a:defRPr kumimoji="1" sz="1800" kern="1200">
          <a:solidFill>
            <a:schemeClr val="tx1"/>
          </a:solidFill>
          <a:latin typeface="+mn-lt"/>
          <a:ea typeface="+mn-ea"/>
          <a:cs typeface="+mn-cs"/>
        </a:defRPr>
      </a:lvl6pPr>
      <a:lvl7pPr marL="2743168" algn="l" defTabSz="914390" rtl="0" eaLnBrk="1" latinLnBrk="0" hangingPunct="1">
        <a:defRPr kumimoji="1" sz="1800" kern="1200">
          <a:solidFill>
            <a:schemeClr val="tx1"/>
          </a:solidFill>
          <a:latin typeface="+mn-lt"/>
          <a:ea typeface="+mn-ea"/>
          <a:cs typeface="+mn-cs"/>
        </a:defRPr>
      </a:lvl7pPr>
      <a:lvl8pPr marL="3200363" algn="l" defTabSz="914390" rtl="0" eaLnBrk="1" latinLnBrk="0" hangingPunct="1">
        <a:defRPr kumimoji="1" sz="1800" kern="1200">
          <a:solidFill>
            <a:schemeClr val="tx1"/>
          </a:solidFill>
          <a:latin typeface="+mn-lt"/>
          <a:ea typeface="+mn-ea"/>
          <a:cs typeface="+mn-cs"/>
        </a:defRPr>
      </a:lvl8pPr>
      <a:lvl9pPr marL="3657558" algn="l" defTabSz="91439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9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ustomXml" Target="../ink/ink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5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customXml" Target="../ink/ink1.xml"/><Relationship Id="rId7" Type="http://schemas.openxmlformats.org/officeDocument/2006/relationships/customXml" Target="../ink/ink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5.png"/><Relationship Id="rId9" Type="http://schemas.openxmlformats.org/officeDocument/2006/relationships/image" Target="../media/image6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175" y="1628562"/>
            <a:ext cx="9902825" cy="143263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dirty="0"/>
              <a:t>災害廃棄物処理の実効性確保</a:t>
            </a:r>
            <a:endParaRPr lang="en-US" altLang="ja-JP" sz="3200" dirty="0"/>
          </a:p>
          <a:p>
            <a:pPr algn="ctr">
              <a:defRPr/>
            </a:pPr>
            <a:r>
              <a:rPr lang="ja-JP" altLang="en-US" sz="3200" dirty="0"/>
              <a:t>に向けた環境省の取組</a:t>
            </a:r>
            <a:r>
              <a:rPr lang="ja-JP" altLang="ja-JP" sz="3200" dirty="0"/>
              <a:t>について</a:t>
            </a:r>
            <a:endParaRPr lang="en-US" altLang="ja-JP" sz="3200" dirty="0">
              <a:solidFill>
                <a:prstClr val="white"/>
              </a:solidFill>
              <a:latin typeface="ＭＳ ゴシック" panose="020B0609070205080204" pitchFamily="49" charset="-128"/>
              <a:ea typeface="ＭＳ ゴシック" panose="020B0609070205080204" pitchFamily="49" charset="-128"/>
            </a:endParaRPr>
          </a:p>
        </p:txBody>
      </p:sp>
      <p:sp>
        <p:nvSpPr>
          <p:cNvPr id="4" name="正方形/長方形 3"/>
          <p:cNvSpPr/>
          <p:nvPr/>
        </p:nvSpPr>
        <p:spPr>
          <a:xfrm>
            <a:off x="2631785" y="4356889"/>
            <a:ext cx="4985238" cy="659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eaLnBrk="1" hangingPunct="1">
              <a:defRPr/>
            </a:pPr>
            <a:r>
              <a:rPr lang="ja-JP" altLang="en-US" sz="2800">
                <a:solidFill>
                  <a:schemeClr val="tx1"/>
                </a:solidFill>
                <a:latin typeface="ＭＳ ゴシック" panose="020B0609070205080204" pitchFamily="49" charset="-128"/>
                <a:ea typeface="ＭＳ ゴシック" panose="020B0609070205080204" pitchFamily="49" charset="-128"/>
              </a:rPr>
              <a:t>令和６年</a:t>
            </a:r>
            <a:r>
              <a:rPr lang="ja-JP" altLang="en-US" sz="2800" dirty="0">
                <a:solidFill>
                  <a:schemeClr val="tx1"/>
                </a:solidFill>
                <a:latin typeface="ＭＳ ゴシック" panose="020B0609070205080204" pitchFamily="49" charset="-128"/>
                <a:ea typeface="ＭＳ ゴシック" panose="020B0609070205080204" pitchFamily="49" charset="-128"/>
              </a:rPr>
              <a:t>７月</a:t>
            </a:r>
            <a:endParaRPr lang="en-US" altLang="ja-JP" sz="2800" dirty="0">
              <a:solidFill>
                <a:schemeClr val="tx1"/>
              </a:solidFill>
              <a:latin typeface="ＭＳ ゴシック" panose="020B0609070205080204" pitchFamily="49" charset="-128"/>
              <a:ea typeface="ＭＳ ゴシック" panose="020B0609070205080204" pitchFamily="49" charset="-128"/>
            </a:endParaRPr>
          </a:p>
        </p:txBody>
      </p:sp>
      <p:sp>
        <p:nvSpPr>
          <p:cNvPr id="8" name="サブタイトル 2"/>
          <p:cNvSpPr txBox="1">
            <a:spLocks/>
          </p:cNvSpPr>
          <p:nvPr/>
        </p:nvSpPr>
        <p:spPr>
          <a:xfrm>
            <a:off x="1235972" y="5186130"/>
            <a:ext cx="7776864" cy="848911"/>
          </a:xfrm>
          <a:prstGeom prst="rect">
            <a:avLst/>
          </a:prstGeom>
        </p:spPr>
        <p:txBody>
          <a:bodyPr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defRPr/>
            </a:pPr>
            <a:r>
              <a:rPr lang="ja-JP" altLang="en-US" sz="2215" dirty="0">
                <a:latin typeface="ＤＦ平成ゴシック体W5" pitchFamily="49" charset="-128"/>
                <a:ea typeface="ＤＦ平成ゴシック体W5" pitchFamily="49" charset="-128"/>
              </a:rPr>
              <a:t>環境省近畿地方環境事務所　資源循環課</a:t>
            </a:r>
            <a:endParaRPr lang="en-US" altLang="ja-JP" sz="2215" dirty="0">
              <a:latin typeface="ＤＦ平成ゴシック体W5" pitchFamily="49" charset="-128"/>
              <a:ea typeface="ＤＦ平成ゴシック体W5" pitchFamily="49" charset="-128"/>
            </a:endParaRP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94" y="5320072"/>
            <a:ext cx="8794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5948737" y="332869"/>
            <a:ext cx="3744745" cy="307777"/>
          </a:xfrm>
          <a:prstGeom prst="rect">
            <a:avLst/>
          </a:prstGeom>
          <a:noFill/>
        </p:spPr>
        <p:txBody>
          <a:bodyPr wrap="square" rtlCol="0">
            <a:spAutoFit/>
          </a:bodyPr>
          <a:lstStyle/>
          <a:p>
            <a:pPr algn="ctr">
              <a:spcAft>
                <a:spcPts val="600"/>
              </a:spcAft>
            </a:pPr>
            <a:r>
              <a:rPr lang="zh-TW" altLang="en-US" sz="1400" dirty="0">
                <a:latin typeface="HG丸ｺﾞｼｯｸM-PRO" panose="020F0600000000000000" pitchFamily="50" charset="-128"/>
                <a:ea typeface="HG丸ｺﾞｼｯｸM-PRO" panose="020F0600000000000000" pitchFamily="50" charset="-128"/>
              </a:rPr>
              <a:t>令和</a:t>
            </a:r>
            <a:r>
              <a:rPr lang="ja-JP" altLang="en-US" sz="1400" dirty="0">
                <a:latin typeface="HG丸ｺﾞｼｯｸM-PRO" panose="020F0600000000000000" pitchFamily="50" charset="-128"/>
                <a:ea typeface="HG丸ｺﾞｼｯｸM-PRO" panose="020F0600000000000000" pitchFamily="50" charset="-128"/>
              </a:rPr>
              <a:t>６</a:t>
            </a:r>
            <a:r>
              <a:rPr lang="zh-TW" altLang="en-US" sz="1400" dirty="0">
                <a:latin typeface="HG丸ｺﾞｼｯｸM-PRO" panose="020F0600000000000000" pitchFamily="50" charset="-128"/>
                <a:ea typeface="HG丸ｺﾞｼｯｸM-PRO" panose="020F0600000000000000" pitchFamily="50" charset="-128"/>
              </a:rPr>
              <a:t>年度</a:t>
            </a:r>
            <a:r>
              <a:rPr lang="ja-JP" altLang="en-US" sz="1400" dirty="0">
                <a:latin typeface="HG丸ｺﾞｼｯｸM-PRO" panose="020F0600000000000000" pitchFamily="50" charset="-128"/>
                <a:ea typeface="HG丸ｺﾞｼｯｸM-PRO" panose="020F0600000000000000" pitchFamily="50" charset="-128"/>
              </a:rPr>
              <a:t>大阪府</a:t>
            </a:r>
            <a:r>
              <a:rPr lang="ja-JP" altLang="ja-JP" sz="1400" dirty="0">
                <a:latin typeface="HG丸ｺﾞｼｯｸM-PRO" panose="020F0600000000000000" pitchFamily="50" charset="-128"/>
                <a:ea typeface="HG丸ｺﾞｼｯｸM-PRO" panose="020F0600000000000000" pitchFamily="50" charset="-128"/>
              </a:rPr>
              <a:t>災害廃棄物</a:t>
            </a:r>
            <a:r>
              <a:rPr lang="ja-JP" altLang="en-US" sz="1400" dirty="0">
                <a:latin typeface="HG丸ｺﾞｼｯｸM-PRO" panose="020F0600000000000000" pitchFamily="50" charset="-128"/>
                <a:ea typeface="HG丸ｺﾞｼｯｸM-PRO" panose="020F0600000000000000" pitchFamily="50" charset="-128"/>
              </a:rPr>
              <a:t>対策基礎</a:t>
            </a:r>
            <a:r>
              <a:rPr lang="ja-JP" altLang="ja-JP" sz="1400" dirty="0">
                <a:latin typeface="HG丸ｺﾞｼｯｸM-PRO" panose="020F0600000000000000" pitchFamily="50" charset="-128"/>
                <a:ea typeface="HG丸ｺﾞｼｯｸM-PRO" panose="020F0600000000000000" pitchFamily="50" charset="-128"/>
              </a:rPr>
              <a:t>研修</a:t>
            </a:r>
            <a:endParaRPr lang="zh-TW" altLang="en-US" sz="1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81497629"/>
      </p:ext>
    </p:extLst>
  </p:cSld>
  <p:clrMapOvr>
    <a:masterClrMapping/>
  </p:clrMapOvr>
  <mc:AlternateContent xmlns:mc="http://schemas.openxmlformats.org/markup-compatibility/2006" xmlns:p14="http://schemas.microsoft.com/office/powerpoint/2010/main">
    <mc:Choice Requires="p14">
      <p:transition spd="slow" p14:dur="2000" advTm="19522"/>
    </mc:Choice>
    <mc:Fallback xmlns="">
      <p:transition spd="slow" advTm="1952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AA6B8A0-01A7-44E2-B9BF-30FC522980EB}"/>
              </a:ext>
            </a:extLst>
          </p:cNvPr>
          <p:cNvSpPr>
            <a:spLocks noGrp="1"/>
          </p:cNvSpPr>
          <p:nvPr>
            <p:ph type="sldNum" sz="quarter" idx="12"/>
          </p:nvPr>
        </p:nvSpPr>
        <p:spPr>
          <a:xfrm>
            <a:off x="7453843" y="6426200"/>
            <a:ext cx="2228850" cy="365125"/>
          </a:xfrm>
        </p:spPr>
        <p:txBody>
          <a:bodyPr/>
          <a:lstStyle/>
          <a:p>
            <a:r>
              <a:rPr kumimoji="1" lang="ja-JP" altLang="en-US" dirty="0"/>
              <a:t>９</a:t>
            </a:r>
          </a:p>
        </p:txBody>
      </p:sp>
      <p:cxnSp>
        <p:nvCxnSpPr>
          <p:cNvPr id="3" name="直線コネクタ 2">
            <a:extLst>
              <a:ext uri="{FF2B5EF4-FFF2-40B4-BE49-F238E27FC236}">
                <a16:creationId xmlns:a16="http://schemas.microsoft.com/office/drawing/2014/main" id="{91CFF368-E57A-400A-9300-4E2411C3BF7E}"/>
              </a:ext>
            </a:extLst>
          </p:cNvPr>
          <p:cNvCxnSpPr/>
          <p:nvPr/>
        </p:nvCxnSpPr>
        <p:spPr>
          <a:xfrm>
            <a:off x="1008956" y="881570"/>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D1DAB259-AC42-40F4-8742-D010454E3632}"/>
              </a:ext>
            </a:extLst>
          </p:cNvPr>
          <p:cNvSpPr txBox="1"/>
          <p:nvPr/>
        </p:nvSpPr>
        <p:spPr>
          <a:xfrm>
            <a:off x="1397001" y="431800"/>
            <a:ext cx="7171267" cy="461665"/>
          </a:xfrm>
          <a:prstGeom prst="rect">
            <a:avLst/>
          </a:prstGeom>
          <a:noFill/>
        </p:spPr>
        <p:txBody>
          <a:bodyPr wrap="square" rtlCol="0">
            <a:spAutoFit/>
          </a:bodyPr>
          <a:lstStyle/>
          <a:p>
            <a:pPr algn="ctr"/>
            <a:r>
              <a:rPr lang="ja-JP" altLang="en-US" sz="2400" dirty="0"/>
              <a:t>災害時に発生するごみの量</a:t>
            </a:r>
          </a:p>
        </p:txBody>
      </p:sp>
      <p:pic>
        <p:nvPicPr>
          <p:cNvPr id="6" name="図 5">
            <a:extLst>
              <a:ext uri="{FF2B5EF4-FFF2-40B4-BE49-F238E27FC236}">
                <a16:creationId xmlns:a16="http://schemas.microsoft.com/office/drawing/2014/main" id="{661C034E-38DF-4274-BDBD-1AE7ED7E83C0}"/>
              </a:ext>
            </a:extLst>
          </p:cNvPr>
          <p:cNvPicPr>
            <a:picLocks noChangeAspect="1"/>
          </p:cNvPicPr>
          <p:nvPr/>
        </p:nvPicPr>
        <p:blipFill>
          <a:blip r:embed="rId3"/>
          <a:stretch>
            <a:fillRect/>
          </a:stretch>
        </p:blipFill>
        <p:spPr>
          <a:xfrm>
            <a:off x="1116933" y="1095943"/>
            <a:ext cx="7743163" cy="5541925"/>
          </a:xfrm>
          <a:prstGeom prst="rect">
            <a:avLst/>
          </a:prstGeom>
        </p:spPr>
      </p:pic>
    </p:spTree>
    <p:extLst>
      <p:ext uri="{BB962C8B-B14F-4D97-AF65-F5344CB8AC3E}">
        <p14:creationId xmlns:p14="http://schemas.microsoft.com/office/powerpoint/2010/main" val="916218630"/>
      </p:ext>
    </p:extLst>
  </p:cSld>
  <p:clrMapOvr>
    <a:masterClrMapping/>
  </p:clrMapOvr>
  <mc:AlternateContent xmlns:mc="http://schemas.openxmlformats.org/markup-compatibility/2006" xmlns:p14="http://schemas.microsoft.com/office/powerpoint/2010/main">
    <mc:Choice Requires="p14">
      <p:transition spd="slow" p14:dur="2000" advTm="67074"/>
    </mc:Choice>
    <mc:Fallback xmlns="">
      <p:transition spd="slow" advTm="6707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3394454-97AC-46C7-A00B-6E8C98C9C5F0}"/>
              </a:ext>
            </a:extLst>
          </p:cNvPr>
          <p:cNvSpPr>
            <a:spLocks noGrp="1"/>
          </p:cNvSpPr>
          <p:nvPr>
            <p:ph type="sldNum" sz="quarter" idx="12"/>
          </p:nvPr>
        </p:nvSpPr>
        <p:spPr>
          <a:xfrm>
            <a:off x="7433737" y="6337301"/>
            <a:ext cx="2311400" cy="365125"/>
          </a:xfrm>
        </p:spPr>
        <p:txBody>
          <a:bodyPr/>
          <a:lstStyle/>
          <a:p>
            <a:r>
              <a:rPr kumimoji="1" lang="ja-JP" altLang="en-US" sz="1800" dirty="0"/>
              <a:t>１０</a:t>
            </a:r>
          </a:p>
        </p:txBody>
      </p:sp>
      <p:cxnSp>
        <p:nvCxnSpPr>
          <p:cNvPr id="3" name="直線コネクタ 2">
            <a:extLst>
              <a:ext uri="{FF2B5EF4-FFF2-40B4-BE49-F238E27FC236}">
                <a16:creationId xmlns:a16="http://schemas.microsoft.com/office/drawing/2014/main" id="{4749C262-4A10-484C-8246-260C48C7341C}"/>
              </a:ext>
            </a:extLst>
          </p:cNvPr>
          <p:cNvCxnSpPr/>
          <p:nvPr/>
        </p:nvCxnSpPr>
        <p:spPr>
          <a:xfrm flipV="1">
            <a:off x="1086394" y="881570"/>
            <a:ext cx="7990322" cy="11894"/>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B7C21B7-4150-474E-80FD-291A374B0E24}"/>
              </a:ext>
            </a:extLst>
          </p:cNvPr>
          <p:cNvSpPr txBox="1"/>
          <p:nvPr/>
        </p:nvSpPr>
        <p:spPr>
          <a:xfrm>
            <a:off x="1252282" y="474318"/>
            <a:ext cx="7503043" cy="461665"/>
          </a:xfrm>
          <a:prstGeom prst="rect">
            <a:avLst/>
          </a:prstGeom>
          <a:noFill/>
        </p:spPr>
        <p:txBody>
          <a:bodyPr wrap="square" rtlCol="0">
            <a:spAutoFit/>
          </a:bodyPr>
          <a:lstStyle/>
          <a:p>
            <a:pPr algn="ctr"/>
            <a:r>
              <a:rPr lang="ja-JP" altLang="en-US" sz="2400" dirty="0"/>
              <a:t>災害時に発生するごみの処理の流れ（東日本大震災）</a:t>
            </a:r>
          </a:p>
        </p:txBody>
      </p:sp>
      <p:pic>
        <p:nvPicPr>
          <p:cNvPr id="7" name="図 6">
            <a:extLst>
              <a:ext uri="{FF2B5EF4-FFF2-40B4-BE49-F238E27FC236}">
                <a16:creationId xmlns:a16="http://schemas.microsoft.com/office/drawing/2014/main" id="{6F50F1FC-4D59-4B9B-9E9D-69AE10AC9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251" y="1137477"/>
            <a:ext cx="8754697" cy="3296110"/>
          </a:xfrm>
          <a:prstGeom prst="rect">
            <a:avLst/>
          </a:prstGeom>
        </p:spPr>
      </p:pic>
      <p:sp>
        <p:nvSpPr>
          <p:cNvPr id="8" name="左中かっこ 7">
            <a:extLst>
              <a:ext uri="{FF2B5EF4-FFF2-40B4-BE49-F238E27FC236}">
                <a16:creationId xmlns:a16="http://schemas.microsoft.com/office/drawing/2014/main" id="{89FB9A5E-0249-43EC-A3F9-B420B6624C08}"/>
              </a:ext>
            </a:extLst>
          </p:cNvPr>
          <p:cNvSpPr/>
          <p:nvPr/>
        </p:nvSpPr>
        <p:spPr>
          <a:xfrm rot="16200000">
            <a:off x="3771903" y="3556000"/>
            <a:ext cx="347134" cy="2116668"/>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p>
        </p:txBody>
      </p:sp>
      <p:sp>
        <p:nvSpPr>
          <p:cNvPr id="9" name="テキスト ボックス 8">
            <a:extLst>
              <a:ext uri="{FF2B5EF4-FFF2-40B4-BE49-F238E27FC236}">
                <a16:creationId xmlns:a16="http://schemas.microsoft.com/office/drawing/2014/main" id="{0A473C68-802D-4F49-97A5-EA3040463FA2}"/>
              </a:ext>
            </a:extLst>
          </p:cNvPr>
          <p:cNvSpPr txBox="1"/>
          <p:nvPr/>
        </p:nvSpPr>
        <p:spPr>
          <a:xfrm>
            <a:off x="3039533" y="4851400"/>
            <a:ext cx="1684866" cy="861774"/>
          </a:xfrm>
          <a:prstGeom prst="rect">
            <a:avLst/>
          </a:prstGeom>
          <a:noFill/>
        </p:spPr>
        <p:txBody>
          <a:bodyPr wrap="square" rtlCol="0">
            <a:spAutoFit/>
          </a:bodyPr>
          <a:lstStyle/>
          <a:p>
            <a:pPr algn="ctr"/>
            <a:r>
              <a:rPr lang="ja-JP" altLang="en-US" b="1" dirty="0"/>
              <a:t>一次仮置場</a:t>
            </a:r>
            <a:endParaRPr lang="en-US" altLang="ja-JP" b="1" dirty="0"/>
          </a:p>
          <a:p>
            <a:pPr algn="ctr"/>
            <a:r>
              <a:rPr lang="ja-JP" altLang="en-US" sz="1600" dirty="0"/>
              <a:t>粗選別</a:t>
            </a:r>
            <a:endParaRPr lang="en-US" altLang="ja-JP" sz="1600" dirty="0"/>
          </a:p>
          <a:p>
            <a:pPr algn="ctr"/>
            <a:r>
              <a:rPr lang="ja-JP" altLang="en-US" sz="1600" dirty="0"/>
              <a:t>危険物の除去等</a:t>
            </a:r>
          </a:p>
        </p:txBody>
      </p:sp>
      <p:sp>
        <p:nvSpPr>
          <p:cNvPr id="10" name="左中かっこ 9">
            <a:extLst>
              <a:ext uri="{FF2B5EF4-FFF2-40B4-BE49-F238E27FC236}">
                <a16:creationId xmlns:a16="http://schemas.microsoft.com/office/drawing/2014/main" id="{75546490-41B8-4DA5-BBCE-DDE8A6BBF7EF}"/>
              </a:ext>
            </a:extLst>
          </p:cNvPr>
          <p:cNvSpPr/>
          <p:nvPr/>
        </p:nvSpPr>
        <p:spPr>
          <a:xfrm rot="16200000">
            <a:off x="5979587" y="3587752"/>
            <a:ext cx="347134" cy="210396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p>
        </p:txBody>
      </p:sp>
      <p:sp>
        <p:nvSpPr>
          <p:cNvPr id="11" name="テキスト ボックス 10">
            <a:extLst>
              <a:ext uri="{FF2B5EF4-FFF2-40B4-BE49-F238E27FC236}">
                <a16:creationId xmlns:a16="http://schemas.microsoft.com/office/drawing/2014/main" id="{4F0772D3-B61D-49BD-9D46-7A3528AABFBA}"/>
              </a:ext>
            </a:extLst>
          </p:cNvPr>
          <p:cNvSpPr txBox="1"/>
          <p:nvPr/>
        </p:nvSpPr>
        <p:spPr>
          <a:xfrm>
            <a:off x="5384801" y="4859866"/>
            <a:ext cx="1684866" cy="1107996"/>
          </a:xfrm>
          <a:prstGeom prst="rect">
            <a:avLst/>
          </a:prstGeom>
          <a:noFill/>
        </p:spPr>
        <p:txBody>
          <a:bodyPr wrap="square" rtlCol="0">
            <a:spAutoFit/>
          </a:bodyPr>
          <a:lstStyle/>
          <a:p>
            <a:pPr algn="ctr"/>
            <a:r>
              <a:rPr lang="ja-JP" altLang="en-US" b="1" dirty="0"/>
              <a:t>二次仮置場</a:t>
            </a:r>
            <a:endParaRPr lang="en-US" altLang="ja-JP" b="1" dirty="0"/>
          </a:p>
          <a:p>
            <a:pPr algn="ctr"/>
            <a:r>
              <a:rPr lang="ja-JP" altLang="en-US" sz="1600" dirty="0"/>
              <a:t>破砕</a:t>
            </a:r>
            <a:endParaRPr lang="en-US" altLang="ja-JP" sz="1600" dirty="0"/>
          </a:p>
          <a:p>
            <a:pPr algn="ctr"/>
            <a:r>
              <a:rPr lang="ja-JP" altLang="en-US" sz="1600" dirty="0"/>
              <a:t>選別</a:t>
            </a:r>
            <a:endParaRPr lang="en-US" altLang="ja-JP" sz="1600" dirty="0"/>
          </a:p>
          <a:p>
            <a:pPr algn="ctr"/>
            <a:r>
              <a:rPr lang="ja-JP" altLang="en-US" sz="1600" dirty="0"/>
              <a:t>資源物の保管</a:t>
            </a:r>
          </a:p>
        </p:txBody>
      </p:sp>
      <p:sp>
        <p:nvSpPr>
          <p:cNvPr id="12" name="左中かっこ 11">
            <a:extLst>
              <a:ext uri="{FF2B5EF4-FFF2-40B4-BE49-F238E27FC236}">
                <a16:creationId xmlns:a16="http://schemas.microsoft.com/office/drawing/2014/main" id="{2315F639-C43D-44DD-A448-DFDF1E00E3B6}"/>
              </a:ext>
            </a:extLst>
          </p:cNvPr>
          <p:cNvSpPr/>
          <p:nvPr/>
        </p:nvSpPr>
        <p:spPr>
          <a:xfrm rot="16200000">
            <a:off x="8163987" y="3570819"/>
            <a:ext cx="347134" cy="210396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p>
        </p:txBody>
      </p:sp>
      <p:sp>
        <p:nvSpPr>
          <p:cNvPr id="13" name="テキスト ボックス 12">
            <a:extLst>
              <a:ext uri="{FF2B5EF4-FFF2-40B4-BE49-F238E27FC236}">
                <a16:creationId xmlns:a16="http://schemas.microsoft.com/office/drawing/2014/main" id="{5296E84B-D3FE-4C2C-BEC5-69EC482641AA}"/>
              </a:ext>
            </a:extLst>
          </p:cNvPr>
          <p:cNvSpPr txBox="1"/>
          <p:nvPr/>
        </p:nvSpPr>
        <p:spPr>
          <a:xfrm>
            <a:off x="7569201" y="4842933"/>
            <a:ext cx="1684866" cy="1107996"/>
          </a:xfrm>
          <a:prstGeom prst="rect">
            <a:avLst/>
          </a:prstGeom>
          <a:noFill/>
        </p:spPr>
        <p:txBody>
          <a:bodyPr wrap="square" rtlCol="0">
            <a:spAutoFit/>
          </a:bodyPr>
          <a:lstStyle/>
          <a:p>
            <a:pPr algn="ctr"/>
            <a:r>
              <a:rPr lang="ja-JP" altLang="en-US" b="1" dirty="0"/>
              <a:t>受け入れ先</a:t>
            </a:r>
            <a:endParaRPr lang="en-US" altLang="ja-JP" b="1" dirty="0"/>
          </a:p>
          <a:p>
            <a:pPr algn="ctr"/>
            <a:r>
              <a:rPr lang="ja-JP" altLang="en-US" sz="1600" dirty="0"/>
              <a:t>焼却</a:t>
            </a:r>
            <a:endParaRPr lang="en-US" altLang="ja-JP" sz="1600" dirty="0"/>
          </a:p>
          <a:p>
            <a:pPr algn="ctr"/>
            <a:r>
              <a:rPr lang="ja-JP" altLang="en-US" sz="1600" dirty="0"/>
              <a:t>埋立</a:t>
            </a:r>
            <a:endParaRPr lang="en-US" altLang="ja-JP" sz="1600" dirty="0"/>
          </a:p>
          <a:p>
            <a:pPr algn="ctr"/>
            <a:r>
              <a:rPr lang="ja-JP" altLang="en-US" sz="1600" dirty="0"/>
              <a:t>再利用</a:t>
            </a:r>
          </a:p>
        </p:txBody>
      </p:sp>
      <p:sp>
        <p:nvSpPr>
          <p:cNvPr id="14" name="左中かっこ 13">
            <a:extLst>
              <a:ext uri="{FF2B5EF4-FFF2-40B4-BE49-F238E27FC236}">
                <a16:creationId xmlns:a16="http://schemas.microsoft.com/office/drawing/2014/main" id="{0DF4D32B-8F5E-490F-B874-4F53A759A3A9}"/>
              </a:ext>
            </a:extLst>
          </p:cNvPr>
          <p:cNvSpPr/>
          <p:nvPr/>
        </p:nvSpPr>
        <p:spPr>
          <a:xfrm rot="16200000">
            <a:off x="1562103" y="3564466"/>
            <a:ext cx="347134" cy="2116668"/>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p>
        </p:txBody>
      </p:sp>
      <p:sp>
        <p:nvSpPr>
          <p:cNvPr id="15" name="テキスト ボックス 14">
            <a:extLst>
              <a:ext uri="{FF2B5EF4-FFF2-40B4-BE49-F238E27FC236}">
                <a16:creationId xmlns:a16="http://schemas.microsoft.com/office/drawing/2014/main" id="{8741183F-C44D-4101-A3D6-6BA677DC9B48}"/>
              </a:ext>
            </a:extLst>
          </p:cNvPr>
          <p:cNvSpPr txBox="1"/>
          <p:nvPr/>
        </p:nvSpPr>
        <p:spPr>
          <a:xfrm>
            <a:off x="829733" y="4859866"/>
            <a:ext cx="1684866" cy="861774"/>
          </a:xfrm>
          <a:prstGeom prst="rect">
            <a:avLst/>
          </a:prstGeom>
          <a:noFill/>
        </p:spPr>
        <p:txBody>
          <a:bodyPr wrap="square" rtlCol="0">
            <a:spAutoFit/>
          </a:bodyPr>
          <a:lstStyle/>
          <a:p>
            <a:pPr algn="ctr"/>
            <a:r>
              <a:rPr lang="ja-JP" altLang="en-US" b="1" dirty="0"/>
              <a:t>被災地域</a:t>
            </a:r>
            <a:endParaRPr lang="en-US" altLang="ja-JP" b="1" dirty="0"/>
          </a:p>
          <a:p>
            <a:pPr algn="ctr"/>
            <a:r>
              <a:rPr lang="ja-JP" altLang="en-US" sz="1600" dirty="0"/>
              <a:t>分別排出</a:t>
            </a:r>
            <a:endParaRPr lang="en-US" altLang="ja-JP" sz="1600" dirty="0"/>
          </a:p>
          <a:p>
            <a:pPr algn="ctr"/>
            <a:r>
              <a:rPr lang="ja-JP" altLang="en-US" sz="1600" dirty="0"/>
              <a:t>家屋解体</a:t>
            </a:r>
          </a:p>
        </p:txBody>
      </p:sp>
      <p:sp>
        <p:nvSpPr>
          <p:cNvPr id="16" name="テキスト ボックス 15">
            <a:extLst>
              <a:ext uri="{FF2B5EF4-FFF2-40B4-BE49-F238E27FC236}">
                <a16:creationId xmlns:a16="http://schemas.microsoft.com/office/drawing/2014/main" id="{A26DFC68-64AF-92C8-1653-607EAC6FBE2D}"/>
              </a:ext>
            </a:extLst>
          </p:cNvPr>
          <p:cNvSpPr txBox="1"/>
          <p:nvPr/>
        </p:nvSpPr>
        <p:spPr>
          <a:xfrm>
            <a:off x="296332" y="67066"/>
            <a:ext cx="7885643" cy="461665"/>
          </a:xfrm>
          <a:prstGeom prst="rect">
            <a:avLst/>
          </a:prstGeom>
          <a:solidFill>
            <a:schemeClr val="bg1"/>
          </a:solidFill>
        </p:spPr>
        <p:txBody>
          <a:bodyPr wrap="square" rtlCol="0">
            <a:spAutoFit/>
          </a:bodyPr>
          <a:lstStyle/>
          <a:p>
            <a:pPr algn="ctr"/>
            <a:endParaRPr lang="ja-JP" altLang="en-US" sz="2400" dirty="0"/>
          </a:p>
        </p:txBody>
      </p:sp>
    </p:spTree>
    <p:extLst>
      <p:ext uri="{BB962C8B-B14F-4D97-AF65-F5344CB8AC3E}">
        <p14:creationId xmlns:p14="http://schemas.microsoft.com/office/powerpoint/2010/main" val="1085485949"/>
      </p:ext>
    </p:extLst>
  </p:cSld>
  <p:clrMapOvr>
    <a:masterClrMapping/>
  </p:clrMapOvr>
  <mc:AlternateContent xmlns:mc="http://schemas.openxmlformats.org/markup-compatibility/2006" xmlns:p14="http://schemas.microsoft.com/office/powerpoint/2010/main">
    <mc:Choice Requires="p14">
      <p:transition spd="slow" p14:dur="2000" advTm="75538"/>
    </mc:Choice>
    <mc:Fallback xmlns="">
      <p:transition spd="slow" advTm="7553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32BD740-647D-49A1-8B5E-89FFC60E5C8F}"/>
              </a:ext>
            </a:extLst>
          </p:cNvPr>
          <p:cNvSpPr>
            <a:spLocks noGrp="1"/>
          </p:cNvSpPr>
          <p:nvPr>
            <p:ph type="sldNum" sz="quarter" idx="12"/>
          </p:nvPr>
        </p:nvSpPr>
        <p:spPr>
          <a:xfrm>
            <a:off x="7470775" y="6329881"/>
            <a:ext cx="2311400" cy="365125"/>
          </a:xfrm>
        </p:spPr>
        <p:txBody>
          <a:bodyPr/>
          <a:lstStyle/>
          <a:p>
            <a:r>
              <a:rPr kumimoji="1" lang="ja-JP" altLang="en-US" sz="1800" dirty="0"/>
              <a:t>１１</a:t>
            </a:r>
          </a:p>
        </p:txBody>
      </p:sp>
      <p:cxnSp>
        <p:nvCxnSpPr>
          <p:cNvPr id="3" name="直線コネクタ 2">
            <a:extLst>
              <a:ext uri="{FF2B5EF4-FFF2-40B4-BE49-F238E27FC236}">
                <a16:creationId xmlns:a16="http://schemas.microsoft.com/office/drawing/2014/main" id="{D10DA4C5-CCA8-426C-A72A-3F4AA40925C8}"/>
              </a:ext>
            </a:extLst>
          </p:cNvPr>
          <p:cNvCxnSpPr/>
          <p:nvPr/>
        </p:nvCxnSpPr>
        <p:spPr>
          <a:xfrm>
            <a:off x="1008956" y="746103"/>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A8004C05-34C0-4A40-8024-B86B91BAE0E7}"/>
              </a:ext>
            </a:extLst>
          </p:cNvPr>
          <p:cNvSpPr txBox="1"/>
          <p:nvPr/>
        </p:nvSpPr>
        <p:spPr>
          <a:xfrm>
            <a:off x="1210735" y="846668"/>
            <a:ext cx="7509934" cy="5262979"/>
          </a:xfrm>
          <a:prstGeom prst="rect">
            <a:avLst/>
          </a:prstGeom>
          <a:noFill/>
        </p:spPr>
        <p:txBody>
          <a:bodyPr wrap="square" rtlCol="0">
            <a:spAutoFit/>
          </a:bodyPr>
          <a:lstStyle/>
          <a:p>
            <a:pPr marL="285750" indent="-285750">
              <a:buFont typeface="Wingdings" panose="05000000000000000000" pitchFamily="2" charset="2"/>
              <a:buChar char="l"/>
            </a:pPr>
            <a:r>
              <a:rPr lang="ja-JP" altLang="en-US" sz="2400" b="1" dirty="0">
                <a:latin typeface="HGS創英角ﾎﾟｯﾌﾟ体" panose="040B0A00000000000000" pitchFamily="50" charset="-128"/>
                <a:ea typeface="HGS創英角ﾎﾟｯﾌﾟ体" panose="040B0A00000000000000" pitchFamily="50" charset="-128"/>
              </a:rPr>
              <a:t>一度に、大量に発生</a:t>
            </a: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r>
              <a:rPr lang="ja-JP" altLang="en-US" sz="2400" b="1" dirty="0">
                <a:latin typeface="HGS創英角ﾎﾟｯﾌﾟ体" panose="040B0A00000000000000" pitchFamily="50" charset="-128"/>
                <a:ea typeface="HGS創英角ﾎﾟｯﾌﾟ体" panose="040B0A00000000000000" pitchFamily="50" charset="-128"/>
              </a:rPr>
              <a:t>自治体が普段扱っていない性状の廃棄物が発生</a:t>
            </a: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r>
              <a:rPr lang="ja-JP" altLang="en-US" sz="2400" b="1" dirty="0">
                <a:latin typeface="HGS創英角ﾎﾟｯﾌﾟ体" panose="040B0A00000000000000" pitchFamily="50" charset="-128"/>
                <a:ea typeface="HGS創英角ﾎﾟｯﾌﾟ体" panose="040B0A00000000000000" pitchFamily="50" charset="-128"/>
              </a:rPr>
              <a:t>普段とは異なる量・質の業務が発生</a:t>
            </a: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endParaRPr lang="en-US" altLang="ja-JP" sz="2400" b="1" dirty="0">
              <a:latin typeface="HGS創英角ﾎﾟｯﾌﾟ体" panose="040B0A00000000000000" pitchFamily="50" charset="-128"/>
              <a:ea typeface="HGS創英角ﾎﾟｯﾌﾟ体" panose="040B0A00000000000000" pitchFamily="50" charset="-128"/>
            </a:endParaRPr>
          </a:p>
          <a:p>
            <a:pPr marL="285750" indent="-285750">
              <a:buFont typeface="Wingdings" panose="05000000000000000000" pitchFamily="2" charset="2"/>
              <a:buChar char="l"/>
            </a:pPr>
            <a:r>
              <a:rPr lang="ja-JP" altLang="en-US" sz="2400" b="1" dirty="0">
                <a:latin typeface="HGS創英角ﾎﾟｯﾌﾟ体" panose="040B0A00000000000000" pitchFamily="50" charset="-128"/>
                <a:ea typeface="HGS創英角ﾎﾟｯﾌﾟ体" panose="040B0A00000000000000" pitchFamily="50" charset="-128"/>
              </a:rPr>
              <a:t>災害時特有の状況</a:t>
            </a:r>
          </a:p>
        </p:txBody>
      </p:sp>
      <p:sp>
        <p:nvSpPr>
          <p:cNvPr id="6" name="テキスト ボックス 5">
            <a:extLst>
              <a:ext uri="{FF2B5EF4-FFF2-40B4-BE49-F238E27FC236}">
                <a16:creationId xmlns:a16="http://schemas.microsoft.com/office/drawing/2014/main" id="{7907793A-308B-4410-8230-BCC16273EAE0}"/>
              </a:ext>
            </a:extLst>
          </p:cNvPr>
          <p:cNvSpPr txBox="1"/>
          <p:nvPr/>
        </p:nvSpPr>
        <p:spPr>
          <a:xfrm>
            <a:off x="1735666" y="1307711"/>
            <a:ext cx="6106387" cy="646331"/>
          </a:xfrm>
          <a:prstGeom prst="rect">
            <a:avLst/>
          </a:prstGeom>
          <a:noFill/>
        </p:spPr>
        <p:txBody>
          <a:bodyPr wrap="square" rtlCol="0">
            <a:spAutoFit/>
          </a:bodyPr>
          <a:lstStyle/>
          <a:p>
            <a:pPr marL="285750" indent="-285750">
              <a:buFont typeface="Wingdings" panose="05000000000000000000" pitchFamily="2" charset="2"/>
              <a:buChar char="ü"/>
            </a:pPr>
            <a:r>
              <a:rPr lang="ja-JP" altLang="en-US" dirty="0"/>
              <a:t>年間発生量の〇〇倍</a:t>
            </a:r>
            <a:endParaRPr lang="en-US" altLang="ja-JP" dirty="0"/>
          </a:p>
          <a:p>
            <a:pPr marL="285750" indent="-285750">
              <a:buFont typeface="Wingdings" panose="05000000000000000000" pitchFamily="2" charset="2"/>
              <a:buChar char="ü"/>
            </a:pPr>
            <a:r>
              <a:rPr lang="ja-JP" altLang="en-US" dirty="0"/>
              <a:t>災害発生日の翌日から片付けごみの排出が始まる</a:t>
            </a:r>
          </a:p>
        </p:txBody>
      </p:sp>
      <p:sp>
        <p:nvSpPr>
          <p:cNvPr id="7" name="テキスト ボックス 6">
            <a:extLst>
              <a:ext uri="{FF2B5EF4-FFF2-40B4-BE49-F238E27FC236}">
                <a16:creationId xmlns:a16="http://schemas.microsoft.com/office/drawing/2014/main" id="{2452B48D-828B-4350-96E6-8D19E5212124}"/>
              </a:ext>
            </a:extLst>
          </p:cNvPr>
          <p:cNvSpPr txBox="1"/>
          <p:nvPr/>
        </p:nvSpPr>
        <p:spPr>
          <a:xfrm>
            <a:off x="1735665" y="2759636"/>
            <a:ext cx="7425268" cy="923330"/>
          </a:xfrm>
          <a:prstGeom prst="rect">
            <a:avLst/>
          </a:prstGeom>
          <a:noFill/>
        </p:spPr>
        <p:txBody>
          <a:bodyPr wrap="square" rtlCol="0">
            <a:spAutoFit/>
          </a:bodyPr>
          <a:lstStyle/>
          <a:p>
            <a:pPr marL="285750" indent="-285750">
              <a:buFont typeface="Wingdings" panose="05000000000000000000" pitchFamily="2" charset="2"/>
              <a:buChar char="ü"/>
            </a:pPr>
            <a:r>
              <a:rPr lang="ja-JP" altLang="en-US" dirty="0"/>
              <a:t>災害廃棄物は「一般廃棄物」</a:t>
            </a:r>
            <a:endParaRPr lang="en-US" altLang="ja-JP" dirty="0"/>
          </a:p>
          <a:p>
            <a:pPr marL="285750" indent="-285750">
              <a:buFont typeface="Wingdings" panose="05000000000000000000" pitchFamily="2" charset="2"/>
              <a:buChar char="ü"/>
            </a:pPr>
            <a:r>
              <a:rPr lang="ja-JP" altLang="en-US" dirty="0"/>
              <a:t>でも実際には解体ごみや危険物等、産業廃棄物に近いものが大量に発生する</a:t>
            </a:r>
          </a:p>
        </p:txBody>
      </p:sp>
      <p:sp>
        <p:nvSpPr>
          <p:cNvPr id="8" name="テキスト ボックス 7">
            <a:extLst>
              <a:ext uri="{FF2B5EF4-FFF2-40B4-BE49-F238E27FC236}">
                <a16:creationId xmlns:a16="http://schemas.microsoft.com/office/drawing/2014/main" id="{9E7C10D7-E961-4133-B0EE-FD4CB2DE9768}"/>
              </a:ext>
            </a:extLst>
          </p:cNvPr>
          <p:cNvSpPr txBox="1"/>
          <p:nvPr/>
        </p:nvSpPr>
        <p:spPr>
          <a:xfrm>
            <a:off x="1735665" y="4194482"/>
            <a:ext cx="7425268" cy="1200329"/>
          </a:xfrm>
          <a:prstGeom prst="rect">
            <a:avLst/>
          </a:prstGeom>
          <a:noFill/>
        </p:spPr>
        <p:txBody>
          <a:bodyPr wrap="square" rtlCol="0">
            <a:spAutoFit/>
          </a:bodyPr>
          <a:lstStyle/>
          <a:p>
            <a:pPr marL="285750" indent="-285750">
              <a:buFont typeface="Wingdings" panose="05000000000000000000" pitchFamily="2" charset="2"/>
              <a:buChar char="ü"/>
            </a:pPr>
            <a:r>
              <a:rPr lang="ja-JP" altLang="en-US" dirty="0"/>
              <a:t>支援の受け入れ、他組織との連携</a:t>
            </a:r>
            <a:endParaRPr lang="en-US" altLang="ja-JP" dirty="0"/>
          </a:p>
          <a:p>
            <a:pPr marL="285750" indent="-285750">
              <a:buFont typeface="Wingdings" panose="05000000000000000000" pitchFamily="2" charset="2"/>
              <a:buChar char="ü"/>
            </a:pPr>
            <a:r>
              <a:rPr lang="ja-JP" altLang="en-US" dirty="0"/>
              <a:t>技術系（</a:t>
            </a:r>
            <a:r>
              <a:rPr lang="en-US" altLang="ja-JP" dirty="0"/>
              <a:t>ex.</a:t>
            </a:r>
            <a:r>
              <a:rPr lang="ja-JP" altLang="en-US" dirty="0"/>
              <a:t>土木積算）と事務系（</a:t>
            </a:r>
            <a:r>
              <a:rPr lang="en-US" altLang="ja-JP" dirty="0"/>
              <a:t>ex.</a:t>
            </a:r>
            <a:r>
              <a:rPr lang="ja-JP" altLang="en-US" dirty="0"/>
              <a:t>外注管理、災害査定対応等）の両方の業務が求められる</a:t>
            </a:r>
            <a:endParaRPr lang="en-US" altLang="ja-JP" dirty="0"/>
          </a:p>
          <a:p>
            <a:pPr marL="285750" indent="-285750">
              <a:buFont typeface="Wingdings" panose="05000000000000000000" pitchFamily="2" charset="2"/>
              <a:buChar char="ü"/>
            </a:pPr>
            <a:r>
              <a:rPr lang="ja-JP" altLang="en-US" dirty="0"/>
              <a:t>住民への対応</a:t>
            </a:r>
          </a:p>
        </p:txBody>
      </p:sp>
      <p:sp>
        <p:nvSpPr>
          <p:cNvPr id="9" name="テキスト ボックス 8">
            <a:extLst>
              <a:ext uri="{FF2B5EF4-FFF2-40B4-BE49-F238E27FC236}">
                <a16:creationId xmlns:a16="http://schemas.microsoft.com/office/drawing/2014/main" id="{67E52254-0634-42FA-B016-235CA7D2566E}"/>
              </a:ext>
            </a:extLst>
          </p:cNvPr>
          <p:cNvSpPr txBox="1"/>
          <p:nvPr/>
        </p:nvSpPr>
        <p:spPr>
          <a:xfrm>
            <a:off x="1718731" y="6047145"/>
            <a:ext cx="7425268" cy="646331"/>
          </a:xfrm>
          <a:prstGeom prst="rect">
            <a:avLst/>
          </a:prstGeom>
          <a:noFill/>
        </p:spPr>
        <p:txBody>
          <a:bodyPr wrap="square" rtlCol="0">
            <a:spAutoFit/>
          </a:bodyPr>
          <a:lstStyle/>
          <a:p>
            <a:pPr marL="285750" indent="-285750">
              <a:buFont typeface="Wingdings" panose="05000000000000000000" pitchFamily="2" charset="2"/>
              <a:buChar char="ü"/>
            </a:pPr>
            <a:r>
              <a:rPr lang="ja-JP" altLang="en-US" dirty="0"/>
              <a:t>情報網の寸断、住民広報への限界</a:t>
            </a:r>
            <a:endParaRPr lang="en-US" altLang="ja-JP" dirty="0"/>
          </a:p>
          <a:p>
            <a:pPr marL="285750" indent="-285750">
              <a:buFont typeface="Wingdings" panose="05000000000000000000" pitchFamily="2" charset="2"/>
              <a:buChar char="ü"/>
            </a:pPr>
            <a:r>
              <a:rPr lang="ja-JP" altLang="en-US" dirty="0"/>
              <a:t>施設、機材の被災</a:t>
            </a:r>
          </a:p>
        </p:txBody>
      </p:sp>
      <p:sp>
        <p:nvSpPr>
          <p:cNvPr id="10" name="テキスト ボックス 9">
            <a:extLst>
              <a:ext uri="{FF2B5EF4-FFF2-40B4-BE49-F238E27FC236}">
                <a16:creationId xmlns:a16="http://schemas.microsoft.com/office/drawing/2014/main" id="{6CA5EC95-BFB4-5359-8A4B-C3AD3599B86B}"/>
              </a:ext>
            </a:extLst>
          </p:cNvPr>
          <p:cNvSpPr txBox="1"/>
          <p:nvPr/>
        </p:nvSpPr>
        <p:spPr>
          <a:xfrm>
            <a:off x="370418" y="62396"/>
            <a:ext cx="7659157" cy="461665"/>
          </a:xfrm>
          <a:prstGeom prst="rect">
            <a:avLst/>
          </a:prstGeom>
          <a:solidFill>
            <a:schemeClr val="bg1"/>
          </a:solidFill>
        </p:spPr>
        <p:txBody>
          <a:bodyPr wrap="square" rtlCol="0">
            <a:spAutoFit/>
          </a:bodyPr>
          <a:lstStyle/>
          <a:p>
            <a:pPr algn="ctr"/>
            <a:endParaRPr lang="ja-JP" altLang="en-US" sz="2400" dirty="0"/>
          </a:p>
        </p:txBody>
      </p:sp>
      <p:sp>
        <p:nvSpPr>
          <p:cNvPr id="4" name="テキスト ボックス 3">
            <a:extLst>
              <a:ext uri="{FF2B5EF4-FFF2-40B4-BE49-F238E27FC236}">
                <a16:creationId xmlns:a16="http://schemas.microsoft.com/office/drawing/2014/main" id="{27AA1FA2-541E-4DD9-BAC8-EDAB44F3388A}"/>
              </a:ext>
            </a:extLst>
          </p:cNvPr>
          <p:cNvSpPr txBox="1"/>
          <p:nvPr/>
        </p:nvSpPr>
        <p:spPr>
          <a:xfrm>
            <a:off x="1380068" y="193712"/>
            <a:ext cx="7171267" cy="461665"/>
          </a:xfrm>
          <a:prstGeom prst="rect">
            <a:avLst/>
          </a:prstGeom>
          <a:noFill/>
        </p:spPr>
        <p:txBody>
          <a:bodyPr wrap="square" rtlCol="0">
            <a:spAutoFit/>
          </a:bodyPr>
          <a:lstStyle/>
          <a:p>
            <a:pPr algn="ctr"/>
            <a:r>
              <a:rPr lang="ja-JP" altLang="en-US" sz="2400" dirty="0"/>
              <a:t>災害時の行政能力の限界</a:t>
            </a:r>
          </a:p>
        </p:txBody>
      </p:sp>
    </p:spTree>
    <p:extLst>
      <p:ext uri="{BB962C8B-B14F-4D97-AF65-F5344CB8AC3E}">
        <p14:creationId xmlns:p14="http://schemas.microsoft.com/office/powerpoint/2010/main" val="1252854207"/>
      </p:ext>
    </p:extLst>
  </p:cSld>
  <p:clrMapOvr>
    <a:masterClrMapping/>
  </p:clrMapOvr>
  <mc:AlternateContent xmlns:mc="http://schemas.openxmlformats.org/markup-compatibility/2006" xmlns:p14="http://schemas.microsoft.com/office/powerpoint/2010/main">
    <mc:Choice Requires="p14">
      <p:transition spd="slow" p14:dur="2000" advTm="55255"/>
    </mc:Choice>
    <mc:Fallback xmlns="">
      <p:transition spd="slow" advTm="5525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D7E65AC-7A3C-4741-9E97-F524B626F4AA}"/>
              </a:ext>
            </a:extLst>
          </p:cNvPr>
          <p:cNvSpPr>
            <a:spLocks noGrp="1"/>
          </p:cNvSpPr>
          <p:nvPr>
            <p:ph type="sldNum" sz="quarter" idx="12"/>
          </p:nvPr>
        </p:nvSpPr>
        <p:spPr>
          <a:xfrm>
            <a:off x="7499350" y="6356351"/>
            <a:ext cx="2311400" cy="365125"/>
          </a:xfrm>
        </p:spPr>
        <p:txBody>
          <a:bodyPr/>
          <a:lstStyle/>
          <a:p>
            <a:r>
              <a:rPr kumimoji="1" lang="ja-JP" altLang="en-US" sz="1800" dirty="0"/>
              <a:t>１２</a:t>
            </a:r>
          </a:p>
        </p:txBody>
      </p:sp>
      <p:cxnSp>
        <p:nvCxnSpPr>
          <p:cNvPr id="3" name="直線コネクタ 2">
            <a:extLst>
              <a:ext uri="{FF2B5EF4-FFF2-40B4-BE49-F238E27FC236}">
                <a16:creationId xmlns:a16="http://schemas.microsoft.com/office/drawing/2014/main" id="{CDA04ADA-0AF7-4F00-A3C5-A88546F4A9AB}"/>
              </a:ext>
            </a:extLst>
          </p:cNvPr>
          <p:cNvCxnSpPr/>
          <p:nvPr/>
        </p:nvCxnSpPr>
        <p:spPr>
          <a:xfrm>
            <a:off x="919120" y="1170410"/>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877976D5-47AF-4C05-BDEF-30B73A8B847F}"/>
              </a:ext>
            </a:extLst>
          </p:cNvPr>
          <p:cNvSpPr txBox="1"/>
          <p:nvPr/>
        </p:nvSpPr>
        <p:spPr>
          <a:xfrm>
            <a:off x="770467" y="662964"/>
            <a:ext cx="8365066" cy="523220"/>
          </a:xfrm>
          <a:prstGeom prst="rect">
            <a:avLst/>
          </a:prstGeom>
          <a:noFill/>
        </p:spPr>
        <p:txBody>
          <a:bodyPr wrap="square" rtlCol="0">
            <a:spAutoFit/>
          </a:bodyPr>
          <a:lstStyle/>
          <a:p>
            <a:pPr algn="ctr"/>
            <a:r>
              <a:rPr lang="ja-JP" altLang="en-US" sz="2800" dirty="0"/>
              <a:t>大量の混合ごみが発生する</a:t>
            </a:r>
          </a:p>
        </p:txBody>
      </p:sp>
      <p:pic>
        <p:nvPicPr>
          <p:cNvPr id="5" name="図 4">
            <a:extLst>
              <a:ext uri="{FF2B5EF4-FFF2-40B4-BE49-F238E27FC236}">
                <a16:creationId xmlns:a16="http://schemas.microsoft.com/office/drawing/2014/main" id="{6872AEDC-D2AF-427C-BA63-77D190646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851" y="2153181"/>
            <a:ext cx="5012266" cy="3759199"/>
          </a:xfrm>
          <a:prstGeom prst="rect">
            <a:avLst/>
          </a:prstGeom>
        </p:spPr>
      </p:pic>
      <p:pic>
        <p:nvPicPr>
          <p:cNvPr id="6" name="図 5">
            <a:extLst>
              <a:ext uri="{FF2B5EF4-FFF2-40B4-BE49-F238E27FC236}">
                <a16:creationId xmlns:a16="http://schemas.microsoft.com/office/drawing/2014/main" id="{F7DBF163-CA07-4FFF-A18C-16FD4CD67E1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75993" y="2633557"/>
            <a:ext cx="4834707" cy="2639488"/>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5D30556E-617B-B91D-1698-08F7A4A4B945}"/>
              </a:ext>
            </a:extLst>
          </p:cNvPr>
          <p:cNvSpPr txBox="1"/>
          <p:nvPr/>
        </p:nvSpPr>
        <p:spPr>
          <a:xfrm>
            <a:off x="919120" y="139744"/>
            <a:ext cx="7659157" cy="523220"/>
          </a:xfrm>
          <a:prstGeom prst="rect">
            <a:avLst/>
          </a:prstGeom>
          <a:solidFill>
            <a:schemeClr val="bg1"/>
          </a:solidFill>
        </p:spPr>
        <p:txBody>
          <a:bodyPr wrap="square" rtlCol="0">
            <a:spAutoFit/>
          </a:bodyPr>
          <a:lstStyle/>
          <a:p>
            <a:pPr algn="ctr"/>
            <a:r>
              <a:rPr kumimoji="1" lang="ja-JP" altLang="en-US" sz="2400" dirty="0"/>
              <a:t>　</a:t>
            </a:r>
            <a:r>
              <a:rPr kumimoji="1" lang="en-US" altLang="ja-JP" sz="2800" dirty="0">
                <a:highlight>
                  <a:srgbClr val="FFFF00"/>
                </a:highlight>
              </a:rPr>
              <a:t>《</a:t>
            </a:r>
            <a:r>
              <a:rPr kumimoji="1" lang="ja-JP" altLang="en-US" sz="2800" dirty="0">
                <a:highlight>
                  <a:srgbClr val="FFFF00"/>
                </a:highlight>
              </a:rPr>
              <a:t>災害ごみの排出・収集過程でよく起きる問題</a:t>
            </a:r>
            <a:r>
              <a:rPr kumimoji="1" lang="en-US" altLang="ja-JP" sz="2800" dirty="0">
                <a:highlight>
                  <a:srgbClr val="FFFF00"/>
                </a:highlight>
              </a:rPr>
              <a:t>》</a:t>
            </a:r>
            <a:endParaRPr lang="ja-JP" altLang="en-US" sz="2800" dirty="0">
              <a:highlight>
                <a:srgbClr val="FFFF00"/>
              </a:highlight>
            </a:endParaRPr>
          </a:p>
        </p:txBody>
      </p:sp>
    </p:spTree>
    <p:extLst>
      <p:ext uri="{BB962C8B-B14F-4D97-AF65-F5344CB8AC3E}">
        <p14:creationId xmlns:p14="http://schemas.microsoft.com/office/powerpoint/2010/main" val="3015364458"/>
      </p:ext>
    </p:extLst>
  </p:cSld>
  <p:clrMapOvr>
    <a:masterClrMapping/>
  </p:clrMapOvr>
  <mc:AlternateContent xmlns:mc="http://schemas.openxmlformats.org/markup-compatibility/2006" xmlns:p14="http://schemas.microsoft.com/office/powerpoint/2010/main">
    <mc:Choice Requires="p14">
      <p:transition spd="slow" p14:dur="2000" advTm="30264"/>
    </mc:Choice>
    <mc:Fallback xmlns="">
      <p:transition spd="slow" advTm="3026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D42112B-7406-45FD-9235-879305624E26}"/>
              </a:ext>
            </a:extLst>
          </p:cNvPr>
          <p:cNvSpPr>
            <a:spLocks noGrp="1"/>
          </p:cNvSpPr>
          <p:nvPr>
            <p:ph type="sldNum" sz="quarter" idx="12"/>
          </p:nvPr>
        </p:nvSpPr>
        <p:spPr>
          <a:xfrm>
            <a:off x="7461250" y="6276978"/>
            <a:ext cx="2311400" cy="365125"/>
          </a:xfrm>
        </p:spPr>
        <p:txBody>
          <a:bodyPr/>
          <a:lstStyle/>
          <a:p>
            <a:r>
              <a:rPr kumimoji="1" lang="ja-JP" altLang="en-US" sz="1800" dirty="0"/>
              <a:t>１３</a:t>
            </a:r>
          </a:p>
        </p:txBody>
      </p:sp>
      <p:cxnSp>
        <p:nvCxnSpPr>
          <p:cNvPr id="3" name="直線コネクタ 2">
            <a:extLst>
              <a:ext uri="{FF2B5EF4-FFF2-40B4-BE49-F238E27FC236}">
                <a16:creationId xmlns:a16="http://schemas.microsoft.com/office/drawing/2014/main" id="{D38990EE-E9BC-4CC6-B082-D14FDB8AAC3F}"/>
              </a:ext>
            </a:extLst>
          </p:cNvPr>
          <p:cNvCxnSpPr/>
          <p:nvPr/>
        </p:nvCxnSpPr>
        <p:spPr>
          <a:xfrm>
            <a:off x="1008956" y="788435"/>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4609D26F-CEE1-4E15-B2A5-261128D6ABDC}"/>
              </a:ext>
            </a:extLst>
          </p:cNvPr>
          <p:cNvPicPr>
            <a:picLocks noChangeAspect="1"/>
          </p:cNvPicPr>
          <p:nvPr/>
        </p:nvPicPr>
        <p:blipFill>
          <a:blip r:embed="rId3"/>
          <a:stretch>
            <a:fillRect/>
          </a:stretch>
        </p:blipFill>
        <p:spPr>
          <a:xfrm>
            <a:off x="1002084" y="1265924"/>
            <a:ext cx="5079319" cy="3499298"/>
          </a:xfrm>
          <a:prstGeom prst="rect">
            <a:avLst/>
          </a:prstGeom>
        </p:spPr>
      </p:pic>
      <p:pic>
        <p:nvPicPr>
          <p:cNvPr id="6" name="図 5">
            <a:extLst>
              <a:ext uri="{FF2B5EF4-FFF2-40B4-BE49-F238E27FC236}">
                <a16:creationId xmlns:a16="http://schemas.microsoft.com/office/drawing/2014/main" id="{0446092E-2008-4FC9-8B74-3A9FC759B1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2978" y="3134786"/>
            <a:ext cx="4676422" cy="3507317"/>
          </a:xfrm>
          <a:prstGeom prst="rect">
            <a:avLst/>
          </a:prstGeom>
        </p:spPr>
      </p:pic>
      <p:sp>
        <p:nvSpPr>
          <p:cNvPr id="7" name="テキスト ボックス 6">
            <a:extLst>
              <a:ext uri="{FF2B5EF4-FFF2-40B4-BE49-F238E27FC236}">
                <a16:creationId xmlns:a16="http://schemas.microsoft.com/office/drawing/2014/main" id="{D629E91D-5B7E-4E4D-3365-26EDC93B0A32}"/>
              </a:ext>
            </a:extLst>
          </p:cNvPr>
          <p:cNvSpPr txBox="1"/>
          <p:nvPr/>
        </p:nvSpPr>
        <p:spPr>
          <a:xfrm>
            <a:off x="370418" y="62396"/>
            <a:ext cx="7659157" cy="461665"/>
          </a:xfrm>
          <a:prstGeom prst="rect">
            <a:avLst/>
          </a:prstGeom>
          <a:solidFill>
            <a:schemeClr val="bg1"/>
          </a:solidFill>
        </p:spPr>
        <p:txBody>
          <a:bodyPr wrap="square" rtlCol="0">
            <a:spAutoFit/>
          </a:bodyPr>
          <a:lstStyle/>
          <a:p>
            <a:pPr algn="ctr"/>
            <a:endParaRPr lang="ja-JP" altLang="en-US" sz="2400" dirty="0"/>
          </a:p>
        </p:txBody>
      </p:sp>
      <p:sp>
        <p:nvSpPr>
          <p:cNvPr id="4" name="テキスト ボックス 3">
            <a:extLst>
              <a:ext uri="{FF2B5EF4-FFF2-40B4-BE49-F238E27FC236}">
                <a16:creationId xmlns:a16="http://schemas.microsoft.com/office/drawing/2014/main" id="{880A38C9-CB6D-4523-9DDF-08C2FE83F812}"/>
              </a:ext>
            </a:extLst>
          </p:cNvPr>
          <p:cNvSpPr txBox="1"/>
          <p:nvPr/>
        </p:nvSpPr>
        <p:spPr>
          <a:xfrm>
            <a:off x="804332" y="228596"/>
            <a:ext cx="8365066" cy="523220"/>
          </a:xfrm>
          <a:prstGeom prst="rect">
            <a:avLst/>
          </a:prstGeom>
          <a:noFill/>
        </p:spPr>
        <p:txBody>
          <a:bodyPr wrap="square" rtlCol="0">
            <a:spAutoFit/>
          </a:bodyPr>
          <a:lstStyle/>
          <a:p>
            <a:pPr algn="ctr"/>
            <a:r>
              <a:rPr lang="ja-JP" altLang="en-US" sz="2800" dirty="0"/>
              <a:t>自治体が把握していないごみ置き場ができる</a:t>
            </a:r>
          </a:p>
        </p:txBody>
      </p:sp>
    </p:spTree>
    <p:extLst>
      <p:ext uri="{BB962C8B-B14F-4D97-AF65-F5344CB8AC3E}">
        <p14:creationId xmlns:p14="http://schemas.microsoft.com/office/powerpoint/2010/main" val="3497752528"/>
      </p:ext>
    </p:extLst>
  </p:cSld>
  <p:clrMapOvr>
    <a:masterClrMapping/>
  </p:clrMapOvr>
  <mc:AlternateContent xmlns:mc="http://schemas.openxmlformats.org/markup-compatibility/2006" xmlns:p14="http://schemas.microsoft.com/office/powerpoint/2010/main">
    <mc:Choice Requires="p14">
      <p:transition spd="slow" p14:dur="2000" advTm="26236"/>
    </mc:Choice>
    <mc:Fallback xmlns="">
      <p:transition spd="slow" advTm="2623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BA0B0BF-8728-410D-8C96-FC3DF921573C}"/>
              </a:ext>
            </a:extLst>
          </p:cNvPr>
          <p:cNvSpPr>
            <a:spLocks noGrp="1"/>
          </p:cNvSpPr>
          <p:nvPr>
            <p:ph type="sldNum" sz="quarter" idx="12"/>
          </p:nvPr>
        </p:nvSpPr>
        <p:spPr>
          <a:xfrm>
            <a:off x="7651451" y="6372108"/>
            <a:ext cx="2228850" cy="365125"/>
          </a:xfrm>
        </p:spPr>
        <p:txBody>
          <a:bodyPr/>
          <a:lstStyle/>
          <a:p>
            <a:r>
              <a:rPr kumimoji="1" lang="ja-JP" altLang="en-US" dirty="0"/>
              <a:t>１４</a:t>
            </a:r>
          </a:p>
        </p:txBody>
      </p:sp>
      <p:cxnSp>
        <p:nvCxnSpPr>
          <p:cNvPr id="3" name="直線コネクタ 2">
            <a:extLst>
              <a:ext uri="{FF2B5EF4-FFF2-40B4-BE49-F238E27FC236}">
                <a16:creationId xmlns:a16="http://schemas.microsoft.com/office/drawing/2014/main" id="{ACD9870F-09CD-4385-BD56-C4A9286E97B6}"/>
              </a:ext>
            </a:extLst>
          </p:cNvPr>
          <p:cNvCxnSpPr/>
          <p:nvPr/>
        </p:nvCxnSpPr>
        <p:spPr>
          <a:xfrm>
            <a:off x="1008956" y="788435"/>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D08EC3B3-9B93-421F-8418-B2A24DDCB868}"/>
              </a:ext>
            </a:extLst>
          </p:cNvPr>
          <p:cNvSpPr txBox="1"/>
          <p:nvPr/>
        </p:nvSpPr>
        <p:spPr>
          <a:xfrm>
            <a:off x="804332" y="228596"/>
            <a:ext cx="8365066" cy="523220"/>
          </a:xfrm>
          <a:prstGeom prst="rect">
            <a:avLst/>
          </a:prstGeom>
          <a:noFill/>
        </p:spPr>
        <p:txBody>
          <a:bodyPr wrap="square" rtlCol="0">
            <a:spAutoFit/>
          </a:bodyPr>
          <a:lstStyle/>
          <a:p>
            <a:pPr algn="ctr"/>
            <a:r>
              <a:rPr lang="ja-JP" altLang="en-US" sz="2800" dirty="0"/>
              <a:t>片付けに必要な人手が足りない</a:t>
            </a:r>
          </a:p>
        </p:txBody>
      </p:sp>
      <p:pic>
        <p:nvPicPr>
          <p:cNvPr id="1026" name="Picture 2">
            <a:extLst>
              <a:ext uri="{FF2B5EF4-FFF2-40B4-BE49-F238E27FC236}">
                <a16:creationId xmlns:a16="http://schemas.microsoft.com/office/drawing/2014/main" id="{FB25ACEF-2096-4F17-B7D6-AB5781E1B4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6094" y="1233576"/>
            <a:ext cx="2842810" cy="262530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a:extLst>
              <a:ext uri="{FF2B5EF4-FFF2-40B4-BE49-F238E27FC236}">
                <a16:creationId xmlns:a16="http://schemas.microsoft.com/office/drawing/2014/main" id="{97322822-809C-461A-B7D1-A133ABA35EBF}"/>
              </a:ext>
            </a:extLst>
          </p:cNvPr>
          <p:cNvGrpSpPr/>
          <p:nvPr/>
        </p:nvGrpSpPr>
        <p:grpSpPr>
          <a:xfrm>
            <a:off x="2216122" y="4339090"/>
            <a:ext cx="2362275" cy="2398143"/>
            <a:chOff x="4655959" y="1233576"/>
            <a:chExt cx="2362275" cy="2398143"/>
          </a:xfrm>
        </p:grpSpPr>
        <p:pic>
          <p:nvPicPr>
            <p:cNvPr id="1028" name="Picture 4">
              <a:extLst>
                <a:ext uri="{FF2B5EF4-FFF2-40B4-BE49-F238E27FC236}">
                  <a16:creationId xmlns:a16="http://schemas.microsoft.com/office/drawing/2014/main" id="{BA4C30C2-2F55-4331-BB72-B1B38253A3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5959" y="1431984"/>
              <a:ext cx="1570511" cy="21738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BEBFFA3-EF73-4BA6-B9A5-E5FCC2271C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5687" y="1233576"/>
              <a:ext cx="1732547" cy="239814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a:extLst>
              <a:ext uri="{FF2B5EF4-FFF2-40B4-BE49-F238E27FC236}">
                <a16:creationId xmlns:a16="http://schemas.microsoft.com/office/drawing/2014/main" id="{8A204624-8068-4A27-A796-066724AC1D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3519" y="4002656"/>
            <a:ext cx="1722787" cy="21566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20B9CBB-2F7B-40E3-8213-D12173122FF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73729" y="4051598"/>
            <a:ext cx="1162350" cy="224568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8E4BA9FA-8A7D-4B15-9FB7-01F02B1468E0}"/>
              </a:ext>
            </a:extLst>
          </p:cNvPr>
          <p:cNvSpPr txBox="1"/>
          <p:nvPr/>
        </p:nvSpPr>
        <p:spPr>
          <a:xfrm>
            <a:off x="4840858" y="1457864"/>
            <a:ext cx="4235858" cy="1938992"/>
          </a:xfrm>
          <a:prstGeom prst="rect">
            <a:avLst/>
          </a:prstGeom>
          <a:noFill/>
        </p:spPr>
        <p:txBody>
          <a:bodyPr wrap="square" rtlCol="0">
            <a:spAutoFit/>
          </a:bodyPr>
          <a:lstStyle/>
          <a:p>
            <a:r>
              <a:rPr lang="ja-JP" altLang="en-US" sz="2000" b="1" dirty="0"/>
              <a:t>大きな災害のとき、</a:t>
            </a:r>
            <a:endParaRPr lang="en-US" altLang="ja-JP" sz="2000" b="1" dirty="0"/>
          </a:p>
          <a:p>
            <a:r>
              <a:rPr lang="ja-JP" altLang="en-US" sz="2000" b="1" dirty="0"/>
              <a:t>広範囲の被害が出た災害のとき、</a:t>
            </a:r>
            <a:endParaRPr lang="en-US" altLang="ja-JP" sz="2000" b="1" dirty="0"/>
          </a:p>
          <a:p>
            <a:r>
              <a:rPr lang="ja-JP" altLang="en-US" sz="2000" b="1" dirty="0"/>
              <a:t>ライフラインが寸断された災害のとき、</a:t>
            </a:r>
            <a:endParaRPr lang="en-US" altLang="ja-JP" sz="2000" b="1" dirty="0"/>
          </a:p>
          <a:p>
            <a:endParaRPr lang="en-US" altLang="ja-JP" sz="2000" b="1" dirty="0"/>
          </a:p>
          <a:p>
            <a:r>
              <a:rPr lang="ja-JP" altLang="en-US" sz="2000" b="1" dirty="0"/>
              <a:t>十分なボランティアの支援が</a:t>
            </a:r>
            <a:endParaRPr lang="en-US" altLang="ja-JP" sz="2000" b="1" dirty="0"/>
          </a:p>
          <a:p>
            <a:r>
              <a:rPr lang="ja-JP" altLang="en-US" sz="2000" b="1" dirty="0"/>
              <a:t>得られないことも。</a:t>
            </a:r>
          </a:p>
        </p:txBody>
      </p:sp>
      <p:sp>
        <p:nvSpPr>
          <p:cNvPr id="12" name="テキスト ボックス 11">
            <a:extLst>
              <a:ext uri="{FF2B5EF4-FFF2-40B4-BE49-F238E27FC236}">
                <a16:creationId xmlns:a16="http://schemas.microsoft.com/office/drawing/2014/main" id="{CB553D27-E5E4-49F3-8D72-EE12D66774B7}"/>
              </a:ext>
            </a:extLst>
          </p:cNvPr>
          <p:cNvSpPr txBox="1"/>
          <p:nvPr/>
        </p:nvSpPr>
        <p:spPr>
          <a:xfrm>
            <a:off x="5424579" y="4638136"/>
            <a:ext cx="3925018" cy="1015663"/>
          </a:xfrm>
          <a:prstGeom prst="rect">
            <a:avLst/>
          </a:prstGeom>
          <a:noFill/>
        </p:spPr>
        <p:txBody>
          <a:bodyPr wrap="square" rtlCol="0">
            <a:spAutoFit/>
          </a:bodyPr>
          <a:lstStyle/>
          <a:p>
            <a:r>
              <a:rPr lang="ja-JP" altLang="en-US" sz="2000" b="1" dirty="0"/>
              <a:t>高齢者、妊婦、障害のある方等、</a:t>
            </a:r>
            <a:endParaRPr lang="en-US" altLang="ja-JP" sz="2000" b="1" dirty="0"/>
          </a:p>
          <a:p>
            <a:r>
              <a:rPr lang="ja-JP" altLang="en-US" sz="2000" b="1" dirty="0"/>
              <a:t>自力で片付けやごみの排出が</a:t>
            </a:r>
            <a:endParaRPr lang="en-US" altLang="ja-JP" sz="2000" b="1" dirty="0"/>
          </a:p>
          <a:p>
            <a:r>
              <a:rPr lang="ja-JP" altLang="en-US" sz="2000" b="1" dirty="0"/>
              <a:t>難しい人への支援も必要。</a:t>
            </a:r>
          </a:p>
        </p:txBody>
      </p:sp>
    </p:spTree>
    <p:extLst>
      <p:ext uri="{BB962C8B-B14F-4D97-AF65-F5344CB8AC3E}">
        <p14:creationId xmlns:p14="http://schemas.microsoft.com/office/powerpoint/2010/main" val="549056247"/>
      </p:ext>
    </p:extLst>
  </p:cSld>
  <p:clrMapOvr>
    <a:masterClrMapping/>
  </p:clrMapOvr>
  <mc:AlternateContent xmlns:mc="http://schemas.openxmlformats.org/markup-compatibility/2006" xmlns:p14="http://schemas.microsoft.com/office/powerpoint/2010/main">
    <mc:Choice Requires="p14">
      <p:transition spd="slow" p14:dur="2000" advTm="54345"/>
    </mc:Choice>
    <mc:Fallback xmlns="">
      <p:transition spd="slow" advTm="5434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333098" y="6341669"/>
            <a:ext cx="2311400" cy="365125"/>
          </a:xfrm>
        </p:spPr>
        <p:txBody>
          <a:bodyPr/>
          <a:lstStyle/>
          <a:p>
            <a:pPr defTabSz="844083"/>
            <a:r>
              <a:rPr kumimoji="1" lang="ja-JP" altLang="en-US" sz="1800" dirty="0">
                <a:solidFill>
                  <a:prstClr val="black"/>
                </a:solidFill>
                <a:latin typeface="Calibri" panose="020F0502020204030204"/>
                <a:ea typeface="ＭＳ Ｐゴシック" panose="020B0600070205080204" pitchFamily="50" charset="-128"/>
              </a:rPr>
              <a:t>１５</a:t>
            </a:r>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328" y="1347955"/>
            <a:ext cx="6023470" cy="3011735"/>
          </a:xfrm>
          <a:prstGeom prst="rect">
            <a:avLst/>
          </a:prstGeom>
        </p:spPr>
      </p:pic>
      <p:pic>
        <p:nvPicPr>
          <p:cNvPr id="14" name="図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72407" y="4439654"/>
            <a:ext cx="3481812" cy="2072501"/>
          </a:xfrm>
          <a:prstGeom prst="rect">
            <a:avLst/>
          </a:prstGeom>
          <a:ln w="12700">
            <a:solidFill>
              <a:schemeClr val="bg1"/>
            </a:solidFill>
          </a:ln>
        </p:spPr>
      </p:pic>
      <p:pic>
        <p:nvPicPr>
          <p:cNvPr id="15" name="図 1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417202" y="4433320"/>
            <a:ext cx="3492095" cy="2085390"/>
          </a:xfrm>
          <a:prstGeom prst="rect">
            <a:avLst/>
          </a:prstGeom>
          <a:ln w="12700">
            <a:solidFill>
              <a:schemeClr val="bg1"/>
            </a:solidFill>
          </a:ln>
        </p:spPr>
      </p:pic>
      <p:sp>
        <p:nvSpPr>
          <p:cNvPr id="7" name="正方形/長方形 6"/>
          <p:cNvSpPr/>
          <p:nvPr/>
        </p:nvSpPr>
        <p:spPr>
          <a:xfrm>
            <a:off x="732694" y="859769"/>
            <a:ext cx="8440615" cy="40721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Calibri" panose="020F0502020204030204"/>
              <a:ea typeface="ＭＳ Ｐゴシック" panose="020B0600070205080204" pitchFamily="50" charset="-128"/>
            </a:endParaRPr>
          </a:p>
        </p:txBody>
      </p:sp>
      <p:sp>
        <p:nvSpPr>
          <p:cNvPr id="8" name="テキスト ボックス 7"/>
          <p:cNvSpPr txBox="1"/>
          <p:nvPr/>
        </p:nvSpPr>
        <p:spPr>
          <a:xfrm>
            <a:off x="852305" y="933401"/>
            <a:ext cx="8240201" cy="348109"/>
          </a:xfrm>
          <a:prstGeom prst="rect">
            <a:avLst/>
          </a:prstGeom>
          <a:noFill/>
        </p:spPr>
        <p:txBody>
          <a:bodyPr wrap="square" rtlCol="0">
            <a:spAutoFit/>
          </a:bodyPr>
          <a:lstStyle/>
          <a:p>
            <a:pPr marL="165578" indent="-165578" defTabSz="779107"/>
            <a:r>
              <a:rPr lang="ja-JP" altLang="en-US" sz="1662" dirty="0">
                <a:solidFill>
                  <a:prstClr val="black"/>
                </a:solidFill>
                <a:latin typeface="メイリオ" panose="020B0604030504040204" pitchFamily="50" charset="-128"/>
                <a:ea typeface="メイリオ" panose="020B0604030504040204" pitchFamily="50" charset="-128"/>
              </a:rPr>
              <a:t>無管理の住民用仮置場の事例</a:t>
            </a:r>
          </a:p>
        </p:txBody>
      </p:sp>
      <p:cxnSp>
        <p:nvCxnSpPr>
          <p:cNvPr id="9" name="直線コネクタ 8">
            <a:extLst>
              <a:ext uri="{FF2B5EF4-FFF2-40B4-BE49-F238E27FC236}">
                <a16:creationId xmlns:a16="http://schemas.microsoft.com/office/drawing/2014/main" id="{ACD9870F-09CD-4385-BD56-C4A9286E97B6}"/>
              </a:ext>
            </a:extLst>
          </p:cNvPr>
          <p:cNvCxnSpPr/>
          <p:nvPr/>
        </p:nvCxnSpPr>
        <p:spPr>
          <a:xfrm>
            <a:off x="1008956" y="788435"/>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13D92ECD-13B0-CC1E-651F-3433B081C648}"/>
              </a:ext>
            </a:extLst>
          </p:cNvPr>
          <p:cNvSpPr txBox="1"/>
          <p:nvPr/>
        </p:nvSpPr>
        <p:spPr>
          <a:xfrm>
            <a:off x="370418" y="62396"/>
            <a:ext cx="7659157" cy="461665"/>
          </a:xfrm>
          <a:prstGeom prst="rect">
            <a:avLst/>
          </a:prstGeom>
          <a:solidFill>
            <a:schemeClr val="bg1"/>
          </a:solidFill>
        </p:spPr>
        <p:txBody>
          <a:bodyPr wrap="square" rtlCol="0">
            <a:spAutoFit/>
          </a:bodyPr>
          <a:lstStyle/>
          <a:p>
            <a:pPr algn="ctr"/>
            <a:endParaRPr lang="ja-JP" altLang="en-US" sz="2400" dirty="0"/>
          </a:p>
        </p:txBody>
      </p:sp>
      <p:sp>
        <p:nvSpPr>
          <p:cNvPr id="5" name="正方形/長方形 4">
            <a:extLst>
              <a:ext uri="{FF2B5EF4-FFF2-40B4-BE49-F238E27FC236}">
                <a16:creationId xmlns:a16="http://schemas.microsoft.com/office/drawing/2014/main" id="{226B817B-DD08-4841-81DD-F78EF6EF2E09}"/>
              </a:ext>
            </a:extLst>
          </p:cNvPr>
          <p:cNvSpPr/>
          <p:nvPr/>
        </p:nvSpPr>
        <p:spPr>
          <a:xfrm>
            <a:off x="752097" y="151206"/>
            <a:ext cx="8440615" cy="60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2800" dirty="0">
                <a:solidFill>
                  <a:schemeClr val="tx1"/>
                </a:solidFill>
                <a:latin typeface="游ゴシック" panose="020B0400000000000000" pitchFamily="50" charset="-128"/>
                <a:ea typeface="游ゴシック" panose="020B0400000000000000" pitchFamily="50" charset="-128"/>
              </a:rPr>
              <a:t>災害廃棄物の処理が長引く</a:t>
            </a:r>
          </a:p>
        </p:txBody>
      </p:sp>
    </p:spTree>
    <p:extLst>
      <p:ext uri="{BB962C8B-B14F-4D97-AF65-F5344CB8AC3E}">
        <p14:creationId xmlns:p14="http://schemas.microsoft.com/office/powerpoint/2010/main" val="416637386"/>
      </p:ext>
    </p:extLst>
  </p:cSld>
  <p:clrMapOvr>
    <a:masterClrMapping/>
  </p:clrMapOvr>
  <mc:AlternateContent xmlns:mc="http://schemas.openxmlformats.org/markup-compatibility/2006" xmlns:p14="http://schemas.microsoft.com/office/powerpoint/2010/main">
    <mc:Choice Requires="p14">
      <p:transition spd="slow" p14:dur="2000" advTm="17936"/>
    </mc:Choice>
    <mc:Fallback xmlns="">
      <p:transition spd="slow" advTm="1793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E7912D6-3FE1-460E-8F88-313591C17AA7}"/>
              </a:ext>
            </a:extLst>
          </p:cNvPr>
          <p:cNvSpPr>
            <a:spLocks noGrp="1"/>
          </p:cNvSpPr>
          <p:nvPr>
            <p:ph type="sldNum" sz="quarter" idx="12"/>
          </p:nvPr>
        </p:nvSpPr>
        <p:spPr>
          <a:xfrm>
            <a:off x="7413625" y="6356352"/>
            <a:ext cx="2311400" cy="365125"/>
          </a:xfrm>
        </p:spPr>
        <p:txBody>
          <a:bodyPr/>
          <a:lstStyle/>
          <a:p>
            <a:r>
              <a:rPr kumimoji="1" lang="ja-JP" altLang="en-US" sz="1800" dirty="0"/>
              <a:t>１６</a:t>
            </a:r>
          </a:p>
        </p:txBody>
      </p:sp>
      <p:cxnSp>
        <p:nvCxnSpPr>
          <p:cNvPr id="3" name="直線コネクタ 2">
            <a:extLst>
              <a:ext uri="{FF2B5EF4-FFF2-40B4-BE49-F238E27FC236}">
                <a16:creationId xmlns:a16="http://schemas.microsoft.com/office/drawing/2014/main" id="{0DACE94E-CEB0-4C7E-BD64-D37A3E274B5F}"/>
              </a:ext>
            </a:extLst>
          </p:cNvPr>
          <p:cNvCxnSpPr/>
          <p:nvPr/>
        </p:nvCxnSpPr>
        <p:spPr>
          <a:xfrm>
            <a:off x="1008956" y="788435"/>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325E78B4-E200-4965-81BF-666C96D86E87}"/>
              </a:ext>
            </a:extLst>
          </p:cNvPr>
          <p:cNvSpPr/>
          <p:nvPr/>
        </p:nvSpPr>
        <p:spPr>
          <a:xfrm>
            <a:off x="855455" y="1189818"/>
            <a:ext cx="8471139" cy="3970318"/>
          </a:xfrm>
          <a:prstGeom prst="rect">
            <a:avLst/>
          </a:prstGeom>
        </p:spPr>
        <p:txBody>
          <a:bodyPr wrap="square">
            <a:spAutoFit/>
          </a:bodyPr>
          <a:lstStyle/>
          <a:p>
            <a:pPr marL="457200" indent="-457200">
              <a:buFont typeface="Wingdings" panose="05000000000000000000" pitchFamily="2" charset="2"/>
              <a:buChar char="l"/>
            </a:pPr>
            <a:r>
              <a:rPr lang="ja-JP" altLang="en-US" sz="2800" dirty="0"/>
              <a:t>衛生環境の悪化（悪臭、害虫・害獣の発生など）</a:t>
            </a:r>
            <a:endParaRPr lang="en-US" altLang="ja-JP" sz="2800" dirty="0"/>
          </a:p>
          <a:p>
            <a:pPr marL="457200" indent="-457200">
              <a:buFont typeface="Wingdings" panose="05000000000000000000" pitchFamily="2" charset="2"/>
              <a:buChar char="l"/>
            </a:pPr>
            <a:endParaRPr lang="en-US" altLang="ja-JP" sz="2800" dirty="0"/>
          </a:p>
          <a:p>
            <a:pPr marL="457200" indent="-457200">
              <a:buFont typeface="Wingdings" panose="05000000000000000000" pitchFamily="2" charset="2"/>
              <a:buChar char="l"/>
            </a:pPr>
            <a:r>
              <a:rPr lang="ja-JP" altLang="en-US" sz="2800" dirty="0"/>
              <a:t>仮置場やごみ置場での火災発生</a:t>
            </a:r>
            <a:endParaRPr lang="en-US" altLang="ja-JP" sz="2800" dirty="0"/>
          </a:p>
          <a:p>
            <a:pPr marL="457200" indent="-457200">
              <a:buFont typeface="Wingdings" panose="05000000000000000000" pitchFamily="2" charset="2"/>
              <a:buChar char="l"/>
            </a:pPr>
            <a:endParaRPr lang="en-US" altLang="ja-JP" sz="2800" dirty="0"/>
          </a:p>
          <a:p>
            <a:pPr marL="457200" indent="-457200">
              <a:buFont typeface="Wingdings" panose="05000000000000000000" pitchFamily="2" charset="2"/>
              <a:buChar char="l"/>
            </a:pPr>
            <a:r>
              <a:rPr lang="ja-JP" altLang="en-US" sz="2800" dirty="0"/>
              <a:t>地域の復旧・復興の遅れ</a:t>
            </a:r>
            <a:endParaRPr lang="en-US" altLang="ja-JP" sz="2800" dirty="0"/>
          </a:p>
          <a:p>
            <a:pPr marL="457200" indent="-457200">
              <a:buFont typeface="Wingdings" panose="05000000000000000000" pitchFamily="2" charset="2"/>
              <a:buChar char="l"/>
            </a:pPr>
            <a:endParaRPr lang="en-US" altLang="ja-JP" sz="2800" dirty="0"/>
          </a:p>
          <a:p>
            <a:pPr marL="457200" indent="-457200">
              <a:buFont typeface="Wingdings" panose="05000000000000000000" pitchFamily="2" charset="2"/>
              <a:buChar char="l"/>
            </a:pPr>
            <a:r>
              <a:rPr lang="ja-JP" altLang="en-US" sz="2800" dirty="0"/>
              <a:t>処理費用の増大</a:t>
            </a:r>
            <a:endParaRPr lang="en-US" altLang="ja-JP" sz="2800" dirty="0"/>
          </a:p>
          <a:p>
            <a:pPr marL="457200" indent="-457200">
              <a:buFont typeface="Wingdings" panose="05000000000000000000" pitchFamily="2" charset="2"/>
              <a:buChar char="l"/>
            </a:pPr>
            <a:endParaRPr lang="en-US" altLang="ja-JP" sz="2800" dirty="0"/>
          </a:p>
          <a:p>
            <a:pPr marL="457200" indent="-457200">
              <a:buFont typeface="Wingdings" panose="05000000000000000000" pitchFamily="2" charset="2"/>
              <a:buChar char="l"/>
            </a:pPr>
            <a:r>
              <a:rPr lang="ja-JP" altLang="en-US" sz="2800" dirty="0"/>
              <a:t>環境負荷の増大</a:t>
            </a:r>
            <a:endParaRPr lang="en-US" altLang="ja-JP" sz="2800" dirty="0"/>
          </a:p>
        </p:txBody>
      </p:sp>
      <p:pic>
        <p:nvPicPr>
          <p:cNvPr id="7" name="図 6"/>
          <p:cNvPicPr>
            <a:picLocks noChangeAspect="1"/>
          </p:cNvPicPr>
          <p:nvPr/>
        </p:nvPicPr>
        <p:blipFill>
          <a:blip r:embed="rId3"/>
          <a:stretch>
            <a:fillRect/>
          </a:stretch>
        </p:blipFill>
        <p:spPr>
          <a:xfrm>
            <a:off x="4677731" y="3484220"/>
            <a:ext cx="4322439" cy="3237257"/>
          </a:xfrm>
          <a:prstGeom prst="rect">
            <a:avLst/>
          </a:prstGeom>
        </p:spPr>
      </p:pic>
      <p:sp>
        <p:nvSpPr>
          <p:cNvPr id="8" name="テキスト ボックス 19"/>
          <p:cNvSpPr txBox="1">
            <a:spLocks noChangeArrowheads="1"/>
          </p:cNvSpPr>
          <p:nvPr/>
        </p:nvSpPr>
        <p:spPr bwMode="auto">
          <a:xfrm>
            <a:off x="6455883" y="3649801"/>
            <a:ext cx="25442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None/>
            </a:pPr>
            <a:r>
              <a:rPr lang="ja-JP" altLang="en-US" sz="1600" b="1" dirty="0">
                <a:solidFill>
                  <a:schemeClr val="bg1"/>
                </a:solidFill>
                <a:latin typeface="ＭＳ ゴシック" panose="020B0609070205080204" pitchFamily="49" charset="-128"/>
                <a:ea typeface="ＭＳ ゴシック" panose="020B0609070205080204" pitchFamily="49" charset="-128"/>
              </a:rPr>
              <a:t>仮置場での火災発生事例</a:t>
            </a:r>
            <a:endParaRPr lang="en-US" altLang="ja-JP" sz="1600" b="1" dirty="0">
              <a:solidFill>
                <a:schemeClr val="bg1"/>
              </a:solidFill>
              <a:latin typeface="ＭＳ ゴシック" panose="020B0609070205080204" pitchFamily="49" charset="-128"/>
              <a:ea typeface="ＭＳ ゴシック" panose="020B0609070205080204" pitchFamily="49" charset="-128"/>
            </a:endParaRPr>
          </a:p>
          <a:p>
            <a:pPr algn="ctr" fontAlgn="base">
              <a:spcBef>
                <a:spcPct val="0"/>
              </a:spcBef>
              <a:spcAft>
                <a:spcPct val="0"/>
              </a:spcAft>
              <a:buNone/>
            </a:pPr>
            <a:r>
              <a:rPr lang="ja-JP" altLang="en-US" sz="1600" b="1" dirty="0">
                <a:solidFill>
                  <a:schemeClr val="bg1"/>
                </a:solidFill>
                <a:latin typeface="ＭＳ ゴシック" panose="020B0609070205080204" pitchFamily="49" charset="-128"/>
                <a:ea typeface="ＭＳ ゴシック" panose="020B0609070205080204" pitchFamily="49" charset="-128"/>
              </a:rPr>
              <a:t>平成</a:t>
            </a:r>
            <a:r>
              <a:rPr lang="en-US" altLang="ja-JP" sz="1600" b="1" dirty="0">
                <a:solidFill>
                  <a:schemeClr val="bg1"/>
                </a:solidFill>
                <a:latin typeface="ＭＳ ゴシック" panose="020B0609070205080204" pitchFamily="49" charset="-128"/>
                <a:ea typeface="ＭＳ ゴシック" panose="020B0609070205080204" pitchFamily="49" charset="-128"/>
              </a:rPr>
              <a:t>23</a:t>
            </a:r>
            <a:r>
              <a:rPr lang="ja-JP" altLang="en-US" sz="1600" b="1" dirty="0">
                <a:solidFill>
                  <a:schemeClr val="bg1"/>
                </a:solidFill>
                <a:latin typeface="ＭＳ ゴシック" panose="020B0609070205080204" pitchFamily="49" charset="-128"/>
                <a:ea typeface="ＭＳ ゴシック" panose="020B0609070205080204" pitchFamily="49" charset="-128"/>
              </a:rPr>
              <a:t>年</a:t>
            </a:r>
            <a:r>
              <a:rPr lang="en-US" altLang="ja-JP" sz="1600" b="1" dirty="0">
                <a:solidFill>
                  <a:schemeClr val="bg1"/>
                </a:solidFill>
                <a:latin typeface="ＭＳ ゴシック" panose="020B0609070205080204" pitchFamily="49" charset="-128"/>
                <a:ea typeface="ＭＳ ゴシック" panose="020B0609070205080204" pitchFamily="49" charset="-128"/>
              </a:rPr>
              <a:t>8</a:t>
            </a:r>
            <a:r>
              <a:rPr lang="ja-JP" altLang="en-US" sz="1600" b="1" dirty="0">
                <a:solidFill>
                  <a:schemeClr val="bg1"/>
                </a:solidFill>
                <a:latin typeface="ＭＳ ゴシック" panose="020B0609070205080204" pitchFamily="49" charset="-128"/>
                <a:ea typeface="ＭＳ ゴシック" panose="020B0609070205080204" pitchFamily="49" charset="-128"/>
              </a:rPr>
              <a:t>月宮城県石巻市</a:t>
            </a:r>
          </a:p>
        </p:txBody>
      </p:sp>
      <p:sp>
        <p:nvSpPr>
          <p:cNvPr id="9" name="テキスト ボックス 8">
            <a:extLst>
              <a:ext uri="{FF2B5EF4-FFF2-40B4-BE49-F238E27FC236}">
                <a16:creationId xmlns:a16="http://schemas.microsoft.com/office/drawing/2014/main" id="{3BB58533-E789-D676-1A91-03CAE5D78377}"/>
              </a:ext>
            </a:extLst>
          </p:cNvPr>
          <p:cNvSpPr txBox="1"/>
          <p:nvPr/>
        </p:nvSpPr>
        <p:spPr>
          <a:xfrm>
            <a:off x="370418" y="62396"/>
            <a:ext cx="7659157" cy="461665"/>
          </a:xfrm>
          <a:prstGeom prst="rect">
            <a:avLst/>
          </a:prstGeom>
          <a:solidFill>
            <a:schemeClr val="bg1"/>
          </a:solidFill>
        </p:spPr>
        <p:txBody>
          <a:bodyPr wrap="square" rtlCol="0">
            <a:spAutoFit/>
          </a:bodyPr>
          <a:lstStyle/>
          <a:p>
            <a:pPr algn="ctr"/>
            <a:endParaRPr lang="ja-JP" altLang="en-US" sz="2400" dirty="0"/>
          </a:p>
        </p:txBody>
      </p:sp>
      <p:sp>
        <p:nvSpPr>
          <p:cNvPr id="4" name="テキスト ボックス 3">
            <a:extLst>
              <a:ext uri="{FF2B5EF4-FFF2-40B4-BE49-F238E27FC236}">
                <a16:creationId xmlns:a16="http://schemas.microsoft.com/office/drawing/2014/main" id="{B2B21817-98EE-4585-B73D-059585C12D8D}"/>
              </a:ext>
            </a:extLst>
          </p:cNvPr>
          <p:cNvSpPr txBox="1"/>
          <p:nvPr/>
        </p:nvSpPr>
        <p:spPr>
          <a:xfrm>
            <a:off x="804332" y="228596"/>
            <a:ext cx="8365066" cy="523220"/>
          </a:xfrm>
          <a:prstGeom prst="rect">
            <a:avLst/>
          </a:prstGeom>
          <a:noFill/>
        </p:spPr>
        <p:txBody>
          <a:bodyPr wrap="square" rtlCol="0">
            <a:spAutoFit/>
          </a:bodyPr>
          <a:lstStyle/>
          <a:p>
            <a:pPr algn="ctr"/>
            <a:r>
              <a:rPr lang="ja-JP" altLang="en-US" sz="2800" dirty="0"/>
              <a:t>こうした問題によって発生するリスク</a:t>
            </a:r>
          </a:p>
        </p:txBody>
      </p:sp>
    </p:spTree>
    <p:extLst>
      <p:ext uri="{BB962C8B-B14F-4D97-AF65-F5344CB8AC3E}">
        <p14:creationId xmlns:p14="http://schemas.microsoft.com/office/powerpoint/2010/main" val="4023470021"/>
      </p:ext>
    </p:extLst>
  </p:cSld>
  <p:clrMapOvr>
    <a:masterClrMapping/>
  </p:clrMapOvr>
  <mc:AlternateContent xmlns:mc="http://schemas.openxmlformats.org/markup-compatibility/2006" xmlns:p14="http://schemas.microsoft.com/office/powerpoint/2010/main">
    <mc:Choice Requires="p14">
      <p:transition spd="slow" p14:dur="2000" advTm="26928"/>
    </mc:Choice>
    <mc:Fallback xmlns="">
      <p:transition spd="slow" advTm="2692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円/楕円 17"/>
          <p:cNvSpPr/>
          <p:nvPr/>
        </p:nvSpPr>
        <p:spPr>
          <a:xfrm>
            <a:off x="3723545" y="3295651"/>
            <a:ext cx="2458915" cy="202223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62" dirty="0"/>
          </a:p>
        </p:txBody>
      </p:sp>
      <p:sp>
        <p:nvSpPr>
          <p:cNvPr id="17" name="円/楕円 16"/>
          <p:cNvSpPr/>
          <p:nvPr/>
        </p:nvSpPr>
        <p:spPr>
          <a:xfrm>
            <a:off x="949569" y="2646484"/>
            <a:ext cx="3604846" cy="1959220"/>
          </a:xfrm>
          <a:prstGeom prst="ellipse">
            <a:avLst/>
          </a:prstGeom>
          <a:solidFill>
            <a:schemeClr val="accent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62" dirty="0"/>
          </a:p>
        </p:txBody>
      </p:sp>
      <p:sp>
        <p:nvSpPr>
          <p:cNvPr id="15" name="円/楕円 14"/>
          <p:cNvSpPr/>
          <p:nvPr/>
        </p:nvSpPr>
        <p:spPr>
          <a:xfrm>
            <a:off x="5377964" y="2646486"/>
            <a:ext cx="3449515" cy="1912327"/>
          </a:xfrm>
          <a:prstGeom prst="ellipse">
            <a:avLst/>
          </a:prstGeom>
          <a:solidFill>
            <a:schemeClr val="accent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62" dirty="0"/>
          </a:p>
        </p:txBody>
      </p:sp>
      <p:sp>
        <p:nvSpPr>
          <p:cNvPr id="13" name="円/楕円 12"/>
          <p:cNvSpPr/>
          <p:nvPr/>
        </p:nvSpPr>
        <p:spPr>
          <a:xfrm>
            <a:off x="2227386" y="4558812"/>
            <a:ext cx="5451231" cy="1975338"/>
          </a:xfrm>
          <a:prstGeom prst="ellipse">
            <a:avLst/>
          </a:prstGeom>
          <a:solidFill>
            <a:schemeClr val="accent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62" dirty="0"/>
          </a:p>
        </p:txBody>
      </p:sp>
      <p:sp>
        <p:nvSpPr>
          <p:cNvPr id="4" name="テキスト ボックス 3"/>
          <p:cNvSpPr txBox="1"/>
          <p:nvPr/>
        </p:nvSpPr>
        <p:spPr>
          <a:xfrm>
            <a:off x="949571" y="945175"/>
            <a:ext cx="8058150" cy="1626984"/>
          </a:xfrm>
          <a:prstGeom prst="rect">
            <a:avLst/>
          </a:prstGeom>
          <a:solidFill>
            <a:schemeClr val="accent6">
              <a:lumMod val="40000"/>
              <a:lumOff val="60000"/>
            </a:schemeClr>
          </a:solidFill>
          <a:ln w="28575">
            <a:solidFill>
              <a:schemeClr val="accent6">
                <a:lumMod val="75000"/>
              </a:schemeClr>
            </a:solidFill>
          </a:ln>
          <a:effectLst>
            <a:outerShdw blurRad="50800" dist="38100" dir="5400000" algn="t" rotWithShape="0">
              <a:prstClr val="black">
                <a:alpha val="40000"/>
              </a:prstClr>
            </a:outerShdw>
          </a:effectLst>
        </p:spPr>
        <p:txBody>
          <a:bodyPr>
            <a:spAutoFit/>
          </a:bodyPr>
          <a:lstStyle/>
          <a:p>
            <a:pPr eaLnBrk="1" hangingPunct="1">
              <a:defRPr/>
            </a:pPr>
            <a:r>
              <a:rPr lang="ja-JP" altLang="en-US" sz="1662" dirty="0">
                <a:latin typeface="+mn-ea"/>
              </a:rPr>
              <a:t>　災害廃棄物の処理は、被災した市民の衛生環境や安全を第一とし、スピード感を持って処理にあたることが重要。また、</a:t>
            </a:r>
            <a:r>
              <a:rPr lang="ja-JP" altLang="en-US" sz="1662" b="1" u="heavy" dirty="0">
                <a:solidFill>
                  <a:srgbClr val="FF0000"/>
                </a:solidFill>
                <a:latin typeface="+mn-ea"/>
              </a:rPr>
              <a:t>適切な分別を行う</a:t>
            </a:r>
            <a:r>
              <a:rPr lang="ja-JP" altLang="en-US" sz="1662" dirty="0">
                <a:latin typeface="+mn-ea"/>
              </a:rPr>
              <a:t>等、費用にも配慮しなければ、処理負担が自治体の財政を圧迫する事態にもなりかねない。</a:t>
            </a:r>
            <a:endParaRPr lang="en-US" altLang="ja-JP" sz="1662" dirty="0">
              <a:latin typeface="+mn-ea"/>
            </a:endParaRPr>
          </a:p>
          <a:p>
            <a:pPr eaLnBrk="1" hangingPunct="1">
              <a:defRPr/>
            </a:pPr>
            <a:endParaRPr lang="en-US" altLang="ja-JP" sz="1662" dirty="0">
              <a:latin typeface="+mn-ea"/>
            </a:endParaRPr>
          </a:p>
          <a:p>
            <a:pPr eaLnBrk="1" hangingPunct="1">
              <a:defRPr/>
            </a:pPr>
            <a:endParaRPr lang="en-US" altLang="ja-JP" sz="1662" dirty="0">
              <a:latin typeface="+mn-ea"/>
            </a:endParaRPr>
          </a:p>
          <a:p>
            <a:pPr eaLnBrk="1" hangingPunct="1">
              <a:defRPr/>
            </a:pPr>
            <a:endParaRPr lang="ja-JP" altLang="en-US" sz="1662" dirty="0">
              <a:latin typeface="+mn-ea"/>
            </a:endParaRPr>
          </a:p>
        </p:txBody>
      </p:sp>
      <p:sp>
        <p:nvSpPr>
          <p:cNvPr id="14343" name="テキスト ボックス 7"/>
          <p:cNvSpPr txBox="1">
            <a:spLocks noChangeArrowheads="1"/>
          </p:cNvSpPr>
          <p:nvPr/>
        </p:nvSpPr>
        <p:spPr bwMode="auto">
          <a:xfrm>
            <a:off x="2524860" y="4983774"/>
            <a:ext cx="4887491" cy="8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ja-JP" altLang="en-US" sz="1292" dirty="0">
                <a:latin typeface="HG丸ｺﾞｼｯｸM-PRO" panose="020F0600000000000000" pitchFamily="50" charset="-128"/>
                <a:ea typeface="HG丸ｺﾞｼｯｸM-PRO" panose="020F0600000000000000" pitchFamily="50" charset="-128"/>
              </a:rPr>
              <a:t>災害廃棄物処理計画の作成等、災害前に対策を進めておくことは、被災地域の経済的負担を軽減することにつながる。</a:t>
            </a:r>
            <a:endParaRPr lang="en-US" altLang="ja-JP" sz="1292" dirty="0">
              <a:latin typeface="HG丸ｺﾞｼｯｸM-PRO" panose="020F0600000000000000" pitchFamily="50" charset="-128"/>
              <a:ea typeface="HG丸ｺﾞｼｯｸM-PRO" panose="020F0600000000000000" pitchFamily="50" charset="-128"/>
            </a:endParaRPr>
          </a:p>
          <a:p>
            <a:pPr eaLnBrk="1" hangingPunct="1">
              <a:spcBef>
                <a:spcPct val="0"/>
              </a:spcBef>
              <a:buFont typeface="Wingdings" panose="05000000000000000000" pitchFamily="2" charset="2"/>
              <a:buChar char="l"/>
            </a:pPr>
            <a:r>
              <a:rPr lang="ja-JP" altLang="en-US" sz="1292" dirty="0">
                <a:latin typeface="HG丸ｺﾞｼｯｸM-PRO" panose="020F0600000000000000" pitchFamily="50" charset="-128"/>
                <a:ea typeface="HG丸ｺﾞｼｯｸM-PRO" panose="020F0600000000000000" pitchFamily="50" charset="-128"/>
              </a:rPr>
              <a:t>契約、予算執行等、膨大な量の事務作業が発生するので、早めに必要な人員を確保する。</a:t>
            </a:r>
            <a:endParaRPr lang="en-US" altLang="ja-JP" sz="1292" dirty="0">
              <a:latin typeface="HG丸ｺﾞｼｯｸM-PRO" panose="020F0600000000000000" pitchFamily="50" charset="-128"/>
              <a:ea typeface="HG丸ｺﾞｼｯｸM-PRO" panose="020F0600000000000000" pitchFamily="50" charset="-128"/>
            </a:endParaRPr>
          </a:p>
        </p:txBody>
      </p:sp>
      <p:sp>
        <p:nvSpPr>
          <p:cNvPr id="14344" name="テキスト ボックス 8"/>
          <p:cNvSpPr txBox="1">
            <a:spLocks noChangeArrowheads="1"/>
          </p:cNvSpPr>
          <p:nvPr/>
        </p:nvSpPr>
        <p:spPr bwMode="auto">
          <a:xfrm>
            <a:off x="4362451" y="4558812"/>
            <a:ext cx="953965"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solidFill>
                  <a:schemeClr val="accent2"/>
                </a:solidFill>
                <a:latin typeface="HGS創英角ﾎﾟｯﾌﾟ体" panose="040B0A00000000000000" pitchFamily="50" charset="-128"/>
                <a:ea typeface="HGS創英角ﾎﾟｯﾌﾟ体" panose="040B0A00000000000000" pitchFamily="50" charset="-128"/>
              </a:rPr>
              <a:t>費用</a:t>
            </a:r>
          </a:p>
        </p:txBody>
      </p:sp>
      <p:sp>
        <p:nvSpPr>
          <p:cNvPr id="14345" name="テキスト ボックス 9"/>
          <p:cNvSpPr txBox="1">
            <a:spLocks noChangeArrowheads="1"/>
          </p:cNvSpPr>
          <p:nvPr/>
        </p:nvSpPr>
        <p:spPr bwMode="auto">
          <a:xfrm>
            <a:off x="6359769" y="2661140"/>
            <a:ext cx="1318846"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solidFill>
                  <a:schemeClr val="accent2"/>
                </a:solidFill>
                <a:latin typeface="HGS創英角ﾎﾟｯﾌﾟ体" panose="040B0A00000000000000" pitchFamily="50" charset="-128"/>
                <a:ea typeface="HGS創英角ﾎﾟｯﾌﾟ体" panose="040B0A00000000000000" pitchFamily="50" charset="-128"/>
              </a:rPr>
              <a:t>スピード</a:t>
            </a:r>
          </a:p>
        </p:txBody>
      </p:sp>
      <p:sp>
        <p:nvSpPr>
          <p:cNvPr id="14346" name="テキスト ボックス 10"/>
          <p:cNvSpPr txBox="1">
            <a:spLocks noChangeArrowheads="1"/>
          </p:cNvSpPr>
          <p:nvPr/>
        </p:nvSpPr>
        <p:spPr bwMode="auto">
          <a:xfrm>
            <a:off x="1988530" y="2661140"/>
            <a:ext cx="1526931"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solidFill>
                  <a:schemeClr val="accent2"/>
                </a:solidFill>
                <a:latin typeface="HGS創英角ﾎﾟｯﾌﾟ体" panose="040B0A00000000000000" pitchFamily="50" charset="-128"/>
                <a:ea typeface="HGS創英角ﾎﾟｯﾌﾟ体" panose="040B0A00000000000000" pitchFamily="50" charset="-128"/>
              </a:rPr>
              <a:t>安全</a:t>
            </a:r>
          </a:p>
        </p:txBody>
      </p:sp>
      <p:sp>
        <p:nvSpPr>
          <p:cNvPr id="14347" name="テキスト ボックス 11"/>
          <p:cNvSpPr txBox="1">
            <a:spLocks noChangeArrowheads="1"/>
          </p:cNvSpPr>
          <p:nvPr/>
        </p:nvSpPr>
        <p:spPr bwMode="auto">
          <a:xfrm>
            <a:off x="4234963" y="3877410"/>
            <a:ext cx="1487366" cy="60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62" dirty="0">
                <a:latin typeface="HGS創英角ﾎﾟｯﾌﾟ体" panose="040B0A00000000000000" pitchFamily="50" charset="-128"/>
                <a:ea typeface="HGS創英角ﾎﾟｯﾌﾟ体" panose="040B0A00000000000000" pitchFamily="50" charset="-128"/>
              </a:rPr>
              <a:t>災害廃棄物の処理の三原則</a:t>
            </a:r>
          </a:p>
        </p:txBody>
      </p:sp>
      <p:sp>
        <p:nvSpPr>
          <p:cNvPr id="14348" name="テキスト ボックス 15"/>
          <p:cNvSpPr txBox="1">
            <a:spLocks noChangeArrowheads="1"/>
          </p:cNvSpPr>
          <p:nvPr/>
        </p:nvSpPr>
        <p:spPr bwMode="auto">
          <a:xfrm>
            <a:off x="1122486" y="3106616"/>
            <a:ext cx="3389435" cy="8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ja-JP" altLang="en-US" sz="1292" dirty="0">
                <a:latin typeface="HG丸ｺﾞｼｯｸM-PRO" panose="020F0600000000000000" pitchFamily="50" charset="-128"/>
                <a:ea typeface="HG丸ｺﾞｼｯｸM-PRO" panose="020F0600000000000000" pitchFamily="50" charset="-128"/>
              </a:rPr>
              <a:t>住民の衛生環境や安全を第一に。</a:t>
            </a:r>
            <a:endParaRPr lang="en-US" altLang="ja-JP" sz="1292" dirty="0">
              <a:latin typeface="HG丸ｺﾞｼｯｸM-PRO" panose="020F0600000000000000" pitchFamily="50" charset="-128"/>
              <a:ea typeface="HG丸ｺﾞｼｯｸM-PRO" panose="020F0600000000000000" pitchFamily="50" charset="-128"/>
            </a:endParaRPr>
          </a:p>
          <a:p>
            <a:pPr eaLnBrk="1" hangingPunct="1">
              <a:spcBef>
                <a:spcPct val="0"/>
              </a:spcBef>
              <a:buFont typeface="Wingdings" panose="05000000000000000000" pitchFamily="2" charset="2"/>
              <a:buChar char="l"/>
            </a:pPr>
            <a:r>
              <a:rPr lang="ja-JP" altLang="en-US" sz="1292" dirty="0">
                <a:latin typeface="HG丸ｺﾞｼｯｸM-PRO" panose="020F0600000000000000" pitchFamily="50" charset="-128"/>
                <a:ea typeface="HG丸ｺﾞｼｯｸM-PRO" panose="020F0600000000000000" pitchFamily="50" charset="-128"/>
              </a:rPr>
              <a:t>石綿含有廃棄物や危険物・有害廃棄物等（スプレー缶、薬品、灯油等）は、安全に十分配慮しながら丁寧に処理を行う。</a:t>
            </a:r>
            <a:endParaRPr lang="en-US" altLang="ja-JP" sz="1292" dirty="0">
              <a:latin typeface="HG丸ｺﾞｼｯｸM-PRO" panose="020F0600000000000000" pitchFamily="50" charset="-128"/>
              <a:ea typeface="HG丸ｺﾞｼｯｸM-PRO" panose="020F0600000000000000" pitchFamily="50" charset="-128"/>
            </a:endParaRPr>
          </a:p>
        </p:txBody>
      </p:sp>
      <p:sp>
        <p:nvSpPr>
          <p:cNvPr id="16" name="テキスト ボックス 15"/>
          <p:cNvSpPr txBox="1"/>
          <p:nvPr/>
        </p:nvSpPr>
        <p:spPr>
          <a:xfrm>
            <a:off x="1014048" y="1875694"/>
            <a:ext cx="7929197" cy="660437"/>
          </a:xfrm>
          <a:prstGeom prst="rect">
            <a:avLst/>
          </a:prstGeom>
          <a:solidFill>
            <a:schemeClr val="accent6">
              <a:lumMod val="20000"/>
              <a:lumOff val="80000"/>
            </a:schemeClr>
          </a:solidFill>
          <a:ln w="28575">
            <a:solidFill>
              <a:schemeClr val="accent6">
                <a:lumMod val="60000"/>
                <a:lumOff val="40000"/>
              </a:schemeClr>
            </a:solidFill>
          </a:ln>
          <a:effectLst>
            <a:outerShdw blurRad="50800" dist="38100" dir="5400000" algn="t" rotWithShape="0">
              <a:prstClr val="black">
                <a:alpha val="40000"/>
              </a:prstClr>
            </a:outerShdw>
          </a:effectLst>
        </p:spPr>
        <p:txBody>
          <a:bodyPr>
            <a:spAutoFit/>
          </a:bodyPr>
          <a:lstStyle/>
          <a:p>
            <a:pPr eaLnBrk="1" hangingPunct="1">
              <a:defRPr/>
            </a:pPr>
            <a:r>
              <a:rPr lang="ja-JP" altLang="en-US" sz="1477" dirty="0">
                <a:latin typeface="+mn-ea"/>
              </a:rPr>
              <a:t>　</a:t>
            </a:r>
            <a:r>
              <a:rPr lang="ja-JP" altLang="en-US" sz="1477" dirty="0">
                <a:latin typeface="HG丸ｺﾞｼｯｸM-PRO" pitchFamily="50" charset="-128"/>
                <a:ea typeface="HG丸ｺﾞｼｯｸM-PRO" pitchFamily="50" charset="-128"/>
              </a:rPr>
              <a:t>最終処分場の残余年数を考慮し、リサイクル率を高める努力が必要であり、</a:t>
            </a:r>
            <a:r>
              <a:rPr lang="ja-JP" altLang="en-US" sz="1846" b="1" u="heavy" dirty="0">
                <a:solidFill>
                  <a:srgbClr val="FF0000"/>
                </a:solidFill>
                <a:latin typeface="HG丸ｺﾞｼｯｸM-PRO" pitchFamily="50" charset="-128"/>
                <a:ea typeface="HG丸ｺﾞｼｯｸM-PRO" pitchFamily="50" charset="-128"/>
              </a:rPr>
              <a:t>分別・リサイクルを推進</a:t>
            </a:r>
            <a:r>
              <a:rPr lang="ja-JP" altLang="en-US" sz="1477" dirty="0">
                <a:latin typeface="HG丸ｺﾞｼｯｸM-PRO" pitchFamily="50" charset="-128"/>
                <a:ea typeface="HG丸ｺﾞｼｯｸM-PRO" pitchFamily="50" charset="-128"/>
              </a:rPr>
              <a:t>することは、安全・スピード・費用負担の改善につながる。</a:t>
            </a:r>
            <a:endParaRPr lang="en-US" altLang="ja-JP" sz="1477" dirty="0">
              <a:latin typeface="HG丸ｺﾞｼｯｸM-PRO" pitchFamily="50" charset="-128"/>
              <a:ea typeface="HG丸ｺﾞｼｯｸM-PRO" pitchFamily="50" charset="-128"/>
            </a:endParaRPr>
          </a:p>
        </p:txBody>
      </p:sp>
      <p:sp>
        <p:nvSpPr>
          <p:cNvPr id="14350" name="テキスト ボックス 15"/>
          <p:cNvSpPr txBox="1">
            <a:spLocks noChangeArrowheads="1"/>
          </p:cNvSpPr>
          <p:nvPr/>
        </p:nvSpPr>
        <p:spPr bwMode="auto">
          <a:xfrm>
            <a:off x="5470283" y="3096361"/>
            <a:ext cx="3266342" cy="8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ja-JP" altLang="en-US" sz="1292" dirty="0">
                <a:latin typeface="HG丸ｺﾞｼｯｸM-PRO" panose="020F0600000000000000" pitchFamily="50" charset="-128"/>
                <a:ea typeface="HG丸ｺﾞｼｯｸM-PRO" panose="020F0600000000000000" pitchFamily="50" charset="-128"/>
              </a:rPr>
              <a:t>周辺の環境や住民の健康に著しい悪影響を及している場合（例：腐敗性の廃棄物、発火の恐れがある廃棄物等）は、スピード重視で処理を行う。</a:t>
            </a:r>
            <a:endParaRPr lang="en-US" altLang="ja-JP" sz="1292" dirty="0">
              <a:latin typeface="HG丸ｺﾞｼｯｸM-PRO" panose="020F0600000000000000" pitchFamily="50" charset="-128"/>
              <a:ea typeface="HG丸ｺﾞｼｯｸM-PRO" panose="020F0600000000000000" pitchFamily="50" charset="-128"/>
            </a:endParaRPr>
          </a:p>
        </p:txBody>
      </p:sp>
      <p:sp>
        <p:nvSpPr>
          <p:cNvPr id="19" name="テキスト ボックス 2"/>
          <p:cNvSpPr txBox="1">
            <a:spLocks noChangeArrowheads="1"/>
          </p:cNvSpPr>
          <p:nvPr/>
        </p:nvSpPr>
        <p:spPr bwMode="auto">
          <a:xfrm>
            <a:off x="381000" y="262304"/>
            <a:ext cx="9144000" cy="439616"/>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tIns="66462" bIns="66462"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t>災害廃棄物処理の三原則（安全、スピード、費用への配慮）</a:t>
            </a:r>
          </a:p>
        </p:txBody>
      </p:sp>
      <p:sp>
        <p:nvSpPr>
          <p:cNvPr id="3" name="スライド番号プレースホルダー 2"/>
          <p:cNvSpPr>
            <a:spLocks noGrp="1"/>
          </p:cNvSpPr>
          <p:nvPr>
            <p:ph type="sldNum" sz="quarter" idx="12"/>
          </p:nvPr>
        </p:nvSpPr>
        <p:spPr>
          <a:xfrm>
            <a:off x="7622200" y="6351587"/>
            <a:ext cx="222885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dirty="0"/>
              <a:t>１７</a:t>
            </a:r>
          </a:p>
        </p:txBody>
      </p:sp>
    </p:spTree>
    <p:extLst>
      <p:ext uri="{BB962C8B-B14F-4D97-AF65-F5344CB8AC3E}">
        <p14:creationId xmlns:p14="http://schemas.microsoft.com/office/powerpoint/2010/main" val="3069818735"/>
      </p:ext>
    </p:extLst>
  </p:cSld>
  <p:clrMapOvr>
    <a:masterClrMapping/>
  </p:clrMapOvr>
  <mc:AlternateContent xmlns:mc="http://schemas.openxmlformats.org/markup-compatibility/2006" xmlns:p14="http://schemas.microsoft.com/office/powerpoint/2010/main">
    <mc:Choice Requires="p14">
      <p:transition spd="slow" p14:dur="2000" advTm="84290"/>
    </mc:Choice>
    <mc:Fallback xmlns="">
      <p:transition spd="slow" advTm="8429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正方形/長方形 11"/>
          <p:cNvSpPr>
            <a:spLocks noChangeArrowheads="1"/>
          </p:cNvSpPr>
          <p:nvPr/>
        </p:nvSpPr>
        <p:spPr bwMode="auto">
          <a:xfrm>
            <a:off x="4773384" y="1438978"/>
            <a:ext cx="431262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779173">
              <a:spcBef>
                <a:spcPct val="0"/>
              </a:spcBef>
              <a:defRPr/>
            </a:pPr>
            <a:r>
              <a:rPr lang="ja-JP" altLang="en-US" sz="1400" dirty="0">
                <a:solidFill>
                  <a:prstClr val="black"/>
                </a:solidFill>
                <a:latin typeface="BIZ UDPゴシック" panose="020B0400000000000000" pitchFamily="50" charset="-128"/>
                <a:ea typeface="BIZ UDPゴシック" panose="020B0400000000000000" pitchFamily="50" charset="-128"/>
              </a:rPr>
              <a:t>災害廃棄物処理のノウハウの蓄積・検証</a:t>
            </a:r>
          </a:p>
          <a:p>
            <a:pPr defTabSz="779173">
              <a:spcBef>
                <a:spcPct val="0"/>
              </a:spcBef>
              <a:defRPr/>
            </a:pPr>
            <a:r>
              <a:rPr lang="ja-JP" altLang="en-US" sz="1400" dirty="0">
                <a:solidFill>
                  <a:prstClr val="black"/>
                </a:solidFill>
                <a:latin typeface="BIZ UDPゴシック" panose="020B0400000000000000" pitchFamily="50" charset="-128"/>
                <a:ea typeface="BIZ UDPゴシック" panose="020B0400000000000000" pitchFamily="50" charset="-128"/>
              </a:rPr>
              <a:t>国内の災害廃棄物取組状況の調査</a:t>
            </a:r>
          </a:p>
          <a:p>
            <a:pPr defTabSz="779173">
              <a:spcBef>
                <a:spcPct val="0"/>
              </a:spcBef>
              <a:defRPr/>
            </a:pPr>
            <a:r>
              <a:rPr lang="ja-JP" altLang="en-US" sz="1400" dirty="0">
                <a:solidFill>
                  <a:prstClr val="black"/>
                </a:solidFill>
                <a:latin typeface="BIZ UDPゴシック" panose="020B0400000000000000" pitchFamily="50" charset="-128"/>
                <a:ea typeface="BIZ UDPゴシック" panose="020B0400000000000000" pitchFamily="50" charset="-128"/>
              </a:rPr>
              <a:t>廃棄物処理体制の整備（施設整備を含む）</a:t>
            </a:r>
            <a:endParaRPr lang="en-US" altLang="ja-JP" sz="1400" dirty="0">
              <a:solidFill>
                <a:prstClr val="black"/>
              </a:solidFill>
              <a:latin typeface="BIZ UDPゴシック" panose="020B0400000000000000" pitchFamily="50" charset="-128"/>
              <a:ea typeface="BIZ UDPゴシック" panose="020B0400000000000000" pitchFamily="50" charset="-128"/>
            </a:endParaRPr>
          </a:p>
          <a:p>
            <a:pPr defTabSz="779173">
              <a:spcBef>
                <a:spcPct val="0"/>
              </a:spcBef>
              <a:defRPr/>
            </a:pPr>
            <a:r>
              <a:rPr lang="ja-JP" altLang="en-US" sz="1400" dirty="0">
                <a:solidFill>
                  <a:prstClr val="black"/>
                </a:solidFill>
                <a:latin typeface="BIZ UDPゴシック" panose="020B0400000000000000" pitchFamily="50" charset="-128"/>
                <a:ea typeface="BIZ UDPゴシック" panose="020B0400000000000000" pitchFamily="50" charset="-128"/>
              </a:rPr>
              <a:t>ブロックを超えた連携の推進</a:t>
            </a:r>
          </a:p>
          <a:p>
            <a:pPr defTabSz="779173">
              <a:spcBef>
                <a:spcPct val="0"/>
              </a:spcBef>
              <a:defRPr/>
            </a:pPr>
            <a:r>
              <a:rPr lang="ja-JP" altLang="en-US" sz="1400" dirty="0">
                <a:solidFill>
                  <a:prstClr val="black"/>
                </a:solidFill>
                <a:latin typeface="BIZ UDPゴシック" panose="020B0400000000000000" pitchFamily="50" charset="-128"/>
                <a:ea typeface="BIZ UDPゴシック" panose="020B0400000000000000" pitchFamily="50" charset="-128"/>
              </a:rPr>
              <a:t>災害廃棄物処理に関する技術開発</a:t>
            </a:r>
            <a:endParaRPr lang="en-US" altLang="ja-JP" sz="1400" dirty="0">
              <a:solidFill>
                <a:prstClr val="black"/>
              </a:solidFill>
              <a:latin typeface="BIZ UDPゴシック" panose="020B0400000000000000" pitchFamily="50" charset="-128"/>
              <a:ea typeface="BIZ UDPゴシック" panose="020B0400000000000000" pitchFamily="50" charset="-128"/>
            </a:endParaRPr>
          </a:p>
          <a:p>
            <a:pPr defTabSz="779173">
              <a:spcBef>
                <a:spcPct val="0"/>
              </a:spcBef>
              <a:defRPr/>
            </a:pPr>
            <a:r>
              <a:rPr lang="en-US" altLang="ja-JP" sz="1400" dirty="0" err="1">
                <a:solidFill>
                  <a:prstClr val="black"/>
                </a:solidFill>
                <a:latin typeface="BIZ UDPゴシック" panose="020B0400000000000000" pitchFamily="50" charset="-128"/>
                <a:ea typeface="BIZ UDPゴシック" panose="020B0400000000000000" pitchFamily="50" charset="-128"/>
              </a:rPr>
              <a:t>D.Waste</a:t>
            </a:r>
            <a:r>
              <a:rPr lang="en-US" altLang="ja-JP" sz="1400" dirty="0">
                <a:solidFill>
                  <a:prstClr val="black"/>
                </a:solidFill>
                <a:latin typeface="BIZ UDPゴシック" panose="020B0400000000000000" pitchFamily="50" charset="-128"/>
                <a:ea typeface="BIZ UDPゴシック" panose="020B0400000000000000" pitchFamily="50" charset="-128"/>
              </a:rPr>
              <a:t>-Net</a:t>
            </a:r>
            <a:r>
              <a:rPr lang="ja-JP" altLang="en-US" sz="1400" dirty="0">
                <a:solidFill>
                  <a:prstClr val="black"/>
                </a:solidFill>
                <a:latin typeface="BIZ UDPゴシック" panose="020B0400000000000000" pitchFamily="50" charset="-128"/>
                <a:ea typeface="BIZ UDPゴシック" panose="020B0400000000000000" pitchFamily="50" charset="-128"/>
              </a:rPr>
              <a:t>による支援体制の構築　など</a:t>
            </a:r>
            <a:endParaRPr lang="en-US" altLang="ja-JP" sz="1400" dirty="0">
              <a:solidFill>
                <a:prstClr val="black"/>
              </a:solidFill>
              <a:latin typeface="BIZ UDPゴシック" panose="020B0400000000000000" pitchFamily="50" charset="-128"/>
              <a:ea typeface="BIZ UDPゴシック" panose="020B0400000000000000" pitchFamily="50" charset="-128"/>
            </a:endParaRPr>
          </a:p>
        </p:txBody>
      </p:sp>
      <p:sp>
        <p:nvSpPr>
          <p:cNvPr id="10246" name="正方形/長方形 14"/>
          <p:cNvSpPr>
            <a:spLocks noChangeArrowheads="1"/>
          </p:cNvSpPr>
          <p:nvPr/>
        </p:nvSpPr>
        <p:spPr bwMode="auto">
          <a:xfrm>
            <a:off x="4764473" y="3186820"/>
            <a:ext cx="4330085" cy="104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779173">
              <a:spcBef>
                <a:spcPct val="0"/>
              </a:spcBef>
              <a:defRPr/>
            </a:pPr>
            <a:r>
              <a:rPr lang="ja-JP" altLang="en-US" sz="1534" dirty="0">
                <a:solidFill>
                  <a:prstClr val="black"/>
                </a:solidFill>
                <a:latin typeface="BIZ UDPゴシック" panose="020B0400000000000000" pitchFamily="50" charset="-128"/>
                <a:ea typeface="BIZ UDPゴシック" panose="020B0400000000000000" pitchFamily="50" charset="-128"/>
              </a:rPr>
              <a:t>大規模災害における災害廃棄物対策行動計画の策定</a:t>
            </a:r>
            <a:endParaRPr lang="en-US" altLang="ja-JP" sz="1534" dirty="0">
              <a:solidFill>
                <a:prstClr val="black"/>
              </a:solidFill>
              <a:latin typeface="BIZ UDPゴシック" panose="020B0400000000000000" pitchFamily="50" charset="-128"/>
              <a:ea typeface="BIZ UDPゴシック" panose="020B0400000000000000" pitchFamily="50" charset="-128"/>
            </a:endParaRPr>
          </a:p>
          <a:p>
            <a:pPr defTabSz="779173">
              <a:spcBef>
                <a:spcPct val="0"/>
              </a:spcBef>
              <a:defRPr/>
            </a:pPr>
            <a:r>
              <a:rPr lang="ja-JP" altLang="en-US" sz="1534" dirty="0">
                <a:solidFill>
                  <a:prstClr val="black"/>
                </a:solidFill>
                <a:latin typeface="BIZ UDPゴシック" panose="020B0400000000000000" pitchFamily="50" charset="-128"/>
                <a:ea typeface="BIZ UDPゴシック" panose="020B0400000000000000" pitchFamily="50" charset="-128"/>
              </a:rPr>
              <a:t>災害廃棄物対策の取組事例の共有</a:t>
            </a:r>
          </a:p>
          <a:p>
            <a:pPr defTabSz="779173">
              <a:spcBef>
                <a:spcPct val="0"/>
              </a:spcBef>
              <a:defRPr/>
            </a:pPr>
            <a:r>
              <a:rPr lang="ja-JP" altLang="en-US" sz="1534" dirty="0">
                <a:solidFill>
                  <a:prstClr val="black"/>
                </a:solidFill>
                <a:latin typeface="BIZ UDPゴシック" panose="020B0400000000000000" pitchFamily="50" charset="-128"/>
                <a:ea typeface="BIZ UDPゴシック" panose="020B0400000000000000" pitchFamily="50" charset="-128"/>
              </a:rPr>
              <a:t>セミナーや人材交流等の人材育成　など</a:t>
            </a:r>
          </a:p>
        </p:txBody>
      </p:sp>
      <p:sp>
        <p:nvSpPr>
          <p:cNvPr id="10247" name="正方形/長方形 15"/>
          <p:cNvSpPr>
            <a:spLocks noChangeArrowheads="1"/>
          </p:cNvSpPr>
          <p:nvPr/>
        </p:nvSpPr>
        <p:spPr bwMode="auto">
          <a:xfrm>
            <a:off x="4755924" y="4820176"/>
            <a:ext cx="43126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779173">
              <a:spcBef>
                <a:spcPct val="0"/>
              </a:spcBef>
              <a:defRPr/>
            </a:pPr>
            <a:r>
              <a:rPr lang="ja-JP" altLang="en-US" sz="1400" dirty="0">
                <a:solidFill>
                  <a:prstClr val="black"/>
                </a:solidFill>
                <a:latin typeface="BIZ UDPゴシック" panose="020B0400000000000000" pitchFamily="50" charset="-128"/>
                <a:ea typeface="BIZ UDPゴシック" panose="020B0400000000000000" pitchFamily="50" charset="-128"/>
              </a:rPr>
              <a:t>災害廃棄物処理計画、事業継続計画等の策定</a:t>
            </a:r>
            <a:endParaRPr lang="en-US" altLang="ja-JP" sz="1400" dirty="0">
              <a:solidFill>
                <a:prstClr val="black"/>
              </a:solidFill>
              <a:latin typeface="BIZ UDPゴシック" panose="020B0400000000000000" pitchFamily="50" charset="-128"/>
              <a:ea typeface="BIZ UDPゴシック" panose="020B0400000000000000" pitchFamily="50" charset="-128"/>
            </a:endParaRPr>
          </a:p>
          <a:p>
            <a:pPr defTabSz="779173">
              <a:spcBef>
                <a:spcPct val="0"/>
              </a:spcBef>
              <a:defRPr/>
            </a:pPr>
            <a:r>
              <a:rPr lang="ja-JP" altLang="en-US" sz="1400" dirty="0">
                <a:solidFill>
                  <a:prstClr val="black"/>
                </a:solidFill>
                <a:latin typeface="BIZ UDPゴシック" panose="020B0400000000000000" pitchFamily="50" charset="-128"/>
                <a:ea typeface="BIZ UDPゴシック" panose="020B0400000000000000" pitchFamily="50" charset="-128"/>
              </a:rPr>
              <a:t>廃棄物処理体制の整備（施設整備を含む）</a:t>
            </a:r>
            <a:endParaRPr lang="en-US" altLang="ja-JP" sz="1400" dirty="0">
              <a:solidFill>
                <a:prstClr val="black"/>
              </a:solidFill>
              <a:latin typeface="BIZ UDPゴシック" panose="020B0400000000000000" pitchFamily="50" charset="-128"/>
              <a:ea typeface="BIZ UDPゴシック" panose="020B0400000000000000" pitchFamily="50" charset="-128"/>
            </a:endParaRPr>
          </a:p>
          <a:p>
            <a:pPr defTabSz="779173">
              <a:spcBef>
                <a:spcPct val="0"/>
              </a:spcBef>
              <a:defRPr/>
            </a:pPr>
            <a:r>
              <a:rPr lang="ja-JP" altLang="en-US" sz="1400" dirty="0">
                <a:solidFill>
                  <a:prstClr val="black"/>
                </a:solidFill>
                <a:latin typeface="BIZ UDPゴシック" panose="020B0400000000000000" pitchFamily="50" charset="-128"/>
                <a:ea typeface="BIZ UDPゴシック" panose="020B0400000000000000" pitchFamily="50" charset="-128"/>
              </a:rPr>
              <a:t>人材育成・確保、災害協定の締結　など</a:t>
            </a:r>
          </a:p>
        </p:txBody>
      </p:sp>
      <p:sp>
        <p:nvSpPr>
          <p:cNvPr id="4" name="正方形/長方形 3">
            <a:extLst>
              <a:ext uri="{FF2B5EF4-FFF2-40B4-BE49-F238E27FC236}">
                <a16:creationId xmlns:a16="http://schemas.microsoft.com/office/drawing/2014/main" id="{179DAE11-C030-4482-ED53-1FB01BBB4BD9}"/>
              </a:ext>
            </a:extLst>
          </p:cNvPr>
          <p:cNvSpPr/>
          <p:nvPr/>
        </p:nvSpPr>
        <p:spPr>
          <a:xfrm>
            <a:off x="452438" y="188913"/>
            <a:ext cx="299592" cy="468311"/>
          </a:xfrm>
          <a:prstGeom prst="rect">
            <a:avLst/>
          </a:prstGeom>
          <a:solidFill>
            <a:srgbClr val="007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2222FC33-AB4E-4B18-B56C-5942DF23D6F0}"/>
              </a:ext>
            </a:extLst>
          </p:cNvPr>
          <p:cNvSpPr txBox="1"/>
          <p:nvPr/>
        </p:nvSpPr>
        <p:spPr>
          <a:xfrm>
            <a:off x="760168" y="188913"/>
            <a:ext cx="3262432" cy="461665"/>
          </a:xfrm>
          <a:prstGeom prst="rect">
            <a:avLst/>
          </a:prstGeom>
          <a:noFill/>
        </p:spPr>
        <p:txBody>
          <a:bodyPr wrap="non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災害廃棄物対策の推進</a:t>
            </a:r>
          </a:p>
        </p:txBody>
      </p:sp>
      <p:grpSp>
        <p:nvGrpSpPr>
          <p:cNvPr id="3" name="グループ化 2">
            <a:extLst>
              <a:ext uri="{FF2B5EF4-FFF2-40B4-BE49-F238E27FC236}">
                <a16:creationId xmlns:a16="http://schemas.microsoft.com/office/drawing/2014/main" id="{2661BE56-B451-5EC8-152C-DD2F94A7B324}"/>
              </a:ext>
            </a:extLst>
          </p:cNvPr>
          <p:cNvGrpSpPr/>
          <p:nvPr/>
        </p:nvGrpSpPr>
        <p:grpSpPr>
          <a:xfrm>
            <a:off x="752030" y="1438978"/>
            <a:ext cx="2009036" cy="4540268"/>
            <a:chOff x="457196" y="2887832"/>
            <a:chExt cx="1732954" cy="3780000"/>
          </a:xfrm>
        </p:grpSpPr>
        <p:sp>
          <p:nvSpPr>
            <p:cNvPr id="8" name="正方形/長方形 7">
              <a:extLst>
                <a:ext uri="{FF2B5EF4-FFF2-40B4-BE49-F238E27FC236}">
                  <a16:creationId xmlns:a16="http://schemas.microsoft.com/office/drawing/2014/main" id="{E3848D4F-FE71-57C1-279D-86569B8DF64B}"/>
                </a:ext>
              </a:extLst>
            </p:cNvPr>
            <p:cNvSpPr/>
            <p:nvPr/>
          </p:nvSpPr>
          <p:spPr>
            <a:xfrm>
              <a:off x="457196" y="2887832"/>
              <a:ext cx="1725268" cy="3780000"/>
            </a:xfrm>
            <a:prstGeom prst="rect">
              <a:avLst/>
            </a:prstGeom>
            <a:solidFill>
              <a:srgbClr val="00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36F5805-119D-077C-7CB0-97ADAEDD07BC}"/>
                </a:ext>
              </a:extLst>
            </p:cNvPr>
            <p:cNvSpPr/>
            <p:nvPr/>
          </p:nvSpPr>
          <p:spPr>
            <a:xfrm>
              <a:off x="1002150" y="4146784"/>
              <a:ext cx="1188000" cy="2520000"/>
            </a:xfrm>
            <a:prstGeom prst="rect">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AD3F5C2A-C604-FF39-CD94-88FB322542E1}"/>
                </a:ext>
              </a:extLst>
            </p:cNvPr>
            <p:cNvSpPr/>
            <p:nvPr/>
          </p:nvSpPr>
          <p:spPr>
            <a:xfrm>
              <a:off x="1594006" y="5405906"/>
              <a:ext cx="592181" cy="12600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テキスト ボックス 14">
            <a:extLst>
              <a:ext uri="{FF2B5EF4-FFF2-40B4-BE49-F238E27FC236}">
                <a16:creationId xmlns:a16="http://schemas.microsoft.com/office/drawing/2014/main" id="{78297A5F-AC52-7659-8737-D92DBE3A0BB0}"/>
              </a:ext>
            </a:extLst>
          </p:cNvPr>
          <p:cNvSpPr txBox="1"/>
          <p:nvPr/>
        </p:nvSpPr>
        <p:spPr>
          <a:xfrm>
            <a:off x="2886825" y="1865017"/>
            <a:ext cx="1751888" cy="400110"/>
          </a:xfrm>
          <a:prstGeom prst="rect">
            <a:avLst/>
          </a:prstGeom>
          <a:noFill/>
        </p:spPr>
        <p:txBody>
          <a:bodyPr wrap="square" rtlCol="0">
            <a:spAutoFit/>
          </a:bodyPr>
          <a:lstStyle/>
          <a:p>
            <a:r>
              <a:rPr kumimoji="1" lang="ja-JP" altLang="en-US" sz="2000" b="1" dirty="0">
                <a:latin typeface="BIZ UDPゴシック" panose="020B0400000000000000" pitchFamily="50" charset="-128"/>
                <a:ea typeface="BIZ UDPゴシック" panose="020B0400000000000000" pitchFamily="50" charset="-128"/>
              </a:rPr>
              <a:t>全国の取組</a:t>
            </a:r>
            <a:endParaRPr kumimoji="1" lang="en-US" altLang="ja-JP" sz="2000" b="1" dirty="0">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313C29A0-AB84-26C9-8301-3CEB170ED27E}"/>
              </a:ext>
            </a:extLst>
          </p:cNvPr>
          <p:cNvSpPr txBox="1"/>
          <p:nvPr/>
        </p:nvSpPr>
        <p:spPr>
          <a:xfrm>
            <a:off x="2859833" y="3260512"/>
            <a:ext cx="1726250" cy="707886"/>
          </a:xfrm>
          <a:prstGeom prst="rect">
            <a:avLst/>
          </a:prstGeom>
          <a:noFill/>
        </p:spPr>
        <p:txBody>
          <a:bodyPr wrap="square" rtlCol="0">
            <a:spAutoFit/>
          </a:bodyPr>
          <a:lstStyle/>
          <a:p>
            <a:r>
              <a:rPr kumimoji="1" lang="ja-JP" altLang="en-US" sz="2000" b="1" dirty="0">
                <a:latin typeface="BIZ UDPゴシック" panose="020B0400000000000000" pitchFamily="50" charset="-128"/>
                <a:ea typeface="BIZ UDPゴシック" panose="020B0400000000000000" pitchFamily="50" charset="-128"/>
              </a:rPr>
              <a:t>地域ブロック</a:t>
            </a:r>
            <a:endParaRPr kumimoji="1" lang="en-US" altLang="ja-JP" sz="2000" b="1" dirty="0">
              <a:latin typeface="BIZ UDPゴシック" panose="020B0400000000000000" pitchFamily="50" charset="-128"/>
              <a:ea typeface="BIZ UDPゴシック" panose="020B0400000000000000" pitchFamily="50" charset="-128"/>
            </a:endParaRPr>
          </a:p>
          <a:p>
            <a:r>
              <a:rPr kumimoji="1" lang="ja-JP" altLang="en-US" sz="2000" b="1" dirty="0">
                <a:latin typeface="BIZ UDPゴシック" panose="020B0400000000000000" pitchFamily="50" charset="-128"/>
                <a:ea typeface="BIZ UDPゴシック" panose="020B0400000000000000" pitchFamily="50" charset="-128"/>
              </a:rPr>
              <a:t>の取組</a:t>
            </a:r>
            <a:endParaRPr kumimoji="1" lang="en-US" altLang="ja-JP" sz="2000" b="1"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D7406227-3445-A389-FD11-958B59B8E42E}"/>
              </a:ext>
            </a:extLst>
          </p:cNvPr>
          <p:cNvSpPr txBox="1"/>
          <p:nvPr/>
        </p:nvSpPr>
        <p:spPr>
          <a:xfrm>
            <a:off x="2836048" y="4962080"/>
            <a:ext cx="1928425" cy="400110"/>
          </a:xfrm>
          <a:prstGeom prst="rect">
            <a:avLst/>
          </a:prstGeom>
          <a:noFill/>
        </p:spPr>
        <p:txBody>
          <a:bodyPr wrap="square" rtlCol="0">
            <a:spAutoFit/>
          </a:bodyPr>
          <a:lstStyle/>
          <a:p>
            <a:r>
              <a:rPr kumimoji="1" lang="ja-JP" altLang="en-US" sz="2000" b="1" dirty="0">
                <a:latin typeface="BIZ UDPゴシック" panose="020B0400000000000000" pitchFamily="50" charset="-128"/>
                <a:ea typeface="BIZ UDPゴシック" panose="020B0400000000000000" pitchFamily="50" charset="-128"/>
              </a:rPr>
              <a:t>自治体の取組</a:t>
            </a:r>
            <a:endParaRPr kumimoji="1" lang="en-US" altLang="ja-JP" sz="2000" b="1" dirty="0">
              <a:latin typeface="BIZ UDPゴシック" panose="020B0400000000000000" pitchFamily="50" charset="-128"/>
              <a:ea typeface="BIZ UDPゴシック" panose="020B0400000000000000" pitchFamily="50" charset="-128"/>
            </a:endParaRPr>
          </a:p>
        </p:txBody>
      </p:sp>
      <p:sp>
        <p:nvSpPr>
          <p:cNvPr id="2" name="スライド番号プレースホルダー 3">
            <a:extLst>
              <a:ext uri="{FF2B5EF4-FFF2-40B4-BE49-F238E27FC236}">
                <a16:creationId xmlns:a16="http://schemas.microsoft.com/office/drawing/2014/main" id="{42C1F829-CA62-0BEB-816E-E1C3D954CFC1}"/>
              </a:ext>
            </a:extLst>
          </p:cNvPr>
          <p:cNvSpPr>
            <a:spLocks noGrp="1"/>
          </p:cNvSpPr>
          <p:nvPr>
            <p:ph type="sldNum" sz="quarter" idx="12"/>
          </p:nvPr>
        </p:nvSpPr>
        <p:spPr>
          <a:xfrm>
            <a:off x="7460002" y="6325066"/>
            <a:ext cx="2228850" cy="365125"/>
          </a:xfrm>
        </p:spPr>
        <p:txBody>
          <a:bodyPr/>
          <a:lstStyle/>
          <a:p>
            <a:r>
              <a:rPr kumimoji="1" lang="ja-JP" altLang="en-US" dirty="0"/>
              <a:t>１８</a:t>
            </a:r>
          </a:p>
        </p:txBody>
      </p:sp>
    </p:spTree>
    <p:extLst>
      <p:ext uri="{BB962C8B-B14F-4D97-AF65-F5344CB8AC3E}">
        <p14:creationId xmlns:p14="http://schemas.microsoft.com/office/powerpoint/2010/main" val="3394091149"/>
      </p:ext>
    </p:extLst>
  </p:cSld>
  <p:clrMapOvr>
    <a:masterClrMapping/>
  </p:clrMapOvr>
  <mc:AlternateContent xmlns:mc="http://schemas.openxmlformats.org/markup-compatibility/2006" xmlns:p14="http://schemas.microsoft.com/office/powerpoint/2010/main">
    <mc:Choice Requires="p14">
      <p:transition spd="slow" p14:dur="2000" advTm="42091"/>
    </mc:Choice>
    <mc:Fallback xmlns="">
      <p:transition spd="slow" advTm="4209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1C619AFE-DC07-3EEB-0DB0-85D8B20DAD5D}"/>
              </a:ext>
            </a:extLst>
          </p:cNvPr>
          <p:cNvSpPr/>
          <p:nvPr/>
        </p:nvSpPr>
        <p:spPr>
          <a:xfrm>
            <a:off x="458226" y="494379"/>
            <a:ext cx="9031279" cy="564442"/>
          </a:xfrm>
          <a:prstGeom prst="roundRect">
            <a:avLst/>
          </a:prstGeom>
          <a:solidFill>
            <a:schemeClr val="accent3">
              <a:lumMod val="20000"/>
              <a:lumOff val="80000"/>
            </a:schemeClr>
          </a:solidFill>
          <a:ln w="1905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1">
            <a:extLst>
              <a:ext uri="{FF2B5EF4-FFF2-40B4-BE49-F238E27FC236}">
                <a16:creationId xmlns:a16="http://schemas.microsoft.com/office/drawing/2014/main" id="{29569110-BEE6-4996-B8D6-E983580AFDB6}"/>
              </a:ext>
            </a:extLst>
          </p:cNvPr>
          <p:cNvSpPr>
            <a:spLocks noGrp="1"/>
          </p:cNvSpPr>
          <p:nvPr>
            <p:ph type="sldNum" sz="quarter" idx="12"/>
          </p:nvPr>
        </p:nvSpPr>
        <p:spPr/>
        <p:txBody>
          <a:bodyPr/>
          <a:lstStyle/>
          <a:p>
            <a:r>
              <a:rPr kumimoji="1" lang="ja-JP" altLang="en-US" dirty="0"/>
              <a:t>１</a:t>
            </a:r>
          </a:p>
        </p:txBody>
      </p:sp>
      <p:sp>
        <p:nvSpPr>
          <p:cNvPr id="5" name="正方形/長方形 4">
            <a:extLst>
              <a:ext uri="{FF2B5EF4-FFF2-40B4-BE49-F238E27FC236}">
                <a16:creationId xmlns:a16="http://schemas.microsoft.com/office/drawing/2014/main" id="{F89B830F-B269-D157-293F-73EE0C77A9F2}"/>
              </a:ext>
            </a:extLst>
          </p:cNvPr>
          <p:cNvSpPr/>
          <p:nvPr/>
        </p:nvSpPr>
        <p:spPr>
          <a:xfrm>
            <a:off x="381000" y="44625"/>
            <a:ext cx="9144000" cy="3802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令和６年能登半島地震の被害状況</a:t>
            </a:r>
          </a:p>
        </p:txBody>
      </p:sp>
      <p:sp>
        <p:nvSpPr>
          <p:cNvPr id="7" name="テキスト ボックス 6">
            <a:extLst>
              <a:ext uri="{FF2B5EF4-FFF2-40B4-BE49-F238E27FC236}">
                <a16:creationId xmlns:a16="http://schemas.microsoft.com/office/drawing/2014/main" id="{2A3FBD1E-C7FC-1B05-2753-5ECCCC792982}"/>
              </a:ext>
            </a:extLst>
          </p:cNvPr>
          <p:cNvSpPr txBox="1"/>
          <p:nvPr/>
        </p:nvSpPr>
        <p:spPr>
          <a:xfrm>
            <a:off x="7005119" y="1921480"/>
            <a:ext cx="2622925" cy="1015663"/>
          </a:xfrm>
          <a:prstGeom prst="rect">
            <a:avLst/>
          </a:prstGeom>
          <a:noFill/>
        </p:spPr>
        <p:txBody>
          <a:bodyPr wrap="square">
            <a:spAutoFit/>
          </a:bodyPr>
          <a:lstStyle/>
          <a:p>
            <a:r>
              <a:rPr lang="ja-JP" altLang="en-US" sz="1200" dirty="0">
                <a:latin typeface="+mn-ea"/>
              </a:rPr>
              <a:t>□高齢化率</a:t>
            </a:r>
            <a:r>
              <a:rPr lang="en-US" altLang="ja-JP" sz="1200" dirty="0">
                <a:latin typeface="+mn-ea"/>
              </a:rPr>
              <a:t>※</a:t>
            </a:r>
            <a:r>
              <a:rPr lang="ja-JP" altLang="en-US" sz="1200" dirty="0">
                <a:latin typeface="+mn-ea"/>
              </a:rPr>
              <a:t>１</a:t>
            </a:r>
            <a:endParaRPr lang="en-US" altLang="ja-JP" sz="1200" dirty="0">
              <a:latin typeface="+mn-ea"/>
            </a:endParaRPr>
          </a:p>
          <a:p>
            <a:r>
              <a:rPr lang="ja-JP" altLang="en-US" sz="1200" b="1" dirty="0">
                <a:latin typeface="+mn-ea"/>
              </a:rPr>
              <a:t>（珠洲市）：約</a:t>
            </a:r>
            <a:r>
              <a:rPr lang="en-US" altLang="ja-JP" sz="1200" b="1" dirty="0">
                <a:latin typeface="+mn-ea"/>
              </a:rPr>
              <a:t>52</a:t>
            </a:r>
            <a:r>
              <a:rPr lang="ja-JP" altLang="en-US" sz="1200" b="1" dirty="0">
                <a:latin typeface="+mn-ea"/>
              </a:rPr>
              <a:t>％</a:t>
            </a:r>
            <a:endParaRPr lang="en-US" altLang="ja-JP" sz="1200" b="1" dirty="0">
              <a:latin typeface="+mn-ea"/>
            </a:endParaRPr>
          </a:p>
          <a:p>
            <a:r>
              <a:rPr lang="ja-JP" altLang="en-US" sz="1200" b="1" dirty="0">
                <a:latin typeface="+mn-ea"/>
              </a:rPr>
              <a:t>（輪島市）：約</a:t>
            </a:r>
            <a:r>
              <a:rPr lang="en-US" altLang="ja-JP" sz="1200" b="1" dirty="0">
                <a:latin typeface="+mn-ea"/>
              </a:rPr>
              <a:t>46</a:t>
            </a:r>
            <a:r>
              <a:rPr lang="ja-JP" altLang="en-US" sz="1200" b="1" dirty="0">
                <a:latin typeface="+mn-ea"/>
              </a:rPr>
              <a:t>％</a:t>
            </a:r>
            <a:endParaRPr lang="en-US" altLang="ja-JP" sz="1200" b="1" dirty="0">
              <a:latin typeface="+mn-ea"/>
            </a:endParaRPr>
          </a:p>
          <a:p>
            <a:r>
              <a:rPr lang="ja-JP" altLang="en-US" sz="1200" dirty="0">
                <a:latin typeface="+mn-ea"/>
              </a:rPr>
              <a:t>（震度</a:t>
            </a:r>
            <a:r>
              <a:rPr lang="en-US" altLang="ja-JP" sz="1200" dirty="0">
                <a:latin typeface="+mn-ea"/>
              </a:rPr>
              <a:t>6</a:t>
            </a:r>
            <a:r>
              <a:rPr lang="ja-JP" altLang="en-US" sz="1200" dirty="0">
                <a:latin typeface="+mn-ea"/>
              </a:rPr>
              <a:t>強以上の市町村）：約</a:t>
            </a:r>
            <a:r>
              <a:rPr lang="en-US" altLang="ja-JP" sz="1200" dirty="0">
                <a:latin typeface="+mn-ea"/>
              </a:rPr>
              <a:t>44</a:t>
            </a:r>
            <a:r>
              <a:rPr lang="ja-JP" altLang="en-US" sz="1200" dirty="0">
                <a:latin typeface="+mn-ea"/>
              </a:rPr>
              <a:t>％</a:t>
            </a:r>
            <a:endParaRPr lang="en-US" altLang="ja-JP" sz="1200" dirty="0">
              <a:latin typeface="+mn-ea"/>
            </a:endParaRPr>
          </a:p>
          <a:p>
            <a:r>
              <a:rPr lang="ja-JP" altLang="en-US" sz="1200" dirty="0">
                <a:latin typeface="+mn-ea"/>
              </a:rPr>
              <a:t>（参考）全国平均：</a:t>
            </a:r>
            <a:r>
              <a:rPr lang="en-US" altLang="ja-JP" sz="1200" dirty="0">
                <a:latin typeface="+mn-ea"/>
              </a:rPr>
              <a:t>29</a:t>
            </a:r>
            <a:r>
              <a:rPr lang="ja-JP" altLang="en-US" sz="1200" dirty="0">
                <a:latin typeface="+mn-ea"/>
              </a:rPr>
              <a:t>％</a:t>
            </a:r>
          </a:p>
        </p:txBody>
      </p:sp>
      <p:sp>
        <p:nvSpPr>
          <p:cNvPr id="13" name="テキスト ボックス 12">
            <a:extLst>
              <a:ext uri="{FF2B5EF4-FFF2-40B4-BE49-F238E27FC236}">
                <a16:creationId xmlns:a16="http://schemas.microsoft.com/office/drawing/2014/main" id="{51331750-5DB9-2110-983E-930A4F516E28}"/>
              </a:ext>
            </a:extLst>
          </p:cNvPr>
          <p:cNvSpPr txBox="1"/>
          <p:nvPr/>
        </p:nvSpPr>
        <p:spPr>
          <a:xfrm>
            <a:off x="7002632" y="3066178"/>
            <a:ext cx="1783477" cy="1015663"/>
          </a:xfrm>
          <a:prstGeom prst="rect">
            <a:avLst/>
          </a:prstGeom>
          <a:noFill/>
        </p:spPr>
        <p:txBody>
          <a:bodyPr wrap="square">
            <a:spAutoFit/>
          </a:bodyPr>
          <a:lstStyle/>
          <a:p>
            <a:r>
              <a:rPr lang="ja-JP" altLang="en-US" sz="1200" dirty="0">
                <a:latin typeface="+mn-ea"/>
              </a:rPr>
              <a:t>□耐震化率</a:t>
            </a:r>
            <a:r>
              <a:rPr lang="en-US" altLang="ja-JP" sz="1200" dirty="0">
                <a:latin typeface="+mn-ea"/>
              </a:rPr>
              <a:t>※</a:t>
            </a:r>
            <a:r>
              <a:rPr lang="ja-JP" altLang="en-US" sz="1200" dirty="0">
                <a:latin typeface="+mn-ea"/>
              </a:rPr>
              <a:t>４</a:t>
            </a:r>
            <a:endParaRPr lang="en-US" altLang="ja-JP" sz="1200" dirty="0">
              <a:latin typeface="+mn-ea"/>
            </a:endParaRPr>
          </a:p>
          <a:p>
            <a:r>
              <a:rPr lang="ja-JP" altLang="en-US" sz="1200" dirty="0">
                <a:latin typeface="+mn-ea"/>
              </a:rPr>
              <a:t>（石川県）：</a:t>
            </a:r>
            <a:r>
              <a:rPr lang="en-US" altLang="ja-JP" sz="1200" dirty="0">
                <a:latin typeface="+mn-ea"/>
              </a:rPr>
              <a:t>76</a:t>
            </a:r>
            <a:r>
              <a:rPr lang="ja-JP" altLang="en-US" sz="1200" dirty="0">
                <a:latin typeface="+mn-ea"/>
              </a:rPr>
              <a:t>％</a:t>
            </a:r>
            <a:endParaRPr lang="en-US" altLang="ja-JP" sz="1200" dirty="0">
              <a:latin typeface="+mn-ea"/>
            </a:endParaRPr>
          </a:p>
          <a:p>
            <a:r>
              <a:rPr lang="ja-JP" altLang="en-US" sz="1200" b="1" dirty="0">
                <a:latin typeface="+mn-ea"/>
              </a:rPr>
              <a:t>（珠洲市）：</a:t>
            </a:r>
            <a:r>
              <a:rPr lang="en-US" altLang="ja-JP" sz="1200" b="1" dirty="0">
                <a:latin typeface="+mn-ea"/>
              </a:rPr>
              <a:t>51</a:t>
            </a:r>
            <a:r>
              <a:rPr lang="ja-JP" altLang="en-US" sz="1200" b="1" dirty="0">
                <a:latin typeface="+mn-ea"/>
              </a:rPr>
              <a:t>％</a:t>
            </a:r>
            <a:endParaRPr lang="en-US" altLang="ja-JP" sz="1200" b="1" dirty="0">
              <a:latin typeface="+mn-ea"/>
            </a:endParaRPr>
          </a:p>
          <a:p>
            <a:r>
              <a:rPr lang="ja-JP" altLang="en-US" sz="1200" b="1" dirty="0">
                <a:latin typeface="+mn-ea"/>
              </a:rPr>
              <a:t>（輪島市）：</a:t>
            </a:r>
            <a:r>
              <a:rPr lang="en-US" altLang="ja-JP" sz="1200" b="1" dirty="0">
                <a:latin typeface="+mn-ea"/>
              </a:rPr>
              <a:t>42</a:t>
            </a:r>
            <a:r>
              <a:rPr lang="ja-JP" altLang="en-US" sz="1200" b="1" dirty="0">
                <a:latin typeface="+mn-ea"/>
              </a:rPr>
              <a:t>％</a:t>
            </a:r>
            <a:endParaRPr lang="en-US" altLang="ja-JP" sz="1200" b="1" dirty="0">
              <a:latin typeface="+mn-ea"/>
            </a:endParaRPr>
          </a:p>
          <a:p>
            <a:r>
              <a:rPr lang="ja-JP" altLang="en-US" sz="1200" dirty="0">
                <a:latin typeface="+mn-ea"/>
              </a:rPr>
              <a:t>（参考）全国平均：</a:t>
            </a:r>
            <a:r>
              <a:rPr lang="en-US" altLang="ja-JP" sz="1200" dirty="0">
                <a:latin typeface="+mn-ea"/>
              </a:rPr>
              <a:t>87</a:t>
            </a:r>
            <a:r>
              <a:rPr lang="ja-JP" altLang="en-US" sz="1200" dirty="0">
                <a:latin typeface="+mn-ea"/>
              </a:rPr>
              <a:t>％</a:t>
            </a:r>
          </a:p>
        </p:txBody>
      </p:sp>
      <p:sp>
        <p:nvSpPr>
          <p:cNvPr id="15" name="テキスト ボックス 14">
            <a:extLst>
              <a:ext uri="{FF2B5EF4-FFF2-40B4-BE49-F238E27FC236}">
                <a16:creationId xmlns:a16="http://schemas.microsoft.com/office/drawing/2014/main" id="{68BD3AC0-E632-BE37-DCB6-49993033469A}"/>
              </a:ext>
            </a:extLst>
          </p:cNvPr>
          <p:cNvSpPr txBox="1"/>
          <p:nvPr/>
        </p:nvSpPr>
        <p:spPr>
          <a:xfrm>
            <a:off x="6351952" y="4370904"/>
            <a:ext cx="3173048" cy="1015663"/>
          </a:xfrm>
          <a:prstGeom prst="rect">
            <a:avLst/>
          </a:prstGeom>
          <a:noFill/>
        </p:spPr>
        <p:txBody>
          <a:bodyPr wrap="square">
            <a:spAutoFit/>
          </a:bodyPr>
          <a:lstStyle/>
          <a:p>
            <a:r>
              <a:rPr lang="ja-JP" altLang="en-US" sz="1200" dirty="0">
                <a:latin typeface="+mn-ea"/>
              </a:rPr>
              <a:t>□孤立可能性ありの集落の割合（石川県）</a:t>
            </a:r>
            <a:r>
              <a:rPr lang="en-US" altLang="ja-JP" sz="1200" dirty="0">
                <a:latin typeface="+mn-ea"/>
              </a:rPr>
              <a:t>※3</a:t>
            </a:r>
          </a:p>
          <a:p>
            <a:r>
              <a:rPr lang="ja-JP" altLang="en-US" sz="1200" b="1" dirty="0">
                <a:latin typeface="+mn-ea"/>
              </a:rPr>
              <a:t>（農業集落）：約</a:t>
            </a:r>
            <a:r>
              <a:rPr lang="en-US" altLang="ja-JP" sz="1200" b="1" dirty="0">
                <a:latin typeface="+mn-ea"/>
              </a:rPr>
              <a:t>43%</a:t>
            </a:r>
            <a:r>
              <a:rPr lang="ja-JP" altLang="en-US" sz="1200" dirty="0">
                <a:latin typeface="+mn-ea"/>
              </a:rPr>
              <a:t>（</a:t>
            </a:r>
            <a:r>
              <a:rPr lang="en-US" altLang="ja-JP" sz="1200" dirty="0">
                <a:latin typeface="+mn-ea"/>
              </a:rPr>
              <a:t>179/421</a:t>
            </a:r>
            <a:r>
              <a:rPr lang="ja-JP" altLang="en-US" sz="1200" dirty="0">
                <a:latin typeface="+mn-ea"/>
              </a:rPr>
              <a:t>）</a:t>
            </a:r>
            <a:endParaRPr lang="en-US" altLang="ja-JP" sz="1200" dirty="0">
              <a:latin typeface="+mn-ea"/>
            </a:endParaRPr>
          </a:p>
          <a:p>
            <a:r>
              <a:rPr lang="ja-JP" altLang="en-US" sz="1200" dirty="0">
                <a:latin typeface="+mn-ea"/>
              </a:rPr>
              <a:t>（参考）全国：約</a:t>
            </a:r>
            <a:r>
              <a:rPr lang="en-US" altLang="ja-JP" sz="1200" dirty="0">
                <a:latin typeface="+mn-ea"/>
              </a:rPr>
              <a:t>29%</a:t>
            </a:r>
            <a:r>
              <a:rPr lang="ja-JP" altLang="en-US" sz="1200" dirty="0">
                <a:latin typeface="+mn-ea"/>
              </a:rPr>
              <a:t>（</a:t>
            </a:r>
            <a:r>
              <a:rPr lang="en-US" altLang="ja-JP" sz="1200" dirty="0">
                <a:latin typeface="+mn-ea"/>
              </a:rPr>
              <a:t>17,212/58,734</a:t>
            </a:r>
            <a:r>
              <a:rPr lang="ja-JP" altLang="en-US" sz="1200" dirty="0">
                <a:latin typeface="+mn-ea"/>
              </a:rPr>
              <a:t>）</a:t>
            </a:r>
            <a:endParaRPr lang="en-US" altLang="ja-JP" sz="1200" dirty="0">
              <a:latin typeface="+mn-ea"/>
            </a:endParaRPr>
          </a:p>
          <a:p>
            <a:r>
              <a:rPr lang="ja-JP" altLang="en-US" sz="1200" b="1" dirty="0">
                <a:latin typeface="+mn-ea"/>
              </a:rPr>
              <a:t>（漁業集落）：約</a:t>
            </a:r>
            <a:r>
              <a:rPr lang="en-US" altLang="ja-JP" sz="1200" b="1" dirty="0">
                <a:latin typeface="+mn-ea"/>
              </a:rPr>
              <a:t>27%</a:t>
            </a:r>
            <a:r>
              <a:rPr lang="ja-JP" altLang="en-US" sz="1200" dirty="0">
                <a:latin typeface="+mn-ea"/>
              </a:rPr>
              <a:t>（  </a:t>
            </a:r>
            <a:r>
              <a:rPr lang="en-US" altLang="ja-JP" sz="1200" dirty="0">
                <a:latin typeface="+mn-ea"/>
              </a:rPr>
              <a:t>47/174</a:t>
            </a:r>
            <a:r>
              <a:rPr lang="ja-JP" altLang="en-US" sz="1200" dirty="0">
                <a:latin typeface="+mn-ea"/>
              </a:rPr>
              <a:t>）</a:t>
            </a:r>
            <a:endParaRPr lang="en-US" altLang="ja-JP" sz="1200" dirty="0">
              <a:latin typeface="+mn-ea"/>
            </a:endParaRPr>
          </a:p>
          <a:p>
            <a:r>
              <a:rPr lang="zh-CN" altLang="en-US" sz="1200" dirty="0">
                <a:latin typeface="ＭＳ Ｐゴシック" panose="020B0600070205080204" pitchFamily="50" charset="-128"/>
                <a:ea typeface="ＭＳ Ｐゴシック" panose="020B0600070205080204" pitchFamily="50" charset="-128"/>
              </a:rPr>
              <a:t>（参考）全国：約</a:t>
            </a:r>
            <a:r>
              <a:rPr lang="en-US" altLang="zh-CN" sz="1200" dirty="0">
                <a:latin typeface="ＭＳ Ｐゴシック" panose="020B0600070205080204" pitchFamily="50" charset="-128"/>
                <a:ea typeface="ＭＳ Ｐゴシック" panose="020B0600070205080204" pitchFamily="50" charset="-128"/>
              </a:rPr>
              <a:t>31%</a:t>
            </a:r>
            <a:r>
              <a:rPr lang="zh-CN" altLang="en-US" sz="1200" dirty="0">
                <a:latin typeface="ＭＳ Ｐゴシック" panose="020B0600070205080204" pitchFamily="50" charset="-128"/>
                <a:ea typeface="ＭＳ Ｐゴシック" panose="020B0600070205080204" pitchFamily="50" charset="-128"/>
              </a:rPr>
              <a:t>（</a:t>
            </a:r>
            <a:r>
              <a:rPr lang="en-US" altLang="zh-CN" sz="1200" dirty="0">
                <a:latin typeface="ＭＳ Ｐゴシック" panose="020B0600070205080204" pitchFamily="50" charset="-128"/>
                <a:ea typeface="ＭＳ Ｐゴシック" panose="020B0600070205080204" pitchFamily="50" charset="-128"/>
              </a:rPr>
              <a:t>1,933/6,275</a:t>
            </a:r>
            <a:r>
              <a:rPr lang="zh-CN" altLang="en-US" sz="1200" dirty="0">
                <a:latin typeface="ＭＳ Ｐゴシック" panose="020B0600070205080204" pitchFamily="50" charset="-128"/>
                <a:ea typeface="ＭＳ Ｐゴシック" panose="020B0600070205080204" pitchFamily="50" charset="-128"/>
              </a:rPr>
              <a:t>）</a:t>
            </a:r>
            <a:endParaRPr lang="ja-JP" altLang="en-US" sz="1200" dirty="0">
              <a:latin typeface="ＭＳ Ｐゴシック" panose="020B0600070205080204" pitchFamily="50" charset="-128"/>
              <a:ea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3D95A7A9-B417-1E41-3FC1-D6593E2BE31B}"/>
              </a:ext>
            </a:extLst>
          </p:cNvPr>
          <p:cNvSpPr txBox="1"/>
          <p:nvPr/>
        </p:nvSpPr>
        <p:spPr>
          <a:xfrm>
            <a:off x="441558" y="494379"/>
            <a:ext cx="9047947" cy="523220"/>
          </a:xfrm>
          <a:prstGeom prst="rect">
            <a:avLst/>
          </a:prstGeom>
          <a:noFill/>
        </p:spPr>
        <p:txBody>
          <a:bodyPr wrap="square">
            <a:spAutoFit/>
          </a:bodyPr>
          <a:lstStyle/>
          <a:p>
            <a:r>
              <a:rPr lang="ja-JP" altLang="en-US" sz="1400" dirty="0"/>
              <a:t>今般の地震は、被災地が山がちな半島であり、三方を海に囲まれ、地理的に制約がある中でアクセスが困難であること、高齢者が多い地域であることなどの地理的・社会的特徴があった。</a:t>
            </a:r>
          </a:p>
        </p:txBody>
      </p:sp>
      <p:sp>
        <p:nvSpPr>
          <p:cNvPr id="35" name="テキスト ボックス 34">
            <a:extLst>
              <a:ext uri="{FF2B5EF4-FFF2-40B4-BE49-F238E27FC236}">
                <a16:creationId xmlns:a16="http://schemas.microsoft.com/office/drawing/2014/main" id="{73467E0E-4A65-4EAB-E967-41D4B649FDEC}"/>
              </a:ext>
            </a:extLst>
          </p:cNvPr>
          <p:cNvSpPr txBox="1"/>
          <p:nvPr/>
        </p:nvSpPr>
        <p:spPr>
          <a:xfrm>
            <a:off x="6969824" y="1586145"/>
            <a:ext cx="1728192" cy="307777"/>
          </a:xfrm>
          <a:prstGeom prst="rect">
            <a:avLst/>
          </a:prstGeom>
          <a:noFill/>
          <a:ln w="22225">
            <a:solidFill>
              <a:schemeClr val="accent2"/>
            </a:solidFill>
          </a:ln>
        </p:spPr>
        <p:txBody>
          <a:bodyPr wrap="square">
            <a:spAutoFit/>
          </a:bodyPr>
          <a:lstStyle/>
          <a:p>
            <a:pPr algn="ctr"/>
            <a:r>
              <a:rPr lang="ja-JP" altLang="en-US" sz="1400" dirty="0"/>
              <a:t>＜その他＞</a:t>
            </a:r>
          </a:p>
        </p:txBody>
      </p:sp>
      <p:pic>
        <p:nvPicPr>
          <p:cNvPr id="39" name="図 38">
            <a:extLst>
              <a:ext uri="{FF2B5EF4-FFF2-40B4-BE49-F238E27FC236}">
                <a16:creationId xmlns:a16="http://schemas.microsoft.com/office/drawing/2014/main" id="{53F8167C-6621-F8CA-C9EE-235ACD732BC2}"/>
              </a:ext>
            </a:extLst>
          </p:cNvPr>
          <p:cNvPicPr>
            <a:picLocks noChangeAspect="1"/>
          </p:cNvPicPr>
          <p:nvPr/>
        </p:nvPicPr>
        <p:blipFill>
          <a:blip r:embed="rId3"/>
          <a:stretch>
            <a:fillRect/>
          </a:stretch>
        </p:blipFill>
        <p:spPr>
          <a:xfrm>
            <a:off x="458226" y="1191041"/>
            <a:ext cx="4119517" cy="5539530"/>
          </a:xfrm>
          <a:prstGeom prst="rect">
            <a:avLst/>
          </a:prstGeom>
        </p:spPr>
      </p:pic>
      <p:sp>
        <p:nvSpPr>
          <p:cNvPr id="27" name="テキスト ボックス 26">
            <a:extLst>
              <a:ext uri="{FF2B5EF4-FFF2-40B4-BE49-F238E27FC236}">
                <a16:creationId xmlns:a16="http://schemas.microsoft.com/office/drawing/2014/main" id="{D3ACA278-DBDC-8125-E5BD-C84924DA8D67}"/>
              </a:ext>
            </a:extLst>
          </p:cNvPr>
          <p:cNvSpPr txBox="1"/>
          <p:nvPr/>
        </p:nvSpPr>
        <p:spPr>
          <a:xfrm>
            <a:off x="4377990" y="5490745"/>
            <a:ext cx="4926562" cy="1061829"/>
          </a:xfrm>
          <a:prstGeom prst="rect">
            <a:avLst/>
          </a:prstGeom>
          <a:noFill/>
        </p:spPr>
        <p:txBody>
          <a:bodyPr wrap="square">
            <a:spAutoFit/>
          </a:bodyPr>
          <a:lstStyle/>
          <a:p>
            <a:r>
              <a:rPr lang="en-US" altLang="ja-JP" sz="900" dirty="0"/>
              <a:t>※</a:t>
            </a:r>
            <a:r>
              <a:rPr lang="ja-JP" altLang="en-US" sz="900" dirty="0"/>
              <a:t>１出典：「統計でみる市区町村のすがた</a:t>
            </a:r>
            <a:r>
              <a:rPr lang="en-US" altLang="ja-JP" sz="900" dirty="0"/>
              <a:t>2023</a:t>
            </a:r>
            <a:r>
              <a:rPr lang="ja-JP" altLang="en-US" sz="900" dirty="0"/>
              <a:t>（総務省統計局）」 可住地面積：総面積から林野面積と主要湖沼面積を差し引いて算出したもの</a:t>
            </a:r>
            <a:endParaRPr lang="en-US" altLang="ja-JP" sz="900" dirty="0"/>
          </a:p>
          <a:p>
            <a:r>
              <a:rPr lang="en-US" altLang="ja-JP" sz="900" dirty="0"/>
              <a:t>※</a:t>
            </a:r>
            <a:r>
              <a:rPr lang="ja-JP" altLang="en-US" sz="900" dirty="0"/>
              <a:t>２出典：「国土数値情報ダウンロードサイト」の緊急輸送道路の情報を基に内閣府で計上</a:t>
            </a:r>
            <a:endParaRPr lang="en-US" altLang="ja-JP" sz="900" dirty="0"/>
          </a:p>
          <a:p>
            <a:r>
              <a:rPr lang="en-US" altLang="ja-JP" sz="900" dirty="0"/>
              <a:t>※</a:t>
            </a:r>
            <a:r>
              <a:rPr lang="ja-JP" altLang="en-US" sz="900" dirty="0"/>
              <a:t>３出典：各県被害報告、県災害対策本部会議資料 </a:t>
            </a:r>
            <a:endParaRPr lang="en-US" altLang="ja-JP" sz="900" dirty="0"/>
          </a:p>
          <a:p>
            <a:r>
              <a:rPr lang="en-US" altLang="ja-JP" sz="900" dirty="0"/>
              <a:t>※</a:t>
            </a:r>
            <a:r>
              <a:rPr lang="ja-JP" altLang="en-US" sz="900" dirty="0"/>
              <a:t>４出典：各自治体</a:t>
            </a:r>
            <a:r>
              <a:rPr lang="en-US" altLang="ja-JP" sz="900" dirty="0"/>
              <a:t>HP </a:t>
            </a:r>
          </a:p>
          <a:p>
            <a:r>
              <a:rPr lang="en-US" altLang="ja-JP" sz="900" dirty="0"/>
              <a:t>※</a:t>
            </a:r>
            <a:r>
              <a:rPr lang="ja-JP" altLang="en-US" sz="900" dirty="0"/>
              <a:t>５出典：「中山間地等の集落散在地域における孤立集落発生の可能性に関する状況フォローアップ調査（平成</a:t>
            </a:r>
            <a:r>
              <a:rPr lang="en-US" altLang="ja-JP" sz="900" dirty="0"/>
              <a:t>26</a:t>
            </a:r>
            <a:r>
              <a:rPr lang="ja-JP" altLang="en-US" sz="900" dirty="0"/>
              <a:t>年</a:t>
            </a:r>
            <a:r>
              <a:rPr lang="en-US" altLang="ja-JP" sz="900" dirty="0"/>
              <a:t>10</a:t>
            </a:r>
            <a:r>
              <a:rPr lang="ja-JP" altLang="en-US" sz="900" dirty="0"/>
              <a:t>月 内閣府政策統括官（防災担当））」 </a:t>
            </a:r>
          </a:p>
        </p:txBody>
      </p:sp>
      <p:sp>
        <p:nvSpPr>
          <p:cNvPr id="9" name="テキスト ボックス 8">
            <a:extLst>
              <a:ext uri="{FF2B5EF4-FFF2-40B4-BE49-F238E27FC236}">
                <a16:creationId xmlns:a16="http://schemas.microsoft.com/office/drawing/2014/main" id="{066C6D64-C037-B0A3-75B6-1B8E69F4BB22}"/>
              </a:ext>
            </a:extLst>
          </p:cNvPr>
          <p:cNvSpPr txBox="1"/>
          <p:nvPr/>
        </p:nvSpPr>
        <p:spPr>
          <a:xfrm>
            <a:off x="4628007" y="1971965"/>
            <a:ext cx="1981988" cy="646331"/>
          </a:xfrm>
          <a:prstGeom prst="rect">
            <a:avLst/>
          </a:prstGeom>
          <a:noFill/>
        </p:spPr>
        <p:txBody>
          <a:bodyPr wrap="square">
            <a:spAutoFit/>
          </a:bodyPr>
          <a:lstStyle/>
          <a:p>
            <a:r>
              <a:rPr lang="ja-JP" altLang="en-US" sz="1200" dirty="0">
                <a:latin typeface="+mn-ea"/>
              </a:rPr>
              <a:t>石川県庁からの道路距離</a:t>
            </a:r>
            <a:endParaRPr lang="en-US" altLang="ja-JP" sz="1200" dirty="0">
              <a:latin typeface="+mn-ea"/>
            </a:endParaRPr>
          </a:p>
          <a:p>
            <a:r>
              <a:rPr lang="ja-JP" altLang="en-US" sz="1200" b="1" dirty="0">
                <a:latin typeface="+mn-ea"/>
              </a:rPr>
              <a:t>珠洲市役所  ：約</a:t>
            </a:r>
            <a:r>
              <a:rPr lang="en-US" altLang="ja-JP" sz="1200" b="1" dirty="0">
                <a:latin typeface="+mn-ea"/>
              </a:rPr>
              <a:t>135km</a:t>
            </a:r>
          </a:p>
          <a:p>
            <a:r>
              <a:rPr lang="ja-JP" altLang="en-US" sz="1200" b="1" dirty="0">
                <a:latin typeface="+mn-ea"/>
              </a:rPr>
              <a:t>輪島市役場  ：約</a:t>
            </a:r>
            <a:r>
              <a:rPr lang="en-US" altLang="ja-JP" sz="1200" b="1" dirty="0">
                <a:latin typeface="+mn-ea"/>
              </a:rPr>
              <a:t>110km</a:t>
            </a:r>
            <a:endParaRPr lang="ja-JP" altLang="en-US" sz="1200" b="1" dirty="0">
              <a:latin typeface="+mn-ea"/>
            </a:endParaRPr>
          </a:p>
        </p:txBody>
      </p:sp>
      <p:sp>
        <p:nvSpPr>
          <p:cNvPr id="25" name="テキスト ボックス 24">
            <a:extLst>
              <a:ext uri="{FF2B5EF4-FFF2-40B4-BE49-F238E27FC236}">
                <a16:creationId xmlns:a16="http://schemas.microsoft.com/office/drawing/2014/main" id="{67F5066C-9CCC-8CA1-4DDF-C0FB7196140C}"/>
              </a:ext>
            </a:extLst>
          </p:cNvPr>
          <p:cNvSpPr txBox="1"/>
          <p:nvPr/>
        </p:nvSpPr>
        <p:spPr>
          <a:xfrm>
            <a:off x="4372474" y="1592055"/>
            <a:ext cx="1728192" cy="307777"/>
          </a:xfrm>
          <a:prstGeom prst="rect">
            <a:avLst/>
          </a:prstGeom>
          <a:noFill/>
          <a:ln w="25400">
            <a:solidFill>
              <a:schemeClr val="accent2"/>
            </a:solidFill>
          </a:ln>
        </p:spPr>
        <p:txBody>
          <a:bodyPr wrap="square">
            <a:spAutoFit/>
          </a:bodyPr>
          <a:lstStyle/>
          <a:p>
            <a:pPr algn="ctr"/>
            <a:r>
              <a:rPr lang="ja-JP" altLang="en-US" sz="1400" dirty="0"/>
              <a:t>＜立地・アクセス＞</a:t>
            </a:r>
          </a:p>
        </p:txBody>
      </p:sp>
      <p:sp>
        <p:nvSpPr>
          <p:cNvPr id="33" name="テキスト ボックス 32">
            <a:extLst>
              <a:ext uri="{FF2B5EF4-FFF2-40B4-BE49-F238E27FC236}">
                <a16:creationId xmlns:a16="http://schemas.microsoft.com/office/drawing/2014/main" id="{B316548B-CE26-D6E6-C582-BB5BA2F43264}"/>
              </a:ext>
            </a:extLst>
          </p:cNvPr>
          <p:cNvSpPr txBox="1"/>
          <p:nvPr/>
        </p:nvSpPr>
        <p:spPr>
          <a:xfrm>
            <a:off x="4372475" y="2697885"/>
            <a:ext cx="1728193" cy="307777"/>
          </a:xfrm>
          <a:prstGeom prst="rect">
            <a:avLst/>
          </a:prstGeom>
          <a:noFill/>
          <a:ln w="25400">
            <a:solidFill>
              <a:schemeClr val="accent2"/>
            </a:solidFill>
          </a:ln>
        </p:spPr>
        <p:txBody>
          <a:bodyPr wrap="square">
            <a:spAutoFit/>
          </a:bodyPr>
          <a:lstStyle/>
          <a:p>
            <a:pPr algn="ctr"/>
            <a:r>
              <a:rPr lang="ja-JP" altLang="en-US" sz="1400" dirty="0"/>
              <a:t>＜リダンダンシー＞</a:t>
            </a:r>
          </a:p>
        </p:txBody>
      </p:sp>
      <p:sp>
        <p:nvSpPr>
          <p:cNvPr id="11" name="テキスト ボックス 10">
            <a:extLst>
              <a:ext uri="{FF2B5EF4-FFF2-40B4-BE49-F238E27FC236}">
                <a16:creationId xmlns:a16="http://schemas.microsoft.com/office/drawing/2014/main" id="{2F82A478-6798-B6B6-E479-D11C8907129E}"/>
              </a:ext>
            </a:extLst>
          </p:cNvPr>
          <p:cNvSpPr txBox="1"/>
          <p:nvPr/>
        </p:nvSpPr>
        <p:spPr>
          <a:xfrm>
            <a:off x="4334264" y="2985331"/>
            <a:ext cx="2687183" cy="461665"/>
          </a:xfrm>
          <a:prstGeom prst="rect">
            <a:avLst/>
          </a:prstGeom>
          <a:noFill/>
        </p:spPr>
        <p:txBody>
          <a:bodyPr wrap="square">
            <a:spAutoFit/>
          </a:bodyPr>
          <a:lstStyle/>
          <a:p>
            <a:r>
              <a:rPr lang="ja-JP" altLang="en-US" sz="1200" dirty="0">
                <a:latin typeface="+mn-ea"/>
              </a:rPr>
              <a:t>能登へのアクセスルートが遮断</a:t>
            </a:r>
            <a:endParaRPr lang="en-US" altLang="ja-JP" sz="1200" dirty="0">
              <a:latin typeface="+mn-ea"/>
            </a:endParaRPr>
          </a:p>
          <a:p>
            <a:r>
              <a:rPr lang="ja-JP" altLang="en-US" sz="1200" dirty="0">
                <a:latin typeface="+mn-ea"/>
              </a:rPr>
              <a:t>奥能登全体が孤立状態（県資料より）</a:t>
            </a:r>
          </a:p>
        </p:txBody>
      </p:sp>
      <p:sp>
        <p:nvSpPr>
          <p:cNvPr id="21" name="テキスト ボックス 20">
            <a:extLst>
              <a:ext uri="{FF2B5EF4-FFF2-40B4-BE49-F238E27FC236}">
                <a16:creationId xmlns:a16="http://schemas.microsoft.com/office/drawing/2014/main" id="{7844700B-9D42-BBD4-445A-6409213AB2B2}"/>
              </a:ext>
            </a:extLst>
          </p:cNvPr>
          <p:cNvSpPr txBox="1"/>
          <p:nvPr/>
        </p:nvSpPr>
        <p:spPr>
          <a:xfrm>
            <a:off x="4342284" y="3474554"/>
            <a:ext cx="2471159" cy="830997"/>
          </a:xfrm>
          <a:prstGeom prst="rect">
            <a:avLst/>
          </a:prstGeom>
          <a:noFill/>
        </p:spPr>
        <p:txBody>
          <a:bodyPr wrap="square">
            <a:spAutoFit/>
          </a:bodyPr>
          <a:lstStyle/>
          <a:p>
            <a:r>
              <a:rPr lang="ja-JP" altLang="en-US" sz="1200" dirty="0">
                <a:latin typeface="+mn-ea"/>
              </a:rPr>
              <a:t>□震度</a:t>
            </a:r>
            <a:r>
              <a:rPr lang="en-US" altLang="ja-JP" sz="1200" dirty="0">
                <a:latin typeface="+mn-ea"/>
              </a:rPr>
              <a:t>6</a:t>
            </a:r>
            <a:r>
              <a:rPr lang="ja-JP" altLang="en-US" sz="1200" dirty="0">
                <a:latin typeface="+mn-ea"/>
              </a:rPr>
              <a:t>強以上の市町村緊急輸送道路（石川県内）（</a:t>
            </a:r>
            <a:r>
              <a:rPr lang="en-US" altLang="ja-JP" sz="1200" b="1" dirty="0">
                <a:latin typeface="+mn-ea"/>
              </a:rPr>
              <a:t>47/174</a:t>
            </a:r>
            <a:r>
              <a:rPr lang="ja-JP" altLang="en-US" sz="1200" dirty="0">
                <a:latin typeface="+mn-ea"/>
              </a:rPr>
              <a:t>）震度</a:t>
            </a:r>
            <a:r>
              <a:rPr lang="en-US" altLang="ja-JP" sz="1200" dirty="0">
                <a:latin typeface="+mn-ea"/>
              </a:rPr>
              <a:t>6</a:t>
            </a:r>
            <a:r>
              <a:rPr lang="ja-JP" altLang="en-US" sz="1200" dirty="0">
                <a:latin typeface="+mn-ea"/>
              </a:rPr>
              <a:t>強以上の地域へ入る緊急輸送道路と市町村界の交点：</a:t>
            </a:r>
            <a:r>
              <a:rPr lang="en-US" altLang="ja-JP" sz="1200" b="1" dirty="0">
                <a:latin typeface="+mn-ea"/>
              </a:rPr>
              <a:t>10</a:t>
            </a:r>
            <a:r>
              <a:rPr lang="ja-JP" altLang="en-US" sz="1200" b="1" dirty="0">
                <a:latin typeface="+mn-ea"/>
              </a:rPr>
              <a:t>カ所</a:t>
            </a:r>
            <a:r>
              <a:rPr lang="en-US" altLang="ja-JP" sz="1200" dirty="0">
                <a:latin typeface="+mn-ea"/>
              </a:rPr>
              <a:t>※2</a:t>
            </a:r>
            <a:endParaRPr lang="ja-JP" altLang="en-US" sz="1200" dirty="0">
              <a:latin typeface="+mn-ea"/>
            </a:endParaRPr>
          </a:p>
        </p:txBody>
      </p:sp>
      <p:sp>
        <p:nvSpPr>
          <p:cNvPr id="29" name="テキスト ボックス 28">
            <a:extLst>
              <a:ext uri="{FF2B5EF4-FFF2-40B4-BE49-F238E27FC236}">
                <a16:creationId xmlns:a16="http://schemas.microsoft.com/office/drawing/2014/main" id="{12D1C833-0F8D-59FF-D175-4E2B83FF21A5}"/>
              </a:ext>
            </a:extLst>
          </p:cNvPr>
          <p:cNvSpPr txBox="1"/>
          <p:nvPr/>
        </p:nvSpPr>
        <p:spPr>
          <a:xfrm>
            <a:off x="4376936" y="4388028"/>
            <a:ext cx="1723731" cy="307777"/>
          </a:xfrm>
          <a:prstGeom prst="rect">
            <a:avLst/>
          </a:prstGeom>
          <a:noFill/>
          <a:ln w="25400">
            <a:solidFill>
              <a:schemeClr val="accent2"/>
            </a:solidFill>
          </a:ln>
        </p:spPr>
        <p:txBody>
          <a:bodyPr wrap="square">
            <a:spAutoFit/>
          </a:bodyPr>
          <a:lstStyle/>
          <a:p>
            <a:pPr algn="ctr"/>
            <a:r>
              <a:rPr lang="ja-JP" altLang="en-US" sz="1400" dirty="0"/>
              <a:t>＜地形＞</a:t>
            </a:r>
          </a:p>
        </p:txBody>
      </p:sp>
      <p:sp>
        <p:nvSpPr>
          <p:cNvPr id="31" name="テキスト ボックス 30">
            <a:extLst>
              <a:ext uri="{FF2B5EF4-FFF2-40B4-BE49-F238E27FC236}">
                <a16:creationId xmlns:a16="http://schemas.microsoft.com/office/drawing/2014/main" id="{4220BA6A-67BB-B34E-280C-C3C2A786CABE}"/>
              </a:ext>
            </a:extLst>
          </p:cNvPr>
          <p:cNvSpPr txBox="1"/>
          <p:nvPr/>
        </p:nvSpPr>
        <p:spPr>
          <a:xfrm>
            <a:off x="4305326" y="4720730"/>
            <a:ext cx="2258688" cy="461665"/>
          </a:xfrm>
          <a:prstGeom prst="rect">
            <a:avLst/>
          </a:prstGeom>
          <a:noFill/>
        </p:spPr>
        <p:txBody>
          <a:bodyPr wrap="square">
            <a:spAutoFit/>
          </a:bodyPr>
          <a:lstStyle/>
          <a:p>
            <a:r>
              <a:rPr lang="zh-TW" altLang="en-US" sz="1200" dirty="0">
                <a:latin typeface="ＭＳ Ｐゴシック" panose="020B0600070205080204" pitchFamily="50" charset="-128"/>
                <a:ea typeface="ＭＳ Ｐゴシック" panose="020B0600070205080204" pitchFamily="50" charset="-128"/>
              </a:rPr>
              <a:t>可住地面積 </a:t>
            </a:r>
            <a:r>
              <a:rPr lang="en-US" altLang="zh-TW" sz="1200" dirty="0">
                <a:latin typeface="ＭＳ Ｐゴシック" panose="020B0600070205080204" pitchFamily="50" charset="-128"/>
                <a:ea typeface="ＭＳ Ｐゴシック" panose="020B0600070205080204" pitchFamily="50" charset="-128"/>
              </a:rPr>
              <a:t>※</a:t>
            </a:r>
            <a:r>
              <a:rPr lang="zh-TW" altLang="en-US" sz="1200" dirty="0">
                <a:latin typeface="ＭＳ Ｐゴシック" panose="020B0600070205080204" pitchFamily="50" charset="-128"/>
                <a:ea typeface="ＭＳ Ｐゴシック" panose="020B0600070205080204" pitchFamily="50" charset="-128"/>
              </a:rPr>
              <a:t>１珠洲市：約</a:t>
            </a:r>
            <a:r>
              <a:rPr lang="en-US" altLang="zh-TW" sz="1200" dirty="0">
                <a:latin typeface="ＭＳ Ｐゴシック" panose="020B0600070205080204" pitchFamily="50" charset="-128"/>
                <a:ea typeface="ＭＳ Ｐゴシック" panose="020B0600070205080204" pitchFamily="50" charset="-128"/>
              </a:rPr>
              <a:t>25%</a:t>
            </a:r>
          </a:p>
          <a:p>
            <a:r>
              <a:rPr lang="zh-TW" altLang="en-US" sz="1200" dirty="0">
                <a:latin typeface="ＭＳ Ｐゴシック" panose="020B0600070205080204" pitchFamily="50" charset="-128"/>
                <a:ea typeface="ＭＳ Ｐゴシック" panose="020B0600070205080204" pitchFamily="50" charset="-128"/>
              </a:rPr>
              <a:t>震度６強以上地域：約</a:t>
            </a:r>
            <a:r>
              <a:rPr lang="en-US" altLang="zh-TW" sz="1200" dirty="0">
                <a:latin typeface="ＭＳ Ｐゴシック" panose="020B0600070205080204" pitchFamily="50" charset="-128"/>
                <a:ea typeface="ＭＳ Ｐゴシック" panose="020B0600070205080204" pitchFamily="50" charset="-128"/>
              </a:rPr>
              <a:t>28%</a:t>
            </a:r>
            <a:endParaRPr lang="ja-JP" altLang="en-US" sz="1200" dirty="0">
              <a:latin typeface="ＭＳ Ｐゴシック" panose="020B0600070205080204" pitchFamily="50" charset="-128"/>
              <a:ea typeface="ＭＳ Ｐゴシック" panose="020B0600070205080204" pitchFamily="50" charset="-128"/>
            </a:endParaRPr>
          </a:p>
        </p:txBody>
      </p:sp>
      <p:sp>
        <p:nvSpPr>
          <p:cNvPr id="41" name="テキスト ボックス 40">
            <a:extLst>
              <a:ext uri="{FF2B5EF4-FFF2-40B4-BE49-F238E27FC236}">
                <a16:creationId xmlns:a16="http://schemas.microsoft.com/office/drawing/2014/main" id="{D9543A17-878C-3A60-1F39-3EED6D607547}"/>
              </a:ext>
            </a:extLst>
          </p:cNvPr>
          <p:cNvSpPr txBox="1"/>
          <p:nvPr/>
        </p:nvSpPr>
        <p:spPr>
          <a:xfrm>
            <a:off x="4518722" y="1141299"/>
            <a:ext cx="4537048" cy="307777"/>
          </a:xfrm>
          <a:prstGeom prst="rect">
            <a:avLst/>
          </a:prstGeom>
          <a:solidFill>
            <a:schemeClr val="accent6">
              <a:lumMod val="40000"/>
              <a:lumOff val="60000"/>
            </a:schemeClr>
          </a:solidFill>
        </p:spPr>
        <p:txBody>
          <a:bodyPr wrap="square">
            <a:spAutoFit/>
          </a:bodyPr>
          <a:lstStyle/>
          <a:p>
            <a:r>
              <a:rPr lang="ja-JP" altLang="en-US" sz="1400" dirty="0"/>
              <a:t>インフラ・ライフラインの被害状況（令和６年３月</a:t>
            </a:r>
            <a:r>
              <a:rPr lang="en-US" altLang="ja-JP" sz="1400" dirty="0"/>
              <a:t>26</a:t>
            </a:r>
            <a:r>
              <a:rPr lang="ja-JP" altLang="en-US" sz="1400" dirty="0"/>
              <a:t>日現在）</a:t>
            </a:r>
          </a:p>
        </p:txBody>
      </p:sp>
      <p:sp>
        <p:nvSpPr>
          <p:cNvPr id="4" name="テキスト ボックス 3">
            <a:extLst>
              <a:ext uri="{FF2B5EF4-FFF2-40B4-BE49-F238E27FC236}">
                <a16:creationId xmlns:a16="http://schemas.microsoft.com/office/drawing/2014/main" id="{586FA323-67A8-CFE6-8A43-2384E186ED11}"/>
              </a:ext>
            </a:extLst>
          </p:cNvPr>
          <p:cNvSpPr txBox="1"/>
          <p:nvPr/>
        </p:nvSpPr>
        <p:spPr>
          <a:xfrm>
            <a:off x="378768" y="1358063"/>
            <a:ext cx="1008112" cy="1277273"/>
          </a:xfrm>
          <a:prstGeom prst="rect">
            <a:avLst/>
          </a:prstGeom>
          <a:solidFill>
            <a:schemeClr val="bg1"/>
          </a:solidFill>
        </p:spPr>
        <p:txBody>
          <a:bodyPr wrap="square" rtlCol="0">
            <a:spAutoFit/>
          </a:bodyPr>
          <a:lstStyle/>
          <a:p>
            <a:r>
              <a:rPr lang="ja-JP" altLang="en-US" sz="700" b="1" u="sng" dirty="0">
                <a:solidFill>
                  <a:schemeClr val="accent6">
                    <a:lumMod val="20000"/>
                    <a:lumOff val="80000"/>
                  </a:schemeClr>
                </a:solidFill>
                <a:uFill>
                  <a:solidFill>
                    <a:schemeClr val="accent6">
                      <a:lumMod val="60000"/>
                      <a:lumOff val="40000"/>
                    </a:schemeClr>
                  </a:solidFill>
                </a:uFill>
                <a:latin typeface="+mj-ea"/>
                <a:ea typeface="+mj-ea"/>
              </a:rPr>
              <a:t>■</a:t>
            </a:r>
            <a:r>
              <a:rPr lang="ja-JP" altLang="en-US" sz="700" b="1" dirty="0">
                <a:latin typeface="+mj-ea"/>
                <a:ea typeface="+mj-ea"/>
              </a:rPr>
              <a:t>道路</a:t>
            </a:r>
            <a:endParaRPr lang="en-US" altLang="ja-JP" sz="700" b="1" dirty="0">
              <a:latin typeface="+mj-ea"/>
              <a:ea typeface="+mj-ea"/>
            </a:endParaRPr>
          </a:p>
          <a:p>
            <a:r>
              <a:rPr lang="ja-JP" altLang="en-US" sz="700" b="1" u="sng" dirty="0">
                <a:solidFill>
                  <a:schemeClr val="accent6">
                    <a:lumMod val="60000"/>
                    <a:lumOff val="40000"/>
                  </a:schemeClr>
                </a:solidFill>
                <a:uFill>
                  <a:solidFill>
                    <a:schemeClr val="accent6">
                      <a:lumMod val="50000"/>
                    </a:schemeClr>
                  </a:solidFill>
                </a:uFill>
                <a:latin typeface="+mj-ea"/>
                <a:ea typeface="+mj-ea"/>
              </a:rPr>
              <a:t>■</a:t>
            </a:r>
            <a:r>
              <a:rPr lang="ja-JP" altLang="en-US" sz="700" b="1" dirty="0">
                <a:latin typeface="+mj-ea"/>
                <a:ea typeface="+mj-ea"/>
              </a:rPr>
              <a:t>地すべり</a:t>
            </a:r>
            <a:endParaRPr lang="en-US" altLang="ja-JP" sz="700" b="1" dirty="0">
              <a:latin typeface="+mj-ea"/>
              <a:ea typeface="+mj-ea"/>
            </a:endParaRPr>
          </a:p>
          <a:p>
            <a:r>
              <a:rPr lang="ja-JP" altLang="en-US" sz="700" b="1" dirty="0">
                <a:solidFill>
                  <a:schemeClr val="accent6">
                    <a:lumMod val="75000"/>
                  </a:schemeClr>
                </a:solidFill>
                <a:latin typeface="+mj-ea"/>
                <a:ea typeface="+mj-ea"/>
              </a:rPr>
              <a:t>　</a:t>
            </a:r>
            <a:r>
              <a:rPr lang="ja-JP" altLang="en-US" sz="700" b="1" dirty="0">
                <a:latin typeface="+mj-ea"/>
                <a:ea typeface="+mj-ea"/>
              </a:rPr>
              <a:t>地すべり</a:t>
            </a:r>
            <a:r>
              <a:rPr lang="en-US" altLang="ja-JP" sz="700" b="1" dirty="0">
                <a:latin typeface="+mj-ea"/>
                <a:ea typeface="+mj-ea"/>
              </a:rPr>
              <a:t>(</a:t>
            </a:r>
            <a:r>
              <a:rPr lang="ja-JP" altLang="en-US" sz="700" b="1" dirty="0">
                <a:latin typeface="+mj-ea"/>
                <a:ea typeface="+mj-ea"/>
              </a:rPr>
              <a:t>直轄事業</a:t>
            </a:r>
            <a:r>
              <a:rPr lang="en-US" altLang="ja-JP" sz="700" b="1" dirty="0">
                <a:latin typeface="+mj-ea"/>
                <a:ea typeface="+mj-ea"/>
              </a:rPr>
              <a:t>)</a:t>
            </a:r>
          </a:p>
          <a:p>
            <a:r>
              <a:rPr lang="ja-JP" altLang="en-US" sz="700" b="1" dirty="0">
                <a:solidFill>
                  <a:srgbClr val="FF0000"/>
                </a:solidFill>
                <a:latin typeface="+mj-ea"/>
                <a:ea typeface="+mj-ea"/>
              </a:rPr>
              <a:t>■</a:t>
            </a:r>
            <a:r>
              <a:rPr lang="ja-JP" altLang="en-US" sz="700" b="1" dirty="0">
                <a:latin typeface="+mj-ea"/>
                <a:ea typeface="+mj-ea"/>
              </a:rPr>
              <a:t>砂防</a:t>
            </a:r>
            <a:r>
              <a:rPr lang="en-US" altLang="ja-JP" sz="700" b="1" dirty="0">
                <a:latin typeface="+mj-ea"/>
                <a:ea typeface="+mj-ea"/>
              </a:rPr>
              <a:t>(</a:t>
            </a:r>
            <a:r>
              <a:rPr lang="zh-TW" altLang="en-US" sz="700" b="1" dirty="0">
                <a:latin typeface="+mj-ea"/>
                <a:ea typeface="+mj-ea"/>
              </a:rPr>
              <a:t>直轄事業</a:t>
            </a:r>
            <a:r>
              <a:rPr lang="en-US" altLang="zh-TW" sz="700" b="1" dirty="0">
                <a:latin typeface="+mj-ea"/>
                <a:ea typeface="+mj-ea"/>
              </a:rPr>
              <a:t>)</a:t>
            </a:r>
            <a:endParaRPr lang="zh-TW" altLang="en-US" sz="700" b="1" dirty="0">
              <a:latin typeface="+mj-ea"/>
              <a:ea typeface="+mj-ea"/>
            </a:endParaRPr>
          </a:p>
          <a:p>
            <a:r>
              <a:rPr lang="ja-JP" altLang="en-US" sz="700" b="1" dirty="0">
                <a:solidFill>
                  <a:schemeClr val="accent4">
                    <a:lumMod val="75000"/>
                  </a:schemeClr>
                </a:solidFill>
                <a:latin typeface="+mj-ea"/>
                <a:ea typeface="+mj-ea"/>
              </a:rPr>
              <a:t>■</a:t>
            </a:r>
            <a:r>
              <a:rPr lang="ja-JP" altLang="en-US" sz="700" b="1" dirty="0">
                <a:latin typeface="+mj-ea"/>
                <a:ea typeface="+mj-ea"/>
              </a:rPr>
              <a:t>河川・砂防</a:t>
            </a:r>
            <a:endParaRPr lang="en-US" altLang="ja-JP" sz="700" b="1" dirty="0">
              <a:latin typeface="+mj-ea"/>
              <a:ea typeface="+mj-ea"/>
            </a:endParaRPr>
          </a:p>
          <a:p>
            <a:r>
              <a:rPr lang="ja-JP" altLang="en-US" sz="700" b="1" dirty="0">
                <a:solidFill>
                  <a:srgbClr val="92D050"/>
                </a:solidFill>
                <a:latin typeface="+mj-ea"/>
                <a:ea typeface="+mj-ea"/>
              </a:rPr>
              <a:t>■</a:t>
            </a:r>
            <a:r>
              <a:rPr lang="ja-JP" altLang="en-US" sz="700" b="1" dirty="0">
                <a:latin typeface="+mj-ea"/>
                <a:ea typeface="+mj-ea"/>
              </a:rPr>
              <a:t>港湾・漁港</a:t>
            </a:r>
            <a:endParaRPr lang="en-US" altLang="ja-JP" sz="700" b="1" dirty="0">
              <a:latin typeface="+mj-ea"/>
              <a:ea typeface="+mj-ea"/>
            </a:endParaRPr>
          </a:p>
          <a:p>
            <a:r>
              <a:rPr lang="ja-JP" altLang="en-US" sz="700" b="1" dirty="0">
                <a:solidFill>
                  <a:srgbClr val="FFFF00"/>
                </a:solidFill>
                <a:latin typeface="+mj-ea"/>
                <a:ea typeface="+mj-ea"/>
              </a:rPr>
              <a:t>■</a:t>
            </a:r>
            <a:r>
              <a:rPr lang="ja-JP" altLang="en-US" sz="700" b="1" dirty="0">
                <a:latin typeface="+mj-ea"/>
                <a:ea typeface="+mj-ea"/>
              </a:rPr>
              <a:t>空港</a:t>
            </a:r>
            <a:endParaRPr lang="en-US" altLang="ja-JP" sz="700" b="1" dirty="0">
              <a:latin typeface="+mj-ea"/>
              <a:ea typeface="+mj-ea"/>
            </a:endParaRPr>
          </a:p>
          <a:p>
            <a:r>
              <a:rPr lang="ja-JP" altLang="en-US" sz="700" b="1" dirty="0">
                <a:solidFill>
                  <a:schemeClr val="accent5"/>
                </a:solidFill>
                <a:latin typeface="+mj-ea"/>
                <a:ea typeface="+mj-ea"/>
              </a:rPr>
              <a:t>■</a:t>
            </a:r>
            <a:r>
              <a:rPr lang="ja-JP" altLang="en-US" sz="700" b="1" dirty="0">
                <a:latin typeface="+mj-ea"/>
                <a:ea typeface="+mj-ea"/>
              </a:rPr>
              <a:t>海岸</a:t>
            </a:r>
            <a:endParaRPr lang="en-US" altLang="ja-JP" sz="700" b="1" dirty="0">
              <a:latin typeface="+mj-ea"/>
              <a:ea typeface="+mj-ea"/>
            </a:endParaRPr>
          </a:p>
          <a:p>
            <a:r>
              <a:rPr lang="en-US" altLang="ja-JP" sz="700" b="1" dirty="0">
                <a:solidFill>
                  <a:srgbClr val="FF0000"/>
                </a:solidFill>
                <a:latin typeface="+mj-ea"/>
                <a:ea typeface="+mj-ea"/>
              </a:rPr>
              <a:t>×</a:t>
            </a:r>
            <a:r>
              <a:rPr lang="ja-JP" altLang="en-US" sz="700" b="1" dirty="0">
                <a:latin typeface="+mj-ea"/>
                <a:ea typeface="+mj-ea"/>
              </a:rPr>
              <a:t>道路の被災規模大</a:t>
            </a:r>
            <a:endParaRPr lang="en-US" altLang="ja-JP" sz="700" b="1" dirty="0">
              <a:latin typeface="+mj-ea"/>
              <a:ea typeface="+mj-ea"/>
            </a:endParaRPr>
          </a:p>
          <a:p>
            <a:r>
              <a:rPr lang="ja-JP" altLang="en-US" sz="700" b="1" dirty="0">
                <a:solidFill>
                  <a:srgbClr val="FF0000"/>
                </a:solidFill>
                <a:latin typeface="+mj-ea"/>
                <a:ea typeface="+mj-ea"/>
              </a:rPr>
              <a:t>   </a:t>
            </a:r>
            <a:r>
              <a:rPr lang="ja-JP" altLang="en-US" sz="700" b="1" dirty="0">
                <a:latin typeface="+mj-ea"/>
                <a:ea typeface="+mj-ea"/>
              </a:rPr>
              <a:t>鉄道被災箇所</a:t>
            </a:r>
            <a:endParaRPr lang="en-US" altLang="ja-JP" sz="700" b="1" dirty="0">
              <a:latin typeface="+mj-ea"/>
              <a:ea typeface="+mj-ea"/>
            </a:endParaRPr>
          </a:p>
          <a:p>
            <a:r>
              <a:rPr lang="ja-JP" altLang="en-US" sz="700" b="1" dirty="0">
                <a:latin typeface="+mj-ea"/>
                <a:ea typeface="+mj-ea"/>
              </a:rPr>
              <a:t>○主要駅</a:t>
            </a:r>
          </a:p>
        </p:txBody>
      </p:sp>
      <p:sp>
        <p:nvSpPr>
          <p:cNvPr id="6" name="楕円 5">
            <a:extLst>
              <a:ext uri="{FF2B5EF4-FFF2-40B4-BE49-F238E27FC236}">
                <a16:creationId xmlns:a16="http://schemas.microsoft.com/office/drawing/2014/main" id="{5A5F1426-BDEC-D22D-8564-929B49078E89}"/>
              </a:ext>
            </a:extLst>
          </p:cNvPr>
          <p:cNvSpPr/>
          <p:nvPr/>
        </p:nvSpPr>
        <p:spPr>
          <a:xfrm>
            <a:off x="451996" y="1641854"/>
            <a:ext cx="72000" cy="72000"/>
          </a:xfrm>
          <a:prstGeom prst="ellipse">
            <a:avLst/>
          </a:prstGeom>
          <a:pattFill prst="wdUpDiag">
            <a:fgClr>
              <a:srgbClr val="FF0000"/>
            </a:fgClr>
            <a:bgClr>
              <a:schemeClr val="accent6">
                <a:lumMod val="60000"/>
                <a:lumOff val="40000"/>
              </a:schemeClr>
            </a:bgClr>
          </a:patt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乗算記号 7">
            <a:extLst>
              <a:ext uri="{FF2B5EF4-FFF2-40B4-BE49-F238E27FC236}">
                <a16:creationId xmlns:a16="http://schemas.microsoft.com/office/drawing/2014/main" id="{C3998FAC-7163-A186-81B3-AEEDB71BEA01}"/>
              </a:ext>
            </a:extLst>
          </p:cNvPr>
          <p:cNvSpPr/>
          <p:nvPr/>
        </p:nvSpPr>
        <p:spPr>
          <a:xfrm>
            <a:off x="427131" y="2359612"/>
            <a:ext cx="108000" cy="108000"/>
          </a:xfrm>
          <a:prstGeom prst="mathMultiply">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楕円 9">
            <a:extLst>
              <a:ext uri="{FF2B5EF4-FFF2-40B4-BE49-F238E27FC236}">
                <a16:creationId xmlns:a16="http://schemas.microsoft.com/office/drawing/2014/main" id="{F0C77241-A3C1-96BB-6ECE-E579419049D0}"/>
              </a:ext>
            </a:extLst>
          </p:cNvPr>
          <p:cNvSpPr/>
          <p:nvPr/>
        </p:nvSpPr>
        <p:spPr>
          <a:xfrm>
            <a:off x="9189021" y="125977"/>
            <a:ext cx="288032" cy="217542"/>
          </a:xfrm>
          <a:prstGeom prst="ellipse">
            <a:avLst/>
          </a:prstGeom>
          <a:solidFill>
            <a:srgbClr val="FFC000"/>
          </a:solidFill>
          <a:ln w="12700" cap="flat" cmpd="sng" algn="ctr">
            <a:noFill/>
            <a:prstDash val="solid"/>
            <a:miter lim="800000"/>
          </a:ln>
          <a:effectLst/>
        </p:spPr>
        <p:txBody>
          <a:bodyPr lIns="0" tIns="0" rIns="0" bIns="0" rtlCol="0" anchor="ctr"/>
          <a:lstStyle/>
          <a:p>
            <a:pPr algn="ctr">
              <a:defRPr/>
            </a:pPr>
            <a:r>
              <a:rPr kumimoji="0" lang="en-US" altLang="ja-JP" sz="1600" kern="0" dirty="0">
                <a:solidFill>
                  <a:prstClr val="white"/>
                </a:solidFill>
                <a:latin typeface="HGP創英角ﾎﾟｯﾌﾟ体" panose="040B0A00000000000000" pitchFamily="50" charset="-128"/>
                <a:ea typeface="HGP創英角ﾎﾟｯﾌﾟ体" panose="040B0A00000000000000" pitchFamily="50" charset="-128"/>
              </a:rPr>
              <a:t>2</a:t>
            </a:r>
            <a:endParaRPr kumimoji="0" lang="ja-JP" altLang="en-US" sz="1600" kern="0" dirty="0">
              <a:solidFill>
                <a:prstClr val="white"/>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406036640"/>
      </p:ext>
    </p:extLst>
  </p:cSld>
  <p:clrMapOvr>
    <a:masterClrMapping/>
  </p:clrMapOvr>
  <mc:AlternateContent xmlns:mc="http://schemas.openxmlformats.org/markup-compatibility/2006" xmlns:p14="http://schemas.microsoft.com/office/powerpoint/2010/main">
    <mc:Choice Requires="p14">
      <p:transition spd="slow" p14:dur="2000" advTm="76609"/>
    </mc:Choice>
    <mc:Fallback xmlns="">
      <p:transition spd="slow" advTm="7660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4">
            <a:extLst>
              <a:ext uri="{FF2B5EF4-FFF2-40B4-BE49-F238E27FC236}">
                <a16:creationId xmlns:a16="http://schemas.microsoft.com/office/drawing/2014/main" id="{1F2A1F6C-6E44-45A5-BC62-61BBAC2CA866}"/>
              </a:ext>
            </a:extLst>
          </p:cNvPr>
          <p:cNvSpPr txBox="1">
            <a:spLocks/>
          </p:cNvSpPr>
          <p:nvPr/>
        </p:nvSpPr>
        <p:spPr>
          <a:xfrm>
            <a:off x="7467009" y="63940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800" dirty="0"/>
              <a:t>１９</a:t>
            </a:r>
          </a:p>
        </p:txBody>
      </p:sp>
      <p:pic>
        <p:nvPicPr>
          <p:cNvPr id="5" name="図 4">
            <a:extLst>
              <a:ext uri="{FF2B5EF4-FFF2-40B4-BE49-F238E27FC236}">
                <a16:creationId xmlns:a16="http://schemas.microsoft.com/office/drawing/2014/main" id="{AA28C6D0-0A0B-B739-90A8-BD7D74A6DE1E}"/>
              </a:ext>
            </a:extLst>
          </p:cNvPr>
          <p:cNvPicPr>
            <a:picLocks noChangeAspect="1"/>
          </p:cNvPicPr>
          <p:nvPr/>
        </p:nvPicPr>
        <p:blipFill>
          <a:blip r:embed="rId3"/>
          <a:stretch>
            <a:fillRect/>
          </a:stretch>
        </p:blipFill>
        <p:spPr>
          <a:xfrm>
            <a:off x="218861" y="241300"/>
            <a:ext cx="9376472" cy="6152776"/>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インク 2">
                <a:extLst>
                  <a:ext uri="{FF2B5EF4-FFF2-40B4-BE49-F238E27FC236}">
                    <a16:creationId xmlns:a16="http://schemas.microsoft.com/office/drawing/2014/main" id="{41B50A44-1434-B571-045A-28114D757DBD}"/>
                  </a:ext>
                </a:extLst>
              </p14:cNvPr>
              <p14:cNvContentPartPr/>
              <p14:nvPr/>
            </p14:nvContentPartPr>
            <p14:xfrm>
              <a:off x="9563260" y="6349800"/>
              <a:ext cx="360" cy="360"/>
            </p14:xfrm>
          </p:contentPart>
        </mc:Choice>
        <mc:Fallback xmlns="">
          <p:pic>
            <p:nvPicPr>
              <p:cNvPr id="3" name="インク 2">
                <a:extLst>
                  <a:ext uri="{FF2B5EF4-FFF2-40B4-BE49-F238E27FC236}">
                    <a16:creationId xmlns:a16="http://schemas.microsoft.com/office/drawing/2014/main" id="{41B50A44-1434-B571-045A-28114D757DBD}"/>
                  </a:ext>
                </a:extLst>
              </p:cNvPr>
              <p:cNvPicPr/>
              <p:nvPr/>
            </p:nvPicPr>
            <p:blipFill>
              <a:blip r:embed="rId7"/>
              <a:stretch>
                <a:fillRect/>
              </a:stretch>
            </p:blipFill>
            <p:spPr>
              <a:xfrm>
                <a:off x="9500260" y="6286800"/>
                <a:ext cx="126000" cy="126000"/>
              </a:xfrm>
              <a:prstGeom prst="rect">
                <a:avLst/>
              </a:prstGeom>
            </p:spPr>
          </p:pic>
        </mc:Fallback>
      </mc:AlternateContent>
    </p:spTree>
    <p:extLst>
      <p:ext uri="{BB962C8B-B14F-4D97-AF65-F5344CB8AC3E}">
        <p14:creationId xmlns:p14="http://schemas.microsoft.com/office/powerpoint/2010/main" val="2061771516"/>
      </p:ext>
    </p:extLst>
  </p:cSld>
  <p:clrMapOvr>
    <a:masterClrMapping/>
  </p:clrMapOvr>
  <mc:AlternateContent xmlns:mc="http://schemas.openxmlformats.org/markup-compatibility/2006" xmlns:p14="http://schemas.microsoft.com/office/powerpoint/2010/main">
    <mc:Choice Requires="p14">
      <p:transition spd="slow" p14:dur="2000" advTm="34584"/>
    </mc:Choice>
    <mc:Fallback xmlns="">
      <p:transition spd="slow" advTm="3458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515049" y="6412605"/>
            <a:ext cx="222885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dirty="0"/>
              <a:t>２０</a:t>
            </a:r>
          </a:p>
        </p:txBody>
      </p:sp>
      <p:sp>
        <p:nvSpPr>
          <p:cNvPr id="34" name="テキスト ボックス 2"/>
          <p:cNvSpPr txBox="1">
            <a:spLocks noChangeArrowheads="1"/>
          </p:cNvSpPr>
          <p:nvPr/>
        </p:nvSpPr>
        <p:spPr bwMode="auto">
          <a:xfrm>
            <a:off x="381000" y="262304"/>
            <a:ext cx="9144000" cy="439616"/>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tIns="66462" bIns="66462"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15" dirty="0"/>
              <a:t>災害廃棄物処理支援ネットワーク（</a:t>
            </a:r>
            <a:r>
              <a:rPr lang="en-US" altLang="ja-JP" sz="2215" dirty="0" err="1"/>
              <a:t>D.Waste</a:t>
            </a:r>
            <a:r>
              <a:rPr lang="en-US" altLang="ja-JP" sz="2215" dirty="0"/>
              <a:t>-Net</a:t>
            </a:r>
            <a:r>
              <a:rPr lang="ja-JP" altLang="en-US" sz="2215" dirty="0"/>
              <a:t>）の災害時の支援の仕組み</a:t>
            </a:r>
          </a:p>
        </p:txBody>
      </p:sp>
      <p:pic>
        <p:nvPicPr>
          <p:cNvPr id="3" name="図 2"/>
          <p:cNvPicPr>
            <a:picLocks noChangeAspect="1"/>
          </p:cNvPicPr>
          <p:nvPr/>
        </p:nvPicPr>
        <p:blipFill>
          <a:blip r:embed="rId3"/>
          <a:stretch>
            <a:fillRect/>
          </a:stretch>
        </p:blipFill>
        <p:spPr>
          <a:xfrm>
            <a:off x="1276526" y="2122878"/>
            <a:ext cx="7396693" cy="4369998"/>
          </a:xfrm>
          <a:prstGeom prst="rect">
            <a:avLst/>
          </a:prstGeom>
        </p:spPr>
      </p:pic>
      <p:sp>
        <p:nvSpPr>
          <p:cNvPr id="4" name="テキスト ボックス 3">
            <a:extLst>
              <a:ext uri="{FF2B5EF4-FFF2-40B4-BE49-F238E27FC236}">
                <a16:creationId xmlns:a16="http://schemas.microsoft.com/office/drawing/2014/main" id="{A6122D53-BBA7-D8C1-1775-3F4881321396}"/>
              </a:ext>
            </a:extLst>
          </p:cNvPr>
          <p:cNvSpPr txBox="1"/>
          <p:nvPr/>
        </p:nvSpPr>
        <p:spPr>
          <a:xfrm>
            <a:off x="452437" y="820257"/>
            <a:ext cx="9001125" cy="1200329"/>
          </a:xfrm>
          <a:prstGeom prst="rect">
            <a:avLst/>
          </a:prstGeom>
          <a:solidFill>
            <a:schemeClr val="accent6">
              <a:lumMod val="40000"/>
              <a:lumOff val="60000"/>
            </a:schemeClr>
          </a:solidFill>
          <a:ln w="28575">
            <a:noFill/>
          </a:ln>
          <a:effectLst>
            <a:outerShdw algn="t" rotWithShape="0">
              <a:prstClr val="black"/>
            </a:outerShdw>
          </a:effectLst>
        </p:spPr>
        <p:txBody>
          <a:bodyPr wrap="square">
            <a:spAutoFit/>
          </a:bodyPr>
          <a:lstStyle/>
          <a:p>
            <a:pPr eaLnBrk="1" hangingPunct="1">
              <a:defRPr/>
            </a:pPr>
            <a:r>
              <a:rPr lang="ja-JP" altLang="en-US" dirty="0">
                <a:latin typeface="BIZ UDPゴシック" panose="020B0400000000000000" pitchFamily="50" charset="-128"/>
                <a:ea typeface="BIZ UDPゴシック" panose="020B0400000000000000" pitchFamily="50" charset="-128"/>
              </a:rPr>
              <a:t>　国が集約する知見・技術を有効に活用し、各地における災害対応力向上に繋げるため、研究専門機関や関連民間事業者などを中心とした人的なネットワーク。</a:t>
            </a:r>
            <a:endParaRPr lang="en-US" altLang="ja-JP" dirty="0">
              <a:latin typeface="BIZ UDPゴシック" panose="020B0400000000000000" pitchFamily="50" charset="-128"/>
              <a:ea typeface="BIZ UDPゴシック" panose="020B0400000000000000" pitchFamily="50" charset="-128"/>
            </a:endParaRPr>
          </a:p>
          <a:p>
            <a:pPr eaLnBrk="1" hangingPunct="1">
              <a:defRPr/>
            </a:pPr>
            <a:r>
              <a:rPr lang="ja-JP" altLang="en-US" dirty="0">
                <a:latin typeface="BIZ UDPゴシック" panose="020B0400000000000000" pitchFamily="50" charset="-128"/>
                <a:ea typeface="BIZ UDPゴシック" panose="020B0400000000000000" pitchFamily="50" charset="-128"/>
              </a:rPr>
              <a:t>　災害時は、</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初動・応急対応（初期対応）と復旧・復興対応（中長期対応）ごとに、人員や資機材の派遣などを行っている。</a:t>
            </a:r>
            <a:endParaRPr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74684118"/>
      </p:ext>
    </p:extLst>
  </p:cSld>
  <p:clrMapOvr>
    <a:masterClrMapping/>
  </p:clrMapOvr>
  <mc:AlternateContent xmlns:mc="http://schemas.openxmlformats.org/markup-compatibility/2006" xmlns:p14="http://schemas.microsoft.com/office/powerpoint/2010/main">
    <mc:Choice Requires="p14">
      <p:transition spd="slow" p14:dur="2000" advTm="30343"/>
    </mc:Choice>
    <mc:Fallback xmlns="">
      <p:transition spd="slow" advTm="3034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1312514" y="834188"/>
          <a:ext cx="7070995" cy="5521345"/>
        </p:xfrm>
        <a:graphic>
          <a:graphicData uri="http://schemas.openxmlformats.org/drawingml/2006/table">
            <a:tbl>
              <a:tblPr firstRow="1" bandRow="1">
                <a:tableStyleId>{5A111915-BE36-4E01-A7E5-04B1672EAD32}</a:tableStyleId>
              </a:tblPr>
              <a:tblGrid>
                <a:gridCol w="3225298">
                  <a:extLst>
                    <a:ext uri="{9D8B030D-6E8A-4147-A177-3AD203B41FA5}">
                      <a16:colId xmlns:a16="http://schemas.microsoft.com/office/drawing/2014/main" val="20000"/>
                    </a:ext>
                  </a:extLst>
                </a:gridCol>
                <a:gridCol w="3845697">
                  <a:extLst>
                    <a:ext uri="{9D8B030D-6E8A-4147-A177-3AD203B41FA5}">
                      <a16:colId xmlns:a16="http://schemas.microsoft.com/office/drawing/2014/main" val="20001"/>
                    </a:ext>
                  </a:extLst>
                </a:gridCol>
              </a:tblGrid>
              <a:tr h="307212">
                <a:tc>
                  <a:txBody>
                    <a:bodyPr/>
                    <a:lstStyle/>
                    <a:p>
                      <a:pPr algn="ctr"/>
                      <a:r>
                        <a:rPr kumimoji="1" lang="ja-JP" altLang="en-US" sz="1200" kern="1200" dirty="0">
                          <a:solidFill>
                            <a:schemeClr val="tx1"/>
                          </a:solidFill>
                          <a:latin typeface="BIZ UDPゴシック" panose="020B0400000000000000" pitchFamily="50" charset="-128"/>
                          <a:ea typeface="BIZ UDPゴシック" panose="020B0400000000000000" pitchFamily="50" charset="-128"/>
                        </a:rPr>
                        <a:t>初動・応急対応</a:t>
                      </a:r>
                      <a:endParaRPr kumimoji="1" lang="ja-JP" altLang="en-US" sz="1200" b="1" kern="1200" dirty="0">
                        <a:solidFill>
                          <a:schemeClr val="tx1"/>
                        </a:solidFill>
                        <a:latin typeface="BIZ UDPゴシック" panose="020B0400000000000000" pitchFamily="50" charset="-128"/>
                        <a:ea typeface="BIZ UDPゴシック" panose="020B0400000000000000" pitchFamily="50" charset="-128"/>
                        <a:cs typeface="+mn-cs"/>
                      </a:endParaRPr>
                    </a:p>
                  </a:txBody>
                  <a:tcPr marL="66405" marR="66405" marT="33177" marB="331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復旧・復興対応</a:t>
                      </a:r>
                      <a:endParaRPr kumimoji="1" lang="ja-JP" altLang="en-US" sz="1200" b="1" dirty="0">
                        <a:solidFill>
                          <a:schemeClr val="tx1"/>
                        </a:solidFill>
                        <a:latin typeface="BIZ UDPゴシック" panose="020B0400000000000000" pitchFamily="50" charset="-128"/>
                        <a:ea typeface="BIZ UDPゴシック" panose="020B0400000000000000" pitchFamily="50" charset="-128"/>
                      </a:endParaRPr>
                    </a:p>
                  </a:txBody>
                  <a:tcPr marL="66405" marR="66405" marT="33177" marB="331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5214133">
                <a:tc>
                  <a:txBody>
                    <a:bodyPr/>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（１）研究・専門機関</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（研究機関・学会）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○（国研）国立環境研究所</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○（一社）廃棄物資源循環学会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○（公財）廃棄物・</a:t>
                      </a:r>
                      <a:r>
                        <a:rPr kumimoji="1" lang="en-US" altLang="ja-JP" sz="1200" dirty="0">
                          <a:solidFill>
                            <a:schemeClr val="tx1"/>
                          </a:solidFill>
                          <a:latin typeface="BIZ UDPゴシック" panose="020B0400000000000000" pitchFamily="50" charset="-128"/>
                          <a:ea typeface="BIZ UDPゴシック" panose="020B0400000000000000" pitchFamily="50" charset="-128"/>
                        </a:rPr>
                        <a:t>3R</a:t>
                      </a:r>
                      <a:r>
                        <a:rPr kumimoji="1" lang="ja-JP" altLang="en-US" sz="1200" dirty="0">
                          <a:solidFill>
                            <a:schemeClr val="tx1"/>
                          </a:solidFill>
                          <a:latin typeface="BIZ UDPゴシック" panose="020B0400000000000000" pitchFamily="50" charset="-128"/>
                          <a:ea typeface="BIZ UDPゴシック" panose="020B0400000000000000" pitchFamily="50" charset="-128"/>
                        </a:rPr>
                        <a:t>研究財団</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（専門機関）</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○（一財）日本環境衛生センター</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○（公社）日本ペストコントロール協会</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○（公社）におい・かおり環境協会</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395"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○（公財）自動車リサイクル促進センター</a:t>
                      </a:r>
                    </a:p>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（２）一般廃棄物関係団体</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（自治体）</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○（公社）全国都市清掃会議</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（民間）</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○全国一般廃棄物環境整備協同組合連合会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○全国環境整備事業協同組合連合会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○（一社）全国清掃事業連合会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○（一社）日本環境保全協会</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66405" marR="66405" marT="33177" marB="331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（１）研究・専門機関</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（研究機関・学会）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○（国研）国立環境研究所</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○（公社）地盤工学会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○（一社）廃棄物資源循環学会</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（専門機関）</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○（一財）日本環境衛生センター</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（２）廃棄物処理関係団体</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○（一社）環境衛生施設維持管理業協会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○（一社）持続可能社会推進コンサルタント協会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○（一社）セメント協会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○（公社）</a:t>
                      </a:r>
                      <a:r>
                        <a:rPr kumimoji="1" lang="zh-TW" altLang="en-US" sz="1200" dirty="0">
                          <a:solidFill>
                            <a:schemeClr val="tx1"/>
                          </a:solidFill>
                          <a:latin typeface="BIZ UDPゴシック" panose="020B0400000000000000" pitchFamily="50" charset="-128"/>
                          <a:ea typeface="BIZ UDPゴシック" panose="020B0400000000000000" pitchFamily="50" charset="-128"/>
                        </a:rPr>
                        <a:t>全国産業資源循環連合会</a:t>
                      </a:r>
                      <a:endParaRPr kumimoji="1" lang="en-US" altLang="zh-TW"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○（一社）泥土リサイクル協会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○（一社）日本環境衛生施設工業会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○（一社）日本災害対応システムズ</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（３）建設業関係団体</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○（公社）全国解体工事業団体連合会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○（一社）日本建設業連合会</a:t>
                      </a:r>
                    </a:p>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（４）輸送等関係団体</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○日本貨物鉄道株式会社</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○日本内航海運組合総連合会</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○リサイクルポート推進協議会</a:t>
                      </a:r>
                    </a:p>
                  </a:txBody>
                  <a:tcPr marL="66405" marR="66405" marT="33177" marB="331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正方形/長方形 2">
            <a:extLst>
              <a:ext uri="{FF2B5EF4-FFF2-40B4-BE49-F238E27FC236}">
                <a16:creationId xmlns:a16="http://schemas.microsoft.com/office/drawing/2014/main" id="{850A9896-9A18-801F-0FFF-9B16FE7929CF}"/>
              </a:ext>
            </a:extLst>
          </p:cNvPr>
          <p:cNvSpPr/>
          <p:nvPr/>
        </p:nvSpPr>
        <p:spPr>
          <a:xfrm>
            <a:off x="452438" y="188914"/>
            <a:ext cx="299592" cy="468311"/>
          </a:xfrm>
          <a:prstGeom prst="rect">
            <a:avLst/>
          </a:prstGeom>
          <a:solidFill>
            <a:srgbClr val="007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F3B4AF16-531D-863F-CAEB-10BA038564E3}"/>
              </a:ext>
            </a:extLst>
          </p:cNvPr>
          <p:cNvSpPr txBox="1"/>
          <p:nvPr/>
        </p:nvSpPr>
        <p:spPr>
          <a:xfrm>
            <a:off x="769120" y="188913"/>
            <a:ext cx="8332730" cy="461665"/>
          </a:xfrm>
          <a:prstGeom prst="rect">
            <a:avLst/>
          </a:prstGeom>
          <a:noFill/>
        </p:spPr>
        <p:txBody>
          <a:bodyPr wrap="non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災害廃棄物処理支援ネットワーク（</a:t>
            </a:r>
            <a:r>
              <a:rPr lang="en-US" altLang="ja-JP" sz="2400" b="1" dirty="0" err="1">
                <a:latin typeface="BIZ UDPゴシック" panose="020B0400000000000000" pitchFamily="50" charset="-128"/>
                <a:ea typeface="BIZ UDPゴシック" panose="020B0400000000000000" pitchFamily="50" charset="-128"/>
              </a:rPr>
              <a:t>D.Waste</a:t>
            </a:r>
            <a:r>
              <a:rPr lang="en-US" altLang="ja-JP" sz="2400" b="1" dirty="0">
                <a:latin typeface="BIZ UDPゴシック" panose="020B0400000000000000" pitchFamily="50" charset="-128"/>
                <a:ea typeface="BIZ UDPゴシック" panose="020B0400000000000000" pitchFamily="50" charset="-128"/>
              </a:rPr>
              <a:t>-Net</a:t>
            </a:r>
            <a:r>
              <a:rPr lang="ja-JP" altLang="en-US" sz="2400" b="1" dirty="0">
                <a:latin typeface="BIZ UDPゴシック" panose="020B0400000000000000" pitchFamily="50" charset="-128"/>
                <a:ea typeface="BIZ UDPゴシック" panose="020B0400000000000000" pitchFamily="50" charset="-128"/>
              </a:rPr>
              <a:t>）の構成員</a:t>
            </a:r>
          </a:p>
        </p:txBody>
      </p:sp>
      <p:sp>
        <p:nvSpPr>
          <p:cNvPr id="2" name="スライド番号プレースホルダー 3">
            <a:extLst>
              <a:ext uri="{FF2B5EF4-FFF2-40B4-BE49-F238E27FC236}">
                <a16:creationId xmlns:a16="http://schemas.microsoft.com/office/drawing/2014/main" id="{CF32887C-EC7A-72CC-7994-1329E0D1A025}"/>
              </a:ext>
            </a:extLst>
          </p:cNvPr>
          <p:cNvSpPr>
            <a:spLocks noGrp="1"/>
          </p:cNvSpPr>
          <p:nvPr>
            <p:ph type="sldNum" sz="quarter" idx="12"/>
          </p:nvPr>
        </p:nvSpPr>
        <p:spPr>
          <a:xfrm>
            <a:off x="7469941" y="6356580"/>
            <a:ext cx="2228850" cy="365125"/>
          </a:xfrm>
        </p:spPr>
        <p:txBody>
          <a:bodyPr/>
          <a:lstStyle/>
          <a:p>
            <a:r>
              <a:rPr kumimoji="1" lang="ja-JP" altLang="en-US" dirty="0"/>
              <a:t>２１</a:t>
            </a:r>
          </a:p>
        </p:txBody>
      </p:sp>
    </p:spTree>
    <p:extLst>
      <p:ext uri="{BB962C8B-B14F-4D97-AF65-F5344CB8AC3E}">
        <p14:creationId xmlns:p14="http://schemas.microsoft.com/office/powerpoint/2010/main" val="2396603024"/>
      </p:ext>
    </p:extLst>
  </p:cSld>
  <p:clrMapOvr>
    <a:masterClrMapping/>
  </p:clrMapOvr>
  <mc:AlternateContent xmlns:mc="http://schemas.openxmlformats.org/markup-compatibility/2006" xmlns:p14="http://schemas.microsoft.com/office/powerpoint/2010/main">
    <mc:Choice Requires="p14">
      <p:transition spd="slow" p14:dur="2000" advTm="17831"/>
    </mc:Choice>
    <mc:Fallback xmlns="">
      <p:transition spd="slow" advTm="1783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a:blip r:embed="rId3"/>
          <a:stretch>
            <a:fillRect/>
          </a:stretch>
        </p:blipFill>
        <p:spPr>
          <a:xfrm>
            <a:off x="6504447" y="4321564"/>
            <a:ext cx="2940984" cy="1865014"/>
          </a:xfrm>
          <a:prstGeom prst="rect">
            <a:avLst/>
          </a:prstGeom>
        </p:spPr>
      </p:pic>
      <p:sp>
        <p:nvSpPr>
          <p:cNvPr id="31" name="正方形/長方形 30"/>
          <p:cNvSpPr/>
          <p:nvPr/>
        </p:nvSpPr>
        <p:spPr>
          <a:xfrm>
            <a:off x="6409491" y="6274857"/>
            <a:ext cx="2885253" cy="291170"/>
          </a:xfrm>
          <a:prstGeom prst="rect">
            <a:avLst/>
          </a:prstGeom>
          <a:noFill/>
        </p:spPr>
        <p:txBody>
          <a:bodyPr wrap="square">
            <a:spAutoFit/>
          </a:bodyPr>
          <a:lstStyle/>
          <a:p>
            <a:pPr algn="ctr" defTabSz="844083">
              <a:defRPr/>
            </a:pPr>
            <a:r>
              <a:rPr lang="ja-JP" altLang="en-US" sz="1292" b="1" kern="0" dirty="0">
                <a:solidFill>
                  <a:prstClr val="black"/>
                </a:solidFill>
                <a:latin typeface="BIZ UDPゴシック" panose="020B0400000000000000" pitchFamily="50" charset="-128"/>
                <a:ea typeface="BIZ UDPゴシック" panose="020B0400000000000000" pitchFamily="50" charset="-128"/>
              </a:rPr>
              <a:t>（写真提供：東京都）</a:t>
            </a:r>
            <a:endParaRPr lang="en-US" altLang="ja-JP" sz="1292" b="1" kern="0" dirty="0">
              <a:solidFill>
                <a:prstClr val="black"/>
              </a:solid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E8DBE049-EE51-DA45-1DDE-E87947FEF45F}"/>
              </a:ext>
            </a:extLst>
          </p:cNvPr>
          <p:cNvSpPr/>
          <p:nvPr/>
        </p:nvSpPr>
        <p:spPr>
          <a:xfrm>
            <a:off x="452438" y="188914"/>
            <a:ext cx="299592" cy="468311"/>
          </a:xfrm>
          <a:prstGeom prst="rect">
            <a:avLst/>
          </a:prstGeom>
          <a:solidFill>
            <a:srgbClr val="007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C35A5432-2028-997D-8BCD-C14FB85E5300}"/>
              </a:ext>
            </a:extLst>
          </p:cNvPr>
          <p:cNvSpPr txBox="1"/>
          <p:nvPr/>
        </p:nvSpPr>
        <p:spPr>
          <a:xfrm>
            <a:off x="769120" y="188913"/>
            <a:ext cx="7205819" cy="461665"/>
          </a:xfrm>
          <a:prstGeom prst="rect">
            <a:avLst/>
          </a:prstGeom>
          <a:noFill/>
        </p:spPr>
        <p:txBody>
          <a:bodyPr wrap="non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災害廃棄物処理支援員制度（人材バンク）の制度概要</a:t>
            </a:r>
          </a:p>
        </p:txBody>
      </p:sp>
      <p:sp>
        <p:nvSpPr>
          <p:cNvPr id="5" name="テキスト ボックス 4">
            <a:extLst>
              <a:ext uri="{FF2B5EF4-FFF2-40B4-BE49-F238E27FC236}">
                <a16:creationId xmlns:a16="http://schemas.microsoft.com/office/drawing/2014/main" id="{E0A839F1-3351-ADF7-5E62-D5150E76D40A}"/>
              </a:ext>
            </a:extLst>
          </p:cNvPr>
          <p:cNvSpPr txBox="1"/>
          <p:nvPr/>
        </p:nvSpPr>
        <p:spPr>
          <a:xfrm>
            <a:off x="452438" y="908050"/>
            <a:ext cx="9001125" cy="1754326"/>
          </a:xfrm>
          <a:prstGeom prst="rect">
            <a:avLst/>
          </a:prstGeom>
          <a:solidFill>
            <a:schemeClr val="accent6">
              <a:lumMod val="40000"/>
              <a:lumOff val="60000"/>
            </a:schemeClr>
          </a:solidFill>
          <a:ln w="28575">
            <a:noFill/>
          </a:ln>
          <a:effectLst>
            <a:outerShdw algn="t" rotWithShape="0">
              <a:prstClr val="black"/>
            </a:outerShdw>
          </a:effectLst>
        </p:spPr>
        <p:txBody>
          <a:bodyPr wrap="square">
            <a:spAutoFit/>
          </a:bodyPr>
          <a:lstStyle/>
          <a:p>
            <a:pPr eaLnBrk="1" hangingPunct="1">
              <a:defRPr/>
            </a:pPr>
            <a:r>
              <a:rPr lang="ja-JP" altLang="en-US" dirty="0">
                <a:latin typeface="BIZ UDPゴシック" panose="020B0400000000000000" pitchFamily="50" charset="-128"/>
                <a:ea typeface="BIZ UDPゴシック" panose="020B0400000000000000" pitchFamily="50" charset="-128"/>
              </a:rPr>
              <a:t>　災害廃棄物処理を経験した自治体職員の現場視点での支援が復旧・復興に大きく貢献したことを受け、支援員情報（人数・専門性）を集約し、状況に応じた支援が行えるように制度化したもの。</a:t>
            </a:r>
            <a:endParaRPr lang="en-US" altLang="ja-JP" dirty="0">
              <a:latin typeface="BIZ UDPゴシック" panose="020B0400000000000000" pitchFamily="50" charset="-128"/>
              <a:ea typeface="BIZ UDPゴシック" panose="020B0400000000000000" pitchFamily="50" charset="-128"/>
            </a:endParaRPr>
          </a:p>
          <a:p>
            <a:pPr eaLnBrk="1" hangingPunct="1">
              <a:defRPr/>
            </a:pPr>
            <a:r>
              <a:rPr lang="ja-JP" altLang="en-US" dirty="0">
                <a:latin typeface="BIZ UDPゴシック" panose="020B0400000000000000" pitchFamily="50" charset="-128"/>
                <a:ea typeface="BIZ UDPゴシック" panose="020B0400000000000000" pitchFamily="50" charset="-128"/>
              </a:rPr>
              <a:t>　具体的には、環境省から全国の地方公共団体に対し、災害廃棄物処理を経験し、知見を有する職員の推薦を依頼。地方公共団体の推薦を受けた職員を「災害廃棄物処理支援員」として名簿に登録する。</a:t>
            </a:r>
          </a:p>
        </p:txBody>
      </p:sp>
      <p:sp>
        <p:nvSpPr>
          <p:cNvPr id="6" name="テキスト ボックス 5">
            <a:extLst>
              <a:ext uri="{FF2B5EF4-FFF2-40B4-BE49-F238E27FC236}">
                <a16:creationId xmlns:a16="http://schemas.microsoft.com/office/drawing/2014/main" id="{B2E36187-FCCF-45B3-46B4-DCA31249FD1A}"/>
              </a:ext>
            </a:extLst>
          </p:cNvPr>
          <p:cNvSpPr txBox="1"/>
          <p:nvPr/>
        </p:nvSpPr>
        <p:spPr>
          <a:xfrm>
            <a:off x="452437" y="2783265"/>
            <a:ext cx="9001125" cy="1277273"/>
          </a:xfrm>
          <a:prstGeom prst="rect">
            <a:avLst/>
          </a:prstGeom>
          <a:solidFill>
            <a:schemeClr val="accent6">
              <a:lumMod val="20000"/>
              <a:lumOff val="80000"/>
            </a:schemeClr>
          </a:solidFill>
          <a:ln w="28575">
            <a:noFill/>
          </a:ln>
          <a:effectLst>
            <a:outerShdw algn="t" rotWithShape="0">
              <a:prstClr val="black"/>
            </a:outerShdw>
          </a:effectLst>
        </p:spPr>
        <p:txBody>
          <a:bodyPr wrap="square">
            <a:spAutoFit/>
          </a:bodyPr>
          <a:lstStyle/>
          <a:p>
            <a:pPr eaLnBrk="1" hangingPunct="1">
              <a:spcAft>
                <a:spcPts val="600"/>
              </a:spcAft>
              <a:defRPr/>
            </a:pPr>
            <a:r>
              <a:rPr lang="ja-JP" altLang="en-US" dirty="0">
                <a:latin typeface="BIZ UDPゴシック" panose="020B0400000000000000" pitchFamily="50" charset="-128"/>
                <a:ea typeface="BIZ UDPゴシック" panose="020B0400000000000000" pitchFamily="50" charset="-128"/>
              </a:rPr>
              <a:t>　災害発生時には被災地方公共団体の要請により「災害廃棄物処理支援員」を派遣。</a:t>
            </a:r>
          </a:p>
          <a:p>
            <a:pPr eaLnBrk="1" hangingPunct="1">
              <a:defRPr/>
            </a:pPr>
            <a:r>
              <a:rPr lang="ja-JP" altLang="en-US" u="sng" dirty="0">
                <a:latin typeface="BIZ UDPゴシック" panose="020B0400000000000000" pitchFamily="50" charset="-128"/>
                <a:ea typeface="BIZ UDPゴシック" panose="020B0400000000000000" pitchFamily="50" charset="-128"/>
              </a:rPr>
              <a:t>＜災害廃棄物処理支援員による活動内容＞</a:t>
            </a:r>
          </a:p>
          <a:p>
            <a:pPr marL="285750" indent="-285750" eaLnBrk="1" hangingPunct="1">
              <a:buFont typeface="Wingdings" panose="05000000000000000000" pitchFamily="2" charset="2"/>
              <a:buChar char="l"/>
              <a:defRPr/>
            </a:pPr>
            <a:r>
              <a:rPr lang="ja-JP" altLang="en-US" dirty="0">
                <a:latin typeface="BIZ UDPゴシック" panose="020B0400000000000000" pitchFamily="50" charset="-128"/>
                <a:ea typeface="BIZ UDPゴシック" panose="020B0400000000000000" pitchFamily="50" charset="-128"/>
              </a:rPr>
              <a:t>災害廃棄物処理方針、仮置場の運営・管理にかかる助言・調整等</a:t>
            </a:r>
            <a:endParaRPr lang="en-US" altLang="ja-JP" dirty="0">
              <a:latin typeface="BIZ UDPゴシック" panose="020B0400000000000000" pitchFamily="50" charset="-128"/>
              <a:ea typeface="BIZ UDPゴシック" panose="020B0400000000000000" pitchFamily="50" charset="-128"/>
            </a:endParaRPr>
          </a:p>
          <a:p>
            <a:pPr marL="285750" indent="-285750" eaLnBrk="1" hangingPunct="1">
              <a:spcAft>
                <a:spcPts val="600"/>
              </a:spcAft>
              <a:buFont typeface="Wingdings" panose="05000000000000000000" pitchFamily="2" charset="2"/>
              <a:buChar char="l"/>
              <a:defRPr/>
            </a:pPr>
            <a:r>
              <a:rPr lang="ja-JP" altLang="en-US" dirty="0">
                <a:latin typeface="BIZ UDPゴシック" panose="020B0400000000000000" pitchFamily="50" charset="-128"/>
                <a:ea typeface="BIZ UDPゴシック" panose="020B0400000000000000" pitchFamily="50" charset="-128"/>
              </a:rPr>
              <a:t>補助金申請書類の作成、家屋解体撤去にかかる支援等</a:t>
            </a:r>
            <a:endParaRPr lang="en-US" altLang="ja-JP" dirty="0">
              <a:latin typeface="BIZ UDPゴシック" panose="020B0400000000000000" pitchFamily="50" charset="-128"/>
              <a:ea typeface="BIZ UDPゴシック" panose="020B0400000000000000" pitchFamily="50" charset="-128"/>
            </a:endParaRPr>
          </a:p>
        </p:txBody>
      </p:sp>
      <p:pic>
        <p:nvPicPr>
          <p:cNvPr id="3" name="図 2" descr="屋外, 民衆, 建物, グループ が含まれている画像&#10;&#10;自動的に生成された説明">
            <a:extLst>
              <a:ext uri="{FF2B5EF4-FFF2-40B4-BE49-F238E27FC236}">
                <a16:creationId xmlns:a16="http://schemas.microsoft.com/office/drawing/2014/main" id="{5AAAECE6-1519-BCF3-169C-DFA706AA37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4362" y="4321563"/>
            <a:ext cx="2541816" cy="1865015"/>
          </a:xfrm>
          <a:prstGeom prst="rect">
            <a:avLst/>
          </a:prstGeom>
        </p:spPr>
      </p:pic>
      <p:pic>
        <p:nvPicPr>
          <p:cNvPr id="7" name="図 6" descr="机の上に座っている人たち&#10;&#10;低い精度で自動的に生成された説明">
            <a:extLst>
              <a:ext uri="{FF2B5EF4-FFF2-40B4-BE49-F238E27FC236}">
                <a16:creationId xmlns:a16="http://schemas.microsoft.com/office/drawing/2014/main" id="{D59A7C88-0B5E-FE30-F7DD-DDEF5E2F7B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1554" y="4321563"/>
            <a:ext cx="2817517" cy="1871006"/>
          </a:xfrm>
          <a:prstGeom prst="rect">
            <a:avLst/>
          </a:prstGeom>
        </p:spPr>
      </p:pic>
      <p:sp>
        <p:nvSpPr>
          <p:cNvPr id="8" name="正方形/長方形 7">
            <a:extLst>
              <a:ext uri="{FF2B5EF4-FFF2-40B4-BE49-F238E27FC236}">
                <a16:creationId xmlns:a16="http://schemas.microsoft.com/office/drawing/2014/main" id="{32B738A8-544B-D5A2-CEE2-3C93419A82E0}"/>
              </a:ext>
            </a:extLst>
          </p:cNvPr>
          <p:cNvSpPr/>
          <p:nvPr/>
        </p:nvSpPr>
        <p:spPr>
          <a:xfrm>
            <a:off x="968358" y="6302018"/>
            <a:ext cx="1584719" cy="291170"/>
          </a:xfrm>
          <a:prstGeom prst="rect">
            <a:avLst/>
          </a:prstGeom>
          <a:noFill/>
        </p:spPr>
        <p:txBody>
          <a:bodyPr wrap="square">
            <a:spAutoFit/>
          </a:bodyPr>
          <a:lstStyle/>
          <a:p>
            <a:pPr algn="ctr" defTabSz="844083">
              <a:defRPr/>
            </a:pPr>
            <a:r>
              <a:rPr lang="ja-JP" altLang="en-US" sz="1292" b="1" kern="0" dirty="0">
                <a:solidFill>
                  <a:prstClr val="black"/>
                </a:solidFill>
                <a:latin typeface="BIZ UDPゴシック" panose="020B0400000000000000" pitchFamily="50" charset="-128"/>
                <a:ea typeface="BIZ UDPゴシック" panose="020B0400000000000000" pitchFamily="50" charset="-128"/>
              </a:rPr>
              <a:t>（環境省撮影）　　　　</a:t>
            </a:r>
            <a:endParaRPr lang="en-US" altLang="ja-JP" sz="1292" b="1" kern="0" dirty="0">
              <a:solidFill>
                <a:prstClr val="black"/>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A5CA40DF-0B2A-FDBC-062B-2254245CE99D}"/>
              </a:ext>
            </a:extLst>
          </p:cNvPr>
          <p:cNvSpPr/>
          <p:nvPr/>
        </p:nvSpPr>
        <p:spPr>
          <a:xfrm>
            <a:off x="4091804" y="6302018"/>
            <a:ext cx="1584719" cy="291170"/>
          </a:xfrm>
          <a:prstGeom prst="rect">
            <a:avLst/>
          </a:prstGeom>
          <a:noFill/>
        </p:spPr>
        <p:txBody>
          <a:bodyPr wrap="square">
            <a:spAutoFit/>
          </a:bodyPr>
          <a:lstStyle/>
          <a:p>
            <a:pPr algn="ctr" defTabSz="844083">
              <a:defRPr/>
            </a:pPr>
            <a:r>
              <a:rPr lang="ja-JP" altLang="en-US" sz="1292" b="1" kern="0" dirty="0">
                <a:solidFill>
                  <a:prstClr val="black"/>
                </a:solidFill>
                <a:latin typeface="BIZ UDPゴシック" panose="020B0400000000000000" pitchFamily="50" charset="-128"/>
                <a:ea typeface="BIZ UDPゴシック" panose="020B0400000000000000" pitchFamily="50" charset="-128"/>
              </a:rPr>
              <a:t>（環境省撮影）　　　　</a:t>
            </a:r>
            <a:endParaRPr lang="en-US" altLang="ja-JP" sz="1292" b="1" kern="0" dirty="0">
              <a:solidFill>
                <a:prstClr val="black"/>
              </a:solidFill>
              <a:latin typeface="BIZ UDPゴシック" panose="020B0400000000000000" pitchFamily="50" charset="-128"/>
              <a:ea typeface="BIZ UDPゴシック" panose="020B0400000000000000" pitchFamily="50" charset="-128"/>
            </a:endParaRPr>
          </a:p>
        </p:txBody>
      </p:sp>
      <p:sp>
        <p:nvSpPr>
          <p:cNvPr id="10" name="スライド番号プレースホルダー 3">
            <a:extLst>
              <a:ext uri="{FF2B5EF4-FFF2-40B4-BE49-F238E27FC236}">
                <a16:creationId xmlns:a16="http://schemas.microsoft.com/office/drawing/2014/main" id="{FAD52D5F-6A95-D54D-A6D1-D12BE849330E}"/>
              </a:ext>
            </a:extLst>
          </p:cNvPr>
          <p:cNvSpPr>
            <a:spLocks noGrp="1"/>
          </p:cNvSpPr>
          <p:nvPr>
            <p:ph type="sldNum" sz="quarter" idx="12"/>
          </p:nvPr>
        </p:nvSpPr>
        <p:spPr>
          <a:xfrm>
            <a:off x="7460002" y="6383464"/>
            <a:ext cx="2228850" cy="365125"/>
          </a:xfrm>
        </p:spPr>
        <p:txBody>
          <a:bodyPr/>
          <a:lstStyle/>
          <a:p>
            <a:r>
              <a:rPr kumimoji="1" lang="ja-JP" altLang="en-US" dirty="0"/>
              <a:t>２２</a:t>
            </a:r>
          </a:p>
        </p:txBody>
      </p:sp>
    </p:spTree>
    <p:extLst>
      <p:ext uri="{BB962C8B-B14F-4D97-AF65-F5344CB8AC3E}">
        <p14:creationId xmlns:p14="http://schemas.microsoft.com/office/powerpoint/2010/main" val="3008825618"/>
      </p:ext>
    </p:extLst>
  </p:cSld>
  <p:clrMapOvr>
    <a:masterClrMapping/>
  </p:clrMapOvr>
  <mc:AlternateContent xmlns:mc="http://schemas.openxmlformats.org/markup-compatibility/2006" xmlns:p14="http://schemas.microsoft.com/office/powerpoint/2010/main">
    <mc:Choice Requires="p14">
      <p:transition spd="slow" p14:dur="2000" advTm="46125"/>
    </mc:Choice>
    <mc:Fallback xmlns="">
      <p:transition spd="slow" advTm="4612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64057" y="2375730"/>
            <a:ext cx="4488943" cy="3683539"/>
          </a:xfrm>
          <a:prstGeom prst="rect">
            <a:avLst/>
          </a:prstGeom>
        </p:spPr>
      </p:pic>
      <p:sp>
        <p:nvSpPr>
          <p:cNvPr id="4" name="正方形/長方形 3">
            <a:extLst>
              <a:ext uri="{FF2B5EF4-FFF2-40B4-BE49-F238E27FC236}">
                <a16:creationId xmlns:a16="http://schemas.microsoft.com/office/drawing/2014/main" id="{2A8C31B9-4305-D3E1-8DC8-870CE6D39D4F}"/>
              </a:ext>
            </a:extLst>
          </p:cNvPr>
          <p:cNvSpPr/>
          <p:nvPr/>
        </p:nvSpPr>
        <p:spPr>
          <a:xfrm>
            <a:off x="452438" y="188913"/>
            <a:ext cx="299592" cy="468311"/>
          </a:xfrm>
          <a:prstGeom prst="rect">
            <a:avLst/>
          </a:prstGeom>
          <a:solidFill>
            <a:srgbClr val="007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79570245-5A5A-BFA7-C548-2E47D48AC317}"/>
              </a:ext>
            </a:extLst>
          </p:cNvPr>
          <p:cNvSpPr txBox="1"/>
          <p:nvPr/>
        </p:nvSpPr>
        <p:spPr>
          <a:xfrm>
            <a:off x="760168" y="188913"/>
            <a:ext cx="2855269" cy="461665"/>
          </a:xfrm>
          <a:prstGeom prst="rect">
            <a:avLst/>
          </a:prstGeom>
          <a:noFill/>
        </p:spPr>
        <p:txBody>
          <a:bodyPr wrap="non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地域ブロック協議会</a:t>
            </a:r>
          </a:p>
        </p:txBody>
      </p:sp>
      <p:sp>
        <p:nvSpPr>
          <p:cNvPr id="6" name="テキスト ボックス 5">
            <a:extLst>
              <a:ext uri="{FF2B5EF4-FFF2-40B4-BE49-F238E27FC236}">
                <a16:creationId xmlns:a16="http://schemas.microsoft.com/office/drawing/2014/main" id="{CA1C6FD7-3C97-45B0-026D-092DEF2C41E0}"/>
              </a:ext>
            </a:extLst>
          </p:cNvPr>
          <p:cNvSpPr txBox="1"/>
          <p:nvPr/>
        </p:nvSpPr>
        <p:spPr>
          <a:xfrm>
            <a:off x="452438" y="916594"/>
            <a:ext cx="9001125" cy="1200329"/>
          </a:xfrm>
          <a:prstGeom prst="rect">
            <a:avLst/>
          </a:prstGeom>
          <a:noFill/>
          <a:ln w="28575">
            <a:noFill/>
          </a:ln>
          <a:effectLst>
            <a:outerShdw algn="t" rotWithShape="0">
              <a:prstClr val="black"/>
            </a:outerShdw>
          </a:effectLst>
        </p:spPr>
        <p:txBody>
          <a:bodyPr wrap="square">
            <a:spAutoFit/>
          </a:bodyPr>
          <a:lstStyle/>
          <a:p>
            <a:pPr marL="285750" indent="-285750" eaLnBrk="1" hangingPunct="1">
              <a:buFont typeface="Wingdings" panose="05000000000000000000" pitchFamily="2" charset="2"/>
              <a:buChar char="l"/>
              <a:defRPr/>
            </a:pPr>
            <a:r>
              <a:rPr lang="ja-JP" altLang="en-US" dirty="0">
                <a:latin typeface="BIZ UDPゴシック" panose="020B0400000000000000" pitchFamily="50" charset="-128"/>
                <a:ea typeface="BIZ UDPゴシック" panose="020B0400000000000000" pitchFamily="50" charset="-128"/>
              </a:rPr>
              <a:t>地域の災害廃棄物対策を強化すべく、地方環境事務所が中心となって、関係省庁や自治体、事業者団体等の参画のもと、地域ブロック協議会を全国８箇所に設立。</a:t>
            </a:r>
          </a:p>
          <a:p>
            <a:pPr marL="285750" indent="-285750" eaLnBrk="1" hangingPunct="1">
              <a:buFont typeface="Wingdings" panose="05000000000000000000" pitchFamily="2" charset="2"/>
              <a:buChar char="l"/>
              <a:defRPr/>
            </a:pPr>
            <a:r>
              <a:rPr lang="ja-JP" altLang="en-US" dirty="0">
                <a:latin typeface="BIZ UDPゴシック" panose="020B0400000000000000" pitchFamily="50" charset="-128"/>
                <a:ea typeface="BIZ UDPゴシック" panose="020B0400000000000000" pitchFamily="50" charset="-128"/>
              </a:rPr>
              <a:t>平時からの備えとして、地域ブロック別の災害廃棄物対策行動計画の策定、地域ブロックにおける共同訓練の開催、自治体への処理計画の策定支援や訓練への協力を実施。</a:t>
            </a:r>
          </a:p>
        </p:txBody>
      </p:sp>
      <p:sp>
        <p:nvSpPr>
          <p:cNvPr id="7" name="テキスト ボックス 6">
            <a:extLst>
              <a:ext uri="{FF2B5EF4-FFF2-40B4-BE49-F238E27FC236}">
                <a16:creationId xmlns:a16="http://schemas.microsoft.com/office/drawing/2014/main" id="{9AC456B4-0513-8E6A-9720-E9F080CE8B48}"/>
              </a:ext>
            </a:extLst>
          </p:cNvPr>
          <p:cNvSpPr txBox="1"/>
          <p:nvPr/>
        </p:nvSpPr>
        <p:spPr>
          <a:xfrm>
            <a:off x="5140934" y="2356169"/>
            <a:ext cx="4321175" cy="4308872"/>
          </a:xfrm>
          <a:prstGeom prst="rect">
            <a:avLst/>
          </a:prstGeom>
          <a:solidFill>
            <a:schemeClr val="accent6">
              <a:lumMod val="20000"/>
              <a:lumOff val="80000"/>
            </a:schemeClr>
          </a:solidFill>
          <a:ln w="28575">
            <a:noFill/>
          </a:ln>
          <a:effectLst>
            <a:outerShdw algn="t" rotWithShape="0">
              <a:prstClr val="black"/>
            </a:outerShdw>
          </a:effectLst>
        </p:spPr>
        <p:txBody>
          <a:bodyPr wrap="square">
            <a:spAutoFit/>
          </a:bodyPr>
          <a:lstStyle/>
          <a:p>
            <a:pPr eaLnBrk="1" hangingPunct="1">
              <a:defRPr/>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活動内容</a:t>
            </a:r>
            <a:r>
              <a:rPr lang="en-US" altLang="ja-JP" dirty="0">
                <a:latin typeface="BIZ UDPゴシック" panose="020B0400000000000000" pitchFamily="50" charset="-128"/>
                <a:ea typeface="BIZ UDPゴシック" panose="020B0400000000000000" pitchFamily="50" charset="-128"/>
              </a:rPr>
              <a:t>】</a:t>
            </a:r>
          </a:p>
          <a:p>
            <a:pPr marL="342900" indent="-342900" eaLnBrk="1" hangingPunct="1">
              <a:buFont typeface="+mj-ea"/>
              <a:buAutoNum type="circleNumDbPlain"/>
              <a:defRPr/>
            </a:pPr>
            <a:r>
              <a:rPr lang="ja-JP" altLang="en-US" sz="1400" dirty="0">
                <a:latin typeface="BIZ UDPゴシック" panose="020B0400000000000000" pitchFamily="50" charset="-128"/>
                <a:ea typeface="BIZ UDPゴシック" panose="020B0400000000000000" pitchFamily="50" charset="-128"/>
              </a:rPr>
              <a:t>地域ブロック協議会の運営</a:t>
            </a:r>
          </a:p>
          <a:p>
            <a:pPr marL="342900" indent="-342900" eaLnBrk="1" hangingPunct="1">
              <a:buFont typeface="+mj-ea"/>
              <a:buAutoNum type="circleNumDbPlain"/>
              <a:defRPr/>
            </a:pPr>
            <a:r>
              <a:rPr lang="ja-JP" altLang="en-US" sz="1400" dirty="0">
                <a:latin typeface="BIZ UDPゴシック" panose="020B0400000000000000" pitchFamily="50" charset="-128"/>
                <a:ea typeface="BIZ UDPゴシック" panose="020B0400000000000000" pitchFamily="50" charset="-128"/>
              </a:rPr>
              <a:t>地域ブロック別の災害廃棄物対策行動計画等の作成</a:t>
            </a:r>
          </a:p>
          <a:p>
            <a:pPr marL="342900" indent="-342900" eaLnBrk="1" hangingPunct="1">
              <a:buFont typeface="+mj-ea"/>
              <a:buAutoNum type="circleNumDbPlain"/>
              <a:defRPr/>
            </a:pPr>
            <a:r>
              <a:rPr lang="ja-JP" altLang="en-US" sz="1400" dirty="0">
                <a:latin typeface="BIZ UDPゴシック" panose="020B0400000000000000" pitchFamily="50" charset="-128"/>
                <a:ea typeface="BIZ UDPゴシック" panose="020B0400000000000000" pitchFamily="50" charset="-128"/>
              </a:rPr>
              <a:t>自治体等向けセミナー・見学の実施</a:t>
            </a:r>
          </a:p>
          <a:p>
            <a:pPr marL="342900" indent="-342900" eaLnBrk="1" hangingPunct="1">
              <a:buFont typeface="+mj-ea"/>
              <a:buAutoNum type="circleNumDbPlain"/>
              <a:defRPr/>
            </a:pPr>
            <a:r>
              <a:rPr lang="ja-JP" altLang="en-US" sz="1400" dirty="0">
                <a:latin typeface="BIZ UDPゴシック" panose="020B0400000000000000" pitchFamily="50" charset="-128"/>
                <a:ea typeface="BIZ UDPゴシック" panose="020B0400000000000000" pitchFamily="50" charset="-128"/>
              </a:rPr>
              <a:t>自治体の災害廃棄物処理計画策定支援</a:t>
            </a:r>
          </a:p>
          <a:p>
            <a:pPr marL="342900" indent="-342900" eaLnBrk="1" hangingPunct="1">
              <a:buFont typeface="+mj-ea"/>
              <a:buAutoNum type="circleNumDbPlain"/>
              <a:defRPr/>
            </a:pPr>
            <a:r>
              <a:rPr lang="ja-JP" altLang="en-US" sz="1400" dirty="0">
                <a:latin typeface="BIZ UDPゴシック" panose="020B0400000000000000" pitchFamily="50" charset="-128"/>
                <a:ea typeface="BIZ UDPゴシック" panose="020B0400000000000000" pitchFamily="50" charset="-128"/>
              </a:rPr>
              <a:t>地域ブロックにおける共同訓練の実施</a:t>
            </a:r>
          </a:p>
          <a:p>
            <a:pPr marL="342900" indent="-342900" eaLnBrk="1" hangingPunct="1">
              <a:buFont typeface="+mj-ea"/>
              <a:buAutoNum type="circleNumDbPlain"/>
              <a:defRPr/>
            </a:pPr>
            <a:r>
              <a:rPr lang="ja-JP" altLang="en-US" sz="1400" dirty="0">
                <a:latin typeface="BIZ UDPゴシック" panose="020B0400000000000000" pitchFamily="50" charset="-128"/>
                <a:ea typeface="BIZ UDPゴシック" panose="020B0400000000000000" pitchFamily="50" charset="-128"/>
              </a:rPr>
              <a:t>地域ブロック内における実態の基礎調査・技術調査</a:t>
            </a:r>
          </a:p>
          <a:p>
            <a:pPr marL="342900" indent="-342900" eaLnBrk="1" hangingPunct="1">
              <a:buFont typeface="+mj-ea"/>
              <a:buAutoNum type="circleNumDbPlain"/>
              <a:defRPr/>
            </a:pPr>
            <a:r>
              <a:rPr lang="ja-JP" altLang="en-US" sz="1400" dirty="0">
                <a:latin typeface="BIZ UDPゴシック" panose="020B0400000000000000" pitchFamily="50" charset="-128"/>
                <a:ea typeface="BIZ UDPゴシック" panose="020B0400000000000000" pitchFamily="50" charset="-128"/>
              </a:rPr>
              <a:t>発災した災害に関する災害廃棄物処理に関する記録集等の作成</a:t>
            </a:r>
            <a:endParaRPr lang="en-US" altLang="ja-JP" sz="1400" dirty="0">
              <a:latin typeface="BIZ UDPゴシック" panose="020B0400000000000000" pitchFamily="50" charset="-128"/>
              <a:ea typeface="BIZ UDPゴシック" panose="020B0400000000000000" pitchFamily="50" charset="-128"/>
            </a:endParaRPr>
          </a:p>
          <a:p>
            <a:pPr eaLnBrk="1" hangingPunct="1">
              <a:defRPr/>
            </a:pPr>
            <a:endParaRPr lang="en-US" altLang="ja-JP" sz="1400" dirty="0">
              <a:latin typeface="BIZ UDPゴシック" panose="020B0400000000000000" pitchFamily="50" charset="-128"/>
              <a:ea typeface="BIZ UDPゴシック" panose="020B0400000000000000" pitchFamily="50" charset="-128"/>
            </a:endParaRPr>
          </a:p>
          <a:p>
            <a:pPr>
              <a:defRPr/>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構成</a:t>
            </a:r>
            <a:r>
              <a:rPr lang="en-US" altLang="ja-JP" dirty="0">
                <a:latin typeface="BIZ UDPゴシック" panose="020B0400000000000000" pitchFamily="50" charset="-128"/>
                <a:ea typeface="BIZ UDPゴシック" panose="020B0400000000000000" pitchFamily="50" charset="-128"/>
              </a:rPr>
              <a:t>】</a:t>
            </a: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環境省</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関係省庁の地方支部局</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都道府県、主要な市町村</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廃棄物処理事業者団体</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地域の専門家　等</a:t>
            </a:r>
          </a:p>
          <a:p>
            <a:pPr eaLnBrk="1" hangingPunct="1">
              <a:defRPr/>
            </a:pPr>
            <a:endParaRPr lang="en-US" altLang="ja-JP" sz="1400" dirty="0">
              <a:latin typeface="BIZ UDPゴシック" panose="020B0400000000000000" pitchFamily="50" charset="-128"/>
              <a:ea typeface="BIZ UDPゴシック" panose="020B0400000000000000" pitchFamily="50" charset="-128"/>
            </a:endParaRPr>
          </a:p>
        </p:txBody>
      </p:sp>
      <p:sp>
        <p:nvSpPr>
          <p:cNvPr id="3" name="スライド番号プレースホルダー 3">
            <a:extLst>
              <a:ext uri="{FF2B5EF4-FFF2-40B4-BE49-F238E27FC236}">
                <a16:creationId xmlns:a16="http://schemas.microsoft.com/office/drawing/2014/main" id="{B0E412B7-A103-B453-24F2-460E14F624E0}"/>
              </a:ext>
            </a:extLst>
          </p:cNvPr>
          <p:cNvSpPr>
            <a:spLocks noGrp="1"/>
          </p:cNvSpPr>
          <p:nvPr>
            <p:ph type="sldNum" sz="quarter" idx="12"/>
          </p:nvPr>
        </p:nvSpPr>
        <p:spPr>
          <a:xfrm>
            <a:off x="7421193" y="6404579"/>
            <a:ext cx="2228850" cy="365125"/>
          </a:xfrm>
        </p:spPr>
        <p:txBody>
          <a:bodyPr/>
          <a:lstStyle/>
          <a:p>
            <a:r>
              <a:rPr kumimoji="1" lang="ja-JP" altLang="en-US" dirty="0"/>
              <a:t>２３</a:t>
            </a:r>
          </a:p>
        </p:txBody>
      </p:sp>
    </p:spTree>
    <p:extLst>
      <p:ext uri="{BB962C8B-B14F-4D97-AF65-F5344CB8AC3E}">
        <p14:creationId xmlns:p14="http://schemas.microsoft.com/office/powerpoint/2010/main" val="2912282616"/>
      </p:ext>
    </p:extLst>
  </p:cSld>
  <p:clrMapOvr>
    <a:masterClrMapping/>
  </p:clrMapOvr>
  <mc:AlternateContent xmlns:mc="http://schemas.openxmlformats.org/markup-compatibility/2006" xmlns:p14="http://schemas.microsoft.com/office/powerpoint/2010/main">
    <mc:Choice Requires="p14">
      <p:transition spd="slow" p14:dur="2000" advTm="42082"/>
    </mc:Choice>
    <mc:Fallback xmlns="">
      <p:transition spd="slow" advTm="4208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テキスト ボックス 3">
            <a:extLst>
              <a:ext uri="{FF2B5EF4-FFF2-40B4-BE49-F238E27FC236}">
                <a16:creationId xmlns:a16="http://schemas.microsoft.com/office/drawing/2014/main" id="{07121C37-F7A7-4642-B867-4C7641D0209A}"/>
              </a:ext>
            </a:extLst>
          </p:cNvPr>
          <p:cNvSpPr txBox="1">
            <a:spLocks noChangeArrowheads="1"/>
          </p:cNvSpPr>
          <p:nvPr/>
        </p:nvSpPr>
        <p:spPr bwMode="auto">
          <a:xfrm>
            <a:off x="7151688" y="2471738"/>
            <a:ext cx="25558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50" charset="-128"/>
                <a:cs typeface="+mn-cs"/>
              </a:rPr>
              <a:t>かつらぎ町 片付けごみの排出模擬訓練</a:t>
            </a:r>
          </a:p>
        </p:txBody>
      </p:sp>
      <p:sp>
        <p:nvSpPr>
          <p:cNvPr id="2" name="正方形/長方形 1">
            <a:extLst>
              <a:ext uri="{FF2B5EF4-FFF2-40B4-BE49-F238E27FC236}">
                <a16:creationId xmlns:a16="http://schemas.microsoft.com/office/drawing/2014/main" id="{28257493-2068-9AEB-3191-00463E4050EB}"/>
              </a:ext>
            </a:extLst>
          </p:cNvPr>
          <p:cNvSpPr/>
          <p:nvPr/>
        </p:nvSpPr>
        <p:spPr>
          <a:xfrm>
            <a:off x="452438" y="188913"/>
            <a:ext cx="299592" cy="468311"/>
          </a:xfrm>
          <a:prstGeom prst="rect">
            <a:avLst/>
          </a:prstGeom>
          <a:solidFill>
            <a:srgbClr val="007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3804FFC4-00D8-AE36-67E0-D1369F79DC1D}"/>
              </a:ext>
            </a:extLst>
          </p:cNvPr>
          <p:cNvSpPr txBox="1"/>
          <p:nvPr/>
        </p:nvSpPr>
        <p:spPr>
          <a:xfrm>
            <a:off x="760168" y="188913"/>
            <a:ext cx="6856364" cy="461665"/>
          </a:xfrm>
          <a:prstGeom prst="rect">
            <a:avLst/>
          </a:prstGeom>
          <a:noFill/>
        </p:spPr>
        <p:txBody>
          <a:bodyPr wrap="non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大規模災害発生時廃棄物対策近畿ブロック協議会</a:t>
            </a:r>
          </a:p>
        </p:txBody>
      </p:sp>
      <p:sp>
        <p:nvSpPr>
          <p:cNvPr id="7" name="テキスト ボックス 6">
            <a:extLst>
              <a:ext uri="{FF2B5EF4-FFF2-40B4-BE49-F238E27FC236}">
                <a16:creationId xmlns:a16="http://schemas.microsoft.com/office/drawing/2014/main" id="{68A8834D-00F6-69C2-088F-9B571BD3D406}"/>
              </a:ext>
            </a:extLst>
          </p:cNvPr>
          <p:cNvSpPr txBox="1"/>
          <p:nvPr/>
        </p:nvSpPr>
        <p:spPr>
          <a:xfrm>
            <a:off x="452438" y="916594"/>
            <a:ext cx="9001125" cy="369332"/>
          </a:xfrm>
          <a:prstGeom prst="rect">
            <a:avLst/>
          </a:prstGeom>
          <a:noFill/>
          <a:ln w="28575">
            <a:noFill/>
          </a:ln>
          <a:effectLst>
            <a:outerShdw algn="t" rotWithShape="0">
              <a:prstClr val="black"/>
            </a:outerShdw>
          </a:effectLst>
        </p:spPr>
        <p:txBody>
          <a:bodyPr wrap="square">
            <a:spAutoFit/>
          </a:bodyPr>
          <a:lstStyle/>
          <a:p>
            <a:pPr eaLnBrk="1" hangingPunct="1">
              <a:defRPr/>
            </a:pPr>
            <a:r>
              <a:rPr lang="ja-JP" altLang="en-US" dirty="0">
                <a:latin typeface="BIZ UDPゴシック" panose="020B0400000000000000" pitchFamily="50" charset="-128"/>
                <a:ea typeface="BIZ UDPゴシック" panose="020B0400000000000000" pitchFamily="50" charset="-128"/>
              </a:rPr>
              <a:t>　近畿における地域ブロック協議会の取組</a:t>
            </a:r>
          </a:p>
        </p:txBody>
      </p:sp>
      <p:sp>
        <p:nvSpPr>
          <p:cNvPr id="8" name="テキスト ボックス 7">
            <a:extLst>
              <a:ext uri="{FF2B5EF4-FFF2-40B4-BE49-F238E27FC236}">
                <a16:creationId xmlns:a16="http://schemas.microsoft.com/office/drawing/2014/main" id="{3BA358E1-BD61-AB9E-E8A8-DD9F5A842AB4}"/>
              </a:ext>
            </a:extLst>
          </p:cNvPr>
          <p:cNvSpPr txBox="1"/>
          <p:nvPr/>
        </p:nvSpPr>
        <p:spPr>
          <a:xfrm>
            <a:off x="452438" y="1409255"/>
            <a:ext cx="4321174" cy="5124480"/>
          </a:xfrm>
          <a:prstGeom prst="rect">
            <a:avLst/>
          </a:prstGeom>
          <a:solidFill>
            <a:schemeClr val="accent6">
              <a:lumMod val="20000"/>
              <a:lumOff val="80000"/>
            </a:schemeClr>
          </a:solidFill>
          <a:ln w="28575">
            <a:noFill/>
          </a:ln>
          <a:effectLst>
            <a:outerShdw algn="t" rotWithShape="0">
              <a:prstClr val="black"/>
            </a:outerShdw>
          </a:effectLst>
        </p:spPr>
        <p:txBody>
          <a:bodyPr wrap="square">
            <a:spAutoFit/>
          </a:bodyPr>
          <a:lstStyle/>
          <a:p>
            <a:pPr algn="ctr" eaLnBrk="1" hangingPunct="1">
              <a:spcAft>
                <a:spcPts val="600"/>
              </a:spcAft>
              <a:defRPr/>
            </a:pPr>
            <a:r>
              <a:rPr lang="ja-JP" altLang="en-US" b="1" dirty="0">
                <a:latin typeface="BIZ UDPゴシック" panose="020B0400000000000000" pitchFamily="50" charset="-128"/>
                <a:ea typeface="BIZ UDPゴシック" panose="020B0400000000000000" pitchFamily="50" charset="-128"/>
              </a:rPr>
              <a:t>概要</a:t>
            </a:r>
          </a:p>
          <a:p>
            <a:pPr eaLnBrk="1" hangingPunct="1">
              <a:defRPr/>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設立</a:t>
            </a:r>
            <a:r>
              <a:rPr lang="en-US" altLang="ja-JP" dirty="0">
                <a:latin typeface="BIZ UDPゴシック" panose="020B0400000000000000" pitchFamily="50" charset="-128"/>
                <a:ea typeface="BIZ UDPゴシック" panose="020B0400000000000000" pitchFamily="50" charset="-128"/>
              </a:rPr>
              <a:t>】</a:t>
            </a:r>
          </a:p>
          <a:p>
            <a:pPr eaLnBrk="1" hangingPunct="1">
              <a:defRPr/>
            </a:pPr>
            <a:r>
              <a:rPr lang="ja-JP" altLang="en-US" sz="1400" dirty="0">
                <a:latin typeface="BIZ UDPゴシック" panose="020B0400000000000000" pitchFamily="50" charset="-128"/>
                <a:ea typeface="BIZ UDPゴシック" panose="020B0400000000000000" pitchFamily="50" charset="-128"/>
              </a:rPr>
              <a:t>平成２７年１月</a:t>
            </a:r>
            <a:endParaRPr lang="en-US" altLang="ja-JP" sz="1400" dirty="0">
              <a:latin typeface="BIZ UDPゴシック" panose="020B0400000000000000" pitchFamily="50" charset="-128"/>
              <a:ea typeface="BIZ UDPゴシック" panose="020B0400000000000000" pitchFamily="50" charset="-128"/>
            </a:endParaRPr>
          </a:p>
          <a:p>
            <a:pPr eaLnBrk="1" hangingPunct="1">
              <a:defRPr/>
            </a:pPr>
            <a:endParaRPr lang="en-US" altLang="ja-JP" dirty="0">
              <a:latin typeface="BIZ UDPゴシック" panose="020B0400000000000000" pitchFamily="50" charset="-128"/>
              <a:ea typeface="BIZ UDPゴシック" panose="020B0400000000000000" pitchFamily="50" charset="-128"/>
            </a:endParaRPr>
          </a:p>
          <a:p>
            <a:pPr>
              <a:defRPr/>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目的</a:t>
            </a:r>
            <a:r>
              <a:rPr lang="en-US" altLang="ja-JP" dirty="0">
                <a:latin typeface="BIZ UDPゴシック" panose="020B0400000000000000" pitchFamily="50" charset="-128"/>
                <a:ea typeface="BIZ UDPゴシック" panose="020B0400000000000000" pitchFamily="50" charset="-128"/>
              </a:rPr>
              <a:t>】</a:t>
            </a:r>
          </a:p>
          <a:p>
            <a:pPr eaLnBrk="1" hangingPunct="1">
              <a:defRPr/>
            </a:pPr>
            <a:r>
              <a:rPr lang="ja-JP" altLang="en-US" sz="1400" dirty="0">
                <a:latin typeface="BIZ UDPゴシック" panose="020B0400000000000000" pitchFamily="50" charset="-128"/>
                <a:ea typeface="BIZ UDPゴシック" panose="020B0400000000000000" pitchFamily="50" charset="-128"/>
              </a:rPr>
              <a:t>近畿ブロックにおいて、災害時の廃棄物対策について情報共有を行うとともに、大規模災害発生時の廃棄物対策に関する広域的な連携について検討し、行動計画策定に結び付けること</a:t>
            </a:r>
          </a:p>
          <a:p>
            <a:pPr eaLnBrk="1" hangingPunct="1">
              <a:defRPr/>
            </a:pPr>
            <a:endParaRPr lang="en-US" altLang="ja-JP" sz="1400" dirty="0">
              <a:latin typeface="BIZ UDPゴシック" panose="020B0400000000000000" pitchFamily="50" charset="-128"/>
              <a:ea typeface="BIZ UDPゴシック" panose="020B0400000000000000" pitchFamily="50" charset="-128"/>
            </a:endParaRPr>
          </a:p>
          <a:p>
            <a:pPr eaLnBrk="1" hangingPunct="1">
              <a:defRPr/>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構成員</a:t>
            </a:r>
            <a:r>
              <a:rPr lang="en-US" altLang="ja-JP" dirty="0">
                <a:latin typeface="BIZ UDPゴシック" panose="020B0400000000000000" pitchFamily="50" charset="-128"/>
                <a:ea typeface="BIZ UDPゴシック" panose="020B0400000000000000" pitchFamily="50" charset="-128"/>
              </a:rPr>
              <a:t>】</a:t>
            </a: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府県（６）、政令市・中核市</a:t>
            </a:r>
            <a:r>
              <a:rPr lang="ja-JP" altLang="en-US" sz="1400" dirty="0">
                <a:latin typeface="BIZ UDPゴシック" panose="020B0400000000000000" pitchFamily="50" charset="-128"/>
                <a:ea typeface="BIZ UDPゴシック" panose="020B0400000000000000" pitchFamily="50" charset="-128"/>
                <a:sym typeface="Wingdings" panose="05000000000000000000" pitchFamily="2" charset="2"/>
              </a:rPr>
              <a:t>（</a:t>
            </a:r>
            <a:r>
              <a:rPr lang="en-US" altLang="ja-JP" sz="1400" dirty="0">
                <a:latin typeface="BIZ UDPゴシック" panose="020B0400000000000000" pitchFamily="50" charset="-128"/>
                <a:ea typeface="BIZ UDPゴシック" panose="020B0400000000000000" pitchFamily="50" charset="-128"/>
              </a:rPr>
              <a:t>18)</a:t>
            </a:r>
            <a:r>
              <a:rPr lang="ja-JP" altLang="en-US" sz="1400" dirty="0">
                <a:latin typeface="BIZ UDPゴシック" panose="020B0400000000000000" pitchFamily="50" charset="-128"/>
                <a:ea typeface="BIZ UDPゴシック" panose="020B0400000000000000" pitchFamily="50" charset="-128"/>
              </a:rPr>
              <a:t>、推薦市町</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７</a:t>
            </a:r>
            <a:r>
              <a:rPr lang="en-US" altLang="ja-JP" sz="1400" dirty="0">
                <a:latin typeface="BIZ UDPゴシック" panose="020B0400000000000000" pitchFamily="50" charset="-128"/>
                <a:ea typeface="BIZ UDPゴシック" panose="020B0400000000000000" pitchFamily="50" charset="-128"/>
              </a:rPr>
              <a:t>)</a:t>
            </a: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関係機関</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近畿地方整備局</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フェニックスセンター</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大阪・兵庫・和歌山産業資源循環協会</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５</a:t>
            </a:r>
            <a:r>
              <a:rPr lang="en-US" altLang="ja-JP" sz="1400" dirty="0">
                <a:latin typeface="BIZ UDPゴシック" panose="020B0400000000000000" pitchFamily="50" charset="-128"/>
                <a:ea typeface="BIZ UDPゴシック" panose="020B0400000000000000" pitchFamily="50" charset="-128"/>
              </a:rPr>
              <a:t>)</a:t>
            </a: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オブザーバー（近畿財務局、関西広域連合広域防災局、鳥取県、徳島県）</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４</a:t>
            </a:r>
            <a:r>
              <a:rPr lang="en-US" altLang="ja-JP" sz="1400" dirty="0">
                <a:latin typeface="BIZ UDPゴシック" panose="020B0400000000000000" pitchFamily="50" charset="-128"/>
                <a:ea typeface="BIZ UDPゴシック" panose="020B0400000000000000" pitchFamily="50" charset="-128"/>
              </a:rPr>
              <a:t>)</a:t>
            </a:r>
          </a:p>
          <a:p>
            <a:pPr eaLnBrk="1" hangingPunct="1">
              <a:defRPr/>
            </a:pPr>
            <a:endParaRPr lang="en-US" altLang="ja-JP" dirty="0">
              <a:latin typeface="BIZ UDPゴシック" panose="020B0400000000000000" pitchFamily="50" charset="-128"/>
              <a:ea typeface="BIZ UDPゴシック" panose="020B0400000000000000" pitchFamily="50" charset="-128"/>
            </a:endParaRPr>
          </a:p>
          <a:p>
            <a:pPr eaLnBrk="1" hangingPunct="1">
              <a:defRPr/>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学識経験者</a:t>
            </a:r>
            <a:r>
              <a:rPr lang="en-US" altLang="ja-JP" dirty="0">
                <a:latin typeface="BIZ UDPゴシック" panose="020B0400000000000000" pitchFamily="50" charset="-128"/>
                <a:ea typeface="BIZ UDPゴシック" panose="020B0400000000000000" pitchFamily="50" charset="-128"/>
              </a:rPr>
              <a:t>】</a:t>
            </a:r>
          </a:p>
          <a:p>
            <a:pPr eaLnBrk="1" hangingPunct="1">
              <a:defRPr/>
            </a:pPr>
            <a:r>
              <a:rPr lang="ja-JP" altLang="en-US" sz="1400" dirty="0">
                <a:latin typeface="BIZ UDPゴシック" panose="020B0400000000000000" pitchFamily="50" charset="-128"/>
                <a:ea typeface="BIZ UDPゴシック" panose="020B0400000000000000" pitchFamily="50" charset="-128"/>
              </a:rPr>
              <a:t>●（座長）</a:t>
            </a:r>
            <a:r>
              <a:rPr lang="zh-TW" altLang="en-US" sz="1400" dirty="0">
                <a:latin typeface="BIZ UDPゴシック" panose="020B0400000000000000" pitchFamily="50" charset="-128"/>
                <a:ea typeface="BIZ UDPゴシック" panose="020B0400000000000000" pitchFamily="50" charset="-128"/>
              </a:rPr>
              <a:t>総合地球環境学研究所　</a:t>
            </a:r>
            <a:r>
              <a:rPr lang="zh-CN" altLang="en-US" sz="1400" dirty="0">
                <a:latin typeface="BIZ UDPゴシック" panose="020B0400000000000000" pitchFamily="50" charset="-128"/>
                <a:ea typeface="BIZ UDPゴシック" panose="020B0400000000000000" pitchFamily="50" charset="-128"/>
              </a:rPr>
              <a:t>教授　浅利 美鈴</a:t>
            </a:r>
            <a:endParaRPr lang="en-US" altLang="zh-CN" sz="1400" dirty="0">
              <a:latin typeface="BIZ UDPゴシック" panose="020B0400000000000000" pitchFamily="50" charset="-128"/>
              <a:ea typeface="BIZ UDPゴシック" panose="020B0400000000000000" pitchFamily="50" charset="-128"/>
            </a:endParaRPr>
          </a:p>
          <a:p>
            <a:pPr eaLnBrk="1" hangingPunct="1">
              <a:defRPr/>
            </a:pPr>
            <a:r>
              <a:rPr lang="zh-TW" altLang="en-US" sz="1400" dirty="0">
                <a:latin typeface="BIZ UDPゴシック" panose="020B0400000000000000" pitchFamily="50" charset="-128"/>
                <a:ea typeface="BIZ UDPゴシック" panose="020B0400000000000000" pitchFamily="50" charset="-128"/>
              </a:rPr>
              <a:t>◎３</a:t>
            </a:r>
            <a:r>
              <a:rPr lang="en-US" altLang="zh-TW" sz="1400" dirty="0">
                <a:latin typeface="BIZ UDPゴシック" panose="020B0400000000000000" pitchFamily="50" charset="-128"/>
                <a:ea typeface="BIZ UDPゴシック" panose="020B0400000000000000" pitchFamily="50" charset="-128"/>
              </a:rPr>
              <a:t>R</a:t>
            </a:r>
            <a:r>
              <a:rPr lang="zh-TW" altLang="en-US" sz="1400" dirty="0">
                <a:latin typeface="BIZ UDPゴシック" panose="020B0400000000000000" pitchFamily="50" charset="-128"/>
                <a:ea typeface="BIZ UDPゴシック" panose="020B0400000000000000" pitchFamily="50" charset="-128"/>
              </a:rPr>
              <a:t>研究財団 高田 光康　◎神戸大学 准教授 田畑　智博 ◎龍谷大学 講師 水原　詞治</a:t>
            </a:r>
            <a:endParaRPr lang="en-US" altLang="ja-JP" sz="140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2DD3A828-A64F-B4C1-586E-E9D3F74C4741}"/>
              </a:ext>
            </a:extLst>
          </p:cNvPr>
          <p:cNvSpPr txBox="1"/>
          <p:nvPr/>
        </p:nvSpPr>
        <p:spPr>
          <a:xfrm>
            <a:off x="5132390" y="1409255"/>
            <a:ext cx="4321174" cy="4939814"/>
          </a:xfrm>
          <a:prstGeom prst="rect">
            <a:avLst/>
          </a:prstGeom>
          <a:solidFill>
            <a:schemeClr val="accent6">
              <a:lumMod val="20000"/>
              <a:lumOff val="80000"/>
            </a:schemeClr>
          </a:solidFill>
          <a:ln w="28575">
            <a:noFill/>
          </a:ln>
          <a:effectLst>
            <a:outerShdw algn="t" rotWithShape="0">
              <a:prstClr val="black"/>
            </a:outerShdw>
          </a:effectLst>
        </p:spPr>
        <p:txBody>
          <a:bodyPr wrap="square">
            <a:spAutoFit/>
          </a:bodyPr>
          <a:lstStyle/>
          <a:p>
            <a:pPr algn="ctr" eaLnBrk="1" hangingPunct="1">
              <a:spcAft>
                <a:spcPts val="600"/>
              </a:spcAft>
              <a:defRPr/>
            </a:pPr>
            <a:r>
              <a:rPr lang="ja-JP" altLang="en-US" b="1" dirty="0">
                <a:latin typeface="BIZ UDPゴシック" panose="020B0400000000000000" pitchFamily="50" charset="-128"/>
                <a:ea typeface="BIZ UDPゴシック" panose="020B0400000000000000" pitchFamily="50" charset="-128"/>
              </a:rPr>
              <a:t>令和６年度の主な活動予定</a:t>
            </a:r>
          </a:p>
          <a:p>
            <a:pPr eaLnBrk="1" hangingPunct="1">
              <a:defRPr/>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１．協議会運営・調査等</a:t>
            </a:r>
            <a:r>
              <a:rPr lang="en-US" altLang="ja-JP" dirty="0">
                <a:latin typeface="BIZ UDPゴシック" panose="020B0400000000000000" pitchFamily="50" charset="-128"/>
                <a:ea typeface="BIZ UDPゴシック" panose="020B0400000000000000" pitchFamily="50" charset="-128"/>
              </a:rPr>
              <a:t>】</a:t>
            </a: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協議会</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２回</a:t>
            </a:r>
            <a:r>
              <a:rPr lang="en-US" altLang="ja-JP" sz="1400" dirty="0">
                <a:latin typeface="BIZ UDPゴシック" panose="020B0400000000000000" pitchFamily="50" charset="-128"/>
                <a:ea typeface="BIZ UDPゴシック" panose="020B0400000000000000" pitchFamily="50" charset="-128"/>
              </a:rPr>
              <a:t>)</a:t>
            </a: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府県</a:t>
            </a:r>
            <a:r>
              <a:rPr lang="en-US" altLang="ja-JP" sz="1400" dirty="0">
                <a:latin typeface="BIZ UDPゴシック" panose="020B0400000000000000" pitchFamily="50" charset="-128"/>
                <a:ea typeface="BIZ UDPゴシック" panose="020B0400000000000000" pitchFamily="50" charset="-128"/>
              </a:rPr>
              <a:t>WG</a:t>
            </a:r>
            <a:r>
              <a:rPr lang="ja-JP" altLang="en-US" sz="1400" dirty="0">
                <a:latin typeface="BIZ UDPゴシック" panose="020B0400000000000000" pitchFamily="50" charset="-128"/>
                <a:ea typeface="BIZ UDPゴシック" panose="020B0400000000000000" pitchFamily="50" charset="-128"/>
              </a:rPr>
              <a:t>・分科会（各３回程度）</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政令市・中核市</a:t>
            </a:r>
            <a:r>
              <a:rPr lang="en-US" altLang="ja-JP" sz="1400" dirty="0">
                <a:latin typeface="BIZ UDPゴシック" panose="020B0400000000000000" pitchFamily="50" charset="-128"/>
                <a:ea typeface="BIZ UDPゴシック" panose="020B0400000000000000" pitchFamily="50" charset="-128"/>
              </a:rPr>
              <a:t>WG</a:t>
            </a:r>
            <a:r>
              <a:rPr lang="ja-JP" altLang="en-US" sz="1400" dirty="0">
                <a:latin typeface="BIZ UDPゴシック" panose="020B0400000000000000" pitchFamily="50" charset="-128"/>
                <a:ea typeface="BIZ UDPゴシック" panose="020B0400000000000000" pitchFamily="50" charset="-128"/>
              </a:rPr>
              <a:t>（２回程度）</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推薦市町</a:t>
            </a:r>
            <a:r>
              <a:rPr lang="en-US" altLang="ja-JP" sz="1400" dirty="0">
                <a:latin typeface="BIZ UDPゴシック" panose="020B0400000000000000" pitchFamily="50" charset="-128"/>
                <a:ea typeface="BIZ UDPゴシック" panose="020B0400000000000000" pitchFamily="50" charset="-128"/>
              </a:rPr>
              <a:t>WG</a:t>
            </a:r>
            <a:r>
              <a:rPr lang="ja-JP" altLang="en-US" sz="1400" dirty="0">
                <a:latin typeface="BIZ UDPゴシック" panose="020B0400000000000000" pitchFamily="50" charset="-128"/>
                <a:ea typeface="BIZ UDPゴシック" panose="020B0400000000000000" pitchFamily="50" charset="-128"/>
              </a:rPr>
              <a:t>（１回程度）</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有識者</a:t>
            </a:r>
            <a:r>
              <a:rPr lang="en-US" altLang="ja-JP" sz="1400" dirty="0">
                <a:latin typeface="BIZ UDPゴシック" panose="020B0400000000000000" pitchFamily="50" charset="-128"/>
                <a:ea typeface="BIZ UDPゴシック" panose="020B0400000000000000" pitchFamily="50" charset="-128"/>
              </a:rPr>
              <a:t>WG</a:t>
            </a:r>
            <a:r>
              <a:rPr lang="ja-JP" altLang="en-US" sz="1400" dirty="0">
                <a:latin typeface="BIZ UDPゴシック" panose="020B0400000000000000" pitchFamily="50" charset="-128"/>
                <a:ea typeface="BIZ UDPゴシック" panose="020B0400000000000000" pitchFamily="50" charset="-128"/>
              </a:rPr>
              <a:t>（１回程度）</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民間団体との意見交換（３団体程度）</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大阪湾圏域等での連携協力及び災害廃棄物処理の継続検討	</a:t>
            </a:r>
          </a:p>
          <a:p>
            <a:pPr eaLnBrk="1" hangingPunct="1">
              <a:defRPr/>
            </a:pPr>
            <a:endParaRPr lang="en-US" altLang="ja-JP" sz="1400" dirty="0">
              <a:latin typeface="BIZ UDPゴシック" panose="020B0400000000000000" pitchFamily="50" charset="-128"/>
              <a:ea typeface="BIZ UDPゴシック" panose="020B0400000000000000" pitchFamily="50" charset="-128"/>
            </a:endParaRPr>
          </a:p>
          <a:p>
            <a:pPr>
              <a:defRPr/>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２．人材育成</a:t>
            </a:r>
            <a:r>
              <a:rPr lang="en-US" altLang="ja-JP" dirty="0">
                <a:latin typeface="BIZ UDPゴシック" panose="020B0400000000000000" pitchFamily="50" charset="-128"/>
                <a:ea typeface="BIZ UDPゴシック" panose="020B0400000000000000" pitchFamily="50" charset="-128"/>
              </a:rPr>
              <a:t>】</a:t>
            </a: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初任者向け（１回）、課題別研修会（３回）</a:t>
            </a:r>
            <a:endParaRPr lang="en-US" altLang="ja-JP" sz="1400" dirty="0">
              <a:latin typeface="BIZ UDPゴシック" panose="020B0400000000000000" pitchFamily="50" charset="-128"/>
              <a:ea typeface="BIZ UDPゴシック" panose="020B0400000000000000" pitchFamily="50" charset="-128"/>
            </a:endParaRPr>
          </a:p>
          <a:p>
            <a:pPr eaLnBrk="1" hangingPunct="1">
              <a:defRPr/>
            </a:pPr>
            <a:endParaRPr lang="en-US" altLang="ja-JP" sz="1400" dirty="0">
              <a:latin typeface="BIZ UDPゴシック" panose="020B0400000000000000" pitchFamily="50" charset="-128"/>
              <a:ea typeface="BIZ UDPゴシック" panose="020B0400000000000000" pitchFamily="50" charset="-128"/>
            </a:endParaRPr>
          </a:p>
          <a:p>
            <a:pPr eaLnBrk="1" hangingPunct="1">
              <a:defRPr/>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３．自治体を対象とした業務</a:t>
            </a:r>
            <a:r>
              <a:rPr lang="en-US" altLang="ja-JP" dirty="0">
                <a:latin typeface="BIZ UDPゴシック" panose="020B0400000000000000" pitchFamily="50" charset="-128"/>
                <a:ea typeface="BIZ UDPゴシック" panose="020B0400000000000000" pitchFamily="50" charset="-128"/>
              </a:rPr>
              <a:t>】</a:t>
            </a:r>
          </a:p>
          <a:p>
            <a:pPr eaLnBrk="1" hangingPunct="1">
              <a:defRPr/>
            </a:pPr>
            <a:r>
              <a:rPr lang="ja-JP" altLang="en-US" sz="1400" dirty="0">
                <a:latin typeface="BIZ UDPゴシック" panose="020B0400000000000000" pitchFamily="50" charset="-128"/>
                <a:ea typeface="BIZ UDPゴシック" panose="020B0400000000000000" pitchFamily="50" charset="-128"/>
              </a:rPr>
              <a:t>府県及び市町村等の災害廃棄物処理における実効性確保に向けた業務</a:t>
            </a: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大阪府</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兵庫県</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r>
              <a:rPr lang="ja-JP" altLang="en-US" sz="1400" dirty="0">
                <a:latin typeface="BIZ UDPゴシック" panose="020B0400000000000000" pitchFamily="50" charset="-128"/>
                <a:ea typeface="BIZ UDPゴシック" panose="020B0400000000000000" pitchFamily="50" charset="-128"/>
              </a:rPr>
              <a:t>奈良県斑鳩町</a:t>
            </a:r>
            <a:endParaRPr lang="en-US" altLang="ja-JP" sz="1400" dirty="0">
              <a:latin typeface="BIZ UDPゴシック" panose="020B0400000000000000" pitchFamily="50" charset="-128"/>
              <a:ea typeface="BIZ UDPゴシック" panose="020B0400000000000000" pitchFamily="50" charset="-128"/>
            </a:endParaRPr>
          </a:p>
          <a:p>
            <a:pPr marL="285750" indent="-285750" eaLnBrk="1" hangingPunct="1">
              <a:buFont typeface="Arial" panose="020B0604020202020204" pitchFamily="34" charset="0"/>
              <a:buChar char="•"/>
              <a:defRPr/>
            </a:pPr>
            <a:endParaRPr lang="en-US" altLang="ja-JP" sz="1400" dirty="0">
              <a:latin typeface="BIZ UDPゴシック" panose="020B0400000000000000" pitchFamily="50" charset="-128"/>
              <a:ea typeface="BIZ UDPゴシック" panose="020B0400000000000000" pitchFamily="50" charset="-128"/>
            </a:endParaRPr>
          </a:p>
        </p:txBody>
      </p:sp>
      <p:sp>
        <p:nvSpPr>
          <p:cNvPr id="3" name="スライド番号プレースホルダー 3">
            <a:extLst>
              <a:ext uri="{FF2B5EF4-FFF2-40B4-BE49-F238E27FC236}">
                <a16:creationId xmlns:a16="http://schemas.microsoft.com/office/drawing/2014/main" id="{B636519E-3635-D25C-CBF5-27352DEC0258}"/>
              </a:ext>
            </a:extLst>
          </p:cNvPr>
          <p:cNvSpPr>
            <a:spLocks noGrp="1"/>
          </p:cNvSpPr>
          <p:nvPr>
            <p:ph type="sldNum" sz="quarter" idx="12"/>
          </p:nvPr>
        </p:nvSpPr>
        <p:spPr>
          <a:xfrm>
            <a:off x="7478713" y="6412430"/>
            <a:ext cx="2228850" cy="365125"/>
          </a:xfrm>
        </p:spPr>
        <p:txBody>
          <a:bodyPr/>
          <a:lstStyle/>
          <a:p>
            <a:r>
              <a:rPr kumimoji="1" lang="ja-JP" altLang="en-US" dirty="0"/>
              <a:t>２４</a:t>
            </a:r>
          </a:p>
        </p:txBody>
      </p:sp>
    </p:spTree>
  </p:cSld>
  <p:clrMapOvr>
    <a:masterClrMapping/>
  </p:clrMapOvr>
  <mc:AlternateContent xmlns:mc="http://schemas.openxmlformats.org/markup-compatibility/2006" xmlns:p14="http://schemas.microsoft.com/office/powerpoint/2010/main">
    <mc:Choice Requires="p14">
      <p:transition spd="slow" p14:dur="2000" advTm="26136"/>
    </mc:Choice>
    <mc:Fallback xmlns="">
      <p:transition spd="slow" advTm="2613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正方形/長方形 5">
            <a:extLst>
              <a:ext uri="{FF2B5EF4-FFF2-40B4-BE49-F238E27FC236}">
                <a16:creationId xmlns:a16="http://schemas.microsoft.com/office/drawing/2014/main" id="{AB1FD460-152F-40FC-859B-38351CDE7053}"/>
              </a:ext>
            </a:extLst>
          </p:cNvPr>
          <p:cNvSpPr>
            <a:spLocks noChangeArrowheads="1"/>
          </p:cNvSpPr>
          <p:nvPr/>
        </p:nvSpPr>
        <p:spPr bwMode="auto">
          <a:xfrm>
            <a:off x="472852" y="1013807"/>
            <a:ext cx="9082180" cy="907941"/>
          </a:xfrm>
          <a:prstGeom prst="rect">
            <a:avLst/>
          </a:prstGeom>
          <a:solidFill>
            <a:schemeClr val="accent2">
              <a:lumMod val="40000"/>
              <a:lumOff val="60000"/>
            </a:schemeClr>
          </a:solidFill>
          <a:ln>
            <a:noFill/>
          </a:ln>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lvl="0" eaLnBrk="0" fontAlgn="base" hangingPunct="0">
              <a:spcBef>
                <a:spcPct val="0"/>
              </a:spcBef>
              <a:spcAft>
                <a:spcPts val="600"/>
              </a:spcAft>
              <a:defRPr/>
            </a:pPr>
            <a:r>
              <a:rPr lang="en-US" altLang="ja-JP" sz="2400" dirty="0">
                <a:solidFill>
                  <a:prstClr val="black"/>
                </a:solidFill>
                <a:latin typeface="BIZ UDPゴシック" panose="020B0400000000000000" pitchFamily="50" charset="-128"/>
                <a:ea typeface="BIZ UDPゴシック" panose="020B0400000000000000" pitchFamily="50" charset="-128"/>
              </a:rPr>
              <a:t>2025</a:t>
            </a:r>
            <a:r>
              <a:rPr lang="ja-JP" altLang="en-US" sz="2400" dirty="0">
                <a:solidFill>
                  <a:prstClr val="black"/>
                </a:solidFill>
                <a:latin typeface="BIZ UDPゴシック" panose="020B0400000000000000" pitchFamily="50" charset="-128"/>
                <a:ea typeface="BIZ UDPゴシック" panose="020B0400000000000000" pitchFamily="50" charset="-128"/>
              </a:rPr>
              <a:t>年度（令和７年度）</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災害廃棄物処理計画　策定目標　　</a:t>
            </a:r>
            <a:endPar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lvl="0" eaLnBrk="0" fontAlgn="base" hangingPunct="0">
              <a:spcBef>
                <a:spcPct val="0"/>
              </a:spcBef>
              <a:spcAft>
                <a:spcPts val="600"/>
              </a:spcAft>
              <a:defRPr/>
            </a:pP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［都道府県］ </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100</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［市区町村］　 </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60</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lang="en-US" altLang="ja-JP" sz="2400" dirty="0">
              <a:solidFill>
                <a:prstClr val="black"/>
              </a:solidFill>
              <a:latin typeface="BIZ UDPゴシック" panose="020B0400000000000000" pitchFamily="50" charset="-128"/>
              <a:ea typeface="BIZ UDPゴシック" panose="020B0400000000000000" pitchFamily="50" charset="-128"/>
            </a:endParaRPr>
          </a:p>
        </p:txBody>
      </p:sp>
      <p:sp>
        <p:nvSpPr>
          <p:cNvPr id="21558" name="テキスト ボックス 2">
            <a:extLst>
              <a:ext uri="{FF2B5EF4-FFF2-40B4-BE49-F238E27FC236}">
                <a16:creationId xmlns:a16="http://schemas.microsoft.com/office/drawing/2014/main" id="{2B2DB385-67D8-41AC-B2D3-22F3182FFF76}"/>
              </a:ext>
            </a:extLst>
          </p:cNvPr>
          <p:cNvSpPr txBox="1">
            <a:spLocks noChangeArrowheads="1"/>
          </p:cNvSpPr>
          <p:nvPr/>
        </p:nvSpPr>
        <p:spPr bwMode="auto">
          <a:xfrm>
            <a:off x="0" y="2519077"/>
            <a:ext cx="55401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表　災害廃棄物処理計画人口別策定率</a:t>
            </a:r>
            <a:r>
              <a:rPr lang="ja-JP" altLang="en-US" sz="1600" b="1" dirty="0">
                <a:latin typeface="BIZ UDPゴシック" panose="020B0400000000000000" pitchFamily="50" charset="-128"/>
                <a:ea typeface="BIZ UDPゴシック" panose="020B0400000000000000" pitchFamily="50" charset="-128"/>
              </a:rPr>
              <a:t>（令和５年度）</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525B8ED8-0C5E-D4D3-7B76-C4DBD763A492}"/>
              </a:ext>
            </a:extLst>
          </p:cNvPr>
          <p:cNvSpPr/>
          <p:nvPr/>
        </p:nvSpPr>
        <p:spPr>
          <a:xfrm>
            <a:off x="460577" y="254219"/>
            <a:ext cx="299592" cy="468311"/>
          </a:xfrm>
          <a:prstGeom prst="rect">
            <a:avLst/>
          </a:prstGeom>
          <a:solidFill>
            <a:srgbClr val="007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6C85742B-A182-98D9-7D2E-85151230EE64}"/>
              </a:ext>
            </a:extLst>
          </p:cNvPr>
          <p:cNvSpPr txBox="1"/>
          <p:nvPr/>
        </p:nvSpPr>
        <p:spPr>
          <a:xfrm>
            <a:off x="760169" y="238953"/>
            <a:ext cx="9082180" cy="461665"/>
          </a:xfrm>
          <a:prstGeom prst="rect">
            <a:avLst/>
          </a:prstGeom>
          <a:noFill/>
        </p:spPr>
        <p:txBody>
          <a:bodyPr wrap="squar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近畿ブロック市町村　災害廃棄物処理計画の策定状況（速報値）</a:t>
            </a:r>
          </a:p>
        </p:txBody>
      </p:sp>
      <p:sp>
        <p:nvSpPr>
          <p:cNvPr id="5" name="テキスト ボックス 4">
            <a:extLst>
              <a:ext uri="{FF2B5EF4-FFF2-40B4-BE49-F238E27FC236}">
                <a16:creationId xmlns:a16="http://schemas.microsoft.com/office/drawing/2014/main" id="{389C0BD4-48DF-1BF5-451B-0EEEAC13CB45}"/>
              </a:ext>
            </a:extLst>
          </p:cNvPr>
          <p:cNvSpPr txBox="1"/>
          <p:nvPr/>
        </p:nvSpPr>
        <p:spPr>
          <a:xfrm>
            <a:off x="472851" y="5660436"/>
            <a:ext cx="3934097" cy="492443"/>
          </a:xfrm>
          <a:prstGeom prst="rect">
            <a:avLst/>
          </a:prstGeom>
          <a:noFill/>
        </p:spPr>
        <p:txBody>
          <a:bodyPr wrap="square" rtlCol="0">
            <a:spAutoFit/>
          </a:bodyPr>
          <a:lstStyle/>
          <a:p>
            <a:pPr eaLnBrk="0" fontAlgn="base" hangingPunct="0">
              <a:spcBef>
                <a:spcPct val="0"/>
              </a:spcBef>
              <a:spcAft>
                <a:spcPct val="0"/>
              </a:spcAft>
              <a:defRPr/>
            </a:pPr>
            <a:r>
              <a:rPr kumimoji="1" lang="en-US" altLang="ja-JP" sz="1300" b="0" i="0" u="none" strike="noStrike" kern="1200" cap="none" spc="0" normalizeH="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300" b="0" i="0" u="none" strike="noStrike" kern="1200" cap="none" spc="0" normalizeH="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１　近畿６府県の策定率は</a:t>
            </a:r>
            <a:r>
              <a:rPr kumimoji="1" lang="en-US" altLang="ja-JP" sz="1300" b="0" i="0" u="none" strike="noStrike" kern="1200" cap="none" spc="0" normalizeH="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100</a:t>
            </a:r>
            <a:r>
              <a:rPr kumimoji="1" lang="ja-JP" altLang="en-US" sz="1300" b="0" i="0" u="none" strike="noStrike" kern="1200" cap="none" spc="0" normalizeH="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300" b="0" i="0" u="none" strike="noStrike" kern="1200" cap="none" spc="0" normalizeH="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defRPr/>
            </a:pPr>
            <a:r>
              <a:rPr kumimoji="1" lang="en-US" altLang="ja-JP" sz="1300" b="0" i="0" u="none" strike="noStrike" kern="1200" cap="none" spc="0" normalizeH="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300" b="0" i="0" u="none" strike="noStrike" kern="1200" cap="none" spc="0" normalizeH="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２　全国の策定率は集計中</a:t>
            </a:r>
            <a:endParaRPr kumimoji="1" lang="en-US" altLang="ja-JP" sz="1300" b="0" i="0" u="none" strike="noStrike" kern="1200" cap="none" spc="0" normalizeH="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2A7DE5C3-AEDC-E645-1C5A-8FD696A8EFBE}"/>
              </a:ext>
            </a:extLst>
          </p:cNvPr>
          <p:cNvSpPr txBox="1"/>
          <p:nvPr/>
        </p:nvSpPr>
        <p:spPr>
          <a:xfrm>
            <a:off x="4562856" y="1921749"/>
            <a:ext cx="5035305" cy="369332"/>
          </a:xfrm>
          <a:prstGeom prst="rect">
            <a:avLst/>
          </a:prstGeom>
          <a:noFill/>
        </p:spPr>
        <p:txBody>
          <a:bodyPr wrap="square" rtlCol="0">
            <a:spAutoFit/>
          </a:bodyPr>
          <a:lstStyle/>
          <a:p>
            <a:r>
              <a:rPr kumimoji="1" lang="en-US" altLang="ja-JP"/>
              <a:t>※</a:t>
            </a:r>
            <a:r>
              <a:rPr kumimoji="1" lang="ja-JP" altLang="en-US"/>
              <a:t>　第四次循環型社会形成推進基本計画による</a:t>
            </a:r>
            <a:endParaRPr kumimoji="1" lang="ja-JP" altLang="en-US" dirty="0"/>
          </a:p>
        </p:txBody>
      </p:sp>
      <p:pic>
        <p:nvPicPr>
          <p:cNvPr id="9" name="図 8">
            <a:extLst>
              <a:ext uri="{FF2B5EF4-FFF2-40B4-BE49-F238E27FC236}">
                <a16:creationId xmlns:a16="http://schemas.microsoft.com/office/drawing/2014/main" id="{7A1B477B-2084-0BA1-2A27-2FA2BD72DAB4}"/>
              </a:ext>
            </a:extLst>
          </p:cNvPr>
          <p:cNvPicPr>
            <a:picLocks noChangeAspect="1"/>
          </p:cNvPicPr>
          <p:nvPr/>
        </p:nvPicPr>
        <p:blipFill>
          <a:blip r:embed="rId3"/>
          <a:stretch>
            <a:fillRect/>
          </a:stretch>
        </p:blipFill>
        <p:spPr>
          <a:xfrm>
            <a:off x="472851" y="2924444"/>
            <a:ext cx="4611321" cy="2669179"/>
          </a:xfrm>
          <a:prstGeom prst="rect">
            <a:avLst/>
          </a:prstGeom>
        </p:spPr>
      </p:pic>
      <p:pic>
        <p:nvPicPr>
          <p:cNvPr id="10" name="図 9">
            <a:extLst>
              <a:ext uri="{FF2B5EF4-FFF2-40B4-BE49-F238E27FC236}">
                <a16:creationId xmlns:a16="http://schemas.microsoft.com/office/drawing/2014/main" id="{9B9A500D-35FA-22DC-5AFB-F6510789DC2F}"/>
              </a:ext>
            </a:extLst>
          </p:cNvPr>
          <p:cNvPicPr>
            <a:picLocks noChangeAspect="1"/>
          </p:cNvPicPr>
          <p:nvPr/>
        </p:nvPicPr>
        <p:blipFill>
          <a:blip r:embed="rId4"/>
          <a:stretch>
            <a:fillRect/>
          </a:stretch>
        </p:blipFill>
        <p:spPr>
          <a:xfrm>
            <a:off x="5276986" y="2924445"/>
            <a:ext cx="4201749" cy="2669178"/>
          </a:xfrm>
          <a:prstGeom prst="rect">
            <a:avLst/>
          </a:prstGeom>
        </p:spPr>
      </p:pic>
      <p:sp>
        <p:nvSpPr>
          <p:cNvPr id="4" name="スライド番号プレースホルダー 3">
            <a:extLst>
              <a:ext uri="{FF2B5EF4-FFF2-40B4-BE49-F238E27FC236}">
                <a16:creationId xmlns:a16="http://schemas.microsoft.com/office/drawing/2014/main" id="{ACE8B4F4-1AB6-7B26-319C-E557B67A3D17}"/>
              </a:ext>
            </a:extLst>
          </p:cNvPr>
          <p:cNvSpPr>
            <a:spLocks noGrp="1"/>
          </p:cNvSpPr>
          <p:nvPr>
            <p:ph type="sldNum" sz="quarter" idx="12"/>
          </p:nvPr>
        </p:nvSpPr>
        <p:spPr>
          <a:xfrm>
            <a:off x="7460001" y="6344944"/>
            <a:ext cx="2228850" cy="365125"/>
          </a:xfrm>
        </p:spPr>
        <p:txBody>
          <a:bodyPr/>
          <a:lstStyle/>
          <a:p>
            <a:r>
              <a:rPr kumimoji="1" lang="ja-JP" altLang="en-US" dirty="0"/>
              <a:t>２５</a:t>
            </a:r>
          </a:p>
        </p:txBody>
      </p:sp>
    </p:spTree>
  </p:cSld>
  <p:clrMapOvr>
    <a:masterClrMapping/>
  </p:clrMapOvr>
  <mc:AlternateContent xmlns:mc="http://schemas.openxmlformats.org/markup-compatibility/2006" xmlns:p14="http://schemas.microsoft.com/office/powerpoint/2010/main">
    <mc:Choice Requires="p14">
      <p:transition spd="slow" p14:dur="2000" advTm="35869"/>
    </mc:Choice>
    <mc:Fallback xmlns="">
      <p:transition spd="slow" advTm="3586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タイトル 2"/>
          <p:cNvSpPr>
            <a:spLocks noGrp="1"/>
          </p:cNvSpPr>
          <p:nvPr>
            <p:ph type="title"/>
          </p:nvPr>
        </p:nvSpPr>
        <p:spPr>
          <a:xfrm>
            <a:off x="381000" y="25841"/>
            <a:ext cx="9144000" cy="731158"/>
          </a:xfrm>
          <a:solidFill>
            <a:schemeClr val="accent5">
              <a:lumMod val="20000"/>
              <a:lumOff val="80000"/>
            </a:schemeClr>
          </a:solidFill>
        </p:spPr>
        <p:txBody>
          <a:bodyPr anchor="ctr" anchorCtr="1"/>
          <a:lstStyle/>
          <a:p>
            <a:pPr eaLnBrk="1" hangingPunct="1"/>
            <a:r>
              <a:rPr lang="ja-JP" altLang="en-US" sz="2585" dirty="0">
                <a:latin typeface="ＤＦ特太ゴシック体" pitchFamily="49" charset="-128"/>
                <a:ea typeface="ＤＦ特太ゴシック体" pitchFamily="49" charset="-128"/>
              </a:rPr>
              <a:t>環境省における災害関係補助金について</a:t>
            </a:r>
          </a:p>
        </p:txBody>
      </p:sp>
      <p:sp>
        <p:nvSpPr>
          <p:cNvPr id="6" name="コンテンツ プレースホルダー 1"/>
          <p:cNvSpPr>
            <a:spLocks noGrp="1"/>
          </p:cNvSpPr>
          <p:nvPr>
            <p:ph idx="1"/>
          </p:nvPr>
        </p:nvSpPr>
        <p:spPr>
          <a:xfrm>
            <a:off x="688074" y="972420"/>
            <a:ext cx="8642350" cy="664689"/>
          </a:xfrm>
        </p:spPr>
        <p:txBody>
          <a:bodyPr rtlCol="0" anchor="t">
            <a:noAutofit/>
          </a:bodyPr>
          <a:lstStyle/>
          <a:p>
            <a:pPr marL="0" indent="0" algn="just">
              <a:buNone/>
              <a:defRPr/>
            </a:pPr>
            <a:r>
              <a:rPr lang="ja-JP" altLang="en-US" sz="1800" dirty="0">
                <a:latin typeface="ＤＦ平成ゴシック体W5" pitchFamily="49" charset="-128"/>
                <a:ea typeface="ＤＦ平成ゴシック体W5" pitchFamily="49" charset="-128"/>
              </a:rPr>
              <a:t>災害関係の補助金制度は、「災害等廃棄物処理事業」「廃棄物処理施設災害復旧事業」の２種類。</a:t>
            </a:r>
            <a:endParaRPr lang="en-US" altLang="ja-JP" sz="1800" dirty="0">
              <a:latin typeface="ＤＦ平成ゴシック体W5" pitchFamily="49" charset="-128"/>
              <a:ea typeface="ＤＦ平成ゴシック体W5" pitchFamily="49" charset="-128"/>
            </a:endParaRPr>
          </a:p>
        </p:txBody>
      </p:sp>
      <p:sp>
        <p:nvSpPr>
          <p:cNvPr id="7" name="コンテンツ プレースホルダー 1"/>
          <p:cNvSpPr txBox="1">
            <a:spLocks/>
          </p:cNvSpPr>
          <p:nvPr/>
        </p:nvSpPr>
        <p:spPr bwMode="auto">
          <a:xfrm>
            <a:off x="622301" y="1895588"/>
            <a:ext cx="8773899" cy="49365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rtlCol="0" anchor="t" anchorCtr="0" compatLnSpc="1">
            <a:prstTxWarp prst="textNoShape">
              <a:avLst/>
            </a:prstTxWarp>
            <a:noAutofit/>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umimoji="1" sz="2000"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252052" indent="-252052" algn="just" defTabSz="844083" eaLnBrk="1" fontAlgn="auto" hangingPunct="1">
              <a:spcAft>
                <a:spcPts val="0"/>
              </a:spcAft>
              <a:buClrTx/>
              <a:buFont typeface="Wingdings" pitchFamily="2" charset="2"/>
              <a:buChar char="Ø"/>
              <a:defRPr/>
            </a:pPr>
            <a:r>
              <a:rPr lang="ja-JP" altLang="en-US" sz="1800" dirty="0">
                <a:solidFill>
                  <a:prstClr val="black"/>
                </a:solidFill>
                <a:latin typeface="ＤＦ平成ゴシック体W5" pitchFamily="49" charset="-128"/>
                <a:ea typeface="ＤＦ平成ゴシック体W5" pitchFamily="49" charset="-128"/>
              </a:rPr>
              <a:t>災害等廃棄物処理事業</a:t>
            </a:r>
            <a:endParaRPr lang="en-US" altLang="ja-JP" sz="18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endParaRPr lang="en-US" altLang="ja-JP" sz="15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r>
              <a:rPr lang="ja-JP" altLang="en-US" sz="1500" dirty="0">
                <a:solidFill>
                  <a:prstClr val="black"/>
                </a:solidFill>
                <a:latin typeface="ＤＦ平成ゴシック体W5" pitchFamily="49" charset="-128"/>
                <a:ea typeface="ＤＦ平成ゴシック体W5" pitchFamily="49" charset="-128"/>
              </a:rPr>
              <a:t>（概要）</a:t>
            </a:r>
            <a:endParaRPr lang="en-US" altLang="ja-JP" sz="15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r>
              <a:rPr lang="ja-JP" altLang="en-US" sz="1500" dirty="0">
                <a:solidFill>
                  <a:prstClr val="black"/>
                </a:solidFill>
                <a:latin typeface="ＤＦ平成ゴシック体W5" pitchFamily="49" charset="-128"/>
                <a:ea typeface="ＤＦ平成ゴシック体W5" pitchFamily="49" charset="-128"/>
              </a:rPr>
              <a:t>　暴風、洪水、高潮、地震、台風等その他の異常な天然現象による被災及び海岸保全区域外の海岸</a:t>
            </a:r>
            <a:endParaRPr lang="en-US" altLang="ja-JP" sz="15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r>
              <a:rPr lang="en-US" altLang="ja-JP" sz="1500" dirty="0">
                <a:solidFill>
                  <a:prstClr val="black"/>
                </a:solidFill>
                <a:latin typeface="ＤＦ平成ゴシック体W5" pitchFamily="49" charset="-128"/>
                <a:ea typeface="ＤＦ平成ゴシック体W5" pitchFamily="49" charset="-128"/>
              </a:rPr>
              <a:t> </a:t>
            </a:r>
            <a:r>
              <a:rPr lang="ja-JP" altLang="en-US" sz="1500" dirty="0">
                <a:solidFill>
                  <a:prstClr val="black"/>
                </a:solidFill>
                <a:latin typeface="ＤＦ平成ゴシック体W5" pitchFamily="49" charset="-128"/>
                <a:ea typeface="ＤＦ平成ゴシック体W5" pitchFamily="49" charset="-128"/>
              </a:rPr>
              <a:t>への大量の廃棄物の漂着被害に伴い、市町村が実施する災害等廃棄物の処理に係る費用について、</a:t>
            </a:r>
            <a:endParaRPr lang="en-US" altLang="ja-JP" sz="15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r>
              <a:rPr lang="ja-JP" altLang="en-US" sz="1500" dirty="0">
                <a:solidFill>
                  <a:prstClr val="black"/>
                </a:solidFill>
                <a:latin typeface="ＤＦ平成ゴシック体W5" pitchFamily="49" charset="-128"/>
                <a:ea typeface="ＤＦ平成ゴシック体W5" pitchFamily="49" charset="-128"/>
              </a:rPr>
              <a:t>「災害等廃棄物処理事業費補助金」により被災市町村を財政的に支援。</a:t>
            </a:r>
            <a:endParaRPr lang="en-US" altLang="ja-JP" sz="15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endParaRPr lang="en-US" altLang="ja-JP" sz="15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r>
              <a:rPr lang="ja-JP" altLang="en-US" sz="1500" b="1" u="sng" dirty="0">
                <a:solidFill>
                  <a:srgbClr val="FF0000"/>
                </a:solidFill>
                <a:latin typeface="ＤＦ平成ゴシック体W5" pitchFamily="49" charset="-128"/>
                <a:ea typeface="ＤＦ平成ゴシック体W5" pitchFamily="49" charset="-128"/>
              </a:rPr>
              <a:t>①対象となる事業主体　　市町村等（一部事務組合、広域連合、特別区を含む）</a:t>
            </a:r>
            <a:endParaRPr lang="en-US" altLang="ja-JP" sz="1500" b="1" u="sng" dirty="0">
              <a:solidFill>
                <a:srgbClr val="FF0000"/>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endParaRPr lang="ja-JP" altLang="en-US" sz="1500" b="1" u="sng" dirty="0">
              <a:solidFill>
                <a:srgbClr val="FF0000"/>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r>
              <a:rPr lang="ja-JP" altLang="en-US" sz="1500" b="1" dirty="0">
                <a:solidFill>
                  <a:srgbClr val="FF0000"/>
                </a:solidFill>
                <a:latin typeface="ＤＦ平成ゴシック体W5" pitchFamily="49" charset="-128"/>
                <a:ea typeface="ＤＦ平成ゴシック体W5" pitchFamily="49" charset="-128"/>
              </a:rPr>
              <a:t>②補 助 率　　災害廃棄物の処理に要した総事業費の１／２</a:t>
            </a:r>
            <a:endParaRPr lang="en-US" altLang="ja-JP" sz="1500" b="1" dirty="0">
              <a:solidFill>
                <a:srgbClr val="FF0000"/>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endParaRPr lang="ja-JP" altLang="en-US" sz="15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r>
              <a:rPr lang="ja-JP" altLang="en-US" sz="1500" dirty="0">
                <a:solidFill>
                  <a:prstClr val="black"/>
                </a:solidFill>
                <a:latin typeface="ＤＦ平成ゴシック体W5" pitchFamily="49" charset="-128"/>
                <a:ea typeface="ＤＦ平成ゴシック体W5" pitchFamily="49" charset="-128"/>
              </a:rPr>
              <a:t>③補助根拠：</a:t>
            </a:r>
            <a:endParaRPr lang="en-US" altLang="ja-JP" sz="15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r>
              <a:rPr lang="ja-JP" altLang="en-US" sz="1500" dirty="0">
                <a:solidFill>
                  <a:prstClr val="black"/>
                </a:solidFill>
                <a:latin typeface="ＤＦ平成ゴシック体W5" pitchFamily="49" charset="-128"/>
                <a:ea typeface="ＤＦ平成ゴシック体W5" pitchFamily="49" charset="-128"/>
              </a:rPr>
              <a:t>　○廃棄物の処理及び清掃に関する法律（昭和</a:t>
            </a:r>
            <a:r>
              <a:rPr lang="en-US" altLang="ja-JP" sz="1500" dirty="0">
                <a:solidFill>
                  <a:prstClr val="black"/>
                </a:solidFill>
                <a:latin typeface="ＤＦ平成ゴシック体W5" pitchFamily="49" charset="-128"/>
                <a:ea typeface="ＤＦ平成ゴシック体W5" pitchFamily="49" charset="-128"/>
              </a:rPr>
              <a:t>45</a:t>
            </a:r>
            <a:r>
              <a:rPr lang="ja-JP" altLang="en-US" sz="1500" dirty="0">
                <a:solidFill>
                  <a:prstClr val="black"/>
                </a:solidFill>
                <a:latin typeface="ＤＦ平成ゴシック体W5" pitchFamily="49" charset="-128"/>
                <a:ea typeface="ＤＦ平成ゴシック体W5" pitchFamily="49" charset="-128"/>
              </a:rPr>
              <a:t>年法律第</a:t>
            </a:r>
            <a:r>
              <a:rPr lang="en-US" altLang="ja-JP" sz="1500" dirty="0">
                <a:solidFill>
                  <a:prstClr val="black"/>
                </a:solidFill>
                <a:latin typeface="ＤＦ平成ゴシック体W5" pitchFamily="49" charset="-128"/>
                <a:ea typeface="ＤＦ平成ゴシック体W5" pitchFamily="49" charset="-128"/>
              </a:rPr>
              <a:t>137</a:t>
            </a:r>
            <a:r>
              <a:rPr lang="ja-JP" altLang="en-US" sz="1500" dirty="0">
                <a:solidFill>
                  <a:prstClr val="black"/>
                </a:solidFill>
                <a:latin typeface="ＤＦ平成ゴシック体W5" pitchFamily="49" charset="-128"/>
                <a:ea typeface="ＤＦ平成ゴシック体W5" pitchFamily="49" charset="-128"/>
              </a:rPr>
              <a:t>号） 第 </a:t>
            </a:r>
            <a:r>
              <a:rPr lang="en-US" altLang="ja-JP" sz="1500" dirty="0">
                <a:solidFill>
                  <a:prstClr val="black"/>
                </a:solidFill>
                <a:latin typeface="ＤＦ平成ゴシック体W5" pitchFamily="49" charset="-128"/>
                <a:ea typeface="ＤＦ平成ゴシック体W5" pitchFamily="49" charset="-128"/>
              </a:rPr>
              <a:t>22 </a:t>
            </a:r>
            <a:r>
              <a:rPr lang="ja-JP" altLang="en-US" sz="1500" dirty="0">
                <a:solidFill>
                  <a:prstClr val="black"/>
                </a:solidFill>
                <a:latin typeface="ＤＦ平成ゴシック体W5" pitchFamily="49" charset="-128"/>
                <a:ea typeface="ＤＦ平成ゴシック体W5" pitchFamily="49" charset="-128"/>
              </a:rPr>
              <a:t>条</a:t>
            </a:r>
            <a:endParaRPr lang="en-US" altLang="ja-JP" sz="15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r>
              <a:rPr lang="ja-JP" altLang="en-US" sz="1500" dirty="0">
                <a:solidFill>
                  <a:prstClr val="black"/>
                </a:solidFill>
                <a:latin typeface="ＤＦ平成ゴシック体W5" pitchFamily="49" charset="-128"/>
                <a:ea typeface="ＤＦ平成ゴシック体W5" pitchFamily="49" charset="-128"/>
              </a:rPr>
              <a:t>　国は、市町村に対し、災害その他の事由により特に必要となった廃棄物の処理を行うために要する費用の一部を補助することができる。</a:t>
            </a:r>
            <a:endParaRPr lang="en-US" altLang="ja-JP" sz="15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r>
              <a:rPr lang="ja-JP" altLang="en-US" sz="1500" dirty="0">
                <a:solidFill>
                  <a:prstClr val="black"/>
                </a:solidFill>
                <a:latin typeface="ＤＦ平成ゴシック体W5" pitchFamily="49" charset="-128"/>
                <a:ea typeface="ＤＦ平成ゴシック体W5" pitchFamily="49" charset="-128"/>
              </a:rPr>
              <a:t>　○廃棄物処理法施行令　第 </a:t>
            </a:r>
            <a:r>
              <a:rPr lang="en-US" altLang="ja-JP" sz="1500" dirty="0">
                <a:solidFill>
                  <a:prstClr val="black"/>
                </a:solidFill>
                <a:latin typeface="ＤＦ平成ゴシック体W5" pitchFamily="49" charset="-128"/>
                <a:ea typeface="ＤＦ平成ゴシック体W5" pitchFamily="49" charset="-128"/>
              </a:rPr>
              <a:t>25 </a:t>
            </a:r>
            <a:r>
              <a:rPr lang="ja-JP" altLang="en-US" sz="1500" dirty="0">
                <a:solidFill>
                  <a:prstClr val="black"/>
                </a:solidFill>
                <a:latin typeface="ＤＦ平成ゴシック体W5" pitchFamily="49" charset="-128"/>
                <a:ea typeface="ＤＦ平成ゴシック体W5" pitchFamily="49" charset="-128"/>
              </a:rPr>
              <a:t>条</a:t>
            </a:r>
            <a:endParaRPr lang="en-US" altLang="ja-JP" sz="15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r>
              <a:rPr lang="ja-JP" altLang="en-US" sz="1500" dirty="0">
                <a:solidFill>
                  <a:prstClr val="black"/>
                </a:solidFill>
                <a:latin typeface="ＤＦ平成ゴシック体W5" pitchFamily="49" charset="-128"/>
                <a:ea typeface="ＤＦ平成ゴシック体W5" pitchFamily="49" charset="-128"/>
              </a:rPr>
              <a:t>　法第 </a:t>
            </a:r>
            <a:r>
              <a:rPr lang="en-US" altLang="ja-JP" sz="1500" dirty="0">
                <a:solidFill>
                  <a:prstClr val="black"/>
                </a:solidFill>
                <a:latin typeface="ＤＦ平成ゴシック体W5" pitchFamily="49" charset="-128"/>
                <a:ea typeface="ＤＦ平成ゴシック体W5" pitchFamily="49" charset="-128"/>
              </a:rPr>
              <a:t>22 </a:t>
            </a:r>
            <a:r>
              <a:rPr lang="ja-JP" altLang="en-US" sz="1500" dirty="0">
                <a:solidFill>
                  <a:prstClr val="black"/>
                </a:solidFill>
                <a:latin typeface="ＤＦ平成ゴシック体W5" pitchFamily="49" charset="-128"/>
                <a:ea typeface="ＤＦ平成ゴシック体W5" pitchFamily="49" charset="-128"/>
              </a:rPr>
              <a:t>条に規定による市町村に対する国の補助は、災害その他の事由により特に必要となった廃棄物の処理に要する費用の二分の一以内について行うものとする。</a:t>
            </a:r>
          </a:p>
          <a:p>
            <a:pPr marL="0" indent="0" algn="just" defTabSz="844083" eaLnBrk="1" fontAlgn="auto" hangingPunct="1">
              <a:spcAft>
                <a:spcPts val="0"/>
              </a:spcAft>
              <a:buClrTx/>
              <a:buNone/>
              <a:defRPr/>
            </a:pPr>
            <a:endParaRPr lang="en-US" altLang="ja-JP" sz="15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endParaRPr lang="en-US" altLang="ja-JP" sz="12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endParaRPr lang="en-US" altLang="ja-JP" sz="1662" dirty="0">
              <a:solidFill>
                <a:prstClr val="black"/>
              </a:solidFill>
              <a:latin typeface="ＤＦ平成ゴシック体W5" pitchFamily="49" charset="-128"/>
              <a:ea typeface="ＤＦ平成ゴシック体W5" pitchFamily="49" charset="-128"/>
            </a:endParaRPr>
          </a:p>
        </p:txBody>
      </p:sp>
      <p:sp>
        <p:nvSpPr>
          <p:cNvPr id="2" name="角丸四角形 1"/>
          <p:cNvSpPr/>
          <p:nvPr/>
        </p:nvSpPr>
        <p:spPr>
          <a:xfrm>
            <a:off x="488505" y="836712"/>
            <a:ext cx="8907695" cy="936104"/>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 name="スライド番号プレースホルダー 3">
            <a:extLst>
              <a:ext uri="{FF2B5EF4-FFF2-40B4-BE49-F238E27FC236}">
                <a16:creationId xmlns:a16="http://schemas.microsoft.com/office/drawing/2014/main" id="{FD71C8C6-3207-EBAD-1C30-8373D541D4CA}"/>
              </a:ext>
            </a:extLst>
          </p:cNvPr>
          <p:cNvSpPr>
            <a:spLocks noGrp="1"/>
          </p:cNvSpPr>
          <p:nvPr>
            <p:ph type="sldNum" sz="quarter" idx="12"/>
          </p:nvPr>
        </p:nvSpPr>
        <p:spPr>
          <a:xfrm>
            <a:off x="7410306" y="6503970"/>
            <a:ext cx="2228850" cy="365125"/>
          </a:xfrm>
        </p:spPr>
        <p:txBody>
          <a:bodyPr/>
          <a:lstStyle/>
          <a:p>
            <a:r>
              <a:rPr kumimoji="1" lang="ja-JP" altLang="en-US" dirty="0"/>
              <a:t>２６</a:t>
            </a:r>
          </a:p>
        </p:txBody>
      </p:sp>
    </p:spTree>
    <p:extLst>
      <p:ext uri="{BB962C8B-B14F-4D97-AF65-F5344CB8AC3E}">
        <p14:creationId xmlns:p14="http://schemas.microsoft.com/office/powerpoint/2010/main" val="1334910558"/>
      </p:ext>
    </p:extLst>
  </p:cSld>
  <p:clrMapOvr>
    <a:masterClrMapping/>
  </p:clrMapOvr>
  <mc:AlternateContent xmlns:mc="http://schemas.openxmlformats.org/markup-compatibility/2006" xmlns:p14="http://schemas.microsoft.com/office/powerpoint/2010/main">
    <mc:Choice Requires="p14">
      <p:transition spd="slow" p14:dur="2000" advTm="56425"/>
    </mc:Choice>
    <mc:Fallback xmlns="">
      <p:transition spd="slow" advTm="5642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07573" y="0"/>
            <a:ext cx="9144000" cy="465992"/>
          </a:xfrm>
          <a:solidFill>
            <a:schemeClr val="tx2">
              <a:lumMod val="60000"/>
              <a:lumOff val="40000"/>
            </a:schemeClr>
          </a:solidFill>
          <a:ln>
            <a:solidFill>
              <a:schemeClr val="tx2">
                <a:lumMod val="50000"/>
              </a:schemeClr>
            </a:solidFill>
          </a:ln>
        </p:spPr>
        <p:txBody>
          <a:bodyPr rtlCol="0">
            <a:noAutofit/>
          </a:bodyPr>
          <a:lstStyle/>
          <a:p>
            <a:pPr>
              <a:defRPr/>
            </a:pPr>
            <a:r>
              <a:rPr lang="ja-JP" altLang="en-US" sz="2585" dirty="0">
                <a:solidFill>
                  <a:schemeClr val="bg1"/>
                </a:solidFill>
                <a:latin typeface="ＭＳ Ｐゴシック" panose="020B0600070205080204" pitchFamily="50" charset="-128"/>
                <a:ea typeface="ＭＳ Ｐゴシック" panose="020B0600070205080204" pitchFamily="50" charset="-128"/>
              </a:rPr>
              <a:t>災害等廃棄物処理事業費</a:t>
            </a:r>
          </a:p>
        </p:txBody>
      </p:sp>
      <p:graphicFrame>
        <p:nvGraphicFramePr>
          <p:cNvPr id="4" name="表 3"/>
          <p:cNvGraphicFramePr>
            <a:graphicFrameLocks noGrp="1"/>
          </p:cNvGraphicFramePr>
          <p:nvPr/>
        </p:nvGraphicFramePr>
        <p:xfrm>
          <a:off x="398584" y="1340769"/>
          <a:ext cx="9108832" cy="5385913"/>
        </p:xfrm>
        <a:graphic>
          <a:graphicData uri="http://schemas.openxmlformats.org/drawingml/2006/table">
            <a:tbl>
              <a:tblPr firstRow="1" bandRow="1">
                <a:tableStyleId>{5C22544A-7EE6-4342-B048-85BDC9FD1C3A}</a:tableStyleId>
              </a:tblPr>
              <a:tblGrid>
                <a:gridCol w="650334">
                  <a:extLst>
                    <a:ext uri="{9D8B030D-6E8A-4147-A177-3AD203B41FA5}">
                      <a16:colId xmlns:a16="http://schemas.microsoft.com/office/drawing/2014/main" val="20000"/>
                    </a:ext>
                  </a:extLst>
                </a:gridCol>
                <a:gridCol w="997034">
                  <a:extLst>
                    <a:ext uri="{9D8B030D-6E8A-4147-A177-3AD203B41FA5}">
                      <a16:colId xmlns:a16="http://schemas.microsoft.com/office/drawing/2014/main" val="20001"/>
                    </a:ext>
                  </a:extLst>
                </a:gridCol>
                <a:gridCol w="1395847">
                  <a:extLst>
                    <a:ext uri="{9D8B030D-6E8A-4147-A177-3AD203B41FA5}">
                      <a16:colId xmlns:a16="http://schemas.microsoft.com/office/drawing/2014/main" val="20002"/>
                    </a:ext>
                  </a:extLst>
                </a:gridCol>
                <a:gridCol w="846511">
                  <a:extLst>
                    <a:ext uri="{9D8B030D-6E8A-4147-A177-3AD203B41FA5}">
                      <a16:colId xmlns:a16="http://schemas.microsoft.com/office/drawing/2014/main" val="20003"/>
                    </a:ext>
                  </a:extLst>
                </a:gridCol>
                <a:gridCol w="1612839">
                  <a:extLst>
                    <a:ext uri="{9D8B030D-6E8A-4147-A177-3AD203B41FA5}">
                      <a16:colId xmlns:a16="http://schemas.microsoft.com/office/drawing/2014/main" val="20004"/>
                    </a:ext>
                  </a:extLst>
                </a:gridCol>
                <a:gridCol w="1329378">
                  <a:extLst>
                    <a:ext uri="{9D8B030D-6E8A-4147-A177-3AD203B41FA5}">
                      <a16:colId xmlns:a16="http://schemas.microsoft.com/office/drawing/2014/main" val="20005"/>
                    </a:ext>
                  </a:extLst>
                </a:gridCol>
                <a:gridCol w="2276889">
                  <a:extLst>
                    <a:ext uri="{9D8B030D-6E8A-4147-A177-3AD203B41FA5}">
                      <a16:colId xmlns:a16="http://schemas.microsoft.com/office/drawing/2014/main" val="20006"/>
                    </a:ext>
                  </a:extLst>
                </a:gridCol>
              </a:tblGrid>
              <a:tr h="7034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dirty="0">
                        <a:latin typeface="ＭＳ Ｐゴシック" panose="020B0600070205080204" pitchFamily="50" charset="-128"/>
                        <a:ea typeface="ＭＳ Ｐゴシック" panose="020B0600070205080204" pitchFamily="50" charset="-128"/>
                      </a:endParaRPr>
                    </a:p>
                  </a:txBody>
                  <a:tcPr marL="91482" marR="91482" marT="42229" marB="42229">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r>
                        <a:rPr kumimoji="1" lang="ja-JP" altLang="en-US" sz="1500" dirty="0">
                          <a:latin typeface="ＭＳ Ｐゴシック" panose="020B0600070205080204" pitchFamily="50" charset="-128"/>
                          <a:ea typeface="ＭＳ Ｐゴシック" panose="020B0600070205080204" pitchFamily="50" charset="-128"/>
                        </a:rPr>
                        <a:t>通常災害</a:t>
                      </a:r>
                      <a:endParaRPr kumimoji="1" lang="en-US" altLang="ja-JP" sz="1500" dirty="0">
                        <a:latin typeface="ＭＳ Ｐゴシック" panose="020B0600070205080204" pitchFamily="50" charset="-128"/>
                        <a:ea typeface="ＭＳ Ｐゴシック" panose="020B0600070205080204" pitchFamily="50" charset="-128"/>
                      </a:endParaRPr>
                    </a:p>
                    <a:p>
                      <a:pPr algn="ctr"/>
                      <a:r>
                        <a:rPr kumimoji="1" lang="ja-JP" altLang="en-US" sz="1100" dirty="0">
                          <a:latin typeface="ＭＳ Ｐゴシック" panose="020B0600070205080204" pitchFamily="50" charset="-128"/>
                          <a:ea typeface="ＭＳ Ｐゴシック" panose="020B0600070205080204" pitchFamily="50" charset="-128"/>
                        </a:rPr>
                        <a:t>（右記以外）</a:t>
                      </a:r>
                    </a:p>
                  </a:txBody>
                  <a:tcPr marL="91482" marR="91482" marT="42229" marB="42229" anchor="ctr" anchorCtr="1">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kumimoji="1" lang="ja-JP" altLang="en-US" sz="1500" dirty="0">
                          <a:latin typeface="ＭＳ Ｐゴシック" panose="020B0600070205080204" pitchFamily="50" charset="-128"/>
                          <a:ea typeface="ＭＳ Ｐゴシック" panose="020B0600070205080204" pitchFamily="50" charset="-128"/>
                        </a:rPr>
                        <a:t>激甚災害</a:t>
                      </a:r>
                      <a:endParaRPr kumimoji="1" lang="en-US" altLang="ja-JP" sz="1500" dirty="0">
                        <a:latin typeface="ＭＳ Ｐゴシック" panose="020B0600070205080204" pitchFamily="50" charset="-128"/>
                        <a:ea typeface="ＭＳ Ｐゴシック" panose="020B0600070205080204" pitchFamily="50" charset="-128"/>
                      </a:endParaRPr>
                    </a:p>
                    <a:p>
                      <a:pPr algn="ctr"/>
                      <a:r>
                        <a:rPr kumimoji="1" lang="ja-JP" altLang="en-US" sz="1500" dirty="0">
                          <a:solidFill>
                            <a:srgbClr val="FF0000"/>
                          </a:solidFill>
                          <a:latin typeface="ＭＳ Ｐゴシック" panose="020B0600070205080204" pitchFamily="50" charset="-128"/>
                          <a:ea typeface="ＭＳ Ｐゴシック" panose="020B0600070205080204" pitchFamily="50" charset="-128"/>
                        </a:rPr>
                        <a:t>（平成</a:t>
                      </a:r>
                      <a:r>
                        <a:rPr kumimoji="1" lang="en-US" altLang="ja-JP" sz="1500" dirty="0">
                          <a:solidFill>
                            <a:srgbClr val="FF0000"/>
                          </a:solidFill>
                          <a:latin typeface="ＭＳ Ｐゴシック" panose="020B0600070205080204" pitchFamily="50" charset="-128"/>
                          <a:ea typeface="ＭＳ Ｐゴシック" panose="020B0600070205080204" pitchFamily="50" charset="-128"/>
                        </a:rPr>
                        <a:t>30</a:t>
                      </a:r>
                      <a:r>
                        <a:rPr kumimoji="1" lang="ja-JP" altLang="en-US" sz="1500" dirty="0">
                          <a:solidFill>
                            <a:srgbClr val="FF0000"/>
                          </a:solidFill>
                          <a:latin typeface="ＭＳ Ｐゴシック" panose="020B0600070205080204" pitchFamily="50" charset="-128"/>
                          <a:ea typeface="ＭＳ Ｐゴシック" panose="020B0600070205080204" pitchFamily="50" charset="-128"/>
                        </a:rPr>
                        <a:t>年</a:t>
                      </a:r>
                      <a:endParaRPr kumimoji="1" lang="en-US" altLang="ja-JP" sz="1500" dirty="0">
                        <a:solidFill>
                          <a:srgbClr val="FF0000"/>
                        </a:solidFill>
                        <a:latin typeface="ＭＳ Ｐゴシック" panose="020B0600070205080204" pitchFamily="50" charset="-128"/>
                        <a:ea typeface="ＭＳ Ｐゴシック" panose="020B0600070205080204" pitchFamily="50" charset="-128"/>
                      </a:endParaRPr>
                    </a:p>
                    <a:p>
                      <a:pPr algn="ctr"/>
                      <a:r>
                        <a:rPr kumimoji="1" lang="ja-JP" altLang="en-US" sz="1500" dirty="0">
                          <a:solidFill>
                            <a:srgbClr val="FF0000"/>
                          </a:solidFill>
                          <a:latin typeface="ＭＳ Ｐゴシック" panose="020B0600070205080204" pitchFamily="50" charset="-128"/>
                          <a:ea typeface="ＭＳ Ｐゴシック" panose="020B0600070205080204" pitchFamily="50" charset="-128"/>
                        </a:rPr>
                        <a:t>７月豪雨）</a:t>
                      </a:r>
                      <a:endParaRPr kumimoji="1" lang="en-US" altLang="ja-JP" sz="1500" dirty="0">
                        <a:solidFill>
                          <a:srgbClr val="FF0000"/>
                        </a:solidFill>
                        <a:latin typeface="ＭＳ Ｐゴシック" panose="020B0600070205080204" pitchFamily="50" charset="-128"/>
                        <a:ea typeface="ＭＳ Ｐゴシック" panose="020B0600070205080204" pitchFamily="50" charset="-128"/>
                      </a:endParaRPr>
                    </a:p>
                  </a:txBody>
                  <a:tcPr marL="91482" marR="91482" marT="42229" marB="42229" anchor="ctr" anchorCtr="1">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gridSpan="2">
                  <a:txBody>
                    <a:bodyPr/>
                    <a:lstStyle/>
                    <a:p>
                      <a:pPr algn="ctr"/>
                      <a:r>
                        <a:rPr kumimoji="1" lang="ja-JP" altLang="en-US" sz="1500" dirty="0">
                          <a:latin typeface="ＭＳ Ｐゴシック" panose="020B0600070205080204" pitchFamily="50" charset="-128"/>
                          <a:ea typeface="ＭＳ Ｐゴシック" panose="020B0600070205080204" pitchFamily="50" charset="-128"/>
                        </a:rPr>
                        <a:t>熊本地震</a:t>
                      </a:r>
                      <a:endParaRPr kumimoji="1" lang="en-US" altLang="ja-JP" sz="1500" dirty="0">
                        <a:latin typeface="ＭＳ Ｐゴシック" panose="020B0600070205080204" pitchFamily="50" charset="-128"/>
                        <a:ea typeface="ＭＳ Ｐゴシック" panose="020B0600070205080204" pitchFamily="50" charset="-128"/>
                      </a:endParaRPr>
                    </a:p>
                    <a:p>
                      <a:pPr algn="ctr"/>
                      <a:r>
                        <a:rPr kumimoji="1" lang="ja-JP" altLang="en-US" sz="1100" dirty="0">
                          <a:latin typeface="ＭＳ Ｐゴシック" panose="020B0600070205080204" pitchFamily="50" charset="-128"/>
                          <a:ea typeface="ＭＳ Ｐゴシック" panose="020B0600070205080204" pitchFamily="50" charset="-128"/>
                        </a:rPr>
                        <a:t>（平成</a:t>
                      </a:r>
                      <a:r>
                        <a:rPr kumimoji="1" lang="en-US" altLang="ja-JP" sz="1100" dirty="0">
                          <a:latin typeface="ＭＳ Ｐゴシック" panose="020B0600070205080204" pitchFamily="50" charset="-128"/>
                          <a:ea typeface="ＭＳ Ｐゴシック" panose="020B0600070205080204" pitchFamily="50" charset="-128"/>
                        </a:rPr>
                        <a:t>28</a:t>
                      </a:r>
                      <a:r>
                        <a:rPr kumimoji="1" lang="ja-JP" altLang="en-US" sz="1100" dirty="0">
                          <a:latin typeface="ＭＳ Ｐゴシック" panose="020B0600070205080204" pitchFamily="50" charset="-128"/>
                          <a:ea typeface="ＭＳ Ｐゴシック" panose="020B0600070205080204" pitchFamily="50" charset="-128"/>
                        </a:rPr>
                        <a:t>年</a:t>
                      </a:r>
                      <a:r>
                        <a:rPr kumimoji="1" lang="en-US" altLang="ja-JP" sz="1100" dirty="0">
                          <a:latin typeface="ＭＳ Ｐゴシック" panose="020B0600070205080204" pitchFamily="50" charset="-128"/>
                          <a:ea typeface="ＭＳ Ｐゴシック" panose="020B0600070205080204" pitchFamily="50" charset="-128"/>
                        </a:rPr>
                        <a:t>4</a:t>
                      </a:r>
                      <a:r>
                        <a:rPr kumimoji="1" lang="ja-JP" altLang="en-US" sz="1100" dirty="0">
                          <a:latin typeface="ＭＳ Ｐゴシック" panose="020B0600070205080204" pitchFamily="50" charset="-128"/>
                          <a:ea typeface="ＭＳ Ｐゴシック" panose="020B0600070205080204" pitchFamily="50" charset="-128"/>
                        </a:rPr>
                        <a:t>月）</a:t>
                      </a:r>
                      <a:endParaRPr kumimoji="1" lang="en-US" altLang="ja-JP" sz="1100" dirty="0">
                        <a:latin typeface="ＭＳ Ｐゴシック" panose="020B0600070205080204" pitchFamily="50" charset="-128"/>
                        <a:ea typeface="ＭＳ Ｐゴシック" panose="020B0600070205080204" pitchFamily="50" charset="-128"/>
                      </a:endParaRPr>
                    </a:p>
                  </a:txBody>
                  <a:tcPr marL="91482" marR="91482" marT="42229" marB="42229" anchor="ctr" anchorCtr="1">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endParaRPr kumimoji="1" lang="ja-JP" altLang="en-US"/>
                    </a:p>
                  </a:txBody>
                  <a:tcPr/>
                </a:tc>
                <a:tc>
                  <a:txBody>
                    <a:bodyPr/>
                    <a:lstStyle/>
                    <a:p>
                      <a:pPr algn="ctr"/>
                      <a:r>
                        <a:rPr kumimoji="1" lang="ja-JP" altLang="en-US" sz="1500" dirty="0">
                          <a:latin typeface="ＭＳ Ｐゴシック" panose="020B0600070205080204" pitchFamily="50" charset="-128"/>
                          <a:ea typeface="ＭＳ Ｐゴシック" panose="020B0600070205080204" pitchFamily="50" charset="-128"/>
                        </a:rPr>
                        <a:t>阪神・淡路</a:t>
                      </a:r>
                      <a:endParaRPr kumimoji="1" lang="en-US" altLang="ja-JP" sz="1500" dirty="0">
                        <a:latin typeface="ＭＳ Ｐゴシック" panose="020B0600070205080204" pitchFamily="50" charset="-128"/>
                        <a:ea typeface="ＭＳ Ｐゴシック" panose="020B0600070205080204" pitchFamily="50" charset="-128"/>
                      </a:endParaRPr>
                    </a:p>
                    <a:p>
                      <a:pPr algn="ctr"/>
                      <a:r>
                        <a:rPr kumimoji="1" lang="ja-JP" altLang="en-US" sz="1500" dirty="0">
                          <a:latin typeface="ＭＳ Ｐゴシック" panose="020B0600070205080204" pitchFamily="50" charset="-128"/>
                          <a:ea typeface="ＭＳ Ｐゴシック" panose="020B0600070205080204" pitchFamily="50" charset="-128"/>
                        </a:rPr>
                        <a:t>大震災</a:t>
                      </a:r>
                      <a:endParaRPr kumimoji="1" lang="en-US" altLang="ja-JP" sz="1500" dirty="0">
                        <a:latin typeface="ＭＳ Ｐゴシック" panose="020B0600070205080204" pitchFamily="50" charset="-128"/>
                        <a:ea typeface="ＭＳ Ｐゴシック" panose="020B0600070205080204" pitchFamily="50" charset="-128"/>
                      </a:endParaRPr>
                    </a:p>
                    <a:p>
                      <a:pPr algn="ctr"/>
                      <a:r>
                        <a:rPr kumimoji="1" lang="ja-JP" altLang="en-US" sz="1100" dirty="0">
                          <a:latin typeface="ＭＳ Ｐゴシック" panose="020B0600070205080204" pitchFamily="50" charset="-128"/>
                          <a:ea typeface="ＭＳ Ｐゴシック" panose="020B0600070205080204" pitchFamily="50" charset="-128"/>
                        </a:rPr>
                        <a:t>（平成</a:t>
                      </a:r>
                      <a:r>
                        <a:rPr kumimoji="1" lang="en-US" altLang="ja-JP" sz="1100" dirty="0">
                          <a:latin typeface="ＭＳ Ｐゴシック" panose="020B0600070205080204" pitchFamily="50" charset="-128"/>
                          <a:ea typeface="ＭＳ Ｐゴシック" panose="020B0600070205080204" pitchFamily="50" charset="-128"/>
                        </a:rPr>
                        <a:t>7</a:t>
                      </a:r>
                      <a:r>
                        <a:rPr kumimoji="1" lang="ja-JP" altLang="en-US" sz="1100" dirty="0">
                          <a:latin typeface="ＭＳ Ｐゴシック" panose="020B0600070205080204" pitchFamily="50" charset="-128"/>
                          <a:ea typeface="ＭＳ Ｐゴシック" panose="020B0600070205080204" pitchFamily="50" charset="-128"/>
                        </a:rPr>
                        <a:t>年</a:t>
                      </a:r>
                      <a:r>
                        <a:rPr kumimoji="1" lang="en-US" altLang="ja-JP" sz="1100" dirty="0">
                          <a:latin typeface="ＭＳ Ｐゴシック" panose="020B0600070205080204" pitchFamily="50" charset="-128"/>
                          <a:ea typeface="ＭＳ Ｐゴシック" panose="020B0600070205080204" pitchFamily="50" charset="-128"/>
                        </a:rPr>
                        <a:t>1</a:t>
                      </a:r>
                      <a:r>
                        <a:rPr kumimoji="1" lang="ja-JP" altLang="en-US" sz="1100" dirty="0">
                          <a:latin typeface="ＭＳ Ｐゴシック" panose="020B0600070205080204" pitchFamily="50" charset="-128"/>
                          <a:ea typeface="ＭＳ Ｐゴシック" panose="020B0600070205080204" pitchFamily="50" charset="-128"/>
                        </a:rPr>
                        <a:t>月）</a:t>
                      </a:r>
                      <a:endParaRPr kumimoji="1" lang="en-US" altLang="ja-JP" sz="1100" dirty="0">
                        <a:latin typeface="ＭＳ Ｐゴシック" panose="020B0600070205080204" pitchFamily="50" charset="-128"/>
                        <a:ea typeface="ＭＳ Ｐゴシック" panose="020B0600070205080204" pitchFamily="50" charset="-128"/>
                      </a:endParaRPr>
                    </a:p>
                  </a:txBody>
                  <a:tcPr marL="91482" marR="91482" marT="42229" marB="42229"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r>
                        <a:rPr lang="ja-JP" altLang="ja-JP" sz="1500" b="1" dirty="0">
                          <a:solidFill>
                            <a:schemeClr val="bg1"/>
                          </a:solidFill>
                          <a:latin typeface="ＭＳ Ｐゴシック" panose="020B0600070205080204" pitchFamily="50" charset="-128"/>
                          <a:ea typeface="ＭＳ Ｐゴシック" panose="020B0600070205080204" pitchFamily="50" charset="-128"/>
                        </a:rPr>
                        <a:t>東</a:t>
                      </a:r>
                      <a:r>
                        <a:rPr lang="ja-JP" altLang="en-US" sz="1500" b="1" dirty="0">
                          <a:solidFill>
                            <a:schemeClr val="bg1"/>
                          </a:solidFill>
                          <a:latin typeface="ＭＳ Ｐゴシック" panose="020B0600070205080204" pitchFamily="50" charset="-128"/>
                          <a:ea typeface="ＭＳ Ｐゴシック" panose="020B0600070205080204" pitchFamily="50" charset="-128"/>
                        </a:rPr>
                        <a:t>日本大震災</a:t>
                      </a:r>
                      <a:endParaRPr lang="en-US" altLang="ja-JP" sz="1500" b="1" dirty="0">
                        <a:solidFill>
                          <a:schemeClr val="bg1"/>
                        </a:solidFill>
                        <a:latin typeface="ＭＳ Ｐゴシック" panose="020B0600070205080204" pitchFamily="50" charset="-128"/>
                        <a:ea typeface="ＭＳ Ｐゴシック" panose="020B0600070205080204" pitchFamily="50" charset="-128"/>
                      </a:endParaRPr>
                    </a:p>
                    <a:p>
                      <a:pPr algn="ctr"/>
                      <a:r>
                        <a:rPr kumimoji="1" lang="ja-JP" altLang="en-US" sz="1100" b="1" dirty="0">
                          <a:solidFill>
                            <a:schemeClr val="bg1"/>
                          </a:solidFill>
                          <a:latin typeface="ＭＳ Ｐゴシック" panose="020B0600070205080204" pitchFamily="50" charset="-128"/>
                          <a:ea typeface="ＭＳ Ｐゴシック" panose="020B0600070205080204" pitchFamily="50" charset="-128"/>
                        </a:rPr>
                        <a:t>（平成</a:t>
                      </a:r>
                      <a:r>
                        <a:rPr kumimoji="1" lang="en-US" altLang="ja-JP" sz="1100" b="1" dirty="0">
                          <a:solidFill>
                            <a:schemeClr val="bg1"/>
                          </a:solidFill>
                          <a:latin typeface="ＭＳ Ｐゴシック" panose="020B0600070205080204" pitchFamily="50" charset="-128"/>
                          <a:ea typeface="ＭＳ Ｐゴシック" panose="020B0600070205080204" pitchFamily="50" charset="-128"/>
                        </a:rPr>
                        <a:t>23</a:t>
                      </a:r>
                      <a:r>
                        <a:rPr kumimoji="1" lang="ja-JP" altLang="en-US" sz="1100" b="1" dirty="0">
                          <a:solidFill>
                            <a:schemeClr val="bg1"/>
                          </a:solidFill>
                          <a:latin typeface="ＭＳ Ｐゴシック" panose="020B0600070205080204" pitchFamily="50" charset="-128"/>
                          <a:ea typeface="ＭＳ Ｐゴシック" panose="020B0600070205080204" pitchFamily="50" charset="-128"/>
                        </a:rPr>
                        <a:t>年</a:t>
                      </a:r>
                      <a:r>
                        <a:rPr kumimoji="1" lang="en-US" altLang="ja-JP" sz="1100" b="1" dirty="0">
                          <a:solidFill>
                            <a:schemeClr val="bg1"/>
                          </a:solidFill>
                          <a:latin typeface="ＭＳ Ｐゴシック" panose="020B0600070205080204" pitchFamily="50" charset="-128"/>
                          <a:ea typeface="ＭＳ Ｐゴシック" panose="020B0600070205080204" pitchFamily="50" charset="-128"/>
                        </a:rPr>
                        <a:t>3</a:t>
                      </a:r>
                      <a:r>
                        <a:rPr kumimoji="1" lang="ja-JP" altLang="en-US" sz="1100" b="1" dirty="0">
                          <a:solidFill>
                            <a:schemeClr val="bg1"/>
                          </a:solidFill>
                          <a:latin typeface="ＭＳ Ｐゴシック" panose="020B0600070205080204" pitchFamily="50" charset="-128"/>
                          <a:ea typeface="ＭＳ Ｐゴシック" panose="020B0600070205080204" pitchFamily="50" charset="-128"/>
                        </a:rPr>
                        <a:t>月）</a:t>
                      </a:r>
                      <a:endParaRPr kumimoji="1" lang="ja-JP" altLang="en-US" sz="1100" dirty="0">
                        <a:latin typeface="ＭＳ Ｐゴシック" panose="020B0600070205080204" pitchFamily="50" charset="-128"/>
                        <a:ea typeface="ＭＳ Ｐゴシック" panose="020B0600070205080204" pitchFamily="50" charset="-128"/>
                      </a:endParaRPr>
                    </a:p>
                  </a:txBody>
                  <a:tcPr marL="91482" marR="91482" marT="42229" marB="42229"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548692">
                <a:tc>
                  <a:txBody>
                    <a:bodyPr/>
                    <a:lstStyle/>
                    <a:p>
                      <a:pPr algn="ctr"/>
                      <a:r>
                        <a:rPr kumimoji="1" lang="ja-JP" altLang="en-US" sz="1100" b="1" dirty="0">
                          <a:latin typeface="ＭＳ Ｐゴシック" panose="020B0600070205080204" pitchFamily="50" charset="-128"/>
                          <a:ea typeface="ＭＳ Ｐゴシック" panose="020B0600070205080204" pitchFamily="50" charset="-128"/>
                        </a:rPr>
                        <a:t>対象の</a:t>
                      </a:r>
                      <a:endParaRPr kumimoji="1" lang="en-US" altLang="ja-JP" sz="1100" b="1" dirty="0">
                        <a:latin typeface="ＭＳ Ｐゴシック" panose="020B0600070205080204" pitchFamily="50" charset="-128"/>
                        <a:ea typeface="ＭＳ Ｐゴシック" panose="020B0600070205080204" pitchFamily="50" charset="-128"/>
                      </a:endParaRPr>
                    </a:p>
                    <a:p>
                      <a:pPr algn="ctr"/>
                      <a:r>
                        <a:rPr kumimoji="1" lang="ja-JP" altLang="en-US" sz="1100" b="1" dirty="0">
                          <a:latin typeface="ＭＳ Ｐゴシック" panose="020B0600070205080204" pitchFamily="50" charset="-128"/>
                          <a:ea typeface="ＭＳ Ｐゴシック" panose="020B0600070205080204" pitchFamily="50" charset="-128"/>
                        </a:rPr>
                        <a:t>市町村</a:t>
                      </a:r>
                    </a:p>
                  </a:txBody>
                  <a:tcPr marL="91482" marR="91482" marT="42229" marB="42229"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ＭＳ Ｐゴシック" panose="020B0600070205080204" pitchFamily="50" charset="-128"/>
                          <a:ea typeface="ＭＳ Ｐゴシック" panose="020B0600070205080204" pitchFamily="50" charset="-128"/>
                        </a:rPr>
                        <a:t>被災市町村</a:t>
                      </a:r>
                    </a:p>
                  </a:txBody>
                  <a:tcPr marL="91482" marR="91482" marT="42229" marB="42229"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000" u="sng" dirty="0">
                          <a:latin typeface="ＭＳ Ｐゴシック" panose="020B0600070205080204" pitchFamily="50" charset="-128"/>
                          <a:ea typeface="ＭＳ Ｐゴシック" panose="020B0600070205080204" pitchFamily="50" charset="-128"/>
                        </a:rPr>
                        <a:t>激甚災害による負担が一定の水準を超えた市町村</a:t>
                      </a:r>
                      <a:endParaRPr kumimoji="1" lang="en-US" altLang="ja-JP" sz="1000" u="sng" dirty="0">
                        <a:latin typeface="ＭＳ Ｐゴシック" panose="020B0600070205080204" pitchFamily="50" charset="-128"/>
                        <a:ea typeface="ＭＳ Ｐゴシック" panose="020B0600070205080204" pitchFamily="50" charset="-128"/>
                      </a:endParaRPr>
                    </a:p>
                  </a:txBody>
                  <a:tcPr marL="91482" marR="91482" marT="42229" marB="42229"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u="none" dirty="0">
                          <a:latin typeface="ＭＳ Ｐゴシック" panose="020B0600070205080204" pitchFamily="50" charset="-128"/>
                          <a:ea typeface="ＭＳ Ｐゴシック" panose="020B0600070205080204" pitchFamily="50" charset="-128"/>
                        </a:rPr>
                        <a:t>被災</a:t>
                      </a:r>
                      <a:endParaRPr kumimoji="1" lang="en-US" altLang="ja-JP" sz="1000" u="none" dirty="0">
                        <a:latin typeface="ＭＳ Ｐゴシック" panose="020B0600070205080204" pitchFamily="50" charset="-128"/>
                        <a:ea typeface="ＭＳ Ｐゴシック" panose="020B0600070205080204" pitchFamily="50" charset="-128"/>
                      </a:endParaRPr>
                    </a:p>
                    <a:p>
                      <a:pPr algn="ctr"/>
                      <a:r>
                        <a:rPr kumimoji="1" lang="ja-JP" altLang="en-US" sz="1000" u="none" dirty="0">
                          <a:latin typeface="ＭＳ Ｐゴシック" panose="020B0600070205080204" pitchFamily="50" charset="-128"/>
                          <a:ea typeface="ＭＳ Ｐゴシック" panose="020B0600070205080204" pitchFamily="50" charset="-128"/>
                        </a:rPr>
                        <a:t>市町村</a:t>
                      </a:r>
                      <a:endParaRPr kumimoji="1" lang="en-US" altLang="ja-JP" sz="1000" u="none" dirty="0">
                        <a:latin typeface="ＭＳ Ｐゴシック" panose="020B0600070205080204" pitchFamily="50" charset="-128"/>
                        <a:ea typeface="ＭＳ Ｐゴシック" panose="020B0600070205080204" pitchFamily="50" charset="-128"/>
                      </a:endParaRPr>
                    </a:p>
                  </a:txBody>
                  <a:tcPr marL="91482" marR="91482" marT="42234" marB="42234"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296" rtl="0" eaLnBrk="1" fontAlgn="auto" latinLnBrk="0" hangingPunct="1">
                        <a:lnSpc>
                          <a:spcPct val="100000"/>
                        </a:lnSpc>
                        <a:spcBef>
                          <a:spcPts val="0"/>
                        </a:spcBef>
                        <a:spcAft>
                          <a:spcPts val="0"/>
                        </a:spcAft>
                        <a:buClrTx/>
                        <a:buSzTx/>
                        <a:buFontTx/>
                        <a:buNone/>
                        <a:tabLst/>
                        <a:defRPr/>
                      </a:pPr>
                      <a:r>
                        <a:rPr kumimoji="1" lang="ja-JP" altLang="en-US" sz="1000" u="sng" baseline="0" dirty="0">
                          <a:uFillTx/>
                          <a:latin typeface="ＭＳ Ｐゴシック" panose="020B0600070205080204" pitchFamily="50" charset="-128"/>
                          <a:ea typeface="ＭＳ Ｐゴシック" panose="020B0600070205080204" pitchFamily="50" charset="-128"/>
                        </a:rPr>
                        <a:t>事業費が標準税収入の一定割合を超えた市町村</a:t>
                      </a:r>
                      <a:endParaRPr kumimoji="1" lang="en-US" altLang="ja-JP" sz="1000" u="sng" baseline="0" dirty="0">
                        <a:uFillTx/>
                        <a:latin typeface="ＭＳ Ｐゴシック" panose="020B0600070205080204" pitchFamily="50" charset="-128"/>
                        <a:ea typeface="ＭＳ Ｐゴシック" panose="020B0600070205080204" pitchFamily="50" charset="-128"/>
                      </a:endParaRPr>
                    </a:p>
                  </a:txBody>
                  <a:tcPr marL="91482" marR="91482" marT="42234" marB="42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ＭＳ Ｐゴシック" panose="020B0600070205080204" pitchFamily="50" charset="-128"/>
                          <a:ea typeface="ＭＳ Ｐゴシック" panose="020B0600070205080204" pitchFamily="50" charset="-128"/>
                        </a:rPr>
                        <a:t>特定被災地方公共団体である市町村</a:t>
                      </a:r>
                      <a:endParaRPr kumimoji="1" lang="en-US" altLang="ja-JP" sz="1000" dirty="0">
                        <a:latin typeface="ＭＳ Ｐゴシック" panose="020B0600070205080204" pitchFamily="50" charset="-128"/>
                        <a:ea typeface="ＭＳ Ｐゴシック" panose="020B0600070205080204" pitchFamily="50" charset="-128"/>
                      </a:endParaRPr>
                    </a:p>
                  </a:txBody>
                  <a:tcPr marL="91482" marR="91482" marT="42229" marB="422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ＭＳ Ｐゴシック" panose="020B0600070205080204" pitchFamily="50" charset="-128"/>
                          <a:ea typeface="ＭＳ Ｐゴシック" panose="020B0600070205080204" pitchFamily="50" charset="-128"/>
                        </a:rPr>
                        <a:t>特定被災地方公共団体</a:t>
                      </a:r>
                      <a:endParaRPr kumimoji="1" lang="en-US" altLang="ja-JP" sz="1000" dirty="0">
                        <a:latin typeface="ＭＳ Ｐゴシック" panose="020B0600070205080204" pitchFamily="50" charset="-128"/>
                        <a:ea typeface="ＭＳ Ｐゴシック" panose="020B0600070205080204" pitchFamily="50" charset="-128"/>
                      </a:endParaRPr>
                    </a:p>
                    <a:p>
                      <a:pPr algn="ctr"/>
                      <a:r>
                        <a:rPr kumimoji="1" lang="ja-JP" altLang="en-US" sz="1000" dirty="0">
                          <a:latin typeface="ＭＳ Ｐゴシック" panose="020B0600070205080204" pitchFamily="50" charset="-128"/>
                          <a:ea typeface="ＭＳ Ｐゴシック" panose="020B0600070205080204" pitchFamily="50" charset="-128"/>
                        </a:rPr>
                        <a:t>である市町村</a:t>
                      </a:r>
                    </a:p>
                  </a:txBody>
                  <a:tcPr marL="91482" marR="91482" marT="42229" marB="422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12926">
                <a:tc>
                  <a:txBody>
                    <a:bodyPr/>
                    <a:lstStyle/>
                    <a:p>
                      <a:pPr algn="ctr"/>
                      <a:r>
                        <a:rPr kumimoji="1" lang="ja-JP" altLang="en-US" sz="1100" b="1" dirty="0">
                          <a:latin typeface="ＭＳ Ｐゴシック" panose="020B0600070205080204" pitchFamily="50" charset="-128"/>
                          <a:ea typeface="ＭＳ Ｐゴシック" panose="020B0600070205080204" pitchFamily="50" charset="-128"/>
                        </a:rPr>
                        <a:t>国庫</a:t>
                      </a:r>
                      <a:endParaRPr kumimoji="1" lang="en-US" altLang="ja-JP" sz="1100" b="1" dirty="0">
                        <a:latin typeface="ＭＳ Ｐゴシック" panose="020B0600070205080204" pitchFamily="50" charset="-128"/>
                        <a:ea typeface="ＭＳ Ｐゴシック" panose="020B0600070205080204" pitchFamily="50" charset="-128"/>
                      </a:endParaRPr>
                    </a:p>
                    <a:p>
                      <a:pPr algn="ctr"/>
                      <a:r>
                        <a:rPr kumimoji="1" lang="ja-JP" altLang="en-US" sz="1100" b="1" dirty="0">
                          <a:latin typeface="ＭＳ Ｐゴシック" panose="020B0600070205080204" pitchFamily="50" charset="-128"/>
                          <a:ea typeface="ＭＳ Ｐゴシック" panose="020B0600070205080204" pitchFamily="50" charset="-128"/>
                        </a:rPr>
                        <a:t>補助率</a:t>
                      </a:r>
                    </a:p>
                  </a:txBody>
                  <a:tcPr marL="91482" marR="91482" marT="42229" marB="42229"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500" b="1" dirty="0">
                          <a:solidFill>
                            <a:srgbClr val="FF0000"/>
                          </a:solidFill>
                          <a:latin typeface="ＭＳ Ｐゴシック" panose="020B0600070205080204" pitchFamily="50" charset="-128"/>
                          <a:ea typeface="ＭＳ Ｐゴシック" panose="020B0600070205080204" pitchFamily="50" charset="-128"/>
                        </a:rPr>
                        <a:t>1/2</a:t>
                      </a:r>
                    </a:p>
                  </a:txBody>
                  <a:tcPr marL="91482" marR="91482" marT="42229" marB="42229"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500" b="1" dirty="0">
                          <a:solidFill>
                            <a:srgbClr val="FF0000"/>
                          </a:solidFill>
                          <a:latin typeface="ＭＳ Ｐゴシック" panose="020B0600070205080204" pitchFamily="50" charset="-128"/>
                          <a:ea typeface="ＭＳ Ｐゴシック" panose="020B0600070205080204" pitchFamily="50" charset="-128"/>
                        </a:rPr>
                        <a:t>1/2</a:t>
                      </a:r>
                      <a:endParaRPr kumimoji="1" lang="ja-JP" altLang="en-US" sz="1500" b="1" dirty="0">
                        <a:solidFill>
                          <a:srgbClr val="FF0000"/>
                        </a:solidFill>
                        <a:latin typeface="ＭＳ Ｐゴシック" panose="020B0600070205080204" pitchFamily="50" charset="-128"/>
                        <a:ea typeface="ＭＳ Ｐゴシック" panose="020B0600070205080204" pitchFamily="50" charset="-128"/>
                      </a:endParaRPr>
                    </a:p>
                  </a:txBody>
                  <a:tcPr marL="91482" marR="91482" marT="42229" marB="42229"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500" dirty="0">
                          <a:latin typeface="ＭＳ Ｐゴシック" panose="020B0600070205080204" pitchFamily="50" charset="-128"/>
                          <a:ea typeface="ＭＳ Ｐゴシック" panose="020B0600070205080204" pitchFamily="50" charset="-128"/>
                        </a:rPr>
                        <a:t>1/2</a:t>
                      </a:r>
                      <a:endParaRPr kumimoji="1" lang="ja-JP" altLang="en-US" sz="1500" dirty="0">
                        <a:latin typeface="ＭＳ Ｐゴシック" panose="020B0600070205080204" pitchFamily="50" charset="-128"/>
                        <a:ea typeface="ＭＳ Ｐゴシック" panose="020B0600070205080204" pitchFamily="50" charset="-128"/>
                      </a:endParaRPr>
                    </a:p>
                  </a:txBody>
                  <a:tcPr marL="91482" marR="91482" marT="42234" marB="42234"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500" dirty="0">
                          <a:latin typeface="ＭＳ Ｐゴシック" panose="020B0600070205080204" pitchFamily="50" charset="-128"/>
                          <a:ea typeface="ＭＳ Ｐゴシック" panose="020B0600070205080204" pitchFamily="50" charset="-128"/>
                        </a:rPr>
                        <a:t>1/2</a:t>
                      </a:r>
                      <a:endParaRPr kumimoji="1" lang="ja-JP" altLang="en-US" sz="1500" dirty="0">
                        <a:latin typeface="ＭＳ Ｐゴシック" panose="020B0600070205080204" pitchFamily="50" charset="-128"/>
                        <a:ea typeface="ＭＳ Ｐゴシック" panose="020B0600070205080204" pitchFamily="50" charset="-128"/>
                      </a:endParaRPr>
                    </a:p>
                  </a:txBody>
                  <a:tcPr marL="91482" marR="91482" marT="42229" marB="422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ja-JP" sz="1000" kern="1200" dirty="0">
                          <a:solidFill>
                            <a:schemeClr val="dk1"/>
                          </a:solidFill>
                          <a:latin typeface="ＭＳ Ｐゴシック" panose="020B0600070205080204" pitchFamily="50" charset="-128"/>
                          <a:ea typeface="ＭＳ Ｐゴシック" panose="020B0600070205080204" pitchFamily="50" charset="-128"/>
                          <a:cs typeface="+mn-cs"/>
                        </a:rPr>
                        <a:t>対象市町村の標準税収入に対する災害廃棄物処理事業費の割合に応じ</a:t>
                      </a:r>
                      <a:r>
                        <a:rPr kumimoji="1" lang="ja-JP" altLang="en-US" sz="1000" kern="1200" dirty="0">
                          <a:solidFill>
                            <a:schemeClr val="dk1"/>
                          </a:solidFill>
                          <a:latin typeface="ＭＳ Ｐゴシック" panose="020B0600070205080204" pitchFamily="50" charset="-128"/>
                          <a:ea typeface="ＭＳ Ｐゴシック" panose="020B0600070205080204" pitchFamily="50" charset="-128"/>
                          <a:cs typeface="+mn-cs"/>
                        </a:rPr>
                        <a:t>て</a:t>
                      </a:r>
                      <a:endParaRPr kumimoji="1" lang="en-US" altLang="ja-JP" sz="1000" kern="1200" dirty="0">
                        <a:solidFill>
                          <a:schemeClr val="dk1"/>
                        </a:solidFill>
                        <a:latin typeface="ＭＳ Ｐゴシック" panose="020B0600070205080204" pitchFamily="50" charset="-128"/>
                        <a:ea typeface="ＭＳ Ｐゴシック" panose="020B0600070205080204" pitchFamily="50" charset="-128"/>
                        <a:cs typeface="+mn-cs"/>
                      </a:endParaRPr>
                    </a:p>
                    <a:p>
                      <a:r>
                        <a:rPr kumimoji="1" lang="en-US" altLang="ja-JP" sz="1000" kern="1200" dirty="0">
                          <a:solidFill>
                            <a:schemeClr val="dk1"/>
                          </a:solidFill>
                          <a:latin typeface="ＭＳ Ｐゴシック" panose="020B0600070205080204" pitchFamily="50" charset="-128"/>
                          <a:ea typeface="ＭＳ Ｐゴシック" panose="020B0600070205080204" pitchFamily="50" charset="-128"/>
                          <a:cs typeface="+mn-cs"/>
                        </a:rPr>
                        <a:t>10/100</a:t>
                      </a:r>
                      <a:r>
                        <a:rPr kumimoji="1" lang="ja-JP" altLang="en-US" sz="1000" kern="1200" dirty="0">
                          <a:solidFill>
                            <a:schemeClr val="dk1"/>
                          </a:solidFill>
                          <a:latin typeface="ＭＳ Ｐゴシック" panose="020B0600070205080204" pitchFamily="50" charset="-128"/>
                          <a:ea typeface="ＭＳ Ｐゴシック" panose="020B0600070205080204" pitchFamily="50" charset="-128"/>
                          <a:cs typeface="+mn-cs"/>
                        </a:rPr>
                        <a:t>以下の部分は</a:t>
                      </a:r>
                      <a:r>
                        <a:rPr kumimoji="1" lang="en-US" altLang="ja-JP" sz="1000" kern="1200" dirty="0">
                          <a:solidFill>
                            <a:schemeClr val="dk1"/>
                          </a:solidFill>
                          <a:latin typeface="ＭＳ Ｐゴシック" panose="020B0600070205080204" pitchFamily="50" charset="-128"/>
                          <a:ea typeface="ＭＳ Ｐゴシック" panose="020B0600070205080204" pitchFamily="50" charset="-128"/>
                          <a:cs typeface="+mn-cs"/>
                        </a:rPr>
                        <a:t>5/10</a:t>
                      </a:r>
                      <a:r>
                        <a:rPr kumimoji="1" lang="ja-JP" altLang="en-US" sz="1000" kern="1200" dirty="0" err="1">
                          <a:solidFill>
                            <a:schemeClr val="dk1"/>
                          </a:solidFill>
                          <a:latin typeface="ＭＳ Ｐゴシック" panose="020B0600070205080204" pitchFamily="50" charset="-128"/>
                          <a:ea typeface="ＭＳ Ｐゴシック" panose="020B0600070205080204" pitchFamily="50" charset="-128"/>
                          <a:cs typeface="+mn-cs"/>
                        </a:rPr>
                        <a:t>、</a:t>
                      </a:r>
                      <a:endParaRPr kumimoji="1" lang="en-US" altLang="ja-JP" sz="1000" kern="1200" dirty="0">
                        <a:solidFill>
                          <a:schemeClr val="dk1"/>
                        </a:solidFill>
                        <a:latin typeface="ＭＳ Ｐゴシック" panose="020B0600070205080204" pitchFamily="50" charset="-128"/>
                        <a:ea typeface="ＭＳ Ｐゴシック" panose="020B0600070205080204" pitchFamily="50" charset="-128"/>
                        <a:cs typeface="+mn-cs"/>
                      </a:endParaRPr>
                    </a:p>
                    <a:p>
                      <a:r>
                        <a:rPr kumimoji="1" lang="en-US" altLang="ja-JP" sz="1000" kern="1200" dirty="0">
                          <a:solidFill>
                            <a:schemeClr val="dk1"/>
                          </a:solidFill>
                          <a:latin typeface="ＭＳ Ｐゴシック" panose="020B0600070205080204" pitchFamily="50" charset="-128"/>
                          <a:ea typeface="ＭＳ Ｐゴシック" panose="020B0600070205080204" pitchFamily="50" charset="-128"/>
                          <a:cs typeface="+mn-cs"/>
                        </a:rPr>
                        <a:t>10/100</a:t>
                      </a:r>
                      <a:r>
                        <a:rPr kumimoji="1" lang="ja-JP" altLang="en-US" sz="1000" kern="1200" dirty="0">
                          <a:solidFill>
                            <a:schemeClr val="dk1"/>
                          </a:solidFill>
                          <a:latin typeface="ＭＳ Ｐゴシック" panose="020B0600070205080204" pitchFamily="50" charset="-128"/>
                          <a:ea typeface="ＭＳ Ｐゴシック" panose="020B0600070205080204" pitchFamily="50" charset="-128"/>
                          <a:cs typeface="+mn-cs"/>
                        </a:rPr>
                        <a:t>超</a:t>
                      </a:r>
                      <a:r>
                        <a:rPr kumimoji="1" lang="en-US" altLang="ja-JP" sz="1000" kern="1200" dirty="0">
                          <a:solidFill>
                            <a:schemeClr val="dk1"/>
                          </a:solidFill>
                          <a:latin typeface="ＭＳ Ｐゴシック" panose="020B0600070205080204" pitchFamily="50" charset="-128"/>
                          <a:ea typeface="ＭＳ Ｐゴシック" panose="020B0600070205080204" pitchFamily="50" charset="-128"/>
                          <a:cs typeface="+mn-cs"/>
                        </a:rPr>
                        <a:t>20/100</a:t>
                      </a:r>
                      <a:r>
                        <a:rPr kumimoji="1" lang="ja-JP" altLang="en-US" sz="1000" kern="1200" dirty="0">
                          <a:solidFill>
                            <a:schemeClr val="dk1"/>
                          </a:solidFill>
                          <a:latin typeface="ＭＳ Ｐゴシック" panose="020B0600070205080204" pitchFamily="50" charset="-128"/>
                          <a:ea typeface="ＭＳ Ｐゴシック" panose="020B0600070205080204" pitchFamily="50" charset="-128"/>
                          <a:cs typeface="+mn-cs"/>
                        </a:rPr>
                        <a:t>以下の部分は</a:t>
                      </a:r>
                      <a:r>
                        <a:rPr kumimoji="1" lang="en-US" altLang="ja-JP" sz="1000" kern="1200" dirty="0">
                          <a:solidFill>
                            <a:schemeClr val="dk1"/>
                          </a:solidFill>
                          <a:latin typeface="ＭＳ Ｐゴシック" panose="020B0600070205080204" pitchFamily="50" charset="-128"/>
                          <a:ea typeface="ＭＳ Ｐゴシック" panose="020B0600070205080204" pitchFamily="50" charset="-128"/>
                          <a:cs typeface="+mn-cs"/>
                        </a:rPr>
                        <a:t>8/10</a:t>
                      </a:r>
                      <a:r>
                        <a:rPr kumimoji="1" lang="ja-JP" altLang="en-US" sz="1000" kern="1200" dirty="0" err="1">
                          <a:solidFill>
                            <a:schemeClr val="dk1"/>
                          </a:solidFill>
                          <a:latin typeface="ＭＳ Ｐゴシック" panose="020B0600070205080204" pitchFamily="50" charset="-128"/>
                          <a:ea typeface="ＭＳ Ｐゴシック" panose="020B0600070205080204" pitchFamily="50" charset="-128"/>
                          <a:cs typeface="+mn-cs"/>
                        </a:rPr>
                        <a:t>、</a:t>
                      </a:r>
                      <a:endParaRPr kumimoji="1" lang="en-US" altLang="ja-JP" sz="1000" kern="1200" dirty="0">
                        <a:solidFill>
                          <a:schemeClr val="dk1"/>
                        </a:solidFill>
                        <a:latin typeface="ＭＳ Ｐゴシック" panose="020B0600070205080204" pitchFamily="50" charset="-128"/>
                        <a:ea typeface="ＭＳ Ｐゴシック" panose="020B0600070205080204" pitchFamily="50" charset="-128"/>
                        <a:cs typeface="+mn-cs"/>
                      </a:endParaRPr>
                    </a:p>
                    <a:p>
                      <a:r>
                        <a:rPr kumimoji="1" lang="en-US" altLang="ja-JP" sz="1000" kern="1200" dirty="0">
                          <a:solidFill>
                            <a:schemeClr val="dk1"/>
                          </a:solidFill>
                          <a:latin typeface="ＭＳ Ｐゴシック" panose="020B0600070205080204" pitchFamily="50" charset="-128"/>
                          <a:ea typeface="ＭＳ Ｐゴシック" panose="020B0600070205080204" pitchFamily="50" charset="-128"/>
                          <a:cs typeface="+mn-cs"/>
                        </a:rPr>
                        <a:t>20/100</a:t>
                      </a:r>
                      <a:r>
                        <a:rPr kumimoji="1" lang="ja-JP" altLang="en-US" sz="1000" kern="1200" dirty="0">
                          <a:solidFill>
                            <a:schemeClr val="dk1"/>
                          </a:solidFill>
                          <a:latin typeface="ＭＳ Ｐゴシック" panose="020B0600070205080204" pitchFamily="50" charset="-128"/>
                          <a:ea typeface="ＭＳ Ｐゴシック" panose="020B0600070205080204" pitchFamily="50" charset="-128"/>
                          <a:cs typeface="+mn-cs"/>
                        </a:rPr>
                        <a:t>超の部分は</a:t>
                      </a:r>
                      <a:r>
                        <a:rPr kumimoji="1" lang="en-US" altLang="ja-JP" sz="1000" kern="1200" dirty="0">
                          <a:solidFill>
                            <a:schemeClr val="dk1"/>
                          </a:solidFill>
                          <a:latin typeface="ＭＳ Ｐゴシック" panose="020B0600070205080204" pitchFamily="50" charset="-128"/>
                          <a:ea typeface="ＭＳ Ｐゴシック" panose="020B0600070205080204" pitchFamily="50" charset="-128"/>
                          <a:cs typeface="+mn-cs"/>
                        </a:rPr>
                        <a:t>9/10</a:t>
                      </a:r>
                    </a:p>
                    <a:p>
                      <a:r>
                        <a:rPr kumimoji="1" lang="en-US" altLang="ja-JP" sz="1000" kern="1200" dirty="0">
                          <a:solidFill>
                            <a:schemeClr val="dk1"/>
                          </a:solidFill>
                          <a:latin typeface="ＭＳ Ｐゴシック" panose="020B0600070205080204" pitchFamily="50" charset="-128"/>
                          <a:ea typeface="ＭＳ Ｐゴシック" panose="020B0600070205080204" pitchFamily="50" charset="-128"/>
                          <a:cs typeface="+mn-cs"/>
                        </a:rPr>
                        <a:t>※</a:t>
                      </a:r>
                      <a:r>
                        <a:rPr kumimoji="1" lang="ja-JP" altLang="en-US" sz="1000" kern="1200" dirty="0">
                          <a:solidFill>
                            <a:schemeClr val="dk1"/>
                          </a:solidFill>
                          <a:latin typeface="ＭＳ Ｐゴシック" panose="020B0600070205080204" pitchFamily="50" charset="-128"/>
                          <a:ea typeface="ＭＳ Ｐゴシック" panose="020B0600070205080204" pitchFamily="50" charset="-128"/>
                          <a:cs typeface="+mn-cs"/>
                        </a:rPr>
                        <a:t>東日本大震災財特法</a:t>
                      </a:r>
                      <a:endParaRPr kumimoji="1" lang="en-US" altLang="ja-JP" sz="1000" kern="1200" dirty="0">
                        <a:solidFill>
                          <a:schemeClr val="dk1"/>
                        </a:solidFill>
                        <a:latin typeface="ＭＳ Ｐゴシック" panose="020B0600070205080204" pitchFamily="50" charset="-128"/>
                        <a:ea typeface="ＭＳ Ｐゴシック" panose="020B0600070205080204" pitchFamily="50" charset="-128"/>
                        <a:cs typeface="+mn-cs"/>
                      </a:endParaRPr>
                    </a:p>
                  </a:txBody>
                  <a:tcPr marL="91482" marR="91482" marT="42229" marB="422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67679">
                <a:tc>
                  <a:txBody>
                    <a:bodyPr/>
                    <a:lstStyle/>
                    <a:p>
                      <a:pPr algn="ctr"/>
                      <a:r>
                        <a:rPr kumimoji="1" lang="ja-JP" altLang="en-US" sz="1000" b="1" dirty="0">
                          <a:latin typeface="ＭＳ Ｐゴシック" panose="020B0600070205080204" pitchFamily="50" charset="-128"/>
                          <a:ea typeface="ＭＳ Ｐゴシック" panose="020B0600070205080204" pitchFamily="50" charset="-128"/>
                        </a:rPr>
                        <a:t>ＧＮＤ</a:t>
                      </a:r>
                      <a:endParaRPr kumimoji="1" lang="en-US" altLang="ja-JP" sz="1000" b="1" dirty="0">
                        <a:latin typeface="ＭＳ Ｐゴシック" panose="020B0600070205080204" pitchFamily="50" charset="-128"/>
                        <a:ea typeface="ＭＳ Ｐゴシック" panose="020B0600070205080204" pitchFamily="50" charset="-128"/>
                      </a:endParaRPr>
                    </a:p>
                    <a:p>
                      <a:pPr algn="ctr"/>
                      <a:r>
                        <a:rPr kumimoji="1" lang="ja-JP" altLang="en-US" sz="1000" b="1" dirty="0">
                          <a:latin typeface="ＭＳ Ｐゴシック" panose="020B0600070205080204" pitchFamily="50" charset="-128"/>
                          <a:ea typeface="ＭＳ Ｐゴシック" panose="020B0600070205080204" pitchFamily="50" charset="-128"/>
                        </a:rPr>
                        <a:t>基金</a:t>
                      </a:r>
                    </a:p>
                  </a:txBody>
                  <a:tcPr marL="91482" marR="91482" marT="42229" marB="42229"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500" dirty="0">
                          <a:latin typeface="ＭＳ Ｐゴシック" panose="020B0600070205080204" pitchFamily="50" charset="-128"/>
                          <a:ea typeface="ＭＳ Ｐゴシック" panose="020B0600070205080204" pitchFamily="50" charset="-128"/>
                        </a:rPr>
                        <a:t>－</a:t>
                      </a:r>
                    </a:p>
                  </a:txBody>
                  <a:tcPr marL="91482" marR="91482" marT="42229" marB="42229"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500" dirty="0">
                          <a:latin typeface="ＭＳ Ｐゴシック" panose="020B0600070205080204" pitchFamily="50" charset="-128"/>
                          <a:ea typeface="ＭＳ Ｐゴシック" panose="020B0600070205080204" pitchFamily="50" charset="-128"/>
                        </a:rPr>
                        <a:t>－</a:t>
                      </a:r>
                    </a:p>
                  </a:txBody>
                  <a:tcPr marL="91482" marR="91482" marT="42229" marB="42229"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296" rtl="0" eaLnBrk="1" fontAlgn="auto" latinLnBrk="0" hangingPunct="1">
                        <a:lnSpc>
                          <a:spcPct val="100000"/>
                        </a:lnSpc>
                        <a:spcBef>
                          <a:spcPts val="0"/>
                        </a:spcBef>
                        <a:spcAft>
                          <a:spcPts val="0"/>
                        </a:spcAft>
                        <a:buClrTx/>
                        <a:buSzTx/>
                        <a:buFontTx/>
                        <a:buNone/>
                        <a:tabLst/>
                        <a:defRPr/>
                      </a:pPr>
                      <a:r>
                        <a:rPr kumimoji="1" lang="ja-JP" altLang="en-US" sz="1000" dirty="0">
                          <a:uFillTx/>
                          <a:latin typeface="ＭＳ Ｐゴシック" panose="020B0600070205080204" pitchFamily="50" charset="-128"/>
                          <a:ea typeface="ＭＳ Ｐゴシック" panose="020B0600070205080204" pitchFamily="50" charset="-128"/>
                        </a:rPr>
                        <a:t>－</a:t>
                      </a:r>
                      <a:endParaRPr kumimoji="1" lang="en-US" altLang="ja-JP" sz="1000" dirty="0">
                        <a:uFillTx/>
                        <a:latin typeface="ＭＳ Ｐゴシック" panose="020B0600070205080204" pitchFamily="50" charset="-128"/>
                        <a:ea typeface="ＭＳ Ｐゴシック" panose="020B0600070205080204" pitchFamily="50" charset="-128"/>
                      </a:endParaRPr>
                    </a:p>
                  </a:txBody>
                  <a:tcPr marL="91482" marR="91482" marT="42234" marB="42234"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296" rtl="0" eaLnBrk="1" fontAlgn="auto" latinLnBrk="0" hangingPunct="1">
                        <a:lnSpc>
                          <a:spcPct val="100000"/>
                        </a:lnSpc>
                        <a:spcBef>
                          <a:spcPts val="0"/>
                        </a:spcBef>
                        <a:spcAft>
                          <a:spcPts val="0"/>
                        </a:spcAft>
                        <a:buClrTx/>
                        <a:buSzTx/>
                        <a:buFontTx/>
                        <a:buNone/>
                        <a:tabLst/>
                        <a:defRPr/>
                      </a:pPr>
                      <a:r>
                        <a:rPr kumimoji="1" lang="ja-JP" altLang="en-US" sz="1000" u="sng" baseline="0" dirty="0">
                          <a:uFillTx/>
                          <a:latin typeface="ＭＳ Ｐゴシック" panose="020B0600070205080204" pitchFamily="50" charset="-128"/>
                          <a:ea typeface="ＭＳ Ｐゴシック" panose="020B0600070205080204" pitchFamily="50" charset="-128"/>
                        </a:rPr>
                        <a:t>事業費の</a:t>
                      </a:r>
                      <a:r>
                        <a:rPr kumimoji="1" lang="en-US" altLang="ja-JP" sz="1000" u="sng" baseline="0" dirty="0">
                          <a:uFillTx/>
                          <a:latin typeface="ＭＳ Ｐゴシック" panose="020B0600070205080204" pitchFamily="50" charset="-128"/>
                          <a:ea typeface="ＭＳ Ｐゴシック" panose="020B0600070205080204" pitchFamily="50" charset="-128"/>
                        </a:rPr>
                        <a:t>2.5</a:t>
                      </a:r>
                      <a:r>
                        <a:rPr kumimoji="1" lang="ja-JP" altLang="en-US" sz="1000" u="sng" baseline="0" dirty="0">
                          <a:solidFill>
                            <a:schemeClr val="tx1"/>
                          </a:solidFill>
                          <a:uFillTx/>
                          <a:latin typeface="ＭＳ Ｐゴシック" panose="020B0600070205080204" pitchFamily="50" charset="-128"/>
                          <a:ea typeface="ＭＳ Ｐゴシック" panose="020B0600070205080204" pitchFamily="50" charset="-128"/>
                        </a:rPr>
                        <a:t>％（国庫補助及び地方財政措置後の残割合）から、標準税収入の</a:t>
                      </a:r>
                      <a:r>
                        <a:rPr kumimoji="1" lang="en-US" altLang="ja-JP" sz="1000" u="sng" baseline="0" dirty="0">
                          <a:solidFill>
                            <a:schemeClr val="tx1"/>
                          </a:solidFill>
                          <a:uFillTx/>
                          <a:latin typeface="ＭＳ Ｐゴシック" panose="020B0600070205080204" pitchFamily="50" charset="-128"/>
                          <a:ea typeface="ＭＳ Ｐゴシック" panose="020B0600070205080204" pitchFamily="50" charset="-128"/>
                        </a:rPr>
                        <a:t>0.5</a:t>
                      </a:r>
                      <a:r>
                        <a:rPr kumimoji="1" lang="ja-JP" altLang="en-US" sz="1000" u="sng" baseline="0" dirty="0">
                          <a:solidFill>
                            <a:schemeClr val="tx1"/>
                          </a:solidFill>
                          <a:uFillTx/>
                          <a:latin typeface="ＭＳ Ｐゴシック" panose="020B0600070205080204" pitchFamily="50" charset="-128"/>
                          <a:ea typeface="ＭＳ Ｐゴシック" panose="020B0600070205080204" pitchFamily="50" charset="-128"/>
                        </a:rPr>
                        <a:t>％相当額を控除</a:t>
                      </a:r>
                      <a:r>
                        <a:rPr kumimoji="1" lang="ja-JP" altLang="en-US" sz="1000" u="sng" baseline="0" dirty="0">
                          <a:uFillTx/>
                          <a:latin typeface="ＭＳ Ｐゴシック" panose="020B0600070205080204" pitchFamily="50" charset="-128"/>
                          <a:ea typeface="ＭＳ Ｐゴシック" panose="020B0600070205080204" pitchFamily="50" charset="-128"/>
                        </a:rPr>
                        <a:t>した額の</a:t>
                      </a:r>
                      <a:r>
                        <a:rPr kumimoji="1" lang="en-US" altLang="ja-JP" sz="1000" u="sng" baseline="0" dirty="0">
                          <a:uFillTx/>
                          <a:latin typeface="ＭＳ Ｐゴシック" panose="020B0600070205080204" pitchFamily="50" charset="-128"/>
                          <a:ea typeface="ＭＳ Ｐゴシック" panose="020B0600070205080204" pitchFamily="50" charset="-128"/>
                        </a:rPr>
                        <a:t>90</a:t>
                      </a:r>
                      <a:r>
                        <a:rPr kumimoji="1" lang="ja-JP" altLang="en-US" sz="1000" u="sng" baseline="0" dirty="0">
                          <a:uFillTx/>
                          <a:latin typeface="ＭＳ Ｐゴシック" panose="020B0600070205080204" pitchFamily="50" charset="-128"/>
                          <a:ea typeface="ＭＳ Ｐゴシック" panose="020B0600070205080204" pitchFamily="50" charset="-128"/>
                        </a:rPr>
                        <a:t>％</a:t>
                      </a:r>
                      <a:r>
                        <a:rPr kumimoji="1" lang="ja-JP" altLang="en-US" sz="1000" dirty="0">
                          <a:uFillTx/>
                          <a:latin typeface="ＭＳ Ｐゴシック" panose="020B0600070205080204" pitchFamily="50" charset="-128"/>
                          <a:ea typeface="ＭＳ Ｐゴシック" panose="020B0600070205080204" pitchFamily="50" charset="-128"/>
                        </a:rPr>
                        <a:t>について、熊本県に設置した基金を取り崩して措置</a:t>
                      </a:r>
                      <a:endParaRPr kumimoji="1" lang="en-US" altLang="ja-JP" sz="1000" dirty="0">
                        <a:uFillTx/>
                        <a:latin typeface="ＭＳ Ｐゴシック" panose="020B0600070205080204" pitchFamily="50" charset="-128"/>
                        <a:ea typeface="ＭＳ Ｐゴシック" panose="020B0600070205080204" pitchFamily="50" charset="-128"/>
                      </a:endParaRPr>
                    </a:p>
                  </a:txBody>
                  <a:tcPr marL="91482" marR="91482" marT="42234" marB="42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500" dirty="0">
                          <a:latin typeface="ＭＳ Ｐゴシック" panose="020B0600070205080204" pitchFamily="50" charset="-128"/>
                          <a:ea typeface="ＭＳ Ｐゴシック" panose="020B0600070205080204" pitchFamily="50" charset="-128"/>
                        </a:rPr>
                        <a:t>－</a:t>
                      </a:r>
                    </a:p>
                  </a:txBody>
                  <a:tcPr marL="91482" marR="91482" marT="42229" marB="422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dirty="0">
                          <a:latin typeface="ＭＳ Ｐゴシック" panose="020B0600070205080204" pitchFamily="50" charset="-128"/>
                          <a:ea typeface="ＭＳ Ｐゴシック" panose="020B0600070205080204" pitchFamily="50" charset="-128"/>
                        </a:rPr>
                        <a:t>地方負担額の実情を考慮した地方の一時負担の軽減のため、基金を用い国の実質負担額を平均</a:t>
                      </a:r>
                      <a:r>
                        <a:rPr kumimoji="1" lang="en-US" altLang="ja-JP" sz="1000" dirty="0">
                          <a:latin typeface="ＭＳ Ｐゴシック" panose="020B0600070205080204" pitchFamily="50" charset="-128"/>
                          <a:ea typeface="ＭＳ Ｐゴシック" panose="020B0600070205080204" pitchFamily="50" charset="-128"/>
                        </a:rPr>
                        <a:t>95</a:t>
                      </a:r>
                      <a:r>
                        <a:rPr kumimoji="1" lang="ja-JP" altLang="en-US" sz="1000" dirty="0">
                          <a:latin typeface="ＭＳ Ｐゴシック" panose="020B0600070205080204" pitchFamily="50" charset="-128"/>
                          <a:ea typeface="ＭＳ Ｐゴシック" panose="020B0600070205080204" pitchFamily="50" charset="-128"/>
                        </a:rPr>
                        <a:t>％とする。</a:t>
                      </a:r>
                      <a:endParaRPr kumimoji="1" lang="en-US" altLang="ja-JP" sz="1000" dirty="0">
                        <a:latin typeface="ＭＳ Ｐゴシック" panose="020B0600070205080204" pitchFamily="50" charset="-128"/>
                        <a:ea typeface="ＭＳ Ｐゴシック" panose="020B0600070205080204" pitchFamily="50" charset="-128"/>
                      </a:endParaRPr>
                    </a:p>
                    <a:p>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東日本大震災がれき特措法</a:t>
                      </a:r>
                    </a:p>
                  </a:txBody>
                  <a:tcPr marL="91482" marR="91482" marT="42229" marB="422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59718">
                <a:tc rowSpan="2">
                  <a:txBody>
                    <a:bodyPr/>
                    <a:lstStyle/>
                    <a:p>
                      <a:pPr algn="ctr"/>
                      <a:r>
                        <a:rPr kumimoji="1" lang="ja-JP" altLang="en-US" sz="1100" b="1" dirty="0">
                          <a:solidFill>
                            <a:srgbClr val="FF0000"/>
                          </a:solidFill>
                          <a:latin typeface="ＭＳ Ｐゴシック" panose="020B0600070205080204" pitchFamily="50" charset="-128"/>
                          <a:ea typeface="ＭＳ Ｐゴシック" panose="020B0600070205080204" pitchFamily="50" charset="-128"/>
                        </a:rPr>
                        <a:t>地方</a:t>
                      </a:r>
                      <a:endParaRPr kumimoji="1" lang="en-US" altLang="ja-JP" sz="1100" b="1" dirty="0">
                        <a:solidFill>
                          <a:srgbClr val="FF0000"/>
                        </a:solidFill>
                        <a:latin typeface="ＭＳ Ｐゴシック" panose="020B0600070205080204" pitchFamily="50" charset="-128"/>
                        <a:ea typeface="ＭＳ Ｐゴシック" panose="020B0600070205080204" pitchFamily="50" charset="-128"/>
                      </a:endParaRPr>
                    </a:p>
                    <a:p>
                      <a:pPr algn="ctr"/>
                      <a:r>
                        <a:rPr kumimoji="1" lang="ja-JP" altLang="en-US" sz="1100" b="1" dirty="0">
                          <a:solidFill>
                            <a:srgbClr val="FF0000"/>
                          </a:solidFill>
                          <a:latin typeface="ＭＳ Ｐゴシック" panose="020B0600070205080204" pitchFamily="50" charset="-128"/>
                          <a:ea typeface="ＭＳ Ｐゴシック" panose="020B0600070205080204" pitchFamily="50" charset="-128"/>
                        </a:rPr>
                        <a:t>財政</a:t>
                      </a:r>
                      <a:endParaRPr kumimoji="1" lang="en-US" altLang="ja-JP" sz="1100" b="1" dirty="0">
                        <a:solidFill>
                          <a:srgbClr val="FF0000"/>
                        </a:solidFill>
                        <a:latin typeface="ＭＳ Ｐゴシック" panose="020B0600070205080204" pitchFamily="50" charset="-128"/>
                        <a:ea typeface="ＭＳ Ｐゴシック" panose="020B0600070205080204" pitchFamily="50" charset="-128"/>
                      </a:endParaRPr>
                    </a:p>
                    <a:p>
                      <a:pPr algn="ctr"/>
                      <a:r>
                        <a:rPr kumimoji="1" lang="ja-JP" altLang="en-US" sz="1100" b="1" dirty="0">
                          <a:solidFill>
                            <a:srgbClr val="FF0000"/>
                          </a:solidFill>
                          <a:latin typeface="ＭＳ Ｐゴシック" panose="020B0600070205080204" pitchFamily="50" charset="-128"/>
                          <a:ea typeface="ＭＳ Ｐゴシック" panose="020B0600070205080204" pitchFamily="50" charset="-128"/>
                        </a:rPr>
                        <a:t>措置</a:t>
                      </a:r>
                    </a:p>
                  </a:txBody>
                  <a:tcPr marL="91482" marR="91482" marT="42229" marB="42229"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a:r>
                        <a:rPr kumimoji="1" lang="ja-JP" altLang="en-US" sz="1000" u="sng" dirty="0">
                          <a:solidFill>
                            <a:srgbClr val="FF0000"/>
                          </a:solidFill>
                          <a:latin typeface="ＭＳ Ｐゴシック" panose="020B0600070205080204" pitchFamily="50" charset="-128"/>
                          <a:ea typeface="ＭＳ Ｐゴシック" panose="020B0600070205080204" pitchFamily="50" charset="-128"/>
                        </a:rPr>
                        <a:t>地方負担分の</a:t>
                      </a:r>
                      <a:r>
                        <a:rPr kumimoji="1" lang="en-US" altLang="ja-JP" sz="1000" u="sng" dirty="0">
                          <a:solidFill>
                            <a:srgbClr val="FF0000"/>
                          </a:solidFill>
                          <a:latin typeface="ＭＳ Ｐゴシック" panose="020B0600070205080204" pitchFamily="50" charset="-128"/>
                          <a:ea typeface="ＭＳ Ｐゴシック" panose="020B0600070205080204" pitchFamily="50" charset="-128"/>
                        </a:rPr>
                        <a:t>80</a:t>
                      </a:r>
                      <a:r>
                        <a:rPr kumimoji="1" lang="ja-JP" altLang="en-US" sz="1000" u="sng" dirty="0">
                          <a:solidFill>
                            <a:srgbClr val="FF0000"/>
                          </a:solidFill>
                          <a:latin typeface="ＭＳ Ｐゴシック" panose="020B0600070205080204" pitchFamily="50" charset="-128"/>
                          <a:ea typeface="ＭＳ Ｐゴシック" panose="020B0600070205080204" pitchFamily="50" charset="-128"/>
                        </a:rPr>
                        <a:t>％</a:t>
                      </a:r>
                      <a:r>
                        <a:rPr kumimoji="1" lang="ja-JP" altLang="en-US" sz="1000" dirty="0">
                          <a:solidFill>
                            <a:srgbClr val="FF0000"/>
                          </a:solidFill>
                          <a:latin typeface="ＭＳ Ｐゴシック" panose="020B0600070205080204" pitchFamily="50" charset="-128"/>
                          <a:ea typeface="ＭＳ Ｐゴシック" panose="020B0600070205080204" pitchFamily="50" charset="-128"/>
                        </a:rPr>
                        <a:t>について特別交付税措置</a:t>
                      </a:r>
                    </a:p>
                  </a:txBody>
                  <a:tcPr marL="91482" marR="91482" marT="42229" marB="42229"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r>
                        <a:rPr kumimoji="1" lang="ja-JP" altLang="en-US" sz="1000" dirty="0">
                          <a:latin typeface="ＭＳ Ｐゴシック" panose="020B0600070205080204" pitchFamily="50" charset="-128"/>
                          <a:ea typeface="ＭＳ Ｐゴシック" panose="020B0600070205080204" pitchFamily="50" charset="-128"/>
                        </a:rPr>
                        <a:t>左記に加え、</a:t>
                      </a:r>
                      <a:endParaRPr kumimoji="1" lang="en-US" altLang="ja-JP" sz="1000" dirty="0">
                        <a:latin typeface="ＭＳ Ｐゴシック" panose="020B0600070205080204" pitchFamily="50" charset="-128"/>
                        <a:ea typeface="ＭＳ Ｐゴシック" panose="020B0600070205080204" pitchFamily="50" charset="-128"/>
                      </a:endParaRPr>
                    </a:p>
                    <a:p>
                      <a:pPr algn="l"/>
                      <a:r>
                        <a:rPr kumimoji="1" lang="ja-JP" altLang="en-US" sz="1000" dirty="0">
                          <a:latin typeface="ＭＳ Ｐゴシック" panose="020B0600070205080204" pitchFamily="50" charset="-128"/>
                          <a:ea typeface="ＭＳ Ｐゴシック" panose="020B0600070205080204" pitchFamily="50" charset="-128"/>
                        </a:rPr>
                        <a:t>さらに</a:t>
                      </a:r>
                      <a:r>
                        <a:rPr kumimoji="1" lang="ja-JP" altLang="en-US" sz="1000" u="sng" dirty="0">
                          <a:latin typeface="ＭＳ Ｐゴシック" panose="020B0600070205080204" pitchFamily="50" charset="-128"/>
                          <a:ea typeface="ＭＳ Ｐゴシック" panose="020B0600070205080204" pitchFamily="50" charset="-128"/>
                        </a:rPr>
                        <a:t>残りの</a:t>
                      </a:r>
                      <a:r>
                        <a:rPr kumimoji="1" lang="en-US" altLang="ja-JP" sz="1000" u="sng" dirty="0">
                          <a:latin typeface="ＭＳ Ｐゴシック" panose="020B0600070205080204" pitchFamily="50" charset="-128"/>
                          <a:ea typeface="ＭＳ Ｐゴシック" panose="020B0600070205080204" pitchFamily="50" charset="-128"/>
                        </a:rPr>
                        <a:t>20</a:t>
                      </a:r>
                      <a:r>
                        <a:rPr kumimoji="1" lang="ja-JP" altLang="en-US" sz="1000" u="sng"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について、</a:t>
                      </a:r>
                      <a:r>
                        <a:rPr kumimoji="1" lang="ja-JP" altLang="en-US" sz="1000" u="sng" dirty="0">
                          <a:latin typeface="ＭＳ Ｐゴシック" panose="020B0600070205080204" pitchFamily="50" charset="-128"/>
                          <a:ea typeface="ＭＳ Ｐゴシック" panose="020B0600070205080204" pitchFamily="50" charset="-128"/>
                        </a:rPr>
                        <a:t>災害対策債により対処</a:t>
                      </a:r>
                      <a:r>
                        <a:rPr kumimoji="1" lang="ja-JP" altLang="en-US" sz="1000" dirty="0">
                          <a:latin typeface="ＭＳ Ｐゴシック" panose="020B0600070205080204" pitchFamily="50" charset="-128"/>
                          <a:ea typeface="ＭＳ Ｐゴシック" panose="020B0600070205080204" pitchFamily="50" charset="-128"/>
                        </a:rPr>
                        <a:t>することとし、その</a:t>
                      </a:r>
                      <a:r>
                        <a:rPr kumimoji="1" lang="ja-JP" altLang="en-US" sz="1000" u="sng" dirty="0">
                          <a:latin typeface="ＭＳ Ｐゴシック" panose="020B0600070205080204" pitchFamily="50" charset="-128"/>
                          <a:ea typeface="ＭＳ Ｐゴシック" panose="020B0600070205080204" pitchFamily="50" charset="-128"/>
                        </a:rPr>
                        <a:t>元利償還金の</a:t>
                      </a:r>
                      <a:r>
                        <a:rPr kumimoji="1" lang="en-US" altLang="ja-JP" sz="1000" u="sng" dirty="0">
                          <a:latin typeface="ＭＳ Ｐゴシック" panose="020B0600070205080204" pitchFamily="50" charset="-128"/>
                          <a:ea typeface="ＭＳ Ｐゴシック" panose="020B0600070205080204" pitchFamily="50" charset="-128"/>
                        </a:rPr>
                        <a:t>57</a:t>
                      </a:r>
                      <a:r>
                        <a:rPr kumimoji="1" lang="ja-JP" altLang="en-US" sz="1000" u="sng" dirty="0">
                          <a:latin typeface="ＭＳ Ｐゴシック" panose="020B0600070205080204" pitchFamily="50" charset="-128"/>
                          <a:ea typeface="ＭＳ Ｐゴシック" panose="020B0600070205080204" pitchFamily="50" charset="-128"/>
                        </a:rPr>
                        <a:t>％</a:t>
                      </a:r>
                      <a:r>
                        <a:rPr kumimoji="1" lang="ja-JP" altLang="en-US" sz="1000" u="none" dirty="0">
                          <a:latin typeface="ＭＳ Ｐゴシック" panose="020B0600070205080204" pitchFamily="50" charset="-128"/>
                          <a:ea typeface="ＭＳ Ｐゴシック" panose="020B0600070205080204" pitchFamily="50" charset="-128"/>
                        </a:rPr>
                        <a:t>について特別交付税措置</a:t>
                      </a:r>
                      <a:endParaRPr kumimoji="1" lang="en-US" altLang="ja-JP" sz="1000" u="none" dirty="0">
                        <a:latin typeface="ＭＳ Ｐゴシック" panose="020B0600070205080204" pitchFamily="50" charset="-128"/>
                        <a:ea typeface="ＭＳ Ｐゴシック" panose="020B0600070205080204" pitchFamily="50" charset="-128"/>
                      </a:endParaRPr>
                    </a:p>
                    <a:p>
                      <a:pPr algn="l"/>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起債充当率</a:t>
                      </a:r>
                      <a:r>
                        <a:rPr kumimoji="1" lang="en-US" altLang="ja-JP" sz="1000" dirty="0">
                          <a:latin typeface="ＭＳ Ｐゴシック" panose="020B0600070205080204" pitchFamily="50" charset="-128"/>
                          <a:ea typeface="ＭＳ Ｐゴシック" panose="020B0600070205080204" pitchFamily="50" charset="-128"/>
                        </a:rPr>
                        <a:t>100</a:t>
                      </a:r>
                      <a:r>
                        <a:rPr kumimoji="1" lang="ja-JP" altLang="en-US" sz="1000" dirty="0">
                          <a:latin typeface="ＭＳ Ｐゴシック" panose="020B0600070205080204" pitchFamily="50" charset="-128"/>
                          <a:ea typeface="ＭＳ Ｐゴシック" panose="020B0600070205080204" pitchFamily="50" charset="-128"/>
                        </a:rPr>
                        <a:t>％</a:t>
                      </a:r>
                      <a:endParaRPr kumimoji="1" lang="en-US" altLang="ja-JP" sz="1000" dirty="0">
                        <a:latin typeface="ＭＳ Ｐゴシック" panose="020B0600070205080204" pitchFamily="50" charset="-128"/>
                        <a:ea typeface="ＭＳ Ｐゴシック" panose="020B0600070205080204" pitchFamily="50" charset="-128"/>
                      </a:endParaRPr>
                    </a:p>
                  </a:txBody>
                  <a:tcPr marL="91482" marR="91482" marT="42229" marB="42229"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a:r>
                        <a:rPr kumimoji="1" lang="ja-JP" altLang="en-US" sz="1000" u="none" dirty="0">
                          <a:uFillTx/>
                          <a:latin typeface="ＭＳ Ｐゴシック" panose="020B0600070205080204" pitchFamily="50" charset="-128"/>
                          <a:ea typeface="ＭＳ Ｐゴシック" panose="020B0600070205080204" pitchFamily="50" charset="-128"/>
                        </a:rPr>
                        <a:t>（１）災害対策債の</a:t>
                      </a:r>
                      <a:r>
                        <a:rPr kumimoji="1" lang="ja-JP" altLang="en-US" sz="1000" u="sng" baseline="0" dirty="0">
                          <a:uFillTx/>
                          <a:latin typeface="ＭＳ Ｐゴシック" panose="020B0600070205080204" pitchFamily="50" charset="-128"/>
                          <a:ea typeface="ＭＳ Ｐゴシック" panose="020B0600070205080204" pitchFamily="50" charset="-128"/>
                        </a:rPr>
                        <a:t>発行要件を満たす</a:t>
                      </a:r>
                      <a:r>
                        <a:rPr kumimoji="1" lang="ja-JP" altLang="en-US" sz="1000" u="none" dirty="0">
                          <a:uFillTx/>
                          <a:latin typeface="ＭＳ Ｐゴシック" panose="020B0600070205080204" pitchFamily="50" charset="-128"/>
                          <a:ea typeface="ＭＳ Ｐゴシック" panose="020B0600070205080204" pitchFamily="50" charset="-128"/>
                        </a:rPr>
                        <a:t>場合、</a:t>
                      </a:r>
                      <a:r>
                        <a:rPr kumimoji="1" lang="ja-JP" altLang="en-US" sz="1000" u="sng" baseline="0" dirty="0">
                          <a:uFillTx/>
                          <a:latin typeface="ＭＳ Ｐゴシック" panose="020B0600070205080204" pitchFamily="50" charset="-128"/>
                          <a:ea typeface="ＭＳ Ｐゴシック" panose="020B0600070205080204" pitchFamily="50" charset="-128"/>
                        </a:rPr>
                        <a:t>元利償還金の</a:t>
                      </a:r>
                      <a:r>
                        <a:rPr kumimoji="1" lang="en-US" altLang="ja-JP" sz="1000" u="sng" baseline="0" dirty="0">
                          <a:uFillTx/>
                          <a:latin typeface="ＭＳ Ｐゴシック" panose="020B0600070205080204" pitchFamily="50" charset="-128"/>
                          <a:ea typeface="ＭＳ Ｐゴシック" panose="020B0600070205080204" pitchFamily="50" charset="-128"/>
                        </a:rPr>
                        <a:t>95</a:t>
                      </a:r>
                      <a:r>
                        <a:rPr kumimoji="1" lang="ja-JP" altLang="en-US" sz="1000" u="sng" baseline="0" dirty="0">
                          <a:uFillTx/>
                          <a:latin typeface="ＭＳ Ｐゴシック" panose="020B0600070205080204" pitchFamily="50" charset="-128"/>
                          <a:ea typeface="ＭＳ Ｐゴシック" panose="020B0600070205080204" pitchFamily="50" charset="-128"/>
                        </a:rPr>
                        <a:t>％</a:t>
                      </a:r>
                      <a:r>
                        <a:rPr kumimoji="1" lang="ja-JP" altLang="en-US" sz="1000" dirty="0">
                          <a:uFillTx/>
                          <a:latin typeface="ＭＳ Ｐゴシック" panose="020B0600070205080204" pitchFamily="50" charset="-128"/>
                          <a:ea typeface="ＭＳ Ｐゴシック" panose="020B0600070205080204" pitchFamily="50" charset="-128"/>
                        </a:rPr>
                        <a:t>について公債費方式により基準財政需要額に算入</a:t>
                      </a:r>
                      <a:endParaRPr kumimoji="1" lang="en-US" altLang="ja-JP" sz="1000" dirty="0">
                        <a:uFillTx/>
                        <a:latin typeface="ＭＳ Ｐゴシック" panose="020B0600070205080204" pitchFamily="50" charset="-128"/>
                        <a:ea typeface="ＭＳ Ｐゴシック" panose="020B0600070205080204" pitchFamily="50" charset="-128"/>
                      </a:endParaRPr>
                    </a:p>
                    <a:p>
                      <a:pPr algn="l"/>
                      <a:r>
                        <a:rPr kumimoji="1" lang="ja-JP" altLang="en-US" sz="1000" dirty="0">
                          <a:uFillTx/>
                          <a:latin typeface="ＭＳ Ｐゴシック" panose="020B0600070205080204" pitchFamily="50" charset="-128"/>
                          <a:ea typeface="ＭＳ Ｐゴシック" panose="020B0600070205080204" pitchFamily="50" charset="-128"/>
                        </a:rPr>
                        <a:t>　</a:t>
                      </a:r>
                      <a:r>
                        <a:rPr kumimoji="1" lang="en-US" altLang="ja-JP" sz="1000" dirty="0">
                          <a:uFillTx/>
                          <a:latin typeface="ＭＳ Ｐゴシック" panose="020B0600070205080204" pitchFamily="50" charset="-128"/>
                          <a:ea typeface="ＭＳ Ｐゴシック" panose="020B0600070205080204" pitchFamily="50" charset="-128"/>
                        </a:rPr>
                        <a:t>※</a:t>
                      </a:r>
                      <a:r>
                        <a:rPr kumimoji="1" lang="ja-JP" altLang="en-US" sz="1000" dirty="0">
                          <a:uFillTx/>
                          <a:latin typeface="ＭＳ Ｐゴシック" panose="020B0600070205080204" pitchFamily="50" charset="-128"/>
                          <a:ea typeface="ＭＳ Ｐゴシック" panose="020B0600070205080204" pitchFamily="50" charset="-128"/>
                        </a:rPr>
                        <a:t>起債充当率</a:t>
                      </a:r>
                      <a:r>
                        <a:rPr kumimoji="1" lang="en-US" altLang="ja-JP" sz="1000" dirty="0">
                          <a:uFillTx/>
                          <a:latin typeface="ＭＳ Ｐゴシック" panose="020B0600070205080204" pitchFamily="50" charset="-128"/>
                          <a:ea typeface="ＭＳ Ｐゴシック" panose="020B0600070205080204" pitchFamily="50" charset="-128"/>
                        </a:rPr>
                        <a:t>100</a:t>
                      </a:r>
                      <a:r>
                        <a:rPr kumimoji="1" lang="ja-JP" altLang="en-US" sz="1000" dirty="0">
                          <a:uFillTx/>
                          <a:latin typeface="ＭＳ Ｐゴシック" panose="020B0600070205080204" pitchFamily="50" charset="-128"/>
                          <a:ea typeface="ＭＳ Ｐゴシック" panose="020B0600070205080204" pitchFamily="50" charset="-128"/>
                        </a:rPr>
                        <a:t>％</a:t>
                      </a:r>
                      <a:endParaRPr kumimoji="1" lang="en-US" altLang="ja-JP" sz="1000" dirty="0">
                        <a:uFillTx/>
                        <a:latin typeface="ＭＳ Ｐゴシック" panose="020B0600070205080204" pitchFamily="50" charset="-128"/>
                        <a:ea typeface="ＭＳ Ｐゴシック" panose="020B0600070205080204" pitchFamily="50" charset="-128"/>
                      </a:endParaRPr>
                    </a:p>
                  </a:txBody>
                  <a:tcPr marL="91482" marR="91482" marT="42234" marB="42234"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rowSpan="2">
                  <a:txBody>
                    <a:bodyPr/>
                    <a:lstStyle/>
                    <a:p>
                      <a:pPr algn="l"/>
                      <a:r>
                        <a:rPr kumimoji="1" lang="ja-JP" altLang="en-US" sz="1000" u="sng" dirty="0">
                          <a:latin typeface="ＭＳ Ｐゴシック" panose="020B0600070205080204" pitchFamily="50" charset="-128"/>
                          <a:ea typeface="ＭＳ Ｐゴシック" panose="020B0600070205080204" pitchFamily="50" charset="-128"/>
                        </a:rPr>
                        <a:t>地方負担分の全額</a:t>
                      </a:r>
                      <a:r>
                        <a:rPr kumimoji="1" lang="ja-JP" altLang="en-US" sz="1000" dirty="0">
                          <a:latin typeface="ＭＳ Ｐゴシック" panose="020B0600070205080204" pitchFamily="50" charset="-128"/>
                          <a:ea typeface="ＭＳ Ｐゴシック" panose="020B0600070205080204" pitchFamily="50" charset="-128"/>
                        </a:rPr>
                        <a:t>について、</a:t>
                      </a:r>
                      <a:r>
                        <a:rPr kumimoji="1" lang="ja-JP" altLang="en-US" sz="1000" u="sng" dirty="0">
                          <a:latin typeface="ＭＳ Ｐゴシック" panose="020B0600070205080204" pitchFamily="50" charset="-128"/>
                          <a:ea typeface="ＭＳ Ｐゴシック" panose="020B0600070205080204" pitchFamily="50" charset="-128"/>
                        </a:rPr>
                        <a:t>災害対策債により対処</a:t>
                      </a:r>
                      <a:r>
                        <a:rPr kumimoji="1" lang="ja-JP" altLang="en-US" sz="1000" dirty="0">
                          <a:latin typeface="ＭＳ Ｐゴシック" panose="020B0600070205080204" pitchFamily="50" charset="-128"/>
                          <a:ea typeface="ＭＳ Ｐゴシック" panose="020B0600070205080204" pitchFamily="50" charset="-128"/>
                        </a:rPr>
                        <a:t>することとし、その</a:t>
                      </a:r>
                      <a:r>
                        <a:rPr kumimoji="1" lang="ja-JP" altLang="en-US" sz="1000" u="sng" dirty="0">
                          <a:latin typeface="ＭＳ Ｐゴシック" panose="020B0600070205080204" pitchFamily="50" charset="-128"/>
                          <a:ea typeface="ＭＳ Ｐゴシック" panose="020B0600070205080204" pitchFamily="50" charset="-128"/>
                        </a:rPr>
                        <a:t>元利償還金の</a:t>
                      </a:r>
                      <a:r>
                        <a:rPr kumimoji="1" lang="en-US" altLang="ja-JP" sz="1000" u="sng" dirty="0">
                          <a:latin typeface="ＭＳ Ｐゴシック" panose="020B0600070205080204" pitchFamily="50" charset="-128"/>
                          <a:ea typeface="ＭＳ Ｐゴシック" panose="020B0600070205080204" pitchFamily="50" charset="-128"/>
                        </a:rPr>
                        <a:t>95</a:t>
                      </a:r>
                      <a:r>
                        <a:rPr kumimoji="1" lang="ja-JP" altLang="en-US" sz="1000" u="sng"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について特別交付税措置</a:t>
                      </a:r>
                      <a:endParaRPr kumimoji="1" lang="en-US" altLang="ja-JP" sz="1000" dirty="0">
                        <a:latin typeface="ＭＳ Ｐゴシック" panose="020B0600070205080204" pitchFamily="50" charset="-128"/>
                        <a:ea typeface="ＭＳ Ｐゴシック" panose="020B0600070205080204" pitchFamily="50" charset="-128"/>
                      </a:endParaRPr>
                    </a:p>
                    <a:p>
                      <a:pPr algn="l"/>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起債充当率</a:t>
                      </a:r>
                      <a:r>
                        <a:rPr kumimoji="1" lang="en-US" altLang="ja-JP" sz="1000" dirty="0">
                          <a:latin typeface="ＭＳ Ｐゴシック" panose="020B0600070205080204" pitchFamily="50" charset="-128"/>
                          <a:ea typeface="ＭＳ Ｐゴシック" panose="020B0600070205080204" pitchFamily="50" charset="-128"/>
                        </a:rPr>
                        <a:t>100</a:t>
                      </a:r>
                      <a:r>
                        <a:rPr kumimoji="1" lang="ja-JP" altLang="en-US" sz="1000" dirty="0">
                          <a:latin typeface="ＭＳ Ｐゴシック" panose="020B0600070205080204" pitchFamily="50" charset="-128"/>
                          <a:ea typeface="ＭＳ Ｐゴシック" panose="020B0600070205080204" pitchFamily="50" charset="-128"/>
                        </a:rPr>
                        <a:t>％</a:t>
                      </a:r>
                      <a:endParaRPr kumimoji="1" lang="en-US" altLang="ja-JP" sz="1000" dirty="0">
                        <a:latin typeface="ＭＳ Ｐゴシック" panose="020B0600070205080204" pitchFamily="50" charset="-128"/>
                        <a:ea typeface="ＭＳ Ｐゴシック" panose="020B0600070205080204" pitchFamily="50" charset="-128"/>
                      </a:endParaRPr>
                    </a:p>
                  </a:txBody>
                  <a:tcPr marL="91482" marR="91482" marT="42229" marB="422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a:r>
                        <a:rPr kumimoji="1" lang="ja-JP" altLang="en-US" sz="1000" u="sng" dirty="0">
                          <a:latin typeface="ＭＳ Ｐゴシック" panose="020B0600070205080204" pitchFamily="50" charset="-128"/>
                          <a:ea typeface="ＭＳ Ｐゴシック" panose="020B0600070205080204" pitchFamily="50" charset="-128"/>
                        </a:rPr>
                        <a:t>地方負担分の全額</a:t>
                      </a:r>
                      <a:r>
                        <a:rPr kumimoji="1" lang="ja-JP" altLang="en-US" sz="1000" dirty="0">
                          <a:latin typeface="ＭＳ Ｐゴシック" panose="020B0600070205080204" pitchFamily="50" charset="-128"/>
                          <a:ea typeface="ＭＳ Ｐゴシック" panose="020B0600070205080204" pitchFamily="50" charset="-128"/>
                        </a:rPr>
                        <a:t>について、</a:t>
                      </a:r>
                      <a:r>
                        <a:rPr kumimoji="1" lang="ja-JP" altLang="en-US" sz="1000" u="sng" dirty="0">
                          <a:latin typeface="ＭＳ Ｐゴシック" panose="020B0600070205080204" pitchFamily="50" charset="-128"/>
                          <a:ea typeface="ＭＳ Ｐゴシック" panose="020B0600070205080204" pitchFamily="50" charset="-128"/>
                        </a:rPr>
                        <a:t>震災復興特別交付税</a:t>
                      </a:r>
                      <a:r>
                        <a:rPr kumimoji="1" lang="ja-JP" altLang="en-US" sz="1000" dirty="0">
                          <a:latin typeface="ＭＳ Ｐゴシック" panose="020B0600070205080204" pitchFamily="50" charset="-128"/>
                          <a:ea typeface="ＭＳ Ｐゴシック" panose="020B0600070205080204" pitchFamily="50" charset="-128"/>
                        </a:rPr>
                        <a:t>により措置</a:t>
                      </a:r>
                    </a:p>
                  </a:txBody>
                  <a:tcPr marL="91482" marR="91482" marT="42229" marB="422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10004"/>
                  </a:ext>
                </a:extLst>
              </a:tr>
              <a:tr h="66117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uFillTx/>
                          <a:latin typeface="ＭＳ Ｐゴシック" panose="020B0600070205080204" pitchFamily="50" charset="-128"/>
                          <a:ea typeface="ＭＳ Ｐゴシック" panose="020B0600070205080204" pitchFamily="50" charset="-128"/>
                        </a:rPr>
                        <a:t>（２）災害対策債の</a:t>
                      </a:r>
                      <a:r>
                        <a:rPr kumimoji="1" lang="ja-JP" altLang="en-US" sz="1000" u="sng" baseline="0" dirty="0">
                          <a:uFillTx/>
                          <a:latin typeface="ＭＳ Ｐゴシック" panose="020B0600070205080204" pitchFamily="50" charset="-128"/>
                          <a:ea typeface="ＭＳ Ｐゴシック" panose="020B0600070205080204" pitchFamily="50" charset="-128"/>
                        </a:rPr>
                        <a:t>発行要件を満たさない</a:t>
                      </a:r>
                      <a:endParaRPr kumimoji="1" lang="en-US" altLang="ja-JP" sz="1000" u="sng" baseline="0" dirty="0">
                        <a:uFillTx/>
                        <a:latin typeface="ＭＳ Ｐゴシック" panose="020B0600070205080204" pitchFamily="50" charset="-128"/>
                        <a:ea typeface="ＭＳ Ｐゴシック" panose="020B060007020508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uFillTx/>
                          <a:latin typeface="ＭＳ Ｐゴシック" panose="020B0600070205080204" pitchFamily="50" charset="-128"/>
                          <a:ea typeface="ＭＳ Ｐゴシック" panose="020B0600070205080204" pitchFamily="50" charset="-128"/>
                        </a:rPr>
                        <a:t>場合、</a:t>
                      </a:r>
                      <a:r>
                        <a:rPr kumimoji="1" lang="ja-JP" altLang="en-US" sz="1000" u="sng" baseline="0" dirty="0">
                          <a:uFillTx/>
                          <a:latin typeface="ＭＳ Ｐゴシック" panose="020B0600070205080204" pitchFamily="50" charset="-128"/>
                          <a:ea typeface="ＭＳ Ｐゴシック" panose="020B0600070205080204" pitchFamily="50" charset="-128"/>
                        </a:rPr>
                        <a:t>地方負担額の</a:t>
                      </a:r>
                      <a:r>
                        <a:rPr kumimoji="1" lang="en-US" altLang="ja-JP" sz="1000" u="sng" baseline="0" dirty="0">
                          <a:uFillTx/>
                          <a:latin typeface="ＭＳ Ｐゴシック" panose="020B0600070205080204" pitchFamily="50" charset="-128"/>
                          <a:ea typeface="ＭＳ Ｐゴシック" panose="020B0600070205080204" pitchFamily="50" charset="-128"/>
                        </a:rPr>
                        <a:t>95</a:t>
                      </a:r>
                      <a:r>
                        <a:rPr kumimoji="1" lang="ja-JP" altLang="en-US" sz="1000" u="sng" baseline="0" dirty="0">
                          <a:uFillTx/>
                          <a:latin typeface="ＭＳ Ｐゴシック" panose="020B0600070205080204" pitchFamily="50" charset="-128"/>
                          <a:ea typeface="ＭＳ Ｐゴシック" panose="020B0600070205080204" pitchFamily="50" charset="-128"/>
                        </a:rPr>
                        <a:t>％</a:t>
                      </a:r>
                      <a:r>
                        <a:rPr kumimoji="1" lang="ja-JP" altLang="en-US" sz="1000" u="none" dirty="0">
                          <a:uFillTx/>
                          <a:latin typeface="ＭＳ Ｐゴシック" panose="020B0600070205080204" pitchFamily="50" charset="-128"/>
                          <a:ea typeface="ＭＳ Ｐゴシック" panose="020B0600070205080204" pitchFamily="50" charset="-128"/>
                        </a:rPr>
                        <a:t>について</a:t>
                      </a:r>
                      <a:r>
                        <a:rPr kumimoji="1" lang="ja-JP" altLang="en-US" sz="1000" dirty="0">
                          <a:uFillTx/>
                          <a:latin typeface="ＭＳ Ｐゴシック" panose="020B0600070205080204" pitchFamily="50" charset="-128"/>
                          <a:ea typeface="ＭＳ Ｐゴシック" panose="020B0600070205080204" pitchFamily="50" charset="-128"/>
                        </a:rPr>
                        <a:t>特別交付税措置</a:t>
                      </a:r>
                      <a:endParaRPr kumimoji="1" lang="en-US" altLang="ja-JP" sz="1000" dirty="0">
                        <a:uFillTx/>
                        <a:latin typeface="ＭＳ Ｐゴシック" panose="020B0600070205080204" pitchFamily="50" charset="-128"/>
                        <a:ea typeface="ＭＳ Ｐゴシック" panose="020B0600070205080204" pitchFamily="50" charset="-128"/>
                      </a:endParaRPr>
                    </a:p>
                  </a:txBody>
                  <a:tcPr marL="91482" marR="91482" marT="42234" marB="42234"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h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5"/>
                  </a:ext>
                </a:extLst>
              </a:tr>
              <a:tr h="464295">
                <a:tc>
                  <a:txBody>
                    <a:bodyPr/>
                    <a:lstStyle/>
                    <a:p>
                      <a:pPr algn="ctr"/>
                      <a:endParaRPr kumimoji="1" lang="ja-JP" altLang="en-US" sz="1100" b="1" dirty="0">
                        <a:latin typeface="ＭＳ Ｐゴシック" panose="020B0600070205080204" pitchFamily="50" charset="-128"/>
                        <a:ea typeface="ＭＳ Ｐゴシック" panose="020B0600070205080204" pitchFamily="50" charset="-128"/>
                      </a:endParaRPr>
                    </a:p>
                  </a:txBody>
                  <a:tcPr marL="91482" marR="91482" marT="42229" marB="42229"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8E8"/>
                    </a:solidFill>
                  </a:tcPr>
                </a:tc>
                <a:tc>
                  <a:txBody>
                    <a:bodyPr/>
                    <a:lstStyle/>
                    <a:p>
                      <a:pPr algn="ctr"/>
                      <a:r>
                        <a:rPr kumimoji="1" lang="en-US" altLang="ja-JP" sz="1500" b="1" dirty="0">
                          <a:solidFill>
                            <a:srgbClr val="FF0000"/>
                          </a:solidFill>
                          <a:latin typeface="ＭＳ Ｐゴシック" panose="020B0600070205080204" pitchFamily="50" charset="-128"/>
                          <a:ea typeface="ＭＳ Ｐゴシック" panose="020B0600070205080204" pitchFamily="50" charset="-128"/>
                        </a:rPr>
                        <a:t>90</a:t>
                      </a:r>
                      <a:r>
                        <a:rPr kumimoji="1" lang="ja-JP" altLang="en-US" sz="1100" b="1" dirty="0">
                          <a:solidFill>
                            <a:srgbClr val="FF0000"/>
                          </a:solidFill>
                          <a:latin typeface="ＭＳ Ｐゴシック" panose="020B0600070205080204" pitchFamily="50" charset="-128"/>
                          <a:ea typeface="ＭＳ Ｐゴシック" panose="020B0600070205080204" pitchFamily="50" charset="-128"/>
                        </a:rPr>
                        <a:t>％</a:t>
                      </a:r>
                      <a:endParaRPr kumimoji="1" lang="en-US" altLang="ja-JP" sz="1100" b="1" dirty="0">
                        <a:solidFill>
                          <a:srgbClr val="FF0000"/>
                        </a:solidFill>
                        <a:latin typeface="ＭＳ Ｐゴシック" panose="020B0600070205080204" pitchFamily="50" charset="-128"/>
                        <a:ea typeface="ＭＳ Ｐゴシック" panose="020B0600070205080204" pitchFamily="50" charset="-128"/>
                      </a:endParaRPr>
                    </a:p>
                  </a:txBody>
                  <a:tcPr marL="91482" marR="91482" marT="42229" marB="42229"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p>
                      <a:pPr algn="ctr"/>
                      <a:r>
                        <a:rPr kumimoji="1" lang="en-US" altLang="ja-JP" sz="1500" b="1" dirty="0">
                          <a:solidFill>
                            <a:srgbClr val="FF0000"/>
                          </a:solidFill>
                          <a:latin typeface="ＭＳ Ｐゴシック" panose="020B0600070205080204" pitchFamily="50" charset="-128"/>
                          <a:ea typeface="ＭＳ Ｐゴシック" panose="020B0600070205080204" pitchFamily="50" charset="-128"/>
                        </a:rPr>
                        <a:t>95.7</a:t>
                      </a:r>
                      <a:r>
                        <a:rPr kumimoji="1" lang="ja-JP" altLang="en-US" sz="1100" b="1" dirty="0">
                          <a:solidFill>
                            <a:srgbClr val="FF0000"/>
                          </a:solidFill>
                          <a:latin typeface="ＭＳ Ｐゴシック" panose="020B0600070205080204" pitchFamily="50" charset="-128"/>
                          <a:ea typeface="ＭＳ Ｐゴシック" panose="020B0600070205080204" pitchFamily="50" charset="-128"/>
                        </a:rPr>
                        <a:t>％</a:t>
                      </a:r>
                      <a:endParaRPr kumimoji="1" lang="en-US" altLang="ja-JP" sz="1100" b="1" dirty="0">
                        <a:solidFill>
                          <a:srgbClr val="FF0000"/>
                        </a:solidFill>
                        <a:latin typeface="ＭＳ Ｐゴシック" panose="020B0600070205080204" pitchFamily="50" charset="-128"/>
                        <a:ea typeface="ＭＳ Ｐゴシック" panose="020B0600070205080204" pitchFamily="50" charset="-128"/>
                      </a:endParaRPr>
                    </a:p>
                  </a:txBody>
                  <a:tcPr marL="91482" marR="91482" marT="42229" marB="42229"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D0D8E8"/>
                    </a:solidFill>
                  </a:tcPr>
                </a:tc>
                <a:tc>
                  <a:txBody>
                    <a:bodyPr/>
                    <a:lstStyle/>
                    <a:p>
                      <a:pPr algn="ctr"/>
                      <a:r>
                        <a:rPr kumimoji="1" lang="en-US" altLang="ja-JP" sz="1500" dirty="0">
                          <a:latin typeface="ＭＳ Ｐゴシック" panose="020B0600070205080204" pitchFamily="50" charset="-128"/>
                          <a:ea typeface="ＭＳ Ｐゴシック" panose="020B0600070205080204" pitchFamily="50" charset="-128"/>
                        </a:rPr>
                        <a:t>97.5</a:t>
                      </a:r>
                      <a:r>
                        <a:rPr kumimoji="1" lang="ja-JP" altLang="en-US" sz="1100" dirty="0">
                          <a:latin typeface="ＭＳ Ｐゴシック" panose="020B0600070205080204" pitchFamily="50" charset="-128"/>
                          <a:ea typeface="ＭＳ Ｐゴシック" panose="020B0600070205080204" pitchFamily="50" charset="-128"/>
                        </a:rPr>
                        <a:t>％</a:t>
                      </a:r>
                      <a:endParaRPr kumimoji="1" lang="en-US" altLang="ja-JP" sz="1100" dirty="0">
                        <a:latin typeface="ＭＳ Ｐゴシック" panose="020B0600070205080204" pitchFamily="50" charset="-128"/>
                        <a:ea typeface="ＭＳ Ｐゴシック" panose="020B0600070205080204" pitchFamily="50" charset="-128"/>
                      </a:endParaRPr>
                    </a:p>
                  </a:txBody>
                  <a:tcPr marL="91482" marR="91482" marT="42234" marB="42234"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8E8"/>
                    </a:solidFill>
                  </a:tcPr>
                </a:tc>
                <a:tc>
                  <a:txBody>
                    <a:bodyPr/>
                    <a:lstStyle/>
                    <a:p>
                      <a:pPr algn="ctr"/>
                      <a:r>
                        <a:rPr kumimoji="1" lang="ja-JP" altLang="en-US" sz="1100" dirty="0">
                          <a:latin typeface="ＭＳ Ｐゴシック" panose="020B0600070205080204" pitchFamily="50" charset="-128"/>
                          <a:ea typeface="ＭＳ Ｐゴシック" panose="020B0600070205080204" pitchFamily="50" charset="-128"/>
                        </a:rPr>
                        <a:t>最大</a:t>
                      </a:r>
                      <a:r>
                        <a:rPr kumimoji="1" lang="en-US" altLang="ja-JP" sz="1500" dirty="0">
                          <a:latin typeface="ＭＳ Ｐゴシック" panose="020B0600070205080204" pitchFamily="50" charset="-128"/>
                          <a:ea typeface="ＭＳ Ｐゴシック" panose="020B0600070205080204" pitchFamily="50" charset="-128"/>
                        </a:rPr>
                        <a:t>99.7</a:t>
                      </a:r>
                      <a:r>
                        <a:rPr kumimoji="1" lang="ja-JP" altLang="en-US" sz="11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a:t>
                      </a:r>
                      <a:endParaRPr kumimoji="1" lang="en-US" altLang="ja-JP" sz="1000" dirty="0">
                        <a:latin typeface="ＭＳ Ｐゴシック" panose="020B0600070205080204" pitchFamily="50" charset="-128"/>
                        <a:ea typeface="ＭＳ Ｐゴシック" panose="020B0600070205080204" pitchFamily="50" charset="-128"/>
                      </a:endParaRPr>
                    </a:p>
                    <a:p>
                      <a:pPr algn="ct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環境省試算に基づく</a:t>
                      </a:r>
                      <a:endParaRPr kumimoji="1" lang="en-US" altLang="ja-JP" sz="1000" dirty="0">
                        <a:latin typeface="ＭＳ Ｐゴシック" panose="020B0600070205080204" pitchFamily="50" charset="-128"/>
                        <a:ea typeface="ＭＳ Ｐゴシック" panose="020B0600070205080204" pitchFamily="50" charset="-128"/>
                      </a:endParaRPr>
                    </a:p>
                  </a:txBody>
                  <a:tcPr marL="91482" marR="91482" marT="42234" marB="42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8E8"/>
                    </a:solidFill>
                  </a:tcPr>
                </a:tc>
                <a:tc>
                  <a:txBody>
                    <a:bodyPr/>
                    <a:lstStyle/>
                    <a:p>
                      <a:pPr algn="ctr"/>
                      <a:r>
                        <a:rPr kumimoji="1" lang="en-US" altLang="ja-JP" sz="1500" dirty="0">
                          <a:latin typeface="ＭＳ Ｐゴシック" panose="020B0600070205080204" pitchFamily="50" charset="-128"/>
                          <a:ea typeface="ＭＳ Ｐゴシック" panose="020B0600070205080204" pitchFamily="50" charset="-128"/>
                        </a:rPr>
                        <a:t>97.5</a:t>
                      </a:r>
                      <a:r>
                        <a:rPr kumimoji="1" lang="ja-JP" altLang="en-US" sz="1100" dirty="0">
                          <a:latin typeface="ＭＳ Ｐゴシック" panose="020B0600070205080204" pitchFamily="50" charset="-128"/>
                          <a:ea typeface="ＭＳ Ｐゴシック" panose="020B0600070205080204" pitchFamily="50" charset="-128"/>
                        </a:rPr>
                        <a:t>％</a:t>
                      </a:r>
                      <a:endParaRPr kumimoji="1" lang="en-US" altLang="ja-JP" sz="1100" dirty="0">
                        <a:latin typeface="ＭＳ Ｐゴシック" panose="020B0600070205080204" pitchFamily="50" charset="-128"/>
                        <a:ea typeface="ＭＳ Ｐゴシック" panose="020B0600070205080204" pitchFamily="50" charset="-128"/>
                      </a:endParaRPr>
                    </a:p>
                  </a:txBody>
                  <a:tcPr marL="91482" marR="91482" marT="42229" marB="422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8E8"/>
                    </a:solidFill>
                  </a:tcPr>
                </a:tc>
                <a:tc>
                  <a:txBody>
                    <a:bodyPr/>
                    <a:lstStyle/>
                    <a:p>
                      <a:pPr algn="ctr"/>
                      <a:r>
                        <a:rPr kumimoji="1" lang="en-US" altLang="ja-JP" sz="1500" dirty="0">
                          <a:latin typeface="ＭＳ Ｐゴシック" panose="020B0600070205080204" pitchFamily="50" charset="-128"/>
                          <a:ea typeface="ＭＳ Ｐゴシック" panose="020B0600070205080204" pitchFamily="50" charset="-128"/>
                        </a:rPr>
                        <a:t>100</a:t>
                      </a:r>
                      <a:r>
                        <a:rPr kumimoji="1" lang="ja-JP" altLang="en-US" sz="1100" dirty="0">
                          <a:latin typeface="ＭＳ Ｐゴシック" panose="020B0600070205080204" pitchFamily="50" charset="-128"/>
                          <a:ea typeface="ＭＳ Ｐゴシック" panose="020B0600070205080204" pitchFamily="50" charset="-128"/>
                        </a:rPr>
                        <a:t>％</a:t>
                      </a:r>
                      <a:endParaRPr kumimoji="1" lang="en-US" altLang="ja-JP" sz="1100" dirty="0">
                        <a:latin typeface="ＭＳ Ｐゴシック" panose="020B0600070205080204" pitchFamily="50" charset="-128"/>
                        <a:ea typeface="ＭＳ Ｐゴシック" panose="020B0600070205080204" pitchFamily="50" charset="-128"/>
                      </a:endParaRPr>
                    </a:p>
                  </a:txBody>
                  <a:tcPr marL="91482" marR="91482" marT="42229" marB="422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8E8"/>
                    </a:solidFill>
                  </a:tcPr>
                </a:tc>
                <a:extLst>
                  <a:ext uri="{0D108BD9-81ED-4DB2-BD59-A6C34878D82A}">
                    <a16:rowId xmlns:a16="http://schemas.microsoft.com/office/drawing/2014/main" val="10006"/>
                  </a:ext>
                </a:extLst>
              </a:tr>
            </a:tbl>
          </a:graphicData>
        </a:graphic>
      </p:graphicFrame>
      <p:sp>
        <p:nvSpPr>
          <p:cNvPr id="5" name="テキスト ボックス 4"/>
          <p:cNvSpPr txBox="1"/>
          <p:nvPr/>
        </p:nvSpPr>
        <p:spPr>
          <a:xfrm>
            <a:off x="407057" y="537605"/>
            <a:ext cx="9091887" cy="731551"/>
          </a:xfrm>
          <a:prstGeom prst="rect">
            <a:avLst/>
          </a:prstGeom>
          <a:solidFill>
            <a:srgbClr val="D0D8E8"/>
          </a:solidFill>
        </p:spPr>
        <p:txBody>
          <a:bodyPr wrap="square" lIns="84396" tIns="42198" rIns="84396" bIns="42198">
            <a:spAutoFit/>
          </a:bodyPr>
          <a:lstStyle/>
          <a:p>
            <a:pPr defTabSz="844083">
              <a:defRPr/>
            </a:pPr>
            <a:r>
              <a:rPr lang="ja-JP" altLang="en-US" sz="1400" dirty="0">
                <a:solidFill>
                  <a:prstClr val="black"/>
                </a:solidFill>
                <a:latin typeface="ＭＳ Ｐゴシック" panose="020B0600070205080204" pitchFamily="50" charset="-128"/>
                <a:ea typeface="ＭＳ Ｐゴシック" panose="020B0600070205080204" pitchFamily="50" charset="-128"/>
              </a:rPr>
              <a:t>災害等廃棄物処理事業は、市町村（一部事務組合・広域連合を含む）が</a:t>
            </a:r>
            <a:r>
              <a:rPr lang="ja-JP" altLang="en-US" sz="1400" b="1" u="sng" dirty="0">
                <a:solidFill>
                  <a:prstClr val="black"/>
                </a:solidFill>
                <a:latin typeface="ＭＳ Ｐゴシック" panose="020B0600070205080204" pitchFamily="50" charset="-128"/>
                <a:ea typeface="ＭＳ Ｐゴシック" panose="020B0600070205080204" pitchFamily="50" charset="-128"/>
              </a:rPr>
              <a:t>災害その他の事由のために実施した廃棄物の収集・運搬及び処分に係る事業</a:t>
            </a:r>
            <a:r>
              <a:rPr lang="ja-JP" altLang="en-US" sz="1400" dirty="0">
                <a:solidFill>
                  <a:prstClr val="black"/>
                </a:solidFill>
                <a:latin typeface="ＭＳ Ｐゴシック" panose="020B0600070205080204" pitchFamily="50" charset="-128"/>
                <a:ea typeface="ＭＳ Ｐゴシック" panose="020B0600070205080204" pitchFamily="50" charset="-128"/>
              </a:rPr>
              <a:t>であり、「廃棄物の処理及び清掃に関する法律」第</a:t>
            </a:r>
            <a:r>
              <a:rPr lang="en-US" altLang="ja-JP" sz="1400" dirty="0">
                <a:solidFill>
                  <a:prstClr val="black"/>
                </a:solidFill>
                <a:latin typeface="ＭＳ Ｐゴシック" panose="020B0600070205080204" pitchFamily="50" charset="-128"/>
                <a:ea typeface="ＭＳ Ｐゴシック" panose="020B0600070205080204" pitchFamily="50" charset="-128"/>
              </a:rPr>
              <a:t>22</a:t>
            </a:r>
            <a:r>
              <a:rPr lang="ja-JP" altLang="en-US" sz="1400" dirty="0">
                <a:solidFill>
                  <a:prstClr val="black"/>
                </a:solidFill>
                <a:latin typeface="ＭＳ Ｐゴシック" panose="020B0600070205080204" pitchFamily="50" charset="-128"/>
                <a:ea typeface="ＭＳ Ｐゴシック" panose="020B0600070205080204" pitchFamily="50" charset="-128"/>
              </a:rPr>
              <a:t>条の規定に基づき、市町村に対し国庫補助を行うものである。</a:t>
            </a:r>
          </a:p>
        </p:txBody>
      </p:sp>
      <p:sp>
        <p:nvSpPr>
          <p:cNvPr id="3" name="スライド番号プレースホルダー 3">
            <a:extLst>
              <a:ext uri="{FF2B5EF4-FFF2-40B4-BE49-F238E27FC236}">
                <a16:creationId xmlns:a16="http://schemas.microsoft.com/office/drawing/2014/main" id="{1F401AF6-BBCA-D246-5905-E73F7C6A5900}"/>
              </a:ext>
            </a:extLst>
          </p:cNvPr>
          <p:cNvSpPr>
            <a:spLocks noGrp="1"/>
          </p:cNvSpPr>
          <p:nvPr>
            <p:ph type="sldNum" sz="quarter" idx="12"/>
          </p:nvPr>
        </p:nvSpPr>
        <p:spPr>
          <a:xfrm>
            <a:off x="7410306" y="6503970"/>
            <a:ext cx="2228850" cy="365125"/>
          </a:xfrm>
        </p:spPr>
        <p:txBody>
          <a:bodyPr/>
          <a:lstStyle/>
          <a:p>
            <a:r>
              <a:rPr kumimoji="1" lang="ja-JP" altLang="en-US" dirty="0"/>
              <a:t>２７</a:t>
            </a:r>
          </a:p>
        </p:txBody>
      </p:sp>
    </p:spTree>
    <p:extLst>
      <p:ext uri="{BB962C8B-B14F-4D97-AF65-F5344CB8AC3E}">
        <p14:creationId xmlns:p14="http://schemas.microsoft.com/office/powerpoint/2010/main" val="4209653215"/>
      </p:ext>
    </p:extLst>
  </p:cSld>
  <p:clrMapOvr>
    <a:masterClrMapping/>
  </p:clrMapOvr>
  <mc:AlternateContent xmlns:mc="http://schemas.openxmlformats.org/markup-compatibility/2006" xmlns:p14="http://schemas.microsoft.com/office/powerpoint/2010/main">
    <mc:Choice Requires="p14">
      <p:transition spd="slow" p14:dur="2000" advTm="84603"/>
    </mc:Choice>
    <mc:Fallback xmlns="">
      <p:transition spd="slow" advTm="8460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1"/>
          <p:cNvSpPr txBox="1">
            <a:spLocks/>
          </p:cNvSpPr>
          <p:nvPr/>
        </p:nvSpPr>
        <p:spPr bwMode="auto">
          <a:xfrm>
            <a:off x="566051" y="1895588"/>
            <a:ext cx="8773899" cy="48457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rtlCol="0" anchor="t" anchorCtr="0" compatLnSpc="1">
            <a:prstTxWarp prst="textNoShape">
              <a:avLst/>
            </a:prstTxWarp>
            <a:noAutofit/>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umimoji="1" sz="2000"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252052" indent="-252052" algn="just" defTabSz="844083" eaLnBrk="1" fontAlgn="auto" hangingPunct="1">
              <a:spcAft>
                <a:spcPts val="0"/>
              </a:spcAft>
              <a:buClrTx/>
              <a:buFont typeface="Wingdings" pitchFamily="2" charset="2"/>
              <a:buChar char="Ø"/>
              <a:defRPr/>
            </a:pPr>
            <a:r>
              <a:rPr lang="ja-JP" altLang="en-US" sz="1800" dirty="0">
                <a:solidFill>
                  <a:prstClr val="black"/>
                </a:solidFill>
                <a:latin typeface="ＤＦ平成ゴシック体W5" pitchFamily="49" charset="-128"/>
                <a:ea typeface="ＤＦ平成ゴシック体W5" pitchFamily="49" charset="-128"/>
              </a:rPr>
              <a:t>廃棄物処理施設災害復旧事業</a:t>
            </a:r>
            <a:endParaRPr lang="en-US" altLang="ja-JP" sz="18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endParaRPr lang="en-US" altLang="ja-JP" sz="14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r>
              <a:rPr lang="ja-JP" altLang="en-US" sz="1500" dirty="0">
                <a:solidFill>
                  <a:prstClr val="black"/>
                </a:solidFill>
                <a:latin typeface="ＤＦ平成ゴシック体W5" pitchFamily="49" charset="-128"/>
                <a:ea typeface="ＤＦ平成ゴシック体W5" pitchFamily="49" charset="-128"/>
              </a:rPr>
              <a:t>（概要）</a:t>
            </a:r>
          </a:p>
          <a:p>
            <a:pPr marL="0" indent="0" algn="just" defTabSz="844083" eaLnBrk="1" fontAlgn="auto" hangingPunct="1">
              <a:spcAft>
                <a:spcPts val="0"/>
              </a:spcAft>
              <a:buClrTx/>
              <a:buNone/>
              <a:defRPr/>
            </a:pPr>
            <a:r>
              <a:rPr lang="ja-JP" altLang="en-US" sz="1500" dirty="0">
                <a:solidFill>
                  <a:prstClr val="black"/>
                </a:solidFill>
                <a:latin typeface="ＤＦ平成ゴシック体W5" pitchFamily="49" charset="-128"/>
                <a:ea typeface="ＤＦ平成ゴシック体W5" pitchFamily="49" charset="-128"/>
              </a:rPr>
              <a:t>　暴風、洪水、高潮、地震、台風等その他の異常な天然現象により被害を受けた廃棄物処理施設を原形に復旧する事業並びに応急復旧事業に係る費用について、「廃棄物処理施設災害復旧事業補助金」により被災施設等を財政的に支援。</a:t>
            </a:r>
            <a:endParaRPr lang="en-US" altLang="ja-JP" sz="15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endParaRPr lang="ja-JP" altLang="en-US" sz="15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r>
              <a:rPr lang="ja-JP" altLang="en-US" sz="1500" b="1" u="sng" dirty="0">
                <a:solidFill>
                  <a:srgbClr val="FF0000"/>
                </a:solidFill>
                <a:latin typeface="ＤＦ平成ゴシック体W5" pitchFamily="49" charset="-128"/>
                <a:ea typeface="ＤＦ平成ゴシック体W5" pitchFamily="49" charset="-128"/>
              </a:rPr>
              <a:t>①対象となる事業主体　　都道府県、市町村等（一部事務組合を含む）所有の廃棄物処理施設</a:t>
            </a:r>
            <a:endParaRPr lang="en-US" altLang="ja-JP" sz="1500" b="1" u="sng" dirty="0">
              <a:solidFill>
                <a:srgbClr val="FF0000"/>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endParaRPr lang="ja-JP" altLang="en-US" sz="1500" b="1" u="sng" dirty="0">
              <a:solidFill>
                <a:srgbClr val="FF0000"/>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r>
              <a:rPr lang="ja-JP" altLang="en-US" sz="1500" b="1" dirty="0">
                <a:solidFill>
                  <a:srgbClr val="FF0000"/>
                </a:solidFill>
                <a:latin typeface="ＤＦ平成ゴシック体W5" pitchFamily="49" charset="-128"/>
                <a:ea typeface="ＤＦ平成ゴシック体W5" pitchFamily="49" charset="-128"/>
              </a:rPr>
              <a:t>②補 助 率　　被災施設を原形に復旧する事業及び応急復旧事業に要した総事業費の１／２</a:t>
            </a:r>
            <a:endParaRPr lang="en-US" altLang="ja-JP" sz="1500" b="1" dirty="0">
              <a:solidFill>
                <a:srgbClr val="FF0000"/>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endParaRPr lang="ja-JP" altLang="en-US" sz="1500" dirty="0">
              <a:solidFill>
                <a:prstClr val="black"/>
              </a:solidFill>
              <a:latin typeface="ＤＦ平成ゴシック体W5" pitchFamily="49" charset="-128"/>
              <a:ea typeface="ＤＦ平成ゴシック体W5" pitchFamily="49" charset="-128"/>
            </a:endParaRPr>
          </a:p>
          <a:p>
            <a:pPr marL="0" indent="0" algn="just" defTabSz="844083" eaLnBrk="1" fontAlgn="auto" hangingPunct="1">
              <a:spcAft>
                <a:spcPts val="0"/>
              </a:spcAft>
              <a:buClrTx/>
              <a:buNone/>
              <a:defRPr/>
            </a:pPr>
            <a:r>
              <a:rPr lang="ja-JP" altLang="en-US" sz="1500" dirty="0">
                <a:solidFill>
                  <a:prstClr val="black"/>
                </a:solidFill>
                <a:latin typeface="ＤＦ平成ゴシック体W5" pitchFamily="49" charset="-128"/>
                <a:ea typeface="ＤＦ平成ゴシック体W5" pitchFamily="49" charset="-128"/>
              </a:rPr>
              <a:t>③補助根拠　　平成</a:t>
            </a:r>
            <a:r>
              <a:rPr lang="en-US" altLang="ja-JP" sz="1500" dirty="0">
                <a:solidFill>
                  <a:prstClr val="black"/>
                </a:solidFill>
                <a:latin typeface="ＤＦ平成ゴシック体W5" pitchFamily="49" charset="-128"/>
                <a:ea typeface="ＤＦ平成ゴシック体W5" pitchFamily="49" charset="-128"/>
              </a:rPr>
              <a:t>26</a:t>
            </a:r>
            <a:r>
              <a:rPr lang="ja-JP" altLang="en-US" sz="1500" dirty="0">
                <a:solidFill>
                  <a:prstClr val="black"/>
                </a:solidFill>
                <a:latin typeface="ＤＦ平成ゴシック体W5" pitchFamily="49" charset="-128"/>
                <a:ea typeface="ＤＦ平成ゴシック体W5" pitchFamily="49" charset="-128"/>
              </a:rPr>
              <a:t>年度予算から当初予算に計上</a:t>
            </a:r>
          </a:p>
          <a:p>
            <a:pPr marL="0" indent="0" algn="just" defTabSz="844083" eaLnBrk="1" fontAlgn="auto" hangingPunct="1">
              <a:spcAft>
                <a:spcPts val="0"/>
              </a:spcAft>
              <a:buClrTx/>
              <a:buNone/>
              <a:defRPr/>
            </a:pPr>
            <a:endParaRPr lang="en-US" altLang="ja-JP" sz="1662" dirty="0">
              <a:solidFill>
                <a:prstClr val="black"/>
              </a:solidFill>
              <a:latin typeface="ＤＦ平成ゴシック体W5" pitchFamily="49" charset="-128"/>
              <a:ea typeface="ＤＦ平成ゴシック体W5" pitchFamily="49" charset="-128"/>
            </a:endParaRPr>
          </a:p>
        </p:txBody>
      </p:sp>
      <p:sp>
        <p:nvSpPr>
          <p:cNvPr id="4" name="タイトル 2"/>
          <p:cNvSpPr txBox="1">
            <a:spLocks/>
          </p:cNvSpPr>
          <p:nvPr/>
        </p:nvSpPr>
        <p:spPr>
          <a:xfrm>
            <a:off x="381000" y="0"/>
            <a:ext cx="9144000" cy="731158"/>
          </a:xfrm>
          <a:prstGeom prst="rect">
            <a:avLst/>
          </a:prstGeom>
          <a:solidFill>
            <a:schemeClr val="accent5">
              <a:lumMod val="20000"/>
              <a:lumOff val="80000"/>
            </a:schemeClr>
          </a:solidFill>
        </p:spPr>
        <p:txBody>
          <a:bodyPr anchor="ctr" anchorCtr="1"/>
          <a:lstStyle>
            <a:lvl1pPr algn="ctr" defTabSz="844083" rtl="0" eaLnBrk="1" latinLnBrk="0" hangingPunct="1">
              <a:spcBef>
                <a:spcPct val="0"/>
              </a:spcBef>
              <a:buNone/>
              <a:defRPr kumimoji="1" sz="4062" kern="1200">
                <a:solidFill>
                  <a:schemeClr val="tx1"/>
                </a:solidFill>
                <a:latin typeface="+mj-lt"/>
                <a:ea typeface="+mj-ea"/>
                <a:cs typeface="+mj-cs"/>
              </a:defRPr>
            </a:lvl1pPr>
          </a:lstStyle>
          <a:p>
            <a:r>
              <a:rPr lang="ja-JP" altLang="en-US" sz="2585" dirty="0">
                <a:latin typeface="ＤＦ特太ゴシック体" pitchFamily="49" charset="-128"/>
                <a:ea typeface="ＤＦ特太ゴシック体" pitchFamily="49" charset="-128"/>
              </a:rPr>
              <a:t>環境省における災害関係事業について</a:t>
            </a:r>
          </a:p>
        </p:txBody>
      </p:sp>
      <p:sp>
        <p:nvSpPr>
          <p:cNvPr id="5" name="角丸四角形 4"/>
          <p:cNvSpPr/>
          <p:nvPr/>
        </p:nvSpPr>
        <p:spPr>
          <a:xfrm>
            <a:off x="488505" y="836712"/>
            <a:ext cx="8907695" cy="936104"/>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コンテンツ プレースホルダー 1"/>
          <p:cNvSpPr txBox="1">
            <a:spLocks/>
          </p:cNvSpPr>
          <p:nvPr/>
        </p:nvSpPr>
        <p:spPr>
          <a:xfrm>
            <a:off x="753849" y="972420"/>
            <a:ext cx="8642350" cy="664689"/>
          </a:xfrm>
          <a:prstGeom prst="rect">
            <a:avLst/>
          </a:prstGeom>
        </p:spPr>
        <p:txBody>
          <a:bodyPr rtlCol="0" anchor="t">
            <a:noAutofit/>
          </a:bodyPr>
          <a:lstStyle>
            <a:lvl1pPr marL="316531" indent="-316531" algn="l" defTabSz="844083" rtl="0" eaLnBrk="1" latinLnBrk="0" hangingPunct="1">
              <a:spcBef>
                <a:spcPct val="20000"/>
              </a:spcBef>
              <a:buFont typeface="Arial" panose="020B0604020202020204" pitchFamily="34" charset="0"/>
              <a:buChar char="•"/>
              <a:defRPr kumimoji="1" sz="2954" kern="1200">
                <a:solidFill>
                  <a:schemeClr val="tx1"/>
                </a:solidFill>
                <a:latin typeface="+mn-lt"/>
                <a:ea typeface="+mn-ea"/>
                <a:cs typeface="+mn-cs"/>
              </a:defRPr>
            </a:lvl1pPr>
            <a:lvl2pPr marL="685817" indent="-263776" algn="l" defTabSz="844083" rtl="0" eaLnBrk="1" latinLnBrk="0" hangingPunct="1">
              <a:spcBef>
                <a:spcPct val="20000"/>
              </a:spcBef>
              <a:buFont typeface="Arial" panose="020B0604020202020204" pitchFamily="34" charset="0"/>
              <a:buChar char="–"/>
              <a:defRPr kumimoji="1" sz="2585" kern="1200">
                <a:solidFill>
                  <a:schemeClr val="tx1"/>
                </a:solidFill>
                <a:latin typeface="+mn-lt"/>
                <a:ea typeface="+mn-ea"/>
                <a:cs typeface="+mn-cs"/>
              </a:defRPr>
            </a:lvl2pPr>
            <a:lvl3pPr marL="1055103" indent="-211021" algn="l" defTabSz="844083" rtl="0" eaLnBrk="1" latinLnBrk="0" hangingPunct="1">
              <a:spcBef>
                <a:spcPct val="20000"/>
              </a:spcBef>
              <a:buFont typeface="Arial" panose="020B0604020202020204" pitchFamily="34" charset="0"/>
              <a:buChar char="•"/>
              <a:defRPr kumimoji="1" sz="2215" kern="1200">
                <a:solidFill>
                  <a:schemeClr val="tx1"/>
                </a:solidFill>
                <a:latin typeface="+mn-lt"/>
                <a:ea typeface="+mn-ea"/>
                <a:cs typeface="+mn-cs"/>
              </a:defRPr>
            </a:lvl3pPr>
            <a:lvl4pPr marL="1477145"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4pPr>
            <a:lvl5pPr marL="1899186"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5pPr>
            <a:lvl6pPr marL="2321227"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6pPr>
            <a:lvl7pPr marL="2743269"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7pPr>
            <a:lvl8pPr marL="3165310"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8pPr>
            <a:lvl9pPr marL="3587351"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9pPr>
          </a:lstStyle>
          <a:p>
            <a:pPr marL="0" indent="0" algn="just">
              <a:buNone/>
              <a:defRPr/>
            </a:pPr>
            <a:r>
              <a:rPr lang="ja-JP" altLang="en-US" sz="1800" dirty="0">
                <a:latin typeface="ＤＦ平成ゴシック体W5" pitchFamily="49" charset="-128"/>
                <a:ea typeface="ＤＦ平成ゴシック体W5" pitchFamily="49" charset="-128"/>
              </a:rPr>
              <a:t>災害関係の補助金制度は、「災害等廃棄物処理事業」「廃棄物処理施設災害復旧事業」の２種類。</a:t>
            </a:r>
            <a:endParaRPr lang="en-US" altLang="ja-JP" sz="1800" dirty="0">
              <a:latin typeface="ＤＦ平成ゴシック体W5" pitchFamily="49" charset="-128"/>
              <a:ea typeface="ＤＦ平成ゴシック体W5" pitchFamily="49" charset="-128"/>
            </a:endParaRPr>
          </a:p>
        </p:txBody>
      </p:sp>
      <p:sp>
        <p:nvSpPr>
          <p:cNvPr id="2" name="スライド番号プレースホルダー 3">
            <a:extLst>
              <a:ext uri="{FF2B5EF4-FFF2-40B4-BE49-F238E27FC236}">
                <a16:creationId xmlns:a16="http://schemas.microsoft.com/office/drawing/2014/main" id="{FF51771F-A6F5-5709-EE5A-C148011BF755}"/>
              </a:ext>
            </a:extLst>
          </p:cNvPr>
          <p:cNvSpPr>
            <a:spLocks noGrp="1"/>
          </p:cNvSpPr>
          <p:nvPr>
            <p:ph type="sldNum" sz="quarter" idx="12"/>
          </p:nvPr>
        </p:nvSpPr>
        <p:spPr>
          <a:xfrm>
            <a:off x="7410306" y="6503970"/>
            <a:ext cx="2228850" cy="365125"/>
          </a:xfrm>
        </p:spPr>
        <p:txBody>
          <a:bodyPr/>
          <a:lstStyle/>
          <a:p>
            <a:r>
              <a:rPr kumimoji="1" lang="ja-JP" altLang="en-US" dirty="0"/>
              <a:t>２８</a:t>
            </a:r>
          </a:p>
        </p:txBody>
      </p:sp>
    </p:spTree>
    <p:extLst>
      <p:ext uri="{BB962C8B-B14F-4D97-AF65-F5344CB8AC3E}">
        <p14:creationId xmlns:p14="http://schemas.microsoft.com/office/powerpoint/2010/main" val="1402269808"/>
      </p:ext>
    </p:extLst>
  </p:cSld>
  <p:clrMapOvr>
    <a:masterClrMapping/>
  </p:clrMapOvr>
  <mc:AlternateContent xmlns:mc="http://schemas.openxmlformats.org/markup-compatibility/2006" xmlns:p14="http://schemas.microsoft.com/office/powerpoint/2010/main">
    <mc:Choice Requires="p14">
      <p:transition spd="slow" p14:dur="2000" advTm="35932"/>
    </mc:Choice>
    <mc:Fallback xmlns="">
      <p:transition spd="slow" advTm="3593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48612-6ACF-6373-E8D5-DBAAAFF7470C}"/>
            </a:ext>
          </a:extLst>
        </p:cNvPr>
        <p:cNvGrpSpPr/>
        <p:nvPr/>
      </p:nvGrpSpPr>
      <p:grpSpPr>
        <a:xfrm>
          <a:off x="0" y="0"/>
          <a:ext cx="0" cy="0"/>
          <a:chOff x="0" y="0"/>
          <a:chExt cx="0" cy="0"/>
        </a:xfrm>
      </p:grpSpPr>
      <p:sp>
        <p:nvSpPr>
          <p:cNvPr id="54" name="テキスト ボックス 2">
            <a:extLst>
              <a:ext uri="{FF2B5EF4-FFF2-40B4-BE49-F238E27FC236}">
                <a16:creationId xmlns:a16="http://schemas.microsoft.com/office/drawing/2014/main" id="{933FFAC9-3DE5-77F4-CB09-CA7D6228C893}"/>
              </a:ext>
            </a:extLst>
          </p:cNvPr>
          <p:cNvSpPr txBox="1">
            <a:spLocks noChangeArrowheads="1"/>
          </p:cNvSpPr>
          <p:nvPr/>
        </p:nvSpPr>
        <p:spPr bwMode="auto">
          <a:xfrm>
            <a:off x="759823" y="130630"/>
            <a:ext cx="8640960" cy="509451"/>
          </a:xfrm>
          <a:prstGeom prst="rect">
            <a:avLst/>
          </a:prstGeom>
          <a:solidFill>
            <a:schemeClr val="bg2"/>
          </a:solidFill>
          <a:ln w="28575">
            <a:solidFill>
              <a:srgbClr val="00B0F0"/>
            </a:solidFill>
            <a:miter lim="800000"/>
            <a:headEnd/>
            <a:tailEnd/>
          </a:ln>
        </p:spPr>
        <p:txBody>
          <a:bodyPr tIns="56631" bIns="56631"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779174">
              <a:spcBef>
                <a:spcPct val="0"/>
              </a:spcBef>
              <a:buNone/>
              <a:defRPr/>
            </a:pPr>
            <a:r>
              <a:rPr lang="ja-JP" altLang="en-US" sz="1888" b="1">
                <a:solidFill>
                  <a:prstClr val="black"/>
                </a:solidFill>
                <a:latin typeface="ＭＳ ゴシック" panose="020B0609070205080204" pitchFamily="49" charset="-128"/>
                <a:ea typeface="ＭＳ ゴシック" panose="020B0609070205080204" pitchFamily="49" charset="-128"/>
              </a:rPr>
              <a:t>石川県珠洲市の</a:t>
            </a:r>
            <a:r>
              <a:rPr lang="ja-JP" altLang="en-US" sz="1888" b="1" dirty="0">
                <a:solidFill>
                  <a:prstClr val="black"/>
                </a:solidFill>
                <a:latin typeface="ＭＳ ゴシック" panose="020B0609070205080204" pitchFamily="49" charset="-128"/>
                <a:ea typeface="ＭＳ ゴシック" panose="020B0609070205080204" pitchFamily="49" charset="-128"/>
              </a:rPr>
              <a:t>被害状況</a:t>
            </a:r>
          </a:p>
        </p:txBody>
      </p:sp>
      <p:pic>
        <p:nvPicPr>
          <p:cNvPr id="58" name="図 57" descr="屋外, 建物, 水, 男 が含まれている画像&#10;&#10;自動的に生成された説明">
            <a:extLst>
              <a:ext uri="{FF2B5EF4-FFF2-40B4-BE49-F238E27FC236}">
                <a16:creationId xmlns:a16="http://schemas.microsoft.com/office/drawing/2014/main" id="{3EE5A788-B7F4-BBFE-8BE2-4219318542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7572" y="1798983"/>
            <a:ext cx="4570102" cy="2285051"/>
          </a:xfrm>
          <a:prstGeom prst="rect">
            <a:avLst/>
          </a:prstGeom>
        </p:spPr>
      </p:pic>
      <p:pic>
        <p:nvPicPr>
          <p:cNvPr id="60" name="図 59" descr="建物, 屋外, 古い, 家 が含まれている画像&#10;&#10;自動的に生成された説明">
            <a:extLst>
              <a:ext uri="{FF2B5EF4-FFF2-40B4-BE49-F238E27FC236}">
                <a16:creationId xmlns:a16="http://schemas.microsoft.com/office/drawing/2014/main" id="{0AB923FF-79C2-9C66-4288-4C71985F67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227" y="1798983"/>
            <a:ext cx="4519666" cy="2259833"/>
          </a:xfrm>
          <a:prstGeom prst="rect">
            <a:avLst/>
          </a:prstGeom>
        </p:spPr>
      </p:pic>
      <p:pic>
        <p:nvPicPr>
          <p:cNvPr id="66" name="図 65" descr="港に停泊しているボート&#10;&#10;自動的に生成された説明">
            <a:extLst>
              <a:ext uri="{FF2B5EF4-FFF2-40B4-BE49-F238E27FC236}">
                <a16:creationId xmlns:a16="http://schemas.microsoft.com/office/drawing/2014/main" id="{B3A1EF41-C56E-AD62-E28A-6A88E2139D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496" y="4175247"/>
            <a:ext cx="4519666" cy="2259833"/>
          </a:xfrm>
          <a:prstGeom prst="rect">
            <a:avLst/>
          </a:prstGeom>
        </p:spPr>
      </p:pic>
      <p:sp>
        <p:nvSpPr>
          <p:cNvPr id="69" name="テキスト ボックス 68">
            <a:extLst>
              <a:ext uri="{FF2B5EF4-FFF2-40B4-BE49-F238E27FC236}">
                <a16:creationId xmlns:a16="http://schemas.microsoft.com/office/drawing/2014/main" id="{9A22B3BC-25CA-2235-52C0-F672824673B3}"/>
              </a:ext>
            </a:extLst>
          </p:cNvPr>
          <p:cNvSpPr txBox="1"/>
          <p:nvPr/>
        </p:nvSpPr>
        <p:spPr>
          <a:xfrm>
            <a:off x="759824" y="764704"/>
            <a:ext cx="8297633" cy="1200329"/>
          </a:xfrm>
          <a:prstGeom prst="rect">
            <a:avLst/>
          </a:prstGeom>
          <a:noFill/>
        </p:spPr>
        <p:txBody>
          <a:bodyPr wrap="square" rtlCol="0">
            <a:spAutoFit/>
          </a:bodyPr>
          <a:lstStyle/>
          <a:p>
            <a:r>
              <a:rPr lang="ja-JP" altLang="en-US" dirty="0"/>
              <a:t>住家被害数　</a:t>
            </a:r>
            <a:endParaRPr lang="en-US" altLang="ja-JP" dirty="0"/>
          </a:p>
          <a:p>
            <a:r>
              <a:rPr lang="ja-JP" altLang="en-US" dirty="0"/>
              <a:t>　珠洲市：　全壊</a:t>
            </a:r>
            <a:r>
              <a:rPr lang="en-US" altLang="ja-JP" dirty="0"/>
              <a:t>4,954</a:t>
            </a:r>
            <a:r>
              <a:rPr lang="ja-JP" altLang="en-US" dirty="0"/>
              <a:t>棟、半壊</a:t>
            </a:r>
            <a:r>
              <a:rPr lang="en-US" altLang="ja-JP" dirty="0"/>
              <a:t>3,432</a:t>
            </a:r>
            <a:r>
              <a:rPr lang="ja-JP" altLang="en-US" dirty="0"/>
              <a:t>棟、一部破損</a:t>
            </a:r>
            <a:r>
              <a:rPr lang="en-US" altLang="ja-JP" dirty="0"/>
              <a:t>5,404</a:t>
            </a:r>
            <a:r>
              <a:rPr lang="ja-JP" altLang="en-US" dirty="0"/>
              <a:t>棟　合計</a:t>
            </a:r>
            <a:r>
              <a:rPr lang="en-US" altLang="ja-JP" dirty="0"/>
              <a:t>13,790</a:t>
            </a:r>
            <a:r>
              <a:rPr lang="ja-JP" altLang="en-US" dirty="0"/>
              <a:t>棟　</a:t>
            </a:r>
            <a:endParaRPr lang="en-US" altLang="ja-JP" dirty="0"/>
          </a:p>
          <a:p>
            <a:r>
              <a:rPr lang="ja-JP" altLang="en-US" dirty="0"/>
              <a:t>　石川県：　全壊・半壊・一部破損　</a:t>
            </a:r>
            <a:r>
              <a:rPr lang="en-US" altLang="ja-JP" dirty="0"/>
              <a:t>75,176</a:t>
            </a:r>
            <a:r>
              <a:rPr lang="ja-JP" altLang="en-US" dirty="0"/>
              <a:t>棟　　　　　　　　　</a:t>
            </a:r>
            <a:r>
              <a:rPr lang="ja-JP" altLang="en-US" sz="1400" dirty="0"/>
              <a:t>　</a:t>
            </a:r>
            <a:r>
              <a:rPr lang="en-US" altLang="ja-JP" sz="1400" dirty="0"/>
              <a:t>※</a:t>
            </a:r>
            <a:r>
              <a:rPr lang="ja-JP" altLang="en-US" sz="1400" dirty="0"/>
              <a:t>石川県庁資料より　</a:t>
            </a:r>
            <a:r>
              <a:rPr lang="en-US" altLang="ja-JP" sz="1400" dirty="0"/>
              <a:t>2/21</a:t>
            </a:r>
            <a:r>
              <a:rPr lang="ja-JP" altLang="en-US" sz="1400" dirty="0"/>
              <a:t>現在</a:t>
            </a:r>
            <a:endParaRPr lang="en-US" altLang="ja-JP" sz="1400" dirty="0"/>
          </a:p>
          <a:p>
            <a:endParaRPr lang="en-US" altLang="ja-JP" dirty="0"/>
          </a:p>
        </p:txBody>
      </p:sp>
      <p:pic>
        <p:nvPicPr>
          <p:cNvPr id="71" name="図 70" descr="建物, 屋外, 古い, 家 が含まれている画像&#10;&#10;自動的に生成された説明">
            <a:extLst>
              <a:ext uri="{FF2B5EF4-FFF2-40B4-BE49-F238E27FC236}">
                <a16:creationId xmlns:a16="http://schemas.microsoft.com/office/drawing/2014/main" id="{7D1E504D-D0AC-55C3-2EE6-ACBA68E594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5739" y="4175247"/>
            <a:ext cx="4581935" cy="2290968"/>
          </a:xfrm>
          <a:prstGeom prst="rect">
            <a:avLst/>
          </a:prstGeom>
        </p:spPr>
      </p:pic>
      <p:sp>
        <p:nvSpPr>
          <p:cNvPr id="2" name="スライド番号プレースホルダー 3">
            <a:extLst>
              <a:ext uri="{FF2B5EF4-FFF2-40B4-BE49-F238E27FC236}">
                <a16:creationId xmlns:a16="http://schemas.microsoft.com/office/drawing/2014/main" id="{73CFBC00-F9D4-9B6F-0DCF-55C8E9751501}"/>
              </a:ext>
            </a:extLst>
          </p:cNvPr>
          <p:cNvSpPr>
            <a:spLocks noGrp="1"/>
          </p:cNvSpPr>
          <p:nvPr>
            <p:ph type="sldNum" sz="quarter" idx="12"/>
          </p:nvPr>
        </p:nvSpPr>
        <p:spPr>
          <a:xfrm>
            <a:off x="7410306" y="6503970"/>
            <a:ext cx="2228850" cy="365125"/>
          </a:xfrm>
        </p:spPr>
        <p:txBody>
          <a:bodyPr/>
          <a:lstStyle/>
          <a:p>
            <a:r>
              <a:rPr kumimoji="1" lang="ja-JP" altLang="en-US" dirty="0"/>
              <a:t>２</a:t>
            </a:r>
          </a:p>
        </p:txBody>
      </p:sp>
    </p:spTree>
    <p:extLst>
      <p:ext uri="{BB962C8B-B14F-4D97-AF65-F5344CB8AC3E}">
        <p14:creationId xmlns:p14="http://schemas.microsoft.com/office/powerpoint/2010/main" val="1880012153"/>
      </p:ext>
    </p:extLst>
  </p:cSld>
  <p:clrMapOvr>
    <a:masterClrMapping/>
  </p:clrMapOvr>
  <mc:AlternateContent xmlns:mc="http://schemas.openxmlformats.org/markup-compatibility/2006" xmlns:p14="http://schemas.microsoft.com/office/powerpoint/2010/main">
    <mc:Choice Requires="p14">
      <p:transition spd="slow" p14:dur="2000" advTm="67643"/>
    </mc:Choice>
    <mc:Fallback xmlns="">
      <p:transition spd="slow" advTm="6764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81000" y="26167"/>
            <a:ext cx="9144000" cy="507023"/>
          </a:xfrm>
          <a:solidFill>
            <a:srgbClr val="00B050"/>
          </a:solidFill>
          <a:ln w="38100">
            <a:solidFill>
              <a:schemeClr val="tx2">
                <a:lumMod val="50000"/>
              </a:schemeClr>
            </a:solidFill>
          </a:ln>
        </p:spPr>
        <p:txBody>
          <a:bodyPr rtlCol="0">
            <a:normAutofit/>
          </a:bodyPr>
          <a:lstStyle/>
          <a:p>
            <a:pPr>
              <a:defRPr/>
            </a:pPr>
            <a:r>
              <a:rPr lang="ja-JP" altLang="en-US" sz="2492" b="1" dirty="0">
                <a:solidFill>
                  <a:schemeClr val="bg1"/>
                </a:solidFill>
                <a:latin typeface="ＭＳ Ｐゴシック" panose="020B0600070205080204" pitchFamily="50" charset="-128"/>
                <a:ea typeface="ＭＳ Ｐゴシック" panose="020B0600070205080204" pitchFamily="50" charset="-128"/>
              </a:rPr>
              <a:t>廃棄物処理施設災害復旧事業費</a:t>
            </a:r>
            <a:endParaRPr lang="ja-JP" altLang="en-US" dirty="0">
              <a:solidFill>
                <a:schemeClr val="bg1"/>
              </a:solidFill>
              <a:latin typeface="ＭＳ Ｐゴシック" panose="020B0600070205080204" pitchFamily="50" charset="-128"/>
              <a:ea typeface="ＭＳ Ｐゴシック" panose="020B0600070205080204" pitchFamily="50" charset="-128"/>
            </a:endParaRPr>
          </a:p>
        </p:txBody>
      </p:sp>
      <p:graphicFrame>
        <p:nvGraphicFramePr>
          <p:cNvPr id="2088" name="Group 40"/>
          <p:cNvGraphicFramePr>
            <a:graphicFrameLocks noGrp="1"/>
          </p:cNvGraphicFramePr>
          <p:nvPr/>
        </p:nvGraphicFramePr>
        <p:xfrm>
          <a:off x="388993" y="1340769"/>
          <a:ext cx="9136009" cy="5247601"/>
        </p:xfrm>
        <a:graphic>
          <a:graphicData uri="http://schemas.openxmlformats.org/drawingml/2006/table">
            <a:tbl>
              <a:tblPr/>
              <a:tblGrid>
                <a:gridCol w="443838">
                  <a:extLst>
                    <a:ext uri="{9D8B030D-6E8A-4147-A177-3AD203B41FA5}">
                      <a16:colId xmlns:a16="http://schemas.microsoft.com/office/drawing/2014/main" val="20000"/>
                    </a:ext>
                  </a:extLst>
                </a:gridCol>
                <a:gridCol w="2069671">
                  <a:extLst>
                    <a:ext uri="{9D8B030D-6E8A-4147-A177-3AD203B41FA5}">
                      <a16:colId xmlns:a16="http://schemas.microsoft.com/office/drawing/2014/main" val="20001"/>
                    </a:ext>
                  </a:extLst>
                </a:gridCol>
                <a:gridCol w="1607916">
                  <a:extLst>
                    <a:ext uri="{9D8B030D-6E8A-4147-A177-3AD203B41FA5}">
                      <a16:colId xmlns:a16="http://schemas.microsoft.com/office/drawing/2014/main" val="20002"/>
                    </a:ext>
                  </a:extLst>
                </a:gridCol>
                <a:gridCol w="1681003">
                  <a:extLst>
                    <a:ext uri="{9D8B030D-6E8A-4147-A177-3AD203B41FA5}">
                      <a16:colId xmlns:a16="http://schemas.microsoft.com/office/drawing/2014/main" val="20003"/>
                    </a:ext>
                  </a:extLst>
                </a:gridCol>
                <a:gridCol w="1607916">
                  <a:extLst>
                    <a:ext uri="{9D8B030D-6E8A-4147-A177-3AD203B41FA5}">
                      <a16:colId xmlns:a16="http://schemas.microsoft.com/office/drawing/2014/main" val="20004"/>
                    </a:ext>
                  </a:extLst>
                </a:gridCol>
                <a:gridCol w="1725665">
                  <a:extLst>
                    <a:ext uri="{9D8B030D-6E8A-4147-A177-3AD203B41FA5}">
                      <a16:colId xmlns:a16="http://schemas.microsoft.com/office/drawing/2014/main" val="20005"/>
                    </a:ext>
                  </a:extLst>
                </a:gridCol>
              </a:tblGrid>
              <a:tr h="62499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700" b="1" i="0" u="none" strike="noStrike" cap="none" normalizeH="0" baseline="0" dirty="0">
                        <a:ln>
                          <a:noFill/>
                        </a:ln>
                        <a:solidFill>
                          <a:srgbClr val="FFFFFF"/>
                        </a:solidFill>
                        <a:effectLst/>
                        <a:latin typeface="ＭＳ Ｐゴシック" panose="020B0600070205080204" pitchFamily="50" charset="-128"/>
                        <a:ea typeface="ＭＳ Ｐゴシック" panose="020B0600070205080204" pitchFamily="50" charset="-128"/>
                      </a:endParaRPr>
                    </a:p>
                  </a:txBody>
                  <a:tcPr marL="91438" marR="91438" marT="42205" marB="42205"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700" b="1" i="0" u="none" strike="noStrike" cap="none" normalizeH="0" baseline="0" dirty="0">
                          <a:ln>
                            <a:noFill/>
                          </a:ln>
                          <a:solidFill>
                            <a:srgbClr val="FFFFFF"/>
                          </a:solidFill>
                          <a:effectLst/>
                          <a:latin typeface="ＭＳ Ｐゴシック" panose="020B0600070205080204" pitchFamily="50" charset="-128"/>
                          <a:ea typeface="ＭＳ Ｐゴシック" panose="020B0600070205080204" pitchFamily="50" charset="-128"/>
                        </a:rPr>
                        <a:t>通常</a:t>
                      </a:r>
                    </a:p>
                  </a:txBody>
                  <a:tcPr marL="91438" marR="91438" marT="42205" marB="42205"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700" b="1" i="0" u="none" strike="noStrike" cap="none" normalizeH="0" baseline="0" dirty="0">
                          <a:ln>
                            <a:noFill/>
                          </a:ln>
                          <a:solidFill>
                            <a:srgbClr val="FFFFFF"/>
                          </a:solidFill>
                          <a:effectLst/>
                          <a:latin typeface="ＭＳ Ｐゴシック" panose="020B0600070205080204" pitchFamily="50" charset="-128"/>
                          <a:ea typeface="ＭＳ Ｐゴシック" panose="020B0600070205080204" pitchFamily="50" charset="-128"/>
                        </a:rPr>
                        <a:t>新潟県</a:t>
                      </a:r>
                      <a:endParaRPr kumimoji="1" lang="en-US" altLang="ja-JP" sz="1700" b="1" i="0" u="none" strike="noStrike" cap="none" normalizeH="0" baseline="0" dirty="0">
                        <a:ln>
                          <a:noFill/>
                        </a:ln>
                        <a:solidFill>
                          <a:srgbClr val="FFFFFF"/>
                        </a:solidFill>
                        <a:effectLst/>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700" b="1" i="0" u="none" strike="noStrike" cap="none" normalizeH="0" baseline="0" dirty="0">
                          <a:ln>
                            <a:noFill/>
                          </a:ln>
                          <a:solidFill>
                            <a:srgbClr val="FFFFFF"/>
                          </a:solidFill>
                          <a:effectLst/>
                          <a:latin typeface="ＭＳ Ｐゴシック" panose="020B0600070205080204" pitchFamily="50" charset="-128"/>
                          <a:ea typeface="ＭＳ Ｐゴシック" panose="020B0600070205080204" pitchFamily="50" charset="-128"/>
                        </a:rPr>
                        <a:t>中越地震</a:t>
                      </a:r>
                    </a:p>
                  </a:txBody>
                  <a:tcPr marL="91438" marR="91438" marT="42205" marB="42205"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700" b="1" i="0" u="none" strike="noStrike" cap="none" normalizeH="0" baseline="0" dirty="0">
                          <a:ln>
                            <a:noFill/>
                          </a:ln>
                          <a:solidFill>
                            <a:srgbClr val="FFFFFF"/>
                          </a:solidFill>
                          <a:effectLst/>
                          <a:latin typeface="ＭＳ Ｐゴシック" panose="020B0600070205080204" pitchFamily="50" charset="-128"/>
                          <a:ea typeface="ＭＳ Ｐゴシック" panose="020B0600070205080204" pitchFamily="50" charset="-128"/>
                        </a:rPr>
                        <a:t>熊本地震</a:t>
                      </a:r>
                    </a:p>
                  </a:txBody>
                  <a:tcPr marL="91438" marR="91438" marT="42205" marB="422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700" b="1" i="0" u="none" strike="noStrike" cap="none" normalizeH="0" baseline="0" dirty="0">
                          <a:ln>
                            <a:noFill/>
                          </a:ln>
                          <a:solidFill>
                            <a:srgbClr val="FFFFFF"/>
                          </a:solidFill>
                          <a:effectLst/>
                          <a:latin typeface="ＭＳ Ｐゴシック" panose="020B0600070205080204" pitchFamily="50" charset="-128"/>
                          <a:ea typeface="ＭＳ Ｐゴシック" panose="020B0600070205080204" pitchFamily="50" charset="-128"/>
                        </a:rPr>
                        <a:t>阪神・淡路</a:t>
                      </a:r>
                      <a:endParaRPr kumimoji="1" lang="en-US" altLang="ja-JP" sz="1700" b="1" i="0" u="none" strike="noStrike" cap="none" normalizeH="0" baseline="0" dirty="0">
                        <a:ln>
                          <a:noFill/>
                        </a:ln>
                        <a:solidFill>
                          <a:srgbClr val="FFFFFF"/>
                        </a:solidFill>
                        <a:effectLst/>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700" b="1" i="0" u="none" strike="noStrike" cap="none" normalizeH="0" baseline="0" dirty="0">
                          <a:ln>
                            <a:noFill/>
                          </a:ln>
                          <a:solidFill>
                            <a:srgbClr val="FFFFFF"/>
                          </a:solidFill>
                          <a:effectLst/>
                          <a:latin typeface="ＭＳ Ｐゴシック" panose="020B0600070205080204" pitchFamily="50" charset="-128"/>
                          <a:ea typeface="ＭＳ Ｐゴシック" panose="020B0600070205080204" pitchFamily="50" charset="-128"/>
                        </a:rPr>
                        <a:t>大震災</a:t>
                      </a:r>
                    </a:p>
                  </a:txBody>
                  <a:tcPr marL="91438" marR="91438" marT="42205" marB="422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700" b="1" i="0" u="none" strike="noStrike" cap="none" normalizeH="0" baseline="0" dirty="0">
                          <a:ln>
                            <a:noFill/>
                          </a:ln>
                          <a:solidFill>
                            <a:srgbClr val="FFFFFF"/>
                          </a:solidFill>
                          <a:effectLst/>
                          <a:latin typeface="ＭＳ Ｐゴシック" panose="020B0600070205080204" pitchFamily="50" charset="-128"/>
                          <a:ea typeface="ＭＳ Ｐゴシック" panose="020B0600070205080204" pitchFamily="50" charset="-128"/>
                        </a:rPr>
                        <a:t>東</a:t>
                      </a:r>
                      <a:r>
                        <a:rPr kumimoji="1" lang="ja-JP" altLang="en-US" sz="1700" b="1" i="0" u="none" strike="noStrike" cap="none" normalizeH="0" baseline="0" dirty="0">
                          <a:ln>
                            <a:noFill/>
                          </a:ln>
                          <a:solidFill>
                            <a:srgbClr val="FFFFFF"/>
                          </a:solidFill>
                          <a:effectLst/>
                          <a:latin typeface="ＭＳ Ｐゴシック" panose="020B0600070205080204" pitchFamily="50" charset="-128"/>
                          <a:ea typeface="ＭＳ Ｐゴシック" panose="020B0600070205080204" pitchFamily="50" charset="-128"/>
                        </a:rPr>
                        <a:t>日本大震災</a:t>
                      </a:r>
                    </a:p>
                  </a:txBody>
                  <a:tcPr marL="91438" marR="91438" marT="42205" marB="422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909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対象事業</a:t>
                      </a:r>
                    </a:p>
                  </a:txBody>
                  <a:tcPr marL="91438" marR="91438" marT="42205" marB="42205"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7D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・一般廃棄物処理施設</a:t>
                      </a:r>
                      <a:endParaRPr kumimoji="1" lang="en-US" altLang="ja-JP"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・浄化槽（</a:t>
                      </a:r>
                      <a:r>
                        <a:rPr kumimoji="1" lang="zh-TW" altLang="ja-JP"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市町村整備推進事業</a:t>
                      </a:r>
                      <a:r>
                        <a:rPr kumimoji="1" lang="ja-JP" altLang="en-US"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a:t>
                      </a:r>
                      <a:endParaRPr kumimoji="1" lang="en-US" altLang="ja-JP"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・産業廃棄物処理施設</a:t>
                      </a:r>
                      <a:endParaRPr kumimoji="1" lang="en-US" altLang="ja-JP"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a:t>
                      </a:r>
                      <a:r>
                        <a:rPr kumimoji="1" lang="ja-JP" altLang="ja-JP"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広域廃棄物埋立処分場</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a:t>
                      </a:r>
                      <a:r>
                        <a:rPr kumimoji="1" lang="zh-TW" altLang="ja-JP"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ＰＣＢ廃棄物処理施設</a:t>
                      </a:r>
                      <a:endParaRPr kumimoji="1" lang="en-US" altLang="zh-TW"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txBody>
                  <a:tcPr marL="91438" marR="91438" marT="42205" marB="42205"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7D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・一般廃棄物処理施設</a:t>
                      </a:r>
                      <a:endParaRPr kumimoji="1" lang="en-US" altLang="ja-JP"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txBody>
                  <a:tcPr marL="91438" marR="91438" marT="42205" marB="42205"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7D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・一般廃棄物処理施設</a:t>
                      </a:r>
                      <a:endParaRPr kumimoji="1" lang="en-US" altLang="ja-JP"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・浄化槽（</a:t>
                      </a:r>
                      <a:r>
                        <a:rPr kumimoji="1" lang="zh-TW" altLang="ja-JP"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市町村整備推進事業</a:t>
                      </a:r>
                      <a:r>
                        <a:rPr kumimoji="1" lang="ja-JP" altLang="en-US"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a:t>
                      </a:r>
                      <a:endParaRPr kumimoji="1" lang="en-US" altLang="ja-JP"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txBody>
                  <a:tcPr marL="91438" marR="91438" marT="42205" marB="422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7D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・一般廃棄物処理施設</a:t>
                      </a:r>
                      <a:endParaRPr kumimoji="1" lang="en-US" altLang="ja-JP"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a:t>
                      </a:r>
                      <a:r>
                        <a:rPr kumimoji="1" lang="ja-JP" altLang="ja-JP"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広域廃棄物埋立処分場</a:t>
                      </a:r>
                      <a:endParaRPr kumimoji="1" lang="en-US" altLang="zh-TW"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txBody>
                  <a:tcPr marL="91438" marR="91438" marT="42205" marB="422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7D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・一般廃棄物処理施設</a:t>
                      </a:r>
                      <a:endParaRPr kumimoji="1" lang="en-US" altLang="ja-JP"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・浄化槽（</a:t>
                      </a:r>
                      <a:r>
                        <a:rPr kumimoji="1" lang="zh-TW" altLang="ja-JP"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市町村整備推進事業</a:t>
                      </a:r>
                      <a:r>
                        <a:rPr kumimoji="1" lang="ja-JP" altLang="en-US"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a:t>
                      </a:r>
                      <a:endParaRPr kumimoji="1" lang="en-US" altLang="ja-JP"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txBody>
                  <a:tcPr marL="91438" marR="91438" marT="42205" marB="422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7D1"/>
                    </a:solidFill>
                  </a:tcPr>
                </a:tc>
                <a:extLst>
                  <a:ext uri="{0D108BD9-81ED-4DB2-BD59-A6C34878D82A}">
                    <a16:rowId xmlns:a16="http://schemas.microsoft.com/office/drawing/2014/main" val="10001"/>
                  </a:ext>
                </a:extLst>
              </a:tr>
              <a:tr h="15738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国庫補助率</a:t>
                      </a:r>
                    </a:p>
                  </a:txBody>
                  <a:tcPr marL="91438" marR="91438" marT="42205" marB="42205"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7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1/2</a:t>
                      </a:r>
                    </a:p>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txBody>
                  <a:tcPr marL="91438" marR="91438" marT="42205" marB="42205"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7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8/10</a:t>
                      </a:r>
                    </a:p>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1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txBody>
                  <a:tcPr marL="91438" marR="91438" marT="42205" marB="42205"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7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8/10</a:t>
                      </a: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txBody>
                  <a:tcPr marL="91438" marR="91438" marT="42205" marB="422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7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8/10</a:t>
                      </a: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txBody>
                  <a:tcPr marL="91438" marR="91438" marT="42205" marB="422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特定被災地方公共団体の標準税収入に対する災害復旧事業費の割合に応じて</a:t>
                      </a:r>
                      <a:endParaRPr kumimoji="1" lang="en-US" altLang="ja-JP" sz="11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20/100</a:t>
                      </a:r>
                      <a:r>
                        <a:rPr kumimoji="1" lang="ja-JP" altLang="en-US" sz="7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以下の部分は</a:t>
                      </a:r>
                      <a:r>
                        <a:rPr kumimoji="1" lang="en-US" altLang="ja-JP" sz="13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80/100</a:t>
                      </a:r>
                      <a:r>
                        <a:rPr kumimoji="1" lang="ja-JP" altLang="en-US" sz="1100" b="0" i="0" u="none" strike="noStrike" cap="none" normalizeH="0" baseline="0" dirty="0" err="1">
                          <a:ln>
                            <a:noFill/>
                          </a:ln>
                          <a:solidFill>
                            <a:srgbClr val="000000"/>
                          </a:solidFill>
                          <a:effectLst/>
                          <a:latin typeface="ＭＳ Ｐゴシック" panose="020B0600070205080204" pitchFamily="50" charset="-128"/>
                          <a:ea typeface="ＭＳ Ｐゴシック" panose="020B0600070205080204" pitchFamily="50" charset="-128"/>
                        </a:rPr>
                        <a:t>、</a:t>
                      </a:r>
                      <a:endParaRPr kumimoji="1" lang="en-US" altLang="ja-JP" sz="11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20/100</a:t>
                      </a:r>
                      <a:r>
                        <a:rPr kumimoji="1" lang="ja-JP" altLang="en-US" sz="7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を超える部分は</a:t>
                      </a:r>
                      <a:r>
                        <a:rPr kumimoji="1" lang="en-US" altLang="ja-JP" sz="13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90/100</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（東日本大震災財特法）</a:t>
                      </a:r>
                      <a:endParaRPr kumimoji="1" lang="en-US" altLang="ja-JP" sz="9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その他の市町村については次により補助</a:t>
                      </a:r>
                      <a:endParaRPr kumimoji="1" lang="en-US" altLang="ja-JP" sz="7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1/2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7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r>
                        <a:rPr kumimoji="1" lang="ja-JP" altLang="en-US" sz="7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交付要綱</a:t>
                      </a:r>
                      <a:r>
                        <a:rPr kumimoji="1" lang="en-US" altLang="ja-JP" sz="7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endParaRPr kumimoji="1" lang="ja-JP" altLang="en-US" sz="7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txBody>
                  <a:tcPr marL="91438" marR="91438" marT="42205" marB="422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2"/>
                  </a:ext>
                </a:extLst>
              </a:tr>
              <a:tr h="15367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3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地方財政措置</a:t>
                      </a:r>
                    </a:p>
                  </a:txBody>
                  <a:tcPr marL="91438" marR="91438" marT="42205" marB="42205"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地方負担分の全額</a:t>
                      </a:r>
                      <a:r>
                        <a:rPr kumimoji="1" lang="ja-JP" altLang="en-US"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について、</a:t>
                      </a: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一般単独災害復旧事業債により対処</a:t>
                      </a:r>
                      <a:r>
                        <a:rPr kumimoji="1" lang="ja-JP" altLang="en-US"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することとし、その</a:t>
                      </a: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元利償還金の</a:t>
                      </a:r>
                      <a:r>
                        <a:rPr kumimoji="1" lang="en-US" altLang="ja-JP"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47.5</a:t>
                      </a: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％（財政力補正により</a:t>
                      </a:r>
                      <a:r>
                        <a:rPr kumimoji="1" lang="en-US" altLang="ja-JP"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85.5</a:t>
                      </a: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％まで）</a:t>
                      </a:r>
                      <a:r>
                        <a:rPr kumimoji="1" lang="ja-JP" altLang="en-US"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について</a:t>
                      </a:r>
                      <a:r>
                        <a:rPr kumimoji="1" lang="ja-JP" altLang="en-US" sz="1000" b="0"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普通交付税措置</a:t>
                      </a:r>
                      <a:endParaRPr kumimoji="1" lang="en-US" altLang="ja-JP" sz="1000" b="0"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endParaRPr>
                    </a:p>
                  </a:txBody>
                  <a:tcPr marL="91438" marR="91438" marT="42205" marB="42205"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地方負担分の全額</a:t>
                      </a:r>
                      <a:r>
                        <a:rPr kumimoji="1" lang="ja-JP" altLang="en-US"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について、</a:t>
                      </a: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補助災害復旧事業債により対処</a:t>
                      </a:r>
                      <a:r>
                        <a:rPr kumimoji="1" lang="ja-JP" altLang="en-US"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することとし、その</a:t>
                      </a: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元利償還金の</a:t>
                      </a:r>
                      <a:r>
                        <a:rPr kumimoji="1" lang="en-US" altLang="ja-JP"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95</a:t>
                      </a: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a:t>
                      </a:r>
                      <a:r>
                        <a:rPr kumimoji="1" lang="ja-JP" altLang="en-US"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について普通交付税措置</a:t>
                      </a:r>
                      <a:endParaRPr kumimoji="1" lang="en-US"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txBody>
                  <a:tcPr marL="91438" marR="91438" marT="42205" marB="42205"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地方負担分の全額</a:t>
                      </a:r>
                      <a:r>
                        <a:rPr kumimoji="1" lang="ja-JP" altLang="en-US"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について、</a:t>
                      </a: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補助災害復旧事業債により対処</a:t>
                      </a:r>
                      <a:r>
                        <a:rPr kumimoji="1" lang="ja-JP" altLang="en-US"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することとし、その</a:t>
                      </a: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元利償還金の</a:t>
                      </a:r>
                      <a:r>
                        <a:rPr kumimoji="1" lang="en-US" altLang="ja-JP"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95</a:t>
                      </a: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a:t>
                      </a:r>
                      <a:r>
                        <a:rPr kumimoji="1" lang="ja-JP" altLang="en-US"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について普通交付税措置</a:t>
                      </a:r>
                      <a:endParaRPr kumimoji="1" lang="en-US"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txBody>
                  <a:tcPr marL="91438" marR="91438" marT="42205" marB="422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地方負担分の全額</a:t>
                      </a:r>
                      <a:r>
                        <a:rPr kumimoji="1" lang="ja-JP" altLang="en-US"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について、</a:t>
                      </a: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補助災害復旧事業債により対処</a:t>
                      </a:r>
                      <a:r>
                        <a:rPr kumimoji="1" lang="ja-JP" altLang="en-US"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することとし、その</a:t>
                      </a: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元利償還金の</a:t>
                      </a:r>
                      <a:r>
                        <a:rPr kumimoji="1" lang="en-US" altLang="ja-JP"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95</a:t>
                      </a: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a:t>
                      </a:r>
                      <a:r>
                        <a:rPr kumimoji="1" lang="ja-JP" altLang="en-US"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について普通交付税措置</a:t>
                      </a:r>
                      <a:endParaRPr kumimoji="1" lang="en-US"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txBody>
                  <a:tcPr marL="91438" marR="91438" marT="42205" marB="422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地方負担分の全額</a:t>
                      </a:r>
                      <a:r>
                        <a:rPr kumimoji="1" lang="ja-JP" altLang="en-US"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について、</a:t>
                      </a:r>
                      <a:r>
                        <a:rPr kumimoji="1" lang="ja-JP" altLang="en-US" sz="1000" b="0" i="0" u="sng"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震災復興特別交付税</a:t>
                      </a:r>
                      <a:r>
                        <a:rPr kumimoji="1" lang="ja-JP" altLang="en-US"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により措置</a:t>
                      </a:r>
                    </a:p>
                  </a:txBody>
                  <a:tcPr marL="91438" marR="91438" marT="42205" marB="422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r h="6024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3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txBody>
                  <a:tcPr marL="91438" marR="91438" marT="42205" marB="42205" anchor="ctr" horzOverflow="overflow">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3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73.75</a:t>
                      </a:r>
                      <a:r>
                        <a:rPr kumimoji="1" lang="ja-JP" altLang="en-US" sz="13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a:t>
                      </a:r>
                      <a:r>
                        <a:rPr kumimoji="1" lang="en-US" altLang="ja-JP" sz="17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92.75</a:t>
                      </a:r>
                      <a:r>
                        <a:rPr kumimoji="1" lang="ja-JP" altLang="en-US" sz="13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a:t>
                      </a:r>
                      <a:endParaRPr kumimoji="1" lang="en-US" altLang="ja-JP" sz="13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txBody>
                  <a:tcPr marL="91438" marR="91438" marT="42205" marB="42205"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7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99</a:t>
                      </a:r>
                      <a:r>
                        <a:rPr kumimoji="1" lang="ja-JP" altLang="en-US" sz="17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a:t>
                      </a:r>
                      <a:endParaRPr kumimoji="1" lang="en-US" altLang="ja-JP" sz="17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txBody>
                  <a:tcPr marL="91438" marR="91438" marT="42205" marB="42205" anchor="ctr" horzOverflow="overflow">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7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99</a:t>
                      </a:r>
                      <a:r>
                        <a:rPr kumimoji="1" lang="ja-JP" altLang="en-US" sz="13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a:t>
                      </a:r>
                      <a:endParaRPr kumimoji="1" lang="en-US" altLang="ja-JP" sz="13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txBody>
                  <a:tcPr marL="91438" marR="91438" marT="42205" marB="422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7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99</a:t>
                      </a:r>
                      <a:r>
                        <a:rPr kumimoji="1" lang="ja-JP" altLang="en-US" sz="13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a:t>
                      </a:r>
                      <a:endParaRPr kumimoji="1" lang="en-US" altLang="ja-JP" sz="13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txBody>
                  <a:tcPr marL="91438" marR="91438" marT="42205" marB="422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7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100</a:t>
                      </a:r>
                      <a:r>
                        <a:rPr kumimoji="1" lang="ja-JP" altLang="en-US" sz="13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a:t>
                      </a:r>
                      <a:endParaRPr kumimoji="1" lang="en-US" altLang="ja-JP" sz="13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txBody>
                  <a:tcPr marL="91438" marR="91438" marT="42205" marB="422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4"/>
                  </a:ext>
                </a:extLst>
              </a:tr>
            </a:tbl>
          </a:graphicData>
        </a:graphic>
      </p:graphicFrame>
      <p:sp>
        <p:nvSpPr>
          <p:cNvPr id="2099" name="テキスト ボックス 4"/>
          <p:cNvSpPr txBox="1">
            <a:spLocks noChangeArrowheads="1"/>
          </p:cNvSpPr>
          <p:nvPr/>
        </p:nvSpPr>
        <p:spPr bwMode="auto">
          <a:xfrm>
            <a:off x="381000" y="644592"/>
            <a:ext cx="9136008" cy="5847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defTabSz="844083" eaLnBrk="1" fontAlgn="base" hangingPunct="1">
              <a:spcBef>
                <a:spcPct val="0"/>
              </a:spcBef>
              <a:spcAft>
                <a:spcPct val="0"/>
              </a:spcAft>
              <a:buNone/>
            </a:pPr>
            <a:r>
              <a:rPr lang="ja-JP" altLang="en-US" sz="1600" b="1" dirty="0">
                <a:solidFill>
                  <a:prstClr val="white"/>
                </a:solidFill>
                <a:latin typeface="ＭＳ Ｐゴシック" panose="020B0600070205080204" pitchFamily="50" charset="-128"/>
                <a:ea typeface="ＭＳ Ｐゴシック" panose="020B0600070205080204" pitchFamily="50" charset="-128"/>
              </a:rPr>
              <a:t>廃棄物処理施設災害復旧事業については必要経費の</a:t>
            </a:r>
            <a:r>
              <a:rPr lang="en-US" altLang="ja-JP" sz="1600" b="1" dirty="0">
                <a:solidFill>
                  <a:prstClr val="white"/>
                </a:solidFill>
                <a:latin typeface="ＭＳ Ｐゴシック" panose="020B0600070205080204" pitchFamily="50" charset="-128"/>
                <a:ea typeface="ＭＳ Ｐゴシック" panose="020B0600070205080204" pitchFamily="50" charset="-128"/>
              </a:rPr>
              <a:t>1/2</a:t>
            </a:r>
            <a:r>
              <a:rPr lang="ja-JP" altLang="en-US" sz="1600" b="1" dirty="0">
                <a:solidFill>
                  <a:prstClr val="white"/>
                </a:solidFill>
                <a:latin typeface="ＭＳ Ｐゴシック" panose="020B0600070205080204" pitchFamily="50" charset="-128"/>
                <a:ea typeface="ＭＳ Ｐゴシック" panose="020B0600070205080204" pitchFamily="50" charset="-128"/>
              </a:rPr>
              <a:t>を補助し、市町村等の負担を軽減し 生活の早急な回復を図ります。</a:t>
            </a:r>
            <a:endParaRPr lang="ja-JP" altLang="en-US" sz="1600" b="1" u="sng" dirty="0">
              <a:solidFill>
                <a:prstClr val="white"/>
              </a:solidFill>
              <a:latin typeface="ＭＳ Ｐゴシック" panose="020B0600070205080204" pitchFamily="50" charset="-128"/>
              <a:ea typeface="ＭＳ Ｐゴシック" panose="020B0600070205080204" pitchFamily="50" charset="-128"/>
            </a:endParaRPr>
          </a:p>
        </p:txBody>
      </p:sp>
      <p:sp>
        <p:nvSpPr>
          <p:cNvPr id="3" name="スライド番号プレースホルダー 3">
            <a:extLst>
              <a:ext uri="{FF2B5EF4-FFF2-40B4-BE49-F238E27FC236}">
                <a16:creationId xmlns:a16="http://schemas.microsoft.com/office/drawing/2014/main" id="{835E3EB5-3705-9298-8DC0-689FC01DD49D}"/>
              </a:ext>
            </a:extLst>
          </p:cNvPr>
          <p:cNvSpPr>
            <a:spLocks noGrp="1"/>
          </p:cNvSpPr>
          <p:nvPr>
            <p:ph type="sldNum" sz="quarter" idx="12"/>
          </p:nvPr>
        </p:nvSpPr>
        <p:spPr>
          <a:xfrm>
            <a:off x="7410306" y="6503970"/>
            <a:ext cx="2228850" cy="365125"/>
          </a:xfrm>
        </p:spPr>
        <p:txBody>
          <a:bodyPr/>
          <a:lstStyle/>
          <a:p>
            <a:r>
              <a:rPr kumimoji="1" lang="ja-JP" altLang="en-US" dirty="0"/>
              <a:t>２９</a:t>
            </a:r>
          </a:p>
        </p:txBody>
      </p:sp>
    </p:spTree>
    <p:extLst>
      <p:ext uri="{BB962C8B-B14F-4D97-AF65-F5344CB8AC3E}">
        <p14:creationId xmlns:p14="http://schemas.microsoft.com/office/powerpoint/2010/main" val="2299327510"/>
      </p:ext>
    </p:extLst>
  </p:cSld>
  <p:clrMapOvr>
    <a:masterClrMapping/>
  </p:clrMapOvr>
  <mc:AlternateContent xmlns:mc="http://schemas.openxmlformats.org/markup-compatibility/2006" xmlns:p14="http://schemas.microsoft.com/office/powerpoint/2010/main">
    <mc:Choice Requires="p14">
      <p:transition spd="slow" p14:dur="2000" advTm="47875"/>
    </mc:Choice>
    <mc:Fallback xmlns="">
      <p:transition spd="slow" advTm="4787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8630459" y="-3110929"/>
            <a:ext cx="33464609"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ja-JP" altLang="ja-JP" sz="1400" b="1">
                <a:latin typeface="ＭＳ ゴシック" panose="020B0609070205080204" pitchFamily="49" charset="-128"/>
                <a:ea typeface="ＭＳ ゴシック" panose="020B0609070205080204" pitchFamily="49" charset="-128"/>
                <a:cs typeface="Times New Roman" panose="02020603050405020304" pitchFamily="18" charset="0"/>
              </a:rPr>
              <a:t>別表）災害発生の事実確認</a:t>
            </a:r>
            <a:endParaRPr kumimoji="0" lang="ja-JP" altLang="ja-JP" sz="1000">
              <a:latin typeface="Trebuchet MS" panose="020B0603020202020204" pitchFamily="34" charset="0"/>
              <a:ea typeface="HG丸ｺﾞｼｯｸM-PRO" panose="020F0600000000000000" pitchFamily="50" charset="-128"/>
              <a:cs typeface="Times New Roman" panose="02020603050405020304" pitchFamily="18" charset="0"/>
            </a:endParaRPr>
          </a:p>
          <a:p>
            <a:endParaRPr kumimoji="0" lang="ja-JP" altLang="ja-JP"/>
          </a:p>
        </p:txBody>
      </p:sp>
      <p:graphicFrame>
        <p:nvGraphicFramePr>
          <p:cNvPr id="11" name="表 10"/>
          <p:cNvGraphicFramePr>
            <a:graphicFrameLocks noGrp="1"/>
          </p:cNvGraphicFramePr>
          <p:nvPr/>
        </p:nvGraphicFramePr>
        <p:xfrm>
          <a:off x="488504" y="1700809"/>
          <a:ext cx="8893408" cy="4971911"/>
        </p:xfrm>
        <a:graphic>
          <a:graphicData uri="http://schemas.openxmlformats.org/drawingml/2006/table">
            <a:tbl>
              <a:tblPr>
                <a:tableStyleId>{5C22544A-7EE6-4342-B048-85BDC9FD1C3A}</a:tableStyleId>
              </a:tblPr>
              <a:tblGrid>
                <a:gridCol w="1665065">
                  <a:extLst>
                    <a:ext uri="{9D8B030D-6E8A-4147-A177-3AD203B41FA5}">
                      <a16:colId xmlns:a16="http://schemas.microsoft.com/office/drawing/2014/main" val="2068976850"/>
                    </a:ext>
                  </a:extLst>
                </a:gridCol>
                <a:gridCol w="2938351">
                  <a:extLst>
                    <a:ext uri="{9D8B030D-6E8A-4147-A177-3AD203B41FA5}">
                      <a16:colId xmlns:a16="http://schemas.microsoft.com/office/drawing/2014/main" val="3810144021"/>
                    </a:ext>
                  </a:extLst>
                </a:gridCol>
                <a:gridCol w="4289992">
                  <a:extLst>
                    <a:ext uri="{9D8B030D-6E8A-4147-A177-3AD203B41FA5}">
                      <a16:colId xmlns:a16="http://schemas.microsoft.com/office/drawing/2014/main" val="4176279945"/>
                    </a:ext>
                  </a:extLst>
                </a:gridCol>
              </a:tblGrid>
              <a:tr h="387909">
                <a:tc>
                  <a:txBody>
                    <a:bodyPr/>
                    <a:lstStyle/>
                    <a:p>
                      <a:pPr algn="ctr" eaLnBrk="0" fontAlgn="base" hangingPunct="0">
                        <a:lnSpc>
                          <a:spcPts val="1200"/>
                        </a:lnSpc>
                        <a:spcAft>
                          <a:spcPts val="0"/>
                        </a:spcAft>
                      </a:pPr>
                      <a:r>
                        <a:rPr lang="ja-JP" sz="1400" kern="0" dirty="0">
                          <a:effectLst/>
                          <a:latin typeface="ＤＦ平成ゴシック体W5" panose="020B0509000000000000" pitchFamily="49" charset="-128"/>
                          <a:ea typeface="ＤＦ平成ゴシック体W5" panose="020B0509000000000000" pitchFamily="49" charset="-128"/>
                        </a:rPr>
                        <a:t>事　　項</a:t>
                      </a:r>
                      <a:endParaRPr lang="ja-JP" sz="1400" kern="100" dirty="0">
                        <a:effectLst/>
                        <a:latin typeface="ＤＦ平成ゴシック体W5" panose="020B0509000000000000" pitchFamily="49" charset="-128"/>
                        <a:ea typeface="ＤＦ平成ゴシック体W5" panose="020B0509000000000000" pitchFamily="49" charset="-128"/>
                        <a:cs typeface="Times New Roman" panose="02020603050405020304" pitchFamily="18" charset="0"/>
                      </a:endParaRPr>
                    </a:p>
                  </a:txBody>
                  <a:tcPr marL="33020" marR="33020" marT="0" marB="0" anchor="ctr"/>
                </a:tc>
                <a:tc>
                  <a:txBody>
                    <a:bodyPr/>
                    <a:lstStyle/>
                    <a:p>
                      <a:pPr algn="ctr" eaLnBrk="0" fontAlgn="base" hangingPunct="0">
                        <a:lnSpc>
                          <a:spcPts val="1200"/>
                        </a:lnSpc>
                        <a:spcAft>
                          <a:spcPts val="0"/>
                        </a:spcAft>
                      </a:pPr>
                      <a:r>
                        <a:rPr lang="ja-JP" sz="1400" kern="0" dirty="0">
                          <a:effectLst/>
                          <a:latin typeface="ＤＦ平成ゴシック体W5" panose="020B0509000000000000" pitchFamily="49" charset="-128"/>
                          <a:ea typeface="ＤＦ平成ゴシック体W5" panose="020B0509000000000000" pitchFamily="49" charset="-128"/>
                        </a:rPr>
                        <a:t>採択の範囲</a:t>
                      </a:r>
                      <a:endParaRPr lang="ja-JP" sz="1400" kern="100" dirty="0">
                        <a:effectLst/>
                        <a:latin typeface="ＤＦ平成ゴシック体W5" panose="020B0509000000000000" pitchFamily="49" charset="-128"/>
                        <a:ea typeface="ＤＦ平成ゴシック体W5" panose="020B0509000000000000" pitchFamily="49" charset="-128"/>
                        <a:cs typeface="Times New Roman" panose="02020603050405020304" pitchFamily="18" charset="0"/>
                      </a:endParaRPr>
                    </a:p>
                  </a:txBody>
                  <a:tcPr marL="33020" marR="33020" marT="0" marB="0" anchor="ctr"/>
                </a:tc>
                <a:tc>
                  <a:txBody>
                    <a:bodyPr/>
                    <a:lstStyle/>
                    <a:p>
                      <a:pPr algn="ctr" eaLnBrk="0" fontAlgn="base" hangingPunct="0">
                        <a:lnSpc>
                          <a:spcPts val="1200"/>
                        </a:lnSpc>
                        <a:spcAft>
                          <a:spcPts val="0"/>
                        </a:spcAft>
                      </a:pPr>
                      <a:r>
                        <a:rPr lang="ja-JP" sz="1400" kern="0" dirty="0">
                          <a:effectLst/>
                          <a:latin typeface="ＤＦ平成ゴシック体W5" panose="020B0509000000000000" pitchFamily="49" charset="-128"/>
                          <a:ea typeface="ＤＦ平成ゴシック体W5" panose="020B0509000000000000" pitchFamily="49" charset="-128"/>
                        </a:rPr>
                        <a:t>説　　明</a:t>
                      </a:r>
                      <a:endParaRPr lang="ja-JP" sz="1400" kern="100" dirty="0">
                        <a:effectLst/>
                        <a:latin typeface="ＤＦ平成ゴシック体W5" panose="020B0509000000000000" pitchFamily="49" charset="-128"/>
                        <a:ea typeface="ＤＦ平成ゴシック体W5" panose="020B0509000000000000" pitchFamily="49" charset="-128"/>
                        <a:cs typeface="Times New Roman" panose="02020603050405020304" pitchFamily="18" charset="0"/>
                      </a:endParaRPr>
                    </a:p>
                  </a:txBody>
                  <a:tcPr marL="33020" marR="33020" marT="0" marB="0" anchor="ctr"/>
                </a:tc>
                <a:extLst>
                  <a:ext uri="{0D108BD9-81ED-4DB2-BD59-A6C34878D82A}">
                    <a16:rowId xmlns:a16="http://schemas.microsoft.com/office/drawing/2014/main" val="3996616872"/>
                  </a:ext>
                </a:extLst>
              </a:tr>
              <a:tr h="4508635">
                <a:tc>
                  <a:txBody>
                    <a:bodyPr/>
                    <a:lstStyle/>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ja-JP" sz="1400" kern="0" dirty="0">
                          <a:effectLst/>
                          <a:latin typeface="ＤＦ平成ゴシック体W5" panose="020B0509000000000000" pitchFamily="49" charset="-128"/>
                          <a:ea typeface="ＤＦ平成ゴシック体W5" panose="020B0509000000000000" pitchFamily="49" charset="-128"/>
                        </a:rPr>
                        <a:t>１．災害原因</a:t>
                      </a: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ja-JP" altLang="en-US" sz="1400" kern="0" dirty="0">
                          <a:effectLst/>
                          <a:latin typeface="ＤＦ平成ゴシック体W5" panose="020B0509000000000000" pitchFamily="49" charset="-128"/>
                          <a:ea typeface="ＤＦ平成ゴシック体W5" panose="020B0509000000000000" pitchFamily="49" charset="-128"/>
                        </a:rPr>
                        <a:t>　</a:t>
                      </a:r>
                      <a:r>
                        <a:rPr lang="ja-JP" sz="1400" kern="0" dirty="0">
                          <a:effectLst/>
                          <a:latin typeface="ＤＦ平成ゴシック体W5" panose="020B0509000000000000" pitchFamily="49" charset="-128"/>
                          <a:ea typeface="ＤＦ平成ゴシック体W5" panose="020B0509000000000000" pitchFamily="49" charset="-128"/>
                        </a:rPr>
                        <a:t>（１）降雨</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p>
                    <a:p>
                      <a:pPr algn="l" eaLnBrk="0" fontAlgn="base" hangingPunct="0">
                        <a:lnSpc>
                          <a:spcPts val="1200"/>
                        </a:lnSpc>
                        <a:spcAft>
                          <a:spcPts val="0"/>
                        </a:spcAft>
                      </a:pP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ja-JP" altLang="en-US" sz="1400" kern="0" dirty="0">
                          <a:effectLst/>
                          <a:latin typeface="ＤＦ平成ゴシック体W5" panose="020B0509000000000000" pitchFamily="49" charset="-128"/>
                          <a:ea typeface="ＤＦ平成ゴシック体W5" panose="020B0509000000000000" pitchFamily="49" charset="-128"/>
                        </a:rPr>
                        <a:t>　</a:t>
                      </a: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ja-JP" altLang="en-US" sz="1400" kern="0" dirty="0">
                          <a:effectLst/>
                          <a:latin typeface="ＤＦ平成ゴシック体W5" panose="020B0509000000000000" pitchFamily="49" charset="-128"/>
                          <a:ea typeface="ＤＦ平成ゴシック体W5" panose="020B0509000000000000" pitchFamily="49" charset="-128"/>
                        </a:rPr>
                        <a:t>　</a:t>
                      </a: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ja-JP" altLang="en-US" sz="1400" kern="0" dirty="0">
                          <a:effectLst/>
                          <a:latin typeface="ＤＦ平成ゴシック体W5" panose="020B0509000000000000" pitchFamily="49" charset="-128"/>
                          <a:ea typeface="ＤＦ平成ゴシック体W5" panose="020B0509000000000000" pitchFamily="49" charset="-128"/>
                        </a:rPr>
                        <a:t>　</a:t>
                      </a: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ja-JP" altLang="en-US" sz="1400" kern="0" dirty="0">
                          <a:effectLst/>
                          <a:latin typeface="ＤＦ平成ゴシック体W5" panose="020B0509000000000000" pitchFamily="49" charset="-128"/>
                          <a:ea typeface="ＤＦ平成ゴシック体W5" panose="020B0509000000000000" pitchFamily="49" charset="-128"/>
                        </a:rPr>
                        <a:t>　</a:t>
                      </a: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ja-JP" altLang="en-US" sz="1400" kern="0" dirty="0">
                          <a:effectLst/>
                          <a:latin typeface="ＤＦ平成ゴシック体W5" panose="020B0509000000000000" pitchFamily="49" charset="-128"/>
                          <a:ea typeface="ＤＦ平成ゴシック体W5" panose="020B0509000000000000" pitchFamily="49" charset="-128"/>
                        </a:rPr>
                        <a:t>　</a:t>
                      </a: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ja-JP" altLang="en-US" sz="1400" kern="0" dirty="0">
                          <a:effectLst/>
                          <a:latin typeface="ＤＦ平成ゴシック体W5" panose="020B0509000000000000" pitchFamily="49" charset="-128"/>
                          <a:ea typeface="ＤＦ平成ゴシック体W5" panose="020B0509000000000000" pitchFamily="49" charset="-128"/>
                        </a:rPr>
                        <a:t>　</a:t>
                      </a: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ja-JP" altLang="en-US" sz="1400" kern="0" dirty="0">
                          <a:effectLst/>
                          <a:latin typeface="ＤＦ平成ゴシック体W5" panose="020B0509000000000000" pitchFamily="49" charset="-128"/>
                          <a:ea typeface="ＤＦ平成ゴシック体W5" panose="020B0509000000000000" pitchFamily="49" charset="-128"/>
                        </a:rPr>
                        <a:t>　</a:t>
                      </a:r>
                      <a:r>
                        <a:rPr lang="ja-JP" sz="1400" kern="0" dirty="0">
                          <a:effectLst/>
                          <a:latin typeface="ＤＦ平成ゴシック体W5" panose="020B0509000000000000" pitchFamily="49" charset="-128"/>
                          <a:ea typeface="ＤＦ平成ゴシック体W5" panose="020B0509000000000000" pitchFamily="49" charset="-128"/>
                        </a:rPr>
                        <a:t>（２）暴風</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cs typeface="Times New Roman" panose="02020603050405020304" pitchFamily="18" charset="0"/>
                      </a:endParaRPr>
                    </a:p>
                  </a:txBody>
                  <a:tcPr marL="33020" marR="33020" marT="0" marB="0"/>
                </a:tc>
                <a:tc>
                  <a:txBody>
                    <a:bodyPr/>
                    <a:lstStyle/>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b="1" kern="0" dirty="0">
                          <a:solidFill>
                            <a:srgbClr val="FF0000"/>
                          </a:solidFill>
                          <a:effectLst/>
                          <a:latin typeface="ＤＦ平成ゴシック体W5" panose="020B0509000000000000" pitchFamily="49" charset="-128"/>
                          <a:ea typeface="ＤＦ平成ゴシック体W5" panose="020B0509000000000000" pitchFamily="49" charset="-128"/>
                        </a:rPr>
                        <a:t> </a:t>
                      </a:r>
                      <a:endParaRPr lang="ja-JP" sz="1400" b="1" kern="100" dirty="0">
                        <a:solidFill>
                          <a:srgbClr val="FF0000"/>
                        </a:solidFill>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endParaRPr lang="en-US" altLang="ja-JP" sz="1400" b="1" kern="0" dirty="0">
                        <a:solidFill>
                          <a:srgbClr val="FF0000"/>
                        </a:solidFill>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ja-JP" sz="1400" b="1" kern="0" dirty="0">
                          <a:solidFill>
                            <a:srgbClr val="FF0000"/>
                          </a:solidFill>
                          <a:effectLst/>
                          <a:latin typeface="ＤＦ平成ゴシック体W5" panose="020B0509000000000000" pitchFamily="49" charset="-128"/>
                          <a:ea typeface="ＤＦ平成ゴシック体W5" panose="020B0509000000000000" pitchFamily="49" charset="-128"/>
                        </a:rPr>
                        <a:t>最大</a:t>
                      </a:r>
                      <a:r>
                        <a:rPr lang="en-US" sz="1400" b="1" kern="0" dirty="0">
                          <a:solidFill>
                            <a:srgbClr val="FF0000"/>
                          </a:solidFill>
                          <a:effectLst/>
                          <a:latin typeface="ＤＦ平成ゴシック体W5" panose="020B0509000000000000" pitchFamily="49" charset="-128"/>
                          <a:ea typeface="ＤＦ平成ゴシック体W5" panose="020B0509000000000000" pitchFamily="49" charset="-128"/>
                        </a:rPr>
                        <a:t>24</a:t>
                      </a:r>
                      <a:r>
                        <a:rPr lang="ja-JP" sz="1400" b="1" kern="0" dirty="0">
                          <a:solidFill>
                            <a:srgbClr val="FF0000"/>
                          </a:solidFill>
                          <a:effectLst/>
                          <a:latin typeface="ＤＦ平成ゴシック体W5" panose="020B0509000000000000" pitchFamily="49" charset="-128"/>
                          <a:ea typeface="ＤＦ平成ゴシック体W5" panose="020B0509000000000000" pitchFamily="49" charset="-128"/>
                        </a:rPr>
                        <a:t>時間雨量が</a:t>
                      </a:r>
                      <a:r>
                        <a:rPr lang="en-US" sz="1400" b="1" kern="0" dirty="0">
                          <a:solidFill>
                            <a:srgbClr val="FF0000"/>
                          </a:solidFill>
                          <a:effectLst/>
                          <a:latin typeface="ＤＦ平成ゴシック体W5" panose="020B0509000000000000" pitchFamily="49" charset="-128"/>
                          <a:ea typeface="ＤＦ平成ゴシック体W5" panose="020B0509000000000000" pitchFamily="49" charset="-128"/>
                        </a:rPr>
                        <a:t>80mm</a:t>
                      </a:r>
                      <a:r>
                        <a:rPr lang="ja-JP" sz="1400" b="1" kern="0" dirty="0">
                          <a:solidFill>
                            <a:srgbClr val="FF0000"/>
                          </a:solidFill>
                          <a:effectLst/>
                          <a:latin typeface="ＤＦ平成ゴシック体W5" panose="020B0509000000000000" pitchFamily="49" charset="-128"/>
                          <a:ea typeface="ＤＦ平成ゴシック体W5" panose="020B0509000000000000" pitchFamily="49" charset="-128"/>
                        </a:rPr>
                        <a:t>以上。</a:t>
                      </a:r>
                      <a:r>
                        <a:rPr lang="ja-JP" sz="1400" kern="0" dirty="0">
                          <a:effectLst/>
                          <a:latin typeface="ＤＦ平成ゴシック体W5" panose="020B0509000000000000" pitchFamily="49" charset="-128"/>
                          <a:ea typeface="ＤＦ平成ゴシック体W5" panose="020B0509000000000000" pitchFamily="49" charset="-128"/>
                        </a:rPr>
                        <a:t>た</a:t>
                      </a: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ja-JP" sz="1400" kern="0" dirty="0">
                          <a:effectLst/>
                          <a:latin typeface="ＤＦ平成ゴシック体W5" panose="020B0509000000000000" pitchFamily="49" charset="-128"/>
                          <a:ea typeface="ＤＦ平成ゴシック体W5" panose="020B0509000000000000" pitchFamily="49" charset="-128"/>
                        </a:rPr>
                        <a:t>だし、</a:t>
                      </a:r>
                      <a:r>
                        <a:rPr lang="en-US" sz="1400" kern="0" dirty="0">
                          <a:effectLst/>
                          <a:latin typeface="ＤＦ平成ゴシック体W5" panose="020B0509000000000000" pitchFamily="49" charset="-128"/>
                          <a:ea typeface="ＤＦ平成ゴシック体W5" panose="020B0509000000000000" pitchFamily="49" charset="-128"/>
                        </a:rPr>
                        <a:t>80mm</a:t>
                      </a:r>
                      <a:r>
                        <a:rPr lang="ja-JP" sz="1400" kern="0" dirty="0">
                          <a:effectLst/>
                          <a:latin typeface="ＤＦ平成ゴシック体W5" panose="020B0509000000000000" pitchFamily="49" charset="-128"/>
                          <a:ea typeface="ＤＦ平成ゴシック体W5" panose="020B0509000000000000" pitchFamily="49" charset="-128"/>
                        </a:rPr>
                        <a:t>未満であっても時間雨</a:t>
                      </a: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ja-JP" sz="1400" kern="0" dirty="0">
                          <a:effectLst/>
                          <a:latin typeface="ＤＦ平成ゴシック体W5" panose="020B0509000000000000" pitchFamily="49" charset="-128"/>
                          <a:ea typeface="ＤＦ平成ゴシック体W5" panose="020B0509000000000000" pitchFamily="49" charset="-128"/>
                        </a:rPr>
                        <a:t>量が特に大である場合（</a:t>
                      </a:r>
                      <a:r>
                        <a:rPr lang="ja-JP" sz="1400" b="1" kern="0" dirty="0">
                          <a:solidFill>
                            <a:srgbClr val="FF0000"/>
                          </a:solidFill>
                          <a:effectLst/>
                          <a:latin typeface="ＤＦ平成ゴシック体W5" panose="020B0509000000000000" pitchFamily="49" charset="-128"/>
                          <a:ea typeface="ＤＦ平成ゴシック体W5" panose="020B0509000000000000" pitchFamily="49" charset="-128"/>
                        </a:rPr>
                        <a:t>時間雨量</a:t>
                      </a:r>
                      <a:endParaRPr lang="en-US" altLang="ja-JP" sz="1400" b="1" kern="0" dirty="0">
                        <a:solidFill>
                          <a:srgbClr val="FF0000"/>
                        </a:solidFill>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endParaRPr lang="en-US" altLang="ja-JP" sz="1400" b="1" kern="0" dirty="0">
                        <a:solidFill>
                          <a:srgbClr val="FF0000"/>
                        </a:solidFill>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ja-JP" sz="1400" b="1" kern="0" dirty="0">
                          <a:solidFill>
                            <a:srgbClr val="FF0000"/>
                          </a:solidFill>
                          <a:effectLst/>
                          <a:latin typeface="ＤＦ平成ゴシック体W5" panose="020B0509000000000000" pitchFamily="49" charset="-128"/>
                          <a:ea typeface="ＤＦ平成ゴシック体W5" panose="020B0509000000000000" pitchFamily="49" charset="-128"/>
                        </a:rPr>
                        <a:t>が</a:t>
                      </a:r>
                      <a:r>
                        <a:rPr lang="en-US" sz="1400" b="1" kern="0" dirty="0">
                          <a:solidFill>
                            <a:srgbClr val="FF0000"/>
                          </a:solidFill>
                          <a:effectLst/>
                          <a:latin typeface="ＤＦ平成ゴシック体W5" panose="020B0509000000000000" pitchFamily="49" charset="-128"/>
                          <a:ea typeface="ＤＦ平成ゴシック体W5" panose="020B0509000000000000" pitchFamily="49" charset="-128"/>
                        </a:rPr>
                        <a:t>20mm</a:t>
                      </a:r>
                      <a:r>
                        <a:rPr lang="ja-JP" sz="1400" b="1" kern="0" dirty="0">
                          <a:solidFill>
                            <a:srgbClr val="FF0000"/>
                          </a:solidFill>
                          <a:effectLst/>
                          <a:latin typeface="ＤＦ平成ゴシック体W5" panose="020B0509000000000000" pitchFamily="49" charset="-128"/>
                          <a:ea typeface="ＤＦ平成ゴシック体W5" panose="020B0509000000000000" pitchFamily="49" charset="-128"/>
                        </a:rPr>
                        <a:t>以上</a:t>
                      </a:r>
                      <a:r>
                        <a:rPr lang="ja-JP" sz="1400" kern="0" dirty="0">
                          <a:effectLst/>
                          <a:latin typeface="ＤＦ平成ゴシック体W5" panose="020B0509000000000000" pitchFamily="49" charset="-128"/>
                          <a:ea typeface="ＤＦ平成ゴシック体W5" panose="020B0509000000000000" pitchFamily="49" charset="-128"/>
                        </a:rPr>
                        <a:t>）は被害状況による。</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endParaRPr lang="en-US" altLang="ja-JP" sz="1400" b="1" kern="0" dirty="0">
                        <a:solidFill>
                          <a:srgbClr val="FF0000"/>
                        </a:solidFill>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endParaRPr lang="en-US" altLang="ja-JP" sz="1400" b="1" kern="0" dirty="0">
                        <a:solidFill>
                          <a:srgbClr val="FF0000"/>
                        </a:solidFill>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endParaRPr lang="en-US" altLang="ja-JP" sz="1400" b="1" kern="0" dirty="0">
                        <a:solidFill>
                          <a:srgbClr val="FF0000"/>
                        </a:solidFill>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endParaRPr lang="en-US" altLang="ja-JP" sz="1400" b="1" kern="0" dirty="0">
                        <a:solidFill>
                          <a:srgbClr val="FF0000"/>
                        </a:solidFill>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endParaRPr lang="en-US" altLang="ja-JP" sz="1400" b="1" kern="0" dirty="0">
                        <a:solidFill>
                          <a:srgbClr val="FF0000"/>
                        </a:solidFill>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ja-JP" sz="1400" b="1" kern="0" dirty="0">
                          <a:solidFill>
                            <a:srgbClr val="FF0000"/>
                          </a:solidFill>
                          <a:effectLst/>
                          <a:latin typeface="ＤＦ平成ゴシック体W5" panose="020B0509000000000000" pitchFamily="49" charset="-128"/>
                          <a:ea typeface="ＤＦ平成ゴシック体W5" panose="020B0509000000000000" pitchFamily="49" charset="-128"/>
                        </a:rPr>
                        <a:t>最大風速が</a:t>
                      </a:r>
                      <a:r>
                        <a:rPr lang="en-US" sz="1400" b="1" kern="0" dirty="0">
                          <a:solidFill>
                            <a:srgbClr val="FF0000"/>
                          </a:solidFill>
                          <a:effectLst/>
                          <a:latin typeface="ＤＦ平成ゴシック体W5" panose="020B0509000000000000" pitchFamily="49" charset="-128"/>
                          <a:ea typeface="ＤＦ平成ゴシック体W5" panose="020B0509000000000000" pitchFamily="49" charset="-128"/>
                        </a:rPr>
                        <a:t>15m/sec</a:t>
                      </a:r>
                      <a:r>
                        <a:rPr lang="ja-JP" sz="1400" b="1" kern="0" dirty="0">
                          <a:solidFill>
                            <a:srgbClr val="FF0000"/>
                          </a:solidFill>
                          <a:effectLst/>
                          <a:latin typeface="ＤＦ平成ゴシック体W5" panose="020B0509000000000000" pitchFamily="49" charset="-128"/>
                          <a:ea typeface="ＤＦ平成ゴシック体W5" panose="020B0509000000000000" pitchFamily="49" charset="-128"/>
                        </a:rPr>
                        <a:t>であること</a:t>
                      </a:r>
                      <a:r>
                        <a:rPr lang="ja-JP" altLang="en-US" sz="1400" b="1" kern="0" dirty="0">
                          <a:solidFill>
                            <a:srgbClr val="FF0000"/>
                          </a:solidFill>
                          <a:effectLst/>
                          <a:latin typeface="ＤＦ平成ゴシック体W5" panose="020B0509000000000000" pitchFamily="49" charset="-128"/>
                          <a:ea typeface="ＤＦ平成ゴシック体W5" panose="020B0509000000000000" pitchFamily="49" charset="-128"/>
                        </a:rPr>
                        <a:t>。</a:t>
                      </a: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cs typeface="Times New Roman" panose="02020603050405020304" pitchFamily="18" charset="0"/>
                      </a:endParaRPr>
                    </a:p>
                  </a:txBody>
                  <a:tcPr marL="33020" marR="33020" marT="0" marB="0"/>
                </a:tc>
                <a:tc>
                  <a:txBody>
                    <a:bodyPr/>
                    <a:lstStyle/>
                    <a:p>
                      <a:pPr algn="l" eaLnBrk="0"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algn="l"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r>
                        <a:rPr lang="ja-JP" sz="1400" kern="0" dirty="0">
                          <a:effectLst/>
                          <a:latin typeface="ＤＦ平成ゴシック体W5" panose="020B0509000000000000" pitchFamily="49" charset="-128"/>
                          <a:ea typeface="ＤＦ平成ゴシック体W5" panose="020B0509000000000000" pitchFamily="49" charset="-128"/>
                        </a:rPr>
                        <a:t>①</a:t>
                      </a:r>
                      <a:r>
                        <a:rPr lang="ja-JP" sz="1400" b="1" kern="0" dirty="0">
                          <a:solidFill>
                            <a:srgbClr val="FF0000"/>
                          </a:solidFill>
                          <a:effectLst/>
                          <a:latin typeface="ＤＦ平成ゴシック体W5" panose="020B0509000000000000" pitchFamily="49" charset="-128"/>
                          <a:ea typeface="ＤＦ平成ゴシック体W5" panose="020B0509000000000000" pitchFamily="49" charset="-128"/>
                        </a:rPr>
                        <a:t>降り始めからの総雨量ではないことに留意。</a:t>
                      </a:r>
                      <a:r>
                        <a:rPr lang="ja-JP" sz="1400" kern="0" dirty="0">
                          <a:effectLst/>
                          <a:latin typeface="ＤＦ平成ゴシック体W5" panose="020B0509000000000000" pitchFamily="49" charset="-128"/>
                          <a:ea typeface="ＤＦ平成ゴシック体W5" panose="020B0509000000000000" pitchFamily="49" charset="-128"/>
                        </a:rPr>
                        <a:t>採択</a:t>
                      </a: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r>
                        <a:rPr lang="ja-JP" altLang="en-US" sz="1400" kern="0" dirty="0">
                          <a:effectLst/>
                          <a:latin typeface="ＤＦ平成ゴシック体W5" panose="020B0509000000000000" pitchFamily="49" charset="-128"/>
                          <a:ea typeface="ＤＦ平成ゴシック体W5" panose="020B0509000000000000" pitchFamily="49" charset="-128"/>
                        </a:rPr>
                        <a:t>　</a:t>
                      </a:r>
                      <a:r>
                        <a:rPr lang="ja-JP" sz="1400" kern="0" dirty="0">
                          <a:effectLst/>
                          <a:latin typeface="ＤＦ平成ゴシック体W5" panose="020B0509000000000000" pitchFamily="49" charset="-128"/>
                          <a:ea typeface="ＤＦ平成ゴシック体W5" panose="020B0509000000000000" pitchFamily="49" charset="-128"/>
                        </a:rPr>
                        <a:t>にあたっては、</a:t>
                      </a:r>
                      <a:r>
                        <a:rPr lang="ja-JP" sz="1400" b="1" kern="0" dirty="0">
                          <a:solidFill>
                            <a:srgbClr val="FF0000"/>
                          </a:solidFill>
                          <a:effectLst/>
                          <a:latin typeface="ＤＦ平成ゴシック体W5" panose="020B0509000000000000" pitchFamily="49" charset="-128"/>
                          <a:ea typeface="ＤＦ平成ゴシック体W5" panose="020B0509000000000000" pitchFamily="49" charset="-128"/>
                        </a:rPr>
                        <a:t>始終期は問わないが、</a:t>
                      </a:r>
                      <a:r>
                        <a:rPr lang="en-US" sz="1400" b="1" kern="0" dirty="0">
                          <a:solidFill>
                            <a:srgbClr val="FF0000"/>
                          </a:solidFill>
                          <a:effectLst/>
                          <a:latin typeface="ＤＦ平成ゴシック体W5" panose="020B0509000000000000" pitchFamily="49" charset="-128"/>
                          <a:ea typeface="ＤＦ平成ゴシック体W5" panose="020B0509000000000000" pitchFamily="49" charset="-128"/>
                        </a:rPr>
                        <a:t>24</a:t>
                      </a:r>
                      <a:r>
                        <a:rPr lang="ja-JP" sz="1400" b="1" kern="0" dirty="0">
                          <a:solidFill>
                            <a:srgbClr val="FF0000"/>
                          </a:solidFill>
                          <a:effectLst/>
                          <a:latin typeface="ＤＦ平成ゴシック体W5" panose="020B0509000000000000" pitchFamily="49" charset="-128"/>
                          <a:ea typeface="ＤＦ平成ゴシック体W5" panose="020B0509000000000000" pitchFamily="49" charset="-128"/>
                        </a:rPr>
                        <a:t>時間雨量</a:t>
                      </a:r>
                      <a:endParaRPr lang="en-US" altLang="ja-JP" sz="1400" b="1" kern="0" dirty="0">
                        <a:solidFill>
                          <a:srgbClr val="FF0000"/>
                        </a:solidFill>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endParaRPr lang="en-US" altLang="ja-JP" sz="1400" b="1" kern="0" dirty="0">
                        <a:solidFill>
                          <a:srgbClr val="FF0000"/>
                        </a:solidFill>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r>
                        <a:rPr lang="ja-JP" altLang="en-US" sz="1400" b="1" kern="0" dirty="0">
                          <a:solidFill>
                            <a:srgbClr val="FF0000"/>
                          </a:solidFill>
                          <a:effectLst/>
                          <a:latin typeface="ＤＦ平成ゴシック体W5" panose="020B0509000000000000" pitchFamily="49" charset="-128"/>
                          <a:ea typeface="ＤＦ平成ゴシック体W5" panose="020B0509000000000000" pitchFamily="49" charset="-128"/>
                        </a:rPr>
                        <a:t>　</a:t>
                      </a:r>
                      <a:r>
                        <a:rPr lang="ja-JP" sz="1400" b="1" kern="0" dirty="0">
                          <a:solidFill>
                            <a:srgbClr val="FF0000"/>
                          </a:solidFill>
                          <a:effectLst/>
                          <a:latin typeface="ＤＦ平成ゴシック体W5" panose="020B0509000000000000" pitchFamily="49" charset="-128"/>
                          <a:ea typeface="ＤＦ平成ゴシック体W5" panose="020B0509000000000000" pitchFamily="49" charset="-128"/>
                        </a:rPr>
                        <a:t>が最大値になる部分</a:t>
                      </a:r>
                      <a:r>
                        <a:rPr lang="ja-JP" altLang="en-US" sz="1400" b="1" kern="0" dirty="0">
                          <a:solidFill>
                            <a:srgbClr val="FF0000"/>
                          </a:solidFill>
                          <a:effectLst/>
                          <a:latin typeface="ＤＦ平成ゴシック体W5" panose="020B0509000000000000" pitchFamily="49" charset="-128"/>
                          <a:ea typeface="ＤＦ平成ゴシック体W5" panose="020B0509000000000000" pitchFamily="49" charset="-128"/>
                        </a:rPr>
                        <a:t>の確認が必要</a:t>
                      </a:r>
                      <a:r>
                        <a:rPr lang="ja-JP" sz="1400" b="1" kern="0" dirty="0">
                          <a:solidFill>
                            <a:srgbClr val="FF0000"/>
                          </a:solidFill>
                          <a:effectLst/>
                          <a:latin typeface="ＤＦ平成ゴシック体W5" panose="020B0509000000000000" pitchFamily="49" charset="-128"/>
                          <a:ea typeface="ＤＦ平成ゴシック体W5" panose="020B0509000000000000" pitchFamily="49" charset="-128"/>
                        </a:rPr>
                        <a:t>。</a:t>
                      </a:r>
                      <a:endParaRPr lang="ja-JP" sz="1400" b="1" kern="100" dirty="0">
                        <a:solidFill>
                          <a:srgbClr val="FF0000"/>
                        </a:solidFill>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r>
                        <a:rPr lang="ja-JP" sz="1400" kern="0" dirty="0">
                          <a:effectLst/>
                          <a:latin typeface="ＤＦ平成ゴシック体W5" panose="020B0509000000000000" pitchFamily="49" charset="-128"/>
                          <a:ea typeface="ＤＦ平成ゴシック体W5" panose="020B0509000000000000" pitchFamily="49" charset="-128"/>
                        </a:rPr>
                        <a:t>②時間雨量（</a:t>
                      </a:r>
                      <a:r>
                        <a:rPr lang="en-US" sz="1400" kern="0" dirty="0">
                          <a:effectLst/>
                          <a:latin typeface="ＤＦ平成ゴシック体W5" panose="020B0509000000000000" pitchFamily="49" charset="-128"/>
                          <a:ea typeface="ＤＦ平成ゴシック体W5" panose="020B0509000000000000" pitchFamily="49" charset="-128"/>
                        </a:rPr>
                        <a:t>20mm</a:t>
                      </a:r>
                      <a:r>
                        <a:rPr lang="ja-JP" sz="1400" kern="0" dirty="0">
                          <a:effectLst/>
                          <a:latin typeface="ＤＦ平成ゴシック体W5" panose="020B0509000000000000" pitchFamily="49" charset="-128"/>
                          <a:ea typeface="ＤＦ平成ゴシック体W5" panose="020B0509000000000000" pitchFamily="49" charset="-128"/>
                        </a:rPr>
                        <a:t>）による採択は最大</a:t>
                      </a:r>
                      <a:r>
                        <a:rPr lang="en-US" sz="1400" kern="0" dirty="0">
                          <a:effectLst/>
                          <a:latin typeface="ＤＦ平成ゴシック体W5" panose="020B0509000000000000" pitchFamily="49" charset="-128"/>
                          <a:ea typeface="ＤＦ平成ゴシック体W5" panose="020B0509000000000000" pitchFamily="49" charset="-128"/>
                        </a:rPr>
                        <a:t>24</a:t>
                      </a:r>
                      <a:r>
                        <a:rPr lang="ja-JP" sz="1400" kern="0" dirty="0">
                          <a:effectLst/>
                          <a:latin typeface="ＤＦ平成ゴシック体W5" panose="020B0509000000000000" pitchFamily="49" charset="-128"/>
                          <a:ea typeface="ＤＦ平成ゴシック体W5" panose="020B0509000000000000" pitchFamily="49" charset="-128"/>
                        </a:rPr>
                        <a:t>時間雨量</a:t>
                      </a: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r>
                        <a:rPr lang="ja-JP" altLang="en-US" sz="1400" kern="0" dirty="0">
                          <a:effectLst/>
                          <a:latin typeface="ＤＦ平成ゴシック体W5" panose="020B0509000000000000" pitchFamily="49" charset="-128"/>
                          <a:ea typeface="ＤＦ平成ゴシック体W5" panose="020B0509000000000000" pitchFamily="49" charset="-128"/>
                        </a:rPr>
                        <a:t>　</a:t>
                      </a:r>
                      <a:r>
                        <a:rPr lang="ja-JP" sz="1400" kern="0" dirty="0">
                          <a:effectLst/>
                          <a:latin typeface="ＤＦ平成ゴシック体W5" panose="020B0509000000000000" pitchFamily="49" charset="-128"/>
                          <a:ea typeface="ＤＦ平成ゴシック体W5" panose="020B0509000000000000" pitchFamily="49" charset="-128"/>
                        </a:rPr>
                        <a:t>に対する例外処置である。</a:t>
                      </a: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endParaRPr lang="en-US" altLang="ja-JP" sz="1400" u="none" kern="0" dirty="0">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r>
                        <a:rPr lang="ja-JP" altLang="en-US" sz="1400" b="1" u="none" kern="0" dirty="0">
                          <a:solidFill>
                            <a:srgbClr val="FF0000"/>
                          </a:solidFill>
                          <a:effectLst/>
                          <a:latin typeface="ＤＦ平成ゴシック体W5" panose="020B0509000000000000" pitchFamily="49" charset="-128"/>
                          <a:ea typeface="ＤＦ平成ゴシック体W5" panose="020B0509000000000000" pitchFamily="49" charset="-128"/>
                        </a:rPr>
                        <a:t>＊一般的な０時から</a:t>
                      </a:r>
                      <a:r>
                        <a:rPr lang="en-US" altLang="ja-JP" sz="1400" b="1" u="none" kern="0" dirty="0">
                          <a:solidFill>
                            <a:srgbClr val="FF0000"/>
                          </a:solidFill>
                          <a:effectLst/>
                          <a:latin typeface="ＤＦ平成ゴシック体W5" panose="020B0509000000000000" pitchFamily="49" charset="-128"/>
                          <a:ea typeface="ＤＦ平成ゴシック体W5" panose="020B0509000000000000" pitchFamily="49" charset="-128"/>
                        </a:rPr>
                        <a:t>24</a:t>
                      </a:r>
                      <a:r>
                        <a:rPr lang="ja-JP" altLang="en-US" sz="1400" b="1" u="none" kern="0" dirty="0">
                          <a:solidFill>
                            <a:srgbClr val="FF0000"/>
                          </a:solidFill>
                          <a:effectLst/>
                          <a:latin typeface="ＤＦ平成ゴシック体W5" panose="020B0509000000000000" pitchFamily="49" charset="-128"/>
                          <a:ea typeface="ＤＦ平成ゴシック体W5" panose="020B0509000000000000" pitchFamily="49" charset="-128"/>
                        </a:rPr>
                        <a:t>時までの</a:t>
                      </a:r>
                      <a:r>
                        <a:rPr lang="en-US" altLang="ja-JP" sz="1400" b="1" u="none" kern="0" dirty="0">
                          <a:solidFill>
                            <a:srgbClr val="FF0000"/>
                          </a:solidFill>
                          <a:effectLst/>
                          <a:latin typeface="ＤＦ平成ゴシック体W5" panose="020B0509000000000000" pitchFamily="49" charset="-128"/>
                          <a:ea typeface="ＤＦ平成ゴシック体W5" panose="020B0509000000000000" pitchFamily="49" charset="-128"/>
                        </a:rPr>
                        <a:t>24</a:t>
                      </a:r>
                      <a:r>
                        <a:rPr lang="ja-JP" altLang="en-US" sz="1400" b="1" u="none" kern="0" dirty="0">
                          <a:solidFill>
                            <a:srgbClr val="FF0000"/>
                          </a:solidFill>
                          <a:effectLst/>
                          <a:latin typeface="ＤＦ平成ゴシック体W5" panose="020B0509000000000000" pitchFamily="49" charset="-128"/>
                          <a:ea typeface="ＤＦ平成ゴシック体W5" panose="020B0509000000000000" pitchFamily="49" charset="-128"/>
                        </a:rPr>
                        <a:t>時間雨量ではない</a:t>
                      </a:r>
                      <a:endParaRPr lang="en-US" altLang="ja-JP" sz="1400" b="1" u="none" kern="0" dirty="0">
                        <a:solidFill>
                          <a:srgbClr val="FF0000"/>
                        </a:solidFill>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endParaRPr lang="en-US" altLang="ja-JP" sz="1400" b="1" u="none" kern="0" dirty="0">
                        <a:solidFill>
                          <a:srgbClr val="FF0000"/>
                        </a:solidFill>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r>
                        <a:rPr lang="ja-JP" altLang="en-US" sz="1400" b="1" u="none" kern="0" dirty="0">
                          <a:solidFill>
                            <a:srgbClr val="FF0000"/>
                          </a:solidFill>
                          <a:effectLst/>
                          <a:latin typeface="ＤＦ平成ゴシック体W5" panose="020B0509000000000000" pitchFamily="49" charset="-128"/>
                          <a:ea typeface="ＤＦ平成ゴシック体W5" panose="020B0509000000000000" pitchFamily="49" charset="-128"/>
                        </a:rPr>
                        <a:t>ことに留意すること。</a:t>
                      </a:r>
                      <a:endParaRPr lang="en-US" altLang="ja-JP" sz="1400" b="1" u="none" kern="0" dirty="0">
                        <a:solidFill>
                          <a:srgbClr val="FF0000"/>
                        </a:solidFill>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endParaRPr lang="en-US" altLang="ja-JP" sz="1400" b="1" kern="0" dirty="0">
                        <a:solidFill>
                          <a:srgbClr val="FF0000"/>
                        </a:solidFill>
                        <a:effectLst/>
                        <a:latin typeface="ＤＦ平成ゴシック体W5" panose="020B0509000000000000" pitchFamily="49" charset="-128"/>
                        <a:ea typeface="ＤＦ平成ゴシック体W5" panose="020B0509000000000000" pitchFamily="49" charset="-128"/>
                      </a:endParaRPr>
                    </a:p>
                    <a:p>
                      <a:pPr algn="l" fontAlgn="base" hangingPunct="0">
                        <a:lnSpc>
                          <a:spcPts val="1200"/>
                        </a:lnSpc>
                        <a:spcAft>
                          <a:spcPts val="0"/>
                        </a:spcAft>
                      </a:pP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algn="l" fontAlgn="base" hangingPunct="0">
                        <a:lnSpc>
                          <a:spcPts val="1200"/>
                        </a:lnSpc>
                        <a:spcAft>
                          <a:spcPts val="0"/>
                        </a:spcAft>
                      </a:pPr>
                      <a:r>
                        <a:rPr lang="ja-JP" sz="1400" kern="0" dirty="0">
                          <a:effectLst/>
                          <a:latin typeface="ＤＦ平成ゴシック体W5" panose="020B0509000000000000" pitchFamily="49" charset="-128"/>
                          <a:ea typeface="ＤＦ平成ゴシック体W5" panose="020B0509000000000000" pitchFamily="49" charset="-128"/>
                        </a:rPr>
                        <a:t>①</a:t>
                      </a:r>
                      <a:r>
                        <a:rPr lang="ja-JP" sz="1400" b="1" kern="0" dirty="0">
                          <a:solidFill>
                            <a:srgbClr val="FF0000"/>
                          </a:solidFill>
                          <a:effectLst/>
                          <a:latin typeface="ＤＦ平成ゴシック体W5" panose="020B0509000000000000" pitchFamily="49" charset="-128"/>
                          <a:ea typeface="ＤＦ平成ゴシック体W5" panose="020B0509000000000000" pitchFamily="49" charset="-128"/>
                        </a:rPr>
                        <a:t>最大風速とは</a:t>
                      </a:r>
                      <a:r>
                        <a:rPr lang="en-US" sz="1400" b="1" kern="0" dirty="0">
                          <a:solidFill>
                            <a:srgbClr val="FF0000"/>
                          </a:solidFill>
                          <a:effectLst/>
                          <a:latin typeface="ＤＦ平成ゴシック体W5" panose="020B0509000000000000" pitchFamily="49" charset="-128"/>
                          <a:ea typeface="ＤＦ平成ゴシック体W5" panose="020B0509000000000000" pitchFamily="49" charset="-128"/>
                        </a:rPr>
                        <a:t>10</a:t>
                      </a:r>
                      <a:r>
                        <a:rPr lang="ja-JP" sz="1400" b="1" kern="0" dirty="0">
                          <a:solidFill>
                            <a:srgbClr val="FF0000"/>
                          </a:solidFill>
                          <a:effectLst/>
                          <a:latin typeface="ＤＦ平成ゴシック体W5" panose="020B0509000000000000" pitchFamily="49" charset="-128"/>
                          <a:ea typeface="ＤＦ平成ゴシック体W5" panose="020B0509000000000000" pitchFamily="49" charset="-128"/>
                        </a:rPr>
                        <a:t>分間の平均風速であり、最大瞬</a:t>
                      </a:r>
                      <a:endParaRPr lang="en-US" altLang="ja-JP" sz="1400" b="1" kern="0" dirty="0">
                        <a:solidFill>
                          <a:srgbClr val="FF0000"/>
                        </a:solidFill>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endParaRPr lang="en-US" altLang="ja-JP" sz="1400" b="1" kern="0" dirty="0">
                        <a:solidFill>
                          <a:srgbClr val="FF0000"/>
                        </a:solidFill>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r>
                        <a:rPr lang="ja-JP" altLang="en-US" sz="1400" b="1" kern="0" dirty="0">
                          <a:solidFill>
                            <a:srgbClr val="FF0000"/>
                          </a:solidFill>
                          <a:effectLst/>
                          <a:latin typeface="ＤＦ平成ゴシック体W5" panose="020B0509000000000000" pitchFamily="49" charset="-128"/>
                          <a:ea typeface="ＤＦ平成ゴシック体W5" panose="020B0509000000000000" pitchFamily="49" charset="-128"/>
                        </a:rPr>
                        <a:t>　</a:t>
                      </a:r>
                      <a:r>
                        <a:rPr lang="ja-JP" sz="1400" b="1" kern="0" dirty="0">
                          <a:solidFill>
                            <a:srgbClr val="FF0000"/>
                          </a:solidFill>
                          <a:effectLst/>
                          <a:latin typeface="ＤＦ平成ゴシック体W5" panose="020B0509000000000000" pitchFamily="49" charset="-128"/>
                          <a:ea typeface="ＤＦ平成ゴシック体W5" panose="020B0509000000000000" pitchFamily="49" charset="-128"/>
                        </a:rPr>
                        <a:t>間風速ではない</a:t>
                      </a:r>
                      <a:r>
                        <a:rPr lang="ja-JP" altLang="en-US" sz="1400" b="1" kern="0" dirty="0">
                          <a:solidFill>
                            <a:srgbClr val="FF0000"/>
                          </a:solidFill>
                          <a:effectLst/>
                          <a:latin typeface="ＤＦ平成ゴシック体W5" panose="020B0509000000000000" pitchFamily="49" charset="-128"/>
                          <a:ea typeface="ＤＦ平成ゴシック体W5" panose="020B0509000000000000" pitchFamily="49" charset="-128"/>
                        </a:rPr>
                        <a:t>ことに留意。</a:t>
                      </a:r>
                      <a:endParaRPr lang="ja-JP" sz="1400" b="1" kern="100" dirty="0">
                        <a:solidFill>
                          <a:srgbClr val="FF0000"/>
                        </a:solidFill>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r>
                        <a:rPr lang="ja-JP" sz="1400" kern="0" dirty="0">
                          <a:effectLst/>
                          <a:latin typeface="ＤＦ平成ゴシック体W5" panose="020B0509000000000000" pitchFamily="49" charset="-128"/>
                          <a:ea typeface="ＤＦ平成ゴシック体W5" panose="020B0509000000000000" pitchFamily="49" charset="-128"/>
                        </a:rPr>
                        <a:t>②被災施設の所在地に観測施設がない等の場合</a:t>
                      </a: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r>
                        <a:rPr lang="ja-JP" altLang="en-US" sz="1400" kern="0" dirty="0">
                          <a:effectLst/>
                          <a:latin typeface="ＤＦ平成ゴシック体W5" panose="020B0509000000000000" pitchFamily="49" charset="-128"/>
                          <a:ea typeface="ＤＦ平成ゴシック体W5" panose="020B0509000000000000" pitchFamily="49" charset="-128"/>
                        </a:rPr>
                        <a:t>　</a:t>
                      </a:r>
                      <a:r>
                        <a:rPr lang="ja-JP" sz="1400" kern="0" dirty="0">
                          <a:effectLst/>
                          <a:latin typeface="ＤＦ平成ゴシック体W5" panose="020B0509000000000000" pitchFamily="49" charset="-128"/>
                          <a:ea typeface="ＤＦ平成ゴシック体W5" panose="020B0509000000000000" pitchFamily="49" charset="-128"/>
                        </a:rPr>
                        <a:t>は、近傍の観測地における数値から判断するが、</a:t>
                      </a: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endParaRPr lang="en-US" altLang="ja-JP" sz="1400" kern="0" dirty="0">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r>
                        <a:rPr lang="ja-JP" altLang="en-US" sz="1400" kern="0" dirty="0">
                          <a:effectLst/>
                          <a:latin typeface="ＤＦ平成ゴシック体W5" panose="020B0509000000000000" pitchFamily="49" charset="-128"/>
                          <a:ea typeface="ＤＦ平成ゴシック体W5" panose="020B0509000000000000" pitchFamily="49" charset="-128"/>
                        </a:rPr>
                        <a:t>　</a:t>
                      </a:r>
                      <a:r>
                        <a:rPr lang="ja-JP" sz="1400" kern="0" dirty="0">
                          <a:effectLst/>
                          <a:latin typeface="ＤＦ平成ゴシック体W5" panose="020B0509000000000000" pitchFamily="49" charset="-128"/>
                          <a:ea typeface="ＤＦ平成ゴシック体W5" panose="020B0509000000000000" pitchFamily="49" charset="-128"/>
                        </a:rPr>
                        <a:t>他の施設の被災状況をも考慮する。</a:t>
                      </a:r>
                      <a:endParaRPr lang="ja-JP" sz="1400" kern="100" dirty="0">
                        <a:effectLst/>
                        <a:latin typeface="ＤＦ平成ゴシック体W5" panose="020B0509000000000000" pitchFamily="49" charset="-128"/>
                        <a:ea typeface="ＤＦ平成ゴシック体W5" panose="020B0509000000000000" pitchFamily="49" charset="-128"/>
                      </a:endParaRPr>
                    </a:p>
                    <a:p>
                      <a:pPr marL="133350" marR="0" lvl="0" indent="-133350" algn="l" defTabSz="844083" rtl="0" eaLnBrk="1" fontAlgn="base" latinLnBrk="0" hangingPunct="0">
                        <a:lnSpc>
                          <a:spcPts val="1200"/>
                        </a:lnSpc>
                        <a:spcBef>
                          <a:spcPts val="0"/>
                        </a:spcBef>
                        <a:spcAft>
                          <a:spcPts val="0"/>
                        </a:spcAft>
                        <a:buClrTx/>
                        <a:buSzTx/>
                        <a:buFontTx/>
                        <a:buNone/>
                        <a:tabLst/>
                        <a:defRPr/>
                      </a:pPr>
                      <a:endParaRPr lang="en-US" altLang="ja-JP" sz="1400" b="1" u="sng" kern="0" dirty="0">
                        <a:solidFill>
                          <a:srgbClr val="FF0000"/>
                        </a:solidFill>
                        <a:effectLst/>
                        <a:latin typeface="ＤＦ平成ゴシック体W5" panose="020B0509000000000000" pitchFamily="49" charset="-128"/>
                        <a:ea typeface="ＤＦ平成ゴシック体W5" panose="020B0509000000000000" pitchFamily="49" charset="-128"/>
                      </a:endParaRPr>
                    </a:p>
                    <a:p>
                      <a:pPr marL="133350" indent="-133350" algn="l" fontAlgn="base" hangingPunct="0">
                        <a:lnSpc>
                          <a:spcPts val="1200"/>
                        </a:lnSpc>
                        <a:spcAft>
                          <a:spcPts val="0"/>
                        </a:spcAft>
                      </a:pPr>
                      <a:endParaRPr lang="ja-JP" sz="1400" kern="100" dirty="0">
                        <a:effectLst/>
                        <a:latin typeface="ＤＦ平成ゴシック体W5" panose="020B0509000000000000" pitchFamily="49" charset="-128"/>
                        <a:ea typeface="ＤＦ平成ゴシック体W5" panose="020B0509000000000000" pitchFamily="49" charset="-128"/>
                      </a:endParaRPr>
                    </a:p>
                    <a:p>
                      <a:pPr algn="l" fontAlgn="base" hangingPunct="0">
                        <a:lnSpc>
                          <a:spcPts val="1200"/>
                        </a:lnSpc>
                        <a:spcAft>
                          <a:spcPts val="0"/>
                        </a:spcAft>
                      </a:pPr>
                      <a:r>
                        <a:rPr lang="en-US" sz="1400" kern="0" dirty="0">
                          <a:effectLst/>
                          <a:latin typeface="ＤＦ平成ゴシック体W5" panose="020B0509000000000000" pitchFamily="49" charset="-128"/>
                          <a:ea typeface="ＤＦ平成ゴシック体W5" panose="020B0509000000000000" pitchFamily="49" charset="-128"/>
                        </a:rPr>
                        <a:t> </a:t>
                      </a:r>
                      <a:endParaRPr lang="ja-JP" sz="1400" kern="100" dirty="0">
                        <a:effectLst/>
                        <a:latin typeface="ＤＦ平成ゴシック体W5" panose="020B0509000000000000" pitchFamily="49" charset="-128"/>
                        <a:ea typeface="ＤＦ平成ゴシック体W5" panose="020B0509000000000000" pitchFamily="49" charset="-128"/>
                        <a:cs typeface="Times New Roman" panose="02020603050405020304" pitchFamily="18" charset="0"/>
                      </a:endParaRPr>
                    </a:p>
                  </a:txBody>
                  <a:tcPr marL="33020" marR="33020" marT="0" marB="0"/>
                </a:tc>
                <a:extLst>
                  <a:ext uri="{0D108BD9-81ED-4DB2-BD59-A6C34878D82A}">
                    <a16:rowId xmlns:a16="http://schemas.microsoft.com/office/drawing/2014/main" val="1112225174"/>
                  </a:ext>
                </a:extLst>
              </a:tr>
            </a:tbl>
          </a:graphicData>
        </a:graphic>
      </p:graphicFrame>
      <p:sp>
        <p:nvSpPr>
          <p:cNvPr id="12" name="タイトル 2"/>
          <p:cNvSpPr txBox="1">
            <a:spLocks/>
          </p:cNvSpPr>
          <p:nvPr/>
        </p:nvSpPr>
        <p:spPr>
          <a:xfrm>
            <a:off x="381000" y="0"/>
            <a:ext cx="9144000" cy="731158"/>
          </a:xfrm>
          <a:prstGeom prst="rect">
            <a:avLst/>
          </a:prstGeom>
          <a:solidFill>
            <a:schemeClr val="accent5">
              <a:lumMod val="20000"/>
              <a:lumOff val="80000"/>
            </a:schemeClr>
          </a:solidFill>
        </p:spPr>
        <p:txBody>
          <a:bodyPr anchor="ctr" anchorCtr="1"/>
          <a:lstStyle>
            <a:lvl1pPr algn="ctr" defTabSz="844083" rtl="0" eaLnBrk="1" latinLnBrk="0" hangingPunct="1">
              <a:spcBef>
                <a:spcPct val="0"/>
              </a:spcBef>
              <a:buNone/>
              <a:defRPr kumimoji="1" sz="4062" kern="1200">
                <a:solidFill>
                  <a:schemeClr val="tx1"/>
                </a:solidFill>
                <a:latin typeface="+mj-lt"/>
                <a:ea typeface="+mj-ea"/>
                <a:cs typeface="+mj-cs"/>
              </a:defRPr>
            </a:lvl1pPr>
          </a:lstStyle>
          <a:p>
            <a:r>
              <a:rPr lang="ja-JP" altLang="en-US" sz="2585" dirty="0">
                <a:latin typeface="ＤＦ特太ゴシック体" pitchFamily="49" charset="-128"/>
                <a:ea typeface="ＤＦ特太ゴシック体" pitchFamily="49" charset="-128"/>
              </a:rPr>
              <a:t>災害等廃棄物処理事業補助金等に係る災害の採択要件の範囲</a:t>
            </a:r>
          </a:p>
        </p:txBody>
      </p:sp>
      <p:sp>
        <p:nvSpPr>
          <p:cNvPr id="15" name="角丸四角形 14"/>
          <p:cNvSpPr/>
          <p:nvPr/>
        </p:nvSpPr>
        <p:spPr>
          <a:xfrm>
            <a:off x="488505" y="836712"/>
            <a:ext cx="8907695" cy="68648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コンテンツ プレースホルダー 1"/>
          <p:cNvSpPr txBox="1">
            <a:spLocks/>
          </p:cNvSpPr>
          <p:nvPr/>
        </p:nvSpPr>
        <p:spPr>
          <a:xfrm>
            <a:off x="753849" y="908774"/>
            <a:ext cx="8642350" cy="458154"/>
          </a:xfrm>
          <a:prstGeom prst="rect">
            <a:avLst/>
          </a:prstGeom>
        </p:spPr>
        <p:txBody>
          <a:bodyPr rtlCol="0" anchor="t">
            <a:noAutofit/>
          </a:bodyPr>
          <a:lstStyle>
            <a:lvl1pPr marL="316531" indent="-316531" algn="l" defTabSz="844083" rtl="0" eaLnBrk="1" latinLnBrk="0" hangingPunct="1">
              <a:spcBef>
                <a:spcPct val="20000"/>
              </a:spcBef>
              <a:buFont typeface="Arial" panose="020B0604020202020204" pitchFamily="34" charset="0"/>
              <a:buChar char="•"/>
              <a:defRPr kumimoji="1" sz="2954" kern="1200">
                <a:solidFill>
                  <a:schemeClr val="tx1"/>
                </a:solidFill>
                <a:latin typeface="+mn-lt"/>
                <a:ea typeface="+mn-ea"/>
                <a:cs typeface="+mn-cs"/>
              </a:defRPr>
            </a:lvl1pPr>
            <a:lvl2pPr marL="685817" indent="-263776" algn="l" defTabSz="844083" rtl="0" eaLnBrk="1" latinLnBrk="0" hangingPunct="1">
              <a:spcBef>
                <a:spcPct val="20000"/>
              </a:spcBef>
              <a:buFont typeface="Arial" panose="020B0604020202020204" pitchFamily="34" charset="0"/>
              <a:buChar char="–"/>
              <a:defRPr kumimoji="1" sz="2585" kern="1200">
                <a:solidFill>
                  <a:schemeClr val="tx1"/>
                </a:solidFill>
                <a:latin typeface="+mn-lt"/>
                <a:ea typeface="+mn-ea"/>
                <a:cs typeface="+mn-cs"/>
              </a:defRPr>
            </a:lvl2pPr>
            <a:lvl3pPr marL="1055103" indent="-211021" algn="l" defTabSz="844083" rtl="0" eaLnBrk="1" latinLnBrk="0" hangingPunct="1">
              <a:spcBef>
                <a:spcPct val="20000"/>
              </a:spcBef>
              <a:buFont typeface="Arial" panose="020B0604020202020204" pitchFamily="34" charset="0"/>
              <a:buChar char="•"/>
              <a:defRPr kumimoji="1" sz="2215" kern="1200">
                <a:solidFill>
                  <a:schemeClr val="tx1"/>
                </a:solidFill>
                <a:latin typeface="+mn-lt"/>
                <a:ea typeface="+mn-ea"/>
                <a:cs typeface="+mn-cs"/>
              </a:defRPr>
            </a:lvl3pPr>
            <a:lvl4pPr marL="1477145"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4pPr>
            <a:lvl5pPr marL="1899186"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5pPr>
            <a:lvl6pPr marL="2321227"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6pPr>
            <a:lvl7pPr marL="2743269"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7pPr>
            <a:lvl8pPr marL="3165310"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8pPr>
            <a:lvl9pPr marL="3587351"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9pPr>
          </a:lstStyle>
          <a:p>
            <a:pPr marL="0" indent="0" algn="just">
              <a:buNone/>
              <a:defRPr/>
            </a:pPr>
            <a:r>
              <a:rPr lang="ja-JP" altLang="en-US" sz="1500" b="1" dirty="0">
                <a:solidFill>
                  <a:srgbClr val="FF0000"/>
                </a:solidFill>
                <a:latin typeface="ＤＦ平成ゴシック体W5" pitchFamily="49" charset="-128"/>
                <a:ea typeface="ＤＦ平成ゴシック体W5" pitchFamily="49" charset="-128"/>
              </a:rPr>
              <a:t>被災＝補助対象ではない。採択要件を満たしていなければ国庫補助を受けることはできません。</a:t>
            </a:r>
            <a:endParaRPr lang="en-US" altLang="ja-JP" sz="1500" b="1" dirty="0">
              <a:solidFill>
                <a:srgbClr val="FF0000"/>
              </a:solidFill>
              <a:latin typeface="ＤＦ平成ゴシック体W5" pitchFamily="49" charset="-128"/>
              <a:ea typeface="ＤＦ平成ゴシック体W5" pitchFamily="49" charset="-128"/>
            </a:endParaRPr>
          </a:p>
          <a:p>
            <a:pPr marL="0" indent="0" algn="just">
              <a:buNone/>
              <a:defRPr/>
            </a:pPr>
            <a:r>
              <a:rPr lang="ja-JP" altLang="en-US" sz="1500" dirty="0">
                <a:latin typeface="ＤＦ平成ゴシック体W5" pitchFamily="49" charset="-128"/>
                <a:ea typeface="ＤＦ平成ゴシック体W5" pitchFamily="49" charset="-128"/>
              </a:rPr>
              <a:t>いくつかの採択要件があるが、代表的な「降雨」「暴風」については以下のとおり。</a:t>
            </a:r>
            <a:endParaRPr lang="en-US" altLang="ja-JP" sz="1500" dirty="0">
              <a:latin typeface="ＤＦ平成ゴシック体W5" pitchFamily="49" charset="-128"/>
              <a:ea typeface="ＤＦ平成ゴシック体W5" pitchFamily="49" charset="-128"/>
            </a:endParaRPr>
          </a:p>
        </p:txBody>
      </p:sp>
      <p:sp>
        <p:nvSpPr>
          <p:cNvPr id="3" name="スライド番号プレースホルダー 3">
            <a:extLst>
              <a:ext uri="{FF2B5EF4-FFF2-40B4-BE49-F238E27FC236}">
                <a16:creationId xmlns:a16="http://schemas.microsoft.com/office/drawing/2014/main" id="{2734B86E-ED49-4C82-4042-9E34A397EDFC}"/>
              </a:ext>
            </a:extLst>
          </p:cNvPr>
          <p:cNvSpPr>
            <a:spLocks noGrp="1"/>
          </p:cNvSpPr>
          <p:nvPr>
            <p:ph type="sldNum" sz="quarter" idx="12"/>
          </p:nvPr>
        </p:nvSpPr>
        <p:spPr>
          <a:xfrm>
            <a:off x="7410306" y="6503970"/>
            <a:ext cx="2228850" cy="365125"/>
          </a:xfrm>
        </p:spPr>
        <p:txBody>
          <a:bodyPr/>
          <a:lstStyle/>
          <a:p>
            <a:r>
              <a:rPr kumimoji="1" lang="ja-JP" altLang="en-US" dirty="0"/>
              <a:t>３０</a:t>
            </a:r>
          </a:p>
        </p:txBody>
      </p:sp>
    </p:spTree>
    <p:extLst>
      <p:ext uri="{BB962C8B-B14F-4D97-AF65-F5344CB8AC3E}">
        <p14:creationId xmlns:p14="http://schemas.microsoft.com/office/powerpoint/2010/main" val="3349919603"/>
      </p:ext>
    </p:extLst>
  </p:cSld>
  <p:clrMapOvr>
    <a:masterClrMapping/>
  </p:clrMapOvr>
  <mc:AlternateContent xmlns:mc="http://schemas.openxmlformats.org/markup-compatibility/2006" xmlns:p14="http://schemas.microsoft.com/office/powerpoint/2010/main">
    <mc:Choice Requires="p14">
      <p:transition spd="slow" p14:dur="2000" advTm="86467"/>
    </mc:Choice>
    <mc:Fallback xmlns="">
      <p:transition spd="slow" advTm="8646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コンテンツ プレースホルダー 1"/>
          <p:cNvSpPr txBox="1">
            <a:spLocks/>
          </p:cNvSpPr>
          <p:nvPr/>
        </p:nvSpPr>
        <p:spPr bwMode="auto">
          <a:xfrm>
            <a:off x="791104" y="2870364"/>
            <a:ext cx="8504960" cy="3871005"/>
          </a:xfrm>
          <a:prstGeom prst="rect">
            <a:avLst/>
          </a:prstGeom>
          <a:noFill/>
          <a:ln w="15875">
            <a:solidFill>
              <a:schemeClr val="tx1"/>
            </a:solidFill>
            <a:prstDash val="dash"/>
          </a:ln>
          <a:extLst>
            <a:ext uri="{909E8E84-426E-40DD-AFC4-6F175D3DCCD1}">
              <a14:hiddenFill xmlns:a14="http://schemas.microsoft.com/office/drawing/2010/main">
                <a:solidFill>
                  <a:srgbClr val="FFFFFF"/>
                </a:solidFill>
              </a14:hiddenFill>
            </a:ext>
          </a:extLst>
        </p:spPr>
        <p:txBody>
          <a:bodyPr vert="horz" wrap="square" lIns="84406" tIns="42203" rIns="84406" bIns="42203" numCol="1" rtlCol="0" anchor="ctr" anchorCtr="0" compatLnSpc="1">
            <a:prstTxWarp prst="textNoShape">
              <a:avLst/>
            </a:prstTxWarp>
            <a:noAutofit/>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umimoji="1" sz="2000"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252052" indent="-252052" algn="just" defTabSz="844083" eaLnBrk="1" fontAlgn="auto" hangingPunct="1">
              <a:spcAft>
                <a:spcPts val="0"/>
              </a:spcAft>
              <a:buClr>
                <a:srgbClr val="4F81BD"/>
              </a:buClr>
              <a:buFont typeface="Wingdings" pitchFamily="2" charset="2"/>
              <a:buChar char="u"/>
              <a:defRPr/>
            </a:pPr>
            <a:r>
              <a:rPr lang="ja-JP" altLang="en-US" sz="1800" b="1" dirty="0">
                <a:solidFill>
                  <a:srgbClr val="FF0000"/>
                </a:solidFill>
                <a:latin typeface="ＭＳ ゴシック" panose="020B0609070205080204" pitchFamily="49" charset="-128"/>
                <a:ea typeface="ＭＳ ゴシック" panose="020B0609070205080204" pitchFamily="49" charset="-128"/>
              </a:rPr>
              <a:t>災害時の気象データ</a:t>
            </a:r>
            <a:endParaRPr lang="en-US" altLang="ja-JP" sz="1800" b="1" dirty="0">
              <a:solidFill>
                <a:srgbClr val="FF0000"/>
              </a:solidFill>
              <a:latin typeface="ＭＳ ゴシック" panose="020B0609070205080204" pitchFamily="49" charset="-128"/>
              <a:ea typeface="ＭＳ ゴシック" panose="020B0609070205080204" pitchFamily="49" charset="-128"/>
            </a:endParaRPr>
          </a:p>
          <a:p>
            <a:pPr marL="0" indent="0" algn="just" defTabSz="844083" eaLnBrk="1" fontAlgn="auto" hangingPunct="1">
              <a:spcAft>
                <a:spcPts val="0"/>
              </a:spcAft>
              <a:buClr>
                <a:srgbClr val="4F81BD"/>
              </a:buClr>
              <a:buNone/>
              <a:defRPr/>
            </a:pPr>
            <a:r>
              <a:rPr lang="en-US" altLang="ja-JP" sz="1800" b="1" dirty="0">
                <a:solidFill>
                  <a:prstClr val="black"/>
                </a:solidFill>
                <a:latin typeface="ＭＳ ゴシック" panose="020B0609070205080204" pitchFamily="49" charset="-128"/>
                <a:ea typeface="ＭＳ ゴシック" panose="020B0609070205080204" pitchFamily="49" charset="-128"/>
              </a:rPr>
              <a:t>   </a:t>
            </a:r>
            <a:r>
              <a:rPr lang="ja-JP" altLang="en-US" sz="1800" b="1" dirty="0">
                <a:solidFill>
                  <a:prstClr val="black"/>
                </a:solidFill>
                <a:latin typeface="ＭＳ ゴシック" panose="020B0609070205080204" pitchFamily="49" charset="-128"/>
                <a:ea typeface="ＭＳ ゴシック" panose="020B0609070205080204" pitchFamily="49" charset="-128"/>
              </a:rPr>
              <a:t>・補助金の採択要件を満たしているのかどうかを確認するために必要な</a:t>
            </a:r>
            <a:r>
              <a:rPr lang="ja-JP" altLang="en-US" sz="1800" dirty="0">
                <a:solidFill>
                  <a:prstClr val="black"/>
                </a:solidFill>
                <a:latin typeface="ＤＦ平成ゴシック体W5" pitchFamily="49" charset="-128"/>
                <a:ea typeface="ＤＦ平成ゴシック体W5" pitchFamily="49" charset="-128"/>
              </a:rPr>
              <a:t>資料　　</a:t>
            </a:r>
            <a:endParaRPr lang="en-US" altLang="ja-JP" sz="1800" dirty="0">
              <a:solidFill>
                <a:prstClr val="black"/>
              </a:solidFill>
              <a:latin typeface="ＤＦ平成ゴシック体W5" pitchFamily="49" charset="-128"/>
              <a:ea typeface="ＤＦ平成ゴシック体W5" pitchFamily="49" charset="-128"/>
            </a:endParaRPr>
          </a:p>
          <a:p>
            <a:pPr marL="252052" indent="-252052" algn="just" defTabSz="844083" eaLnBrk="1" fontAlgn="auto" hangingPunct="1">
              <a:spcAft>
                <a:spcPts val="0"/>
              </a:spcAft>
              <a:buClr>
                <a:srgbClr val="4F81BD"/>
              </a:buClr>
              <a:buFont typeface="Wingdings" pitchFamily="2" charset="2"/>
              <a:buChar char="u"/>
              <a:defRPr/>
            </a:pPr>
            <a:r>
              <a:rPr lang="ja-JP" altLang="en-US" sz="1800" b="1" dirty="0">
                <a:solidFill>
                  <a:srgbClr val="FF0000"/>
                </a:solidFill>
                <a:latin typeface="ＭＳ ゴシック" panose="020B0609070205080204" pitchFamily="49" charset="-128"/>
                <a:ea typeface="ＭＳ ゴシック" panose="020B0609070205080204" pitchFamily="49" charset="-128"/>
              </a:rPr>
              <a:t>地図</a:t>
            </a:r>
            <a:endParaRPr lang="en-US" altLang="ja-JP" sz="1800" b="1" dirty="0">
              <a:solidFill>
                <a:srgbClr val="FF0000"/>
              </a:solidFill>
              <a:latin typeface="ＭＳ ゴシック" panose="020B0609070205080204" pitchFamily="49" charset="-128"/>
              <a:ea typeface="ＭＳ ゴシック" panose="020B0609070205080204" pitchFamily="49" charset="-128"/>
            </a:endParaRPr>
          </a:p>
          <a:p>
            <a:pPr marL="0" indent="0" algn="just" defTabSz="844083" eaLnBrk="1" fontAlgn="auto" hangingPunct="1">
              <a:spcAft>
                <a:spcPts val="0"/>
              </a:spcAft>
              <a:buClr>
                <a:srgbClr val="4F81BD"/>
              </a:buClr>
              <a:buNone/>
              <a:defRPr/>
            </a:pPr>
            <a:r>
              <a:rPr lang="en-US" altLang="ja-JP" sz="1800" b="1" dirty="0">
                <a:solidFill>
                  <a:prstClr val="black"/>
                </a:solidFill>
                <a:latin typeface="ＭＳ ゴシック" panose="020B0609070205080204" pitchFamily="49" charset="-128"/>
                <a:ea typeface="ＭＳ ゴシック" panose="020B0609070205080204" pitchFamily="49" charset="-128"/>
              </a:rPr>
              <a:t>   </a:t>
            </a:r>
            <a:r>
              <a:rPr lang="ja-JP" altLang="en-US" sz="1800" b="1" dirty="0">
                <a:solidFill>
                  <a:prstClr val="black"/>
                </a:solidFill>
                <a:latin typeface="ＭＳ ゴシック" panose="020B0609070205080204" pitchFamily="49" charset="-128"/>
                <a:ea typeface="ＭＳ ゴシック" panose="020B0609070205080204" pitchFamily="49" charset="-128"/>
              </a:rPr>
              <a:t>・被災状況や被災の範囲等を確認するために必要な資料</a:t>
            </a:r>
            <a:endParaRPr lang="en-US" altLang="ja-JP" sz="1800" dirty="0">
              <a:solidFill>
                <a:prstClr val="black"/>
              </a:solidFill>
              <a:latin typeface="ＤＦ平成ゴシック体W5" pitchFamily="49" charset="-128"/>
              <a:ea typeface="ＤＦ平成ゴシック体W5" pitchFamily="49" charset="-128"/>
            </a:endParaRPr>
          </a:p>
          <a:p>
            <a:pPr marL="252052" indent="-252052" algn="just" defTabSz="844083" eaLnBrk="1" fontAlgn="auto" hangingPunct="1">
              <a:spcAft>
                <a:spcPts val="0"/>
              </a:spcAft>
              <a:buClr>
                <a:srgbClr val="4F81BD"/>
              </a:buClr>
              <a:buFont typeface="Wingdings" pitchFamily="2" charset="2"/>
              <a:buChar char="u"/>
              <a:defRPr/>
            </a:pPr>
            <a:r>
              <a:rPr lang="ja-JP" altLang="en-US" sz="1800" b="1" dirty="0">
                <a:solidFill>
                  <a:srgbClr val="FF0000"/>
                </a:solidFill>
                <a:latin typeface="ＭＳ ゴシック" panose="020B0609070205080204" pitchFamily="49" charset="-128"/>
                <a:ea typeface="ＭＳ ゴシック" panose="020B0609070205080204" pitchFamily="49" charset="-128"/>
              </a:rPr>
              <a:t>写真</a:t>
            </a:r>
            <a:endParaRPr lang="en-US" altLang="ja-JP" sz="1800" b="1" dirty="0">
              <a:solidFill>
                <a:srgbClr val="FF0000"/>
              </a:solidFill>
              <a:latin typeface="ＭＳ ゴシック" panose="020B0609070205080204" pitchFamily="49" charset="-128"/>
              <a:ea typeface="ＭＳ ゴシック" panose="020B0609070205080204" pitchFamily="49" charset="-128"/>
            </a:endParaRPr>
          </a:p>
          <a:p>
            <a:pPr marL="0" indent="0" algn="just" defTabSz="844083" eaLnBrk="1" fontAlgn="auto" hangingPunct="1">
              <a:spcAft>
                <a:spcPts val="0"/>
              </a:spcAft>
              <a:buClr>
                <a:srgbClr val="4F81BD"/>
              </a:buClr>
              <a:buNone/>
              <a:defRPr/>
            </a:pPr>
            <a:r>
              <a:rPr lang="en-US" altLang="ja-JP" sz="1800" b="1" dirty="0">
                <a:solidFill>
                  <a:prstClr val="black"/>
                </a:solidFill>
                <a:latin typeface="ＭＳ ゴシック" panose="020B0609070205080204" pitchFamily="49" charset="-128"/>
                <a:ea typeface="ＭＳ ゴシック" panose="020B0609070205080204" pitchFamily="49" charset="-128"/>
              </a:rPr>
              <a:t>   </a:t>
            </a:r>
            <a:r>
              <a:rPr lang="ja-JP" altLang="en-US" sz="1800" b="1" dirty="0">
                <a:solidFill>
                  <a:prstClr val="black"/>
                </a:solidFill>
                <a:latin typeface="ＭＳ ゴシック" panose="020B0609070205080204" pitchFamily="49" charset="-128"/>
                <a:ea typeface="ＭＳ ゴシック" panose="020B0609070205080204" pitchFamily="49" charset="-128"/>
              </a:rPr>
              <a:t>・被災の事実、処理及び復旧の状況を確認ために必要な資料</a:t>
            </a:r>
            <a:endParaRPr lang="en-US" altLang="ja-JP" sz="1800" b="1" dirty="0">
              <a:solidFill>
                <a:prstClr val="black"/>
              </a:solidFill>
              <a:latin typeface="ＭＳ ゴシック" panose="020B0609070205080204" pitchFamily="49" charset="-128"/>
              <a:ea typeface="ＭＳ ゴシック" panose="020B0609070205080204" pitchFamily="49" charset="-128"/>
            </a:endParaRPr>
          </a:p>
          <a:p>
            <a:pPr marL="252052" indent="-252052" algn="just" defTabSz="844083" eaLnBrk="1" fontAlgn="auto" hangingPunct="1">
              <a:spcAft>
                <a:spcPts val="0"/>
              </a:spcAft>
              <a:buClr>
                <a:srgbClr val="4F81BD"/>
              </a:buClr>
              <a:buFont typeface="Wingdings" pitchFamily="2" charset="2"/>
              <a:buChar char="u"/>
              <a:defRPr/>
            </a:pPr>
            <a:r>
              <a:rPr lang="ja-JP" altLang="en-US" sz="1800" b="1" dirty="0">
                <a:solidFill>
                  <a:srgbClr val="FF0000"/>
                </a:solidFill>
                <a:latin typeface="ＭＳ ゴシック" panose="020B0609070205080204" pitchFamily="49" charset="-128"/>
                <a:ea typeface="ＭＳ ゴシック" panose="020B0609070205080204" pitchFamily="49" charset="-128"/>
              </a:rPr>
              <a:t>事業費算出内訳の根拠資料</a:t>
            </a:r>
            <a:endParaRPr lang="en-US" altLang="ja-JP" sz="1800" b="1" dirty="0">
              <a:solidFill>
                <a:srgbClr val="FF0000"/>
              </a:solidFill>
              <a:latin typeface="ＭＳ ゴシック" panose="020B0609070205080204" pitchFamily="49" charset="-128"/>
              <a:ea typeface="ＭＳ ゴシック" panose="020B0609070205080204" pitchFamily="49" charset="-128"/>
            </a:endParaRPr>
          </a:p>
          <a:p>
            <a:pPr marL="0" indent="0" algn="just" defTabSz="844083" eaLnBrk="1" fontAlgn="auto" hangingPunct="1">
              <a:spcAft>
                <a:spcPts val="0"/>
              </a:spcAft>
              <a:buClr>
                <a:srgbClr val="4F81BD"/>
              </a:buClr>
              <a:buNone/>
              <a:defRPr/>
            </a:pPr>
            <a:r>
              <a:rPr lang="en-US" altLang="ja-JP" sz="1800" b="1" dirty="0">
                <a:solidFill>
                  <a:prstClr val="black"/>
                </a:solidFill>
                <a:latin typeface="ＭＳ ゴシック" panose="020B0609070205080204" pitchFamily="49" charset="-128"/>
                <a:ea typeface="ＭＳ ゴシック" panose="020B0609070205080204" pitchFamily="49" charset="-128"/>
              </a:rPr>
              <a:t>   </a:t>
            </a:r>
            <a:r>
              <a:rPr lang="ja-JP" altLang="en-US" sz="1800" b="1" dirty="0">
                <a:solidFill>
                  <a:prstClr val="black"/>
                </a:solidFill>
                <a:latin typeface="ＭＳ ゴシック" panose="020B0609070205080204" pitchFamily="49" charset="-128"/>
                <a:ea typeface="ＭＳ ゴシック" panose="020B0609070205080204" pitchFamily="49" charset="-128"/>
              </a:rPr>
              <a:t>・各事業の妥当性や必要性等を確認するために必要な資料</a:t>
            </a:r>
            <a:endParaRPr lang="en-US" altLang="ja-JP" sz="1800" b="1" dirty="0">
              <a:solidFill>
                <a:prstClr val="black"/>
              </a:solidFill>
              <a:latin typeface="ＭＳ ゴシック" panose="020B0609070205080204" pitchFamily="49" charset="-128"/>
              <a:ea typeface="ＭＳ ゴシック" panose="020B0609070205080204" pitchFamily="49" charset="-128"/>
            </a:endParaRPr>
          </a:p>
          <a:p>
            <a:pPr marL="0" indent="0" algn="just" defTabSz="844083" eaLnBrk="1" fontAlgn="auto" hangingPunct="1">
              <a:spcAft>
                <a:spcPts val="0"/>
              </a:spcAft>
              <a:buClr>
                <a:srgbClr val="4F81BD"/>
              </a:buClr>
              <a:buNone/>
              <a:defRPr/>
            </a:pPr>
            <a:endParaRPr lang="en-US" altLang="ja-JP" sz="1800" b="1" dirty="0">
              <a:solidFill>
                <a:prstClr val="black"/>
              </a:solidFill>
              <a:latin typeface="ＭＳ ゴシック" panose="020B0609070205080204" pitchFamily="49" charset="-128"/>
              <a:ea typeface="ＭＳ ゴシック" panose="020B0609070205080204" pitchFamily="49" charset="-128"/>
            </a:endParaRPr>
          </a:p>
          <a:p>
            <a:pPr marL="0" indent="0" algn="just" defTabSz="844083" eaLnBrk="1" fontAlgn="auto" hangingPunct="1">
              <a:spcAft>
                <a:spcPts val="0"/>
              </a:spcAft>
              <a:buClr>
                <a:srgbClr val="4F81BD"/>
              </a:buClr>
              <a:buNone/>
              <a:defRPr/>
            </a:pPr>
            <a:r>
              <a:rPr lang="ja-JP" altLang="en-US" sz="1800" b="1" dirty="0">
                <a:solidFill>
                  <a:prstClr val="black"/>
                </a:solidFill>
                <a:latin typeface="ＭＳ ゴシック" panose="020B0609070205080204" pitchFamily="49" charset="-128"/>
                <a:ea typeface="ＭＳ ゴシック" panose="020B0609070205080204" pitchFamily="49" charset="-128"/>
              </a:rPr>
              <a:t>　</a:t>
            </a:r>
            <a:r>
              <a:rPr lang="ja-JP" altLang="en-US" sz="1800" dirty="0">
                <a:solidFill>
                  <a:srgbClr val="FF0000"/>
                </a:solidFill>
                <a:latin typeface="ＭＳ ゴシック" panose="020B0609070205080204" pitchFamily="49" charset="-128"/>
                <a:ea typeface="ＭＳ ゴシック" panose="020B0609070205080204" pitchFamily="49" charset="-128"/>
              </a:rPr>
              <a:t>＊災害査定は基本的に机上査定となる関係上、特に写真は重要な資料となる</a:t>
            </a:r>
            <a:endParaRPr lang="en-US" altLang="ja-JP" sz="1800" dirty="0">
              <a:solidFill>
                <a:srgbClr val="FF0000"/>
              </a:solidFill>
              <a:latin typeface="ＭＳ ゴシック" panose="020B0609070205080204" pitchFamily="49" charset="-128"/>
              <a:ea typeface="ＭＳ ゴシック" panose="020B0609070205080204" pitchFamily="49" charset="-128"/>
            </a:endParaRPr>
          </a:p>
          <a:p>
            <a:pPr marL="0" indent="0" algn="just" defTabSz="844083" eaLnBrk="1" fontAlgn="auto" hangingPunct="1">
              <a:spcAft>
                <a:spcPts val="0"/>
              </a:spcAft>
              <a:buClr>
                <a:srgbClr val="4F81BD"/>
              </a:buClr>
              <a:buNone/>
              <a:defRPr/>
            </a:pPr>
            <a:r>
              <a:rPr lang="ja-JP" altLang="en-US" sz="1800" dirty="0">
                <a:solidFill>
                  <a:prstClr val="black"/>
                </a:solidFill>
                <a:latin typeface="ＭＳ ゴシック" panose="020B0609070205080204" pitchFamily="49" charset="-128"/>
                <a:ea typeface="ＭＳ ゴシック" panose="020B0609070205080204" pitchFamily="49" charset="-128"/>
              </a:rPr>
              <a:t>　　</a:t>
            </a:r>
            <a:r>
              <a:rPr lang="ja-JP" altLang="en-US" sz="1800" dirty="0">
                <a:solidFill>
                  <a:srgbClr val="FF0000"/>
                </a:solidFill>
                <a:latin typeface="ＭＳ ゴシック" panose="020B0609070205080204" pitchFamily="49" charset="-128"/>
                <a:ea typeface="ＭＳ ゴシック" panose="020B0609070205080204" pitchFamily="49" charset="-128"/>
              </a:rPr>
              <a:t>ので発災直後から必要以上撮るなどの準備が必要です</a:t>
            </a:r>
            <a:r>
              <a:rPr lang="ja-JP" altLang="en-US" sz="1800" b="1" dirty="0">
                <a:solidFill>
                  <a:srgbClr val="FF0000"/>
                </a:solidFill>
                <a:latin typeface="ＭＳ ゴシック" panose="020B0609070205080204" pitchFamily="49" charset="-128"/>
                <a:ea typeface="ＭＳ ゴシック" panose="020B0609070205080204" pitchFamily="49" charset="-128"/>
              </a:rPr>
              <a:t>。</a:t>
            </a:r>
            <a:endParaRPr lang="en-US" altLang="ja-JP" sz="1800" b="1" dirty="0">
              <a:solidFill>
                <a:srgbClr val="FF0000"/>
              </a:solidFill>
              <a:latin typeface="ＭＳ ゴシック" panose="020B0609070205080204" pitchFamily="49" charset="-128"/>
              <a:ea typeface="ＭＳ ゴシック" panose="020B0609070205080204" pitchFamily="49" charset="-128"/>
            </a:endParaRPr>
          </a:p>
        </p:txBody>
      </p:sp>
      <p:sp>
        <p:nvSpPr>
          <p:cNvPr id="16387" name="コンテンツ プレースホルダー 1"/>
          <p:cNvSpPr>
            <a:spLocks noGrp="1"/>
          </p:cNvSpPr>
          <p:nvPr>
            <p:ph idx="1"/>
          </p:nvPr>
        </p:nvSpPr>
        <p:spPr>
          <a:xfrm>
            <a:off x="639147" y="920103"/>
            <a:ext cx="8642350" cy="1522124"/>
          </a:xfrm>
        </p:spPr>
        <p:txBody>
          <a:bodyPr rtlCol="0" anchor="t">
            <a:noAutofit/>
          </a:bodyPr>
          <a:lstStyle/>
          <a:p>
            <a:pPr algn="just">
              <a:buFont typeface="Wingdings" pitchFamily="2" charset="2"/>
              <a:buChar char="Ø"/>
              <a:defRPr/>
            </a:pPr>
            <a:r>
              <a:rPr lang="ja-JP" altLang="en-US" sz="1600" dirty="0">
                <a:latin typeface="ＤＦ平成ゴシック体W5" pitchFamily="49" charset="-128"/>
                <a:ea typeface="ＤＦ平成ゴシック体W5" pitchFamily="49" charset="-128"/>
              </a:rPr>
              <a:t>この災害等報告書は、被災した市町村等が、国庫補助を申請するために必要な資料であり、「災害査定」の際に、災害の事実、発生した災害廃棄物に係る処理事業費を確認する資料となり、非常に重要な報告書。　　</a:t>
            </a:r>
            <a:endParaRPr lang="en-US" altLang="ja-JP" sz="1600" dirty="0">
              <a:latin typeface="ＤＦ平成ゴシック体W5" pitchFamily="49" charset="-128"/>
              <a:ea typeface="ＤＦ平成ゴシック体W5" pitchFamily="49" charset="-128"/>
            </a:endParaRPr>
          </a:p>
          <a:p>
            <a:pPr algn="just">
              <a:buFont typeface="Wingdings" pitchFamily="2" charset="2"/>
              <a:buChar char="Ø"/>
              <a:defRPr/>
            </a:pPr>
            <a:r>
              <a:rPr lang="ja-JP" altLang="en-US" sz="1600" dirty="0">
                <a:latin typeface="ＤＦ平成ゴシック体W5" pitchFamily="49" charset="-128"/>
                <a:ea typeface="ＤＦ平成ゴシック体W5" pitchFamily="49" charset="-128"/>
              </a:rPr>
              <a:t>これらの作成方法等についてまとめた「災害関係業務事務処理マニュアル」（令和５年</a:t>
            </a:r>
            <a:r>
              <a:rPr lang="en-US" altLang="ja-JP" sz="1600" dirty="0">
                <a:latin typeface="ＤＦ平成ゴシック体W5" pitchFamily="49" charset="-128"/>
                <a:ea typeface="ＤＦ平成ゴシック体W5" pitchFamily="49" charset="-128"/>
              </a:rPr>
              <a:t>12</a:t>
            </a:r>
            <a:r>
              <a:rPr lang="ja-JP" altLang="en-US" sz="1600" dirty="0">
                <a:latin typeface="ＤＦ平成ゴシック体W5" pitchFamily="49" charset="-128"/>
                <a:ea typeface="ＤＦ平成ゴシック体W5" pitchFamily="49" charset="-128"/>
              </a:rPr>
              <a:t>月改訂）について、環境省</a:t>
            </a:r>
            <a:r>
              <a:rPr lang="en-US" altLang="ja-JP" sz="1600" dirty="0">
                <a:latin typeface="ＤＦ平成ゴシック体W5" pitchFamily="49" charset="-128"/>
                <a:ea typeface="ＤＦ平成ゴシック体W5" pitchFamily="49" charset="-128"/>
              </a:rPr>
              <a:t>HP</a:t>
            </a:r>
            <a:r>
              <a:rPr lang="ja-JP" altLang="en-US" sz="1600" dirty="0">
                <a:latin typeface="ＤＦ平成ゴシック体W5" pitchFamily="49" charset="-128"/>
                <a:ea typeface="ＤＦ平成ゴシック体W5" pitchFamily="49" charset="-128"/>
              </a:rPr>
              <a:t>で公表しているので、後ほど確認して下さい。</a:t>
            </a:r>
            <a:endParaRPr lang="en-US" altLang="ja-JP" sz="1600" dirty="0">
              <a:latin typeface="ＤＦ平成ゴシック体W5" pitchFamily="49" charset="-128"/>
              <a:ea typeface="ＤＦ平成ゴシック体W5" pitchFamily="49" charset="-128"/>
            </a:endParaRPr>
          </a:p>
        </p:txBody>
      </p:sp>
      <p:sp>
        <p:nvSpPr>
          <p:cNvPr id="24" name="雲 23"/>
          <p:cNvSpPr/>
          <p:nvPr/>
        </p:nvSpPr>
        <p:spPr>
          <a:xfrm>
            <a:off x="632520" y="2456888"/>
            <a:ext cx="838410" cy="398814"/>
          </a:xfrm>
          <a:prstGeom prst="cloud">
            <a:avLst/>
          </a:prstGeom>
        </p:spPr>
        <p:style>
          <a:lnRef idx="1">
            <a:schemeClr val="accent5"/>
          </a:lnRef>
          <a:fillRef idx="2">
            <a:schemeClr val="accent5"/>
          </a:fillRef>
          <a:effectRef idx="1">
            <a:schemeClr val="accent5"/>
          </a:effectRef>
          <a:fontRef idx="minor">
            <a:schemeClr val="dk1"/>
          </a:fontRef>
        </p:style>
        <p:txBody>
          <a:bodyPr wrap="none" rtlCol="0" anchor="ctr"/>
          <a:lstStyle/>
          <a:p>
            <a:pPr defTabSz="844083" fontAlgn="base">
              <a:spcBef>
                <a:spcPct val="0"/>
              </a:spcBef>
              <a:spcAft>
                <a:spcPct val="0"/>
              </a:spcAft>
            </a:pPr>
            <a:r>
              <a:rPr lang="ja-JP" altLang="en-US" dirty="0">
                <a:solidFill>
                  <a:srgbClr val="FF0000"/>
                </a:solidFill>
                <a:latin typeface="ＤＦ平成ゴシック体W5" pitchFamily="49" charset="-128"/>
                <a:ea typeface="ＤＦ平成ゴシック体W5" pitchFamily="49" charset="-128"/>
              </a:rPr>
              <a:t>災害等報告書に添付する資料（主なもの）</a:t>
            </a:r>
          </a:p>
        </p:txBody>
      </p:sp>
      <p:sp>
        <p:nvSpPr>
          <p:cNvPr id="7" name="タイトル 2"/>
          <p:cNvSpPr txBox="1">
            <a:spLocks/>
          </p:cNvSpPr>
          <p:nvPr/>
        </p:nvSpPr>
        <p:spPr>
          <a:xfrm>
            <a:off x="395647" y="20947"/>
            <a:ext cx="9129353" cy="586579"/>
          </a:xfrm>
          <a:prstGeom prst="rect">
            <a:avLst/>
          </a:prstGeom>
          <a:solidFill>
            <a:srgbClr val="7030A0"/>
          </a:solidFill>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r>
              <a:rPr lang="ja-JP" altLang="en-US" sz="2585" dirty="0">
                <a:solidFill>
                  <a:schemeClr val="bg1"/>
                </a:solidFill>
                <a:latin typeface="ＤＦ特太ゴシック体" pitchFamily="49" charset="-128"/>
                <a:ea typeface="ＤＦ特太ゴシック体" pitchFamily="49" charset="-128"/>
              </a:rPr>
              <a:t>補助金制度を活用するために必要な災害等報告書（概要）</a:t>
            </a:r>
          </a:p>
        </p:txBody>
      </p:sp>
      <p:sp>
        <p:nvSpPr>
          <p:cNvPr id="2" name="スライド番号プレースホルダー 3">
            <a:extLst>
              <a:ext uri="{FF2B5EF4-FFF2-40B4-BE49-F238E27FC236}">
                <a16:creationId xmlns:a16="http://schemas.microsoft.com/office/drawing/2014/main" id="{42D9CAD3-C628-A9D4-10FA-E0DE94231403}"/>
              </a:ext>
            </a:extLst>
          </p:cNvPr>
          <p:cNvSpPr>
            <a:spLocks noGrp="1"/>
          </p:cNvSpPr>
          <p:nvPr>
            <p:ph type="sldNum" sz="quarter" idx="12"/>
          </p:nvPr>
        </p:nvSpPr>
        <p:spPr>
          <a:xfrm>
            <a:off x="7410306" y="6503970"/>
            <a:ext cx="2228850" cy="365125"/>
          </a:xfrm>
        </p:spPr>
        <p:txBody>
          <a:bodyPr/>
          <a:lstStyle/>
          <a:p>
            <a:r>
              <a:rPr kumimoji="1" lang="ja-JP" altLang="en-US" dirty="0"/>
              <a:t>３１</a:t>
            </a:r>
          </a:p>
        </p:txBody>
      </p:sp>
    </p:spTree>
    <p:extLst>
      <p:ext uri="{BB962C8B-B14F-4D97-AF65-F5344CB8AC3E}">
        <p14:creationId xmlns:p14="http://schemas.microsoft.com/office/powerpoint/2010/main" val="744538773"/>
      </p:ext>
    </p:extLst>
  </p:cSld>
  <p:clrMapOvr>
    <a:masterClrMapping/>
  </p:clrMapOvr>
  <mc:AlternateContent xmlns:mc="http://schemas.openxmlformats.org/markup-compatibility/2006" xmlns:p14="http://schemas.microsoft.com/office/powerpoint/2010/main">
    <mc:Choice Requires="p14">
      <p:transition spd="slow" p14:dur="2000" advTm="59067"/>
    </mc:Choice>
    <mc:Fallback xmlns="">
      <p:transition spd="slow" advTm="5906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7A3DF2B-8EF9-0A8A-4C1C-56773895BE2E}"/>
              </a:ext>
            </a:extLst>
          </p:cNvPr>
          <p:cNvSpPr/>
          <p:nvPr/>
        </p:nvSpPr>
        <p:spPr>
          <a:xfrm>
            <a:off x="452438" y="188913"/>
            <a:ext cx="299592" cy="468311"/>
          </a:xfrm>
          <a:prstGeom prst="rect">
            <a:avLst/>
          </a:prstGeom>
          <a:solidFill>
            <a:srgbClr val="007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26A22242-AF5F-396E-76B0-D630EC926C36}"/>
              </a:ext>
            </a:extLst>
          </p:cNvPr>
          <p:cNvSpPr txBox="1"/>
          <p:nvPr/>
        </p:nvSpPr>
        <p:spPr>
          <a:xfrm>
            <a:off x="760168" y="188913"/>
            <a:ext cx="7369325" cy="461665"/>
          </a:xfrm>
          <a:prstGeom prst="rect">
            <a:avLst/>
          </a:prstGeom>
          <a:noFill/>
        </p:spPr>
        <p:txBody>
          <a:bodyPr wrap="none" rtlCol="0">
            <a:spAutoFit/>
          </a:bodyPr>
          <a:lstStyle/>
          <a:p>
            <a:pPr eaLnBrk="1" hangingPunct="1">
              <a:spcBef>
                <a:spcPct val="0"/>
              </a:spcBef>
              <a:buFontTx/>
              <a:buNone/>
            </a:pPr>
            <a:r>
              <a:rPr lang="ja-JP" altLang="en-US" sz="2400" b="1" dirty="0">
                <a:latin typeface="BIZ UDPゴシック" panose="020B0400000000000000" pitchFamily="50" charset="-128"/>
                <a:ea typeface="BIZ UDPゴシック" panose="020B0400000000000000" pitchFamily="50" charset="-128"/>
              </a:rPr>
              <a:t>国土交通省との連携（廃棄物・土砂一括撤去スキーム）</a:t>
            </a:r>
          </a:p>
        </p:txBody>
      </p:sp>
      <p:pic>
        <p:nvPicPr>
          <p:cNvPr id="2" name="図 1">
            <a:extLst>
              <a:ext uri="{FF2B5EF4-FFF2-40B4-BE49-F238E27FC236}">
                <a16:creationId xmlns:a16="http://schemas.microsoft.com/office/drawing/2014/main" id="{88F61D0D-2FB5-CB7E-7FB7-6CEABD6741C8}"/>
              </a:ext>
            </a:extLst>
          </p:cNvPr>
          <p:cNvPicPr>
            <a:picLocks noChangeAspect="1"/>
          </p:cNvPicPr>
          <p:nvPr/>
        </p:nvPicPr>
        <p:blipFill rotWithShape="1">
          <a:blip r:embed="rId3"/>
          <a:srcRect t="8226"/>
          <a:stretch/>
        </p:blipFill>
        <p:spPr>
          <a:xfrm>
            <a:off x="461404" y="914397"/>
            <a:ext cx="9080948" cy="5531670"/>
          </a:xfrm>
          <a:prstGeom prst="rect">
            <a:avLst/>
          </a:prstGeom>
        </p:spPr>
      </p:pic>
      <p:sp>
        <p:nvSpPr>
          <p:cNvPr id="5" name="スライド番号プレースホルダー 3">
            <a:extLst>
              <a:ext uri="{FF2B5EF4-FFF2-40B4-BE49-F238E27FC236}">
                <a16:creationId xmlns:a16="http://schemas.microsoft.com/office/drawing/2014/main" id="{581BA1C8-72F5-BB64-AC40-FFBD4FF3CC74}"/>
              </a:ext>
            </a:extLst>
          </p:cNvPr>
          <p:cNvSpPr>
            <a:spLocks noGrp="1"/>
          </p:cNvSpPr>
          <p:nvPr>
            <p:ph type="sldNum" sz="quarter" idx="12"/>
          </p:nvPr>
        </p:nvSpPr>
        <p:spPr>
          <a:xfrm>
            <a:off x="7410306" y="6503970"/>
            <a:ext cx="2228850" cy="365125"/>
          </a:xfrm>
        </p:spPr>
        <p:txBody>
          <a:bodyPr/>
          <a:lstStyle/>
          <a:p>
            <a:r>
              <a:rPr kumimoji="1" lang="ja-JP" altLang="en-US" dirty="0"/>
              <a:t>３２</a:t>
            </a:r>
          </a:p>
        </p:txBody>
      </p:sp>
    </p:spTree>
    <p:extLst>
      <p:ext uri="{BB962C8B-B14F-4D97-AF65-F5344CB8AC3E}">
        <p14:creationId xmlns:p14="http://schemas.microsoft.com/office/powerpoint/2010/main" val="3839660899"/>
      </p:ext>
    </p:extLst>
  </p:cSld>
  <p:clrMapOvr>
    <a:masterClrMapping/>
  </p:clrMapOvr>
  <mc:AlternateContent xmlns:mc="http://schemas.openxmlformats.org/markup-compatibility/2006" xmlns:p14="http://schemas.microsoft.com/office/powerpoint/2010/main">
    <mc:Choice Requires="p14">
      <p:transition spd="slow" p14:dur="2000" advTm="56669"/>
    </mc:Choice>
    <mc:Fallback xmlns="">
      <p:transition spd="slow" advTm="56669"/>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A874B-5EDB-8EBA-0A5E-725B240E2FE4}"/>
              </a:ext>
            </a:extLst>
          </p:cNvPr>
          <p:cNvSpPr>
            <a:spLocks noGrp="1"/>
          </p:cNvSpPr>
          <p:nvPr>
            <p:ph type="title"/>
          </p:nvPr>
        </p:nvSpPr>
        <p:spPr>
          <a:xfrm>
            <a:off x="389740" y="648686"/>
            <a:ext cx="9115424" cy="1338506"/>
          </a:xfrm>
          <a:ln>
            <a:solidFill>
              <a:schemeClr val="tx1"/>
            </a:solidFill>
          </a:ln>
        </p:spPr>
        <p:txBody>
          <a:bodyPr>
            <a:noAutofit/>
          </a:bodyPr>
          <a:lstStyle/>
          <a:p>
            <a:r>
              <a:rPr lang="ja-JP" altLang="en-US" sz="1800" kern="100" dirty="0">
                <a:effectLst/>
                <a:latin typeface="Century" panose="02040604050505020304" pitchFamily="18" charset="0"/>
                <a:ea typeface="游明朝" panose="02020400000000000000" pitchFamily="18" charset="-128"/>
                <a:cs typeface="Times New Roman" panose="02020603050405020304" pitchFamily="18" charset="0"/>
              </a:rPr>
              <a:t>　</a:t>
            </a:r>
            <a:r>
              <a:rPr lang="ja-JP" altLang="ja-JP" sz="1800" kern="100" dirty="0">
                <a:effectLst/>
                <a:latin typeface="+mn-ea"/>
                <a:ea typeface="+mn-ea"/>
                <a:cs typeface="Times New Roman" panose="02020603050405020304" pitchFamily="18" charset="0"/>
              </a:rPr>
              <a:t>損壊家屋等の</a:t>
            </a:r>
            <a:r>
              <a:rPr lang="ja-JP" altLang="en-US" sz="1800" kern="100" dirty="0">
                <a:effectLst/>
                <a:latin typeface="+mn-ea"/>
                <a:ea typeface="+mn-ea"/>
                <a:cs typeface="Times New Roman" panose="02020603050405020304" pitchFamily="18" charset="0"/>
              </a:rPr>
              <a:t>撤去・</a:t>
            </a:r>
            <a:r>
              <a:rPr lang="ja-JP" altLang="ja-JP" sz="1800" kern="100" dirty="0">
                <a:effectLst/>
                <a:latin typeface="+mn-ea"/>
                <a:ea typeface="+mn-ea"/>
                <a:cs typeface="Times New Roman" panose="02020603050405020304" pitchFamily="18" charset="0"/>
              </a:rPr>
              <a:t>解体は、本来、私有財産の処分であり、原則として、所有者の責任によって行うこととなる。ただし、</a:t>
            </a:r>
            <a:r>
              <a:rPr lang="ja-JP" altLang="ja-JP" sz="1800" b="1" kern="100" dirty="0">
                <a:solidFill>
                  <a:srgbClr val="FF0000"/>
                </a:solidFill>
                <a:effectLst/>
                <a:latin typeface="+mn-ea"/>
                <a:ea typeface="+mn-ea"/>
                <a:cs typeface="Times New Roman" panose="02020603050405020304" pitchFamily="18" charset="0"/>
              </a:rPr>
              <a:t>災害復興に当たって、被災自治体は災害等廃棄物処理事業費補助金を活用して</a:t>
            </a:r>
            <a:r>
              <a:rPr lang="ja-JP" altLang="en-US" sz="1800" b="1" kern="100" dirty="0">
                <a:solidFill>
                  <a:srgbClr val="FF0000"/>
                </a:solidFill>
                <a:effectLst/>
                <a:latin typeface="+mn-ea"/>
                <a:ea typeface="+mn-ea"/>
                <a:cs typeface="Times New Roman" panose="02020603050405020304" pitchFamily="18" charset="0"/>
              </a:rPr>
              <a:t>、</a:t>
            </a:r>
            <a:r>
              <a:rPr lang="ja-JP" altLang="ja-JP" sz="1800" b="1" kern="100" dirty="0">
                <a:solidFill>
                  <a:srgbClr val="FF0000"/>
                </a:solidFill>
                <a:effectLst/>
                <a:latin typeface="+mn-ea"/>
                <a:ea typeface="+mn-ea"/>
                <a:cs typeface="Times New Roman" panose="02020603050405020304" pitchFamily="18" charset="0"/>
              </a:rPr>
              <a:t>全壊家屋の解体を実施することができる。被害の状況によっては国の特例措置により、半壊家屋まで補助対象が拡大され</a:t>
            </a:r>
            <a:r>
              <a:rPr lang="ja-JP" altLang="en-US" sz="1800" b="1" kern="100" dirty="0">
                <a:solidFill>
                  <a:srgbClr val="FF0000"/>
                </a:solidFill>
                <a:effectLst/>
                <a:latin typeface="+mn-ea"/>
                <a:ea typeface="+mn-ea"/>
                <a:cs typeface="Times New Roman" panose="02020603050405020304" pitchFamily="18" charset="0"/>
              </a:rPr>
              <a:t>る</a:t>
            </a:r>
            <a:r>
              <a:rPr lang="ja-JP" altLang="ja-JP" sz="1800" b="1" kern="100" dirty="0">
                <a:solidFill>
                  <a:srgbClr val="FF0000"/>
                </a:solidFill>
                <a:effectLst/>
                <a:latin typeface="+mn-ea"/>
                <a:ea typeface="+mn-ea"/>
                <a:cs typeface="Times New Roman" panose="02020603050405020304" pitchFamily="18" charset="0"/>
              </a:rPr>
              <a:t>場合もある</a:t>
            </a:r>
            <a:r>
              <a:rPr lang="ja-JP" altLang="ja-JP" sz="1800" kern="100" dirty="0">
                <a:effectLst/>
                <a:latin typeface="+mn-ea"/>
                <a:ea typeface="+mn-ea"/>
                <a:cs typeface="Times New Roman" panose="02020603050405020304" pitchFamily="18" charset="0"/>
              </a:rPr>
              <a:t>ため、補助対象の適否は、災害発生後の環境省の通知を確認する必要がある。</a:t>
            </a:r>
            <a:endParaRPr kumimoji="1" lang="ja-JP" altLang="en-US" sz="1800" dirty="0">
              <a:latin typeface="+mn-ea"/>
              <a:ea typeface="+mn-ea"/>
            </a:endParaRPr>
          </a:p>
        </p:txBody>
      </p:sp>
      <p:sp>
        <p:nvSpPr>
          <p:cNvPr id="4" name="スライド番号プレースホルダー 3">
            <a:extLst>
              <a:ext uri="{FF2B5EF4-FFF2-40B4-BE49-F238E27FC236}">
                <a16:creationId xmlns:a16="http://schemas.microsoft.com/office/drawing/2014/main" id="{C28F1015-707C-83E0-FF41-6075FB1D2EFB}"/>
              </a:ext>
            </a:extLst>
          </p:cNvPr>
          <p:cNvSpPr>
            <a:spLocks noGrp="1"/>
          </p:cNvSpPr>
          <p:nvPr>
            <p:ph type="sldNum" sz="quarter" idx="12"/>
          </p:nvPr>
        </p:nvSpPr>
        <p:spPr>
          <a:xfrm>
            <a:off x="7577759" y="6424656"/>
            <a:ext cx="2228850" cy="365125"/>
          </a:xfrm>
        </p:spPr>
        <p:txBody>
          <a:bodyPr/>
          <a:lstStyle/>
          <a:p>
            <a:r>
              <a:rPr kumimoji="1" lang="ja-JP" altLang="en-US" dirty="0"/>
              <a:t>３３</a:t>
            </a:r>
          </a:p>
        </p:txBody>
      </p:sp>
      <p:pic>
        <p:nvPicPr>
          <p:cNvPr id="5" name="コンテンツ プレースホルダー 4">
            <a:extLst>
              <a:ext uri="{FF2B5EF4-FFF2-40B4-BE49-F238E27FC236}">
                <a16:creationId xmlns:a16="http://schemas.microsoft.com/office/drawing/2014/main" id="{D4430C49-6968-BB09-ABAA-D21E6655782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5079" y="2103293"/>
            <a:ext cx="3434153" cy="1649102"/>
          </a:xfrm>
          <a:prstGeom prst="rect">
            <a:avLst/>
          </a:prstGeom>
        </p:spPr>
      </p:pic>
      <p:sp>
        <p:nvSpPr>
          <p:cNvPr id="7" name="テキスト ボックス 6">
            <a:extLst>
              <a:ext uri="{FF2B5EF4-FFF2-40B4-BE49-F238E27FC236}">
                <a16:creationId xmlns:a16="http://schemas.microsoft.com/office/drawing/2014/main" id="{8CB3E330-1C95-EFB6-4404-813E10A10A9F}"/>
              </a:ext>
            </a:extLst>
          </p:cNvPr>
          <p:cNvSpPr txBox="1"/>
          <p:nvPr/>
        </p:nvSpPr>
        <p:spPr>
          <a:xfrm>
            <a:off x="3933173" y="2065337"/>
            <a:ext cx="5571991" cy="1477328"/>
          </a:xfrm>
          <a:prstGeom prst="rect">
            <a:avLst/>
          </a:prstGeom>
          <a:noFill/>
          <a:ln>
            <a:solidFill>
              <a:schemeClr val="tx1"/>
            </a:solidFill>
          </a:ln>
        </p:spPr>
        <p:txBody>
          <a:bodyPr wrap="square">
            <a:spAutoFit/>
          </a:bodyPr>
          <a:lstStyle/>
          <a:p>
            <a:pPr indent="133350" algn="just"/>
            <a:r>
              <a:rPr lang="ja-JP" altLang="ja-JP" sz="1800" b="1" kern="100" dirty="0">
                <a:solidFill>
                  <a:srgbClr val="FF0000"/>
                </a:solidFill>
                <a:effectLst/>
                <a:latin typeface="+mn-ea"/>
                <a:cs typeface="Times New Roman" panose="02020603050405020304" pitchFamily="18" charset="0"/>
              </a:rPr>
              <a:t>撤去・解体棟数が多い場合</a:t>
            </a:r>
            <a:r>
              <a:rPr lang="ja-JP" altLang="ja-JP" sz="1800" kern="100" dirty="0">
                <a:effectLst/>
                <a:latin typeface="+mn-ea"/>
                <a:cs typeface="Times New Roman" panose="02020603050405020304" pitchFamily="18" charset="0"/>
              </a:rPr>
              <a:t>は事務量が膨大となるため、</a:t>
            </a:r>
            <a:r>
              <a:rPr lang="ja-JP" altLang="ja-JP" sz="1800" b="1" kern="100" dirty="0">
                <a:solidFill>
                  <a:srgbClr val="FF0000"/>
                </a:solidFill>
                <a:effectLst/>
                <a:latin typeface="+mn-ea"/>
                <a:cs typeface="Times New Roman" panose="02020603050405020304" pitchFamily="18" charset="0"/>
              </a:rPr>
              <a:t>庁内他部局からの協力を得て体制を構築することが必要</a:t>
            </a:r>
            <a:r>
              <a:rPr lang="ja-JP" altLang="ja-JP" sz="1800" kern="100" dirty="0">
                <a:effectLst/>
                <a:latin typeface="+mn-ea"/>
                <a:cs typeface="Times New Roman" panose="02020603050405020304" pitchFamily="18" charset="0"/>
              </a:rPr>
              <a:t>である。また</a:t>
            </a:r>
            <a:r>
              <a:rPr lang="ja-JP" altLang="ja-JP" sz="1800" b="1" kern="100" dirty="0">
                <a:solidFill>
                  <a:srgbClr val="FF0000"/>
                </a:solidFill>
                <a:effectLst/>
                <a:latin typeface="+mn-ea"/>
                <a:cs typeface="Times New Roman" panose="02020603050405020304" pitchFamily="18" charset="0"/>
              </a:rPr>
              <a:t>都道府県や他自治体からの支援</a:t>
            </a:r>
            <a:r>
              <a:rPr lang="ja-JP" altLang="ja-JP" sz="1800" kern="100" dirty="0">
                <a:effectLst/>
                <a:latin typeface="+mn-ea"/>
                <a:cs typeface="Times New Roman" panose="02020603050405020304" pitchFamily="18" charset="0"/>
              </a:rPr>
              <a:t>を得たり、</a:t>
            </a:r>
            <a:r>
              <a:rPr lang="ja-JP" altLang="ja-JP" sz="1800" b="1" kern="100" dirty="0">
                <a:solidFill>
                  <a:srgbClr val="FF0000"/>
                </a:solidFill>
                <a:effectLst/>
                <a:latin typeface="+mn-ea"/>
                <a:cs typeface="Times New Roman" panose="02020603050405020304" pitchFamily="18" charset="0"/>
              </a:rPr>
              <a:t>補償コンサルタント等の民間事業者へ委託する</a:t>
            </a:r>
            <a:r>
              <a:rPr lang="ja-JP" altLang="ja-JP" sz="1800" kern="100" dirty="0">
                <a:effectLst/>
                <a:latin typeface="+mn-ea"/>
                <a:cs typeface="Times New Roman" panose="02020603050405020304" pitchFamily="18" charset="0"/>
              </a:rPr>
              <a:t>ことも検討する必要がある。</a:t>
            </a:r>
          </a:p>
        </p:txBody>
      </p:sp>
      <p:pic>
        <p:nvPicPr>
          <p:cNvPr id="8" name="図 7" descr="ダイアグラム&#10;&#10;自動的に生成された説明">
            <a:extLst>
              <a:ext uri="{FF2B5EF4-FFF2-40B4-BE49-F238E27FC236}">
                <a16:creationId xmlns:a16="http://schemas.microsoft.com/office/drawing/2014/main" id="{5CD97128-1EA6-909E-7D77-C5CF354EFDCC}"/>
              </a:ext>
            </a:extLst>
          </p:cNvPr>
          <p:cNvPicPr>
            <a:picLocks noChangeAspect="1"/>
          </p:cNvPicPr>
          <p:nvPr/>
        </p:nvPicPr>
        <p:blipFill>
          <a:blip r:embed="rId4"/>
          <a:stretch>
            <a:fillRect/>
          </a:stretch>
        </p:blipFill>
        <p:spPr>
          <a:xfrm>
            <a:off x="1013140" y="3732657"/>
            <a:ext cx="8193489" cy="2994134"/>
          </a:xfrm>
          <a:prstGeom prst="rect">
            <a:avLst/>
          </a:prstGeom>
        </p:spPr>
      </p:pic>
      <p:sp>
        <p:nvSpPr>
          <p:cNvPr id="9" name="正方形/長方形 8">
            <a:extLst>
              <a:ext uri="{FF2B5EF4-FFF2-40B4-BE49-F238E27FC236}">
                <a16:creationId xmlns:a16="http://schemas.microsoft.com/office/drawing/2014/main" id="{B0B9161F-366A-07E8-FED6-F48C9C49995B}"/>
              </a:ext>
            </a:extLst>
          </p:cNvPr>
          <p:cNvSpPr/>
          <p:nvPr/>
        </p:nvSpPr>
        <p:spPr>
          <a:xfrm>
            <a:off x="395287" y="68219"/>
            <a:ext cx="9115425" cy="524236"/>
          </a:xfrm>
          <a:prstGeom prst="rect">
            <a:avLst/>
          </a:prstGeom>
          <a:solidFill>
            <a:srgbClr val="0070C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400" b="1" dirty="0">
                <a:ln w="12700">
                  <a:solidFill>
                    <a:schemeClr val="bg1"/>
                  </a:solidFill>
                </a:ln>
                <a:solidFill>
                  <a:schemeClr val="bg1"/>
                </a:solidFill>
                <a:latin typeface="ＭＳ ゴシック" panose="020B0609070205080204" pitchFamily="49" charset="-128"/>
                <a:ea typeface="ＭＳ ゴシック" panose="020B0609070205080204" pitchFamily="49" charset="-128"/>
              </a:rPr>
              <a:t>損壊家屋等の撤去・解体</a:t>
            </a:r>
          </a:p>
        </p:txBody>
      </p:sp>
    </p:spTree>
    <p:extLst>
      <p:ext uri="{BB962C8B-B14F-4D97-AF65-F5344CB8AC3E}">
        <p14:creationId xmlns:p14="http://schemas.microsoft.com/office/powerpoint/2010/main" val="775637794"/>
      </p:ext>
    </p:extLst>
  </p:cSld>
  <p:clrMapOvr>
    <a:masterClrMapping/>
  </p:clrMapOvr>
  <mc:AlternateContent xmlns:mc="http://schemas.openxmlformats.org/markup-compatibility/2006" xmlns:p14="http://schemas.microsoft.com/office/powerpoint/2010/main">
    <mc:Choice Requires="p14">
      <p:transition spd="slow" p14:dur="2000" advTm="59941"/>
    </mc:Choice>
    <mc:Fallback xmlns="">
      <p:transition spd="slow" advTm="5994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46"/>
          <p:cNvSpPr txBox="1"/>
          <p:nvPr/>
        </p:nvSpPr>
        <p:spPr>
          <a:xfrm>
            <a:off x="658079" y="1819995"/>
            <a:ext cx="1469263" cy="461665"/>
          </a:xfrm>
          <a:prstGeom prst="rect">
            <a:avLst/>
          </a:prstGeom>
          <a:noFill/>
          <a:ln>
            <a:noFill/>
          </a:ln>
        </p:spPr>
        <p:txBody>
          <a:bodyPr wrap="square" rtlCol="0">
            <a:spAutoFit/>
          </a:bodyPr>
          <a:lstStyle/>
          <a:p>
            <a:r>
              <a:rPr lang="ja-JP" altLang="en-US" sz="2400" dirty="0">
                <a:solidFill>
                  <a:prstClr val="black"/>
                </a:solidFill>
                <a:latin typeface="+mj-ea"/>
                <a:ea typeface="+mj-ea"/>
              </a:rPr>
              <a:t>申請受付</a:t>
            </a:r>
          </a:p>
        </p:txBody>
      </p:sp>
      <p:sp>
        <p:nvSpPr>
          <p:cNvPr id="48" name="テキスト ボックス 47"/>
          <p:cNvSpPr txBox="1"/>
          <p:nvPr/>
        </p:nvSpPr>
        <p:spPr>
          <a:xfrm>
            <a:off x="624886" y="2803985"/>
            <a:ext cx="1469264" cy="461665"/>
          </a:xfrm>
          <a:prstGeom prst="rect">
            <a:avLst/>
          </a:prstGeom>
          <a:noFill/>
          <a:ln>
            <a:noFill/>
          </a:ln>
        </p:spPr>
        <p:txBody>
          <a:bodyPr wrap="square" rtlCol="0">
            <a:spAutoFit/>
          </a:bodyPr>
          <a:lstStyle/>
          <a:p>
            <a:r>
              <a:rPr lang="ja-JP" altLang="en-US" sz="2400" dirty="0">
                <a:solidFill>
                  <a:prstClr val="black"/>
                </a:solidFill>
                <a:latin typeface="+mj-ea"/>
                <a:ea typeface="+mj-ea"/>
              </a:rPr>
              <a:t>現地確認</a:t>
            </a:r>
          </a:p>
        </p:txBody>
      </p:sp>
      <p:sp>
        <p:nvSpPr>
          <p:cNvPr id="49" name="テキスト ボックス 48"/>
          <p:cNvSpPr txBox="1"/>
          <p:nvPr/>
        </p:nvSpPr>
        <p:spPr>
          <a:xfrm>
            <a:off x="2112798" y="1814558"/>
            <a:ext cx="7397914" cy="1031051"/>
          </a:xfrm>
          <a:prstGeom prst="rect">
            <a:avLst/>
          </a:prstGeom>
          <a:noFill/>
        </p:spPr>
        <p:txBody>
          <a:bodyPr wrap="square" tIns="0" rtlCol="0">
            <a:spAutoFit/>
          </a:bodyPr>
          <a:lstStyle/>
          <a:p>
            <a:r>
              <a:rPr lang="ja-JP" altLang="en-US" sz="1600" dirty="0">
                <a:solidFill>
                  <a:prstClr val="black"/>
                </a:solidFill>
                <a:latin typeface="+mj-ea"/>
                <a:ea typeface="+mj-ea"/>
              </a:rPr>
              <a:t>・申請者の本人確認（委任状可）、必要書類等の提出漏れチェック</a:t>
            </a:r>
            <a:endParaRPr lang="en-US" altLang="ja-JP" sz="1600" dirty="0">
              <a:solidFill>
                <a:prstClr val="black"/>
              </a:solidFill>
              <a:latin typeface="+mj-ea"/>
              <a:ea typeface="+mj-ea"/>
            </a:endParaRPr>
          </a:p>
          <a:p>
            <a:r>
              <a:rPr lang="ja-JP" altLang="en-US" sz="1600" dirty="0">
                <a:solidFill>
                  <a:prstClr val="black"/>
                </a:solidFill>
                <a:latin typeface="+mj-ea"/>
                <a:ea typeface="+mj-ea"/>
              </a:rPr>
              <a:t>・工事施工業者との契約書、罹災証明書、領収書等の原本を確認し、複写して返却</a:t>
            </a:r>
            <a:endParaRPr lang="en-US" altLang="ja-JP" sz="1600" dirty="0">
              <a:solidFill>
                <a:prstClr val="black"/>
              </a:solidFill>
              <a:latin typeface="+mj-ea"/>
              <a:ea typeface="+mj-ea"/>
            </a:endParaRPr>
          </a:p>
          <a:p>
            <a:r>
              <a:rPr lang="ja-JP" altLang="en-US" sz="1600" dirty="0">
                <a:solidFill>
                  <a:prstClr val="black"/>
                </a:solidFill>
                <a:latin typeface="+mj-ea"/>
                <a:ea typeface="+mj-ea"/>
              </a:rPr>
              <a:t>・撤去以外の工事が含まれていないかを確認</a:t>
            </a:r>
            <a:endParaRPr lang="en-US" altLang="ja-JP" sz="1600" dirty="0">
              <a:solidFill>
                <a:prstClr val="black"/>
              </a:solidFill>
              <a:latin typeface="+mj-ea"/>
              <a:ea typeface="+mj-ea"/>
            </a:endParaRPr>
          </a:p>
          <a:p>
            <a:r>
              <a:rPr lang="ja-JP" altLang="en-US" sz="1600" dirty="0">
                <a:solidFill>
                  <a:prstClr val="black"/>
                </a:solidFill>
                <a:latin typeface="+mj-ea"/>
                <a:ea typeface="+mj-ea"/>
              </a:rPr>
              <a:t>・費用償還の対象とすべき数量と支払済額の確認など</a:t>
            </a:r>
            <a:endParaRPr lang="en-US" altLang="ja-JP" sz="1600" dirty="0">
              <a:solidFill>
                <a:prstClr val="black"/>
              </a:solidFill>
              <a:latin typeface="+mj-ea"/>
              <a:ea typeface="+mj-ea"/>
            </a:endParaRPr>
          </a:p>
        </p:txBody>
      </p:sp>
      <p:sp>
        <p:nvSpPr>
          <p:cNvPr id="50" name="テキスト ボックス 49"/>
          <p:cNvSpPr txBox="1"/>
          <p:nvPr/>
        </p:nvSpPr>
        <p:spPr>
          <a:xfrm>
            <a:off x="690664" y="3695644"/>
            <a:ext cx="1354748" cy="742126"/>
          </a:xfrm>
          <a:prstGeom prst="rect">
            <a:avLst/>
          </a:prstGeom>
          <a:solidFill>
            <a:schemeClr val="lt1"/>
          </a:solidFill>
          <a:ln w="9525">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dist">
              <a:lnSpc>
                <a:spcPts val="2200"/>
              </a:lnSpc>
            </a:pPr>
            <a:r>
              <a:rPr lang="ja-JP" altLang="en-US" sz="2000" dirty="0">
                <a:solidFill>
                  <a:prstClr val="black"/>
                </a:solidFill>
                <a:latin typeface="+mj-ea"/>
                <a:ea typeface="+mj-ea"/>
              </a:rPr>
              <a:t>撤去費用</a:t>
            </a:r>
          </a:p>
          <a:p>
            <a:pPr algn="dist">
              <a:lnSpc>
                <a:spcPts val="2200"/>
              </a:lnSpc>
            </a:pPr>
            <a:r>
              <a:rPr lang="ja-JP" altLang="en-US" sz="2000" dirty="0">
                <a:solidFill>
                  <a:prstClr val="black"/>
                </a:solidFill>
                <a:latin typeface="+mj-ea"/>
                <a:ea typeface="+mj-ea"/>
              </a:rPr>
              <a:t>の算定</a:t>
            </a:r>
            <a:endParaRPr lang="en-US" altLang="ja-JP" sz="2000" dirty="0">
              <a:solidFill>
                <a:prstClr val="black"/>
              </a:solidFill>
              <a:latin typeface="+mj-ea"/>
              <a:ea typeface="+mj-ea"/>
            </a:endParaRPr>
          </a:p>
        </p:txBody>
      </p:sp>
      <p:sp>
        <p:nvSpPr>
          <p:cNvPr id="51" name="テキスト ボックス 49"/>
          <p:cNvSpPr txBox="1"/>
          <p:nvPr/>
        </p:nvSpPr>
        <p:spPr>
          <a:xfrm>
            <a:off x="715084" y="4838867"/>
            <a:ext cx="1458548" cy="533328"/>
          </a:xfrm>
          <a:prstGeom prst="rect">
            <a:avLst/>
          </a:prstGeom>
          <a:solidFill>
            <a:schemeClr val="lt1"/>
          </a:solidFill>
          <a:ln w="9525">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dist"/>
            <a:r>
              <a:rPr lang="ja-JP" altLang="en-US" sz="2000" dirty="0">
                <a:solidFill>
                  <a:prstClr val="black"/>
                </a:solidFill>
                <a:latin typeface="+mj-ea"/>
                <a:ea typeface="+mj-ea"/>
              </a:rPr>
              <a:t>償還額の決</a:t>
            </a:r>
          </a:p>
          <a:p>
            <a:pPr algn="dist"/>
            <a:r>
              <a:rPr lang="ja-JP" altLang="en-US" sz="2000" dirty="0">
                <a:solidFill>
                  <a:prstClr val="black"/>
                </a:solidFill>
                <a:latin typeface="+mj-ea"/>
                <a:ea typeface="+mj-ea"/>
              </a:rPr>
              <a:t>定及び通知</a:t>
            </a:r>
          </a:p>
        </p:txBody>
      </p:sp>
      <p:sp>
        <p:nvSpPr>
          <p:cNvPr id="52" name="テキスト ボックス 100"/>
          <p:cNvSpPr txBox="1"/>
          <p:nvPr/>
        </p:nvSpPr>
        <p:spPr>
          <a:xfrm>
            <a:off x="660618" y="5937263"/>
            <a:ext cx="1573527" cy="258950"/>
          </a:xfrm>
          <a:prstGeom prst="rect">
            <a:avLst/>
          </a:prstGeom>
          <a:solidFill>
            <a:schemeClr val="lt1"/>
          </a:solidFill>
          <a:ln w="9525">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r>
              <a:rPr lang="ja-JP" altLang="en-US" sz="2000" dirty="0">
                <a:solidFill>
                  <a:prstClr val="black"/>
                </a:solidFill>
                <a:latin typeface="+mj-ea"/>
                <a:ea typeface="+mj-ea"/>
              </a:rPr>
              <a:t>償還金支払</a:t>
            </a:r>
          </a:p>
        </p:txBody>
      </p:sp>
      <p:sp>
        <p:nvSpPr>
          <p:cNvPr id="53" name="下矢印 52"/>
          <p:cNvSpPr/>
          <p:nvPr/>
        </p:nvSpPr>
        <p:spPr>
          <a:xfrm>
            <a:off x="1032710" y="2488670"/>
            <a:ext cx="719999" cy="193392"/>
          </a:xfrm>
          <a:prstGeom prst="downArrow">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ＭＳ 明朝" panose="02020609040205080304" pitchFamily="17" charset="-128"/>
              <a:ea typeface="ＭＳ 明朝" panose="02020609040205080304" pitchFamily="17" charset="-128"/>
            </a:endParaRPr>
          </a:p>
        </p:txBody>
      </p:sp>
      <p:sp>
        <p:nvSpPr>
          <p:cNvPr id="54" name="下矢印 53"/>
          <p:cNvSpPr/>
          <p:nvPr/>
        </p:nvSpPr>
        <p:spPr>
          <a:xfrm>
            <a:off x="1032710" y="3398959"/>
            <a:ext cx="719999" cy="193392"/>
          </a:xfrm>
          <a:prstGeom prst="downArrow">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ＭＳ 明朝" panose="02020609040205080304" pitchFamily="17" charset="-128"/>
              <a:ea typeface="ＭＳ 明朝" panose="02020609040205080304" pitchFamily="17" charset="-128"/>
            </a:endParaRPr>
          </a:p>
        </p:txBody>
      </p:sp>
      <p:sp>
        <p:nvSpPr>
          <p:cNvPr id="55" name="下矢印 54"/>
          <p:cNvSpPr/>
          <p:nvPr/>
        </p:nvSpPr>
        <p:spPr>
          <a:xfrm>
            <a:off x="1041859" y="5595880"/>
            <a:ext cx="719999" cy="193392"/>
          </a:xfrm>
          <a:prstGeom prst="downArrow">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ＭＳ 明朝" panose="02020609040205080304" pitchFamily="17" charset="-128"/>
              <a:ea typeface="ＭＳ 明朝" panose="02020609040205080304" pitchFamily="17" charset="-128"/>
            </a:endParaRPr>
          </a:p>
        </p:txBody>
      </p:sp>
      <p:sp>
        <p:nvSpPr>
          <p:cNvPr id="56" name="下矢印 55"/>
          <p:cNvSpPr/>
          <p:nvPr/>
        </p:nvSpPr>
        <p:spPr>
          <a:xfrm>
            <a:off x="1041859" y="4437770"/>
            <a:ext cx="719999" cy="193392"/>
          </a:xfrm>
          <a:prstGeom prst="downArrow">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ＭＳ 明朝" panose="02020609040205080304" pitchFamily="17" charset="-128"/>
              <a:ea typeface="ＭＳ 明朝" panose="02020609040205080304" pitchFamily="17" charset="-128"/>
            </a:endParaRPr>
          </a:p>
        </p:txBody>
      </p:sp>
      <p:sp>
        <p:nvSpPr>
          <p:cNvPr id="57" name="テキスト ボックス 56"/>
          <p:cNvSpPr txBox="1"/>
          <p:nvPr/>
        </p:nvSpPr>
        <p:spPr>
          <a:xfrm>
            <a:off x="2127341" y="2910771"/>
            <a:ext cx="7311933" cy="292388"/>
          </a:xfrm>
          <a:prstGeom prst="rect">
            <a:avLst/>
          </a:prstGeom>
          <a:noFill/>
        </p:spPr>
        <p:txBody>
          <a:bodyPr wrap="square" tIns="0" rtlCol="0">
            <a:spAutoFit/>
          </a:bodyPr>
          <a:lstStyle/>
          <a:p>
            <a:r>
              <a:rPr lang="ja-JP" altLang="en-US" sz="1600" dirty="0">
                <a:solidFill>
                  <a:prstClr val="black"/>
                </a:solidFill>
                <a:latin typeface="+mj-ea"/>
                <a:ea typeface="+mj-ea"/>
              </a:rPr>
              <a:t>・申請書類と現場状況に不整合がないか確認（償還額を算定する根拠数量の確認）</a:t>
            </a:r>
            <a:endParaRPr lang="en-US" altLang="ja-JP" sz="1600" dirty="0">
              <a:solidFill>
                <a:prstClr val="black"/>
              </a:solidFill>
              <a:latin typeface="+mj-ea"/>
              <a:ea typeface="+mj-ea"/>
            </a:endParaRPr>
          </a:p>
        </p:txBody>
      </p:sp>
      <p:sp>
        <p:nvSpPr>
          <p:cNvPr id="58" name="テキスト ボックス 57"/>
          <p:cNvSpPr txBox="1"/>
          <p:nvPr/>
        </p:nvSpPr>
        <p:spPr>
          <a:xfrm>
            <a:off x="2173632" y="3813813"/>
            <a:ext cx="5768257" cy="453970"/>
          </a:xfrm>
          <a:prstGeom prst="rect">
            <a:avLst/>
          </a:prstGeom>
          <a:noFill/>
        </p:spPr>
        <p:txBody>
          <a:bodyPr wrap="square" tIns="0" rtlCol="0">
            <a:spAutoFit/>
          </a:bodyPr>
          <a:lstStyle/>
          <a:p>
            <a:r>
              <a:rPr lang="ja-JP" altLang="en-US" sz="1600" dirty="0">
                <a:solidFill>
                  <a:prstClr val="black"/>
                </a:solidFill>
                <a:latin typeface="+mj-ea"/>
                <a:ea typeface="+mj-ea"/>
              </a:rPr>
              <a:t>・自治体が撤去費用を算定：標準単価</a:t>
            </a:r>
            <a:r>
              <a:rPr lang="en-US" altLang="ja-JP" sz="1600" dirty="0">
                <a:solidFill>
                  <a:prstClr val="black"/>
                </a:solidFill>
                <a:latin typeface="+mj-ea"/>
                <a:ea typeface="+mj-ea"/>
              </a:rPr>
              <a:t>×</a:t>
            </a:r>
            <a:r>
              <a:rPr lang="ja-JP" altLang="en-US" sz="1600" dirty="0">
                <a:solidFill>
                  <a:prstClr val="black"/>
                </a:solidFill>
                <a:latin typeface="+mj-ea"/>
                <a:ea typeface="+mj-ea"/>
              </a:rPr>
              <a:t>根拠数量＋</a:t>
            </a:r>
            <a:r>
              <a:rPr lang="en-US" altLang="ja-JP" sz="1600" dirty="0">
                <a:solidFill>
                  <a:prstClr val="black"/>
                </a:solidFill>
                <a:latin typeface="+mj-ea"/>
                <a:ea typeface="+mj-ea"/>
              </a:rPr>
              <a:t>α</a:t>
            </a:r>
            <a:r>
              <a:rPr lang="ja-JP" altLang="en-US" sz="1600" dirty="0">
                <a:solidFill>
                  <a:prstClr val="black"/>
                </a:solidFill>
                <a:latin typeface="+mj-ea"/>
                <a:ea typeface="+mj-ea"/>
              </a:rPr>
              <a:t>（加算分）</a:t>
            </a:r>
            <a:endParaRPr lang="en-US" altLang="ja-JP" sz="1600" dirty="0">
              <a:solidFill>
                <a:prstClr val="black"/>
              </a:solidFill>
              <a:latin typeface="+mj-ea"/>
              <a:ea typeface="+mj-ea"/>
            </a:endParaRPr>
          </a:p>
          <a:p>
            <a:r>
              <a:rPr lang="ja-JP" altLang="en-US" sz="1050" dirty="0">
                <a:solidFill>
                  <a:prstClr val="black"/>
                </a:solidFill>
                <a:latin typeface="ＭＳ 明朝" panose="02020609040205080304" pitchFamily="17" charset="-128"/>
                <a:ea typeface="ＭＳ 明朝" panose="02020609040205080304" pitchFamily="17" charset="-128"/>
              </a:rPr>
              <a:t>　</a:t>
            </a:r>
            <a:endParaRPr lang="en-US" altLang="ja-JP" sz="1050" i="1" dirty="0">
              <a:solidFill>
                <a:prstClr val="black"/>
              </a:solidFill>
              <a:latin typeface="ＭＳ 明朝" panose="02020609040205080304" pitchFamily="17" charset="-128"/>
              <a:ea typeface="ＭＳ 明朝" panose="02020609040205080304" pitchFamily="17" charset="-128"/>
            </a:endParaRPr>
          </a:p>
        </p:txBody>
      </p:sp>
      <p:sp>
        <p:nvSpPr>
          <p:cNvPr id="59" name="テキスト ボックス 58"/>
          <p:cNvSpPr txBox="1"/>
          <p:nvPr/>
        </p:nvSpPr>
        <p:spPr>
          <a:xfrm>
            <a:off x="2247112" y="4863401"/>
            <a:ext cx="7468388" cy="946413"/>
          </a:xfrm>
          <a:prstGeom prst="rect">
            <a:avLst/>
          </a:prstGeom>
          <a:noFill/>
        </p:spPr>
        <p:txBody>
          <a:bodyPr wrap="square" tIns="0" rtlCol="0">
            <a:spAutoFit/>
          </a:bodyPr>
          <a:lstStyle/>
          <a:p>
            <a:r>
              <a:rPr lang="ja-JP" altLang="en-US" sz="1600" dirty="0">
                <a:solidFill>
                  <a:prstClr val="black"/>
                </a:solidFill>
                <a:latin typeface="+mj-ea"/>
                <a:ea typeface="+mj-ea"/>
              </a:rPr>
              <a:t>・自治体から「費用償還金交付決定通知」と「償還金交付請求書」を申請者に送付</a:t>
            </a:r>
            <a:endParaRPr lang="en-US" altLang="ja-JP" sz="1600" dirty="0">
              <a:solidFill>
                <a:prstClr val="black"/>
              </a:solidFill>
              <a:latin typeface="+mj-ea"/>
              <a:ea typeface="+mj-ea"/>
            </a:endParaRPr>
          </a:p>
          <a:p>
            <a:r>
              <a:rPr lang="ja-JP" altLang="en-US" sz="1600" dirty="0">
                <a:solidFill>
                  <a:prstClr val="black"/>
                </a:solidFill>
                <a:latin typeface="+mj-ea"/>
                <a:ea typeface="+mj-ea"/>
              </a:rPr>
              <a:t>　</a:t>
            </a:r>
            <a:r>
              <a:rPr lang="en-US" altLang="ja-JP" sz="1600" dirty="0">
                <a:solidFill>
                  <a:prstClr val="black"/>
                </a:solidFill>
                <a:latin typeface="+mj-ea"/>
                <a:ea typeface="+mj-ea"/>
              </a:rPr>
              <a:t>※ </a:t>
            </a:r>
            <a:r>
              <a:rPr lang="ja-JP" altLang="en-US" sz="1600" dirty="0">
                <a:solidFill>
                  <a:prstClr val="black"/>
                </a:solidFill>
                <a:latin typeface="+mj-ea"/>
                <a:ea typeface="+mj-ea"/>
              </a:rPr>
              <a:t>費用償還の額は本市算定額（申請者の支払済額が本市算定額より低い場合は　</a:t>
            </a:r>
            <a:endParaRPr lang="en-US" altLang="ja-JP" sz="1600" dirty="0">
              <a:solidFill>
                <a:prstClr val="black"/>
              </a:solidFill>
              <a:latin typeface="+mj-ea"/>
              <a:ea typeface="+mj-ea"/>
            </a:endParaRPr>
          </a:p>
          <a:p>
            <a:r>
              <a:rPr lang="ja-JP" altLang="en-US" sz="1600" dirty="0">
                <a:solidFill>
                  <a:prstClr val="black"/>
                </a:solidFill>
                <a:latin typeface="+mj-ea"/>
                <a:ea typeface="+mj-ea"/>
              </a:rPr>
              <a:t>　　　その額）</a:t>
            </a:r>
            <a:endParaRPr lang="en-US" altLang="ja-JP" sz="1600" dirty="0">
              <a:solidFill>
                <a:prstClr val="black"/>
              </a:solidFill>
              <a:latin typeface="+mj-ea"/>
              <a:ea typeface="+mj-ea"/>
            </a:endParaRPr>
          </a:p>
          <a:p>
            <a:endParaRPr lang="en-US" altLang="ja-JP" sz="1050" dirty="0">
              <a:solidFill>
                <a:prstClr val="black"/>
              </a:solidFill>
              <a:latin typeface="ＭＳ 明朝" panose="02020609040205080304" pitchFamily="17" charset="-128"/>
              <a:ea typeface="ＭＳ 明朝" panose="02020609040205080304" pitchFamily="17" charset="-128"/>
            </a:endParaRPr>
          </a:p>
        </p:txBody>
      </p:sp>
      <p:sp>
        <p:nvSpPr>
          <p:cNvPr id="60" name="テキスト ボックス 59"/>
          <p:cNvSpPr txBox="1"/>
          <p:nvPr/>
        </p:nvSpPr>
        <p:spPr>
          <a:xfrm>
            <a:off x="2234145" y="5949298"/>
            <a:ext cx="6338100" cy="292388"/>
          </a:xfrm>
          <a:prstGeom prst="rect">
            <a:avLst/>
          </a:prstGeom>
          <a:noFill/>
        </p:spPr>
        <p:txBody>
          <a:bodyPr wrap="square" tIns="0" rtlCol="0">
            <a:spAutoFit/>
          </a:bodyPr>
          <a:lstStyle/>
          <a:p>
            <a:r>
              <a:rPr lang="ja-JP" altLang="en-US" sz="1600" dirty="0">
                <a:solidFill>
                  <a:prstClr val="black"/>
                </a:solidFill>
                <a:latin typeface="+mj-ea"/>
                <a:ea typeface="+mj-ea"/>
              </a:rPr>
              <a:t>・申請者が償還金の交付請求を行い、自治体が指定された口座へ振込</a:t>
            </a:r>
            <a:endParaRPr lang="en-US" altLang="ja-JP" sz="1600" dirty="0">
              <a:solidFill>
                <a:prstClr val="black"/>
              </a:solidFill>
              <a:latin typeface="+mj-ea"/>
              <a:ea typeface="+mj-ea"/>
            </a:endParaRPr>
          </a:p>
        </p:txBody>
      </p:sp>
      <p:sp>
        <p:nvSpPr>
          <p:cNvPr id="63" name="テキスト ボックス 9"/>
          <p:cNvSpPr txBox="1">
            <a:spLocks noChangeArrowheads="1"/>
          </p:cNvSpPr>
          <p:nvPr/>
        </p:nvSpPr>
        <p:spPr bwMode="auto">
          <a:xfrm>
            <a:off x="827761" y="756224"/>
            <a:ext cx="8460000" cy="646331"/>
          </a:xfrm>
          <a:prstGeom prst="rect">
            <a:avLst/>
          </a:prstGeom>
          <a:noFill/>
          <a:ln w="12700">
            <a:solidFill>
              <a:schemeClr val="tx1"/>
            </a:solidFill>
            <a:miter lim="800000"/>
            <a:headEnd/>
            <a:tailEnd/>
          </a:ln>
        </p:spPr>
        <p:txBody>
          <a:bodyPr wrap="square">
            <a:spAutoFit/>
          </a:bodyPr>
          <a:lstStyle>
            <a:lvl1pPr>
              <a:defRPr sz="1900">
                <a:solidFill>
                  <a:schemeClr val="tx1"/>
                </a:solidFill>
                <a:latin typeface="Arial" panose="020B0604020202020204" pitchFamily="34" charset="0"/>
                <a:ea typeface="ＭＳ Ｐゴシック" panose="020B0600070205080204" pitchFamily="50" charset="-128"/>
              </a:defRPr>
            </a:lvl1pPr>
            <a:lvl2pPr marL="742950" indent="-285750">
              <a:defRPr sz="1900">
                <a:solidFill>
                  <a:schemeClr val="tx1"/>
                </a:solidFill>
                <a:latin typeface="Arial" panose="020B0604020202020204" pitchFamily="34" charset="0"/>
                <a:ea typeface="ＭＳ Ｐゴシック" panose="020B0600070205080204" pitchFamily="50" charset="-128"/>
              </a:defRPr>
            </a:lvl2pPr>
            <a:lvl3pPr marL="1143000">
              <a:defRPr sz="1900">
                <a:solidFill>
                  <a:schemeClr val="tx1"/>
                </a:solidFill>
                <a:latin typeface="Arial" panose="020B0604020202020204" pitchFamily="34" charset="0"/>
                <a:ea typeface="ＭＳ Ｐゴシック" panose="020B0600070205080204" pitchFamily="50" charset="-128"/>
              </a:defRPr>
            </a:lvl3pPr>
            <a:lvl4pPr marL="1600200" indent="-228600">
              <a:defRPr sz="1900">
                <a:solidFill>
                  <a:schemeClr val="tx1"/>
                </a:solidFill>
                <a:latin typeface="Arial" panose="020B0604020202020204" pitchFamily="34" charset="0"/>
                <a:ea typeface="ＭＳ Ｐゴシック" panose="020B0600070205080204" pitchFamily="50" charset="-128"/>
              </a:defRPr>
            </a:lvl4pPr>
            <a:lvl5pPr marL="2057400" indent="-228600">
              <a:defRPr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ＭＳ Ｐゴシック" panose="020B0600070205080204" pitchFamily="50" charset="-128"/>
              </a:defRPr>
            </a:lvl9pPr>
          </a:lstStyle>
          <a:p>
            <a:r>
              <a:rPr lang="ja-JP" altLang="en-US" sz="1800" b="1" dirty="0">
                <a:solidFill>
                  <a:srgbClr val="0070C0"/>
                </a:solidFill>
              </a:rPr>
              <a:t>　</a:t>
            </a:r>
            <a:r>
              <a:rPr lang="ja-JP" altLang="en-US" sz="1800" b="1" dirty="0">
                <a:solidFill>
                  <a:srgbClr val="FF0000"/>
                </a:solidFill>
              </a:rPr>
              <a:t>宅地内に流入した「土砂混じりがれき」及び「損壊家屋等」について、所有者等によって自ら撤去を行った場合、その費用を償還する。</a:t>
            </a:r>
            <a:endParaRPr lang="ja-JP" altLang="ja-JP" sz="1800" b="1" dirty="0">
              <a:solidFill>
                <a:srgbClr val="FF0000"/>
              </a:solidFill>
            </a:endParaRPr>
          </a:p>
        </p:txBody>
      </p:sp>
      <p:sp>
        <p:nvSpPr>
          <p:cNvPr id="2" name="正方形/長方形 1"/>
          <p:cNvSpPr/>
          <p:nvPr/>
        </p:nvSpPr>
        <p:spPr>
          <a:xfrm>
            <a:off x="395287" y="1689652"/>
            <a:ext cx="9205913" cy="4771050"/>
          </a:xfrm>
          <a:prstGeom prst="rect">
            <a:avLst/>
          </a:prstGeom>
          <a:noFill/>
          <a:ln w="31750">
            <a:solidFill>
              <a:srgbClr val="0070C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正方形/長方形 19">
            <a:extLst>
              <a:ext uri="{FF2B5EF4-FFF2-40B4-BE49-F238E27FC236}">
                <a16:creationId xmlns:a16="http://schemas.microsoft.com/office/drawing/2014/main" id="{19712B66-8A6B-FA9C-4F48-DF9436BD4ABC}"/>
              </a:ext>
            </a:extLst>
          </p:cNvPr>
          <p:cNvSpPr/>
          <p:nvPr/>
        </p:nvSpPr>
        <p:spPr>
          <a:xfrm>
            <a:off x="395287" y="68219"/>
            <a:ext cx="9115425" cy="524236"/>
          </a:xfrm>
          <a:prstGeom prst="rect">
            <a:avLst/>
          </a:prstGeom>
          <a:solidFill>
            <a:srgbClr val="0070C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400" b="1" dirty="0">
                <a:ln w="12700">
                  <a:solidFill>
                    <a:schemeClr val="bg1"/>
                  </a:solidFill>
                </a:ln>
                <a:solidFill>
                  <a:schemeClr val="bg1"/>
                </a:solidFill>
                <a:latin typeface="ＭＳ ゴシック" panose="020B0609070205080204" pitchFamily="49" charset="-128"/>
                <a:ea typeface="ＭＳ ゴシック" panose="020B0609070205080204" pitchFamily="49" charset="-128"/>
              </a:rPr>
              <a:t>費用償還</a:t>
            </a:r>
          </a:p>
        </p:txBody>
      </p:sp>
      <p:sp>
        <p:nvSpPr>
          <p:cNvPr id="21" name="スライド番号プレースホルダー 3">
            <a:extLst>
              <a:ext uri="{FF2B5EF4-FFF2-40B4-BE49-F238E27FC236}">
                <a16:creationId xmlns:a16="http://schemas.microsoft.com/office/drawing/2014/main" id="{9696AE73-CCA5-07D0-3156-B8B64746C0E9}"/>
              </a:ext>
            </a:extLst>
          </p:cNvPr>
          <p:cNvSpPr>
            <a:spLocks noGrp="1"/>
          </p:cNvSpPr>
          <p:nvPr>
            <p:ph type="sldNum" sz="quarter" idx="12"/>
          </p:nvPr>
        </p:nvSpPr>
        <p:spPr>
          <a:xfrm>
            <a:off x="7591170" y="6525864"/>
            <a:ext cx="2228850" cy="365125"/>
          </a:xfrm>
        </p:spPr>
        <p:txBody>
          <a:bodyPr/>
          <a:lstStyle/>
          <a:p>
            <a:r>
              <a:rPr kumimoji="1" lang="ja-JP" altLang="en-US" dirty="0"/>
              <a:t>３４</a:t>
            </a:r>
          </a:p>
        </p:txBody>
      </p:sp>
    </p:spTree>
    <p:extLst>
      <p:ext uri="{BB962C8B-B14F-4D97-AF65-F5344CB8AC3E}">
        <p14:creationId xmlns:p14="http://schemas.microsoft.com/office/powerpoint/2010/main" val="1922810117"/>
      </p:ext>
    </p:extLst>
  </p:cSld>
  <p:clrMapOvr>
    <a:masterClrMapping/>
  </p:clrMapOvr>
  <mc:AlternateContent xmlns:mc="http://schemas.openxmlformats.org/markup-compatibility/2006" xmlns:p14="http://schemas.microsoft.com/office/powerpoint/2010/main">
    <mc:Choice Requires="p14">
      <p:transition p14:dur="100" advTm="19177">
        <p:cut/>
      </p:transition>
    </mc:Choice>
    <mc:Fallback xmlns="">
      <p:transition advTm="19177">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図表 2"/>
          <p:cNvGraphicFramePr/>
          <p:nvPr/>
        </p:nvGraphicFramePr>
        <p:xfrm>
          <a:off x="992560" y="1484784"/>
          <a:ext cx="8075240"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正方形/長方形 3"/>
          <p:cNvSpPr/>
          <p:nvPr/>
        </p:nvSpPr>
        <p:spPr>
          <a:xfrm>
            <a:off x="1379270" y="321658"/>
            <a:ext cx="7363485" cy="504000"/>
          </a:xfrm>
          <a:prstGeom prst="rect">
            <a:avLst/>
          </a:prstGeom>
          <a:solidFill>
            <a:srgbClr val="0070C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000" b="1" dirty="0">
                <a:solidFill>
                  <a:schemeClr val="bg1"/>
                </a:solidFill>
              </a:rPr>
              <a:t>初動対応のポイント「か・き・く・け・こ」</a:t>
            </a:r>
          </a:p>
        </p:txBody>
      </p:sp>
      <p:sp>
        <p:nvSpPr>
          <p:cNvPr id="5" name="テキスト ボックス 4"/>
          <p:cNvSpPr txBox="1"/>
          <p:nvPr/>
        </p:nvSpPr>
        <p:spPr>
          <a:xfrm>
            <a:off x="2269734" y="1556793"/>
            <a:ext cx="595035" cy="584775"/>
          </a:xfrm>
          <a:prstGeom prst="rect">
            <a:avLst/>
          </a:prstGeom>
          <a:noFill/>
        </p:spPr>
        <p:txBody>
          <a:bodyPr wrap="none" rtlCol="0">
            <a:spAutoFit/>
          </a:bodyPr>
          <a:lstStyle/>
          <a:p>
            <a:r>
              <a:rPr lang="ja-JP" altLang="en-US" sz="3200" b="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か</a:t>
            </a:r>
          </a:p>
        </p:txBody>
      </p:sp>
      <p:sp>
        <p:nvSpPr>
          <p:cNvPr id="6" name="テキスト ボックス 5"/>
          <p:cNvSpPr txBox="1"/>
          <p:nvPr/>
        </p:nvSpPr>
        <p:spPr>
          <a:xfrm flipH="1">
            <a:off x="2237324" y="2508306"/>
            <a:ext cx="781501" cy="584775"/>
          </a:xfrm>
          <a:prstGeom prst="rect">
            <a:avLst/>
          </a:prstGeom>
          <a:noFill/>
        </p:spPr>
        <p:txBody>
          <a:bodyPr wrap="square" rtlCol="0">
            <a:spAutoFit/>
          </a:bodyPr>
          <a:lstStyle/>
          <a:p>
            <a:r>
              <a:rPr lang="ja-JP" altLang="en-US" sz="3200" b="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き</a:t>
            </a:r>
          </a:p>
        </p:txBody>
      </p:sp>
      <p:sp>
        <p:nvSpPr>
          <p:cNvPr id="7" name="テキスト ボックス 6"/>
          <p:cNvSpPr txBox="1"/>
          <p:nvPr/>
        </p:nvSpPr>
        <p:spPr>
          <a:xfrm flipH="1">
            <a:off x="2237323" y="3496653"/>
            <a:ext cx="659854" cy="584775"/>
          </a:xfrm>
          <a:prstGeom prst="rect">
            <a:avLst/>
          </a:prstGeom>
          <a:noFill/>
        </p:spPr>
        <p:txBody>
          <a:bodyPr wrap="square" rtlCol="0">
            <a:spAutoFit/>
          </a:bodyPr>
          <a:lstStyle/>
          <a:p>
            <a:r>
              <a:rPr lang="ja-JP" altLang="en-US" sz="3200" b="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く</a:t>
            </a:r>
          </a:p>
        </p:txBody>
      </p:sp>
      <p:sp>
        <p:nvSpPr>
          <p:cNvPr id="8" name="テキスト ボックス 7"/>
          <p:cNvSpPr txBox="1"/>
          <p:nvPr/>
        </p:nvSpPr>
        <p:spPr>
          <a:xfrm flipH="1">
            <a:off x="2299292" y="4506505"/>
            <a:ext cx="781501" cy="584775"/>
          </a:xfrm>
          <a:prstGeom prst="rect">
            <a:avLst/>
          </a:prstGeom>
          <a:noFill/>
        </p:spPr>
        <p:txBody>
          <a:bodyPr wrap="square" rtlCol="0">
            <a:spAutoFit/>
          </a:bodyPr>
          <a:lstStyle/>
          <a:p>
            <a:r>
              <a:rPr lang="ja-JP" altLang="en-US" sz="3200" b="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け</a:t>
            </a:r>
          </a:p>
        </p:txBody>
      </p:sp>
      <p:sp>
        <p:nvSpPr>
          <p:cNvPr id="9" name="テキスト ボックス 8"/>
          <p:cNvSpPr txBox="1"/>
          <p:nvPr/>
        </p:nvSpPr>
        <p:spPr>
          <a:xfrm flipH="1">
            <a:off x="2258031" y="5420843"/>
            <a:ext cx="781501" cy="584775"/>
          </a:xfrm>
          <a:prstGeom prst="rect">
            <a:avLst/>
          </a:prstGeom>
          <a:noFill/>
        </p:spPr>
        <p:txBody>
          <a:bodyPr wrap="square" rtlCol="0">
            <a:spAutoFit/>
          </a:bodyPr>
          <a:lstStyle/>
          <a:p>
            <a:r>
              <a:rPr lang="ja-JP" altLang="en-US" sz="3200" b="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こ</a:t>
            </a:r>
          </a:p>
        </p:txBody>
      </p:sp>
      <p:sp>
        <p:nvSpPr>
          <p:cNvPr id="2" name="スライド番号プレースホルダー 4">
            <a:extLst>
              <a:ext uri="{FF2B5EF4-FFF2-40B4-BE49-F238E27FC236}">
                <a16:creationId xmlns:a16="http://schemas.microsoft.com/office/drawing/2014/main" id="{B384AF2C-2FAD-3F72-4F64-02335868B093}"/>
              </a:ext>
            </a:extLst>
          </p:cNvPr>
          <p:cNvSpPr>
            <a:spLocks noGrp="1"/>
          </p:cNvSpPr>
          <p:nvPr>
            <p:ph type="sldNum" sz="quarter" idx="12"/>
          </p:nvPr>
        </p:nvSpPr>
        <p:spPr>
          <a:xfrm>
            <a:off x="7297970" y="6353779"/>
            <a:ext cx="2311400" cy="365125"/>
          </a:xfrm>
        </p:spPr>
        <p:txBody>
          <a:bodyPr/>
          <a:lstStyle/>
          <a:p>
            <a:pPr>
              <a:defRPr/>
            </a:pPr>
            <a:r>
              <a:rPr lang="ja-JP" altLang="en-US" sz="1800" b="1" dirty="0">
                <a:latin typeface="ＭＳ Ｐゴシック" panose="020B0600070205080204" pitchFamily="50" charset="-128"/>
                <a:ea typeface="ＭＳ Ｐゴシック" panose="020B0600070205080204" pitchFamily="50" charset="-128"/>
              </a:rPr>
              <a:t>３５</a:t>
            </a:r>
          </a:p>
        </p:txBody>
      </p:sp>
    </p:spTree>
    <p:extLst>
      <p:ext uri="{BB962C8B-B14F-4D97-AF65-F5344CB8AC3E}">
        <p14:creationId xmlns:p14="http://schemas.microsoft.com/office/powerpoint/2010/main" val="29720940"/>
      </p:ext>
    </p:extLst>
  </p:cSld>
  <p:clrMapOvr>
    <a:masterClrMapping/>
  </p:clrMapOvr>
  <mc:AlternateContent xmlns:mc="http://schemas.openxmlformats.org/markup-compatibility/2006" xmlns:p14="http://schemas.microsoft.com/office/powerpoint/2010/main">
    <mc:Choice Requires="p14">
      <p:transition spd="slow" p14:dur="2000" advTm="36976"/>
    </mc:Choice>
    <mc:Fallback xmlns="">
      <p:transition spd="slow" advTm="3697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9101" y="1200462"/>
            <a:ext cx="8543925" cy="1325563"/>
          </a:xfrm>
        </p:spPr>
        <p:txBody>
          <a:bodyPr/>
          <a:lstStyle/>
          <a:p>
            <a:pPr algn="ctr"/>
            <a:r>
              <a:rPr lang="ja-JP" altLang="en-US" dirty="0"/>
              <a:t>ご清聴ありがとうございました。</a:t>
            </a:r>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AB9CEB64-5DAD-7377-584F-6AC95EB47DCA}"/>
                  </a:ext>
                </a:extLst>
              </p:cNvPr>
              <p:cNvSpPr txBox="1"/>
              <p:nvPr/>
            </p:nvSpPr>
            <p:spPr>
              <a:xfrm>
                <a:off x="1479618" y="2906868"/>
                <a:ext cx="7082889" cy="2585323"/>
              </a:xfrm>
              <a:prstGeom prst="rect">
                <a:avLst/>
              </a:prstGeom>
              <a:noFill/>
              <a:ln w="19050" cmpd="dbl">
                <a:solidFill>
                  <a:srgbClr val="FF0000"/>
                </a:solidFill>
                <a:prstDash val="sysDot"/>
              </a:ln>
            </p:spPr>
            <p:txBody>
              <a:bodyPr wrap="square">
                <a:spAutoFit/>
              </a:bodyPr>
              <a:lstStyle/>
              <a:p>
                <a:r>
                  <a:rPr lang="ja-JP" altLang="en-US" b="0" i="0" dirty="0">
                    <a:solidFill>
                      <a:srgbClr val="333333"/>
                    </a:solidFill>
                    <a:effectLst/>
                    <a:latin typeface="HG丸ｺﾞｼｯｸM-PRO" panose="020F0600000000000000" pitchFamily="50" charset="-128"/>
                    <a:ea typeface="HG丸ｺﾞｼｯｸM-PRO" panose="020F0600000000000000" pitchFamily="50" charset="-128"/>
                  </a:rPr>
                  <a:t>参考にしてください。</a:t>
                </a:r>
                <a:endParaRPr lang="en-US" altLang="ja-JP" b="0" i="0" dirty="0">
                  <a:solidFill>
                    <a:srgbClr val="333333"/>
                  </a:solidFill>
                  <a:effectLst/>
                  <a:latin typeface="HG丸ｺﾞｼｯｸM-PRO" panose="020F0600000000000000" pitchFamily="50" charset="-128"/>
                  <a:ea typeface="HG丸ｺﾞｼｯｸM-PRO" panose="020F0600000000000000" pitchFamily="50" charset="-128"/>
                </a:endParaRPr>
              </a:p>
              <a:p>
                <a:pPr marL="342900" indent="-342900">
                  <a:buFont typeface="+mj-ea"/>
                  <a:buAutoNum type="circleNumDbPlain"/>
                </a:pPr>
                <a:r>
                  <a:rPr lang="ja-JP" altLang="en-US" b="0" i="0" dirty="0">
                    <a:solidFill>
                      <a:srgbClr val="333333"/>
                    </a:solidFill>
                    <a:effectLst/>
                    <a:latin typeface="HG丸ｺﾞｼｯｸM-PRO" panose="020F0600000000000000" pitchFamily="50" charset="-128"/>
                    <a:ea typeface="HG丸ｺﾞｼｯｸM-PRO" panose="020F0600000000000000" pitchFamily="50" charset="-128"/>
                  </a:rPr>
                  <a:t>災害時の一般廃棄物処理に関する初動対応の手引き</a:t>
                </a:r>
              </a:p>
              <a:p>
                <a:pPr marL="342900" lvl="0" indent="-342900" algn="l">
                  <a:buFont typeface="+mj-ea"/>
                  <a:buAutoNum type="circleNumDbPlain"/>
                </a:pPr>
                <a:r>
                  <a:rPr lang="ja-JP" altLang="ja-JP" sz="18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災害廃棄物グッドプラクティス集</a:t>
                </a:r>
              </a:p>
              <a:p>
                <a:pPr marL="342900" lvl="0" indent="-342900" algn="l">
                  <a:buFont typeface="+mj-ea"/>
                  <a:buAutoNum type="circleNumDbPlain"/>
                </a:pPr>
                <a:r>
                  <a:rPr lang="ja-JP" altLang="ja-JP" sz="18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災害廃棄物処理体制と業務（リーフレット）</a:t>
                </a:r>
              </a:p>
              <a:p>
                <a:pPr marL="342900" lvl="0" indent="-342900" algn="l">
                  <a:buFont typeface="+mj-ea"/>
                  <a:buAutoNum type="circleNumDbPlain"/>
                </a:pPr>
                <a:r>
                  <a:rPr lang="ja-JP" altLang="ja-JP" sz="18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災害廃棄物処理計画策定・点検ガイドライン</a:t>
                </a:r>
                <a:endParaRPr lang="ja-JP" altLang="en-US" b="0" i="0" dirty="0">
                  <a:solidFill>
                    <a:srgbClr val="333333"/>
                  </a:solidFill>
                  <a:effectLst/>
                  <a:latin typeface="HG丸ｺﾞｼｯｸM-PRO" panose="020F0600000000000000" pitchFamily="50" charset="-128"/>
                  <a:ea typeface="HG丸ｺﾞｼｯｸM-PRO" panose="020F0600000000000000" pitchFamily="50" charset="-128"/>
                </a:endParaRPr>
              </a:p>
              <a:p>
                <a:pPr algn="l" fontAlgn="base"/>
                <a:endParaRPr lang="en-US" altLang="ja-JP" u="sng" dirty="0">
                  <a:solidFill>
                    <a:srgbClr val="0563C1"/>
                  </a:solidFill>
                  <a:latin typeface="HG丸ｺﾞｼｯｸM-PRO" panose="020F0600000000000000" pitchFamily="50" charset="-128"/>
                  <a:ea typeface="HG丸ｺﾞｼｯｸM-PRO" panose="020F0600000000000000" pitchFamily="50" charset="-128"/>
                </a:endParaRPr>
              </a:p>
              <a:p>
                <a:pPr algn="l" fontAlgn="base"/>
                <a:r>
                  <a:rPr lang="ja-JP" altLang="en-US" dirty="0">
                    <a:latin typeface="HG丸ｺﾞｼｯｸM-PRO" panose="020F0600000000000000" pitchFamily="50" charset="-128"/>
                    <a:ea typeface="HG丸ｺﾞｼｯｸM-PRO" panose="020F0600000000000000" pitchFamily="50" charset="-128"/>
                  </a:rPr>
                  <a:t>環境省ホームページ　</a:t>
                </a:r>
                <a14:m>
                  <m:oMath xmlns:m="http://schemas.openxmlformats.org/officeDocument/2006/math">
                    <m:r>
                      <a:rPr lang="en-US" altLang="ja-JP" i="1">
                        <a:latin typeface="Cambria Math" panose="02040503050406030204" pitchFamily="18" charset="0"/>
                        <a:ea typeface="Cambria Math" panose="02040503050406030204" pitchFamily="18" charset="0"/>
                      </a:rPr>
                      <m:t>&gt;</m:t>
                    </m:r>
                  </m:oMath>
                </a14:m>
                <a:r>
                  <a:rPr lang="ja-JP" altLang="en-US" dirty="0">
                    <a:latin typeface="HG丸ｺﾞｼｯｸM-PRO" panose="020F0600000000000000" pitchFamily="50" charset="-128"/>
                    <a:ea typeface="HG丸ｺﾞｼｯｸM-PRO" panose="020F0600000000000000" pitchFamily="50" charset="-128"/>
                  </a:rPr>
                  <a:t>　災害廃棄物対策情報サイトトップ</a:t>
                </a:r>
                <a:endParaRPr lang="en-US" altLang="ja-JP" dirty="0">
                  <a:latin typeface="HG丸ｺﾞｼｯｸM-PRO" panose="020F0600000000000000" pitchFamily="50" charset="-128"/>
                  <a:ea typeface="HG丸ｺﾞｼｯｸM-PRO" panose="020F0600000000000000" pitchFamily="50" charset="-128"/>
                </a:endParaRPr>
              </a:p>
              <a:p>
                <a:pPr algn="l" fontAlgn="base"/>
                <a14:m>
                  <m:oMath xmlns:m="http://schemas.openxmlformats.org/officeDocument/2006/math">
                    <m:r>
                      <a:rPr lang="en-US" altLang="ja-JP" i="1">
                        <a:latin typeface="Cambria Math" panose="02040503050406030204" pitchFamily="18" charset="0"/>
                        <a:ea typeface="Cambria Math" panose="02040503050406030204" pitchFamily="18" charset="0"/>
                      </a:rPr>
                      <m:t>&gt;</m:t>
                    </m:r>
                  </m:oMath>
                </a14:m>
                <a:r>
                  <a:rPr lang="ja-JP" altLang="en-US" dirty="0">
                    <a:latin typeface="HG丸ｺﾞｼｯｸM-PRO" panose="020F0600000000000000" pitchFamily="50" charset="-128"/>
                    <a:ea typeface="HG丸ｺﾞｼｯｸM-PRO" panose="020F0600000000000000" pitchFamily="50" charset="-128"/>
                  </a:rPr>
                  <a:t>　関連法及び計画、指針、ガイドライン等　</a:t>
                </a:r>
                <a14:m>
                  <m:oMath xmlns:m="http://schemas.openxmlformats.org/officeDocument/2006/math">
                    <m:r>
                      <a:rPr lang="en-US" altLang="ja-JP" i="1" smtClean="0">
                        <a:latin typeface="Cambria Math" panose="02040503050406030204" pitchFamily="18" charset="0"/>
                        <a:ea typeface="Cambria Math" panose="02040503050406030204" pitchFamily="18" charset="0"/>
                      </a:rPr>
                      <m:t>&gt;</m:t>
                    </m:r>
                  </m:oMath>
                </a14:m>
                <a:r>
                  <a:rPr lang="ja-JP" altLang="en-US" dirty="0">
                    <a:latin typeface="HG丸ｺﾞｼｯｸM-PRO" panose="020F0600000000000000" pitchFamily="50" charset="-128"/>
                    <a:ea typeface="HG丸ｺﾞｼｯｸM-PRO" panose="020F0600000000000000" pitchFamily="50" charset="-128"/>
                  </a:rPr>
                  <a:t>　不明の場合は名前で検索</a:t>
                </a:r>
                <a:endParaRPr lang="en-US" altLang="ja-JP" dirty="0">
                  <a:latin typeface="HG丸ｺﾞｼｯｸM-PRO" panose="020F0600000000000000" pitchFamily="50" charset="-128"/>
                  <a:ea typeface="HG丸ｺﾞｼｯｸM-PRO" panose="020F0600000000000000" pitchFamily="50" charset="-128"/>
                </a:endParaRPr>
              </a:p>
            </p:txBody>
          </p:sp>
        </mc:Choice>
        <mc:Fallback xmlns="">
          <p:sp>
            <p:nvSpPr>
              <p:cNvPr id="4" name="テキスト ボックス 3">
                <a:extLst>
                  <a:ext uri="{FF2B5EF4-FFF2-40B4-BE49-F238E27FC236}">
                    <a16:creationId xmlns:a16="http://schemas.microsoft.com/office/drawing/2014/main" id="{AB9CEB64-5DAD-7377-584F-6AC95EB47DCA}"/>
                  </a:ext>
                </a:extLst>
              </p:cNvPr>
              <p:cNvSpPr txBox="1">
                <a:spLocks noRot="1" noChangeAspect="1" noMove="1" noResize="1" noEditPoints="1" noAdjustHandles="1" noChangeArrowheads="1" noChangeShapeType="1" noTextEdit="1"/>
              </p:cNvSpPr>
              <p:nvPr/>
            </p:nvSpPr>
            <p:spPr>
              <a:xfrm>
                <a:off x="1479618" y="2906868"/>
                <a:ext cx="7082889" cy="2585323"/>
              </a:xfrm>
              <a:prstGeom prst="rect">
                <a:avLst/>
              </a:prstGeom>
              <a:blipFill>
                <a:blip r:embed="rId5"/>
                <a:stretch>
                  <a:fillRect l="-687" t="-1171" b="-2342"/>
                </a:stretch>
              </a:blipFill>
              <a:ln w="19050" cmpd="dbl">
                <a:solidFill>
                  <a:srgbClr val="FF0000"/>
                </a:solidFill>
                <a:prstDash val="sysDot"/>
              </a:ln>
            </p:spPr>
            <p:txBody>
              <a:bodyPr/>
              <a:lstStyle/>
              <a:p>
                <a:r>
                  <a:rPr lang="ja-JP" altLang="en-US">
                    <a:noFill/>
                  </a:rPr>
                  <a:t> </a:t>
                </a:r>
              </a:p>
            </p:txBody>
          </p:sp>
        </mc:Fallback>
      </mc:AlternateContent>
    </p:spTree>
    <p:extLst>
      <p:ext uri="{BB962C8B-B14F-4D97-AF65-F5344CB8AC3E}">
        <p14:creationId xmlns:p14="http://schemas.microsoft.com/office/powerpoint/2010/main" val="726372536"/>
      </p:ext>
    </p:extLst>
  </p:cSld>
  <p:clrMapOvr>
    <a:masterClrMapping/>
  </p:clrMapOvr>
  <mc:AlternateContent xmlns:mc="http://schemas.openxmlformats.org/markup-compatibility/2006" xmlns:p14="http://schemas.microsoft.com/office/powerpoint/2010/main">
    <mc:Choice Requires="p14">
      <p:transition spd="slow" p14:dur="2000" advTm="24511"/>
    </mc:Choice>
    <mc:Fallback xmlns="">
      <p:transition spd="slow" advTm="2451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B658D-344D-9A44-D04C-40E226EA50EC}"/>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453283BA-F8DC-2C8B-4825-94900A9605AF}"/>
              </a:ext>
            </a:extLst>
          </p:cNvPr>
          <p:cNvGrpSpPr/>
          <p:nvPr/>
        </p:nvGrpSpPr>
        <p:grpSpPr>
          <a:xfrm>
            <a:off x="1496617" y="908719"/>
            <a:ext cx="7295606" cy="2773400"/>
            <a:chOff x="1000200" y="6554373"/>
            <a:chExt cx="7265742" cy="2962395"/>
          </a:xfrm>
        </p:grpSpPr>
        <p:pic>
          <p:nvPicPr>
            <p:cNvPr id="5" name="図 4">
              <a:extLst>
                <a:ext uri="{FF2B5EF4-FFF2-40B4-BE49-F238E27FC236}">
                  <a16:creationId xmlns:a16="http://schemas.microsoft.com/office/drawing/2014/main" id="{F86F83F7-39E9-1140-023A-C4F8889BDF7D}"/>
                </a:ext>
              </a:extLst>
            </p:cNvPr>
            <p:cNvPicPr>
              <a:picLocks noChangeAspect="1"/>
            </p:cNvPicPr>
            <p:nvPr/>
          </p:nvPicPr>
          <p:blipFill rotWithShape="1">
            <a:blip r:embed="rId3"/>
            <a:srcRect l="34866" t="18786" r="35479" b="58988"/>
            <a:stretch/>
          </p:blipFill>
          <p:spPr>
            <a:xfrm>
              <a:off x="2621508" y="6558316"/>
              <a:ext cx="3487376" cy="2937400"/>
            </a:xfrm>
            <a:prstGeom prst="rect">
              <a:avLst/>
            </a:prstGeom>
          </p:spPr>
        </p:pic>
        <p:grpSp>
          <p:nvGrpSpPr>
            <p:cNvPr id="11" name="グループ化 10">
              <a:extLst>
                <a:ext uri="{FF2B5EF4-FFF2-40B4-BE49-F238E27FC236}">
                  <a16:creationId xmlns:a16="http://schemas.microsoft.com/office/drawing/2014/main" id="{0170F99A-36D8-EEFF-46A3-E3A54A403840}"/>
                </a:ext>
              </a:extLst>
            </p:cNvPr>
            <p:cNvGrpSpPr>
              <a:grpSpLocks noChangeAspect="1"/>
            </p:cNvGrpSpPr>
            <p:nvPr/>
          </p:nvGrpSpPr>
          <p:grpSpPr>
            <a:xfrm>
              <a:off x="1000200" y="7685101"/>
              <a:ext cx="1189832" cy="1831667"/>
              <a:chOff x="30813374" y="21419820"/>
              <a:chExt cx="3392806" cy="5608320"/>
            </a:xfrm>
          </p:grpSpPr>
          <p:grpSp>
            <p:nvGrpSpPr>
              <p:cNvPr id="28" name="グループ化 27">
                <a:extLst>
                  <a:ext uri="{FF2B5EF4-FFF2-40B4-BE49-F238E27FC236}">
                    <a16:creationId xmlns:a16="http://schemas.microsoft.com/office/drawing/2014/main" id="{C78E5E2D-F586-0565-E9AC-E38C2C60230D}"/>
                  </a:ext>
                </a:extLst>
              </p:cNvPr>
              <p:cNvGrpSpPr/>
              <p:nvPr/>
            </p:nvGrpSpPr>
            <p:grpSpPr>
              <a:xfrm>
                <a:off x="30815280" y="21419820"/>
                <a:ext cx="3390900" cy="5608320"/>
                <a:chOff x="30815280" y="21419820"/>
                <a:chExt cx="3390900" cy="5608320"/>
              </a:xfrm>
            </p:grpSpPr>
            <p:sp>
              <p:nvSpPr>
                <p:cNvPr id="30" name="フリーフォーム: 図形 29">
                  <a:extLst>
                    <a:ext uri="{FF2B5EF4-FFF2-40B4-BE49-F238E27FC236}">
                      <a16:creationId xmlns:a16="http://schemas.microsoft.com/office/drawing/2014/main" id="{5090FE75-E9C1-55BC-2C4D-CD0DCCAC52D9}"/>
                    </a:ext>
                  </a:extLst>
                </p:cNvPr>
                <p:cNvSpPr/>
                <p:nvPr/>
              </p:nvSpPr>
              <p:spPr>
                <a:xfrm>
                  <a:off x="31556304" y="25441276"/>
                  <a:ext cx="347858" cy="104774"/>
                </a:xfrm>
                <a:custGeom>
                  <a:avLst/>
                  <a:gdLst>
                    <a:gd name="connsiteX0" fmla="*/ 166708 w 347858"/>
                    <a:gd name="connsiteY0" fmla="*/ 0 h 104774"/>
                    <a:gd name="connsiteX1" fmla="*/ 233384 w 347858"/>
                    <a:gd name="connsiteY1" fmla="*/ 52388 h 104774"/>
                    <a:gd name="connsiteX2" fmla="*/ 319108 w 347858"/>
                    <a:gd name="connsiteY2" fmla="*/ 52388 h 104774"/>
                    <a:gd name="connsiteX3" fmla="*/ 347858 w 347858"/>
                    <a:gd name="connsiteY3" fmla="*/ 96948 h 104774"/>
                    <a:gd name="connsiteX4" fmla="*/ 195284 w 347858"/>
                    <a:gd name="connsiteY4" fmla="*/ 104774 h 104774"/>
                    <a:gd name="connsiteX5" fmla="*/ 9546 w 347858"/>
                    <a:gd name="connsiteY5" fmla="*/ 80962 h 104774"/>
                    <a:gd name="connsiteX6" fmla="*/ 0 w 347858"/>
                    <a:gd name="connsiteY6" fmla="*/ 69876 h 104774"/>
                    <a:gd name="connsiteX7" fmla="*/ 47646 w 347858"/>
                    <a:gd name="connsiteY7" fmla="*/ 14288 h 104774"/>
                    <a:gd name="connsiteX8" fmla="*/ 90508 w 347858"/>
                    <a:gd name="connsiteY8" fmla="*/ 19048 h 104774"/>
                    <a:gd name="connsiteX9" fmla="*/ 138134 w 347858"/>
                    <a:gd name="connsiteY9" fmla="*/ 19048 h 104774"/>
                    <a:gd name="connsiteX10" fmla="*/ 166708 w 347858"/>
                    <a:gd name="connsiteY10" fmla="*/ 0 h 104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858" h="104774">
                      <a:moveTo>
                        <a:pt x="166708" y="0"/>
                      </a:moveTo>
                      <a:lnTo>
                        <a:pt x="233384" y="52388"/>
                      </a:lnTo>
                      <a:lnTo>
                        <a:pt x="319108" y="52388"/>
                      </a:lnTo>
                      <a:lnTo>
                        <a:pt x="347858" y="96948"/>
                      </a:lnTo>
                      <a:lnTo>
                        <a:pt x="195284" y="104774"/>
                      </a:lnTo>
                      <a:lnTo>
                        <a:pt x="9546" y="80962"/>
                      </a:lnTo>
                      <a:lnTo>
                        <a:pt x="0" y="69876"/>
                      </a:lnTo>
                      <a:lnTo>
                        <a:pt x="47646" y="14288"/>
                      </a:lnTo>
                      <a:lnTo>
                        <a:pt x="90508" y="19048"/>
                      </a:lnTo>
                      <a:lnTo>
                        <a:pt x="138134" y="19048"/>
                      </a:lnTo>
                      <a:lnTo>
                        <a:pt x="166708" y="0"/>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31" name="フリーフォーム: 図形 30">
                  <a:extLst>
                    <a:ext uri="{FF2B5EF4-FFF2-40B4-BE49-F238E27FC236}">
                      <a16:creationId xmlns:a16="http://schemas.microsoft.com/office/drawing/2014/main" id="{C28420AC-09D3-C8BB-5B94-4AB3C775F1A9}"/>
                    </a:ext>
                  </a:extLst>
                </p:cNvPr>
                <p:cNvSpPr/>
                <p:nvPr/>
              </p:nvSpPr>
              <p:spPr>
                <a:xfrm>
                  <a:off x="31365974" y="25506174"/>
                  <a:ext cx="604690" cy="306576"/>
                </a:xfrm>
                <a:custGeom>
                  <a:avLst/>
                  <a:gdLst>
                    <a:gd name="connsiteX0" fmla="*/ 110550 w 604690"/>
                    <a:gd name="connsiteY0" fmla="*/ 0 h 306576"/>
                    <a:gd name="connsiteX1" fmla="*/ 180826 w 604690"/>
                    <a:gd name="connsiteY1" fmla="*/ 16064 h 306576"/>
                    <a:gd name="connsiteX2" fmla="*/ 190330 w 604690"/>
                    <a:gd name="connsiteY2" fmla="*/ 4978 h 306576"/>
                    <a:gd name="connsiteX3" fmla="*/ 199876 w 604690"/>
                    <a:gd name="connsiteY3" fmla="*/ 16064 h 306576"/>
                    <a:gd name="connsiteX4" fmla="*/ 385614 w 604690"/>
                    <a:gd name="connsiteY4" fmla="*/ 39876 h 306576"/>
                    <a:gd name="connsiteX5" fmla="*/ 538188 w 604690"/>
                    <a:gd name="connsiteY5" fmla="*/ 32050 h 306576"/>
                    <a:gd name="connsiteX6" fmla="*/ 604690 w 604690"/>
                    <a:gd name="connsiteY6" fmla="*/ 135126 h 306576"/>
                    <a:gd name="connsiteX7" fmla="*/ 590402 w 604690"/>
                    <a:gd name="connsiteY7" fmla="*/ 216090 h 306576"/>
                    <a:gd name="connsiteX8" fmla="*/ 499914 w 604690"/>
                    <a:gd name="connsiteY8" fmla="*/ 306576 h 306576"/>
                    <a:gd name="connsiteX9" fmla="*/ 390376 w 604690"/>
                    <a:gd name="connsiteY9" fmla="*/ 292290 h 306576"/>
                    <a:gd name="connsiteX10" fmla="*/ 323702 w 604690"/>
                    <a:gd name="connsiteY10" fmla="*/ 249426 h 306576"/>
                    <a:gd name="connsiteX11" fmla="*/ 323702 w 604690"/>
                    <a:gd name="connsiteY11" fmla="*/ 211326 h 306576"/>
                    <a:gd name="connsiteX12" fmla="*/ 280838 w 604690"/>
                    <a:gd name="connsiteY12" fmla="*/ 173226 h 306576"/>
                    <a:gd name="connsiteX13" fmla="*/ 157014 w 604690"/>
                    <a:gd name="connsiteY13" fmla="*/ 182750 h 306576"/>
                    <a:gd name="connsiteX14" fmla="*/ 142726 w 604690"/>
                    <a:gd name="connsiteY14" fmla="*/ 125602 h 306576"/>
                    <a:gd name="connsiteX15" fmla="*/ 61764 w 604690"/>
                    <a:gd name="connsiteY15" fmla="*/ 163702 h 306576"/>
                    <a:gd name="connsiteX16" fmla="*/ 0 w 604690"/>
                    <a:gd name="connsiteY16" fmla="*/ 151650 h 306576"/>
                    <a:gd name="connsiteX17" fmla="*/ 110550 w 604690"/>
                    <a:gd name="connsiteY17" fmla="*/ 0 h 30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4690" h="306576">
                      <a:moveTo>
                        <a:pt x="110550" y="0"/>
                      </a:moveTo>
                      <a:lnTo>
                        <a:pt x="180826" y="16064"/>
                      </a:lnTo>
                      <a:lnTo>
                        <a:pt x="190330" y="4978"/>
                      </a:lnTo>
                      <a:lnTo>
                        <a:pt x="199876" y="16064"/>
                      </a:lnTo>
                      <a:lnTo>
                        <a:pt x="385614" y="39876"/>
                      </a:lnTo>
                      <a:lnTo>
                        <a:pt x="538188" y="32050"/>
                      </a:lnTo>
                      <a:lnTo>
                        <a:pt x="604690" y="135126"/>
                      </a:lnTo>
                      <a:lnTo>
                        <a:pt x="590402" y="216090"/>
                      </a:lnTo>
                      <a:lnTo>
                        <a:pt x="499914" y="306576"/>
                      </a:lnTo>
                      <a:lnTo>
                        <a:pt x="390376" y="292290"/>
                      </a:lnTo>
                      <a:lnTo>
                        <a:pt x="323702" y="249426"/>
                      </a:lnTo>
                      <a:lnTo>
                        <a:pt x="323702" y="211326"/>
                      </a:lnTo>
                      <a:lnTo>
                        <a:pt x="280838" y="173226"/>
                      </a:lnTo>
                      <a:lnTo>
                        <a:pt x="157014" y="182750"/>
                      </a:lnTo>
                      <a:lnTo>
                        <a:pt x="142726" y="125602"/>
                      </a:lnTo>
                      <a:lnTo>
                        <a:pt x="61764" y="163702"/>
                      </a:lnTo>
                      <a:lnTo>
                        <a:pt x="0" y="151650"/>
                      </a:lnTo>
                      <a:lnTo>
                        <a:pt x="110550" y="0"/>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32" name="フリーフォーム: 図形 31">
                  <a:extLst>
                    <a:ext uri="{FF2B5EF4-FFF2-40B4-BE49-F238E27FC236}">
                      <a16:creationId xmlns:a16="http://schemas.microsoft.com/office/drawing/2014/main" id="{3DED83BD-8A47-8040-5416-5D4BCAC7427F}"/>
                    </a:ext>
                  </a:extLst>
                </p:cNvPr>
                <p:cNvSpPr/>
                <p:nvPr/>
              </p:nvSpPr>
              <p:spPr>
                <a:xfrm>
                  <a:off x="30815280" y="25852942"/>
                  <a:ext cx="731520" cy="923738"/>
                </a:xfrm>
                <a:custGeom>
                  <a:avLst/>
                  <a:gdLst>
                    <a:gd name="connsiteX0" fmla="*/ 377602 w 731520"/>
                    <a:gd name="connsiteY0" fmla="*/ 0 h 923738"/>
                    <a:gd name="connsiteX1" fmla="*/ 421958 w 731520"/>
                    <a:gd name="connsiteY1" fmla="*/ 136022 h 923738"/>
                    <a:gd name="connsiteX2" fmla="*/ 512444 w 731520"/>
                    <a:gd name="connsiteY2" fmla="*/ 155070 h 923738"/>
                    <a:gd name="connsiteX3" fmla="*/ 512444 w 731520"/>
                    <a:gd name="connsiteY3" fmla="*/ 216982 h 923738"/>
                    <a:gd name="connsiteX4" fmla="*/ 469584 w 731520"/>
                    <a:gd name="connsiteY4" fmla="*/ 245558 h 923738"/>
                    <a:gd name="connsiteX5" fmla="*/ 498158 w 731520"/>
                    <a:gd name="connsiteY5" fmla="*/ 312234 h 923738"/>
                    <a:gd name="connsiteX6" fmla="*/ 507684 w 731520"/>
                    <a:gd name="connsiteY6" fmla="*/ 402722 h 923738"/>
                    <a:gd name="connsiteX7" fmla="*/ 636270 w 731520"/>
                    <a:gd name="connsiteY7" fmla="*/ 440822 h 923738"/>
                    <a:gd name="connsiteX8" fmla="*/ 717232 w 731520"/>
                    <a:gd name="connsiteY8" fmla="*/ 569408 h 923738"/>
                    <a:gd name="connsiteX9" fmla="*/ 731520 w 731520"/>
                    <a:gd name="connsiteY9" fmla="*/ 674182 h 923738"/>
                    <a:gd name="connsiteX10" fmla="*/ 710758 w 731520"/>
                    <a:gd name="connsiteY10" fmla="*/ 845472 h 923738"/>
                    <a:gd name="connsiteX11" fmla="*/ 701040 w 731520"/>
                    <a:gd name="connsiteY11" fmla="*/ 839918 h 923738"/>
                    <a:gd name="connsiteX12" fmla="*/ 624840 w 731520"/>
                    <a:gd name="connsiteY12" fmla="*/ 923738 h 923738"/>
                    <a:gd name="connsiteX13" fmla="*/ 510540 w 731520"/>
                    <a:gd name="connsiteY13" fmla="*/ 847538 h 923738"/>
                    <a:gd name="connsiteX14" fmla="*/ 472440 w 731520"/>
                    <a:gd name="connsiteY14" fmla="*/ 778958 h 923738"/>
                    <a:gd name="connsiteX15" fmla="*/ 304800 w 731520"/>
                    <a:gd name="connsiteY15" fmla="*/ 809438 h 923738"/>
                    <a:gd name="connsiteX16" fmla="*/ 281940 w 731520"/>
                    <a:gd name="connsiteY16" fmla="*/ 740858 h 923738"/>
                    <a:gd name="connsiteX17" fmla="*/ 266700 w 731520"/>
                    <a:gd name="connsiteY17" fmla="*/ 672278 h 923738"/>
                    <a:gd name="connsiteX18" fmla="*/ 228600 w 731520"/>
                    <a:gd name="connsiteY18" fmla="*/ 550358 h 923738"/>
                    <a:gd name="connsiteX19" fmla="*/ 137160 w 731520"/>
                    <a:gd name="connsiteY19" fmla="*/ 458918 h 923738"/>
                    <a:gd name="connsiteX20" fmla="*/ 83820 w 731520"/>
                    <a:gd name="connsiteY20" fmla="*/ 413198 h 923738"/>
                    <a:gd name="connsiteX21" fmla="*/ 0 w 731520"/>
                    <a:gd name="connsiteY21" fmla="*/ 298898 h 923738"/>
                    <a:gd name="connsiteX22" fmla="*/ 106680 w 731520"/>
                    <a:gd name="connsiteY22" fmla="*/ 184598 h 923738"/>
                    <a:gd name="connsiteX23" fmla="*/ 152400 w 731520"/>
                    <a:gd name="connsiteY23" fmla="*/ 108398 h 923738"/>
                    <a:gd name="connsiteX24" fmla="*/ 266700 w 731520"/>
                    <a:gd name="connsiteY24" fmla="*/ 93158 h 923738"/>
                    <a:gd name="connsiteX25" fmla="*/ 377602 w 731520"/>
                    <a:gd name="connsiteY25" fmla="*/ 0 h 92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1520" h="923738">
                      <a:moveTo>
                        <a:pt x="377602" y="0"/>
                      </a:moveTo>
                      <a:lnTo>
                        <a:pt x="421958" y="136022"/>
                      </a:lnTo>
                      <a:lnTo>
                        <a:pt x="512444" y="155070"/>
                      </a:lnTo>
                      <a:lnTo>
                        <a:pt x="512444" y="216982"/>
                      </a:lnTo>
                      <a:lnTo>
                        <a:pt x="469584" y="245558"/>
                      </a:lnTo>
                      <a:lnTo>
                        <a:pt x="498158" y="312234"/>
                      </a:lnTo>
                      <a:lnTo>
                        <a:pt x="507684" y="402722"/>
                      </a:lnTo>
                      <a:lnTo>
                        <a:pt x="636270" y="440822"/>
                      </a:lnTo>
                      <a:lnTo>
                        <a:pt x="717232" y="569408"/>
                      </a:lnTo>
                      <a:lnTo>
                        <a:pt x="731520" y="674182"/>
                      </a:lnTo>
                      <a:lnTo>
                        <a:pt x="710758" y="845472"/>
                      </a:lnTo>
                      <a:lnTo>
                        <a:pt x="701040" y="839918"/>
                      </a:lnTo>
                      <a:lnTo>
                        <a:pt x="624840" y="923738"/>
                      </a:lnTo>
                      <a:lnTo>
                        <a:pt x="510540" y="847538"/>
                      </a:lnTo>
                      <a:lnTo>
                        <a:pt x="472440" y="778958"/>
                      </a:lnTo>
                      <a:lnTo>
                        <a:pt x="304800" y="809438"/>
                      </a:lnTo>
                      <a:lnTo>
                        <a:pt x="281940" y="740858"/>
                      </a:lnTo>
                      <a:lnTo>
                        <a:pt x="266700" y="672278"/>
                      </a:lnTo>
                      <a:lnTo>
                        <a:pt x="228600" y="550358"/>
                      </a:lnTo>
                      <a:lnTo>
                        <a:pt x="137160" y="458918"/>
                      </a:lnTo>
                      <a:lnTo>
                        <a:pt x="83820" y="413198"/>
                      </a:lnTo>
                      <a:lnTo>
                        <a:pt x="0" y="298898"/>
                      </a:lnTo>
                      <a:lnTo>
                        <a:pt x="106680" y="184598"/>
                      </a:lnTo>
                      <a:lnTo>
                        <a:pt x="152400" y="108398"/>
                      </a:lnTo>
                      <a:lnTo>
                        <a:pt x="266700" y="93158"/>
                      </a:lnTo>
                      <a:lnTo>
                        <a:pt x="377602" y="0"/>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33" name="フリーフォーム: 図形 32">
                  <a:extLst>
                    <a:ext uri="{FF2B5EF4-FFF2-40B4-BE49-F238E27FC236}">
                      <a16:creationId xmlns:a16="http://schemas.microsoft.com/office/drawing/2014/main" id="{BB801E77-7B54-0B3E-B389-7EC388868871}"/>
                    </a:ext>
                  </a:extLst>
                </p:cNvPr>
                <p:cNvSpPr/>
                <p:nvPr/>
              </p:nvSpPr>
              <p:spPr>
                <a:xfrm>
                  <a:off x="31192882" y="25631776"/>
                  <a:ext cx="706342" cy="1114424"/>
                </a:xfrm>
                <a:custGeom>
                  <a:avLst/>
                  <a:gdLst>
                    <a:gd name="connsiteX0" fmla="*/ 315818 w 706342"/>
                    <a:gd name="connsiteY0" fmla="*/ 0 h 1114424"/>
                    <a:gd name="connsiteX1" fmla="*/ 330106 w 706342"/>
                    <a:gd name="connsiteY1" fmla="*/ 57148 h 1114424"/>
                    <a:gd name="connsiteX2" fmla="*/ 453930 w 706342"/>
                    <a:gd name="connsiteY2" fmla="*/ 47624 h 1114424"/>
                    <a:gd name="connsiteX3" fmla="*/ 496794 w 706342"/>
                    <a:gd name="connsiteY3" fmla="*/ 85724 h 1114424"/>
                    <a:gd name="connsiteX4" fmla="*/ 496794 w 706342"/>
                    <a:gd name="connsiteY4" fmla="*/ 123824 h 1114424"/>
                    <a:gd name="connsiteX5" fmla="*/ 563468 w 706342"/>
                    <a:gd name="connsiteY5" fmla="*/ 166688 h 1114424"/>
                    <a:gd name="connsiteX6" fmla="*/ 643102 w 706342"/>
                    <a:gd name="connsiteY6" fmla="*/ 177074 h 1114424"/>
                    <a:gd name="connsiteX7" fmla="*/ 653956 w 706342"/>
                    <a:gd name="connsiteY7" fmla="*/ 238124 h 1114424"/>
                    <a:gd name="connsiteX8" fmla="*/ 630142 w 706342"/>
                    <a:gd name="connsiteY8" fmla="*/ 276224 h 1114424"/>
                    <a:gd name="connsiteX9" fmla="*/ 620618 w 706342"/>
                    <a:gd name="connsiteY9" fmla="*/ 352424 h 1114424"/>
                    <a:gd name="connsiteX10" fmla="*/ 577756 w 706342"/>
                    <a:gd name="connsiteY10" fmla="*/ 376236 h 1114424"/>
                    <a:gd name="connsiteX11" fmla="*/ 568230 w 706342"/>
                    <a:gd name="connsiteY11" fmla="*/ 547688 h 1114424"/>
                    <a:gd name="connsiteX12" fmla="*/ 692056 w 706342"/>
                    <a:gd name="connsiteY12" fmla="*/ 619124 h 1114424"/>
                    <a:gd name="connsiteX13" fmla="*/ 706342 w 706342"/>
                    <a:gd name="connsiteY13" fmla="*/ 719136 h 1114424"/>
                    <a:gd name="connsiteX14" fmla="*/ 673006 w 706342"/>
                    <a:gd name="connsiteY14" fmla="*/ 752474 h 1114424"/>
                    <a:gd name="connsiteX15" fmla="*/ 673006 w 706342"/>
                    <a:gd name="connsiteY15" fmla="*/ 823912 h 1114424"/>
                    <a:gd name="connsiteX16" fmla="*/ 596806 w 706342"/>
                    <a:gd name="connsiteY16" fmla="*/ 881062 h 1114424"/>
                    <a:gd name="connsiteX17" fmla="*/ 558706 w 706342"/>
                    <a:gd name="connsiteY17" fmla="*/ 995362 h 1114424"/>
                    <a:gd name="connsiteX18" fmla="*/ 556516 w 706342"/>
                    <a:gd name="connsiteY18" fmla="*/ 1068704 h 1114424"/>
                    <a:gd name="connsiteX19" fmla="*/ 491078 w 706342"/>
                    <a:gd name="connsiteY19" fmla="*/ 1068704 h 1114424"/>
                    <a:gd name="connsiteX20" fmla="*/ 460598 w 706342"/>
                    <a:gd name="connsiteY20" fmla="*/ 1114424 h 1114424"/>
                    <a:gd name="connsiteX21" fmla="*/ 376778 w 706342"/>
                    <a:gd name="connsiteY21" fmla="*/ 1091564 h 1114424"/>
                    <a:gd name="connsiteX22" fmla="*/ 333156 w 706342"/>
                    <a:gd name="connsiteY22" fmla="*/ 1066638 h 1114424"/>
                    <a:gd name="connsiteX23" fmla="*/ 353918 w 706342"/>
                    <a:gd name="connsiteY23" fmla="*/ 895348 h 1114424"/>
                    <a:gd name="connsiteX24" fmla="*/ 339630 w 706342"/>
                    <a:gd name="connsiteY24" fmla="*/ 790574 h 1114424"/>
                    <a:gd name="connsiteX25" fmla="*/ 258668 w 706342"/>
                    <a:gd name="connsiteY25" fmla="*/ 661988 h 1114424"/>
                    <a:gd name="connsiteX26" fmla="*/ 130082 w 706342"/>
                    <a:gd name="connsiteY26" fmla="*/ 623888 h 1114424"/>
                    <a:gd name="connsiteX27" fmla="*/ 120556 w 706342"/>
                    <a:gd name="connsiteY27" fmla="*/ 533400 h 1114424"/>
                    <a:gd name="connsiteX28" fmla="*/ 91982 w 706342"/>
                    <a:gd name="connsiteY28" fmla="*/ 466724 h 1114424"/>
                    <a:gd name="connsiteX29" fmla="*/ 134842 w 706342"/>
                    <a:gd name="connsiteY29" fmla="*/ 438148 h 1114424"/>
                    <a:gd name="connsiteX30" fmla="*/ 134842 w 706342"/>
                    <a:gd name="connsiteY30" fmla="*/ 376236 h 1114424"/>
                    <a:gd name="connsiteX31" fmla="*/ 44356 w 706342"/>
                    <a:gd name="connsiteY31" fmla="*/ 357188 h 1114424"/>
                    <a:gd name="connsiteX32" fmla="*/ 0 w 706342"/>
                    <a:gd name="connsiteY32" fmla="*/ 221166 h 1114424"/>
                    <a:gd name="connsiteX33" fmla="*/ 79598 w 706342"/>
                    <a:gd name="connsiteY33" fmla="*/ 154304 h 1114424"/>
                    <a:gd name="connsiteX34" fmla="*/ 173092 w 706342"/>
                    <a:gd name="connsiteY34" fmla="*/ 26048 h 1114424"/>
                    <a:gd name="connsiteX35" fmla="*/ 234856 w 706342"/>
                    <a:gd name="connsiteY35" fmla="*/ 38100 h 1114424"/>
                    <a:gd name="connsiteX36" fmla="*/ 315818 w 706342"/>
                    <a:gd name="connsiteY36" fmla="*/ 0 h 111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06342" h="1114424">
                      <a:moveTo>
                        <a:pt x="315818" y="0"/>
                      </a:moveTo>
                      <a:lnTo>
                        <a:pt x="330106" y="57148"/>
                      </a:lnTo>
                      <a:lnTo>
                        <a:pt x="453930" y="47624"/>
                      </a:lnTo>
                      <a:lnTo>
                        <a:pt x="496794" y="85724"/>
                      </a:lnTo>
                      <a:lnTo>
                        <a:pt x="496794" y="123824"/>
                      </a:lnTo>
                      <a:lnTo>
                        <a:pt x="563468" y="166688"/>
                      </a:lnTo>
                      <a:lnTo>
                        <a:pt x="643102" y="177074"/>
                      </a:lnTo>
                      <a:lnTo>
                        <a:pt x="653956" y="238124"/>
                      </a:lnTo>
                      <a:lnTo>
                        <a:pt x="630142" y="276224"/>
                      </a:lnTo>
                      <a:lnTo>
                        <a:pt x="620618" y="352424"/>
                      </a:lnTo>
                      <a:lnTo>
                        <a:pt x="577756" y="376236"/>
                      </a:lnTo>
                      <a:lnTo>
                        <a:pt x="568230" y="547688"/>
                      </a:lnTo>
                      <a:lnTo>
                        <a:pt x="692056" y="619124"/>
                      </a:lnTo>
                      <a:lnTo>
                        <a:pt x="706342" y="719136"/>
                      </a:lnTo>
                      <a:lnTo>
                        <a:pt x="673006" y="752474"/>
                      </a:lnTo>
                      <a:lnTo>
                        <a:pt x="673006" y="823912"/>
                      </a:lnTo>
                      <a:lnTo>
                        <a:pt x="596806" y="881062"/>
                      </a:lnTo>
                      <a:lnTo>
                        <a:pt x="558706" y="995362"/>
                      </a:lnTo>
                      <a:lnTo>
                        <a:pt x="556516" y="1068704"/>
                      </a:lnTo>
                      <a:lnTo>
                        <a:pt x="491078" y="1068704"/>
                      </a:lnTo>
                      <a:lnTo>
                        <a:pt x="460598" y="1114424"/>
                      </a:lnTo>
                      <a:lnTo>
                        <a:pt x="376778" y="1091564"/>
                      </a:lnTo>
                      <a:lnTo>
                        <a:pt x="333156" y="1066638"/>
                      </a:lnTo>
                      <a:lnTo>
                        <a:pt x="353918" y="895348"/>
                      </a:lnTo>
                      <a:lnTo>
                        <a:pt x="339630" y="790574"/>
                      </a:lnTo>
                      <a:lnTo>
                        <a:pt x="258668" y="661988"/>
                      </a:lnTo>
                      <a:lnTo>
                        <a:pt x="130082" y="623888"/>
                      </a:lnTo>
                      <a:lnTo>
                        <a:pt x="120556" y="533400"/>
                      </a:lnTo>
                      <a:lnTo>
                        <a:pt x="91982" y="466724"/>
                      </a:lnTo>
                      <a:lnTo>
                        <a:pt x="134842" y="438148"/>
                      </a:lnTo>
                      <a:lnTo>
                        <a:pt x="134842" y="376236"/>
                      </a:lnTo>
                      <a:lnTo>
                        <a:pt x="44356" y="357188"/>
                      </a:lnTo>
                      <a:lnTo>
                        <a:pt x="0" y="221166"/>
                      </a:lnTo>
                      <a:lnTo>
                        <a:pt x="79598" y="154304"/>
                      </a:lnTo>
                      <a:lnTo>
                        <a:pt x="173092" y="26048"/>
                      </a:lnTo>
                      <a:lnTo>
                        <a:pt x="234856" y="38100"/>
                      </a:lnTo>
                      <a:lnTo>
                        <a:pt x="315818" y="0"/>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34" name="フリーフォーム: 図形 33">
                  <a:extLst>
                    <a:ext uri="{FF2B5EF4-FFF2-40B4-BE49-F238E27FC236}">
                      <a16:creationId xmlns:a16="http://schemas.microsoft.com/office/drawing/2014/main" id="{A897A2C2-642C-B22B-2344-F468D211F725}"/>
                    </a:ext>
                  </a:extLst>
                </p:cNvPr>
                <p:cNvSpPr/>
                <p:nvPr/>
              </p:nvSpPr>
              <p:spPr>
                <a:xfrm>
                  <a:off x="31954154" y="24618386"/>
                  <a:ext cx="216534" cy="275390"/>
                </a:xfrm>
                <a:custGeom>
                  <a:avLst/>
                  <a:gdLst>
                    <a:gd name="connsiteX0" fmla="*/ 128462 w 216534"/>
                    <a:gd name="connsiteY0" fmla="*/ 0 h 275390"/>
                    <a:gd name="connsiteX1" fmla="*/ 211770 w 216534"/>
                    <a:gd name="connsiteY1" fmla="*/ 40378 h 275390"/>
                    <a:gd name="connsiteX2" fmla="*/ 192722 w 216534"/>
                    <a:gd name="connsiteY2" fmla="*/ 90738 h 275390"/>
                    <a:gd name="connsiteX3" fmla="*/ 216534 w 216534"/>
                    <a:gd name="connsiteY3" fmla="*/ 128506 h 275390"/>
                    <a:gd name="connsiteX4" fmla="*/ 64134 w 216534"/>
                    <a:gd name="connsiteY4" fmla="*/ 275390 h 275390"/>
                    <a:gd name="connsiteX5" fmla="*/ 0 w 216534"/>
                    <a:gd name="connsiteY5" fmla="*/ 254006 h 275390"/>
                    <a:gd name="connsiteX6" fmla="*/ 128462 w 216534"/>
                    <a:gd name="connsiteY6" fmla="*/ 0 h 27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534" h="275390">
                      <a:moveTo>
                        <a:pt x="128462" y="0"/>
                      </a:moveTo>
                      <a:lnTo>
                        <a:pt x="211770" y="40378"/>
                      </a:lnTo>
                      <a:lnTo>
                        <a:pt x="192722" y="90738"/>
                      </a:lnTo>
                      <a:lnTo>
                        <a:pt x="216534" y="128506"/>
                      </a:lnTo>
                      <a:lnTo>
                        <a:pt x="64134" y="275390"/>
                      </a:lnTo>
                      <a:lnTo>
                        <a:pt x="0" y="254006"/>
                      </a:lnTo>
                      <a:lnTo>
                        <a:pt x="128462" y="0"/>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35" name="フリーフォーム: 図形 34">
                  <a:extLst>
                    <a:ext uri="{FF2B5EF4-FFF2-40B4-BE49-F238E27FC236}">
                      <a16:creationId xmlns:a16="http://schemas.microsoft.com/office/drawing/2014/main" id="{A5FC6618-C4C6-807C-03E0-A250BA560432}"/>
                    </a:ext>
                  </a:extLst>
                </p:cNvPr>
                <p:cNvSpPr/>
                <p:nvPr/>
              </p:nvSpPr>
              <p:spPr>
                <a:xfrm>
                  <a:off x="31837312" y="25169812"/>
                  <a:ext cx="128588" cy="247652"/>
                </a:xfrm>
                <a:custGeom>
                  <a:avLst/>
                  <a:gdLst>
                    <a:gd name="connsiteX0" fmla="*/ 42864 w 128588"/>
                    <a:gd name="connsiteY0" fmla="*/ 0 h 247652"/>
                    <a:gd name="connsiteX1" fmla="*/ 66676 w 128588"/>
                    <a:gd name="connsiteY1" fmla="*/ 47626 h 247652"/>
                    <a:gd name="connsiteX2" fmla="*/ 95252 w 128588"/>
                    <a:gd name="connsiteY2" fmla="*/ 42864 h 247652"/>
                    <a:gd name="connsiteX3" fmla="*/ 109538 w 128588"/>
                    <a:gd name="connsiteY3" fmla="*/ 95252 h 247652"/>
                    <a:gd name="connsiteX4" fmla="*/ 123826 w 128588"/>
                    <a:gd name="connsiteY4" fmla="*/ 95252 h 247652"/>
                    <a:gd name="connsiteX5" fmla="*/ 128588 w 128588"/>
                    <a:gd name="connsiteY5" fmla="*/ 138112 h 247652"/>
                    <a:gd name="connsiteX6" fmla="*/ 90488 w 128588"/>
                    <a:gd name="connsiteY6" fmla="*/ 171452 h 247652"/>
                    <a:gd name="connsiteX7" fmla="*/ 95252 w 128588"/>
                    <a:gd name="connsiteY7" fmla="*/ 247652 h 247652"/>
                    <a:gd name="connsiteX8" fmla="*/ 23812 w 128588"/>
                    <a:gd name="connsiteY8" fmla="*/ 219076 h 247652"/>
                    <a:gd name="connsiteX9" fmla="*/ 0 w 128588"/>
                    <a:gd name="connsiteY9" fmla="*/ 61912 h 247652"/>
                    <a:gd name="connsiteX10" fmla="*/ 42864 w 128588"/>
                    <a:gd name="connsiteY10" fmla="*/ 0 h 24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88" h="247652">
                      <a:moveTo>
                        <a:pt x="42864" y="0"/>
                      </a:moveTo>
                      <a:lnTo>
                        <a:pt x="66676" y="47626"/>
                      </a:lnTo>
                      <a:lnTo>
                        <a:pt x="95252" y="42864"/>
                      </a:lnTo>
                      <a:lnTo>
                        <a:pt x="109538" y="95252"/>
                      </a:lnTo>
                      <a:lnTo>
                        <a:pt x="123826" y="95252"/>
                      </a:lnTo>
                      <a:lnTo>
                        <a:pt x="128588" y="138112"/>
                      </a:lnTo>
                      <a:lnTo>
                        <a:pt x="90488" y="171452"/>
                      </a:lnTo>
                      <a:lnTo>
                        <a:pt x="95252" y="247652"/>
                      </a:lnTo>
                      <a:lnTo>
                        <a:pt x="23812" y="219076"/>
                      </a:lnTo>
                      <a:lnTo>
                        <a:pt x="0" y="61912"/>
                      </a:lnTo>
                      <a:lnTo>
                        <a:pt x="42864" y="0"/>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36" name="フリーフォーム: 図形 35">
                  <a:extLst>
                    <a:ext uri="{FF2B5EF4-FFF2-40B4-BE49-F238E27FC236}">
                      <a16:creationId xmlns:a16="http://schemas.microsoft.com/office/drawing/2014/main" id="{81A105F3-EA18-7C2E-AD66-24C3317F9EC8}"/>
                    </a:ext>
                  </a:extLst>
                </p:cNvPr>
                <p:cNvSpPr/>
                <p:nvPr/>
              </p:nvSpPr>
              <p:spPr>
                <a:xfrm>
                  <a:off x="31476524" y="25127444"/>
                  <a:ext cx="1175176" cy="1900696"/>
                </a:xfrm>
                <a:custGeom>
                  <a:avLst/>
                  <a:gdLst>
                    <a:gd name="connsiteX0" fmla="*/ 276082 w 1175176"/>
                    <a:gd name="connsiteY0" fmla="*/ 0 h 1900696"/>
                    <a:gd name="connsiteX1" fmla="*/ 372378 w 1175176"/>
                    <a:gd name="connsiteY1" fmla="*/ 87540 h 1900696"/>
                    <a:gd name="connsiteX2" fmla="*/ 360788 w 1175176"/>
                    <a:gd name="connsiteY2" fmla="*/ 104280 h 1900696"/>
                    <a:gd name="connsiteX3" fmla="*/ 384600 w 1175176"/>
                    <a:gd name="connsiteY3" fmla="*/ 261444 h 1900696"/>
                    <a:gd name="connsiteX4" fmla="*/ 456040 w 1175176"/>
                    <a:gd name="connsiteY4" fmla="*/ 290020 h 1900696"/>
                    <a:gd name="connsiteX5" fmla="*/ 455378 w 1175176"/>
                    <a:gd name="connsiteY5" fmla="*/ 279444 h 1900696"/>
                    <a:gd name="connsiteX6" fmla="*/ 551288 w 1175176"/>
                    <a:gd name="connsiteY6" fmla="*/ 366220 h 1900696"/>
                    <a:gd name="connsiteX7" fmla="*/ 589388 w 1175176"/>
                    <a:gd name="connsiteY7" fmla="*/ 585294 h 1900696"/>
                    <a:gd name="connsiteX8" fmla="*/ 722740 w 1175176"/>
                    <a:gd name="connsiteY8" fmla="*/ 628156 h 1900696"/>
                    <a:gd name="connsiteX9" fmla="*/ 732264 w 1175176"/>
                    <a:gd name="connsiteY9" fmla="*/ 694832 h 1900696"/>
                    <a:gd name="connsiteX10" fmla="*/ 932288 w 1175176"/>
                    <a:gd name="connsiteY10" fmla="*/ 871044 h 1900696"/>
                    <a:gd name="connsiteX11" fmla="*/ 980742 w 1175176"/>
                    <a:gd name="connsiteY11" fmla="*/ 889680 h 1900696"/>
                    <a:gd name="connsiteX12" fmla="*/ 992296 w 1175176"/>
                    <a:gd name="connsiteY12" fmla="*/ 1016776 h 1900696"/>
                    <a:gd name="connsiteX13" fmla="*/ 1004532 w 1175176"/>
                    <a:gd name="connsiteY13" fmla="*/ 1018524 h 1900696"/>
                    <a:gd name="connsiteX14" fmla="*/ 999916 w 1175176"/>
                    <a:gd name="connsiteY14" fmla="*/ 1032016 h 1900696"/>
                    <a:gd name="connsiteX15" fmla="*/ 1068496 w 1175176"/>
                    <a:gd name="connsiteY15" fmla="*/ 1138696 h 1900696"/>
                    <a:gd name="connsiteX16" fmla="*/ 1129456 w 1175176"/>
                    <a:gd name="connsiteY16" fmla="*/ 1161556 h 1900696"/>
                    <a:gd name="connsiteX17" fmla="*/ 1175176 w 1175176"/>
                    <a:gd name="connsiteY17" fmla="*/ 1230136 h 1900696"/>
                    <a:gd name="connsiteX18" fmla="*/ 999916 w 1175176"/>
                    <a:gd name="connsiteY18" fmla="*/ 1504456 h 1900696"/>
                    <a:gd name="connsiteX19" fmla="*/ 923716 w 1175176"/>
                    <a:gd name="connsiteY19" fmla="*/ 1534936 h 1900696"/>
                    <a:gd name="connsiteX20" fmla="*/ 946576 w 1175176"/>
                    <a:gd name="connsiteY20" fmla="*/ 1603516 h 1900696"/>
                    <a:gd name="connsiteX21" fmla="*/ 946576 w 1175176"/>
                    <a:gd name="connsiteY21" fmla="*/ 1694956 h 1900696"/>
                    <a:gd name="connsiteX22" fmla="*/ 877996 w 1175176"/>
                    <a:gd name="connsiteY22" fmla="*/ 1832116 h 1900696"/>
                    <a:gd name="connsiteX23" fmla="*/ 763696 w 1175176"/>
                    <a:gd name="connsiteY23" fmla="*/ 1847356 h 1900696"/>
                    <a:gd name="connsiteX24" fmla="*/ 725596 w 1175176"/>
                    <a:gd name="connsiteY24" fmla="*/ 1870216 h 1900696"/>
                    <a:gd name="connsiteX25" fmla="*/ 588436 w 1175176"/>
                    <a:gd name="connsiteY25" fmla="*/ 1900696 h 1900696"/>
                    <a:gd name="connsiteX26" fmla="*/ 535096 w 1175176"/>
                    <a:gd name="connsiteY26" fmla="*/ 1786396 h 1900696"/>
                    <a:gd name="connsiteX27" fmla="*/ 458896 w 1175176"/>
                    <a:gd name="connsiteY27" fmla="*/ 1763536 h 1900696"/>
                    <a:gd name="connsiteX28" fmla="*/ 405556 w 1175176"/>
                    <a:gd name="connsiteY28" fmla="*/ 1687336 h 1900696"/>
                    <a:gd name="connsiteX29" fmla="*/ 276016 w 1175176"/>
                    <a:gd name="connsiteY29" fmla="*/ 1573036 h 1900696"/>
                    <a:gd name="connsiteX30" fmla="*/ 272874 w 1175176"/>
                    <a:gd name="connsiteY30" fmla="*/ 1573036 h 1900696"/>
                    <a:gd name="connsiteX31" fmla="*/ 275064 w 1175176"/>
                    <a:gd name="connsiteY31" fmla="*/ 1499694 h 1900696"/>
                    <a:gd name="connsiteX32" fmla="*/ 313164 w 1175176"/>
                    <a:gd name="connsiteY32" fmla="*/ 1385394 h 1900696"/>
                    <a:gd name="connsiteX33" fmla="*/ 389364 w 1175176"/>
                    <a:gd name="connsiteY33" fmla="*/ 1328244 h 1900696"/>
                    <a:gd name="connsiteX34" fmla="*/ 389364 w 1175176"/>
                    <a:gd name="connsiteY34" fmla="*/ 1256806 h 1900696"/>
                    <a:gd name="connsiteX35" fmla="*/ 422700 w 1175176"/>
                    <a:gd name="connsiteY35" fmla="*/ 1223468 h 1900696"/>
                    <a:gd name="connsiteX36" fmla="*/ 408414 w 1175176"/>
                    <a:gd name="connsiteY36" fmla="*/ 1123456 h 1900696"/>
                    <a:gd name="connsiteX37" fmla="*/ 284588 w 1175176"/>
                    <a:gd name="connsiteY37" fmla="*/ 1052020 h 1900696"/>
                    <a:gd name="connsiteX38" fmla="*/ 294114 w 1175176"/>
                    <a:gd name="connsiteY38" fmla="*/ 880568 h 1900696"/>
                    <a:gd name="connsiteX39" fmla="*/ 336976 w 1175176"/>
                    <a:gd name="connsiteY39" fmla="*/ 856756 h 1900696"/>
                    <a:gd name="connsiteX40" fmla="*/ 346500 w 1175176"/>
                    <a:gd name="connsiteY40" fmla="*/ 780556 h 1900696"/>
                    <a:gd name="connsiteX41" fmla="*/ 370314 w 1175176"/>
                    <a:gd name="connsiteY41" fmla="*/ 742456 h 1900696"/>
                    <a:gd name="connsiteX42" fmla="*/ 359460 w 1175176"/>
                    <a:gd name="connsiteY42" fmla="*/ 681406 h 1900696"/>
                    <a:gd name="connsiteX43" fmla="*/ 389364 w 1175176"/>
                    <a:gd name="connsiteY43" fmla="*/ 685306 h 1900696"/>
                    <a:gd name="connsiteX44" fmla="*/ 479852 w 1175176"/>
                    <a:gd name="connsiteY44" fmla="*/ 594820 h 1900696"/>
                    <a:gd name="connsiteX45" fmla="*/ 494140 w 1175176"/>
                    <a:gd name="connsiteY45" fmla="*/ 513856 h 1900696"/>
                    <a:gd name="connsiteX46" fmla="*/ 398888 w 1175176"/>
                    <a:gd name="connsiteY46" fmla="*/ 366220 h 1900696"/>
                    <a:gd name="connsiteX47" fmla="*/ 313164 w 1175176"/>
                    <a:gd name="connsiteY47" fmla="*/ 366220 h 1900696"/>
                    <a:gd name="connsiteX48" fmla="*/ 246488 w 1175176"/>
                    <a:gd name="connsiteY48" fmla="*/ 313832 h 1900696"/>
                    <a:gd name="connsiteX49" fmla="*/ 217914 w 1175176"/>
                    <a:gd name="connsiteY49" fmla="*/ 332880 h 1900696"/>
                    <a:gd name="connsiteX50" fmla="*/ 170288 w 1175176"/>
                    <a:gd name="connsiteY50" fmla="*/ 332880 h 1900696"/>
                    <a:gd name="connsiteX51" fmla="*/ 127426 w 1175176"/>
                    <a:gd name="connsiteY51" fmla="*/ 328120 h 1900696"/>
                    <a:gd name="connsiteX52" fmla="*/ 70276 w 1175176"/>
                    <a:gd name="connsiteY52" fmla="*/ 394794 h 1900696"/>
                    <a:gd name="connsiteX53" fmla="*/ 0 w 1175176"/>
                    <a:gd name="connsiteY53" fmla="*/ 378730 h 1900696"/>
                    <a:gd name="connsiteX54" fmla="*/ 276082 w 1175176"/>
                    <a:gd name="connsiteY54" fmla="*/ 0 h 190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75176" h="1900696">
                      <a:moveTo>
                        <a:pt x="276082" y="0"/>
                      </a:moveTo>
                      <a:lnTo>
                        <a:pt x="372378" y="87540"/>
                      </a:lnTo>
                      <a:lnTo>
                        <a:pt x="360788" y="104280"/>
                      </a:lnTo>
                      <a:lnTo>
                        <a:pt x="384600" y="261444"/>
                      </a:lnTo>
                      <a:lnTo>
                        <a:pt x="456040" y="290020"/>
                      </a:lnTo>
                      <a:lnTo>
                        <a:pt x="455378" y="279444"/>
                      </a:lnTo>
                      <a:lnTo>
                        <a:pt x="551288" y="366220"/>
                      </a:lnTo>
                      <a:lnTo>
                        <a:pt x="589388" y="585294"/>
                      </a:lnTo>
                      <a:lnTo>
                        <a:pt x="722740" y="628156"/>
                      </a:lnTo>
                      <a:lnTo>
                        <a:pt x="732264" y="694832"/>
                      </a:lnTo>
                      <a:lnTo>
                        <a:pt x="932288" y="871044"/>
                      </a:lnTo>
                      <a:lnTo>
                        <a:pt x="980742" y="889680"/>
                      </a:lnTo>
                      <a:lnTo>
                        <a:pt x="992296" y="1016776"/>
                      </a:lnTo>
                      <a:lnTo>
                        <a:pt x="1004532" y="1018524"/>
                      </a:lnTo>
                      <a:lnTo>
                        <a:pt x="999916" y="1032016"/>
                      </a:lnTo>
                      <a:lnTo>
                        <a:pt x="1068496" y="1138696"/>
                      </a:lnTo>
                      <a:lnTo>
                        <a:pt x="1129456" y="1161556"/>
                      </a:lnTo>
                      <a:lnTo>
                        <a:pt x="1175176" y="1230136"/>
                      </a:lnTo>
                      <a:lnTo>
                        <a:pt x="999916" y="1504456"/>
                      </a:lnTo>
                      <a:lnTo>
                        <a:pt x="923716" y="1534936"/>
                      </a:lnTo>
                      <a:lnTo>
                        <a:pt x="946576" y="1603516"/>
                      </a:lnTo>
                      <a:lnTo>
                        <a:pt x="946576" y="1694956"/>
                      </a:lnTo>
                      <a:lnTo>
                        <a:pt x="877996" y="1832116"/>
                      </a:lnTo>
                      <a:lnTo>
                        <a:pt x="763696" y="1847356"/>
                      </a:lnTo>
                      <a:lnTo>
                        <a:pt x="725596" y="1870216"/>
                      </a:lnTo>
                      <a:lnTo>
                        <a:pt x="588436" y="1900696"/>
                      </a:lnTo>
                      <a:lnTo>
                        <a:pt x="535096" y="1786396"/>
                      </a:lnTo>
                      <a:lnTo>
                        <a:pt x="458896" y="1763536"/>
                      </a:lnTo>
                      <a:lnTo>
                        <a:pt x="405556" y="1687336"/>
                      </a:lnTo>
                      <a:lnTo>
                        <a:pt x="276016" y="1573036"/>
                      </a:lnTo>
                      <a:lnTo>
                        <a:pt x="272874" y="1573036"/>
                      </a:lnTo>
                      <a:lnTo>
                        <a:pt x="275064" y="1499694"/>
                      </a:lnTo>
                      <a:lnTo>
                        <a:pt x="313164" y="1385394"/>
                      </a:lnTo>
                      <a:lnTo>
                        <a:pt x="389364" y="1328244"/>
                      </a:lnTo>
                      <a:lnTo>
                        <a:pt x="389364" y="1256806"/>
                      </a:lnTo>
                      <a:lnTo>
                        <a:pt x="422700" y="1223468"/>
                      </a:lnTo>
                      <a:lnTo>
                        <a:pt x="408414" y="1123456"/>
                      </a:lnTo>
                      <a:lnTo>
                        <a:pt x="284588" y="1052020"/>
                      </a:lnTo>
                      <a:lnTo>
                        <a:pt x="294114" y="880568"/>
                      </a:lnTo>
                      <a:lnTo>
                        <a:pt x="336976" y="856756"/>
                      </a:lnTo>
                      <a:lnTo>
                        <a:pt x="346500" y="780556"/>
                      </a:lnTo>
                      <a:lnTo>
                        <a:pt x="370314" y="742456"/>
                      </a:lnTo>
                      <a:lnTo>
                        <a:pt x="359460" y="681406"/>
                      </a:lnTo>
                      <a:lnTo>
                        <a:pt x="389364" y="685306"/>
                      </a:lnTo>
                      <a:lnTo>
                        <a:pt x="479852" y="594820"/>
                      </a:lnTo>
                      <a:lnTo>
                        <a:pt x="494140" y="513856"/>
                      </a:lnTo>
                      <a:lnTo>
                        <a:pt x="398888" y="366220"/>
                      </a:lnTo>
                      <a:lnTo>
                        <a:pt x="313164" y="366220"/>
                      </a:lnTo>
                      <a:lnTo>
                        <a:pt x="246488" y="313832"/>
                      </a:lnTo>
                      <a:lnTo>
                        <a:pt x="217914" y="332880"/>
                      </a:lnTo>
                      <a:lnTo>
                        <a:pt x="170288" y="332880"/>
                      </a:lnTo>
                      <a:lnTo>
                        <a:pt x="127426" y="328120"/>
                      </a:lnTo>
                      <a:lnTo>
                        <a:pt x="70276" y="394794"/>
                      </a:lnTo>
                      <a:lnTo>
                        <a:pt x="0" y="378730"/>
                      </a:lnTo>
                      <a:lnTo>
                        <a:pt x="276082" y="0"/>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37" name="フリーフォーム: 図形 36">
                  <a:extLst>
                    <a:ext uri="{FF2B5EF4-FFF2-40B4-BE49-F238E27FC236}">
                      <a16:creationId xmlns:a16="http://schemas.microsoft.com/office/drawing/2014/main" id="{DF9D3DAC-9A44-4620-2F99-9201C3619C2A}"/>
                    </a:ext>
                  </a:extLst>
                </p:cNvPr>
                <p:cNvSpPr/>
                <p:nvPr/>
              </p:nvSpPr>
              <p:spPr>
                <a:xfrm>
                  <a:off x="31752606" y="24782386"/>
                  <a:ext cx="777174" cy="1234738"/>
                </a:xfrm>
                <a:custGeom>
                  <a:avLst/>
                  <a:gdLst>
                    <a:gd name="connsiteX0" fmla="*/ 381256 w 777174"/>
                    <a:gd name="connsiteY0" fmla="*/ 0 h 1234738"/>
                    <a:gd name="connsiteX1" fmla="*/ 494282 w 777174"/>
                    <a:gd name="connsiteY1" fmla="*/ 63578 h 1234738"/>
                    <a:gd name="connsiteX2" fmla="*/ 698960 w 777174"/>
                    <a:gd name="connsiteY2" fmla="*/ 127538 h 1234738"/>
                    <a:gd name="connsiteX3" fmla="*/ 693354 w 777174"/>
                    <a:gd name="connsiteY3" fmla="*/ 135014 h 1234738"/>
                    <a:gd name="connsiteX4" fmla="*/ 700974 w 777174"/>
                    <a:gd name="connsiteY4" fmla="*/ 317894 h 1234738"/>
                    <a:gd name="connsiteX5" fmla="*/ 761934 w 777174"/>
                    <a:gd name="connsiteY5" fmla="*/ 378854 h 1234738"/>
                    <a:gd name="connsiteX6" fmla="*/ 777174 w 777174"/>
                    <a:gd name="connsiteY6" fmla="*/ 493154 h 1234738"/>
                    <a:gd name="connsiteX7" fmla="*/ 739074 w 777174"/>
                    <a:gd name="connsiteY7" fmla="*/ 523634 h 1234738"/>
                    <a:gd name="connsiteX8" fmla="*/ 716214 w 777174"/>
                    <a:gd name="connsiteY8" fmla="*/ 828434 h 1234738"/>
                    <a:gd name="connsiteX9" fmla="*/ 655254 w 777174"/>
                    <a:gd name="connsiteY9" fmla="*/ 889394 h 1234738"/>
                    <a:gd name="connsiteX10" fmla="*/ 655254 w 777174"/>
                    <a:gd name="connsiteY10" fmla="*/ 950354 h 1234738"/>
                    <a:gd name="connsiteX11" fmla="*/ 731454 w 777174"/>
                    <a:gd name="connsiteY11" fmla="*/ 965594 h 1234738"/>
                    <a:gd name="connsiteX12" fmla="*/ 746694 w 777174"/>
                    <a:gd name="connsiteY12" fmla="*/ 1148474 h 1234738"/>
                    <a:gd name="connsiteX13" fmla="*/ 700974 w 777174"/>
                    <a:gd name="connsiteY13" fmla="*/ 1194194 h 1234738"/>
                    <a:gd name="connsiteX14" fmla="*/ 704660 w 777174"/>
                    <a:gd name="connsiteY14" fmla="*/ 1234738 h 1234738"/>
                    <a:gd name="connsiteX15" fmla="*/ 656206 w 777174"/>
                    <a:gd name="connsiteY15" fmla="*/ 1216102 h 1234738"/>
                    <a:gd name="connsiteX16" fmla="*/ 456182 w 777174"/>
                    <a:gd name="connsiteY16" fmla="*/ 1039890 h 1234738"/>
                    <a:gd name="connsiteX17" fmla="*/ 446658 w 777174"/>
                    <a:gd name="connsiteY17" fmla="*/ 973214 h 1234738"/>
                    <a:gd name="connsiteX18" fmla="*/ 313306 w 777174"/>
                    <a:gd name="connsiteY18" fmla="*/ 930352 h 1234738"/>
                    <a:gd name="connsiteX19" fmla="*/ 275206 w 777174"/>
                    <a:gd name="connsiteY19" fmla="*/ 711278 h 1234738"/>
                    <a:gd name="connsiteX20" fmla="*/ 179296 w 777174"/>
                    <a:gd name="connsiteY20" fmla="*/ 624502 h 1234738"/>
                    <a:gd name="connsiteX21" fmla="*/ 175194 w 777174"/>
                    <a:gd name="connsiteY21" fmla="*/ 558878 h 1234738"/>
                    <a:gd name="connsiteX22" fmla="*/ 213294 w 777174"/>
                    <a:gd name="connsiteY22" fmla="*/ 525538 h 1234738"/>
                    <a:gd name="connsiteX23" fmla="*/ 208532 w 777174"/>
                    <a:gd name="connsiteY23" fmla="*/ 482678 h 1234738"/>
                    <a:gd name="connsiteX24" fmla="*/ 194244 w 777174"/>
                    <a:gd name="connsiteY24" fmla="*/ 482678 h 1234738"/>
                    <a:gd name="connsiteX25" fmla="*/ 179958 w 777174"/>
                    <a:gd name="connsiteY25" fmla="*/ 430290 h 1234738"/>
                    <a:gd name="connsiteX26" fmla="*/ 151382 w 777174"/>
                    <a:gd name="connsiteY26" fmla="*/ 435052 h 1234738"/>
                    <a:gd name="connsiteX27" fmla="*/ 127570 w 777174"/>
                    <a:gd name="connsiteY27" fmla="*/ 387426 h 1234738"/>
                    <a:gd name="connsiteX28" fmla="*/ 96296 w 777174"/>
                    <a:gd name="connsiteY28" fmla="*/ 432598 h 1234738"/>
                    <a:gd name="connsiteX29" fmla="*/ 0 w 777174"/>
                    <a:gd name="connsiteY29" fmla="*/ 345058 h 1234738"/>
                    <a:gd name="connsiteX30" fmla="*/ 114234 w 777174"/>
                    <a:gd name="connsiteY30" fmla="*/ 188354 h 1234738"/>
                    <a:gd name="connsiteX31" fmla="*/ 198054 w 777174"/>
                    <a:gd name="connsiteY31" fmla="*/ 96914 h 1234738"/>
                    <a:gd name="connsiteX32" fmla="*/ 201548 w 777174"/>
                    <a:gd name="connsiteY32" fmla="*/ 90006 h 1234738"/>
                    <a:gd name="connsiteX33" fmla="*/ 265682 w 777174"/>
                    <a:gd name="connsiteY33" fmla="*/ 111390 h 1234738"/>
                    <a:gd name="connsiteX34" fmla="*/ 381256 w 777174"/>
                    <a:gd name="connsiteY34" fmla="*/ 0 h 123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77174" h="1234738">
                      <a:moveTo>
                        <a:pt x="381256" y="0"/>
                      </a:moveTo>
                      <a:lnTo>
                        <a:pt x="494282" y="63578"/>
                      </a:lnTo>
                      <a:lnTo>
                        <a:pt x="698960" y="127538"/>
                      </a:lnTo>
                      <a:lnTo>
                        <a:pt x="693354" y="135014"/>
                      </a:lnTo>
                      <a:lnTo>
                        <a:pt x="700974" y="317894"/>
                      </a:lnTo>
                      <a:lnTo>
                        <a:pt x="761934" y="378854"/>
                      </a:lnTo>
                      <a:lnTo>
                        <a:pt x="777174" y="493154"/>
                      </a:lnTo>
                      <a:lnTo>
                        <a:pt x="739074" y="523634"/>
                      </a:lnTo>
                      <a:lnTo>
                        <a:pt x="716214" y="828434"/>
                      </a:lnTo>
                      <a:lnTo>
                        <a:pt x="655254" y="889394"/>
                      </a:lnTo>
                      <a:lnTo>
                        <a:pt x="655254" y="950354"/>
                      </a:lnTo>
                      <a:lnTo>
                        <a:pt x="731454" y="965594"/>
                      </a:lnTo>
                      <a:lnTo>
                        <a:pt x="746694" y="1148474"/>
                      </a:lnTo>
                      <a:lnTo>
                        <a:pt x="700974" y="1194194"/>
                      </a:lnTo>
                      <a:lnTo>
                        <a:pt x="704660" y="1234738"/>
                      </a:lnTo>
                      <a:lnTo>
                        <a:pt x="656206" y="1216102"/>
                      </a:lnTo>
                      <a:lnTo>
                        <a:pt x="456182" y="1039890"/>
                      </a:lnTo>
                      <a:lnTo>
                        <a:pt x="446658" y="973214"/>
                      </a:lnTo>
                      <a:lnTo>
                        <a:pt x="313306" y="930352"/>
                      </a:lnTo>
                      <a:lnTo>
                        <a:pt x="275206" y="711278"/>
                      </a:lnTo>
                      <a:lnTo>
                        <a:pt x="179296" y="624502"/>
                      </a:lnTo>
                      <a:lnTo>
                        <a:pt x="175194" y="558878"/>
                      </a:lnTo>
                      <a:lnTo>
                        <a:pt x="213294" y="525538"/>
                      </a:lnTo>
                      <a:lnTo>
                        <a:pt x="208532" y="482678"/>
                      </a:lnTo>
                      <a:lnTo>
                        <a:pt x="194244" y="482678"/>
                      </a:lnTo>
                      <a:lnTo>
                        <a:pt x="179958" y="430290"/>
                      </a:lnTo>
                      <a:lnTo>
                        <a:pt x="151382" y="435052"/>
                      </a:lnTo>
                      <a:lnTo>
                        <a:pt x="127570" y="387426"/>
                      </a:lnTo>
                      <a:lnTo>
                        <a:pt x="96296" y="432598"/>
                      </a:lnTo>
                      <a:lnTo>
                        <a:pt x="0" y="345058"/>
                      </a:lnTo>
                      <a:lnTo>
                        <a:pt x="114234" y="188354"/>
                      </a:lnTo>
                      <a:lnTo>
                        <a:pt x="198054" y="96914"/>
                      </a:lnTo>
                      <a:lnTo>
                        <a:pt x="201548" y="90006"/>
                      </a:lnTo>
                      <a:lnTo>
                        <a:pt x="265682" y="111390"/>
                      </a:lnTo>
                      <a:lnTo>
                        <a:pt x="381256" y="0"/>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38" name="フリーフォーム: 図形 37">
                  <a:extLst>
                    <a:ext uri="{FF2B5EF4-FFF2-40B4-BE49-F238E27FC236}">
                      <a16:creationId xmlns:a16="http://schemas.microsoft.com/office/drawing/2014/main" id="{07D0AA7F-9D1F-58BD-6324-29636991F5D5}"/>
                    </a:ext>
                  </a:extLst>
                </p:cNvPr>
                <p:cNvSpPr/>
                <p:nvPr/>
              </p:nvSpPr>
              <p:spPr>
                <a:xfrm>
                  <a:off x="33407208" y="21419820"/>
                  <a:ext cx="798972" cy="697230"/>
                </a:xfrm>
                <a:custGeom>
                  <a:avLst/>
                  <a:gdLst>
                    <a:gd name="connsiteX0" fmla="*/ 532272 w 798972"/>
                    <a:gd name="connsiteY0" fmla="*/ 0 h 697230"/>
                    <a:gd name="connsiteX1" fmla="*/ 692292 w 798972"/>
                    <a:gd name="connsiteY1" fmla="*/ 22860 h 697230"/>
                    <a:gd name="connsiteX2" fmla="*/ 768492 w 798972"/>
                    <a:gd name="connsiteY2" fmla="*/ 91440 h 697230"/>
                    <a:gd name="connsiteX3" fmla="*/ 768492 w 798972"/>
                    <a:gd name="connsiteY3" fmla="*/ 152400 h 697230"/>
                    <a:gd name="connsiteX4" fmla="*/ 738012 w 798972"/>
                    <a:gd name="connsiteY4" fmla="*/ 220980 h 697230"/>
                    <a:gd name="connsiteX5" fmla="*/ 798972 w 798972"/>
                    <a:gd name="connsiteY5" fmla="*/ 320040 h 697230"/>
                    <a:gd name="connsiteX6" fmla="*/ 798972 w 798972"/>
                    <a:gd name="connsiteY6" fmla="*/ 358140 h 697230"/>
                    <a:gd name="connsiteX7" fmla="*/ 669432 w 798972"/>
                    <a:gd name="connsiteY7" fmla="*/ 396240 h 697230"/>
                    <a:gd name="connsiteX8" fmla="*/ 608472 w 798972"/>
                    <a:gd name="connsiteY8" fmla="*/ 365760 h 697230"/>
                    <a:gd name="connsiteX9" fmla="*/ 532272 w 798972"/>
                    <a:gd name="connsiteY9" fmla="*/ 365760 h 697230"/>
                    <a:gd name="connsiteX10" fmla="*/ 456072 w 798972"/>
                    <a:gd name="connsiteY10" fmla="*/ 441960 h 697230"/>
                    <a:gd name="connsiteX11" fmla="*/ 434060 w 798972"/>
                    <a:gd name="connsiteY11" fmla="*/ 640080 h 697230"/>
                    <a:gd name="connsiteX12" fmla="*/ 330344 w 798972"/>
                    <a:gd name="connsiteY12" fmla="*/ 640080 h 697230"/>
                    <a:gd name="connsiteX13" fmla="*/ 216040 w 798972"/>
                    <a:gd name="connsiteY13" fmla="*/ 697230 h 697230"/>
                    <a:gd name="connsiteX14" fmla="*/ 139842 w 798972"/>
                    <a:gd name="connsiteY14" fmla="*/ 644844 h 697230"/>
                    <a:gd name="connsiteX15" fmla="*/ 139842 w 798972"/>
                    <a:gd name="connsiteY15" fmla="*/ 563880 h 697230"/>
                    <a:gd name="connsiteX16" fmla="*/ 101742 w 798972"/>
                    <a:gd name="connsiteY16" fmla="*/ 554356 h 697230"/>
                    <a:gd name="connsiteX17" fmla="*/ 111268 w 798972"/>
                    <a:gd name="connsiteY17" fmla="*/ 516256 h 697230"/>
                    <a:gd name="connsiteX18" fmla="*/ 225568 w 798972"/>
                    <a:gd name="connsiteY18" fmla="*/ 449580 h 697230"/>
                    <a:gd name="connsiteX19" fmla="*/ 82692 w 798972"/>
                    <a:gd name="connsiteY19" fmla="*/ 354330 h 697230"/>
                    <a:gd name="connsiteX20" fmla="*/ 92216 w 798972"/>
                    <a:gd name="connsiteY20" fmla="*/ 292418 h 697230"/>
                    <a:gd name="connsiteX21" fmla="*/ 58880 w 798972"/>
                    <a:gd name="connsiteY21" fmla="*/ 278130 h 697230"/>
                    <a:gd name="connsiteX22" fmla="*/ 44592 w 798972"/>
                    <a:gd name="connsiteY22" fmla="*/ 316230 h 697230"/>
                    <a:gd name="connsiteX23" fmla="*/ 1730 w 798972"/>
                    <a:gd name="connsiteY23" fmla="*/ 320992 h 697230"/>
                    <a:gd name="connsiteX24" fmla="*/ 0 w 798972"/>
                    <a:gd name="connsiteY24" fmla="*/ 237924 h 697230"/>
                    <a:gd name="connsiteX25" fmla="*/ 136032 w 798972"/>
                    <a:gd name="connsiteY25" fmla="*/ 137160 h 697230"/>
                    <a:gd name="connsiteX26" fmla="*/ 364632 w 798972"/>
                    <a:gd name="connsiteY26" fmla="*/ 129540 h 697230"/>
                    <a:gd name="connsiteX27" fmla="*/ 532272 w 798972"/>
                    <a:gd name="connsiteY27" fmla="*/ 0 h 6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8972" h="697230">
                      <a:moveTo>
                        <a:pt x="532272" y="0"/>
                      </a:moveTo>
                      <a:lnTo>
                        <a:pt x="692292" y="22860"/>
                      </a:lnTo>
                      <a:lnTo>
                        <a:pt x="768492" y="91440"/>
                      </a:lnTo>
                      <a:lnTo>
                        <a:pt x="768492" y="152400"/>
                      </a:lnTo>
                      <a:lnTo>
                        <a:pt x="738012" y="220980"/>
                      </a:lnTo>
                      <a:lnTo>
                        <a:pt x="798972" y="320040"/>
                      </a:lnTo>
                      <a:lnTo>
                        <a:pt x="798972" y="358140"/>
                      </a:lnTo>
                      <a:lnTo>
                        <a:pt x="669432" y="396240"/>
                      </a:lnTo>
                      <a:lnTo>
                        <a:pt x="608472" y="365760"/>
                      </a:lnTo>
                      <a:lnTo>
                        <a:pt x="532272" y="365760"/>
                      </a:lnTo>
                      <a:lnTo>
                        <a:pt x="456072" y="441960"/>
                      </a:lnTo>
                      <a:lnTo>
                        <a:pt x="434060" y="640080"/>
                      </a:lnTo>
                      <a:lnTo>
                        <a:pt x="330344" y="640080"/>
                      </a:lnTo>
                      <a:lnTo>
                        <a:pt x="216040" y="697230"/>
                      </a:lnTo>
                      <a:lnTo>
                        <a:pt x="139842" y="644844"/>
                      </a:lnTo>
                      <a:lnTo>
                        <a:pt x="139842" y="563880"/>
                      </a:lnTo>
                      <a:lnTo>
                        <a:pt x="101742" y="554356"/>
                      </a:lnTo>
                      <a:lnTo>
                        <a:pt x="111268" y="516256"/>
                      </a:lnTo>
                      <a:lnTo>
                        <a:pt x="225568" y="449580"/>
                      </a:lnTo>
                      <a:lnTo>
                        <a:pt x="82692" y="354330"/>
                      </a:lnTo>
                      <a:lnTo>
                        <a:pt x="92216" y="292418"/>
                      </a:lnTo>
                      <a:lnTo>
                        <a:pt x="58880" y="278130"/>
                      </a:lnTo>
                      <a:lnTo>
                        <a:pt x="44592" y="316230"/>
                      </a:lnTo>
                      <a:lnTo>
                        <a:pt x="1730" y="320992"/>
                      </a:lnTo>
                      <a:lnTo>
                        <a:pt x="0" y="237924"/>
                      </a:lnTo>
                      <a:lnTo>
                        <a:pt x="136032" y="137160"/>
                      </a:lnTo>
                      <a:lnTo>
                        <a:pt x="364632" y="129540"/>
                      </a:lnTo>
                      <a:lnTo>
                        <a:pt x="532272" y="0"/>
                      </a:lnTo>
                      <a:close/>
                    </a:path>
                  </a:pathLst>
                </a:custGeom>
                <a:solidFill>
                  <a:srgbClr val="FF0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39" name="フリーフォーム: 図形 38">
                  <a:extLst>
                    <a:ext uri="{FF2B5EF4-FFF2-40B4-BE49-F238E27FC236}">
                      <a16:creationId xmlns:a16="http://schemas.microsoft.com/office/drawing/2014/main" id="{0A0DED7C-BFD1-A330-8FA0-D0C85E406686}"/>
                    </a:ext>
                  </a:extLst>
                </p:cNvPr>
                <p:cNvSpPr/>
                <p:nvPr/>
              </p:nvSpPr>
              <p:spPr>
                <a:xfrm>
                  <a:off x="32985076" y="21931312"/>
                  <a:ext cx="931544" cy="619126"/>
                </a:xfrm>
                <a:custGeom>
                  <a:avLst/>
                  <a:gdLst>
                    <a:gd name="connsiteX0" fmla="*/ 471488 w 931544"/>
                    <a:gd name="connsiteY0" fmla="*/ 0 h 619126"/>
                    <a:gd name="connsiteX1" fmla="*/ 532310 w 931544"/>
                    <a:gd name="connsiteY1" fmla="*/ 9124 h 619126"/>
                    <a:gd name="connsiteX2" fmla="*/ 523874 w 931544"/>
                    <a:gd name="connsiteY2" fmla="*/ 42864 h 619126"/>
                    <a:gd name="connsiteX3" fmla="*/ 561974 w 931544"/>
                    <a:gd name="connsiteY3" fmla="*/ 52388 h 619126"/>
                    <a:gd name="connsiteX4" fmla="*/ 561974 w 931544"/>
                    <a:gd name="connsiteY4" fmla="*/ 133352 h 619126"/>
                    <a:gd name="connsiteX5" fmla="*/ 638172 w 931544"/>
                    <a:gd name="connsiteY5" fmla="*/ 185738 h 619126"/>
                    <a:gd name="connsiteX6" fmla="*/ 752476 w 931544"/>
                    <a:gd name="connsiteY6" fmla="*/ 128588 h 619126"/>
                    <a:gd name="connsiteX7" fmla="*/ 856192 w 931544"/>
                    <a:gd name="connsiteY7" fmla="*/ 128588 h 619126"/>
                    <a:gd name="connsiteX8" fmla="*/ 855344 w 931544"/>
                    <a:gd name="connsiteY8" fmla="*/ 136208 h 619126"/>
                    <a:gd name="connsiteX9" fmla="*/ 885824 w 931544"/>
                    <a:gd name="connsiteY9" fmla="*/ 174308 h 619126"/>
                    <a:gd name="connsiteX10" fmla="*/ 931544 w 931544"/>
                    <a:gd name="connsiteY10" fmla="*/ 212408 h 619126"/>
                    <a:gd name="connsiteX11" fmla="*/ 931544 w 931544"/>
                    <a:gd name="connsiteY11" fmla="*/ 288608 h 619126"/>
                    <a:gd name="connsiteX12" fmla="*/ 862964 w 931544"/>
                    <a:gd name="connsiteY12" fmla="*/ 372428 h 619126"/>
                    <a:gd name="connsiteX13" fmla="*/ 786764 w 931544"/>
                    <a:gd name="connsiteY13" fmla="*/ 402908 h 619126"/>
                    <a:gd name="connsiteX14" fmla="*/ 588644 w 931544"/>
                    <a:gd name="connsiteY14" fmla="*/ 395288 h 619126"/>
                    <a:gd name="connsiteX15" fmla="*/ 390524 w 931544"/>
                    <a:gd name="connsiteY15" fmla="*/ 463868 h 619126"/>
                    <a:gd name="connsiteX16" fmla="*/ 398144 w 931544"/>
                    <a:gd name="connsiteY16" fmla="*/ 578168 h 619126"/>
                    <a:gd name="connsiteX17" fmla="*/ 381966 w 931544"/>
                    <a:gd name="connsiteY17" fmla="*/ 610522 h 619126"/>
                    <a:gd name="connsiteX18" fmla="*/ 285748 w 931544"/>
                    <a:gd name="connsiteY18" fmla="*/ 557212 h 619126"/>
                    <a:gd name="connsiteX19" fmla="*/ 147636 w 931544"/>
                    <a:gd name="connsiteY19" fmla="*/ 619126 h 619126"/>
                    <a:gd name="connsiteX20" fmla="*/ 95248 w 931544"/>
                    <a:gd name="connsiteY20" fmla="*/ 485776 h 619126"/>
                    <a:gd name="connsiteX21" fmla="*/ 119062 w 931544"/>
                    <a:gd name="connsiteY21" fmla="*/ 457200 h 619126"/>
                    <a:gd name="connsiteX22" fmla="*/ 95248 w 931544"/>
                    <a:gd name="connsiteY22" fmla="*/ 376238 h 619126"/>
                    <a:gd name="connsiteX23" fmla="*/ 9524 w 931544"/>
                    <a:gd name="connsiteY23" fmla="*/ 395288 h 619126"/>
                    <a:gd name="connsiteX24" fmla="*/ 0 w 931544"/>
                    <a:gd name="connsiteY24" fmla="*/ 323852 h 619126"/>
                    <a:gd name="connsiteX25" fmla="*/ 66674 w 931544"/>
                    <a:gd name="connsiteY25" fmla="*/ 176212 h 619126"/>
                    <a:gd name="connsiteX26" fmla="*/ 33336 w 931544"/>
                    <a:gd name="connsiteY26" fmla="*/ 76200 h 619126"/>
                    <a:gd name="connsiteX27" fmla="*/ 104774 w 931544"/>
                    <a:gd name="connsiteY27" fmla="*/ 38100 h 619126"/>
                    <a:gd name="connsiteX28" fmla="*/ 204788 w 931544"/>
                    <a:gd name="connsiteY28" fmla="*/ 28576 h 619126"/>
                    <a:gd name="connsiteX29" fmla="*/ 280988 w 931544"/>
                    <a:gd name="connsiteY29" fmla="*/ 90488 h 619126"/>
                    <a:gd name="connsiteX30" fmla="*/ 357188 w 931544"/>
                    <a:gd name="connsiteY30" fmla="*/ 42864 h 619126"/>
                    <a:gd name="connsiteX31" fmla="*/ 428624 w 931544"/>
                    <a:gd name="connsiteY31" fmla="*/ 76200 h 619126"/>
                    <a:gd name="connsiteX32" fmla="*/ 471488 w 931544"/>
                    <a:gd name="connsiteY32" fmla="*/ 0 h 61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31544" h="619126">
                      <a:moveTo>
                        <a:pt x="471488" y="0"/>
                      </a:moveTo>
                      <a:lnTo>
                        <a:pt x="532310" y="9124"/>
                      </a:lnTo>
                      <a:lnTo>
                        <a:pt x="523874" y="42864"/>
                      </a:lnTo>
                      <a:lnTo>
                        <a:pt x="561974" y="52388"/>
                      </a:lnTo>
                      <a:lnTo>
                        <a:pt x="561974" y="133352"/>
                      </a:lnTo>
                      <a:lnTo>
                        <a:pt x="638172" y="185738"/>
                      </a:lnTo>
                      <a:lnTo>
                        <a:pt x="752476" y="128588"/>
                      </a:lnTo>
                      <a:lnTo>
                        <a:pt x="856192" y="128588"/>
                      </a:lnTo>
                      <a:lnTo>
                        <a:pt x="855344" y="136208"/>
                      </a:lnTo>
                      <a:lnTo>
                        <a:pt x="885824" y="174308"/>
                      </a:lnTo>
                      <a:lnTo>
                        <a:pt x="931544" y="212408"/>
                      </a:lnTo>
                      <a:lnTo>
                        <a:pt x="931544" y="288608"/>
                      </a:lnTo>
                      <a:lnTo>
                        <a:pt x="862964" y="372428"/>
                      </a:lnTo>
                      <a:lnTo>
                        <a:pt x="786764" y="402908"/>
                      </a:lnTo>
                      <a:lnTo>
                        <a:pt x="588644" y="395288"/>
                      </a:lnTo>
                      <a:lnTo>
                        <a:pt x="390524" y="463868"/>
                      </a:lnTo>
                      <a:lnTo>
                        <a:pt x="398144" y="578168"/>
                      </a:lnTo>
                      <a:lnTo>
                        <a:pt x="381966" y="610522"/>
                      </a:lnTo>
                      <a:lnTo>
                        <a:pt x="285748" y="557212"/>
                      </a:lnTo>
                      <a:lnTo>
                        <a:pt x="147636" y="619126"/>
                      </a:lnTo>
                      <a:lnTo>
                        <a:pt x="95248" y="485776"/>
                      </a:lnTo>
                      <a:lnTo>
                        <a:pt x="119062" y="457200"/>
                      </a:lnTo>
                      <a:lnTo>
                        <a:pt x="95248" y="376238"/>
                      </a:lnTo>
                      <a:lnTo>
                        <a:pt x="9524" y="395288"/>
                      </a:lnTo>
                      <a:lnTo>
                        <a:pt x="0" y="323852"/>
                      </a:lnTo>
                      <a:lnTo>
                        <a:pt x="66674" y="176212"/>
                      </a:lnTo>
                      <a:lnTo>
                        <a:pt x="33336" y="76200"/>
                      </a:lnTo>
                      <a:lnTo>
                        <a:pt x="104774" y="38100"/>
                      </a:lnTo>
                      <a:lnTo>
                        <a:pt x="204788" y="28576"/>
                      </a:lnTo>
                      <a:lnTo>
                        <a:pt x="280988" y="90488"/>
                      </a:lnTo>
                      <a:lnTo>
                        <a:pt x="357188" y="42864"/>
                      </a:lnTo>
                      <a:lnTo>
                        <a:pt x="428624" y="76200"/>
                      </a:lnTo>
                      <a:lnTo>
                        <a:pt x="471488" y="0"/>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40" name="フリーフォーム: 図形 39">
                  <a:extLst>
                    <a:ext uri="{FF2B5EF4-FFF2-40B4-BE49-F238E27FC236}">
                      <a16:creationId xmlns:a16="http://schemas.microsoft.com/office/drawing/2014/main" id="{0F198A6F-77E9-51C4-D349-22BD8C49061E}"/>
                    </a:ext>
                  </a:extLst>
                </p:cNvPr>
                <p:cNvSpPr/>
                <p:nvPr/>
              </p:nvSpPr>
              <p:spPr>
                <a:xfrm>
                  <a:off x="32451676" y="22307550"/>
                  <a:ext cx="915366" cy="523120"/>
                </a:xfrm>
                <a:custGeom>
                  <a:avLst/>
                  <a:gdLst>
                    <a:gd name="connsiteX0" fmla="*/ 628648 w 915366"/>
                    <a:gd name="connsiteY0" fmla="*/ 0 h 523120"/>
                    <a:gd name="connsiteX1" fmla="*/ 652462 w 915366"/>
                    <a:gd name="connsiteY1" fmla="*/ 80962 h 523120"/>
                    <a:gd name="connsiteX2" fmla="*/ 628648 w 915366"/>
                    <a:gd name="connsiteY2" fmla="*/ 109538 h 523120"/>
                    <a:gd name="connsiteX3" fmla="*/ 681036 w 915366"/>
                    <a:gd name="connsiteY3" fmla="*/ 242888 h 523120"/>
                    <a:gd name="connsiteX4" fmla="*/ 819148 w 915366"/>
                    <a:gd name="connsiteY4" fmla="*/ 180974 h 523120"/>
                    <a:gd name="connsiteX5" fmla="*/ 915366 w 915366"/>
                    <a:gd name="connsiteY5" fmla="*/ 234284 h 523120"/>
                    <a:gd name="connsiteX6" fmla="*/ 847724 w 915366"/>
                    <a:gd name="connsiteY6" fmla="*/ 369570 h 523120"/>
                    <a:gd name="connsiteX7" fmla="*/ 718184 w 915366"/>
                    <a:gd name="connsiteY7" fmla="*/ 422910 h 523120"/>
                    <a:gd name="connsiteX8" fmla="*/ 664844 w 915366"/>
                    <a:gd name="connsiteY8" fmla="*/ 445770 h 523120"/>
                    <a:gd name="connsiteX9" fmla="*/ 611504 w 915366"/>
                    <a:gd name="connsiteY9" fmla="*/ 377190 h 523120"/>
                    <a:gd name="connsiteX10" fmla="*/ 512444 w 915366"/>
                    <a:gd name="connsiteY10" fmla="*/ 346710 h 523120"/>
                    <a:gd name="connsiteX11" fmla="*/ 497204 w 915366"/>
                    <a:gd name="connsiteY11" fmla="*/ 285750 h 523120"/>
                    <a:gd name="connsiteX12" fmla="*/ 398144 w 915366"/>
                    <a:gd name="connsiteY12" fmla="*/ 339090 h 523120"/>
                    <a:gd name="connsiteX13" fmla="*/ 398144 w 915366"/>
                    <a:gd name="connsiteY13" fmla="*/ 407670 h 523120"/>
                    <a:gd name="connsiteX14" fmla="*/ 344860 w 915366"/>
                    <a:gd name="connsiteY14" fmla="*/ 523120 h 523120"/>
                    <a:gd name="connsiteX15" fmla="*/ 309562 w 915366"/>
                    <a:gd name="connsiteY15" fmla="*/ 490538 h 523120"/>
                    <a:gd name="connsiteX16" fmla="*/ 214312 w 915366"/>
                    <a:gd name="connsiteY16" fmla="*/ 504826 h 523120"/>
                    <a:gd name="connsiteX17" fmla="*/ 180974 w 915366"/>
                    <a:gd name="connsiteY17" fmla="*/ 414338 h 523120"/>
                    <a:gd name="connsiteX18" fmla="*/ 115974 w 915366"/>
                    <a:gd name="connsiteY18" fmla="*/ 417588 h 523120"/>
                    <a:gd name="connsiteX19" fmla="*/ 104774 w 915366"/>
                    <a:gd name="connsiteY19" fmla="*/ 352426 h 523120"/>
                    <a:gd name="connsiteX20" fmla="*/ 80962 w 915366"/>
                    <a:gd name="connsiteY20" fmla="*/ 314326 h 523120"/>
                    <a:gd name="connsiteX21" fmla="*/ 38100 w 915366"/>
                    <a:gd name="connsiteY21" fmla="*/ 323850 h 523120"/>
                    <a:gd name="connsiteX22" fmla="*/ 0 w 915366"/>
                    <a:gd name="connsiteY22" fmla="*/ 309562 h 523120"/>
                    <a:gd name="connsiteX23" fmla="*/ 100012 w 915366"/>
                    <a:gd name="connsiteY23" fmla="*/ 147638 h 523120"/>
                    <a:gd name="connsiteX24" fmla="*/ 157162 w 915366"/>
                    <a:gd name="connsiteY24" fmla="*/ 228600 h 523120"/>
                    <a:gd name="connsiteX25" fmla="*/ 247648 w 915366"/>
                    <a:gd name="connsiteY25" fmla="*/ 119062 h 523120"/>
                    <a:gd name="connsiteX26" fmla="*/ 433388 w 915366"/>
                    <a:gd name="connsiteY26" fmla="*/ 123826 h 523120"/>
                    <a:gd name="connsiteX27" fmla="*/ 541306 w 915366"/>
                    <a:gd name="connsiteY27" fmla="*/ 6914 h 523120"/>
                    <a:gd name="connsiteX28" fmla="*/ 542924 w 915366"/>
                    <a:gd name="connsiteY28" fmla="*/ 19050 h 523120"/>
                    <a:gd name="connsiteX29" fmla="*/ 628648 w 915366"/>
                    <a:gd name="connsiteY29" fmla="*/ 0 h 52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5366" h="523120">
                      <a:moveTo>
                        <a:pt x="628648" y="0"/>
                      </a:moveTo>
                      <a:lnTo>
                        <a:pt x="652462" y="80962"/>
                      </a:lnTo>
                      <a:lnTo>
                        <a:pt x="628648" y="109538"/>
                      </a:lnTo>
                      <a:lnTo>
                        <a:pt x="681036" y="242888"/>
                      </a:lnTo>
                      <a:lnTo>
                        <a:pt x="819148" y="180974"/>
                      </a:lnTo>
                      <a:lnTo>
                        <a:pt x="915366" y="234284"/>
                      </a:lnTo>
                      <a:lnTo>
                        <a:pt x="847724" y="369570"/>
                      </a:lnTo>
                      <a:lnTo>
                        <a:pt x="718184" y="422910"/>
                      </a:lnTo>
                      <a:lnTo>
                        <a:pt x="664844" y="445770"/>
                      </a:lnTo>
                      <a:lnTo>
                        <a:pt x="611504" y="377190"/>
                      </a:lnTo>
                      <a:lnTo>
                        <a:pt x="512444" y="346710"/>
                      </a:lnTo>
                      <a:lnTo>
                        <a:pt x="497204" y="285750"/>
                      </a:lnTo>
                      <a:lnTo>
                        <a:pt x="398144" y="339090"/>
                      </a:lnTo>
                      <a:lnTo>
                        <a:pt x="398144" y="407670"/>
                      </a:lnTo>
                      <a:lnTo>
                        <a:pt x="344860" y="523120"/>
                      </a:lnTo>
                      <a:lnTo>
                        <a:pt x="309562" y="490538"/>
                      </a:lnTo>
                      <a:lnTo>
                        <a:pt x="214312" y="504826"/>
                      </a:lnTo>
                      <a:lnTo>
                        <a:pt x="180974" y="414338"/>
                      </a:lnTo>
                      <a:lnTo>
                        <a:pt x="115974" y="417588"/>
                      </a:lnTo>
                      <a:lnTo>
                        <a:pt x="104774" y="352426"/>
                      </a:lnTo>
                      <a:lnTo>
                        <a:pt x="80962" y="314326"/>
                      </a:lnTo>
                      <a:lnTo>
                        <a:pt x="38100" y="323850"/>
                      </a:lnTo>
                      <a:lnTo>
                        <a:pt x="0" y="309562"/>
                      </a:lnTo>
                      <a:lnTo>
                        <a:pt x="100012" y="147638"/>
                      </a:lnTo>
                      <a:lnTo>
                        <a:pt x="157162" y="228600"/>
                      </a:lnTo>
                      <a:lnTo>
                        <a:pt x="247648" y="119062"/>
                      </a:lnTo>
                      <a:lnTo>
                        <a:pt x="433388" y="123826"/>
                      </a:lnTo>
                      <a:lnTo>
                        <a:pt x="541306" y="6914"/>
                      </a:lnTo>
                      <a:lnTo>
                        <a:pt x="542924" y="19050"/>
                      </a:lnTo>
                      <a:lnTo>
                        <a:pt x="628648" y="0"/>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41" name="フリーフォーム: 図形 40">
                  <a:extLst>
                    <a:ext uri="{FF2B5EF4-FFF2-40B4-BE49-F238E27FC236}">
                      <a16:creationId xmlns:a16="http://schemas.microsoft.com/office/drawing/2014/main" id="{9B590222-77BF-E9CA-83F8-DA51174C7D46}"/>
                    </a:ext>
                  </a:extLst>
                </p:cNvPr>
                <p:cNvSpPr/>
                <p:nvPr/>
              </p:nvSpPr>
              <p:spPr>
                <a:xfrm>
                  <a:off x="32196096" y="21657744"/>
                  <a:ext cx="1436680" cy="1087956"/>
                </a:xfrm>
                <a:custGeom>
                  <a:avLst/>
                  <a:gdLst>
                    <a:gd name="connsiteX0" fmla="*/ 1211112 w 1436680"/>
                    <a:gd name="connsiteY0" fmla="*/ 0 h 1087956"/>
                    <a:gd name="connsiteX1" fmla="*/ 1212842 w 1436680"/>
                    <a:gd name="connsiteY1" fmla="*/ 83068 h 1087956"/>
                    <a:gd name="connsiteX2" fmla="*/ 1255704 w 1436680"/>
                    <a:gd name="connsiteY2" fmla="*/ 78306 h 1087956"/>
                    <a:gd name="connsiteX3" fmla="*/ 1269992 w 1436680"/>
                    <a:gd name="connsiteY3" fmla="*/ 40206 h 1087956"/>
                    <a:gd name="connsiteX4" fmla="*/ 1303328 w 1436680"/>
                    <a:gd name="connsiteY4" fmla="*/ 54494 h 1087956"/>
                    <a:gd name="connsiteX5" fmla="*/ 1293804 w 1436680"/>
                    <a:gd name="connsiteY5" fmla="*/ 116406 h 1087956"/>
                    <a:gd name="connsiteX6" fmla="*/ 1436680 w 1436680"/>
                    <a:gd name="connsiteY6" fmla="*/ 211656 h 1087956"/>
                    <a:gd name="connsiteX7" fmla="*/ 1322380 w 1436680"/>
                    <a:gd name="connsiteY7" fmla="*/ 278332 h 1087956"/>
                    <a:gd name="connsiteX8" fmla="*/ 1321290 w 1436680"/>
                    <a:gd name="connsiteY8" fmla="*/ 282692 h 1087956"/>
                    <a:gd name="connsiteX9" fmla="*/ 1260468 w 1436680"/>
                    <a:gd name="connsiteY9" fmla="*/ 273568 h 1087956"/>
                    <a:gd name="connsiteX10" fmla="*/ 1217604 w 1436680"/>
                    <a:gd name="connsiteY10" fmla="*/ 349768 h 1087956"/>
                    <a:gd name="connsiteX11" fmla="*/ 1146168 w 1436680"/>
                    <a:gd name="connsiteY11" fmla="*/ 316432 h 1087956"/>
                    <a:gd name="connsiteX12" fmla="*/ 1069968 w 1436680"/>
                    <a:gd name="connsiteY12" fmla="*/ 364056 h 1087956"/>
                    <a:gd name="connsiteX13" fmla="*/ 993768 w 1436680"/>
                    <a:gd name="connsiteY13" fmla="*/ 302144 h 1087956"/>
                    <a:gd name="connsiteX14" fmla="*/ 893754 w 1436680"/>
                    <a:gd name="connsiteY14" fmla="*/ 311668 h 1087956"/>
                    <a:gd name="connsiteX15" fmla="*/ 822316 w 1436680"/>
                    <a:gd name="connsiteY15" fmla="*/ 349768 h 1087956"/>
                    <a:gd name="connsiteX16" fmla="*/ 855654 w 1436680"/>
                    <a:gd name="connsiteY16" fmla="*/ 449780 h 1087956"/>
                    <a:gd name="connsiteX17" fmla="*/ 788980 w 1436680"/>
                    <a:gd name="connsiteY17" fmla="*/ 597420 h 1087956"/>
                    <a:gd name="connsiteX18" fmla="*/ 796886 w 1436680"/>
                    <a:gd name="connsiteY18" fmla="*/ 656720 h 1087956"/>
                    <a:gd name="connsiteX19" fmla="*/ 688968 w 1436680"/>
                    <a:gd name="connsiteY19" fmla="*/ 773632 h 1087956"/>
                    <a:gd name="connsiteX20" fmla="*/ 503228 w 1436680"/>
                    <a:gd name="connsiteY20" fmla="*/ 768868 h 1087956"/>
                    <a:gd name="connsiteX21" fmla="*/ 412742 w 1436680"/>
                    <a:gd name="connsiteY21" fmla="*/ 878406 h 1087956"/>
                    <a:gd name="connsiteX22" fmla="*/ 355592 w 1436680"/>
                    <a:gd name="connsiteY22" fmla="*/ 797444 h 1087956"/>
                    <a:gd name="connsiteX23" fmla="*/ 255580 w 1436680"/>
                    <a:gd name="connsiteY23" fmla="*/ 959368 h 1087956"/>
                    <a:gd name="connsiteX24" fmla="*/ 259590 w 1436680"/>
                    <a:gd name="connsiteY24" fmla="*/ 960872 h 1087956"/>
                    <a:gd name="connsiteX25" fmla="*/ 217480 w 1436680"/>
                    <a:gd name="connsiteY25" fmla="*/ 1045094 h 1087956"/>
                    <a:gd name="connsiteX26" fmla="*/ 131754 w 1436680"/>
                    <a:gd name="connsiteY26" fmla="*/ 1087956 h 1087956"/>
                    <a:gd name="connsiteX27" fmla="*/ 93654 w 1436680"/>
                    <a:gd name="connsiteY27" fmla="*/ 1049856 h 1087956"/>
                    <a:gd name="connsiteX28" fmla="*/ 36504 w 1436680"/>
                    <a:gd name="connsiteY28" fmla="*/ 1021280 h 1087956"/>
                    <a:gd name="connsiteX29" fmla="*/ 26980 w 1436680"/>
                    <a:gd name="connsiteY29" fmla="*/ 973656 h 1087956"/>
                    <a:gd name="connsiteX30" fmla="*/ 0 w 1436680"/>
                    <a:gd name="connsiteY30" fmla="*/ 942820 h 1087956"/>
                    <a:gd name="connsiteX31" fmla="*/ 6024 w 1436680"/>
                    <a:gd name="connsiteY31" fmla="*/ 912696 h 1087956"/>
                    <a:gd name="connsiteX32" fmla="*/ 66984 w 1436680"/>
                    <a:gd name="connsiteY32" fmla="*/ 790776 h 1087956"/>
                    <a:gd name="connsiteX33" fmla="*/ 82224 w 1436680"/>
                    <a:gd name="connsiteY33" fmla="*/ 714576 h 1087956"/>
                    <a:gd name="connsiteX34" fmla="*/ 89844 w 1436680"/>
                    <a:gd name="connsiteY34" fmla="*/ 562176 h 1087956"/>
                    <a:gd name="connsiteX35" fmla="*/ 120324 w 1436680"/>
                    <a:gd name="connsiteY35" fmla="*/ 508836 h 1087956"/>
                    <a:gd name="connsiteX36" fmla="*/ 143184 w 1436680"/>
                    <a:gd name="connsiteY36" fmla="*/ 463116 h 1087956"/>
                    <a:gd name="connsiteX37" fmla="*/ 379404 w 1436680"/>
                    <a:gd name="connsiteY37" fmla="*/ 348816 h 1087956"/>
                    <a:gd name="connsiteX38" fmla="*/ 547044 w 1436680"/>
                    <a:gd name="connsiteY38" fmla="*/ 272616 h 1087956"/>
                    <a:gd name="connsiteX39" fmla="*/ 691824 w 1436680"/>
                    <a:gd name="connsiteY39" fmla="*/ 287856 h 1087956"/>
                    <a:gd name="connsiteX40" fmla="*/ 1034724 w 1436680"/>
                    <a:gd name="connsiteY40" fmla="*/ 120216 h 1087956"/>
                    <a:gd name="connsiteX41" fmla="*/ 1141404 w 1436680"/>
                    <a:gd name="connsiteY41" fmla="*/ 51636 h 1087956"/>
                    <a:gd name="connsiteX42" fmla="*/ 1211112 w 1436680"/>
                    <a:gd name="connsiteY42" fmla="*/ 0 h 108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36680" h="1087956">
                      <a:moveTo>
                        <a:pt x="1211112" y="0"/>
                      </a:moveTo>
                      <a:lnTo>
                        <a:pt x="1212842" y="83068"/>
                      </a:lnTo>
                      <a:lnTo>
                        <a:pt x="1255704" y="78306"/>
                      </a:lnTo>
                      <a:lnTo>
                        <a:pt x="1269992" y="40206"/>
                      </a:lnTo>
                      <a:lnTo>
                        <a:pt x="1303328" y="54494"/>
                      </a:lnTo>
                      <a:lnTo>
                        <a:pt x="1293804" y="116406"/>
                      </a:lnTo>
                      <a:lnTo>
                        <a:pt x="1436680" y="211656"/>
                      </a:lnTo>
                      <a:lnTo>
                        <a:pt x="1322380" y="278332"/>
                      </a:lnTo>
                      <a:lnTo>
                        <a:pt x="1321290" y="282692"/>
                      </a:lnTo>
                      <a:lnTo>
                        <a:pt x="1260468" y="273568"/>
                      </a:lnTo>
                      <a:lnTo>
                        <a:pt x="1217604" y="349768"/>
                      </a:lnTo>
                      <a:lnTo>
                        <a:pt x="1146168" y="316432"/>
                      </a:lnTo>
                      <a:lnTo>
                        <a:pt x="1069968" y="364056"/>
                      </a:lnTo>
                      <a:lnTo>
                        <a:pt x="993768" y="302144"/>
                      </a:lnTo>
                      <a:lnTo>
                        <a:pt x="893754" y="311668"/>
                      </a:lnTo>
                      <a:lnTo>
                        <a:pt x="822316" y="349768"/>
                      </a:lnTo>
                      <a:lnTo>
                        <a:pt x="855654" y="449780"/>
                      </a:lnTo>
                      <a:lnTo>
                        <a:pt x="788980" y="597420"/>
                      </a:lnTo>
                      <a:lnTo>
                        <a:pt x="796886" y="656720"/>
                      </a:lnTo>
                      <a:lnTo>
                        <a:pt x="688968" y="773632"/>
                      </a:lnTo>
                      <a:lnTo>
                        <a:pt x="503228" y="768868"/>
                      </a:lnTo>
                      <a:lnTo>
                        <a:pt x="412742" y="878406"/>
                      </a:lnTo>
                      <a:lnTo>
                        <a:pt x="355592" y="797444"/>
                      </a:lnTo>
                      <a:lnTo>
                        <a:pt x="255580" y="959368"/>
                      </a:lnTo>
                      <a:lnTo>
                        <a:pt x="259590" y="960872"/>
                      </a:lnTo>
                      <a:lnTo>
                        <a:pt x="217480" y="1045094"/>
                      </a:lnTo>
                      <a:lnTo>
                        <a:pt x="131754" y="1087956"/>
                      </a:lnTo>
                      <a:lnTo>
                        <a:pt x="93654" y="1049856"/>
                      </a:lnTo>
                      <a:lnTo>
                        <a:pt x="36504" y="1021280"/>
                      </a:lnTo>
                      <a:lnTo>
                        <a:pt x="26980" y="973656"/>
                      </a:lnTo>
                      <a:lnTo>
                        <a:pt x="0" y="942820"/>
                      </a:lnTo>
                      <a:lnTo>
                        <a:pt x="6024" y="912696"/>
                      </a:lnTo>
                      <a:lnTo>
                        <a:pt x="66984" y="790776"/>
                      </a:lnTo>
                      <a:lnTo>
                        <a:pt x="82224" y="714576"/>
                      </a:lnTo>
                      <a:lnTo>
                        <a:pt x="89844" y="562176"/>
                      </a:lnTo>
                      <a:lnTo>
                        <a:pt x="120324" y="508836"/>
                      </a:lnTo>
                      <a:lnTo>
                        <a:pt x="143184" y="463116"/>
                      </a:lnTo>
                      <a:lnTo>
                        <a:pt x="379404" y="348816"/>
                      </a:lnTo>
                      <a:lnTo>
                        <a:pt x="547044" y="272616"/>
                      </a:lnTo>
                      <a:lnTo>
                        <a:pt x="691824" y="287856"/>
                      </a:lnTo>
                      <a:lnTo>
                        <a:pt x="1034724" y="120216"/>
                      </a:lnTo>
                      <a:lnTo>
                        <a:pt x="1141404" y="51636"/>
                      </a:lnTo>
                      <a:lnTo>
                        <a:pt x="1211112" y="0"/>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42" name="フリーフォーム: 図形 41">
                  <a:extLst>
                    <a:ext uri="{FF2B5EF4-FFF2-40B4-BE49-F238E27FC236}">
                      <a16:creationId xmlns:a16="http://schemas.microsoft.com/office/drawing/2014/main" id="{2E2B82CB-2296-ED66-8035-09DBEC6D5FF7}"/>
                    </a:ext>
                  </a:extLst>
                </p:cNvPr>
                <p:cNvSpPr/>
                <p:nvPr/>
              </p:nvSpPr>
              <p:spPr>
                <a:xfrm>
                  <a:off x="32080200" y="22600564"/>
                  <a:ext cx="590550" cy="1088112"/>
                </a:xfrm>
                <a:custGeom>
                  <a:avLst/>
                  <a:gdLst>
                    <a:gd name="connsiteX0" fmla="*/ 115896 w 590550"/>
                    <a:gd name="connsiteY0" fmla="*/ 0 h 1088112"/>
                    <a:gd name="connsiteX1" fmla="*/ 142876 w 590550"/>
                    <a:gd name="connsiteY1" fmla="*/ 30836 h 1088112"/>
                    <a:gd name="connsiteX2" fmla="*/ 152400 w 590550"/>
                    <a:gd name="connsiteY2" fmla="*/ 78460 h 1088112"/>
                    <a:gd name="connsiteX3" fmla="*/ 209550 w 590550"/>
                    <a:gd name="connsiteY3" fmla="*/ 107036 h 1088112"/>
                    <a:gd name="connsiteX4" fmla="*/ 247650 w 590550"/>
                    <a:gd name="connsiteY4" fmla="*/ 145136 h 1088112"/>
                    <a:gd name="connsiteX5" fmla="*/ 333376 w 590550"/>
                    <a:gd name="connsiteY5" fmla="*/ 102274 h 1088112"/>
                    <a:gd name="connsiteX6" fmla="*/ 375486 w 590550"/>
                    <a:gd name="connsiteY6" fmla="*/ 18052 h 1088112"/>
                    <a:gd name="connsiteX7" fmla="*/ 409576 w 590550"/>
                    <a:gd name="connsiteY7" fmla="*/ 30836 h 1088112"/>
                    <a:gd name="connsiteX8" fmla="*/ 452438 w 590550"/>
                    <a:gd name="connsiteY8" fmla="*/ 21312 h 1088112"/>
                    <a:gd name="connsiteX9" fmla="*/ 476250 w 590550"/>
                    <a:gd name="connsiteY9" fmla="*/ 59412 h 1088112"/>
                    <a:gd name="connsiteX10" fmla="*/ 487450 w 590550"/>
                    <a:gd name="connsiteY10" fmla="*/ 124574 h 1088112"/>
                    <a:gd name="connsiteX11" fmla="*/ 457200 w 590550"/>
                    <a:gd name="connsiteY11" fmla="*/ 126086 h 1088112"/>
                    <a:gd name="connsiteX12" fmla="*/ 390524 w 590550"/>
                    <a:gd name="connsiteY12" fmla="*/ 245148 h 1088112"/>
                    <a:gd name="connsiteX13" fmla="*/ 366712 w 590550"/>
                    <a:gd name="connsiteY13" fmla="*/ 364212 h 1088112"/>
                    <a:gd name="connsiteX14" fmla="*/ 347664 w 590550"/>
                    <a:gd name="connsiteY14" fmla="*/ 435648 h 1088112"/>
                    <a:gd name="connsiteX15" fmla="*/ 495300 w 590550"/>
                    <a:gd name="connsiteY15" fmla="*/ 597574 h 1088112"/>
                    <a:gd name="connsiteX16" fmla="*/ 538164 w 590550"/>
                    <a:gd name="connsiteY16" fmla="*/ 673774 h 1088112"/>
                    <a:gd name="connsiteX17" fmla="*/ 590550 w 590550"/>
                    <a:gd name="connsiteY17" fmla="*/ 702348 h 1088112"/>
                    <a:gd name="connsiteX18" fmla="*/ 585788 w 590550"/>
                    <a:gd name="connsiteY18" fmla="*/ 792836 h 1088112"/>
                    <a:gd name="connsiteX19" fmla="*/ 587864 w 590550"/>
                    <a:gd name="connsiteY19" fmla="*/ 793116 h 1088112"/>
                    <a:gd name="connsiteX20" fmla="*/ 571500 w 590550"/>
                    <a:gd name="connsiteY20" fmla="*/ 872212 h 1088112"/>
                    <a:gd name="connsiteX21" fmla="*/ 542924 w 590550"/>
                    <a:gd name="connsiteY21" fmla="*/ 891260 h 1088112"/>
                    <a:gd name="connsiteX22" fmla="*/ 523876 w 590550"/>
                    <a:gd name="connsiteY22" fmla="*/ 961112 h 1088112"/>
                    <a:gd name="connsiteX23" fmla="*/ 565150 w 590550"/>
                    <a:gd name="connsiteY23" fmla="*/ 996036 h 1088112"/>
                    <a:gd name="connsiteX24" fmla="*/ 463550 w 590550"/>
                    <a:gd name="connsiteY24" fmla="*/ 1088112 h 1088112"/>
                    <a:gd name="connsiteX25" fmla="*/ 311726 w 590550"/>
                    <a:gd name="connsiteY25" fmla="*/ 1032514 h 1088112"/>
                    <a:gd name="connsiteX26" fmla="*/ 304800 w 590550"/>
                    <a:gd name="connsiteY26" fmla="*/ 914756 h 1088112"/>
                    <a:gd name="connsiteX27" fmla="*/ 236220 w 590550"/>
                    <a:gd name="connsiteY27" fmla="*/ 861416 h 1088112"/>
                    <a:gd name="connsiteX28" fmla="*/ 259080 w 590550"/>
                    <a:gd name="connsiteY28" fmla="*/ 800456 h 1088112"/>
                    <a:gd name="connsiteX29" fmla="*/ 205740 w 590550"/>
                    <a:gd name="connsiteY29" fmla="*/ 754736 h 1088112"/>
                    <a:gd name="connsiteX30" fmla="*/ 175260 w 590550"/>
                    <a:gd name="connsiteY30" fmla="*/ 625196 h 1088112"/>
                    <a:gd name="connsiteX31" fmla="*/ 190500 w 590550"/>
                    <a:gd name="connsiteY31" fmla="*/ 564236 h 1088112"/>
                    <a:gd name="connsiteX32" fmla="*/ 198120 w 590550"/>
                    <a:gd name="connsiteY32" fmla="*/ 350876 h 1088112"/>
                    <a:gd name="connsiteX33" fmla="*/ 129540 w 590550"/>
                    <a:gd name="connsiteY33" fmla="*/ 312776 h 1088112"/>
                    <a:gd name="connsiteX34" fmla="*/ 38100 w 590550"/>
                    <a:gd name="connsiteY34" fmla="*/ 366116 h 1088112"/>
                    <a:gd name="connsiteX35" fmla="*/ 0 w 590550"/>
                    <a:gd name="connsiteY35" fmla="*/ 335636 h 1088112"/>
                    <a:gd name="connsiteX36" fmla="*/ 60960 w 590550"/>
                    <a:gd name="connsiteY36" fmla="*/ 91796 h 1088112"/>
                    <a:gd name="connsiteX37" fmla="*/ 114300 w 590550"/>
                    <a:gd name="connsiteY37" fmla="*/ 7976 h 1088112"/>
                    <a:gd name="connsiteX38" fmla="*/ 115896 w 590550"/>
                    <a:gd name="connsiteY38" fmla="*/ 0 h 108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90550" h="1088112">
                      <a:moveTo>
                        <a:pt x="115896" y="0"/>
                      </a:moveTo>
                      <a:lnTo>
                        <a:pt x="142876" y="30836"/>
                      </a:lnTo>
                      <a:lnTo>
                        <a:pt x="152400" y="78460"/>
                      </a:lnTo>
                      <a:lnTo>
                        <a:pt x="209550" y="107036"/>
                      </a:lnTo>
                      <a:lnTo>
                        <a:pt x="247650" y="145136"/>
                      </a:lnTo>
                      <a:lnTo>
                        <a:pt x="333376" y="102274"/>
                      </a:lnTo>
                      <a:lnTo>
                        <a:pt x="375486" y="18052"/>
                      </a:lnTo>
                      <a:lnTo>
                        <a:pt x="409576" y="30836"/>
                      </a:lnTo>
                      <a:lnTo>
                        <a:pt x="452438" y="21312"/>
                      </a:lnTo>
                      <a:lnTo>
                        <a:pt x="476250" y="59412"/>
                      </a:lnTo>
                      <a:lnTo>
                        <a:pt x="487450" y="124574"/>
                      </a:lnTo>
                      <a:lnTo>
                        <a:pt x="457200" y="126086"/>
                      </a:lnTo>
                      <a:lnTo>
                        <a:pt x="390524" y="245148"/>
                      </a:lnTo>
                      <a:lnTo>
                        <a:pt x="366712" y="364212"/>
                      </a:lnTo>
                      <a:lnTo>
                        <a:pt x="347664" y="435648"/>
                      </a:lnTo>
                      <a:lnTo>
                        <a:pt x="495300" y="597574"/>
                      </a:lnTo>
                      <a:lnTo>
                        <a:pt x="538164" y="673774"/>
                      </a:lnTo>
                      <a:lnTo>
                        <a:pt x="590550" y="702348"/>
                      </a:lnTo>
                      <a:lnTo>
                        <a:pt x="585788" y="792836"/>
                      </a:lnTo>
                      <a:lnTo>
                        <a:pt x="587864" y="793116"/>
                      </a:lnTo>
                      <a:lnTo>
                        <a:pt x="571500" y="872212"/>
                      </a:lnTo>
                      <a:lnTo>
                        <a:pt x="542924" y="891260"/>
                      </a:lnTo>
                      <a:lnTo>
                        <a:pt x="523876" y="961112"/>
                      </a:lnTo>
                      <a:lnTo>
                        <a:pt x="565150" y="996036"/>
                      </a:lnTo>
                      <a:lnTo>
                        <a:pt x="463550" y="1088112"/>
                      </a:lnTo>
                      <a:lnTo>
                        <a:pt x="311726" y="1032514"/>
                      </a:lnTo>
                      <a:lnTo>
                        <a:pt x="304800" y="914756"/>
                      </a:lnTo>
                      <a:lnTo>
                        <a:pt x="236220" y="861416"/>
                      </a:lnTo>
                      <a:lnTo>
                        <a:pt x="259080" y="800456"/>
                      </a:lnTo>
                      <a:lnTo>
                        <a:pt x="205740" y="754736"/>
                      </a:lnTo>
                      <a:lnTo>
                        <a:pt x="175260" y="625196"/>
                      </a:lnTo>
                      <a:lnTo>
                        <a:pt x="190500" y="564236"/>
                      </a:lnTo>
                      <a:lnTo>
                        <a:pt x="198120" y="350876"/>
                      </a:lnTo>
                      <a:lnTo>
                        <a:pt x="129540" y="312776"/>
                      </a:lnTo>
                      <a:lnTo>
                        <a:pt x="38100" y="366116"/>
                      </a:lnTo>
                      <a:lnTo>
                        <a:pt x="0" y="335636"/>
                      </a:lnTo>
                      <a:lnTo>
                        <a:pt x="60960" y="91796"/>
                      </a:lnTo>
                      <a:lnTo>
                        <a:pt x="114300" y="7976"/>
                      </a:lnTo>
                      <a:lnTo>
                        <a:pt x="115896" y="0"/>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43" name="フリーフォーム: 図形 42">
                  <a:extLst>
                    <a:ext uri="{FF2B5EF4-FFF2-40B4-BE49-F238E27FC236}">
                      <a16:creationId xmlns:a16="http://schemas.microsoft.com/office/drawing/2014/main" id="{E49C474F-80F7-D53F-4A9E-66005556D988}"/>
                    </a:ext>
                  </a:extLst>
                </p:cNvPr>
                <p:cNvSpPr/>
                <p:nvPr/>
              </p:nvSpPr>
              <p:spPr>
                <a:xfrm>
                  <a:off x="32082616" y="24285576"/>
                  <a:ext cx="426208" cy="378048"/>
                </a:xfrm>
                <a:custGeom>
                  <a:avLst/>
                  <a:gdLst>
                    <a:gd name="connsiteX0" fmla="*/ 254760 w 426208"/>
                    <a:gd name="connsiteY0" fmla="*/ 0 h 378048"/>
                    <a:gd name="connsiteX1" fmla="*/ 305560 w 426208"/>
                    <a:gd name="connsiteY1" fmla="*/ 31748 h 378048"/>
                    <a:gd name="connsiteX2" fmla="*/ 362708 w 426208"/>
                    <a:gd name="connsiteY2" fmla="*/ 34924 h 378048"/>
                    <a:gd name="connsiteX3" fmla="*/ 426208 w 426208"/>
                    <a:gd name="connsiteY3" fmla="*/ 95248 h 378048"/>
                    <a:gd name="connsiteX4" fmla="*/ 305560 w 426208"/>
                    <a:gd name="connsiteY4" fmla="*/ 142874 h 378048"/>
                    <a:gd name="connsiteX5" fmla="*/ 276984 w 426208"/>
                    <a:gd name="connsiteY5" fmla="*/ 254000 h 378048"/>
                    <a:gd name="connsiteX6" fmla="*/ 216660 w 426208"/>
                    <a:gd name="connsiteY6" fmla="*/ 339724 h 378048"/>
                    <a:gd name="connsiteX7" fmla="*/ 124584 w 426208"/>
                    <a:gd name="connsiteY7" fmla="*/ 339724 h 378048"/>
                    <a:gd name="connsiteX8" fmla="*/ 81470 w 426208"/>
                    <a:gd name="connsiteY8" fmla="*/ 378048 h 378048"/>
                    <a:gd name="connsiteX9" fmla="*/ 83308 w 426208"/>
                    <a:gd name="connsiteY9" fmla="*/ 373188 h 378048"/>
                    <a:gd name="connsiteX10" fmla="*/ 0 w 426208"/>
                    <a:gd name="connsiteY10" fmla="*/ 332810 h 378048"/>
                    <a:gd name="connsiteX11" fmla="*/ 166534 w 426208"/>
                    <a:gd name="connsiteY11" fmla="*/ 3528 h 378048"/>
                    <a:gd name="connsiteX12" fmla="*/ 254760 w 426208"/>
                    <a:gd name="connsiteY12" fmla="*/ 0 h 37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208" h="378048">
                      <a:moveTo>
                        <a:pt x="254760" y="0"/>
                      </a:moveTo>
                      <a:lnTo>
                        <a:pt x="305560" y="31748"/>
                      </a:lnTo>
                      <a:lnTo>
                        <a:pt x="362708" y="34924"/>
                      </a:lnTo>
                      <a:lnTo>
                        <a:pt x="426208" y="95248"/>
                      </a:lnTo>
                      <a:lnTo>
                        <a:pt x="305560" y="142874"/>
                      </a:lnTo>
                      <a:lnTo>
                        <a:pt x="276984" y="254000"/>
                      </a:lnTo>
                      <a:lnTo>
                        <a:pt x="216660" y="339724"/>
                      </a:lnTo>
                      <a:lnTo>
                        <a:pt x="124584" y="339724"/>
                      </a:lnTo>
                      <a:lnTo>
                        <a:pt x="81470" y="378048"/>
                      </a:lnTo>
                      <a:lnTo>
                        <a:pt x="83308" y="373188"/>
                      </a:lnTo>
                      <a:lnTo>
                        <a:pt x="0" y="332810"/>
                      </a:lnTo>
                      <a:lnTo>
                        <a:pt x="166534" y="3528"/>
                      </a:lnTo>
                      <a:lnTo>
                        <a:pt x="254760" y="0"/>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44" name="フリーフォーム: 図形 43">
                  <a:extLst>
                    <a:ext uri="{FF2B5EF4-FFF2-40B4-BE49-F238E27FC236}">
                      <a16:creationId xmlns:a16="http://schemas.microsoft.com/office/drawing/2014/main" id="{F5512A55-361A-CE12-0E08-F242664D3F2A}"/>
                    </a:ext>
                  </a:extLst>
                </p:cNvPr>
                <p:cNvSpPr/>
                <p:nvPr/>
              </p:nvSpPr>
              <p:spPr>
                <a:xfrm>
                  <a:off x="32577338" y="23393680"/>
                  <a:ext cx="492044" cy="422930"/>
                </a:xfrm>
                <a:custGeom>
                  <a:avLst/>
                  <a:gdLst>
                    <a:gd name="connsiteX0" fmla="*/ 90726 w 492044"/>
                    <a:gd name="connsiteY0" fmla="*/ 0 h 422930"/>
                    <a:gd name="connsiteX1" fmla="*/ 264862 w 492044"/>
                    <a:gd name="connsiteY1" fmla="*/ 23532 h 422930"/>
                    <a:gd name="connsiteX2" fmla="*/ 298200 w 492044"/>
                    <a:gd name="connsiteY2" fmla="*/ 109258 h 422930"/>
                    <a:gd name="connsiteX3" fmla="*/ 369638 w 492044"/>
                    <a:gd name="connsiteY3" fmla="*/ 109258 h 422930"/>
                    <a:gd name="connsiteX4" fmla="*/ 388686 w 492044"/>
                    <a:gd name="connsiteY4" fmla="*/ 147358 h 422930"/>
                    <a:gd name="connsiteX5" fmla="*/ 464886 w 492044"/>
                    <a:gd name="connsiteY5" fmla="*/ 152120 h 422930"/>
                    <a:gd name="connsiteX6" fmla="*/ 492044 w 492044"/>
                    <a:gd name="connsiteY6" fmla="*/ 222726 h 422930"/>
                    <a:gd name="connsiteX7" fmla="*/ 440122 w 492044"/>
                    <a:gd name="connsiteY7" fmla="*/ 296900 h 422930"/>
                    <a:gd name="connsiteX8" fmla="*/ 379162 w 492044"/>
                    <a:gd name="connsiteY8" fmla="*/ 251180 h 422930"/>
                    <a:gd name="connsiteX9" fmla="*/ 287722 w 492044"/>
                    <a:gd name="connsiteY9" fmla="*/ 296900 h 422930"/>
                    <a:gd name="connsiteX10" fmla="*/ 287722 w 492044"/>
                    <a:gd name="connsiteY10" fmla="*/ 342620 h 422930"/>
                    <a:gd name="connsiteX11" fmla="*/ 192810 w 492044"/>
                    <a:gd name="connsiteY11" fmla="*/ 422930 h 422930"/>
                    <a:gd name="connsiteX12" fmla="*/ 109286 w 492044"/>
                    <a:gd name="connsiteY12" fmla="*/ 342620 h 422930"/>
                    <a:gd name="connsiteX13" fmla="*/ 0 w 492044"/>
                    <a:gd name="connsiteY13" fmla="*/ 264558 h 422930"/>
                    <a:gd name="connsiteX14" fmla="*/ 68012 w 492044"/>
                    <a:gd name="connsiteY14" fmla="*/ 202920 h 422930"/>
                    <a:gd name="connsiteX15" fmla="*/ 26738 w 492044"/>
                    <a:gd name="connsiteY15" fmla="*/ 167996 h 422930"/>
                    <a:gd name="connsiteX16" fmla="*/ 45786 w 492044"/>
                    <a:gd name="connsiteY16" fmla="*/ 98144 h 422930"/>
                    <a:gd name="connsiteX17" fmla="*/ 74362 w 492044"/>
                    <a:gd name="connsiteY17" fmla="*/ 79096 h 422930"/>
                    <a:gd name="connsiteX18" fmla="*/ 90726 w 492044"/>
                    <a:gd name="connsiteY18" fmla="*/ 0 h 42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2044" h="422930">
                      <a:moveTo>
                        <a:pt x="90726" y="0"/>
                      </a:moveTo>
                      <a:lnTo>
                        <a:pt x="264862" y="23532"/>
                      </a:lnTo>
                      <a:lnTo>
                        <a:pt x="298200" y="109258"/>
                      </a:lnTo>
                      <a:lnTo>
                        <a:pt x="369638" y="109258"/>
                      </a:lnTo>
                      <a:lnTo>
                        <a:pt x="388686" y="147358"/>
                      </a:lnTo>
                      <a:lnTo>
                        <a:pt x="464886" y="152120"/>
                      </a:lnTo>
                      <a:lnTo>
                        <a:pt x="492044" y="222726"/>
                      </a:lnTo>
                      <a:lnTo>
                        <a:pt x="440122" y="296900"/>
                      </a:lnTo>
                      <a:lnTo>
                        <a:pt x="379162" y="251180"/>
                      </a:lnTo>
                      <a:lnTo>
                        <a:pt x="287722" y="296900"/>
                      </a:lnTo>
                      <a:lnTo>
                        <a:pt x="287722" y="342620"/>
                      </a:lnTo>
                      <a:lnTo>
                        <a:pt x="192810" y="422930"/>
                      </a:lnTo>
                      <a:lnTo>
                        <a:pt x="109286" y="342620"/>
                      </a:lnTo>
                      <a:lnTo>
                        <a:pt x="0" y="264558"/>
                      </a:lnTo>
                      <a:lnTo>
                        <a:pt x="68012" y="202920"/>
                      </a:lnTo>
                      <a:lnTo>
                        <a:pt x="26738" y="167996"/>
                      </a:lnTo>
                      <a:lnTo>
                        <a:pt x="45786" y="98144"/>
                      </a:lnTo>
                      <a:lnTo>
                        <a:pt x="74362" y="79096"/>
                      </a:lnTo>
                      <a:lnTo>
                        <a:pt x="90726" y="0"/>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45" name="フリーフォーム: 図形 44">
                  <a:extLst>
                    <a:ext uri="{FF2B5EF4-FFF2-40B4-BE49-F238E27FC236}">
                      <a16:creationId xmlns:a16="http://schemas.microsoft.com/office/drawing/2014/main" id="{DE439B56-69A1-B8C6-D7F4-72F282C321F9}"/>
                    </a:ext>
                  </a:extLst>
                </p:cNvPr>
                <p:cNvSpPr/>
                <p:nvPr/>
              </p:nvSpPr>
              <p:spPr>
                <a:xfrm>
                  <a:off x="32133862" y="24310214"/>
                  <a:ext cx="525458" cy="599710"/>
                </a:xfrm>
                <a:custGeom>
                  <a:avLst/>
                  <a:gdLst>
                    <a:gd name="connsiteX0" fmla="*/ 513562 w 525458"/>
                    <a:gd name="connsiteY0" fmla="*/ 0 h 599710"/>
                    <a:gd name="connsiteX1" fmla="*/ 525458 w 525458"/>
                    <a:gd name="connsiteY1" fmla="*/ 35686 h 599710"/>
                    <a:gd name="connsiteX2" fmla="*/ 510218 w 525458"/>
                    <a:gd name="connsiteY2" fmla="*/ 134746 h 599710"/>
                    <a:gd name="connsiteX3" fmla="*/ 350198 w 525458"/>
                    <a:gd name="connsiteY3" fmla="*/ 210946 h 599710"/>
                    <a:gd name="connsiteX4" fmla="*/ 350198 w 525458"/>
                    <a:gd name="connsiteY4" fmla="*/ 264286 h 599710"/>
                    <a:gd name="connsiteX5" fmla="*/ 380678 w 525458"/>
                    <a:gd name="connsiteY5" fmla="*/ 332866 h 599710"/>
                    <a:gd name="connsiteX6" fmla="*/ 395918 w 525458"/>
                    <a:gd name="connsiteY6" fmla="*/ 424306 h 599710"/>
                    <a:gd name="connsiteX7" fmla="*/ 403538 w 525458"/>
                    <a:gd name="connsiteY7" fmla="*/ 485266 h 599710"/>
                    <a:gd name="connsiteX8" fmla="*/ 317704 w 525458"/>
                    <a:gd name="connsiteY8" fmla="*/ 599710 h 599710"/>
                    <a:gd name="connsiteX9" fmla="*/ 113026 w 525458"/>
                    <a:gd name="connsiteY9" fmla="*/ 535750 h 599710"/>
                    <a:gd name="connsiteX10" fmla="*/ 0 w 525458"/>
                    <a:gd name="connsiteY10" fmla="*/ 472172 h 599710"/>
                    <a:gd name="connsiteX11" fmla="*/ 36826 w 525458"/>
                    <a:gd name="connsiteY11" fmla="*/ 436678 h 599710"/>
                    <a:gd name="connsiteX12" fmla="*/ 13014 w 525458"/>
                    <a:gd name="connsiteY12" fmla="*/ 398910 h 599710"/>
                    <a:gd name="connsiteX13" fmla="*/ 30224 w 525458"/>
                    <a:gd name="connsiteY13" fmla="*/ 353410 h 599710"/>
                    <a:gd name="connsiteX14" fmla="*/ 73338 w 525458"/>
                    <a:gd name="connsiteY14" fmla="*/ 315086 h 599710"/>
                    <a:gd name="connsiteX15" fmla="*/ 165414 w 525458"/>
                    <a:gd name="connsiteY15" fmla="*/ 315086 h 599710"/>
                    <a:gd name="connsiteX16" fmla="*/ 225738 w 525458"/>
                    <a:gd name="connsiteY16" fmla="*/ 229362 h 599710"/>
                    <a:gd name="connsiteX17" fmla="*/ 254314 w 525458"/>
                    <a:gd name="connsiteY17" fmla="*/ 118236 h 599710"/>
                    <a:gd name="connsiteX18" fmla="*/ 374962 w 525458"/>
                    <a:gd name="connsiteY18" fmla="*/ 70610 h 599710"/>
                    <a:gd name="connsiteX19" fmla="*/ 425762 w 525458"/>
                    <a:gd name="connsiteY19" fmla="*/ 73786 h 599710"/>
                    <a:gd name="connsiteX20" fmla="*/ 454338 w 525458"/>
                    <a:gd name="connsiteY20" fmla="*/ 13462 h 599710"/>
                    <a:gd name="connsiteX21" fmla="*/ 513562 w 525458"/>
                    <a:gd name="connsiteY21" fmla="*/ 0 h 5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5458" h="599710">
                      <a:moveTo>
                        <a:pt x="513562" y="0"/>
                      </a:moveTo>
                      <a:lnTo>
                        <a:pt x="525458" y="35686"/>
                      </a:lnTo>
                      <a:lnTo>
                        <a:pt x="510218" y="134746"/>
                      </a:lnTo>
                      <a:lnTo>
                        <a:pt x="350198" y="210946"/>
                      </a:lnTo>
                      <a:lnTo>
                        <a:pt x="350198" y="264286"/>
                      </a:lnTo>
                      <a:lnTo>
                        <a:pt x="380678" y="332866"/>
                      </a:lnTo>
                      <a:lnTo>
                        <a:pt x="395918" y="424306"/>
                      </a:lnTo>
                      <a:lnTo>
                        <a:pt x="403538" y="485266"/>
                      </a:lnTo>
                      <a:lnTo>
                        <a:pt x="317704" y="599710"/>
                      </a:lnTo>
                      <a:lnTo>
                        <a:pt x="113026" y="535750"/>
                      </a:lnTo>
                      <a:lnTo>
                        <a:pt x="0" y="472172"/>
                      </a:lnTo>
                      <a:lnTo>
                        <a:pt x="36826" y="436678"/>
                      </a:lnTo>
                      <a:lnTo>
                        <a:pt x="13014" y="398910"/>
                      </a:lnTo>
                      <a:lnTo>
                        <a:pt x="30224" y="353410"/>
                      </a:lnTo>
                      <a:lnTo>
                        <a:pt x="73338" y="315086"/>
                      </a:lnTo>
                      <a:lnTo>
                        <a:pt x="165414" y="315086"/>
                      </a:lnTo>
                      <a:lnTo>
                        <a:pt x="225738" y="229362"/>
                      </a:lnTo>
                      <a:lnTo>
                        <a:pt x="254314" y="118236"/>
                      </a:lnTo>
                      <a:lnTo>
                        <a:pt x="374962" y="70610"/>
                      </a:lnTo>
                      <a:lnTo>
                        <a:pt x="425762" y="73786"/>
                      </a:lnTo>
                      <a:lnTo>
                        <a:pt x="454338" y="13462"/>
                      </a:lnTo>
                      <a:lnTo>
                        <a:pt x="513562" y="0"/>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46" name="フリーフォーム: 図形 45">
                  <a:extLst>
                    <a:ext uri="{FF2B5EF4-FFF2-40B4-BE49-F238E27FC236}">
                      <a16:creationId xmlns:a16="http://schemas.microsoft.com/office/drawing/2014/main" id="{70C6CA46-9751-5CC8-154B-6FF80FCF4751}"/>
                    </a:ext>
                  </a:extLst>
                </p:cNvPr>
                <p:cNvSpPr/>
                <p:nvPr/>
              </p:nvSpPr>
              <p:spPr>
                <a:xfrm>
                  <a:off x="32324040" y="23633078"/>
                  <a:ext cx="446108" cy="381910"/>
                </a:xfrm>
                <a:custGeom>
                  <a:avLst/>
                  <a:gdLst>
                    <a:gd name="connsiteX0" fmla="*/ 67886 w 446108"/>
                    <a:gd name="connsiteY0" fmla="*/ 0 h 381910"/>
                    <a:gd name="connsiteX1" fmla="*/ 219710 w 446108"/>
                    <a:gd name="connsiteY1" fmla="*/ 55598 h 381910"/>
                    <a:gd name="connsiteX2" fmla="*/ 253298 w 446108"/>
                    <a:gd name="connsiteY2" fmla="*/ 25160 h 381910"/>
                    <a:gd name="connsiteX3" fmla="*/ 362584 w 446108"/>
                    <a:gd name="connsiteY3" fmla="*/ 103222 h 381910"/>
                    <a:gd name="connsiteX4" fmla="*/ 446108 w 446108"/>
                    <a:gd name="connsiteY4" fmla="*/ 183532 h 381910"/>
                    <a:gd name="connsiteX5" fmla="*/ 441960 w 446108"/>
                    <a:gd name="connsiteY5" fmla="*/ 187042 h 381910"/>
                    <a:gd name="connsiteX6" fmla="*/ 426720 w 446108"/>
                    <a:gd name="connsiteY6" fmla="*/ 308962 h 381910"/>
                    <a:gd name="connsiteX7" fmla="*/ 369404 w 446108"/>
                    <a:gd name="connsiteY7" fmla="*/ 381910 h 381910"/>
                    <a:gd name="connsiteX8" fmla="*/ 318136 w 446108"/>
                    <a:gd name="connsiteY8" fmla="*/ 322298 h 381910"/>
                    <a:gd name="connsiteX9" fmla="*/ 264160 w 446108"/>
                    <a:gd name="connsiteY9" fmla="*/ 341346 h 381910"/>
                    <a:gd name="connsiteX10" fmla="*/ 257810 w 446108"/>
                    <a:gd name="connsiteY10" fmla="*/ 287372 h 381910"/>
                    <a:gd name="connsiteX11" fmla="*/ 200660 w 446108"/>
                    <a:gd name="connsiteY11" fmla="*/ 287372 h 381910"/>
                    <a:gd name="connsiteX12" fmla="*/ 168910 w 446108"/>
                    <a:gd name="connsiteY12" fmla="*/ 290546 h 381910"/>
                    <a:gd name="connsiteX13" fmla="*/ 99060 w 446108"/>
                    <a:gd name="connsiteY13" fmla="*/ 350872 h 381910"/>
                    <a:gd name="connsiteX14" fmla="*/ 25948 w 446108"/>
                    <a:gd name="connsiteY14" fmla="*/ 336946 h 381910"/>
                    <a:gd name="connsiteX15" fmla="*/ 60960 w 446108"/>
                    <a:gd name="connsiteY15" fmla="*/ 202282 h 381910"/>
                    <a:gd name="connsiteX16" fmla="*/ 60960 w 446108"/>
                    <a:gd name="connsiteY16" fmla="*/ 171802 h 381910"/>
                    <a:gd name="connsiteX17" fmla="*/ 22860 w 446108"/>
                    <a:gd name="connsiteY17" fmla="*/ 148942 h 381910"/>
                    <a:gd name="connsiteX18" fmla="*/ 0 w 446108"/>
                    <a:gd name="connsiteY18" fmla="*/ 103222 h 381910"/>
                    <a:gd name="connsiteX19" fmla="*/ 68580 w 446108"/>
                    <a:gd name="connsiteY19" fmla="*/ 11782 h 381910"/>
                    <a:gd name="connsiteX20" fmla="*/ 67886 w 446108"/>
                    <a:gd name="connsiteY20" fmla="*/ 0 h 38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6108" h="381910">
                      <a:moveTo>
                        <a:pt x="67886" y="0"/>
                      </a:moveTo>
                      <a:lnTo>
                        <a:pt x="219710" y="55598"/>
                      </a:lnTo>
                      <a:lnTo>
                        <a:pt x="253298" y="25160"/>
                      </a:lnTo>
                      <a:lnTo>
                        <a:pt x="362584" y="103222"/>
                      </a:lnTo>
                      <a:lnTo>
                        <a:pt x="446108" y="183532"/>
                      </a:lnTo>
                      <a:lnTo>
                        <a:pt x="441960" y="187042"/>
                      </a:lnTo>
                      <a:lnTo>
                        <a:pt x="426720" y="308962"/>
                      </a:lnTo>
                      <a:lnTo>
                        <a:pt x="369404" y="381910"/>
                      </a:lnTo>
                      <a:lnTo>
                        <a:pt x="318136" y="322298"/>
                      </a:lnTo>
                      <a:lnTo>
                        <a:pt x="264160" y="341346"/>
                      </a:lnTo>
                      <a:lnTo>
                        <a:pt x="257810" y="287372"/>
                      </a:lnTo>
                      <a:lnTo>
                        <a:pt x="200660" y="287372"/>
                      </a:lnTo>
                      <a:lnTo>
                        <a:pt x="168910" y="290546"/>
                      </a:lnTo>
                      <a:lnTo>
                        <a:pt x="99060" y="350872"/>
                      </a:lnTo>
                      <a:lnTo>
                        <a:pt x="25948" y="336946"/>
                      </a:lnTo>
                      <a:lnTo>
                        <a:pt x="60960" y="202282"/>
                      </a:lnTo>
                      <a:lnTo>
                        <a:pt x="60960" y="171802"/>
                      </a:lnTo>
                      <a:lnTo>
                        <a:pt x="22860" y="148942"/>
                      </a:lnTo>
                      <a:lnTo>
                        <a:pt x="0" y="103222"/>
                      </a:lnTo>
                      <a:lnTo>
                        <a:pt x="68580" y="11782"/>
                      </a:lnTo>
                      <a:lnTo>
                        <a:pt x="67886" y="0"/>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47" name="フリーフォーム: 図形 46">
                  <a:extLst>
                    <a:ext uri="{FF2B5EF4-FFF2-40B4-BE49-F238E27FC236}">
                      <a16:creationId xmlns:a16="http://schemas.microsoft.com/office/drawing/2014/main" id="{3E8FFDE5-FCBF-8A45-0ADC-54A62872409B}"/>
                    </a:ext>
                  </a:extLst>
                </p:cNvPr>
                <p:cNvSpPr/>
                <p:nvPr/>
              </p:nvSpPr>
              <p:spPr>
                <a:xfrm>
                  <a:off x="32249150" y="23920450"/>
                  <a:ext cx="444294" cy="463550"/>
                </a:xfrm>
                <a:custGeom>
                  <a:avLst/>
                  <a:gdLst>
                    <a:gd name="connsiteX0" fmla="*/ 275550 w 444294"/>
                    <a:gd name="connsiteY0" fmla="*/ 0 h 463550"/>
                    <a:gd name="connsiteX1" fmla="*/ 332700 w 444294"/>
                    <a:gd name="connsiteY1" fmla="*/ 0 h 463550"/>
                    <a:gd name="connsiteX2" fmla="*/ 339050 w 444294"/>
                    <a:gd name="connsiteY2" fmla="*/ 53974 h 463550"/>
                    <a:gd name="connsiteX3" fmla="*/ 393026 w 444294"/>
                    <a:gd name="connsiteY3" fmla="*/ 34926 h 463550"/>
                    <a:gd name="connsiteX4" fmla="*/ 444294 w 444294"/>
                    <a:gd name="connsiteY4" fmla="*/ 94538 h 463550"/>
                    <a:gd name="connsiteX5" fmla="*/ 417790 w 444294"/>
                    <a:gd name="connsiteY5" fmla="*/ 128270 h 463550"/>
                    <a:gd name="connsiteX6" fmla="*/ 387310 w 444294"/>
                    <a:gd name="connsiteY6" fmla="*/ 356870 h 463550"/>
                    <a:gd name="connsiteX7" fmla="*/ 398274 w 444294"/>
                    <a:gd name="connsiteY7" fmla="*/ 389764 h 463550"/>
                    <a:gd name="connsiteX8" fmla="*/ 339050 w 444294"/>
                    <a:gd name="connsiteY8" fmla="*/ 403226 h 463550"/>
                    <a:gd name="connsiteX9" fmla="*/ 310474 w 444294"/>
                    <a:gd name="connsiteY9" fmla="*/ 463550 h 463550"/>
                    <a:gd name="connsiteX10" fmla="*/ 259674 w 444294"/>
                    <a:gd name="connsiteY10" fmla="*/ 460374 h 463550"/>
                    <a:gd name="connsiteX11" fmla="*/ 196174 w 444294"/>
                    <a:gd name="connsiteY11" fmla="*/ 400050 h 463550"/>
                    <a:gd name="connsiteX12" fmla="*/ 139026 w 444294"/>
                    <a:gd name="connsiteY12" fmla="*/ 396874 h 463550"/>
                    <a:gd name="connsiteX13" fmla="*/ 88226 w 444294"/>
                    <a:gd name="connsiteY13" fmla="*/ 365126 h 463550"/>
                    <a:gd name="connsiteX14" fmla="*/ 0 w 444294"/>
                    <a:gd name="connsiteY14" fmla="*/ 368654 h 463550"/>
                    <a:gd name="connsiteX15" fmla="*/ 36790 w 444294"/>
                    <a:gd name="connsiteY15" fmla="*/ 295910 h 463550"/>
                    <a:gd name="connsiteX16" fmla="*/ 100838 w 444294"/>
                    <a:gd name="connsiteY16" fmla="*/ 49574 h 463550"/>
                    <a:gd name="connsiteX17" fmla="*/ 173950 w 444294"/>
                    <a:gd name="connsiteY17" fmla="*/ 63500 h 463550"/>
                    <a:gd name="connsiteX18" fmla="*/ 243800 w 444294"/>
                    <a:gd name="connsiteY18" fmla="*/ 3174 h 463550"/>
                    <a:gd name="connsiteX19" fmla="*/ 275550 w 444294"/>
                    <a:gd name="connsiteY19" fmla="*/ 0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4294" h="463550">
                      <a:moveTo>
                        <a:pt x="275550" y="0"/>
                      </a:moveTo>
                      <a:lnTo>
                        <a:pt x="332700" y="0"/>
                      </a:lnTo>
                      <a:lnTo>
                        <a:pt x="339050" y="53974"/>
                      </a:lnTo>
                      <a:lnTo>
                        <a:pt x="393026" y="34926"/>
                      </a:lnTo>
                      <a:lnTo>
                        <a:pt x="444294" y="94538"/>
                      </a:lnTo>
                      <a:lnTo>
                        <a:pt x="417790" y="128270"/>
                      </a:lnTo>
                      <a:lnTo>
                        <a:pt x="387310" y="356870"/>
                      </a:lnTo>
                      <a:lnTo>
                        <a:pt x="398274" y="389764"/>
                      </a:lnTo>
                      <a:lnTo>
                        <a:pt x="339050" y="403226"/>
                      </a:lnTo>
                      <a:lnTo>
                        <a:pt x="310474" y="463550"/>
                      </a:lnTo>
                      <a:lnTo>
                        <a:pt x="259674" y="460374"/>
                      </a:lnTo>
                      <a:lnTo>
                        <a:pt x="196174" y="400050"/>
                      </a:lnTo>
                      <a:lnTo>
                        <a:pt x="139026" y="396874"/>
                      </a:lnTo>
                      <a:lnTo>
                        <a:pt x="88226" y="365126"/>
                      </a:lnTo>
                      <a:lnTo>
                        <a:pt x="0" y="368654"/>
                      </a:lnTo>
                      <a:lnTo>
                        <a:pt x="36790" y="295910"/>
                      </a:lnTo>
                      <a:lnTo>
                        <a:pt x="100838" y="49574"/>
                      </a:lnTo>
                      <a:lnTo>
                        <a:pt x="173950" y="63500"/>
                      </a:lnTo>
                      <a:lnTo>
                        <a:pt x="243800" y="3174"/>
                      </a:lnTo>
                      <a:lnTo>
                        <a:pt x="275550" y="0"/>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48" name="フリーフォーム: 図形 47">
                  <a:extLst>
                    <a:ext uri="{FF2B5EF4-FFF2-40B4-BE49-F238E27FC236}">
                      <a16:creationId xmlns:a16="http://schemas.microsoft.com/office/drawing/2014/main" id="{D18B1705-0F0A-81EA-55D0-184417788C56}"/>
                    </a:ext>
                  </a:extLst>
                </p:cNvPr>
                <p:cNvSpPr/>
                <p:nvPr/>
              </p:nvSpPr>
              <p:spPr>
                <a:xfrm>
                  <a:off x="32427864" y="22721888"/>
                  <a:ext cx="841056" cy="894518"/>
                </a:xfrm>
                <a:custGeom>
                  <a:avLst/>
                  <a:gdLst>
                    <a:gd name="connsiteX0" fmla="*/ 795336 w 841056"/>
                    <a:gd name="connsiteY0" fmla="*/ 133350 h 894518"/>
                    <a:gd name="connsiteX1" fmla="*/ 828674 w 841056"/>
                    <a:gd name="connsiteY1" fmla="*/ 176212 h 894518"/>
                    <a:gd name="connsiteX2" fmla="*/ 814386 w 841056"/>
                    <a:gd name="connsiteY2" fmla="*/ 238124 h 894518"/>
                    <a:gd name="connsiteX3" fmla="*/ 814386 w 841056"/>
                    <a:gd name="connsiteY3" fmla="*/ 285750 h 894518"/>
                    <a:gd name="connsiteX4" fmla="*/ 709612 w 841056"/>
                    <a:gd name="connsiteY4" fmla="*/ 328612 h 894518"/>
                    <a:gd name="connsiteX5" fmla="*/ 628648 w 841056"/>
                    <a:gd name="connsiteY5" fmla="*/ 319088 h 894518"/>
                    <a:gd name="connsiteX6" fmla="*/ 566736 w 841056"/>
                    <a:gd name="connsiteY6" fmla="*/ 366712 h 894518"/>
                    <a:gd name="connsiteX7" fmla="*/ 523874 w 841056"/>
                    <a:gd name="connsiteY7" fmla="*/ 366712 h 894518"/>
                    <a:gd name="connsiteX8" fmla="*/ 452436 w 841056"/>
                    <a:gd name="connsiteY8" fmla="*/ 257176 h 894518"/>
                    <a:gd name="connsiteX9" fmla="*/ 528636 w 841056"/>
                    <a:gd name="connsiteY9" fmla="*/ 233362 h 894518"/>
                    <a:gd name="connsiteX10" fmla="*/ 571500 w 841056"/>
                    <a:gd name="connsiteY10" fmla="*/ 204788 h 894518"/>
                    <a:gd name="connsiteX11" fmla="*/ 628648 w 841056"/>
                    <a:gd name="connsiteY11" fmla="*/ 176212 h 894518"/>
                    <a:gd name="connsiteX12" fmla="*/ 681036 w 841056"/>
                    <a:gd name="connsiteY12" fmla="*/ 233362 h 894518"/>
                    <a:gd name="connsiteX13" fmla="*/ 742948 w 841056"/>
                    <a:gd name="connsiteY13" fmla="*/ 233362 h 894518"/>
                    <a:gd name="connsiteX14" fmla="*/ 204786 w 841056"/>
                    <a:gd name="connsiteY14" fmla="*/ 0 h 894518"/>
                    <a:gd name="connsiteX15" fmla="*/ 238124 w 841056"/>
                    <a:gd name="connsiteY15" fmla="*/ 90488 h 894518"/>
                    <a:gd name="connsiteX16" fmla="*/ 333374 w 841056"/>
                    <a:gd name="connsiteY16" fmla="*/ 76200 h 894518"/>
                    <a:gd name="connsiteX17" fmla="*/ 368672 w 841056"/>
                    <a:gd name="connsiteY17" fmla="*/ 108782 h 894518"/>
                    <a:gd name="connsiteX18" fmla="*/ 330516 w 841056"/>
                    <a:gd name="connsiteY18" fmla="*/ 191452 h 894518"/>
                    <a:gd name="connsiteX19" fmla="*/ 376236 w 841056"/>
                    <a:gd name="connsiteY19" fmla="*/ 244792 h 894518"/>
                    <a:gd name="connsiteX20" fmla="*/ 330516 w 841056"/>
                    <a:gd name="connsiteY20" fmla="*/ 336232 h 894518"/>
                    <a:gd name="connsiteX21" fmla="*/ 277176 w 841056"/>
                    <a:gd name="connsiteY21" fmla="*/ 328612 h 894518"/>
                    <a:gd name="connsiteX22" fmla="*/ 269556 w 841056"/>
                    <a:gd name="connsiteY22" fmla="*/ 450532 h 894518"/>
                    <a:gd name="connsiteX23" fmla="*/ 261936 w 841056"/>
                    <a:gd name="connsiteY23" fmla="*/ 488632 h 894518"/>
                    <a:gd name="connsiteX24" fmla="*/ 406716 w 841056"/>
                    <a:gd name="connsiteY24" fmla="*/ 511492 h 894518"/>
                    <a:gd name="connsiteX25" fmla="*/ 429576 w 841056"/>
                    <a:gd name="connsiteY25" fmla="*/ 450532 h 894518"/>
                    <a:gd name="connsiteX26" fmla="*/ 513396 w 841056"/>
                    <a:gd name="connsiteY26" fmla="*/ 450532 h 894518"/>
                    <a:gd name="connsiteX27" fmla="*/ 513396 w 841056"/>
                    <a:gd name="connsiteY27" fmla="*/ 503872 h 894518"/>
                    <a:gd name="connsiteX28" fmla="*/ 559116 w 841056"/>
                    <a:gd name="connsiteY28" fmla="*/ 511492 h 894518"/>
                    <a:gd name="connsiteX29" fmla="*/ 566736 w 841056"/>
                    <a:gd name="connsiteY29" fmla="*/ 557212 h 894518"/>
                    <a:gd name="connsiteX30" fmla="*/ 635316 w 841056"/>
                    <a:gd name="connsiteY30" fmla="*/ 580072 h 894518"/>
                    <a:gd name="connsiteX31" fmla="*/ 673416 w 841056"/>
                    <a:gd name="connsiteY31" fmla="*/ 526732 h 894518"/>
                    <a:gd name="connsiteX32" fmla="*/ 764856 w 841056"/>
                    <a:gd name="connsiteY32" fmla="*/ 389572 h 894518"/>
                    <a:gd name="connsiteX33" fmla="*/ 841056 w 841056"/>
                    <a:gd name="connsiteY33" fmla="*/ 381952 h 894518"/>
                    <a:gd name="connsiteX34" fmla="*/ 826040 w 841056"/>
                    <a:gd name="connsiteY34" fmla="*/ 892492 h 894518"/>
                    <a:gd name="connsiteX35" fmla="*/ 642936 w 841056"/>
                    <a:gd name="connsiteY35" fmla="*/ 892492 h 894518"/>
                    <a:gd name="connsiteX36" fmla="*/ 641518 w 841056"/>
                    <a:gd name="connsiteY36" fmla="*/ 894518 h 894518"/>
                    <a:gd name="connsiteX37" fmla="*/ 614360 w 841056"/>
                    <a:gd name="connsiteY37" fmla="*/ 823912 h 894518"/>
                    <a:gd name="connsiteX38" fmla="*/ 538160 w 841056"/>
                    <a:gd name="connsiteY38" fmla="*/ 819150 h 894518"/>
                    <a:gd name="connsiteX39" fmla="*/ 519112 w 841056"/>
                    <a:gd name="connsiteY39" fmla="*/ 781050 h 894518"/>
                    <a:gd name="connsiteX40" fmla="*/ 447674 w 841056"/>
                    <a:gd name="connsiteY40" fmla="*/ 781050 h 894518"/>
                    <a:gd name="connsiteX41" fmla="*/ 414336 w 841056"/>
                    <a:gd name="connsiteY41" fmla="*/ 695324 h 894518"/>
                    <a:gd name="connsiteX42" fmla="*/ 238124 w 841056"/>
                    <a:gd name="connsiteY42" fmla="*/ 671512 h 894518"/>
                    <a:gd name="connsiteX43" fmla="*/ 242886 w 841056"/>
                    <a:gd name="connsiteY43" fmla="*/ 581024 h 894518"/>
                    <a:gd name="connsiteX44" fmla="*/ 190500 w 841056"/>
                    <a:gd name="connsiteY44" fmla="*/ 552450 h 894518"/>
                    <a:gd name="connsiteX45" fmla="*/ 147636 w 841056"/>
                    <a:gd name="connsiteY45" fmla="*/ 476250 h 894518"/>
                    <a:gd name="connsiteX46" fmla="*/ 0 w 841056"/>
                    <a:gd name="connsiteY46" fmla="*/ 314324 h 894518"/>
                    <a:gd name="connsiteX47" fmla="*/ 19048 w 841056"/>
                    <a:gd name="connsiteY47" fmla="*/ 242888 h 894518"/>
                    <a:gd name="connsiteX48" fmla="*/ 42860 w 841056"/>
                    <a:gd name="connsiteY48" fmla="*/ 123824 h 894518"/>
                    <a:gd name="connsiteX49" fmla="*/ 109536 w 841056"/>
                    <a:gd name="connsiteY49" fmla="*/ 4762 h 89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41056" h="894518">
                      <a:moveTo>
                        <a:pt x="795336" y="133350"/>
                      </a:moveTo>
                      <a:lnTo>
                        <a:pt x="828674" y="176212"/>
                      </a:lnTo>
                      <a:lnTo>
                        <a:pt x="814386" y="238124"/>
                      </a:lnTo>
                      <a:lnTo>
                        <a:pt x="814386" y="285750"/>
                      </a:lnTo>
                      <a:lnTo>
                        <a:pt x="709612" y="328612"/>
                      </a:lnTo>
                      <a:lnTo>
                        <a:pt x="628648" y="319088"/>
                      </a:lnTo>
                      <a:lnTo>
                        <a:pt x="566736" y="366712"/>
                      </a:lnTo>
                      <a:lnTo>
                        <a:pt x="523874" y="366712"/>
                      </a:lnTo>
                      <a:lnTo>
                        <a:pt x="452436" y="257176"/>
                      </a:lnTo>
                      <a:lnTo>
                        <a:pt x="528636" y="233362"/>
                      </a:lnTo>
                      <a:lnTo>
                        <a:pt x="571500" y="204788"/>
                      </a:lnTo>
                      <a:lnTo>
                        <a:pt x="628648" y="176212"/>
                      </a:lnTo>
                      <a:lnTo>
                        <a:pt x="681036" y="233362"/>
                      </a:lnTo>
                      <a:lnTo>
                        <a:pt x="742948" y="233362"/>
                      </a:lnTo>
                      <a:close/>
                      <a:moveTo>
                        <a:pt x="204786" y="0"/>
                      </a:moveTo>
                      <a:lnTo>
                        <a:pt x="238124" y="90488"/>
                      </a:lnTo>
                      <a:lnTo>
                        <a:pt x="333374" y="76200"/>
                      </a:lnTo>
                      <a:lnTo>
                        <a:pt x="368672" y="108782"/>
                      </a:lnTo>
                      <a:lnTo>
                        <a:pt x="330516" y="191452"/>
                      </a:lnTo>
                      <a:lnTo>
                        <a:pt x="376236" y="244792"/>
                      </a:lnTo>
                      <a:lnTo>
                        <a:pt x="330516" y="336232"/>
                      </a:lnTo>
                      <a:lnTo>
                        <a:pt x="277176" y="328612"/>
                      </a:lnTo>
                      <a:lnTo>
                        <a:pt x="269556" y="450532"/>
                      </a:lnTo>
                      <a:lnTo>
                        <a:pt x="261936" y="488632"/>
                      </a:lnTo>
                      <a:lnTo>
                        <a:pt x="406716" y="511492"/>
                      </a:lnTo>
                      <a:lnTo>
                        <a:pt x="429576" y="450532"/>
                      </a:lnTo>
                      <a:lnTo>
                        <a:pt x="513396" y="450532"/>
                      </a:lnTo>
                      <a:lnTo>
                        <a:pt x="513396" y="503872"/>
                      </a:lnTo>
                      <a:lnTo>
                        <a:pt x="559116" y="511492"/>
                      </a:lnTo>
                      <a:lnTo>
                        <a:pt x="566736" y="557212"/>
                      </a:lnTo>
                      <a:lnTo>
                        <a:pt x="635316" y="580072"/>
                      </a:lnTo>
                      <a:lnTo>
                        <a:pt x="673416" y="526732"/>
                      </a:lnTo>
                      <a:lnTo>
                        <a:pt x="764856" y="389572"/>
                      </a:lnTo>
                      <a:lnTo>
                        <a:pt x="841056" y="381952"/>
                      </a:lnTo>
                      <a:lnTo>
                        <a:pt x="826040" y="892492"/>
                      </a:lnTo>
                      <a:lnTo>
                        <a:pt x="642936" y="892492"/>
                      </a:lnTo>
                      <a:lnTo>
                        <a:pt x="641518" y="894518"/>
                      </a:lnTo>
                      <a:lnTo>
                        <a:pt x="614360" y="823912"/>
                      </a:lnTo>
                      <a:lnTo>
                        <a:pt x="538160" y="819150"/>
                      </a:lnTo>
                      <a:lnTo>
                        <a:pt x="519112" y="781050"/>
                      </a:lnTo>
                      <a:lnTo>
                        <a:pt x="447674" y="781050"/>
                      </a:lnTo>
                      <a:lnTo>
                        <a:pt x="414336" y="695324"/>
                      </a:lnTo>
                      <a:lnTo>
                        <a:pt x="238124" y="671512"/>
                      </a:lnTo>
                      <a:lnTo>
                        <a:pt x="242886" y="581024"/>
                      </a:lnTo>
                      <a:lnTo>
                        <a:pt x="190500" y="552450"/>
                      </a:lnTo>
                      <a:lnTo>
                        <a:pt x="147636" y="476250"/>
                      </a:lnTo>
                      <a:lnTo>
                        <a:pt x="0" y="314324"/>
                      </a:lnTo>
                      <a:lnTo>
                        <a:pt x="19048" y="242888"/>
                      </a:lnTo>
                      <a:lnTo>
                        <a:pt x="42860" y="123824"/>
                      </a:lnTo>
                      <a:lnTo>
                        <a:pt x="109536" y="4762"/>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grpSp>
          <p:sp>
            <p:nvSpPr>
              <p:cNvPr id="29" name="フリーフォーム: 図形 28">
                <a:extLst>
                  <a:ext uri="{FF2B5EF4-FFF2-40B4-BE49-F238E27FC236}">
                    <a16:creationId xmlns:a16="http://schemas.microsoft.com/office/drawing/2014/main" id="{CD4C827C-A8CE-7F9D-D200-62CAC8AEB17E}"/>
                  </a:ext>
                </a:extLst>
              </p:cNvPr>
              <p:cNvSpPr/>
              <p:nvPr/>
            </p:nvSpPr>
            <p:spPr>
              <a:xfrm>
                <a:off x="30813374" y="21419820"/>
                <a:ext cx="3390900" cy="5608320"/>
              </a:xfrm>
              <a:custGeom>
                <a:avLst/>
                <a:gdLst>
                  <a:gd name="connsiteX0" fmla="*/ 2407920 w 3390900"/>
                  <a:gd name="connsiteY0" fmla="*/ 1435418 h 5608320"/>
                  <a:gd name="connsiteX1" fmla="*/ 2441258 w 3390900"/>
                  <a:gd name="connsiteY1" fmla="*/ 1478280 h 5608320"/>
                  <a:gd name="connsiteX2" fmla="*/ 2426970 w 3390900"/>
                  <a:gd name="connsiteY2" fmla="*/ 1540192 h 5608320"/>
                  <a:gd name="connsiteX3" fmla="*/ 2426970 w 3390900"/>
                  <a:gd name="connsiteY3" fmla="*/ 1587818 h 5608320"/>
                  <a:gd name="connsiteX4" fmla="*/ 2322196 w 3390900"/>
                  <a:gd name="connsiteY4" fmla="*/ 1630680 h 5608320"/>
                  <a:gd name="connsiteX5" fmla="*/ 2241232 w 3390900"/>
                  <a:gd name="connsiteY5" fmla="*/ 1621156 h 5608320"/>
                  <a:gd name="connsiteX6" fmla="*/ 2179320 w 3390900"/>
                  <a:gd name="connsiteY6" fmla="*/ 1668780 h 5608320"/>
                  <a:gd name="connsiteX7" fmla="*/ 2136458 w 3390900"/>
                  <a:gd name="connsiteY7" fmla="*/ 1668780 h 5608320"/>
                  <a:gd name="connsiteX8" fmla="*/ 2065020 w 3390900"/>
                  <a:gd name="connsiteY8" fmla="*/ 1559244 h 5608320"/>
                  <a:gd name="connsiteX9" fmla="*/ 2141220 w 3390900"/>
                  <a:gd name="connsiteY9" fmla="*/ 1535430 h 5608320"/>
                  <a:gd name="connsiteX10" fmla="*/ 2184084 w 3390900"/>
                  <a:gd name="connsiteY10" fmla="*/ 1506856 h 5608320"/>
                  <a:gd name="connsiteX11" fmla="*/ 2241232 w 3390900"/>
                  <a:gd name="connsiteY11" fmla="*/ 1478280 h 5608320"/>
                  <a:gd name="connsiteX12" fmla="*/ 2293620 w 3390900"/>
                  <a:gd name="connsiteY12" fmla="*/ 1535430 h 5608320"/>
                  <a:gd name="connsiteX13" fmla="*/ 2355532 w 3390900"/>
                  <a:gd name="connsiteY13" fmla="*/ 1535430 h 5608320"/>
                  <a:gd name="connsiteX14" fmla="*/ 3124200 w 3390900"/>
                  <a:gd name="connsiteY14" fmla="*/ 0 h 5608320"/>
                  <a:gd name="connsiteX15" fmla="*/ 3284220 w 3390900"/>
                  <a:gd name="connsiteY15" fmla="*/ 22860 h 5608320"/>
                  <a:gd name="connsiteX16" fmla="*/ 3360420 w 3390900"/>
                  <a:gd name="connsiteY16" fmla="*/ 91440 h 5608320"/>
                  <a:gd name="connsiteX17" fmla="*/ 3360420 w 3390900"/>
                  <a:gd name="connsiteY17" fmla="*/ 152400 h 5608320"/>
                  <a:gd name="connsiteX18" fmla="*/ 3329940 w 3390900"/>
                  <a:gd name="connsiteY18" fmla="*/ 220980 h 5608320"/>
                  <a:gd name="connsiteX19" fmla="*/ 3390900 w 3390900"/>
                  <a:gd name="connsiteY19" fmla="*/ 320040 h 5608320"/>
                  <a:gd name="connsiteX20" fmla="*/ 3390900 w 3390900"/>
                  <a:gd name="connsiteY20" fmla="*/ 358140 h 5608320"/>
                  <a:gd name="connsiteX21" fmla="*/ 3261360 w 3390900"/>
                  <a:gd name="connsiteY21" fmla="*/ 396240 h 5608320"/>
                  <a:gd name="connsiteX22" fmla="*/ 3200400 w 3390900"/>
                  <a:gd name="connsiteY22" fmla="*/ 365760 h 5608320"/>
                  <a:gd name="connsiteX23" fmla="*/ 3124200 w 3390900"/>
                  <a:gd name="connsiteY23" fmla="*/ 365760 h 5608320"/>
                  <a:gd name="connsiteX24" fmla="*/ 3048000 w 3390900"/>
                  <a:gd name="connsiteY24" fmla="*/ 441960 h 5608320"/>
                  <a:gd name="connsiteX25" fmla="*/ 3025140 w 3390900"/>
                  <a:gd name="connsiteY25" fmla="*/ 647700 h 5608320"/>
                  <a:gd name="connsiteX26" fmla="*/ 3055620 w 3390900"/>
                  <a:gd name="connsiteY26" fmla="*/ 685800 h 5608320"/>
                  <a:gd name="connsiteX27" fmla="*/ 3101340 w 3390900"/>
                  <a:gd name="connsiteY27" fmla="*/ 723900 h 5608320"/>
                  <a:gd name="connsiteX28" fmla="*/ 3101340 w 3390900"/>
                  <a:gd name="connsiteY28" fmla="*/ 800100 h 5608320"/>
                  <a:gd name="connsiteX29" fmla="*/ 3032760 w 3390900"/>
                  <a:gd name="connsiteY29" fmla="*/ 883920 h 5608320"/>
                  <a:gd name="connsiteX30" fmla="*/ 2956560 w 3390900"/>
                  <a:gd name="connsiteY30" fmla="*/ 914400 h 5608320"/>
                  <a:gd name="connsiteX31" fmla="*/ 2758440 w 3390900"/>
                  <a:gd name="connsiteY31" fmla="*/ 906780 h 5608320"/>
                  <a:gd name="connsiteX32" fmla="*/ 2560320 w 3390900"/>
                  <a:gd name="connsiteY32" fmla="*/ 975360 h 5608320"/>
                  <a:gd name="connsiteX33" fmla="*/ 2567940 w 3390900"/>
                  <a:gd name="connsiteY33" fmla="*/ 1089660 h 5608320"/>
                  <a:gd name="connsiteX34" fmla="*/ 2484120 w 3390900"/>
                  <a:gd name="connsiteY34" fmla="*/ 1257300 h 5608320"/>
                  <a:gd name="connsiteX35" fmla="*/ 2354580 w 3390900"/>
                  <a:gd name="connsiteY35" fmla="*/ 1310640 h 5608320"/>
                  <a:gd name="connsiteX36" fmla="*/ 2301240 w 3390900"/>
                  <a:gd name="connsiteY36" fmla="*/ 1333500 h 5608320"/>
                  <a:gd name="connsiteX37" fmla="*/ 2247900 w 3390900"/>
                  <a:gd name="connsiteY37" fmla="*/ 1264920 h 5608320"/>
                  <a:gd name="connsiteX38" fmla="*/ 2148840 w 3390900"/>
                  <a:gd name="connsiteY38" fmla="*/ 1234440 h 5608320"/>
                  <a:gd name="connsiteX39" fmla="*/ 2133600 w 3390900"/>
                  <a:gd name="connsiteY39" fmla="*/ 1173480 h 5608320"/>
                  <a:gd name="connsiteX40" fmla="*/ 2034540 w 3390900"/>
                  <a:gd name="connsiteY40" fmla="*/ 1226820 h 5608320"/>
                  <a:gd name="connsiteX41" fmla="*/ 2034540 w 3390900"/>
                  <a:gd name="connsiteY41" fmla="*/ 1295400 h 5608320"/>
                  <a:gd name="connsiteX42" fmla="*/ 1943100 w 3390900"/>
                  <a:gd name="connsiteY42" fmla="*/ 1493520 h 5608320"/>
                  <a:gd name="connsiteX43" fmla="*/ 1988820 w 3390900"/>
                  <a:gd name="connsiteY43" fmla="*/ 1546860 h 5608320"/>
                  <a:gd name="connsiteX44" fmla="*/ 1943100 w 3390900"/>
                  <a:gd name="connsiteY44" fmla="*/ 1638300 h 5608320"/>
                  <a:gd name="connsiteX45" fmla="*/ 1889760 w 3390900"/>
                  <a:gd name="connsiteY45" fmla="*/ 1630680 h 5608320"/>
                  <a:gd name="connsiteX46" fmla="*/ 1882140 w 3390900"/>
                  <a:gd name="connsiteY46" fmla="*/ 1752600 h 5608320"/>
                  <a:gd name="connsiteX47" fmla="*/ 1874520 w 3390900"/>
                  <a:gd name="connsiteY47" fmla="*/ 1790700 h 5608320"/>
                  <a:gd name="connsiteX48" fmla="*/ 2019300 w 3390900"/>
                  <a:gd name="connsiteY48" fmla="*/ 1813560 h 5608320"/>
                  <a:gd name="connsiteX49" fmla="*/ 2042160 w 3390900"/>
                  <a:gd name="connsiteY49" fmla="*/ 1752600 h 5608320"/>
                  <a:gd name="connsiteX50" fmla="*/ 2125980 w 3390900"/>
                  <a:gd name="connsiteY50" fmla="*/ 1752600 h 5608320"/>
                  <a:gd name="connsiteX51" fmla="*/ 2125980 w 3390900"/>
                  <a:gd name="connsiteY51" fmla="*/ 1805940 h 5608320"/>
                  <a:gd name="connsiteX52" fmla="*/ 2171700 w 3390900"/>
                  <a:gd name="connsiteY52" fmla="*/ 1813560 h 5608320"/>
                  <a:gd name="connsiteX53" fmla="*/ 2179320 w 3390900"/>
                  <a:gd name="connsiteY53" fmla="*/ 1859280 h 5608320"/>
                  <a:gd name="connsiteX54" fmla="*/ 2247900 w 3390900"/>
                  <a:gd name="connsiteY54" fmla="*/ 1882140 h 5608320"/>
                  <a:gd name="connsiteX55" fmla="*/ 2286000 w 3390900"/>
                  <a:gd name="connsiteY55" fmla="*/ 1828800 h 5608320"/>
                  <a:gd name="connsiteX56" fmla="*/ 2377440 w 3390900"/>
                  <a:gd name="connsiteY56" fmla="*/ 1691640 h 5608320"/>
                  <a:gd name="connsiteX57" fmla="*/ 2453640 w 3390900"/>
                  <a:gd name="connsiteY57" fmla="*/ 1684020 h 5608320"/>
                  <a:gd name="connsiteX58" fmla="*/ 2438624 w 3390900"/>
                  <a:gd name="connsiteY58" fmla="*/ 2194560 h 5608320"/>
                  <a:gd name="connsiteX59" fmla="*/ 2255520 w 3390900"/>
                  <a:gd name="connsiteY59" fmla="*/ 2194560 h 5608320"/>
                  <a:gd name="connsiteX60" fmla="*/ 2202180 w 3390900"/>
                  <a:gd name="connsiteY60" fmla="*/ 2270760 h 5608320"/>
                  <a:gd name="connsiteX61" fmla="*/ 2141220 w 3390900"/>
                  <a:gd name="connsiteY61" fmla="*/ 2225040 h 5608320"/>
                  <a:gd name="connsiteX62" fmla="*/ 2049780 w 3390900"/>
                  <a:gd name="connsiteY62" fmla="*/ 2270760 h 5608320"/>
                  <a:gd name="connsiteX63" fmla="*/ 2049780 w 3390900"/>
                  <a:gd name="connsiteY63" fmla="*/ 2316480 h 5608320"/>
                  <a:gd name="connsiteX64" fmla="*/ 1950720 w 3390900"/>
                  <a:gd name="connsiteY64" fmla="*/ 2400300 h 5608320"/>
                  <a:gd name="connsiteX65" fmla="*/ 1935480 w 3390900"/>
                  <a:gd name="connsiteY65" fmla="*/ 2522220 h 5608320"/>
                  <a:gd name="connsiteX66" fmla="*/ 1851660 w 3390900"/>
                  <a:gd name="connsiteY66" fmla="*/ 2628900 h 5608320"/>
                  <a:gd name="connsiteX67" fmla="*/ 1821180 w 3390900"/>
                  <a:gd name="connsiteY67" fmla="*/ 2857500 h 5608320"/>
                  <a:gd name="connsiteX68" fmla="*/ 1844040 w 3390900"/>
                  <a:gd name="connsiteY68" fmla="*/ 2926080 h 5608320"/>
                  <a:gd name="connsiteX69" fmla="*/ 1828800 w 3390900"/>
                  <a:gd name="connsiteY69" fmla="*/ 3025140 h 5608320"/>
                  <a:gd name="connsiteX70" fmla="*/ 1668780 w 3390900"/>
                  <a:gd name="connsiteY70" fmla="*/ 3101340 h 5608320"/>
                  <a:gd name="connsiteX71" fmla="*/ 1668780 w 3390900"/>
                  <a:gd name="connsiteY71" fmla="*/ 3154680 h 5608320"/>
                  <a:gd name="connsiteX72" fmla="*/ 1699260 w 3390900"/>
                  <a:gd name="connsiteY72" fmla="*/ 3223260 h 5608320"/>
                  <a:gd name="connsiteX73" fmla="*/ 1714500 w 3390900"/>
                  <a:gd name="connsiteY73" fmla="*/ 3314700 h 5608320"/>
                  <a:gd name="connsiteX74" fmla="*/ 1722120 w 3390900"/>
                  <a:gd name="connsiteY74" fmla="*/ 3375660 h 5608320"/>
                  <a:gd name="connsiteX75" fmla="*/ 1630680 w 3390900"/>
                  <a:gd name="connsiteY75" fmla="*/ 3497580 h 5608320"/>
                  <a:gd name="connsiteX76" fmla="*/ 1638300 w 3390900"/>
                  <a:gd name="connsiteY76" fmla="*/ 3680460 h 5608320"/>
                  <a:gd name="connsiteX77" fmla="*/ 1699260 w 3390900"/>
                  <a:gd name="connsiteY77" fmla="*/ 3741420 h 5608320"/>
                  <a:gd name="connsiteX78" fmla="*/ 1714500 w 3390900"/>
                  <a:gd name="connsiteY78" fmla="*/ 3855720 h 5608320"/>
                  <a:gd name="connsiteX79" fmla="*/ 1676400 w 3390900"/>
                  <a:gd name="connsiteY79" fmla="*/ 3886200 h 5608320"/>
                  <a:gd name="connsiteX80" fmla="*/ 1653540 w 3390900"/>
                  <a:gd name="connsiteY80" fmla="*/ 4191000 h 5608320"/>
                  <a:gd name="connsiteX81" fmla="*/ 1592580 w 3390900"/>
                  <a:gd name="connsiteY81" fmla="*/ 4251960 h 5608320"/>
                  <a:gd name="connsiteX82" fmla="*/ 1592580 w 3390900"/>
                  <a:gd name="connsiteY82" fmla="*/ 4312920 h 5608320"/>
                  <a:gd name="connsiteX83" fmla="*/ 1668780 w 3390900"/>
                  <a:gd name="connsiteY83" fmla="*/ 4328160 h 5608320"/>
                  <a:gd name="connsiteX84" fmla="*/ 1684020 w 3390900"/>
                  <a:gd name="connsiteY84" fmla="*/ 4511040 h 5608320"/>
                  <a:gd name="connsiteX85" fmla="*/ 1638300 w 3390900"/>
                  <a:gd name="connsiteY85" fmla="*/ 4556760 h 5608320"/>
                  <a:gd name="connsiteX86" fmla="*/ 1653540 w 3390900"/>
                  <a:gd name="connsiteY86" fmla="*/ 4724400 h 5608320"/>
                  <a:gd name="connsiteX87" fmla="*/ 1665776 w 3390900"/>
                  <a:gd name="connsiteY87" fmla="*/ 4726148 h 5608320"/>
                  <a:gd name="connsiteX88" fmla="*/ 1661160 w 3390900"/>
                  <a:gd name="connsiteY88" fmla="*/ 4739640 h 5608320"/>
                  <a:gd name="connsiteX89" fmla="*/ 1729740 w 3390900"/>
                  <a:gd name="connsiteY89" fmla="*/ 4846320 h 5608320"/>
                  <a:gd name="connsiteX90" fmla="*/ 1790700 w 3390900"/>
                  <a:gd name="connsiteY90" fmla="*/ 4869180 h 5608320"/>
                  <a:gd name="connsiteX91" fmla="*/ 1836420 w 3390900"/>
                  <a:gd name="connsiteY91" fmla="*/ 4937760 h 5608320"/>
                  <a:gd name="connsiteX92" fmla="*/ 1661160 w 3390900"/>
                  <a:gd name="connsiteY92" fmla="*/ 5212080 h 5608320"/>
                  <a:gd name="connsiteX93" fmla="*/ 1584960 w 3390900"/>
                  <a:gd name="connsiteY93" fmla="*/ 5242560 h 5608320"/>
                  <a:gd name="connsiteX94" fmla="*/ 1607820 w 3390900"/>
                  <a:gd name="connsiteY94" fmla="*/ 5311140 h 5608320"/>
                  <a:gd name="connsiteX95" fmla="*/ 1607820 w 3390900"/>
                  <a:gd name="connsiteY95" fmla="*/ 5402580 h 5608320"/>
                  <a:gd name="connsiteX96" fmla="*/ 1539240 w 3390900"/>
                  <a:gd name="connsiteY96" fmla="*/ 5539740 h 5608320"/>
                  <a:gd name="connsiteX97" fmla="*/ 1424940 w 3390900"/>
                  <a:gd name="connsiteY97" fmla="*/ 5554980 h 5608320"/>
                  <a:gd name="connsiteX98" fmla="*/ 1386840 w 3390900"/>
                  <a:gd name="connsiteY98" fmla="*/ 5577840 h 5608320"/>
                  <a:gd name="connsiteX99" fmla="*/ 1249680 w 3390900"/>
                  <a:gd name="connsiteY99" fmla="*/ 5608320 h 5608320"/>
                  <a:gd name="connsiteX100" fmla="*/ 1196340 w 3390900"/>
                  <a:gd name="connsiteY100" fmla="*/ 5494020 h 5608320"/>
                  <a:gd name="connsiteX101" fmla="*/ 1120140 w 3390900"/>
                  <a:gd name="connsiteY101" fmla="*/ 5471160 h 5608320"/>
                  <a:gd name="connsiteX102" fmla="*/ 1066800 w 3390900"/>
                  <a:gd name="connsiteY102" fmla="*/ 5394960 h 5608320"/>
                  <a:gd name="connsiteX103" fmla="*/ 937260 w 3390900"/>
                  <a:gd name="connsiteY103" fmla="*/ 5280660 h 5608320"/>
                  <a:gd name="connsiteX104" fmla="*/ 868680 w 3390900"/>
                  <a:gd name="connsiteY104" fmla="*/ 5280660 h 5608320"/>
                  <a:gd name="connsiteX105" fmla="*/ 838200 w 3390900"/>
                  <a:gd name="connsiteY105" fmla="*/ 5326380 h 5608320"/>
                  <a:gd name="connsiteX106" fmla="*/ 754380 w 3390900"/>
                  <a:gd name="connsiteY106" fmla="*/ 5303520 h 5608320"/>
                  <a:gd name="connsiteX107" fmla="*/ 701040 w 3390900"/>
                  <a:gd name="connsiteY107" fmla="*/ 5273040 h 5608320"/>
                  <a:gd name="connsiteX108" fmla="*/ 624840 w 3390900"/>
                  <a:gd name="connsiteY108" fmla="*/ 5356860 h 5608320"/>
                  <a:gd name="connsiteX109" fmla="*/ 510540 w 3390900"/>
                  <a:gd name="connsiteY109" fmla="*/ 5280660 h 5608320"/>
                  <a:gd name="connsiteX110" fmla="*/ 472440 w 3390900"/>
                  <a:gd name="connsiteY110" fmla="*/ 5212080 h 5608320"/>
                  <a:gd name="connsiteX111" fmla="*/ 304800 w 3390900"/>
                  <a:gd name="connsiteY111" fmla="*/ 5242560 h 5608320"/>
                  <a:gd name="connsiteX112" fmla="*/ 281940 w 3390900"/>
                  <a:gd name="connsiteY112" fmla="*/ 5173980 h 5608320"/>
                  <a:gd name="connsiteX113" fmla="*/ 266700 w 3390900"/>
                  <a:gd name="connsiteY113" fmla="*/ 5105400 h 5608320"/>
                  <a:gd name="connsiteX114" fmla="*/ 228600 w 3390900"/>
                  <a:gd name="connsiteY114" fmla="*/ 4983480 h 5608320"/>
                  <a:gd name="connsiteX115" fmla="*/ 137160 w 3390900"/>
                  <a:gd name="connsiteY115" fmla="*/ 4892040 h 5608320"/>
                  <a:gd name="connsiteX116" fmla="*/ 83820 w 3390900"/>
                  <a:gd name="connsiteY116" fmla="*/ 4846320 h 5608320"/>
                  <a:gd name="connsiteX117" fmla="*/ 0 w 3390900"/>
                  <a:gd name="connsiteY117" fmla="*/ 4732020 h 5608320"/>
                  <a:gd name="connsiteX118" fmla="*/ 106680 w 3390900"/>
                  <a:gd name="connsiteY118" fmla="*/ 4617720 h 5608320"/>
                  <a:gd name="connsiteX119" fmla="*/ 152400 w 3390900"/>
                  <a:gd name="connsiteY119" fmla="*/ 4541520 h 5608320"/>
                  <a:gd name="connsiteX120" fmla="*/ 266700 w 3390900"/>
                  <a:gd name="connsiteY120" fmla="*/ 4526280 h 5608320"/>
                  <a:gd name="connsiteX121" fmla="*/ 457200 w 3390900"/>
                  <a:gd name="connsiteY121" fmla="*/ 4366260 h 5608320"/>
                  <a:gd name="connsiteX122" fmla="*/ 1051560 w 3390900"/>
                  <a:gd name="connsiteY122" fmla="*/ 3550920 h 5608320"/>
                  <a:gd name="connsiteX123" fmla="*/ 1135380 w 3390900"/>
                  <a:gd name="connsiteY123" fmla="*/ 3459480 h 5608320"/>
                  <a:gd name="connsiteX124" fmla="*/ 1470660 w 3390900"/>
                  <a:gd name="connsiteY124" fmla="*/ 2796540 h 5608320"/>
                  <a:gd name="connsiteX125" fmla="*/ 1569720 w 3390900"/>
                  <a:gd name="connsiteY125" fmla="*/ 2415540 h 5608320"/>
                  <a:gd name="connsiteX126" fmla="*/ 1569720 w 3390900"/>
                  <a:gd name="connsiteY126" fmla="*/ 2385060 h 5608320"/>
                  <a:gd name="connsiteX127" fmla="*/ 1531620 w 3390900"/>
                  <a:gd name="connsiteY127" fmla="*/ 2362200 h 5608320"/>
                  <a:gd name="connsiteX128" fmla="*/ 1508760 w 3390900"/>
                  <a:gd name="connsiteY128" fmla="*/ 2316480 h 5608320"/>
                  <a:gd name="connsiteX129" fmla="*/ 1577340 w 3390900"/>
                  <a:gd name="connsiteY129" fmla="*/ 2225040 h 5608320"/>
                  <a:gd name="connsiteX130" fmla="*/ 1569720 w 3390900"/>
                  <a:gd name="connsiteY130" fmla="*/ 2095500 h 5608320"/>
                  <a:gd name="connsiteX131" fmla="*/ 1501140 w 3390900"/>
                  <a:gd name="connsiteY131" fmla="*/ 2042160 h 5608320"/>
                  <a:gd name="connsiteX132" fmla="*/ 1524000 w 3390900"/>
                  <a:gd name="connsiteY132" fmla="*/ 1981200 h 5608320"/>
                  <a:gd name="connsiteX133" fmla="*/ 1470660 w 3390900"/>
                  <a:gd name="connsiteY133" fmla="*/ 1935480 h 5608320"/>
                  <a:gd name="connsiteX134" fmla="*/ 1440180 w 3390900"/>
                  <a:gd name="connsiteY134" fmla="*/ 1805940 h 5608320"/>
                  <a:gd name="connsiteX135" fmla="*/ 1455420 w 3390900"/>
                  <a:gd name="connsiteY135" fmla="*/ 1744980 h 5608320"/>
                  <a:gd name="connsiteX136" fmla="*/ 1463040 w 3390900"/>
                  <a:gd name="connsiteY136" fmla="*/ 1531620 h 5608320"/>
                  <a:gd name="connsiteX137" fmla="*/ 1394460 w 3390900"/>
                  <a:gd name="connsiteY137" fmla="*/ 1493520 h 5608320"/>
                  <a:gd name="connsiteX138" fmla="*/ 1303020 w 3390900"/>
                  <a:gd name="connsiteY138" fmla="*/ 1546860 h 5608320"/>
                  <a:gd name="connsiteX139" fmla="*/ 1264920 w 3390900"/>
                  <a:gd name="connsiteY139" fmla="*/ 1516380 h 5608320"/>
                  <a:gd name="connsiteX140" fmla="*/ 1325880 w 3390900"/>
                  <a:gd name="connsiteY140" fmla="*/ 1272540 h 5608320"/>
                  <a:gd name="connsiteX141" fmla="*/ 1379220 w 3390900"/>
                  <a:gd name="connsiteY141" fmla="*/ 1188720 h 5608320"/>
                  <a:gd name="connsiteX142" fmla="*/ 1386840 w 3390900"/>
                  <a:gd name="connsiteY142" fmla="*/ 1150620 h 5608320"/>
                  <a:gd name="connsiteX143" fmla="*/ 1447800 w 3390900"/>
                  <a:gd name="connsiteY143" fmla="*/ 1028700 h 5608320"/>
                  <a:gd name="connsiteX144" fmla="*/ 1463040 w 3390900"/>
                  <a:gd name="connsiteY144" fmla="*/ 952500 h 5608320"/>
                  <a:gd name="connsiteX145" fmla="*/ 1470660 w 3390900"/>
                  <a:gd name="connsiteY145" fmla="*/ 800100 h 5608320"/>
                  <a:gd name="connsiteX146" fmla="*/ 1501140 w 3390900"/>
                  <a:gd name="connsiteY146" fmla="*/ 746760 h 5608320"/>
                  <a:gd name="connsiteX147" fmla="*/ 1524000 w 3390900"/>
                  <a:gd name="connsiteY147" fmla="*/ 701040 h 5608320"/>
                  <a:gd name="connsiteX148" fmla="*/ 1760220 w 3390900"/>
                  <a:gd name="connsiteY148" fmla="*/ 586740 h 5608320"/>
                  <a:gd name="connsiteX149" fmla="*/ 1927860 w 3390900"/>
                  <a:gd name="connsiteY149" fmla="*/ 510540 h 5608320"/>
                  <a:gd name="connsiteX150" fmla="*/ 2072640 w 3390900"/>
                  <a:gd name="connsiteY150" fmla="*/ 525780 h 5608320"/>
                  <a:gd name="connsiteX151" fmla="*/ 2415540 w 3390900"/>
                  <a:gd name="connsiteY151" fmla="*/ 358140 h 5608320"/>
                  <a:gd name="connsiteX152" fmla="*/ 2522220 w 3390900"/>
                  <a:gd name="connsiteY152" fmla="*/ 289560 h 5608320"/>
                  <a:gd name="connsiteX153" fmla="*/ 2727960 w 3390900"/>
                  <a:gd name="connsiteY153" fmla="*/ 137160 h 5608320"/>
                  <a:gd name="connsiteX154" fmla="*/ 2956560 w 3390900"/>
                  <a:gd name="connsiteY154" fmla="*/ 129540 h 560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390900" h="5608320">
                    <a:moveTo>
                      <a:pt x="2407920" y="1435418"/>
                    </a:moveTo>
                    <a:lnTo>
                      <a:pt x="2441258" y="1478280"/>
                    </a:lnTo>
                    <a:lnTo>
                      <a:pt x="2426970" y="1540192"/>
                    </a:lnTo>
                    <a:lnTo>
                      <a:pt x="2426970" y="1587818"/>
                    </a:lnTo>
                    <a:lnTo>
                      <a:pt x="2322196" y="1630680"/>
                    </a:lnTo>
                    <a:lnTo>
                      <a:pt x="2241232" y="1621156"/>
                    </a:lnTo>
                    <a:lnTo>
                      <a:pt x="2179320" y="1668780"/>
                    </a:lnTo>
                    <a:lnTo>
                      <a:pt x="2136458" y="1668780"/>
                    </a:lnTo>
                    <a:lnTo>
                      <a:pt x="2065020" y="1559244"/>
                    </a:lnTo>
                    <a:lnTo>
                      <a:pt x="2141220" y="1535430"/>
                    </a:lnTo>
                    <a:lnTo>
                      <a:pt x="2184084" y="1506856"/>
                    </a:lnTo>
                    <a:lnTo>
                      <a:pt x="2241232" y="1478280"/>
                    </a:lnTo>
                    <a:lnTo>
                      <a:pt x="2293620" y="1535430"/>
                    </a:lnTo>
                    <a:lnTo>
                      <a:pt x="2355532" y="1535430"/>
                    </a:lnTo>
                    <a:close/>
                    <a:moveTo>
                      <a:pt x="3124200" y="0"/>
                    </a:moveTo>
                    <a:lnTo>
                      <a:pt x="3284220" y="22860"/>
                    </a:lnTo>
                    <a:lnTo>
                      <a:pt x="3360420" y="91440"/>
                    </a:lnTo>
                    <a:lnTo>
                      <a:pt x="3360420" y="152400"/>
                    </a:lnTo>
                    <a:lnTo>
                      <a:pt x="3329940" y="220980"/>
                    </a:lnTo>
                    <a:lnTo>
                      <a:pt x="3390900" y="320040"/>
                    </a:lnTo>
                    <a:lnTo>
                      <a:pt x="3390900" y="358140"/>
                    </a:lnTo>
                    <a:lnTo>
                      <a:pt x="3261360" y="396240"/>
                    </a:lnTo>
                    <a:lnTo>
                      <a:pt x="3200400" y="365760"/>
                    </a:lnTo>
                    <a:lnTo>
                      <a:pt x="3124200" y="365760"/>
                    </a:lnTo>
                    <a:lnTo>
                      <a:pt x="3048000" y="441960"/>
                    </a:lnTo>
                    <a:lnTo>
                      <a:pt x="3025140" y="647700"/>
                    </a:lnTo>
                    <a:lnTo>
                      <a:pt x="3055620" y="685800"/>
                    </a:lnTo>
                    <a:lnTo>
                      <a:pt x="3101340" y="723900"/>
                    </a:lnTo>
                    <a:lnTo>
                      <a:pt x="3101340" y="800100"/>
                    </a:lnTo>
                    <a:lnTo>
                      <a:pt x="3032760" y="883920"/>
                    </a:lnTo>
                    <a:lnTo>
                      <a:pt x="2956560" y="914400"/>
                    </a:lnTo>
                    <a:lnTo>
                      <a:pt x="2758440" y="906780"/>
                    </a:lnTo>
                    <a:lnTo>
                      <a:pt x="2560320" y="975360"/>
                    </a:lnTo>
                    <a:lnTo>
                      <a:pt x="2567940" y="1089660"/>
                    </a:lnTo>
                    <a:lnTo>
                      <a:pt x="2484120" y="1257300"/>
                    </a:lnTo>
                    <a:lnTo>
                      <a:pt x="2354580" y="1310640"/>
                    </a:lnTo>
                    <a:lnTo>
                      <a:pt x="2301240" y="1333500"/>
                    </a:lnTo>
                    <a:lnTo>
                      <a:pt x="2247900" y="1264920"/>
                    </a:lnTo>
                    <a:lnTo>
                      <a:pt x="2148840" y="1234440"/>
                    </a:lnTo>
                    <a:lnTo>
                      <a:pt x="2133600" y="1173480"/>
                    </a:lnTo>
                    <a:lnTo>
                      <a:pt x="2034540" y="1226820"/>
                    </a:lnTo>
                    <a:lnTo>
                      <a:pt x="2034540" y="1295400"/>
                    </a:lnTo>
                    <a:lnTo>
                      <a:pt x="1943100" y="1493520"/>
                    </a:lnTo>
                    <a:lnTo>
                      <a:pt x="1988820" y="1546860"/>
                    </a:lnTo>
                    <a:lnTo>
                      <a:pt x="1943100" y="1638300"/>
                    </a:lnTo>
                    <a:lnTo>
                      <a:pt x="1889760" y="1630680"/>
                    </a:lnTo>
                    <a:lnTo>
                      <a:pt x="1882140" y="1752600"/>
                    </a:lnTo>
                    <a:lnTo>
                      <a:pt x="1874520" y="1790700"/>
                    </a:lnTo>
                    <a:lnTo>
                      <a:pt x="2019300" y="1813560"/>
                    </a:lnTo>
                    <a:lnTo>
                      <a:pt x="2042160" y="1752600"/>
                    </a:lnTo>
                    <a:lnTo>
                      <a:pt x="2125980" y="1752600"/>
                    </a:lnTo>
                    <a:lnTo>
                      <a:pt x="2125980" y="1805940"/>
                    </a:lnTo>
                    <a:lnTo>
                      <a:pt x="2171700" y="1813560"/>
                    </a:lnTo>
                    <a:lnTo>
                      <a:pt x="2179320" y="1859280"/>
                    </a:lnTo>
                    <a:lnTo>
                      <a:pt x="2247900" y="1882140"/>
                    </a:lnTo>
                    <a:lnTo>
                      <a:pt x="2286000" y="1828800"/>
                    </a:lnTo>
                    <a:lnTo>
                      <a:pt x="2377440" y="1691640"/>
                    </a:lnTo>
                    <a:lnTo>
                      <a:pt x="2453640" y="1684020"/>
                    </a:lnTo>
                    <a:lnTo>
                      <a:pt x="2438624" y="2194560"/>
                    </a:lnTo>
                    <a:lnTo>
                      <a:pt x="2255520" y="2194560"/>
                    </a:lnTo>
                    <a:lnTo>
                      <a:pt x="2202180" y="2270760"/>
                    </a:lnTo>
                    <a:lnTo>
                      <a:pt x="2141220" y="2225040"/>
                    </a:lnTo>
                    <a:lnTo>
                      <a:pt x="2049780" y="2270760"/>
                    </a:lnTo>
                    <a:lnTo>
                      <a:pt x="2049780" y="2316480"/>
                    </a:lnTo>
                    <a:lnTo>
                      <a:pt x="1950720" y="2400300"/>
                    </a:lnTo>
                    <a:lnTo>
                      <a:pt x="1935480" y="2522220"/>
                    </a:lnTo>
                    <a:lnTo>
                      <a:pt x="1851660" y="2628900"/>
                    </a:lnTo>
                    <a:lnTo>
                      <a:pt x="1821180" y="2857500"/>
                    </a:lnTo>
                    <a:lnTo>
                      <a:pt x="1844040" y="2926080"/>
                    </a:lnTo>
                    <a:lnTo>
                      <a:pt x="1828800" y="3025140"/>
                    </a:lnTo>
                    <a:lnTo>
                      <a:pt x="1668780" y="3101340"/>
                    </a:lnTo>
                    <a:lnTo>
                      <a:pt x="1668780" y="3154680"/>
                    </a:lnTo>
                    <a:lnTo>
                      <a:pt x="1699260" y="3223260"/>
                    </a:lnTo>
                    <a:lnTo>
                      <a:pt x="1714500" y="3314700"/>
                    </a:lnTo>
                    <a:lnTo>
                      <a:pt x="1722120" y="3375660"/>
                    </a:lnTo>
                    <a:lnTo>
                      <a:pt x="1630680" y="3497580"/>
                    </a:lnTo>
                    <a:lnTo>
                      <a:pt x="1638300" y="3680460"/>
                    </a:lnTo>
                    <a:lnTo>
                      <a:pt x="1699260" y="3741420"/>
                    </a:lnTo>
                    <a:lnTo>
                      <a:pt x="1714500" y="3855720"/>
                    </a:lnTo>
                    <a:lnTo>
                      <a:pt x="1676400" y="3886200"/>
                    </a:lnTo>
                    <a:lnTo>
                      <a:pt x="1653540" y="4191000"/>
                    </a:lnTo>
                    <a:lnTo>
                      <a:pt x="1592580" y="4251960"/>
                    </a:lnTo>
                    <a:lnTo>
                      <a:pt x="1592580" y="4312920"/>
                    </a:lnTo>
                    <a:lnTo>
                      <a:pt x="1668780" y="4328160"/>
                    </a:lnTo>
                    <a:lnTo>
                      <a:pt x="1684020" y="4511040"/>
                    </a:lnTo>
                    <a:lnTo>
                      <a:pt x="1638300" y="4556760"/>
                    </a:lnTo>
                    <a:lnTo>
                      <a:pt x="1653540" y="4724400"/>
                    </a:lnTo>
                    <a:lnTo>
                      <a:pt x="1665776" y="4726148"/>
                    </a:lnTo>
                    <a:lnTo>
                      <a:pt x="1661160" y="4739640"/>
                    </a:lnTo>
                    <a:lnTo>
                      <a:pt x="1729740" y="4846320"/>
                    </a:lnTo>
                    <a:lnTo>
                      <a:pt x="1790700" y="4869180"/>
                    </a:lnTo>
                    <a:lnTo>
                      <a:pt x="1836420" y="4937760"/>
                    </a:lnTo>
                    <a:lnTo>
                      <a:pt x="1661160" y="5212080"/>
                    </a:lnTo>
                    <a:lnTo>
                      <a:pt x="1584960" y="5242560"/>
                    </a:lnTo>
                    <a:lnTo>
                      <a:pt x="1607820" y="5311140"/>
                    </a:lnTo>
                    <a:lnTo>
                      <a:pt x="1607820" y="5402580"/>
                    </a:lnTo>
                    <a:lnTo>
                      <a:pt x="1539240" y="5539740"/>
                    </a:lnTo>
                    <a:lnTo>
                      <a:pt x="1424940" y="5554980"/>
                    </a:lnTo>
                    <a:lnTo>
                      <a:pt x="1386840" y="5577840"/>
                    </a:lnTo>
                    <a:lnTo>
                      <a:pt x="1249680" y="5608320"/>
                    </a:lnTo>
                    <a:lnTo>
                      <a:pt x="1196340" y="5494020"/>
                    </a:lnTo>
                    <a:lnTo>
                      <a:pt x="1120140" y="5471160"/>
                    </a:lnTo>
                    <a:lnTo>
                      <a:pt x="1066800" y="5394960"/>
                    </a:lnTo>
                    <a:lnTo>
                      <a:pt x="937260" y="5280660"/>
                    </a:lnTo>
                    <a:lnTo>
                      <a:pt x="868680" y="5280660"/>
                    </a:lnTo>
                    <a:lnTo>
                      <a:pt x="838200" y="5326380"/>
                    </a:lnTo>
                    <a:lnTo>
                      <a:pt x="754380" y="5303520"/>
                    </a:lnTo>
                    <a:lnTo>
                      <a:pt x="701040" y="5273040"/>
                    </a:lnTo>
                    <a:lnTo>
                      <a:pt x="624840" y="5356860"/>
                    </a:lnTo>
                    <a:lnTo>
                      <a:pt x="510540" y="5280660"/>
                    </a:lnTo>
                    <a:lnTo>
                      <a:pt x="472440" y="5212080"/>
                    </a:lnTo>
                    <a:lnTo>
                      <a:pt x="304800" y="5242560"/>
                    </a:lnTo>
                    <a:lnTo>
                      <a:pt x="281940" y="5173980"/>
                    </a:lnTo>
                    <a:lnTo>
                      <a:pt x="266700" y="5105400"/>
                    </a:lnTo>
                    <a:lnTo>
                      <a:pt x="228600" y="4983480"/>
                    </a:lnTo>
                    <a:lnTo>
                      <a:pt x="137160" y="4892040"/>
                    </a:lnTo>
                    <a:lnTo>
                      <a:pt x="83820" y="4846320"/>
                    </a:lnTo>
                    <a:lnTo>
                      <a:pt x="0" y="4732020"/>
                    </a:lnTo>
                    <a:lnTo>
                      <a:pt x="106680" y="4617720"/>
                    </a:lnTo>
                    <a:lnTo>
                      <a:pt x="152400" y="4541520"/>
                    </a:lnTo>
                    <a:lnTo>
                      <a:pt x="266700" y="4526280"/>
                    </a:lnTo>
                    <a:lnTo>
                      <a:pt x="457200" y="4366260"/>
                    </a:lnTo>
                    <a:lnTo>
                      <a:pt x="1051560" y="3550920"/>
                    </a:lnTo>
                    <a:lnTo>
                      <a:pt x="1135380" y="3459480"/>
                    </a:lnTo>
                    <a:lnTo>
                      <a:pt x="1470660" y="2796540"/>
                    </a:lnTo>
                    <a:lnTo>
                      <a:pt x="1569720" y="2415540"/>
                    </a:lnTo>
                    <a:lnTo>
                      <a:pt x="1569720" y="2385060"/>
                    </a:lnTo>
                    <a:lnTo>
                      <a:pt x="1531620" y="2362200"/>
                    </a:lnTo>
                    <a:lnTo>
                      <a:pt x="1508760" y="2316480"/>
                    </a:lnTo>
                    <a:lnTo>
                      <a:pt x="1577340" y="2225040"/>
                    </a:lnTo>
                    <a:lnTo>
                      <a:pt x="1569720" y="2095500"/>
                    </a:lnTo>
                    <a:lnTo>
                      <a:pt x="1501140" y="2042160"/>
                    </a:lnTo>
                    <a:lnTo>
                      <a:pt x="1524000" y="1981200"/>
                    </a:lnTo>
                    <a:lnTo>
                      <a:pt x="1470660" y="1935480"/>
                    </a:lnTo>
                    <a:lnTo>
                      <a:pt x="1440180" y="1805940"/>
                    </a:lnTo>
                    <a:lnTo>
                      <a:pt x="1455420" y="1744980"/>
                    </a:lnTo>
                    <a:lnTo>
                      <a:pt x="1463040" y="1531620"/>
                    </a:lnTo>
                    <a:lnTo>
                      <a:pt x="1394460" y="1493520"/>
                    </a:lnTo>
                    <a:lnTo>
                      <a:pt x="1303020" y="1546860"/>
                    </a:lnTo>
                    <a:lnTo>
                      <a:pt x="1264920" y="1516380"/>
                    </a:lnTo>
                    <a:lnTo>
                      <a:pt x="1325880" y="1272540"/>
                    </a:lnTo>
                    <a:lnTo>
                      <a:pt x="1379220" y="1188720"/>
                    </a:lnTo>
                    <a:lnTo>
                      <a:pt x="1386840" y="1150620"/>
                    </a:lnTo>
                    <a:lnTo>
                      <a:pt x="1447800" y="1028700"/>
                    </a:lnTo>
                    <a:lnTo>
                      <a:pt x="1463040" y="952500"/>
                    </a:lnTo>
                    <a:lnTo>
                      <a:pt x="1470660" y="800100"/>
                    </a:lnTo>
                    <a:lnTo>
                      <a:pt x="1501140" y="746760"/>
                    </a:lnTo>
                    <a:lnTo>
                      <a:pt x="1524000" y="701040"/>
                    </a:lnTo>
                    <a:lnTo>
                      <a:pt x="1760220" y="586740"/>
                    </a:lnTo>
                    <a:lnTo>
                      <a:pt x="1927860" y="510540"/>
                    </a:lnTo>
                    <a:lnTo>
                      <a:pt x="2072640" y="525780"/>
                    </a:lnTo>
                    <a:lnTo>
                      <a:pt x="2415540" y="358140"/>
                    </a:lnTo>
                    <a:lnTo>
                      <a:pt x="2522220" y="289560"/>
                    </a:lnTo>
                    <a:lnTo>
                      <a:pt x="2727960" y="137160"/>
                    </a:lnTo>
                    <a:lnTo>
                      <a:pt x="2956560" y="12954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grpSp>
        <p:sp>
          <p:nvSpPr>
            <p:cNvPr id="12" name="正方形/長方形 11">
              <a:extLst>
                <a:ext uri="{FF2B5EF4-FFF2-40B4-BE49-F238E27FC236}">
                  <a16:creationId xmlns:a16="http://schemas.microsoft.com/office/drawing/2014/main" id="{F9F6D238-FFFB-C299-A4E9-E6EB1979679D}"/>
                </a:ext>
              </a:extLst>
            </p:cNvPr>
            <p:cNvSpPr/>
            <p:nvPr/>
          </p:nvSpPr>
          <p:spPr>
            <a:xfrm>
              <a:off x="1791365" y="7588894"/>
              <a:ext cx="616600" cy="355324"/>
            </a:xfrm>
            <a:prstGeom prst="rect">
              <a:avLst/>
            </a:prstGeom>
            <a:noFill/>
            <a:ln w="25400" cap="flat" cmpd="sng" algn="ctr">
              <a:solidFill>
                <a:schemeClr val="tx1"/>
              </a:solidFill>
              <a:prstDash val="solid"/>
            </a:ln>
            <a:effectLst/>
          </p:spPr>
          <p:txBody>
            <a:bodyPr rtlCol="0" anchor="ctr"/>
            <a:lstStyle/>
            <a:p>
              <a:pPr algn="ctr" defTabSz="861993"/>
              <a:endParaRPr kumimoji="0" lang="ja-JP" altLang="en-US" sz="1697" kern="0">
                <a:solidFill>
                  <a:prstClr val="white"/>
                </a:solidFill>
                <a:latin typeface="Calibri"/>
                <a:ea typeface="ＭＳ Ｐゴシック" panose="020B0600070205080204" pitchFamily="50" charset="-128"/>
              </a:endParaRPr>
            </a:p>
          </p:txBody>
        </p:sp>
        <p:sp>
          <p:nvSpPr>
            <p:cNvPr id="13" name="正方形/長方形 12">
              <a:extLst>
                <a:ext uri="{FF2B5EF4-FFF2-40B4-BE49-F238E27FC236}">
                  <a16:creationId xmlns:a16="http://schemas.microsoft.com/office/drawing/2014/main" id="{FBD471E2-8E05-E2DE-4C22-8778010F1D8A}"/>
                </a:ext>
              </a:extLst>
            </p:cNvPr>
            <p:cNvSpPr/>
            <p:nvPr/>
          </p:nvSpPr>
          <p:spPr>
            <a:xfrm>
              <a:off x="2613212" y="6554373"/>
              <a:ext cx="3503968" cy="2938029"/>
            </a:xfrm>
            <a:prstGeom prst="rect">
              <a:avLst/>
            </a:prstGeom>
            <a:noFill/>
            <a:ln w="25400" cap="flat" cmpd="sng" algn="ctr">
              <a:solidFill>
                <a:schemeClr val="tx1"/>
              </a:solidFill>
              <a:prstDash val="solid"/>
            </a:ln>
            <a:effectLst/>
          </p:spPr>
          <p:txBody>
            <a:bodyPr rtlCol="0" anchor="ctr"/>
            <a:lstStyle/>
            <a:p>
              <a:pPr algn="ctr" defTabSz="861993"/>
              <a:endParaRPr kumimoji="0" lang="ja-JP" altLang="en-US" sz="1697" kern="0">
                <a:solidFill>
                  <a:prstClr val="white"/>
                </a:solidFill>
                <a:latin typeface="Calibri"/>
                <a:ea typeface="ＭＳ Ｐゴシック" panose="020B0600070205080204" pitchFamily="50" charset="-128"/>
              </a:endParaRPr>
            </a:p>
          </p:txBody>
        </p:sp>
        <p:cxnSp>
          <p:nvCxnSpPr>
            <p:cNvPr id="14" name="直線コネクタ 13">
              <a:extLst>
                <a:ext uri="{FF2B5EF4-FFF2-40B4-BE49-F238E27FC236}">
                  <a16:creationId xmlns:a16="http://schemas.microsoft.com/office/drawing/2014/main" id="{53917C16-DDC1-E2C5-6CA0-D6CB26271C52}"/>
                </a:ext>
              </a:extLst>
            </p:cNvPr>
            <p:cNvCxnSpPr>
              <a:cxnSpLocks/>
            </p:cNvCxnSpPr>
            <p:nvPr/>
          </p:nvCxnSpPr>
          <p:spPr>
            <a:xfrm flipV="1">
              <a:off x="1791365" y="6554373"/>
              <a:ext cx="821846" cy="1034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2C7BBC93-4CDA-F45C-C29B-DEC70B1F1A74}"/>
                </a:ext>
              </a:extLst>
            </p:cNvPr>
            <p:cNvCxnSpPr>
              <a:cxnSpLocks/>
              <a:stCxn id="41" idx="17"/>
            </p:cNvCxnSpPr>
            <p:nvPr/>
          </p:nvCxnSpPr>
          <p:spPr>
            <a:xfrm>
              <a:off x="1761800" y="7957923"/>
              <a:ext cx="851411" cy="1525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16468133-7CF8-8826-7461-81D9E054C947}"/>
                </a:ext>
              </a:extLst>
            </p:cNvPr>
            <p:cNvSpPr txBox="1"/>
            <p:nvPr/>
          </p:nvSpPr>
          <p:spPr>
            <a:xfrm>
              <a:off x="2783835" y="7860731"/>
              <a:ext cx="863266" cy="246562"/>
            </a:xfrm>
            <a:prstGeom prst="rect">
              <a:avLst/>
            </a:prstGeom>
            <a:noFill/>
          </p:spPr>
          <p:txBody>
            <a:bodyPr wrap="square" rtlCol="0">
              <a:spAutoFit/>
            </a:bodyPr>
            <a:lstStyle/>
            <a:p>
              <a:r>
                <a:rPr lang="ja-JP" altLang="en-US" sz="900" dirty="0"/>
                <a:t>輪島市</a:t>
              </a:r>
            </a:p>
          </p:txBody>
        </p:sp>
        <p:sp>
          <p:nvSpPr>
            <p:cNvPr id="17" name="テキスト ボックス 16">
              <a:extLst>
                <a:ext uri="{FF2B5EF4-FFF2-40B4-BE49-F238E27FC236}">
                  <a16:creationId xmlns:a16="http://schemas.microsoft.com/office/drawing/2014/main" id="{789F8558-C9FD-4947-5C2E-8EEA11394200}"/>
                </a:ext>
              </a:extLst>
            </p:cNvPr>
            <p:cNvSpPr txBox="1"/>
            <p:nvPr/>
          </p:nvSpPr>
          <p:spPr>
            <a:xfrm>
              <a:off x="2608577" y="8998500"/>
              <a:ext cx="950235" cy="246562"/>
            </a:xfrm>
            <a:prstGeom prst="rect">
              <a:avLst/>
            </a:prstGeom>
            <a:noFill/>
          </p:spPr>
          <p:txBody>
            <a:bodyPr wrap="square" rtlCol="0">
              <a:spAutoFit/>
            </a:bodyPr>
            <a:lstStyle/>
            <a:p>
              <a:r>
                <a:rPr lang="ja-JP" altLang="en-US" sz="900" dirty="0"/>
                <a:t>能登町</a:t>
              </a:r>
            </a:p>
          </p:txBody>
        </p:sp>
        <p:sp>
          <p:nvSpPr>
            <p:cNvPr id="18" name="楕円 17">
              <a:extLst>
                <a:ext uri="{FF2B5EF4-FFF2-40B4-BE49-F238E27FC236}">
                  <a16:creationId xmlns:a16="http://schemas.microsoft.com/office/drawing/2014/main" id="{A3FD73AE-C07C-8107-C6A1-E599E4FF906F}"/>
                </a:ext>
              </a:extLst>
            </p:cNvPr>
            <p:cNvSpPr/>
            <p:nvPr/>
          </p:nvSpPr>
          <p:spPr>
            <a:xfrm>
              <a:off x="4751009" y="7852962"/>
              <a:ext cx="128523" cy="119706"/>
            </a:xfrm>
            <a:prstGeom prst="ellipse">
              <a:avLst/>
            </a:prstGeom>
            <a:solidFill>
              <a:schemeClr val="tx1"/>
            </a:solidFill>
            <a:ln w="25400" cap="flat" cmpd="sng" algn="ctr">
              <a:noFill/>
              <a:prstDash val="solid"/>
            </a:ln>
            <a:effectLst/>
          </p:spPr>
          <p:txBody>
            <a:bodyPr rtlCol="0" anchor="ctr"/>
            <a:lstStyle/>
            <a:p>
              <a:pPr algn="ctr" defTabSz="861993"/>
              <a:endParaRPr kumimoji="0" lang="ja-JP" altLang="en-US" sz="1697" kern="0">
                <a:solidFill>
                  <a:prstClr val="white"/>
                </a:solidFill>
                <a:latin typeface="Calibri"/>
                <a:ea typeface="ＭＳ Ｐゴシック" panose="020B0600070205080204" pitchFamily="50" charset="-128"/>
              </a:endParaRPr>
            </a:p>
          </p:txBody>
        </p:sp>
        <p:sp>
          <p:nvSpPr>
            <p:cNvPr id="19" name="テキスト ボックス 18">
              <a:extLst>
                <a:ext uri="{FF2B5EF4-FFF2-40B4-BE49-F238E27FC236}">
                  <a16:creationId xmlns:a16="http://schemas.microsoft.com/office/drawing/2014/main" id="{93AC120C-9E98-9F31-9A3F-93BA428E032C}"/>
                </a:ext>
              </a:extLst>
            </p:cNvPr>
            <p:cNvSpPr txBox="1"/>
            <p:nvPr/>
          </p:nvSpPr>
          <p:spPr>
            <a:xfrm>
              <a:off x="4168437" y="7700024"/>
              <a:ext cx="828417" cy="232067"/>
            </a:xfrm>
            <a:prstGeom prst="rect">
              <a:avLst/>
            </a:prstGeom>
            <a:noFill/>
          </p:spPr>
          <p:txBody>
            <a:bodyPr wrap="square" rtlCol="0">
              <a:spAutoFit/>
            </a:bodyPr>
            <a:lstStyle/>
            <a:p>
              <a:r>
                <a:rPr lang="ja-JP" altLang="en-US" sz="800" dirty="0"/>
                <a:t>珠洲市役所</a:t>
              </a:r>
            </a:p>
          </p:txBody>
        </p:sp>
        <p:sp>
          <p:nvSpPr>
            <p:cNvPr id="20" name="星: 10 pt 19">
              <a:extLst>
                <a:ext uri="{FF2B5EF4-FFF2-40B4-BE49-F238E27FC236}">
                  <a16:creationId xmlns:a16="http://schemas.microsoft.com/office/drawing/2014/main" id="{60FC7F4A-4DA3-298F-EA33-25CC9E8BFA8D}"/>
                </a:ext>
              </a:extLst>
            </p:cNvPr>
            <p:cNvSpPr/>
            <p:nvPr/>
          </p:nvSpPr>
          <p:spPr>
            <a:xfrm>
              <a:off x="3509552" y="9060691"/>
              <a:ext cx="144000" cy="144000"/>
            </a:xfrm>
            <a:prstGeom prst="star10">
              <a:avLst/>
            </a:prstGeom>
            <a:solidFill>
              <a:schemeClr val="accent2">
                <a:lumMod val="20000"/>
                <a:lumOff val="80000"/>
              </a:schemeClr>
            </a:solidFill>
            <a:ln w="25400" cap="flat" cmpd="sng" algn="ctr">
              <a:solidFill>
                <a:schemeClr val="accent2">
                  <a:lumMod val="75000"/>
                </a:schemeClr>
              </a:solidFill>
              <a:prstDash val="solid"/>
            </a:ln>
            <a:effectLst/>
          </p:spPr>
          <p:txBody>
            <a:bodyPr rtlCol="0" anchor="ctr"/>
            <a:lstStyle/>
            <a:p>
              <a:pPr algn="ctr" defTabSz="861993"/>
              <a:endParaRPr kumimoji="0" lang="ja-JP" altLang="en-US" sz="1697" kern="0">
                <a:solidFill>
                  <a:prstClr val="white"/>
                </a:solidFill>
                <a:latin typeface="Calibri"/>
                <a:ea typeface="ＭＳ Ｐゴシック" panose="020B0600070205080204" pitchFamily="50" charset="-128"/>
              </a:endParaRPr>
            </a:p>
          </p:txBody>
        </p:sp>
        <p:sp>
          <p:nvSpPr>
            <p:cNvPr id="21" name="吹き出し: 線 (強調線付き) 20">
              <a:extLst>
                <a:ext uri="{FF2B5EF4-FFF2-40B4-BE49-F238E27FC236}">
                  <a16:creationId xmlns:a16="http://schemas.microsoft.com/office/drawing/2014/main" id="{947B2643-C3A9-F468-8501-62E2C2B652AA}"/>
                </a:ext>
              </a:extLst>
            </p:cNvPr>
            <p:cNvSpPr/>
            <p:nvPr/>
          </p:nvSpPr>
          <p:spPr>
            <a:xfrm>
              <a:off x="5617998" y="8727148"/>
              <a:ext cx="2215795" cy="651307"/>
            </a:xfrm>
            <a:prstGeom prst="accentCallout1">
              <a:avLst>
                <a:gd name="adj1" fmla="val 53934"/>
                <a:gd name="adj2" fmla="val -8762"/>
                <a:gd name="adj3" fmla="val 59455"/>
                <a:gd name="adj4" fmla="val -85613"/>
              </a:avLst>
            </a:prstGeom>
            <a:solidFill>
              <a:schemeClr val="bg1">
                <a:lumMod val="95000"/>
              </a:schemeClr>
            </a:solidFill>
            <a:ln w="25400" cap="flat" cmpd="sng" algn="ctr">
              <a:solidFill>
                <a:schemeClr val="tx1"/>
              </a:solidFill>
              <a:prstDash val="solid"/>
            </a:ln>
            <a:effectLst/>
          </p:spPr>
          <p:txBody>
            <a:bodyPr rtlCol="0" anchor="ctr"/>
            <a:lstStyle/>
            <a:p>
              <a:pPr algn="ctr" defTabSz="861993"/>
              <a:r>
                <a:rPr kumimoji="0" lang="ja-JP" altLang="en-US" sz="900" kern="0" dirty="0">
                  <a:latin typeface="+mn-ea"/>
                </a:rPr>
                <a:t>奥能登クリーンセンター</a:t>
              </a:r>
              <a:endParaRPr kumimoji="0" lang="en-US" altLang="ja-JP" sz="900" kern="0" dirty="0">
                <a:latin typeface="+mn-ea"/>
              </a:endParaRPr>
            </a:p>
            <a:p>
              <a:pPr algn="ctr" defTabSz="861993"/>
              <a:r>
                <a:rPr kumimoji="0" lang="ja-JP" altLang="en-US" sz="900" kern="0" dirty="0">
                  <a:latin typeface="+mn-ea"/>
                </a:rPr>
                <a:t>（ごみ処理施設）</a:t>
              </a:r>
            </a:p>
          </p:txBody>
        </p:sp>
        <p:sp>
          <p:nvSpPr>
            <p:cNvPr id="22" name="星: 10 pt 21">
              <a:extLst>
                <a:ext uri="{FF2B5EF4-FFF2-40B4-BE49-F238E27FC236}">
                  <a16:creationId xmlns:a16="http://schemas.microsoft.com/office/drawing/2014/main" id="{FC53C5C0-BD7A-3DE8-EEB9-F11F553571CC}"/>
                </a:ext>
              </a:extLst>
            </p:cNvPr>
            <p:cNvSpPr/>
            <p:nvPr/>
          </p:nvSpPr>
          <p:spPr>
            <a:xfrm>
              <a:off x="5357355" y="7709703"/>
              <a:ext cx="144000" cy="144000"/>
            </a:xfrm>
            <a:prstGeom prst="star10">
              <a:avLst/>
            </a:prstGeom>
            <a:solidFill>
              <a:schemeClr val="accent5">
                <a:lumMod val="40000"/>
                <a:lumOff val="60000"/>
              </a:schemeClr>
            </a:solidFill>
            <a:ln w="25400" cap="flat" cmpd="sng" algn="ctr">
              <a:solidFill>
                <a:schemeClr val="accent5"/>
              </a:solidFill>
              <a:prstDash val="solid"/>
            </a:ln>
            <a:effectLst/>
          </p:spPr>
          <p:txBody>
            <a:bodyPr rtlCol="0" anchor="ctr"/>
            <a:lstStyle/>
            <a:p>
              <a:pPr algn="ctr" defTabSz="861993"/>
              <a:endParaRPr kumimoji="0" lang="ja-JP" altLang="en-US" sz="1697" kern="0">
                <a:solidFill>
                  <a:prstClr val="white"/>
                </a:solidFill>
                <a:latin typeface="Calibri"/>
                <a:ea typeface="ＭＳ Ｐゴシック" panose="020B0600070205080204" pitchFamily="50" charset="-128"/>
              </a:endParaRPr>
            </a:p>
          </p:txBody>
        </p:sp>
        <p:sp>
          <p:nvSpPr>
            <p:cNvPr id="23" name="吹き出し: 線 (強調線付き) 22">
              <a:extLst>
                <a:ext uri="{FF2B5EF4-FFF2-40B4-BE49-F238E27FC236}">
                  <a16:creationId xmlns:a16="http://schemas.microsoft.com/office/drawing/2014/main" id="{61DCD57F-AE51-3F5F-B2F3-11592156EEB5}"/>
                </a:ext>
              </a:extLst>
            </p:cNvPr>
            <p:cNvSpPr/>
            <p:nvPr/>
          </p:nvSpPr>
          <p:spPr>
            <a:xfrm>
              <a:off x="5795323" y="7999676"/>
              <a:ext cx="1915922" cy="457578"/>
            </a:xfrm>
            <a:prstGeom prst="accentCallout1">
              <a:avLst>
                <a:gd name="adj1" fmla="val 44956"/>
                <a:gd name="adj2" fmla="val -4876"/>
                <a:gd name="adj3" fmla="val -11193"/>
                <a:gd name="adj4" fmla="val -20480"/>
              </a:avLst>
            </a:prstGeom>
            <a:solidFill>
              <a:schemeClr val="bg1">
                <a:lumMod val="95000"/>
              </a:schemeClr>
            </a:solidFill>
            <a:ln w="25400" cap="flat" cmpd="sng" algn="ctr">
              <a:solidFill>
                <a:schemeClr val="tx1"/>
              </a:solidFill>
              <a:prstDash val="solid"/>
            </a:ln>
            <a:effectLst/>
          </p:spPr>
          <p:txBody>
            <a:bodyPr rtlCol="0" anchor="ctr"/>
            <a:lstStyle/>
            <a:p>
              <a:pPr algn="ctr" defTabSz="861993"/>
              <a:r>
                <a:rPr kumimoji="0" lang="ja-JP" altLang="en-US" sz="900" kern="0" dirty="0">
                  <a:latin typeface="+mn-ea"/>
                </a:rPr>
                <a:t>鉢ケ崎海水浴場駐車場（仮置場）</a:t>
              </a:r>
            </a:p>
          </p:txBody>
        </p:sp>
        <p:sp>
          <p:nvSpPr>
            <p:cNvPr id="24" name="星: 10 pt 23">
              <a:extLst>
                <a:ext uri="{FF2B5EF4-FFF2-40B4-BE49-F238E27FC236}">
                  <a16:creationId xmlns:a16="http://schemas.microsoft.com/office/drawing/2014/main" id="{F142FEC6-28A1-079D-3D61-853D507AD416}"/>
                </a:ext>
              </a:extLst>
            </p:cNvPr>
            <p:cNvSpPr/>
            <p:nvPr/>
          </p:nvSpPr>
          <p:spPr>
            <a:xfrm>
              <a:off x="4949520" y="7638468"/>
              <a:ext cx="144000" cy="144000"/>
            </a:xfrm>
            <a:prstGeom prst="star10">
              <a:avLst/>
            </a:prstGeom>
            <a:solidFill>
              <a:schemeClr val="accent2">
                <a:lumMod val="20000"/>
                <a:lumOff val="80000"/>
              </a:schemeClr>
            </a:solidFill>
            <a:ln w="25400" cap="flat" cmpd="sng" algn="ctr">
              <a:solidFill>
                <a:schemeClr val="accent2">
                  <a:lumMod val="75000"/>
                </a:schemeClr>
              </a:solidFill>
              <a:prstDash val="solid"/>
            </a:ln>
            <a:effectLst/>
          </p:spPr>
          <p:txBody>
            <a:bodyPr rtlCol="0" anchor="ctr"/>
            <a:lstStyle/>
            <a:p>
              <a:pPr algn="ctr" defTabSz="861993"/>
              <a:endParaRPr kumimoji="0" lang="ja-JP" altLang="en-US" sz="1697" kern="0">
                <a:solidFill>
                  <a:prstClr val="white"/>
                </a:solidFill>
                <a:latin typeface="Calibri"/>
                <a:ea typeface="ＭＳ Ｐゴシック" panose="020B0600070205080204" pitchFamily="50" charset="-128"/>
              </a:endParaRPr>
            </a:p>
          </p:txBody>
        </p:sp>
        <p:sp>
          <p:nvSpPr>
            <p:cNvPr id="25" name="吹き出し: 線 (強調線付き) 24">
              <a:extLst>
                <a:ext uri="{FF2B5EF4-FFF2-40B4-BE49-F238E27FC236}">
                  <a16:creationId xmlns:a16="http://schemas.microsoft.com/office/drawing/2014/main" id="{FF2EB309-B532-F000-3ACF-ECFCC2C69486}"/>
                </a:ext>
              </a:extLst>
            </p:cNvPr>
            <p:cNvSpPr/>
            <p:nvPr/>
          </p:nvSpPr>
          <p:spPr>
            <a:xfrm>
              <a:off x="2366672" y="6739306"/>
              <a:ext cx="1802141" cy="652821"/>
            </a:xfrm>
            <a:prstGeom prst="accentCallout1">
              <a:avLst>
                <a:gd name="adj1" fmla="val 68074"/>
                <a:gd name="adj2" fmla="val 104445"/>
                <a:gd name="adj3" fmla="val 141042"/>
                <a:gd name="adj4" fmla="val 142059"/>
              </a:avLst>
            </a:prstGeom>
            <a:solidFill>
              <a:schemeClr val="bg1">
                <a:lumMod val="95000"/>
              </a:schemeClr>
            </a:solidFill>
            <a:ln w="25400" cap="flat" cmpd="sng" algn="ctr">
              <a:solidFill>
                <a:schemeClr val="tx1"/>
              </a:solidFill>
              <a:prstDash val="solid"/>
            </a:ln>
            <a:effectLst/>
          </p:spPr>
          <p:txBody>
            <a:bodyPr rtlCol="0" anchor="ctr"/>
            <a:lstStyle/>
            <a:p>
              <a:pPr algn="ctr" defTabSz="861993"/>
              <a:r>
                <a:rPr lang="ja-JP" altLang="en-US" sz="900" dirty="0"/>
                <a:t>珠洲市浄化センター</a:t>
              </a:r>
              <a:endParaRPr lang="en-US" altLang="ja-JP" sz="900" dirty="0"/>
            </a:p>
            <a:p>
              <a:pPr algn="ctr" defTabSz="861993"/>
              <a:r>
                <a:rPr kumimoji="0" lang="ja-JP" altLang="en-US" sz="900" kern="0" dirty="0">
                  <a:latin typeface="+mn-ea"/>
                </a:rPr>
                <a:t>（し尿処理施設）</a:t>
              </a:r>
            </a:p>
          </p:txBody>
        </p:sp>
        <p:sp>
          <p:nvSpPr>
            <p:cNvPr id="26" name="星: 10 pt 25">
              <a:extLst>
                <a:ext uri="{FF2B5EF4-FFF2-40B4-BE49-F238E27FC236}">
                  <a16:creationId xmlns:a16="http://schemas.microsoft.com/office/drawing/2014/main" id="{B3238420-392A-C4B5-0928-B92329223683}"/>
                </a:ext>
              </a:extLst>
            </p:cNvPr>
            <p:cNvSpPr/>
            <p:nvPr/>
          </p:nvSpPr>
          <p:spPr>
            <a:xfrm>
              <a:off x="5363644" y="7800636"/>
              <a:ext cx="144000" cy="144000"/>
            </a:xfrm>
            <a:prstGeom prst="star10">
              <a:avLst/>
            </a:prstGeom>
            <a:solidFill>
              <a:schemeClr val="accent5">
                <a:lumMod val="40000"/>
                <a:lumOff val="60000"/>
              </a:schemeClr>
            </a:solidFill>
            <a:ln w="25400" cap="flat" cmpd="sng" algn="ctr">
              <a:solidFill>
                <a:schemeClr val="accent5"/>
              </a:solidFill>
              <a:prstDash val="solid"/>
            </a:ln>
            <a:effectLst/>
          </p:spPr>
          <p:txBody>
            <a:bodyPr rtlCol="0" anchor="ctr"/>
            <a:lstStyle/>
            <a:p>
              <a:pPr algn="ctr" defTabSz="861993"/>
              <a:endParaRPr kumimoji="0" lang="ja-JP" altLang="en-US" sz="1697" kern="0">
                <a:solidFill>
                  <a:prstClr val="white"/>
                </a:solidFill>
                <a:latin typeface="Calibri"/>
                <a:ea typeface="ＭＳ Ｐゴシック" panose="020B0600070205080204" pitchFamily="50" charset="-128"/>
              </a:endParaRPr>
            </a:p>
          </p:txBody>
        </p:sp>
        <p:sp>
          <p:nvSpPr>
            <p:cNvPr id="27" name="吹き出し: 線 (強調線付き) 26">
              <a:extLst>
                <a:ext uri="{FF2B5EF4-FFF2-40B4-BE49-F238E27FC236}">
                  <a16:creationId xmlns:a16="http://schemas.microsoft.com/office/drawing/2014/main" id="{8E436601-C3CA-C290-CDE6-91876EE6D22E}"/>
                </a:ext>
              </a:extLst>
            </p:cNvPr>
            <p:cNvSpPr/>
            <p:nvPr/>
          </p:nvSpPr>
          <p:spPr>
            <a:xfrm>
              <a:off x="6463801" y="7188467"/>
              <a:ext cx="1802141" cy="511557"/>
            </a:xfrm>
            <a:prstGeom prst="accentCallout1">
              <a:avLst>
                <a:gd name="adj1" fmla="val 53934"/>
                <a:gd name="adj2" fmla="val -8762"/>
                <a:gd name="adj3" fmla="val 109485"/>
                <a:gd name="adj4" fmla="val -54788"/>
              </a:avLst>
            </a:prstGeom>
            <a:solidFill>
              <a:schemeClr val="bg1">
                <a:lumMod val="95000"/>
              </a:schemeClr>
            </a:solidFill>
            <a:ln w="25400" cap="flat" cmpd="sng" algn="ctr">
              <a:solidFill>
                <a:schemeClr val="tx1"/>
              </a:solidFill>
              <a:prstDash val="solid"/>
            </a:ln>
            <a:effectLst/>
          </p:spPr>
          <p:txBody>
            <a:bodyPr rtlCol="0" anchor="ctr"/>
            <a:lstStyle/>
            <a:p>
              <a:pPr algn="ctr" defTabSz="861993"/>
              <a:r>
                <a:rPr kumimoji="0" lang="ja-JP" altLang="en-US" sz="900" kern="0" dirty="0">
                  <a:latin typeface="+mn-ea"/>
                </a:rPr>
                <a:t>ジャンボリー跡地</a:t>
              </a:r>
              <a:endParaRPr kumimoji="0" lang="en-US" altLang="ja-JP" sz="900" kern="0" dirty="0">
                <a:latin typeface="+mn-ea"/>
              </a:endParaRPr>
            </a:p>
            <a:p>
              <a:pPr algn="ctr" defTabSz="861993"/>
              <a:r>
                <a:rPr kumimoji="0" lang="ja-JP" altLang="en-US" sz="900" kern="0" dirty="0">
                  <a:latin typeface="+mn-ea"/>
                </a:rPr>
                <a:t>（仮置場）</a:t>
              </a:r>
            </a:p>
          </p:txBody>
        </p:sp>
      </p:grpSp>
      <p:sp>
        <p:nvSpPr>
          <p:cNvPr id="49" name="吹き出し: 線 (強調線付き) 48">
            <a:extLst>
              <a:ext uri="{FF2B5EF4-FFF2-40B4-BE49-F238E27FC236}">
                <a16:creationId xmlns:a16="http://schemas.microsoft.com/office/drawing/2014/main" id="{ED5E4498-2913-D21D-2EA7-B20ADED5D554}"/>
              </a:ext>
            </a:extLst>
          </p:cNvPr>
          <p:cNvSpPr/>
          <p:nvPr/>
        </p:nvSpPr>
        <p:spPr>
          <a:xfrm>
            <a:off x="6668085" y="919433"/>
            <a:ext cx="1155522" cy="499639"/>
          </a:xfrm>
          <a:prstGeom prst="accentCallout1">
            <a:avLst>
              <a:gd name="adj1" fmla="val 53934"/>
              <a:gd name="adj2" fmla="val -8762"/>
              <a:gd name="adj3" fmla="val 64441"/>
              <a:gd name="adj4" fmla="val -57991"/>
            </a:avLst>
          </a:prstGeom>
          <a:solidFill>
            <a:schemeClr val="bg1">
              <a:lumMod val="95000"/>
            </a:schemeClr>
          </a:solidFill>
          <a:ln w="25400" cap="flat" cmpd="sng" algn="ctr">
            <a:solidFill>
              <a:schemeClr val="tx1"/>
            </a:solidFill>
            <a:prstDash val="solid"/>
          </a:ln>
          <a:effectLst/>
        </p:spPr>
        <p:txBody>
          <a:bodyPr rtlCol="0" anchor="ctr"/>
          <a:lstStyle/>
          <a:p>
            <a:pPr algn="ctr" defTabSz="861993"/>
            <a:r>
              <a:rPr lang="ja-JP" altLang="en-US" sz="900" dirty="0"/>
              <a:t>狼煙漁港</a:t>
            </a:r>
            <a:endParaRPr lang="en-US" altLang="ja-JP" sz="900" dirty="0"/>
          </a:p>
          <a:p>
            <a:pPr algn="ctr" defTabSz="861993"/>
            <a:r>
              <a:rPr kumimoji="0" lang="ja-JP" altLang="en-US" sz="900" kern="0" dirty="0">
                <a:latin typeface="+mn-ea"/>
              </a:rPr>
              <a:t>（仮置場）</a:t>
            </a:r>
          </a:p>
        </p:txBody>
      </p:sp>
      <p:sp>
        <p:nvSpPr>
          <p:cNvPr id="50" name="吹き出し: 線 (強調線付き) 49">
            <a:extLst>
              <a:ext uri="{FF2B5EF4-FFF2-40B4-BE49-F238E27FC236}">
                <a16:creationId xmlns:a16="http://schemas.microsoft.com/office/drawing/2014/main" id="{B03E68EC-93A2-0E84-AFC5-B8773F16C4BC}"/>
              </a:ext>
            </a:extLst>
          </p:cNvPr>
          <p:cNvSpPr/>
          <p:nvPr/>
        </p:nvSpPr>
        <p:spPr>
          <a:xfrm>
            <a:off x="3348858" y="2441151"/>
            <a:ext cx="1155522" cy="388696"/>
          </a:xfrm>
          <a:prstGeom prst="accentCallout1">
            <a:avLst>
              <a:gd name="adj1" fmla="val 68074"/>
              <a:gd name="adj2" fmla="val 104445"/>
              <a:gd name="adj3" fmla="val -39030"/>
              <a:gd name="adj4" fmla="val 171405"/>
            </a:avLst>
          </a:prstGeom>
          <a:solidFill>
            <a:schemeClr val="bg1">
              <a:lumMod val="95000"/>
            </a:schemeClr>
          </a:solidFill>
          <a:ln w="25400" cap="flat" cmpd="sng" algn="ctr">
            <a:solidFill>
              <a:schemeClr val="tx1"/>
            </a:solidFill>
            <a:prstDash val="solid"/>
          </a:ln>
          <a:effectLst/>
        </p:spPr>
        <p:txBody>
          <a:bodyPr rtlCol="0" anchor="ctr"/>
          <a:lstStyle/>
          <a:p>
            <a:pPr algn="ctr" defTabSz="861993"/>
            <a:r>
              <a:rPr lang="ja-JP" altLang="en-US" sz="900" dirty="0"/>
              <a:t>飯田港</a:t>
            </a:r>
            <a:endParaRPr lang="en-US" altLang="ja-JP" sz="900" dirty="0"/>
          </a:p>
          <a:p>
            <a:pPr algn="ctr" defTabSz="861993"/>
            <a:r>
              <a:rPr kumimoji="0" lang="ja-JP" altLang="en-US" sz="900" kern="0" dirty="0">
                <a:latin typeface="+mn-ea"/>
              </a:rPr>
              <a:t>（仮置場）</a:t>
            </a:r>
          </a:p>
        </p:txBody>
      </p:sp>
      <p:sp>
        <p:nvSpPr>
          <p:cNvPr id="51" name="楕円 50">
            <a:extLst>
              <a:ext uri="{FF2B5EF4-FFF2-40B4-BE49-F238E27FC236}">
                <a16:creationId xmlns:a16="http://schemas.microsoft.com/office/drawing/2014/main" id="{B944DA21-4BD0-801C-A00A-A2FB460E91AC}"/>
              </a:ext>
            </a:extLst>
          </p:cNvPr>
          <p:cNvSpPr/>
          <p:nvPr/>
        </p:nvSpPr>
        <p:spPr>
          <a:xfrm>
            <a:off x="5907828" y="1200809"/>
            <a:ext cx="108444" cy="1028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2" name="楕円 51">
            <a:extLst>
              <a:ext uri="{FF2B5EF4-FFF2-40B4-BE49-F238E27FC236}">
                <a16:creationId xmlns:a16="http://schemas.microsoft.com/office/drawing/2014/main" id="{25CAADDF-C4A1-C6E7-2A80-D2C4AC6AEA33}"/>
              </a:ext>
            </a:extLst>
          </p:cNvPr>
          <p:cNvSpPr/>
          <p:nvPr/>
        </p:nvSpPr>
        <p:spPr>
          <a:xfrm>
            <a:off x="5251228" y="2225450"/>
            <a:ext cx="108444" cy="1028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3" name="正方形/長方形 52">
            <a:extLst>
              <a:ext uri="{FF2B5EF4-FFF2-40B4-BE49-F238E27FC236}">
                <a16:creationId xmlns:a16="http://schemas.microsoft.com/office/drawing/2014/main" id="{64005672-11F9-BF36-3D39-12387A9D2757}"/>
              </a:ext>
            </a:extLst>
          </p:cNvPr>
          <p:cNvSpPr/>
          <p:nvPr/>
        </p:nvSpPr>
        <p:spPr>
          <a:xfrm>
            <a:off x="632520" y="3754867"/>
            <a:ext cx="8640960" cy="1177346"/>
          </a:xfrm>
          <a:prstGeom prst="rect">
            <a:avLst/>
          </a:prstGeom>
          <a:solidFill>
            <a:schemeClr val="accent2">
              <a:lumMod val="20000"/>
              <a:lumOff val="80000"/>
            </a:schemeClr>
          </a:solidFill>
          <a:ln w="25400" cap="flat" cmpd="sng" algn="ctr">
            <a:solidFill>
              <a:schemeClr val="accent2">
                <a:lumMod val="75000"/>
              </a:schemeClr>
            </a:solidFill>
            <a:prstDash val="solid"/>
          </a:ln>
          <a:effectLst/>
        </p:spPr>
        <p:txBody>
          <a:bodyPr lIns="91440" tIns="72000" rIns="91440" bIns="72000" rtlCol="0" anchor="t"/>
          <a:lstStyle/>
          <a:p>
            <a:pPr marL="285750" indent="-285750" defTabSz="861993">
              <a:buFont typeface="Wingdings" panose="05000000000000000000" pitchFamily="2" charset="2"/>
              <a:buChar char="Ø"/>
            </a:pPr>
            <a:r>
              <a:rPr kumimoji="0" lang="ja-JP" altLang="en-US" sz="1700" kern="0" dirty="0">
                <a:latin typeface="+mn-ea"/>
              </a:rPr>
              <a:t>浄化センター（し尿処理施設）、奥能登クリーンセンター（ごみ処理施設）は稼働停止。</a:t>
            </a:r>
            <a:endParaRPr kumimoji="0" lang="en-US" altLang="ja-JP" sz="1700" kern="0" dirty="0">
              <a:latin typeface="+mn-ea"/>
            </a:endParaRPr>
          </a:p>
          <a:p>
            <a:pPr marL="285750" indent="-285750" defTabSz="861993">
              <a:buFont typeface="Wingdings" panose="05000000000000000000" pitchFamily="2" charset="2"/>
              <a:buChar char="Ø"/>
            </a:pPr>
            <a:r>
              <a:rPr kumimoji="0" lang="ja-JP" altLang="en-US" sz="1700" kern="0" dirty="0">
                <a:latin typeface="+mn-ea"/>
              </a:rPr>
              <a:t>浄化センターで避難所ごみの仮置き、し尿の一時貯留を行い、県内外の焼却施設等への搬送を実施。</a:t>
            </a:r>
            <a:endParaRPr kumimoji="0" lang="en-US" altLang="ja-JP" sz="1700" kern="0" dirty="0">
              <a:latin typeface="+mn-ea"/>
            </a:endParaRPr>
          </a:p>
          <a:p>
            <a:pPr marL="285750" indent="-285750" defTabSz="861993">
              <a:buFont typeface="Wingdings" panose="05000000000000000000" pitchFamily="2" charset="2"/>
              <a:buChar char="Ø"/>
            </a:pPr>
            <a:r>
              <a:rPr kumimoji="0" lang="ja-JP" altLang="en-US" sz="1700" kern="0" dirty="0">
                <a:latin typeface="+mn-ea"/>
              </a:rPr>
              <a:t>３月１８日に奥能登クリーンセンター（ごみ処理施設）は復旧。</a:t>
            </a:r>
            <a:endParaRPr lang="ja-JP" altLang="en-US" sz="1700" kern="0" dirty="0">
              <a:latin typeface="+mn-ea"/>
            </a:endParaRPr>
          </a:p>
          <a:p>
            <a:pPr marL="285750" indent="-285750" defTabSz="861993">
              <a:buFont typeface="Wingdings" panose="05000000000000000000" pitchFamily="2" charset="2"/>
              <a:buChar char="Ø"/>
            </a:pPr>
            <a:endParaRPr kumimoji="0" lang="ja-JP" altLang="en-US" kern="0" dirty="0">
              <a:latin typeface="+mn-ea"/>
            </a:endParaRPr>
          </a:p>
        </p:txBody>
      </p:sp>
      <p:sp>
        <p:nvSpPr>
          <p:cNvPr id="54" name="テキスト ボックス 2">
            <a:extLst>
              <a:ext uri="{FF2B5EF4-FFF2-40B4-BE49-F238E27FC236}">
                <a16:creationId xmlns:a16="http://schemas.microsoft.com/office/drawing/2014/main" id="{B908CC84-E9DB-0D88-4D9F-1F96ED952E3D}"/>
              </a:ext>
            </a:extLst>
          </p:cNvPr>
          <p:cNvSpPr txBox="1">
            <a:spLocks noChangeArrowheads="1"/>
          </p:cNvSpPr>
          <p:nvPr/>
        </p:nvSpPr>
        <p:spPr bwMode="auto">
          <a:xfrm>
            <a:off x="632520" y="148375"/>
            <a:ext cx="8640960" cy="509451"/>
          </a:xfrm>
          <a:prstGeom prst="rect">
            <a:avLst/>
          </a:prstGeom>
          <a:solidFill>
            <a:schemeClr val="bg2"/>
          </a:solidFill>
          <a:ln w="28575">
            <a:solidFill>
              <a:srgbClr val="00B0F0"/>
            </a:solidFill>
            <a:miter lim="800000"/>
            <a:headEnd/>
            <a:tailEnd/>
          </a:ln>
        </p:spPr>
        <p:txBody>
          <a:bodyPr tIns="56631" bIns="56631"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779174">
              <a:spcBef>
                <a:spcPct val="0"/>
              </a:spcBef>
              <a:buNone/>
              <a:defRPr/>
            </a:pPr>
            <a:r>
              <a:rPr lang="ja-JP" altLang="en-US" sz="1888" b="1" dirty="0">
                <a:solidFill>
                  <a:prstClr val="black"/>
                </a:solidFill>
                <a:latin typeface="ＭＳ ゴシック" panose="020B0609070205080204" pitchFamily="49" charset="-128"/>
                <a:ea typeface="ＭＳ ゴシック" panose="020B0609070205080204" pitchFamily="49" charset="-128"/>
              </a:rPr>
              <a:t>珠洲市の処理施設及び仮置場の設置状況</a:t>
            </a:r>
          </a:p>
        </p:txBody>
      </p:sp>
      <p:pic>
        <p:nvPicPr>
          <p:cNvPr id="3" name="図 2" descr="屋内, テーブル, 座る, 食品 が含まれている画像">
            <a:extLst>
              <a:ext uri="{FF2B5EF4-FFF2-40B4-BE49-F238E27FC236}">
                <a16:creationId xmlns:a16="http://schemas.microsoft.com/office/drawing/2014/main" id="{99BC56FA-75DA-CFF5-8A38-995F744C69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303" y="5078321"/>
            <a:ext cx="2469891" cy="1497566"/>
          </a:xfrm>
          <a:prstGeom prst="rect">
            <a:avLst/>
          </a:prstGeom>
        </p:spPr>
      </p:pic>
      <p:pic>
        <p:nvPicPr>
          <p:cNvPr id="6" name="図 5" descr="座る, 猫, 横たわる, 鳥 が含まれている画像&#10;&#10;自動的に生成された説明">
            <a:extLst>
              <a:ext uri="{FF2B5EF4-FFF2-40B4-BE49-F238E27FC236}">
                <a16:creationId xmlns:a16="http://schemas.microsoft.com/office/drawing/2014/main" id="{55D2F707-882D-6CA8-FCC1-9F98F66DE0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2863960" y="5083228"/>
            <a:ext cx="1996753" cy="1497565"/>
          </a:xfrm>
          <a:prstGeom prst="rect">
            <a:avLst/>
          </a:prstGeom>
        </p:spPr>
      </p:pic>
      <p:pic>
        <p:nvPicPr>
          <p:cNvPr id="7" name="図 6" descr="建物 が含まれている画像">
            <a:extLst>
              <a:ext uri="{FF2B5EF4-FFF2-40B4-BE49-F238E27FC236}">
                <a16:creationId xmlns:a16="http://schemas.microsoft.com/office/drawing/2014/main" id="{F6288481-47C8-2DC9-3BF6-3AA87BDFBF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8813" y="5070003"/>
            <a:ext cx="2194917" cy="1514202"/>
          </a:xfrm>
          <a:prstGeom prst="rect">
            <a:avLst/>
          </a:prstGeom>
        </p:spPr>
      </p:pic>
      <p:pic>
        <p:nvPicPr>
          <p:cNvPr id="8" name="図 7" descr="庭にあるプール&#10;&#10;中程度の精度で">
            <a:extLst>
              <a:ext uri="{FF2B5EF4-FFF2-40B4-BE49-F238E27FC236}">
                <a16:creationId xmlns:a16="http://schemas.microsoft.com/office/drawing/2014/main" id="{39D26A73-370D-A4CE-7BE5-BE5732AD06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0193" y="5078321"/>
            <a:ext cx="2351197" cy="1497566"/>
          </a:xfrm>
          <a:prstGeom prst="rect">
            <a:avLst/>
          </a:prstGeom>
        </p:spPr>
      </p:pic>
      <p:sp>
        <p:nvSpPr>
          <p:cNvPr id="2" name="スライド番号プレースホルダー 3">
            <a:extLst>
              <a:ext uri="{FF2B5EF4-FFF2-40B4-BE49-F238E27FC236}">
                <a16:creationId xmlns:a16="http://schemas.microsoft.com/office/drawing/2014/main" id="{4DBE1BC3-1F4F-3171-921C-53A699A08B89}"/>
              </a:ext>
            </a:extLst>
          </p:cNvPr>
          <p:cNvSpPr>
            <a:spLocks noGrp="1"/>
          </p:cNvSpPr>
          <p:nvPr>
            <p:ph type="sldNum" sz="quarter" idx="12"/>
          </p:nvPr>
        </p:nvSpPr>
        <p:spPr>
          <a:xfrm>
            <a:off x="7410306" y="6503970"/>
            <a:ext cx="2228850" cy="365125"/>
          </a:xfrm>
        </p:spPr>
        <p:txBody>
          <a:bodyPr/>
          <a:lstStyle/>
          <a:p>
            <a:r>
              <a:rPr kumimoji="1" lang="ja-JP" altLang="en-US" dirty="0"/>
              <a:t>３</a:t>
            </a:r>
          </a:p>
        </p:txBody>
      </p:sp>
    </p:spTree>
    <p:extLst>
      <p:ext uri="{BB962C8B-B14F-4D97-AF65-F5344CB8AC3E}">
        <p14:creationId xmlns:p14="http://schemas.microsoft.com/office/powerpoint/2010/main" val="2452809431"/>
      </p:ext>
    </p:extLst>
  </p:cSld>
  <p:clrMapOvr>
    <a:masterClrMapping/>
  </p:clrMapOvr>
  <mc:AlternateContent xmlns:mc="http://schemas.openxmlformats.org/markup-compatibility/2006" xmlns:p14="http://schemas.microsoft.com/office/powerpoint/2010/main">
    <mc:Choice Requires="p14">
      <p:transition spd="slow" p14:dur="2000" advTm="159205"/>
    </mc:Choice>
    <mc:Fallback xmlns="">
      <p:transition spd="slow" advTm="15920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DB3C4-1B47-F1A8-C696-A7A587366819}"/>
            </a:ext>
          </a:extLst>
        </p:cNvPr>
        <p:cNvGrpSpPr/>
        <p:nvPr/>
      </p:nvGrpSpPr>
      <p:grpSpPr>
        <a:xfrm>
          <a:off x="0" y="0"/>
          <a:ext cx="0" cy="0"/>
          <a:chOff x="0" y="0"/>
          <a:chExt cx="0" cy="0"/>
        </a:xfrm>
      </p:grpSpPr>
      <p:sp>
        <p:nvSpPr>
          <p:cNvPr id="2" name="テキスト ボックス 2">
            <a:extLst>
              <a:ext uri="{FF2B5EF4-FFF2-40B4-BE49-F238E27FC236}">
                <a16:creationId xmlns:a16="http://schemas.microsoft.com/office/drawing/2014/main" id="{BDD715E5-8692-D8AB-FF01-02BA52C82476}"/>
              </a:ext>
            </a:extLst>
          </p:cNvPr>
          <p:cNvSpPr txBox="1">
            <a:spLocks noChangeArrowheads="1"/>
          </p:cNvSpPr>
          <p:nvPr/>
        </p:nvSpPr>
        <p:spPr bwMode="auto">
          <a:xfrm>
            <a:off x="759822" y="130629"/>
            <a:ext cx="8460000" cy="396000"/>
          </a:xfrm>
          <a:prstGeom prst="rect">
            <a:avLst/>
          </a:prstGeom>
          <a:solidFill>
            <a:schemeClr val="bg2"/>
          </a:solidFill>
          <a:ln w="28575">
            <a:solidFill>
              <a:srgbClr val="00B0F0"/>
            </a:solidFill>
            <a:miter lim="800000"/>
            <a:headEnd/>
            <a:tailEnd/>
          </a:ln>
        </p:spPr>
        <p:txBody>
          <a:bodyPr tIns="56631" bIns="56631"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779174">
              <a:spcBef>
                <a:spcPct val="0"/>
              </a:spcBef>
              <a:buNone/>
              <a:defRPr/>
            </a:pPr>
            <a:r>
              <a:rPr lang="ja-JP" altLang="en-US" sz="1600" b="1" dirty="0">
                <a:solidFill>
                  <a:prstClr val="black"/>
                </a:solidFill>
                <a:latin typeface="ＭＳ ゴシック" panose="020B0609070205080204" pitchFamily="49" charset="-128"/>
                <a:ea typeface="ＭＳ ゴシック" panose="020B0609070205080204" pitchFamily="49" charset="-128"/>
              </a:rPr>
              <a:t>１．し尿の課題</a:t>
            </a:r>
          </a:p>
        </p:txBody>
      </p:sp>
      <p:sp>
        <p:nvSpPr>
          <p:cNvPr id="14" name="テキスト ボックス 13">
            <a:extLst>
              <a:ext uri="{FF2B5EF4-FFF2-40B4-BE49-F238E27FC236}">
                <a16:creationId xmlns:a16="http://schemas.microsoft.com/office/drawing/2014/main" id="{D64D6BF5-9920-4903-A403-5E26DCF705A9}"/>
              </a:ext>
            </a:extLst>
          </p:cNvPr>
          <p:cNvSpPr txBox="1"/>
          <p:nvPr/>
        </p:nvSpPr>
        <p:spPr>
          <a:xfrm>
            <a:off x="759822" y="594497"/>
            <a:ext cx="8460000" cy="2174954"/>
          </a:xfrm>
          <a:prstGeom prst="rect">
            <a:avLst/>
          </a:prstGeom>
          <a:solidFill>
            <a:schemeClr val="accent3">
              <a:lumMod val="40000"/>
              <a:lumOff val="60000"/>
            </a:schemeClr>
          </a:solidFill>
        </p:spPr>
        <p:txBody>
          <a:bodyPr wrap="square" rtlCol="0">
            <a:spAutoFit/>
          </a:bodyPr>
          <a:lstStyle/>
          <a:p>
            <a:pPr marL="180000" indent="-252000">
              <a:spcAft>
                <a:spcPts val="400"/>
              </a:spcAft>
              <a:buFont typeface="+mj-ea"/>
              <a:buAutoNum type="circleNumDbPlain"/>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し尿処理施設が複合的機能を持つ場合ほど、災害復旧時の脆弱性が露呈した。</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避難所には一時的に多くの避難者が集まるため、衛生環境の悪化、トイレ需要がひっ迫する。</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仮設トイレが設置されるまでの避難所の衛生環境の確保</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b="1" u="sng" dirty="0">
                <a:solidFill>
                  <a:srgbClr val="FF0000"/>
                </a:solidFill>
                <a:latin typeface="HG丸ｺﾞｼｯｸM-PRO" panose="020F0600000000000000" pitchFamily="50" charset="-128"/>
                <a:ea typeface="HG丸ｺﾞｼｯｸM-PRO" panose="020F0600000000000000" pitchFamily="50" charset="-128"/>
              </a:rPr>
              <a:t>高齢者、病人、障がい者等への配慮（野外利用、夜間照明、仮設トイレの段差など）</a:t>
            </a:r>
            <a:endParaRPr lang="en-US" altLang="ja-JP" sz="1400" b="1" u="sng" dirty="0">
              <a:solidFill>
                <a:srgbClr val="FF0000"/>
              </a:solidFill>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b="1" u="sng" dirty="0">
                <a:solidFill>
                  <a:srgbClr val="FF0000"/>
                </a:solidFill>
                <a:latin typeface="HG丸ｺﾞｼｯｸM-PRO" panose="020F0600000000000000" pitchFamily="50" charset="-128"/>
                <a:ea typeface="HG丸ｺﾞｼｯｸM-PRO" panose="020F0600000000000000" pitchFamily="50" charset="-128"/>
              </a:rPr>
              <a:t>仮設トイレの衛生的な維持管理（備品完備、清掃、水補給、回収など）、和式・洋式、男女別の整理</a:t>
            </a:r>
            <a:endParaRPr lang="en-US" altLang="ja-JP" sz="1400" b="1" u="sng" dirty="0">
              <a:solidFill>
                <a:srgbClr val="FF0000"/>
              </a:solidFill>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b="1" u="sng" dirty="0">
                <a:solidFill>
                  <a:srgbClr val="FF0000"/>
                </a:solidFill>
                <a:latin typeface="HG丸ｺﾞｼｯｸM-PRO" panose="020F0600000000000000" pitchFamily="50" charset="-128"/>
                <a:ea typeface="HG丸ｺﾞｼｯｸM-PRO" panose="020F0600000000000000" pitchFamily="50" charset="-128"/>
              </a:rPr>
              <a:t>適切な収集運搬車両（仮設トイレ：バキューム車、携帯トイレ等：深ダンプ車等）の確保</a:t>
            </a:r>
            <a:endParaRPr lang="en-US" altLang="ja-JP" sz="1400" b="1" u="sng" dirty="0">
              <a:solidFill>
                <a:srgbClr val="FF0000"/>
              </a:solidFill>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dirty="0">
                <a:latin typeface="HG丸ｺﾞｼｯｸM-PRO" panose="020F0600000000000000" pitchFamily="50" charset="-128"/>
                <a:ea typeface="HG丸ｺﾞｼｯｸM-PRO" panose="020F0600000000000000" pitchFamily="50" charset="-128"/>
              </a:rPr>
              <a:t>し尿処理施設・し尿処理全体の</a:t>
            </a:r>
            <a:r>
              <a:rPr lang="en-US" altLang="ja-JP" sz="1400" dirty="0">
                <a:latin typeface="HG丸ｺﾞｼｯｸM-PRO" panose="020F0600000000000000" pitchFamily="50" charset="-128"/>
                <a:ea typeface="HG丸ｺﾞｼｯｸM-PRO" panose="020F0600000000000000" pitchFamily="50" charset="-128"/>
              </a:rPr>
              <a:t>BCP</a:t>
            </a:r>
            <a:r>
              <a:rPr lang="ja-JP" altLang="en-US" sz="1400" dirty="0">
                <a:latin typeface="HG丸ｺﾞｼｯｸM-PRO" panose="020F0600000000000000" pitchFamily="50" charset="-128"/>
                <a:ea typeface="HG丸ｺﾞｼｯｸM-PRO" panose="020F0600000000000000" pitchFamily="50" charset="-128"/>
              </a:rPr>
              <a:t>の検討</a:t>
            </a:r>
            <a:endParaRPr lang="en-US" altLang="ja-JP" sz="1400" dirty="0">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b="1" u="sng" dirty="0">
                <a:solidFill>
                  <a:srgbClr val="FF0000"/>
                </a:solidFill>
                <a:latin typeface="HG丸ｺﾞｼｯｸM-PRO" panose="020F0600000000000000" pitchFamily="50" charset="-128"/>
                <a:ea typeface="HG丸ｺﾞｼｯｸM-PRO" panose="020F0600000000000000" pitchFamily="50" charset="-128"/>
              </a:rPr>
              <a:t>仮設トイレからバリアフリー型のトイレカー・トイレトレーラーへの移行</a:t>
            </a:r>
            <a:endParaRPr lang="en-US" altLang="ja-JP" sz="1400" b="1" u="sng" dirty="0">
              <a:solidFill>
                <a:srgbClr val="FF0000"/>
              </a:solidFill>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9F69E581-75C1-096D-C6E9-2C856E5127E4}"/>
              </a:ext>
            </a:extLst>
          </p:cNvPr>
          <p:cNvSpPr txBox="1"/>
          <p:nvPr/>
        </p:nvSpPr>
        <p:spPr>
          <a:xfrm>
            <a:off x="760626" y="3231014"/>
            <a:ext cx="8491138" cy="1754326"/>
          </a:xfrm>
          <a:prstGeom prst="rect">
            <a:avLst/>
          </a:prstGeom>
          <a:solidFill>
            <a:schemeClr val="accent3">
              <a:lumMod val="40000"/>
              <a:lumOff val="60000"/>
            </a:schemeClr>
          </a:solidFill>
        </p:spPr>
        <p:txBody>
          <a:bodyPr wrap="square" rtlCol="0">
            <a:spAutoFit/>
          </a:bodyPr>
          <a:lstStyle/>
          <a:p>
            <a:pPr marL="180000" indent="-252000">
              <a:spcAft>
                <a:spcPts val="400"/>
              </a:spcAft>
              <a:buFont typeface="+mj-ea"/>
              <a:buAutoNum type="circleNumDbPlain"/>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住民自身が市町村設置型浄化槽と市民浄化槽の区別がついていないこと、浄化槽の被災実態に気が付いていない住民が存在すること。</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dirty="0">
                <a:latin typeface="HG丸ｺﾞｼｯｸM-PRO" panose="020F0600000000000000" pitchFamily="50" charset="-128"/>
                <a:ea typeface="HG丸ｺﾞｼｯｸM-PRO" panose="020F0600000000000000" pitchFamily="50" charset="-128"/>
              </a:rPr>
              <a:t>浄化槽の復旧工事に対する住民への意向調査を実施しているが、他市へ避難されている住民が多く、調査票の回収に時間がかかっている。</a:t>
            </a:r>
            <a:endParaRPr lang="en-US" altLang="ja-JP" sz="1400" dirty="0">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b="1" u="sng" dirty="0">
                <a:solidFill>
                  <a:srgbClr val="FF0000"/>
                </a:solidFill>
                <a:latin typeface="HG丸ｺﾞｼｯｸM-PRO" panose="020F0600000000000000" pitchFamily="50" charset="-128"/>
                <a:ea typeface="HG丸ｺﾞｼｯｸM-PRO" panose="020F0600000000000000" pitchFamily="50" charset="-128"/>
              </a:rPr>
              <a:t>浄化槽の点検・補修業者の不足、引き抜き浄化槽汚泥の処理・運搬、廃棄する浄化槽の洗浄と洗浄水の処理</a:t>
            </a:r>
            <a:endParaRPr lang="en-US" altLang="ja-JP" sz="1400" b="1" u="sng" dirty="0">
              <a:solidFill>
                <a:srgbClr val="FF0000"/>
              </a:solidFill>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災害頻発地域の避難所指定公共施設における陸上設置の浄化槽の検討</a:t>
            </a:r>
          </a:p>
        </p:txBody>
      </p:sp>
      <p:sp>
        <p:nvSpPr>
          <p:cNvPr id="5" name="テキスト ボックス 2">
            <a:extLst>
              <a:ext uri="{FF2B5EF4-FFF2-40B4-BE49-F238E27FC236}">
                <a16:creationId xmlns:a16="http://schemas.microsoft.com/office/drawing/2014/main" id="{51B4C576-CDB7-ECCB-06F5-2B30D5AEB46B}"/>
              </a:ext>
            </a:extLst>
          </p:cNvPr>
          <p:cNvSpPr txBox="1">
            <a:spLocks noChangeArrowheads="1"/>
          </p:cNvSpPr>
          <p:nvPr/>
        </p:nvSpPr>
        <p:spPr bwMode="auto">
          <a:xfrm>
            <a:off x="774783" y="5050903"/>
            <a:ext cx="8460000" cy="396000"/>
          </a:xfrm>
          <a:prstGeom prst="rect">
            <a:avLst/>
          </a:prstGeom>
          <a:solidFill>
            <a:schemeClr val="bg2"/>
          </a:solidFill>
          <a:ln w="28575">
            <a:solidFill>
              <a:srgbClr val="00B0F0"/>
            </a:solidFill>
            <a:miter lim="800000"/>
            <a:headEnd/>
            <a:tailEnd/>
          </a:ln>
        </p:spPr>
        <p:txBody>
          <a:bodyPr tIns="56631" bIns="56631"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779174">
              <a:spcBef>
                <a:spcPct val="0"/>
              </a:spcBef>
              <a:buNone/>
              <a:defRPr/>
            </a:pPr>
            <a:r>
              <a:rPr lang="ja-JP" altLang="en-US" sz="1600" b="1" dirty="0">
                <a:solidFill>
                  <a:prstClr val="black"/>
                </a:solidFill>
                <a:latin typeface="ＭＳ ゴシック" panose="020B0609070205080204" pitchFamily="49" charset="-128"/>
                <a:ea typeface="ＭＳ ゴシック" panose="020B0609070205080204" pitchFamily="49" charset="-128"/>
              </a:rPr>
              <a:t>３．</a:t>
            </a:r>
            <a:r>
              <a:rPr lang="ja-JP" altLang="en-US" sz="1600" b="1" dirty="0">
                <a:solidFill>
                  <a:prstClr val="black"/>
                </a:solidFill>
              </a:rPr>
              <a:t>生活ごみ（避難所・家庭）</a:t>
            </a:r>
            <a:r>
              <a:rPr lang="ja-JP" altLang="en-US" sz="1600" b="1" dirty="0">
                <a:solidFill>
                  <a:prstClr val="black"/>
                </a:solidFill>
                <a:latin typeface="ＭＳ ゴシック" panose="020B0609070205080204" pitchFamily="49" charset="-128"/>
                <a:ea typeface="ＭＳ ゴシック" panose="020B0609070205080204" pitchFamily="49" charset="-128"/>
              </a:rPr>
              <a:t>の課題</a:t>
            </a:r>
          </a:p>
        </p:txBody>
      </p:sp>
      <p:sp>
        <p:nvSpPr>
          <p:cNvPr id="22" name="テキスト ボックス 21">
            <a:extLst>
              <a:ext uri="{FF2B5EF4-FFF2-40B4-BE49-F238E27FC236}">
                <a16:creationId xmlns:a16="http://schemas.microsoft.com/office/drawing/2014/main" id="{42308FA4-839E-C7D2-A92A-C238B13EF9F6}"/>
              </a:ext>
            </a:extLst>
          </p:cNvPr>
          <p:cNvSpPr txBox="1"/>
          <p:nvPr/>
        </p:nvSpPr>
        <p:spPr>
          <a:xfrm>
            <a:off x="747507" y="5455228"/>
            <a:ext cx="8484629" cy="1272143"/>
          </a:xfrm>
          <a:prstGeom prst="rect">
            <a:avLst/>
          </a:prstGeom>
          <a:solidFill>
            <a:schemeClr val="accent3">
              <a:lumMod val="40000"/>
              <a:lumOff val="60000"/>
            </a:schemeClr>
          </a:solidFill>
        </p:spPr>
        <p:txBody>
          <a:bodyPr wrap="square" rtlCol="0">
            <a:spAutoFit/>
          </a:bodyPr>
          <a:lstStyle/>
          <a:p>
            <a:pPr marL="180000" indent="-252000">
              <a:spcAft>
                <a:spcPts val="400"/>
              </a:spcAft>
              <a:buFont typeface="+mj-ea"/>
              <a:buAutoNum type="circleNumDbPlain"/>
              <a:defRPr/>
            </a:pPr>
            <a:r>
              <a:rPr lang="ja-JP" altLang="en-US" sz="1400" dirty="0">
                <a:latin typeface="HG丸ｺﾞｼｯｸM-PRO" panose="020F0600000000000000" pitchFamily="50" charset="-128"/>
                <a:ea typeface="HG丸ｺﾞｼｯｸM-PRO" panose="020F0600000000000000" pitchFamily="50" charset="-128"/>
              </a:rPr>
              <a:t>奥能登クリーンセンター、近隣市町のクリーンセンターも被災し、また処理能力に余裕がなく、他市のごみを受け入れられない。</a:t>
            </a:r>
            <a:endParaRPr lang="en-US" altLang="ja-JP" sz="1400" dirty="0">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b="1" u="sng" dirty="0">
                <a:solidFill>
                  <a:srgbClr val="FF0000"/>
                </a:solidFill>
                <a:latin typeface="HG丸ｺﾞｼｯｸM-PRO" panose="020F0600000000000000" pitchFamily="50" charset="-128"/>
                <a:ea typeface="HG丸ｺﾞｼｯｸM-PRO" panose="020F0600000000000000" pitchFamily="50" charset="-128"/>
              </a:rPr>
              <a:t>搬入先での積替えを考えると、ごみ袋のまま仮置きするため、運搬は深ダンプ車等の方が有効だが、業者や自治体の保有台数が少ない。</a:t>
            </a:r>
            <a:endParaRPr lang="en-US" altLang="ja-JP" sz="1400" b="1" u="sng" dirty="0">
              <a:solidFill>
                <a:srgbClr val="FF0000"/>
              </a:solidFill>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dirty="0">
                <a:latin typeface="HG丸ｺﾞｼｯｸM-PRO" panose="020F0600000000000000" pitchFamily="50" charset="-128"/>
                <a:ea typeface="HG丸ｺﾞｼｯｸM-PRO" panose="020F0600000000000000" pitchFamily="50" charset="-128"/>
              </a:rPr>
              <a:t>資源ごみ収集の一時停止、１か月も経過すると各家庭、避難所での保管に限界</a:t>
            </a:r>
            <a:endParaRPr lang="en-US" altLang="ja-JP" sz="1400" dirty="0">
              <a:latin typeface="HG丸ｺﾞｼｯｸM-PRO" panose="020F0600000000000000" pitchFamily="50" charset="-128"/>
              <a:ea typeface="HG丸ｺﾞｼｯｸM-PRO" panose="020F0600000000000000" pitchFamily="50" charset="-128"/>
            </a:endParaRPr>
          </a:p>
        </p:txBody>
      </p:sp>
      <p:sp>
        <p:nvSpPr>
          <p:cNvPr id="3" name="テキスト ボックス 2">
            <a:extLst>
              <a:ext uri="{FF2B5EF4-FFF2-40B4-BE49-F238E27FC236}">
                <a16:creationId xmlns:a16="http://schemas.microsoft.com/office/drawing/2014/main" id="{67A86C1F-AE64-0221-AC4D-765FBC08D9F1}"/>
              </a:ext>
            </a:extLst>
          </p:cNvPr>
          <p:cNvSpPr txBox="1">
            <a:spLocks noChangeArrowheads="1"/>
          </p:cNvSpPr>
          <p:nvPr/>
        </p:nvSpPr>
        <p:spPr bwMode="auto">
          <a:xfrm>
            <a:off x="774783" y="2834347"/>
            <a:ext cx="8460000" cy="396000"/>
          </a:xfrm>
          <a:prstGeom prst="rect">
            <a:avLst/>
          </a:prstGeom>
          <a:solidFill>
            <a:schemeClr val="bg2"/>
          </a:solidFill>
          <a:ln w="28575">
            <a:solidFill>
              <a:srgbClr val="00B0F0"/>
            </a:solidFill>
            <a:miter lim="800000"/>
            <a:headEnd/>
            <a:tailEnd/>
          </a:ln>
        </p:spPr>
        <p:txBody>
          <a:bodyPr tIns="56631" bIns="56631"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779174">
              <a:spcBef>
                <a:spcPct val="0"/>
              </a:spcBef>
              <a:buNone/>
              <a:defRPr/>
            </a:pPr>
            <a:r>
              <a:rPr lang="ja-JP" altLang="en-US" sz="1600" b="1" dirty="0">
                <a:solidFill>
                  <a:prstClr val="black"/>
                </a:solidFill>
                <a:latin typeface="ＭＳ ゴシック" panose="020B0609070205080204" pitchFamily="49" charset="-128"/>
                <a:ea typeface="ＭＳ ゴシック" panose="020B0609070205080204" pitchFamily="49" charset="-128"/>
              </a:rPr>
              <a:t>２．浄化槽の課題</a:t>
            </a:r>
          </a:p>
        </p:txBody>
      </p:sp>
      <p:sp>
        <p:nvSpPr>
          <p:cNvPr id="7" name="スライド番号プレースホルダー 3">
            <a:extLst>
              <a:ext uri="{FF2B5EF4-FFF2-40B4-BE49-F238E27FC236}">
                <a16:creationId xmlns:a16="http://schemas.microsoft.com/office/drawing/2014/main" id="{1C3ADCE7-BEEF-01A4-4CE7-D022CDC046F3}"/>
              </a:ext>
            </a:extLst>
          </p:cNvPr>
          <p:cNvSpPr>
            <a:spLocks noGrp="1"/>
          </p:cNvSpPr>
          <p:nvPr>
            <p:ph type="sldNum" sz="quarter" idx="12"/>
          </p:nvPr>
        </p:nvSpPr>
        <p:spPr>
          <a:xfrm>
            <a:off x="7410306" y="6503970"/>
            <a:ext cx="2228850" cy="365125"/>
          </a:xfrm>
        </p:spPr>
        <p:txBody>
          <a:bodyPr/>
          <a:lstStyle/>
          <a:p>
            <a:r>
              <a:rPr kumimoji="1" lang="ja-JP" altLang="en-US" dirty="0"/>
              <a:t>４</a:t>
            </a:r>
          </a:p>
        </p:txBody>
      </p:sp>
    </p:spTree>
    <p:extLst>
      <p:ext uri="{BB962C8B-B14F-4D97-AF65-F5344CB8AC3E}">
        <p14:creationId xmlns:p14="http://schemas.microsoft.com/office/powerpoint/2010/main" val="1879697883"/>
      </p:ext>
    </p:extLst>
  </p:cSld>
  <p:clrMapOvr>
    <a:masterClrMapping/>
  </p:clrMapOvr>
  <mc:AlternateContent xmlns:mc="http://schemas.openxmlformats.org/markup-compatibility/2006" xmlns:p14="http://schemas.microsoft.com/office/powerpoint/2010/main">
    <mc:Choice Requires="p14">
      <p:transition spd="slow" p14:dur="2000" advTm="77804"/>
    </mc:Choice>
    <mc:Fallback xmlns="">
      <p:transition spd="slow" advTm="7780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05AD3-71F4-3AC2-9708-425F710BAF55}"/>
            </a:ext>
          </a:extLst>
        </p:cNvPr>
        <p:cNvGrpSpPr/>
        <p:nvPr/>
      </p:nvGrpSpPr>
      <p:grpSpPr>
        <a:xfrm>
          <a:off x="0" y="0"/>
          <a:ext cx="0" cy="0"/>
          <a:chOff x="0" y="0"/>
          <a:chExt cx="0" cy="0"/>
        </a:xfrm>
      </p:grpSpPr>
      <p:sp>
        <p:nvSpPr>
          <p:cNvPr id="2" name="テキスト ボックス 2">
            <a:extLst>
              <a:ext uri="{FF2B5EF4-FFF2-40B4-BE49-F238E27FC236}">
                <a16:creationId xmlns:a16="http://schemas.microsoft.com/office/drawing/2014/main" id="{AF31FF21-896E-F289-43A0-DBC8F07EE48D}"/>
              </a:ext>
            </a:extLst>
          </p:cNvPr>
          <p:cNvSpPr txBox="1">
            <a:spLocks noChangeArrowheads="1"/>
          </p:cNvSpPr>
          <p:nvPr/>
        </p:nvSpPr>
        <p:spPr bwMode="auto">
          <a:xfrm>
            <a:off x="680180" y="2141708"/>
            <a:ext cx="8460000" cy="396000"/>
          </a:xfrm>
          <a:prstGeom prst="rect">
            <a:avLst/>
          </a:prstGeom>
          <a:solidFill>
            <a:schemeClr val="bg2"/>
          </a:solidFill>
          <a:ln w="28575">
            <a:solidFill>
              <a:srgbClr val="00B0F0"/>
            </a:solidFill>
            <a:miter lim="800000"/>
            <a:headEnd/>
            <a:tailEnd/>
          </a:ln>
        </p:spPr>
        <p:txBody>
          <a:bodyPr tIns="56631" bIns="56631"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779174">
              <a:spcBef>
                <a:spcPct val="0"/>
              </a:spcBef>
              <a:buNone/>
              <a:defRPr/>
            </a:pPr>
            <a:r>
              <a:rPr lang="ja-JP" altLang="en-US" sz="1600" b="1" dirty="0">
                <a:solidFill>
                  <a:prstClr val="black"/>
                </a:solidFill>
                <a:latin typeface="ＭＳ ゴシック" panose="020B0609070205080204" pitchFamily="49" charset="-128"/>
                <a:ea typeface="ＭＳ ゴシック" panose="020B0609070205080204" pitchFamily="49" charset="-128"/>
              </a:rPr>
              <a:t>５．仮置場の課題</a:t>
            </a:r>
          </a:p>
        </p:txBody>
      </p:sp>
      <p:sp>
        <p:nvSpPr>
          <p:cNvPr id="4" name="テキスト ボックス 3">
            <a:extLst>
              <a:ext uri="{FF2B5EF4-FFF2-40B4-BE49-F238E27FC236}">
                <a16:creationId xmlns:a16="http://schemas.microsoft.com/office/drawing/2014/main" id="{D7D597F3-58CD-D82E-A18A-D9A103CDE878}"/>
              </a:ext>
            </a:extLst>
          </p:cNvPr>
          <p:cNvSpPr txBox="1"/>
          <p:nvPr/>
        </p:nvSpPr>
        <p:spPr>
          <a:xfrm>
            <a:off x="679557" y="2559454"/>
            <a:ext cx="8460000" cy="1805623"/>
          </a:xfrm>
          <a:prstGeom prst="rect">
            <a:avLst/>
          </a:prstGeom>
          <a:solidFill>
            <a:schemeClr val="accent3">
              <a:lumMod val="40000"/>
              <a:lumOff val="60000"/>
            </a:schemeClr>
          </a:solidFill>
        </p:spPr>
        <p:txBody>
          <a:bodyPr wrap="square" rtlCol="0">
            <a:spAutoFit/>
          </a:bodyPr>
          <a:lstStyle/>
          <a:p>
            <a:pPr marL="180000" indent="-252000">
              <a:spcAft>
                <a:spcPts val="400"/>
              </a:spcAft>
              <a:buFont typeface="+mj-ea"/>
              <a:buAutoNum type="circleNumDbPlain"/>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解体家屋数が</a:t>
            </a:r>
            <a:r>
              <a:rPr lang="en-US" altLang="ja-JP" sz="1400" dirty="0">
                <a:solidFill>
                  <a:prstClr val="black"/>
                </a:solidFill>
                <a:latin typeface="HG丸ｺﾞｼｯｸM-PRO" panose="020F0600000000000000" pitchFamily="50" charset="-128"/>
                <a:ea typeface="HG丸ｺﾞｼｯｸM-PRO" panose="020F0600000000000000" pitchFamily="50" charset="-128"/>
              </a:rPr>
              <a:t>7,000</a:t>
            </a:r>
            <a:r>
              <a:rPr lang="ja-JP" altLang="en-US" sz="1400" dirty="0">
                <a:solidFill>
                  <a:prstClr val="black"/>
                </a:solidFill>
                <a:latin typeface="HG丸ｺﾞｼｯｸM-PRO" panose="020F0600000000000000" pitchFamily="50" charset="-128"/>
                <a:ea typeface="HG丸ｺﾞｼｯｸM-PRO" panose="020F0600000000000000" pitchFamily="50" charset="-128"/>
              </a:rPr>
              <a:t>棟を超えることが想定され、広大な仮置場面積の確保が必要</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dirty="0">
                <a:latin typeface="HG丸ｺﾞｼｯｸM-PRO" panose="020F0600000000000000" pitchFamily="50" charset="-128"/>
                <a:ea typeface="HG丸ｺﾞｼｯｸM-PRO" panose="020F0600000000000000" pitchFamily="50" charset="-128"/>
              </a:rPr>
              <a:t>解体現場で建築リサイクル法で想定されている分別品目と残置物（片付けごみ相当）が異なるため、解体業者が可能な分別と残置物を仮置場で分別する方法など調整する必要がある。</a:t>
            </a:r>
            <a:endParaRPr lang="en-US" altLang="ja-JP" sz="1400" dirty="0">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b="1" u="sng" dirty="0">
                <a:solidFill>
                  <a:srgbClr val="FF0000"/>
                </a:solidFill>
                <a:latin typeface="HG丸ｺﾞｼｯｸM-PRO" panose="020F0600000000000000" pitchFamily="50" charset="-128"/>
                <a:ea typeface="HG丸ｺﾞｼｯｸM-PRO" panose="020F0600000000000000" pitchFamily="50" charset="-128"/>
              </a:rPr>
              <a:t>残置物対応の仮置場、解体廃棄物対応の仮置場、混合廃棄物の仮置場など、多くの役割を持たせた仮置場の運営などが必要</a:t>
            </a:r>
            <a:endParaRPr lang="en-US" altLang="ja-JP" sz="1400" b="1" u="sng" dirty="0">
              <a:solidFill>
                <a:srgbClr val="FF0000"/>
              </a:solidFill>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水道が壊滅した状況で、木屑やコンガラの破砕・</a:t>
            </a:r>
            <a:r>
              <a:rPr lang="ja-JP" altLang="en-US" sz="1400" dirty="0">
                <a:latin typeface="HG丸ｺﾞｼｯｸM-PRO" panose="020F0600000000000000" pitchFamily="50" charset="-128"/>
                <a:ea typeface="HG丸ｺﾞｼｯｸM-PRO" panose="020F0600000000000000" pitchFamily="50" charset="-128"/>
              </a:rPr>
              <a:t>積替え時の</a:t>
            </a:r>
            <a:r>
              <a:rPr lang="ja-JP" altLang="en-US" sz="1400" b="1" u="sng" dirty="0">
                <a:latin typeface="HG丸ｺﾞｼｯｸM-PRO" panose="020F0600000000000000" pitchFamily="50" charset="-128"/>
                <a:ea typeface="HG丸ｺﾞｼｯｸM-PRO" panose="020F0600000000000000" pitchFamily="50" charset="-128"/>
              </a:rPr>
              <a:t>粉塵対策の工夫が必要</a:t>
            </a:r>
            <a:endParaRPr lang="en-US" altLang="ja-JP" sz="1400" b="1" u="sng" dirty="0">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b="1" u="sng" dirty="0">
                <a:solidFill>
                  <a:srgbClr val="FF0000"/>
                </a:solidFill>
                <a:latin typeface="HG丸ｺﾞｼｯｸM-PRO" panose="020F0600000000000000" pitchFamily="50" charset="-128"/>
                <a:ea typeface="HG丸ｺﾞｼｯｸM-PRO" panose="020F0600000000000000" pitchFamily="50" charset="-128"/>
              </a:rPr>
              <a:t>搬出先確保と運搬の効率化⇒陸上輸送に加え、海上輸送が必要</a:t>
            </a:r>
            <a:endParaRPr lang="en-US" altLang="ja-JP" sz="1400" b="1" u="sng" dirty="0">
              <a:solidFill>
                <a:srgbClr val="FF0000"/>
              </a:solidFill>
              <a:latin typeface="HG丸ｺﾞｼｯｸM-PRO" panose="020F0600000000000000" pitchFamily="50" charset="-128"/>
              <a:ea typeface="HG丸ｺﾞｼｯｸM-PRO" panose="020F0600000000000000" pitchFamily="50" charset="-128"/>
            </a:endParaRPr>
          </a:p>
        </p:txBody>
      </p:sp>
      <p:sp>
        <p:nvSpPr>
          <p:cNvPr id="5" name="テキスト ボックス 2">
            <a:extLst>
              <a:ext uri="{FF2B5EF4-FFF2-40B4-BE49-F238E27FC236}">
                <a16:creationId xmlns:a16="http://schemas.microsoft.com/office/drawing/2014/main" id="{D203002F-EFAF-25EA-1201-925A7515FFAB}"/>
              </a:ext>
            </a:extLst>
          </p:cNvPr>
          <p:cNvSpPr txBox="1">
            <a:spLocks noChangeArrowheads="1"/>
          </p:cNvSpPr>
          <p:nvPr/>
        </p:nvSpPr>
        <p:spPr bwMode="auto">
          <a:xfrm>
            <a:off x="723000" y="4615018"/>
            <a:ext cx="8460000" cy="396000"/>
          </a:xfrm>
          <a:prstGeom prst="rect">
            <a:avLst/>
          </a:prstGeom>
          <a:solidFill>
            <a:schemeClr val="bg2"/>
          </a:solidFill>
          <a:ln w="28575">
            <a:solidFill>
              <a:srgbClr val="00B0F0"/>
            </a:solidFill>
            <a:miter lim="800000"/>
            <a:headEnd/>
            <a:tailEnd/>
          </a:ln>
        </p:spPr>
        <p:txBody>
          <a:bodyPr tIns="56631" bIns="56631"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779174">
              <a:spcBef>
                <a:spcPct val="0"/>
              </a:spcBef>
              <a:buNone/>
              <a:defRPr/>
            </a:pPr>
            <a:r>
              <a:rPr lang="ja-JP" altLang="en-US" sz="1600" b="1" dirty="0">
                <a:solidFill>
                  <a:prstClr val="black"/>
                </a:solidFill>
                <a:latin typeface="ＭＳ ゴシック" panose="020B0609070205080204" pitchFamily="49" charset="-128"/>
                <a:ea typeface="ＭＳ ゴシック" panose="020B0609070205080204" pitchFamily="49" charset="-128"/>
              </a:rPr>
              <a:t>６．公費解体の課題</a:t>
            </a:r>
          </a:p>
        </p:txBody>
      </p:sp>
      <p:sp>
        <p:nvSpPr>
          <p:cNvPr id="15" name="テキスト ボックス 14">
            <a:extLst>
              <a:ext uri="{FF2B5EF4-FFF2-40B4-BE49-F238E27FC236}">
                <a16:creationId xmlns:a16="http://schemas.microsoft.com/office/drawing/2014/main" id="{ADC48061-A3A9-FEC6-D6B6-BC6CADB9ADEA}"/>
              </a:ext>
            </a:extLst>
          </p:cNvPr>
          <p:cNvSpPr txBox="1"/>
          <p:nvPr/>
        </p:nvSpPr>
        <p:spPr>
          <a:xfrm>
            <a:off x="723000" y="5034697"/>
            <a:ext cx="8459999" cy="1374735"/>
          </a:xfrm>
          <a:prstGeom prst="rect">
            <a:avLst/>
          </a:prstGeom>
          <a:solidFill>
            <a:schemeClr val="accent3">
              <a:lumMod val="40000"/>
              <a:lumOff val="60000"/>
            </a:schemeClr>
          </a:solidFill>
        </p:spPr>
        <p:txBody>
          <a:bodyPr wrap="square" rtlCol="0">
            <a:spAutoFit/>
          </a:bodyPr>
          <a:lstStyle/>
          <a:p>
            <a:pPr marL="180000" indent="-252000">
              <a:spcAft>
                <a:spcPts val="400"/>
              </a:spcAft>
              <a:buFont typeface="+mj-ea"/>
              <a:buAutoNum type="circleNumDbPlain"/>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解体事業者の確保と宿泊先の確保と全体の進捗管理・調整（マネジメント・コンサルタント）</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公費解体の申請促進と対象の建屋解体時に影響を及ぼす隣接家屋所有者の同意</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b="1" u="sng" dirty="0">
                <a:solidFill>
                  <a:srgbClr val="FF0000"/>
                </a:solidFill>
                <a:latin typeface="HG丸ｺﾞｼｯｸM-PRO" panose="020F0600000000000000" pitchFamily="50" charset="-128"/>
                <a:ea typeface="HG丸ｺﾞｼｯｸM-PRO" panose="020F0600000000000000" pitchFamily="50" charset="-128"/>
              </a:rPr>
              <a:t>相続があっても登記名義が変更されていない被災家屋の相続対象者への同意</a:t>
            </a:r>
            <a:endParaRPr lang="en-US" altLang="ja-JP" sz="1400" b="1" u="sng" dirty="0">
              <a:solidFill>
                <a:srgbClr val="FF0000"/>
              </a:solidFill>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b="1" u="sng" dirty="0">
                <a:solidFill>
                  <a:srgbClr val="FF0000"/>
                </a:solidFill>
                <a:latin typeface="HG丸ｺﾞｼｯｸM-PRO" panose="020F0600000000000000" pitchFamily="50" charset="-128"/>
                <a:ea typeface="HG丸ｺﾞｼｯｸM-PRO" panose="020F0600000000000000" pitchFamily="50" charset="-128"/>
              </a:rPr>
              <a:t>空家が多く、所有者・管理者の同意及び不明物件の措置が難航⇒所有者不明建物管理制度の活用</a:t>
            </a:r>
            <a:endParaRPr lang="en-US" altLang="ja-JP" sz="1400" b="1" u="sng" dirty="0">
              <a:solidFill>
                <a:srgbClr val="FF0000"/>
              </a:solidFill>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b="1" u="sng" dirty="0">
                <a:solidFill>
                  <a:srgbClr val="FF0000"/>
                </a:solidFill>
                <a:latin typeface="HG丸ｺﾞｼｯｸM-PRO" panose="020F0600000000000000" pitchFamily="50" charset="-128"/>
                <a:ea typeface="HG丸ｺﾞｼｯｸM-PRO" panose="020F0600000000000000" pitchFamily="50" charset="-128"/>
              </a:rPr>
              <a:t>復旧・復興の迅速化が求められる中、解体作業員が十分確保できない。</a:t>
            </a:r>
            <a:endParaRPr lang="en-US" altLang="ja-JP" sz="1400" b="1" u="sng" dirty="0">
              <a:solidFill>
                <a:srgbClr val="FF0000"/>
              </a:solidFill>
              <a:latin typeface="HG丸ｺﾞｼｯｸM-PRO" panose="020F0600000000000000" pitchFamily="50" charset="-128"/>
              <a:ea typeface="HG丸ｺﾞｼｯｸM-PRO" panose="020F0600000000000000" pitchFamily="50" charset="-128"/>
            </a:endParaRPr>
          </a:p>
        </p:txBody>
      </p:sp>
      <p:sp>
        <p:nvSpPr>
          <p:cNvPr id="7" name="テキスト ボックス 2">
            <a:extLst>
              <a:ext uri="{FF2B5EF4-FFF2-40B4-BE49-F238E27FC236}">
                <a16:creationId xmlns:a16="http://schemas.microsoft.com/office/drawing/2014/main" id="{BE8484DC-E958-C7A3-5C48-B3AA1422FED9}"/>
              </a:ext>
            </a:extLst>
          </p:cNvPr>
          <p:cNvSpPr txBox="1">
            <a:spLocks noChangeArrowheads="1"/>
          </p:cNvSpPr>
          <p:nvPr/>
        </p:nvSpPr>
        <p:spPr bwMode="auto">
          <a:xfrm>
            <a:off x="704527" y="277106"/>
            <a:ext cx="8460000" cy="396000"/>
          </a:xfrm>
          <a:prstGeom prst="rect">
            <a:avLst/>
          </a:prstGeom>
          <a:solidFill>
            <a:schemeClr val="bg2"/>
          </a:solidFill>
          <a:ln w="28575">
            <a:solidFill>
              <a:srgbClr val="00B0F0"/>
            </a:solidFill>
            <a:miter lim="800000"/>
            <a:headEnd/>
            <a:tailEnd/>
          </a:ln>
        </p:spPr>
        <p:txBody>
          <a:bodyPr tIns="56631" bIns="56631"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779174">
              <a:spcBef>
                <a:spcPct val="0"/>
              </a:spcBef>
              <a:buNone/>
              <a:defRPr/>
            </a:pPr>
            <a:r>
              <a:rPr lang="ja-JP" altLang="en-US" sz="1600" b="1" dirty="0">
                <a:solidFill>
                  <a:prstClr val="black"/>
                </a:solidFill>
                <a:latin typeface="ＭＳ ゴシック" panose="020B0609070205080204" pitchFamily="49" charset="-128"/>
                <a:ea typeface="ＭＳ ゴシック" panose="020B0609070205080204" pitchFamily="49" charset="-128"/>
              </a:rPr>
              <a:t>４．片付けごみの課題</a:t>
            </a:r>
          </a:p>
        </p:txBody>
      </p:sp>
      <p:sp>
        <p:nvSpPr>
          <p:cNvPr id="8" name="テキスト ボックス 7">
            <a:extLst>
              <a:ext uri="{FF2B5EF4-FFF2-40B4-BE49-F238E27FC236}">
                <a16:creationId xmlns:a16="http://schemas.microsoft.com/office/drawing/2014/main" id="{2BF9D957-E42B-CE04-33F4-E71E33307E66}"/>
              </a:ext>
            </a:extLst>
          </p:cNvPr>
          <p:cNvSpPr txBox="1"/>
          <p:nvPr/>
        </p:nvSpPr>
        <p:spPr>
          <a:xfrm>
            <a:off x="704527" y="693324"/>
            <a:ext cx="8460000" cy="1107996"/>
          </a:xfrm>
          <a:prstGeom prst="rect">
            <a:avLst/>
          </a:prstGeom>
          <a:solidFill>
            <a:schemeClr val="accent3">
              <a:lumMod val="40000"/>
              <a:lumOff val="60000"/>
            </a:schemeClr>
          </a:solidFill>
        </p:spPr>
        <p:txBody>
          <a:bodyPr wrap="square" rtlCol="0">
            <a:spAutoFit/>
          </a:bodyPr>
          <a:lstStyle/>
          <a:p>
            <a:pPr marL="180000" indent="-252000">
              <a:spcAft>
                <a:spcPts val="400"/>
              </a:spcAft>
              <a:buFont typeface="+mj-ea"/>
              <a:buAutoNum type="circleNumDbPlain"/>
              <a:defRPr/>
            </a:pPr>
            <a:r>
              <a:rPr lang="ja-JP" altLang="en-US" sz="1400" b="1" u="sng" dirty="0">
                <a:solidFill>
                  <a:srgbClr val="FF0000"/>
                </a:solidFill>
                <a:latin typeface="HG丸ｺﾞｼｯｸM-PRO" panose="020F0600000000000000" pitchFamily="50" charset="-128"/>
                <a:ea typeface="HG丸ｺﾞｼｯｸM-PRO" panose="020F0600000000000000" pitchFamily="50" charset="-128"/>
              </a:rPr>
              <a:t>危険家屋が多く、被災者やボランティアによる家屋からの運び出しが困難</a:t>
            </a:r>
            <a:endParaRPr lang="en-US" altLang="ja-JP" sz="1400" b="1" u="sng" dirty="0">
              <a:solidFill>
                <a:srgbClr val="FF0000"/>
              </a:solidFill>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b="1" u="sng" dirty="0">
                <a:solidFill>
                  <a:srgbClr val="FF0000"/>
                </a:solidFill>
                <a:latin typeface="HG丸ｺﾞｼｯｸM-PRO" panose="020F0600000000000000" pitchFamily="50" charset="-128"/>
                <a:ea typeface="HG丸ｺﾞｼｯｸM-PRO" panose="020F0600000000000000" pitchFamily="50" charset="-128"/>
              </a:rPr>
              <a:t>道路事情、宿泊場所の確保、自治体支援やボランティアの確保ができない。</a:t>
            </a:r>
            <a:endParaRPr lang="en-US" altLang="ja-JP" sz="1400" b="1" u="sng" dirty="0">
              <a:solidFill>
                <a:srgbClr val="FF0000"/>
              </a:solidFill>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dirty="0">
                <a:latin typeface="HG丸ｺﾞｼｯｸM-PRO" panose="020F0600000000000000" pitchFamily="50" charset="-128"/>
                <a:ea typeface="HG丸ｺﾞｼｯｸM-PRO" panose="020F0600000000000000" pitchFamily="50" charset="-128"/>
              </a:rPr>
              <a:t>道路事情が少し改善されても、宿泊場所が遠方であり、滞在時間が限られ作業効率が低い。</a:t>
            </a:r>
            <a:endParaRPr lang="en-US" altLang="ja-JP" sz="1400" dirty="0">
              <a:latin typeface="HG丸ｺﾞｼｯｸM-PRO" panose="020F0600000000000000" pitchFamily="50" charset="-128"/>
              <a:ea typeface="HG丸ｺﾞｼｯｸM-PRO" panose="020F0600000000000000" pitchFamily="50" charset="-128"/>
            </a:endParaRPr>
          </a:p>
          <a:p>
            <a:pPr marL="180000" indent="-252000">
              <a:spcAft>
                <a:spcPts val="400"/>
              </a:spcAft>
              <a:buFont typeface="+mj-ea"/>
              <a:buAutoNum type="circleNumDbPlain"/>
              <a:defRPr/>
            </a:pPr>
            <a:r>
              <a:rPr lang="ja-JP" altLang="en-US" sz="1400" b="1" u="sng" dirty="0">
                <a:solidFill>
                  <a:srgbClr val="FF0000"/>
                </a:solidFill>
                <a:latin typeface="HG丸ｺﾞｼｯｸM-PRO" panose="020F0600000000000000" pitchFamily="50" charset="-128"/>
                <a:ea typeface="HG丸ｺﾞｼｯｸM-PRO" panose="020F0600000000000000" pitchFamily="50" charset="-128"/>
              </a:rPr>
              <a:t>片付けごみが家屋解体時に残置物として、大量に発生することが予想</a:t>
            </a:r>
            <a:endParaRPr lang="en-US" altLang="ja-JP" sz="1400" b="1" u="sng" dirty="0">
              <a:solidFill>
                <a:srgbClr val="FF0000"/>
              </a:solidFill>
              <a:latin typeface="HG丸ｺﾞｼｯｸM-PRO" panose="020F0600000000000000" pitchFamily="50" charset="-128"/>
              <a:ea typeface="HG丸ｺﾞｼｯｸM-PRO" panose="020F0600000000000000" pitchFamily="50" charset="-128"/>
            </a:endParaRPr>
          </a:p>
        </p:txBody>
      </p:sp>
      <p:sp>
        <p:nvSpPr>
          <p:cNvPr id="6" name="スライド番号プレースホルダー 3">
            <a:extLst>
              <a:ext uri="{FF2B5EF4-FFF2-40B4-BE49-F238E27FC236}">
                <a16:creationId xmlns:a16="http://schemas.microsoft.com/office/drawing/2014/main" id="{33232DC6-2032-0F82-B671-1A2D6173233E}"/>
              </a:ext>
            </a:extLst>
          </p:cNvPr>
          <p:cNvSpPr>
            <a:spLocks noGrp="1"/>
          </p:cNvSpPr>
          <p:nvPr>
            <p:ph type="sldNum" sz="quarter" idx="12"/>
          </p:nvPr>
        </p:nvSpPr>
        <p:spPr>
          <a:xfrm>
            <a:off x="7410306" y="6503970"/>
            <a:ext cx="2228850" cy="365125"/>
          </a:xfrm>
        </p:spPr>
        <p:txBody>
          <a:bodyPr/>
          <a:lstStyle/>
          <a:p>
            <a:r>
              <a:rPr kumimoji="1" lang="ja-JP" altLang="en-US" dirty="0"/>
              <a:t>５</a:t>
            </a:r>
          </a:p>
        </p:txBody>
      </p:sp>
    </p:spTree>
    <p:extLst>
      <p:ext uri="{BB962C8B-B14F-4D97-AF65-F5344CB8AC3E}">
        <p14:creationId xmlns:p14="http://schemas.microsoft.com/office/powerpoint/2010/main" val="3758501814"/>
      </p:ext>
    </p:extLst>
  </p:cSld>
  <p:clrMapOvr>
    <a:masterClrMapping/>
  </p:clrMapOvr>
  <mc:AlternateContent xmlns:mc="http://schemas.openxmlformats.org/markup-compatibility/2006" xmlns:p14="http://schemas.microsoft.com/office/powerpoint/2010/main">
    <mc:Choice Requires="p14">
      <p:transition spd="slow" p14:dur="2000" advTm="94937"/>
    </mc:Choice>
    <mc:Fallback xmlns="">
      <p:transition spd="slow" advTm="9493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1095375" y="818275"/>
          <a:ext cx="7573108" cy="4940302"/>
        </p:xfrm>
        <a:graphic>
          <a:graphicData uri="http://schemas.openxmlformats.org/drawingml/2006/table">
            <a:tbl>
              <a:tblPr>
                <a:tableStyleId>{5C22544A-7EE6-4342-B048-85BDC9FD1C3A}</a:tableStyleId>
              </a:tblPr>
              <a:tblGrid>
                <a:gridCol w="2008660">
                  <a:extLst>
                    <a:ext uri="{9D8B030D-6E8A-4147-A177-3AD203B41FA5}">
                      <a16:colId xmlns:a16="http://schemas.microsoft.com/office/drawing/2014/main" val="20000"/>
                    </a:ext>
                  </a:extLst>
                </a:gridCol>
                <a:gridCol w="953436">
                  <a:extLst>
                    <a:ext uri="{9D8B030D-6E8A-4147-A177-3AD203B41FA5}">
                      <a16:colId xmlns:a16="http://schemas.microsoft.com/office/drawing/2014/main" val="20001"/>
                    </a:ext>
                  </a:extLst>
                </a:gridCol>
                <a:gridCol w="1397276">
                  <a:extLst>
                    <a:ext uri="{9D8B030D-6E8A-4147-A177-3AD203B41FA5}">
                      <a16:colId xmlns:a16="http://schemas.microsoft.com/office/drawing/2014/main" val="20002"/>
                    </a:ext>
                  </a:extLst>
                </a:gridCol>
                <a:gridCol w="2075122">
                  <a:extLst>
                    <a:ext uri="{9D8B030D-6E8A-4147-A177-3AD203B41FA5}">
                      <a16:colId xmlns:a16="http://schemas.microsoft.com/office/drawing/2014/main" val="20003"/>
                    </a:ext>
                  </a:extLst>
                </a:gridCol>
                <a:gridCol w="1138614">
                  <a:extLst>
                    <a:ext uri="{9D8B030D-6E8A-4147-A177-3AD203B41FA5}">
                      <a16:colId xmlns:a16="http://schemas.microsoft.com/office/drawing/2014/main" val="20004"/>
                    </a:ext>
                  </a:extLst>
                </a:gridCol>
              </a:tblGrid>
              <a:tr h="225404">
                <a:tc>
                  <a:txBody>
                    <a:bodyPr/>
                    <a:lstStyle/>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災害名</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発生年月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zh-TW" altLang="en-US" sz="1100" b="1" u="none" strike="noStrike" dirty="0">
                          <a:effectLst/>
                          <a:latin typeface="ＭＳ ゴシック" panose="020B0609070205080204" pitchFamily="49" charset="-128"/>
                          <a:ea typeface="ＭＳ ゴシック" panose="020B0609070205080204" pitchFamily="49" charset="-128"/>
                        </a:rPr>
                        <a:t>災害廃棄物量</a:t>
                      </a:r>
                      <a:endParaRPr lang="zh-TW"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ja-JP" altLang="en-US" sz="900" b="1" i="0" u="none" strike="noStrike" dirty="0">
                          <a:solidFill>
                            <a:srgbClr val="000000"/>
                          </a:solidFill>
                          <a:effectLst/>
                          <a:latin typeface="ＭＳ ゴシック" panose="020B0609070205080204" pitchFamily="49" charset="-128"/>
                          <a:ea typeface="ＭＳ ゴシック" panose="020B0609070205080204" pitchFamily="49" charset="-128"/>
                        </a:rPr>
                        <a:t>損壊家屋数</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処理期間</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486813">
                <a:tc>
                  <a:txBody>
                    <a:bodyPr/>
                    <a:lstStyle/>
                    <a:p>
                      <a:pPr algn="ctr" fontAlgn="ctr"/>
                      <a:r>
                        <a:rPr lang="zh-TW" altLang="en-US" sz="1100" b="1" u="none" strike="noStrike" dirty="0">
                          <a:effectLst/>
                          <a:latin typeface="ＭＳ ゴシック" panose="020B0609070205080204" pitchFamily="49" charset="-128"/>
                          <a:ea typeface="ＭＳ ゴシック" panose="020B0609070205080204" pitchFamily="49" charset="-128"/>
                        </a:rPr>
                        <a:t>東日本大震災</a:t>
                      </a:r>
                      <a:endParaRPr lang="zh-TW"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u="none" strike="noStrike" dirty="0">
                          <a:effectLst/>
                          <a:latin typeface="ＭＳ ゴシック" panose="020B0609070205080204" pitchFamily="49" charset="-128"/>
                          <a:ea typeface="ＭＳ ゴシック" panose="020B0609070205080204" pitchFamily="49" charset="-128"/>
                        </a:rPr>
                        <a:t>H23</a:t>
                      </a:r>
                      <a:r>
                        <a:rPr lang="ja-JP" altLang="en-US" sz="1100" b="1" u="none" strike="noStrike" dirty="0">
                          <a:effectLst/>
                          <a:latin typeface="ＭＳ ゴシック" panose="020B0609070205080204" pitchFamily="49" charset="-128"/>
                          <a:ea typeface="ＭＳ ゴシック" panose="020B0609070205080204" pitchFamily="49" charset="-128"/>
                        </a:rPr>
                        <a:t>年</a:t>
                      </a:r>
                      <a:r>
                        <a:rPr lang="en-US" altLang="ja-JP" sz="1100" b="1" u="none" strike="noStrike" dirty="0">
                          <a:effectLst/>
                          <a:latin typeface="ＭＳ ゴシック" panose="020B0609070205080204" pitchFamily="49" charset="-128"/>
                          <a:ea typeface="ＭＳ ゴシック" panose="020B0609070205080204" pitchFamily="49" charset="-128"/>
                        </a:rPr>
                        <a:t>3</a:t>
                      </a:r>
                      <a:r>
                        <a:rPr lang="ja-JP" altLang="en-US" sz="1100" b="1" u="none" strike="noStrike" dirty="0">
                          <a:effectLst/>
                          <a:latin typeface="ＭＳ ゴシック" panose="020B0609070205080204" pitchFamily="49" charset="-128"/>
                          <a:ea typeface="ＭＳ ゴシック" panose="020B0609070205080204" pitchFamily="49" charset="-128"/>
                        </a:rPr>
                        <a:t>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ja-JP" sz="1300" b="1" u="none" strike="noStrike" dirty="0">
                          <a:effectLst/>
                          <a:latin typeface="ＭＳ ゴシック" panose="020B0609070205080204" pitchFamily="49" charset="-128"/>
                          <a:ea typeface="ＭＳ ゴシック" panose="020B0609070205080204" pitchFamily="49" charset="-128"/>
                        </a:rPr>
                        <a:t>3100</a:t>
                      </a:r>
                      <a:r>
                        <a:rPr lang="ja-JP" altLang="en-US" sz="1300" b="1" u="none" strike="noStrike" dirty="0">
                          <a:effectLst/>
                          <a:latin typeface="ＭＳ ゴシック" panose="020B0609070205080204" pitchFamily="49" charset="-128"/>
                          <a:ea typeface="ＭＳ ゴシック" panose="020B0609070205080204" pitchFamily="49" charset="-128"/>
                        </a:rPr>
                        <a:t>万トン</a:t>
                      </a:r>
                      <a:br>
                        <a:rPr lang="ja-JP" altLang="en-US" sz="1300" b="1" u="none" strike="noStrike" dirty="0">
                          <a:effectLst/>
                          <a:latin typeface="ＭＳ ゴシック" panose="020B0609070205080204" pitchFamily="49" charset="-128"/>
                          <a:ea typeface="ＭＳ ゴシック" panose="020B0609070205080204" pitchFamily="49" charset="-128"/>
                        </a:rPr>
                      </a:br>
                      <a:r>
                        <a:rPr lang="ja-JP" altLang="en-US" sz="600" b="1" u="none" strike="noStrike" dirty="0">
                          <a:effectLst/>
                          <a:latin typeface="ＭＳ ゴシック" panose="020B0609070205080204" pitchFamily="49" charset="-128"/>
                          <a:ea typeface="ＭＳ ゴシック" panose="020B0609070205080204" pitchFamily="49" charset="-128"/>
                        </a:rPr>
                        <a:t>（津波堆積物</a:t>
                      </a:r>
                      <a:r>
                        <a:rPr lang="en-US" altLang="ja-JP" sz="600" b="1" u="none" strike="noStrike" dirty="0">
                          <a:effectLst/>
                          <a:latin typeface="ＭＳ ゴシック" panose="020B0609070205080204" pitchFamily="49" charset="-128"/>
                          <a:ea typeface="ＭＳ ゴシック" panose="020B0609070205080204" pitchFamily="49" charset="-128"/>
                        </a:rPr>
                        <a:t>1100</a:t>
                      </a:r>
                      <a:r>
                        <a:rPr lang="ja-JP" altLang="en-US" sz="600" b="1" u="none" strike="noStrike" dirty="0">
                          <a:effectLst/>
                          <a:latin typeface="ＭＳ ゴシック" panose="020B0609070205080204" pitchFamily="49" charset="-128"/>
                          <a:ea typeface="ＭＳ ゴシック" panose="020B0609070205080204" pitchFamily="49" charset="-128"/>
                        </a:rPr>
                        <a:t>万トンを含む）</a:t>
                      </a:r>
                      <a:endParaRPr lang="ja-JP" altLang="en-US" sz="6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ja-JP"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全壊：</a:t>
                      </a:r>
                      <a: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t>118,822</a:t>
                      </a:r>
                      <a:b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半壊：</a:t>
                      </a:r>
                      <a: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t>184,615</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dirty="0">
                          <a:effectLst/>
                          <a:latin typeface="ＭＳ ゴシック" panose="020B0609070205080204" pitchFamily="49" charset="-128"/>
                          <a:ea typeface="ＭＳ ゴシック" panose="020B0609070205080204" pitchFamily="49" charset="-128"/>
                        </a:rPr>
                        <a:t>約</a:t>
                      </a:r>
                      <a:r>
                        <a:rPr lang="en-US" altLang="ja-JP" sz="1300" b="1" u="none" strike="noStrike" dirty="0">
                          <a:effectLst/>
                          <a:latin typeface="ＭＳ ゴシック" panose="020B0609070205080204" pitchFamily="49" charset="-128"/>
                          <a:ea typeface="ＭＳ ゴシック" panose="020B0609070205080204" pitchFamily="49" charset="-128"/>
                        </a:rPr>
                        <a:t>3</a:t>
                      </a:r>
                      <a:r>
                        <a:rPr lang="ja-JP" altLang="en-US" sz="1300" b="1" u="none" strike="noStrike" dirty="0">
                          <a:effectLst/>
                          <a:latin typeface="ＭＳ ゴシック" panose="020B0609070205080204" pitchFamily="49" charset="-128"/>
                          <a:ea typeface="ＭＳ ゴシック" panose="020B0609070205080204" pitchFamily="49" charset="-128"/>
                        </a:rPr>
                        <a:t>年</a:t>
                      </a:r>
                      <a:endParaRPr lang="en-US" altLang="ja-JP" sz="800" b="1" u="none" strike="noStrike" dirty="0">
                        <a:effectLst/>
                        <a:latin typeface="ＭＳ ゴシック" panose="020B0609070205080204" pitchFamily="49" charset="-128"/>
                        <a:ea typeface="ＭＳ ゴシック" panose="020B0609070205080204" pitchFamily="49" charset="-128"/>
                      </a:endParaRPr>
                    </a:p>
                    <a:p>
                      <a:pPr algn="ctr" fontAlgn="ctr"/>
                      <a:r>
                        <a:rPr lang="ja-JP"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（福島県を除く）</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576042">
                <a:tc>
                  <a:txBody>
                    <a:bodyPr/>
                    <a:lstStyle/>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阪神・淡路大震災</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u="none" strike="noStrike" dirty="0">
                          <a:effectLst/>
                          <a:latin typeface="ＭＳ ゴシック" panose="020B0609070205080204" pitchFamily="49" charset="-128"/>
                          <a:ea typeface="ＭＳ ゴシック" panose="020B0609070205080204" pitchFamily="49" charset="-128"/>
                        </a:rPr>
                        <a:t>H7</a:t>
                      </a:r>
                      <a:r>
                        <a:rPr lang="ja-JP" altLang="en-US" sz="1100" b="1" u="none" strike="noStrike" dirty="0">
                          <a:effectLst/>
                          <a:latin typeface="ＭＳ ゴシック" panose="020B0609070205080204" pitchFamily="49" charset="-128"/>
                          <a:ea typeface="ＭＳ ゴシック" panose="020B0609070205080204" pitchFamily="49" charset="-128"/>
                        </a:rPr>
                        <a:t>年</a:t>
                      </a:r>
                      <a:r>
                        <a:rPr lang="en-US" altLang="ja-JP" sz="1100" b="1" u="none" strike="noStrike" dirty="0">
                          <a:effectLst/>
                          <a:latin typeface="ＭＳ ゴシック" panose="020B0609070205080204" pitchFamily="49" charset="-128"/>
                          <a:ea typeface="ＭＳ ゴシック" panose="020B0609070205080204" pitchFamily="49" charset="-128"/>
                        </a:rPr>
                        <a:t>1</a:t>
                      </a:r>
                      <a:r>
                        <a:rPr lang="ja-JP" altLang="en-US" sz="1100" b="1" u="none" strike="noStrike" dirty="0">
                          <a:effectLst/>
                          <a:latin typeface="ＭＳ ゴシック" panose="020B0609070205080204" pitchFamily="49" charset="-128"/>
                          <a:ea typeface="ＭＳ ゴシック" panose="020B0609070205080204" pitchFamily="49" charset="-128"/>
                        </a:rPr>
                        <a:t>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ja-JP" sz="1300" b="1" u="none" strike="noStrike" dirty="0">
                          <a:effectLst/>
                          <a:latin typeface="ＭＳ ゴシック" panose="020B0609070205080204" pitchFamily="49" charset="-128"/>
                          <a:ea typeface="ＭＳ ゴシック" panose="020B0609070205080204" pitchFamily="49" charset="-128"/>
                        </a:rPr>
                        <a:t>1500</a:t>
                      </a:r>
                      <a:r>
                        <a:rPr lang="ja-JP" altLang="en-US" sz="1300" b="1" u="none" strike="noStrike" dirty="0">
                          <a:effectLst/>
                          <a:latin typeface="ＭＳ ゴシック" panose="020B0609070205080204" pitchFamily="49" charset="-128"/>
                          <a:ea typeface="ＭＳ ゴシック" panose="020B0609070205080204" pitchFamily="49" charset="-128"/>
                        </a:rPr>
                        <a:t>万トン</a:t>
                      </a:r>
                      <a:endParaRPr lang="ja-JP" altLang="en-US" sz="13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全壊：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104,906</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半壊：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144,274</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一部損壊：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390,506</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焼失：</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7,534</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dirty="0">
                          <a:effectLst/>
                          <a:latin typeface="ＭＳ ゴシック" panose="020B0609070205080204" pitchFamily="49" charset="-128"/>
                          <a:ea typeface="ＭＳ ゴシック" panose="020B0609070205080204" pitchFamily="49" charset="-128"/>
                        </a:rPr>
                        <a:t>約</a:t>
                      </a:r>
                      <a:r>
                        <a:rPr lang="en-US" altLang="ja-JP" sz="1300" b="1" u="none" strike="noStrike" dirty="0">
                          <a:effectLst/>
                          <a:latin typeface="ＭＳ ゴシック" panose="020B0609070205080204" pitchFamily="49" charset="-128"/>
                          <a:ea typeface="ＭＳ ゴシック" panose="020B0609070205080204" pitchFamily="49" charset="-128"/>
                        </a:rPr>
                        <a:t>3</a:t>
                      </a:r>
                      <a:r>
                        <a:rPr lang="ja-JP" altLang="en-US" sz="1300" b="1" u="none" strike="noStrike" dirty="0">
                          <a:effectLst/>
                          <a:latin typeface="ＭＳ ゴシック" panose="020B0609070205080204" pitchFamily="49" charset="-128"/>
                          <a:ea typeface="ＭＳ ゴシック" panose="020B0609070205080204" pitchFamily="49" charset="-128"/>
                        </a:rPr>
                        <a:t>年</a:t>
                      </a:r>
                      <a:endParaRPr lang="ja-JP" altLang="en-US" sz="13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541416">
                <a:tc>
                  <a:txBody>
                    <a:bodyPr/>
                    <a:lstStyle/>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熊本地震</a:t>
                      </a:r>
                      <a:endPar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（熊本県）</a:t>
                      </a:r>
                      <a:endParaRPr lang="en-US" altLang="ja-JP" sz="1100" b="1" u="none" strike="noStrike" dirty="0">
                        <a:effectLst/>
                        <a:latin typeface="ＭＳ ゴシック" panose="020B0609070205080204" pitchFamily="49" charset="-128"/>
                        <a:ea typeface="ＭＳ ゴシック" panose="020B0609070205080204" pitchFamily="49" charset="-128"/>
                      </a:endParaRPr>
                    </a:p>
                  </a:txBody>
                  <a:tcPr marL="30675" marR="30675" marT="28036" marB="28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u="none" strike="noStrike" dirty="0">
                          <a:effectLst/>
                          <a:latin typeface="ＭＳ ゴシック" panose="020B0609070205080204" pitchFamily="49" charset="-128"/>
                          <a:ea typeface="ＭＳ ゴシック" panose="020B0609070205080204" pitchFamily="49" charset="-128"/>
                        </a:rPr>
                        <a:t>H28</a:t>
                      </a:r>
                      <a:r>
                        <a:rPr lang="ja-JP" altLang="en-US" sz="1100" b="1" u="none" strike="noStrike" dirty="0">
                          <a:effectLst/>
                          <a:latin typeface="ＭＳ ゴシック" panose="020B0609070205080204" pitchFamily="49" charset="-128"/>
                          <a:ea typeface="ＭＳ ゴシック" panose="020B0609070205080204" pitchFamily="49" charset="-128"/>
                        </a:rPr>
                        <a:t>年</a:t>
                      </a:r>
                      <a:r>
                        <a:rPr lang="en-US" altLang="ja-JP" sz="1100" b="1" u="none" strike="noStrike" dirty="0">
                          <a:effectLst/>
                          <a:latin typeface="ＭＳ ゴシック" panose="020B0609070205080204" pitchFamily="49" charset="-128"/>
                          <a:ea typeface="ＭＳ ゴシック" panose="020B0609070205080204" pitchFamily="49" charset="-128"/>
                        </a:rPr>
                        <a:t>4</a:t>
                      </a:r>
                      <a:r>
                        <a:rPr lang="ja-JP" altLang="en-US" sz="1100" b="1" u="none" strike="noStrike" dirty="0">
                          <a:effectLst/>
                          <a:latin typeface="ＭＳ ゴシック" panose="020B0609070205080204" pitchFamily="49" charset="-128"/>
                          <a:ea typeface="ＭＳ ゴシック" panose="020B0609070205080204" pitchFamily="49" charset="-128"/>
                        </a:rPr>
                        <a:t>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036" marB="28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1" lang="en-US" altLang="ja-JP" sz="1300" b="1" u="none" strike="noStrike" kern="1200" dirty="0">
                          <a:solidFill>
                            <a:schemeClr val="dk1"/>
                          </a:solidFill>
                          <a:effectLst/>
                          <a:latin typeface="ＭＳ ゴシック" panose="020B0609070205080204" pitchFamily="49" charset="-128"/>
                          <a:ea typeface="ＭＳ ゴシック" panose="020B0609070205080204" pitchFamily="49" charset="-128"/>
                          <a:cs typeface="+mn-cs"/>
                        </a:rPr>
                        <a:t>311</a:t>
                      </a:r>
                      <a:r>
                        <a:rPr kumimoji="1" lang="ja-JP" altLang="en-US" sz="1300" b="1" u="none" strike="noStrike" kern="1200" dirty="0">
                          <a:solidFill>
                            <a:schemeClr val="dk1"/>
                          </a:solidFill>
                          <a:effectLst/>
                          <a:latin typeface="ＭＳ ゴシック" panose="020B0609070205080204" pitchFamily="49" charset="-128"/>
                          <a:ea typeface="ＭＳ ゴシック" panose="020B0609070205080204" pitchFamily="49" charset="-128"/>
                          <a:cs typeface="+mn-cs"/>
                        </a:rPr>
                        <a:t>万トン</a:t>
                      </a:r>
                      <a:endParaRPr kumimoji="1" lang="en-US" altLang="ja-JP" sz="1300" b="1" u="none" strike="noStrike" kern="1200" dirty="0">
                        <a:solidFill>
                          <a:schemeClr val="dk1"/>
                        </a:solidFill>
                        <a:effectLst/>
                        <a:latin typeface="ＭＳ ゴシック" panose="020B0609070205080204" pitchFamily="49" charset="-128"/>
                        <a:ea typeface="ＭＳ ゴシック" panose="020B0609070205080204" pitchFamily="49" charset="-128"/>
                        <a:cs typeface="+mn-cs"/>
                      </a:endParaRPr>
                    </a:p>
                  </a:txBody>
                  <a:tcPr marL="30675" marR="30675" marT="28036" marB="28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ja-JP"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全壊：</a:t>
                      </a:r>
                      <a: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t>8,668</a:t>
                      </a:r>
                      <a:b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半壊：</a:t>
                      </a:r>
                      <a: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t>34,492</a:t>
                      </a:r>
                      <a:b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ja-JP"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一部損壊：</a:t>
                      </a:r>
                      <a:r>
                        <a:rPr lang="en-US" altLang="ja-JP" sz="800" b="1" i="0" u="none" strike="noStrike" dirty="0">
                          <a:solidFill>
                            <a:srgbClr val="000000"/>
                          </a:solidFill>
                          <a:effectLst/>
                          <a:latin typeface="ＭＳ ゴシック" panose="020B0609070205080204" pitchFamily="49" charset="-128"/>
                          <a:ea typeface="ＭＳ ゴシック" panose="020B0609070205080204" pitchFamily="49" charset="-128"/>
                        </a:rPr>
                        <a:t>154,098</a:t>
                      </a:r>
                    </a:p>
                  </a:txBody>
                  <a:tcPr marL="30675" marR="30675" marT="28036" marB="28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300" b="1" u="none" strike="noStrike" dirty="0">
                          <a:effectLst/>
                          <a:latin typeface="ＭＳ ゴシック" panose="020B0609070205080204" pitchFamily="49" charset="-128"/>
                          <a:ea typeface="ＭＳ ゴシック" panose="020B0609070205080204" pitchFamily="49" charset="-128"/>
                        </a:rPr>
                        <a:t>約</a:t>
                      </a:r>
                      <a:r>
                        <a:rPr lang="en-US" altLang="ja-JP" sz="1300" b="1" u="none" strike="noStrike" dirty="0">
                          <a:effectLst/>
                          <a:latin typeface="ＭＳ ゴシック" panose="020B0609070205080204" pitchFamily="49" charset="-128"/>
                          <a:ea typeface="ＭＳ ゴシック" panose="020B0609070205080204" pitchFamily="49" charset="-128"/>
                        </a:rPr>
                        <a:t>2</a:t>
                      </a:r>
                      <a:r>
                        <a:rPr lang="ja-JP" altLang="en-US" sz="1300" b="1" u="none" strike="noStrike" dirty="0">
                          <a:effectLst/>
                          <a:latin typeface="ＭＳ ゴシック" panose="020B0609070205080204" pitchFamily="49" charset="-128"/>
                          <a:ea typeface="ＭＳ ゴシック" panose="020B0609070205080204" pitchFamily="49" charset="-128"/>
                        </a:rPr>
                        <a:t>年</a:t>
                      </a:r>
                      <a:endParaRPr kumimoji="1" lang="en-US" altLang="ja-JP" sz="1300" b="1" u="none" strike="noStrike" kern="1200" dirty="0">
                        <a:solidFill>
                          <a:schemeClr val="dk1"/>
                        </a:solidFill>
                        <a:effectLst/>
                        <a:latin typeface="ＭＳ ゴシック" panose="020B0609070205080204" pitchFamily="49" charset="-128"/>
                        <a:ea typeface="ＭＳ ゴシック" panose="020B0609070205080204" pitchFamily="49" charset="-128"/>
                        <a:cs typeface="+mn-cs"/>
                      </a:endParaRPr>
                    </a:p>
                  </a:txBody>
                  <a:tcPr marL="30675" marR="30675" marT="28036" marB="28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705907">
                <a:tc>
                  <a:txBody>
                    <a:bodyPr/>
                    <a:lstStyle/>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平成</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30</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年</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7</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月豪雨</a:t>
                      </a:r>
                      <a:endPar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（西日本豪雨災害）</a:t>
                      </a:r>
                      <a:endPar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（岡山県、広島県、愛媛県）</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u="none" strike="noStrike" dirty="0">
                          <a:effectLst/>
                          <a:latin typeface="ＭＳ ゴシック" panose="020B0609070205080204" pitchFamily="49" charset="-128"/>
                          <a:ea typeface="ＭＳ ゴシック" panose="020B0609070205080204" pitchFamily="49" charset="-128"/>
                        </a:rPr>
                        <a:t>H</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30</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年</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7</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月</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ja-JP" sz="1300" b="1" u="none" strike="noStrike" dirty="0">
                          <a:effectLst/>
                          <a:latin typeface="ＭＳ ゴシック" panose="020B0609070205080204" pitchFamily="49" charset="-128"/>
                          <a:ea typeface="ＭＳ ゴシック" panose="020B0609070205080204" pitchFamily="49" charset="-128"/>
                        </a:rPr>
                        <a:t>189</a:t>
                      </a:r>
                      <a:r>
                        <a:rPr lang="ja-JP" altLang="en-US" sz="1300" b="1" u="none" strike="noStrike" dirty="0">
                          <a:effectLst/>
                          <a:latin typeface="ＭＳ ゴシック" panose="020B0609070205080204" pitchFamily="49" charset="-128"/>
                          <a:ea typeface="ＭＳ ゴシック" panose="020B0609070205080204" pitchFamily="49" charset="-128"/>
                        </a:rPr>
                        <a:t>万トン</a:t>
                      </a:r>
                      <a:r>
                        <a:rPr kumimoji="1" lang="en-US" altLang="ja-JP" sz="1300" b="1" u="none" strike="noStrike" kern="1200" baseline="30000" dirty="0">
                          <a:solidFill>
                            <a:schemeClr val="dk1"/>
                          </a:solidFill>
                          <a:effectLst/>
                          <a:latin typeface="ＭＳ ゴシック" panose="020B0609070205080204" pitchFamily="49" charset="-128"/>
                          <a:ea typeface="ＭＳ ゴシック" panose="020B0609070205080204" pitchFamily="49" charset="-128"/>
                          <a:cs typeface="+mn-cs"/>
                        </a:rPr>
                        <a:t>(※1)</a:t>
                      </a:r>
                      <a:endParaRPr lang="en-US" altLang="ja-JP" sz="1300" b="1" u="none" strike="noStrike" dirty="0">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395" rtl="0" eaLnBrk="1" fontAlgn="ctr" latinLnBrk="0" hangingPunct="1">
                        <a:lnSpc>
                          <a:spcPct val="100000"/>
                        </a:lnSpc>
                        <a:spcBef>
                          <a:spcPts val="0"/>
                        </a:spcBef>
                        <a:spcAft>
                          <a:spcPts val="0"/>
                        </a:spcAft>
                        <a:buClrTx/>
                        <a:buSzTx/>
                        <a:buFontTx/>
                        <a:buNone/>
                        <a:tabLst/>
                        <a:defRPr/>
                      </a:pPr>
                      <a:r>
                        <a:rPr lang="ja-JP" altLang="en-US" sz="800" b="1" u="none" strike="noStrike" dirty="0">
                          <a:effectLst/>
                          <a:latin typeface="ＭＳ ゴシック" panose="020B0609070205080204" pitchFamily="49" charset="-128"/>
                          <a:ea typeface="ＭＳ ゴシック" panose="020B0609070205080204" pitchFamily="49" charset="-128"/>
                        </a:rPr>
                        <a:t>　全壊：</a:t>
                      </a:r>
                      <a:r>
                        <a:rPr lang="en-US" altLang="ja-JP" sz="800" b="1" u="none" strike="noStrike" dirty="0">
                          <a:effectLst/>
                          <a:latin typeface="ＭＳ ゴシック" panose="020B0609070205080204" pitchFamily="49" charset="-128"/>
                          <a:ea typeface="ＭＳ ゴシック" panose="020B0609070205080204" pitchFamily="49" charset="-128"/>
                        </a:rPr>
                        <a:t>6,603</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(※2)</a:t>
                      </a:r>
                      <a:br>
                        <a:rPr lang="en-US" altLang="ja-JP" sz="800" b="1" u="none" strike="noStrike" dirty="0">
                          <a:effectLst/>
                          <a:latin typeface="ＭＳ ゴシック" panose="020B0609070205080204" pitchFamily="49" charset="-128"/>
                          <a:ea typeface="ＭＳ ゴシック" panose="020B0609070205080204" pitchFamily="49" charset="-128"/>
                        </a:rPr>
                      </a:br>
                      <a:r>
                        <a:rPr lang="ja-JP" altLang="en-US" sz="800" b="1" u="none" strike="noStrike" dirty="0">
                          <a:effectLst/>
                          <a:latin typeface="ＭＳ ゴシック" panose="020B0609070205080204" pitchFamily="49" charset="-128"/>
                          <a:ea typeface="ＭＳ ゴシック" panose="020B0609070205080204" pitchFamily="49" charset="-128"/>
                        </a:rPr>
                        <a:t>　半壊：</a:t>
                      </a:r>
                      <a:r>
                        <a:rPr lang="en-US" altLang="ja-JP" sz="800" b="1" u="none" strike="noStrike" dirty="0">
                          <a:effectLst/>
                          <a:latin typeface="ＭＳ ゴシック" panose="020B0609070205080204" pitchFamily="49" charset="-128"/>
                          <a:ea typeface="ＭＳ ゴシック" panose="020B0609070205080204" pitchFamily="49" charset="-128"/>
                        </a:rPr>
                        <a:t>10,012</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(※2)</a:t>
                      </a:r>
                      <a:br>
                        <a:rPr lang="en-US" altLang="ja-JP" sz="800" b="1" u="none" strike="noStrike" dirty="0">
                          <a:effectLst/>
                          <a:latin typeface="ＭＳ ゴシック" panose="020B0609070205080204" pitchFamily="49" charset="-128"/>
                          <a:ea typeface="ＭＳ ゴシック" panose="020B0609070205080204" pitchFamily="49" charset="-128"/>
                        </a:rPr>
                      </a:br>
                      <a:r>
                        <a:rPr lang="ja-JP" altLang="en-US" sz="800" b="1" u="none" strike="noStrike" dirty="0">
                          <a:effectLst/>
                          <a:latin typeface="ＭＳ ゴシック" panose="020B0609070205080204" pitchFamily="49" charset="-128"/>
                          <a:ea typeface="ＭＳ ゴシック" panose="020B0609070205080204" pitchFamily="49" charset="-128"/>
                        </a:rPr>
                        <a:t>　一部損壊：</a:t>
                      </a:r>
                      <a:r>
                        <a:rPr lang="en-US" altLang="ja-JP" sz="800" b="1" u="none" strike="noStrike" dirty="0">
                          <a:effectLst/>
                          <a:latin typeface="ＭＳ ゴシック" panose="020B0609070205080204" pitchFamily="49" charset="-128"/>
                          <a:ea typeface="ＭＳ ゴシック" panose="020B0609070205080204" pitchFamily="49" charset="-128"/>
                        </a:rPr>
                        <a:t>3,457</a:t>
                      </a:r>
                      <a:r>
                        <a:rPr lang="en-US" altLang="ja-JP" sz="800" b="1" u="none" strike="noStrike" baseline="30000" dirty="0">
                          <a:effectLst/>
                          <a:latin typeface="ＭＳ ゴシック" panose="020B0609070205080204" pitchFamily="49" charset="-128"/>
                          <a:ea typeface="ＭＳ ゴシック" panose="020B0609070205080204" pitchFamily="49" charset="-128"/>
                        </a:rPr>
                        <a:t>(※2)</a:t>
                      </a:r>
                      <a:br>
                        <a:rPr lang="en-US" altLang="ja-JP" sz="800" b="1" u="none" strike="noStrike" dirty="0">
                          <a:effectLst/>
                          <a:latin typeface="ＭＳ ゴシック" panose="020B0609070205080204" pitchFamily="49" charset="-128"/>
                          <a:ea typeface="ＭＳ ゴシック" panose="020B0609070205080204" pitchFamily="49" charset="-128"/>
                        </a:rPr>
                      </a:br>
                      <a:r>
                        <a:rPr lang="ja-JP" altLang="en-US" sz="800" b="1" u="none" strike="noStrike" dirty="0">
                          <a:effectLst/>
                          <a:latin typeface="ＭＳ ゴシック" panose="020B0609070205080204" pitchFamily="49" charset="-128"/>
                          <a:ea typeface="ＭＳ ゴシック" panose="020B0609070205080204" pitchFamily="49" charset="-128"/>
                        </a:rPr>
                        <a:t>　床上浸水：</a:t>
                      </a:r>
                      <a:r>
                        <a:rPr lang="en-US" altLang="ja-JP" sz="800" b="1" u="none" strike="noStrike" dirty="0">
                          <a:effectLst/>
                          <a:latin typeface="ＭＳ ゴシック" panose="020B0609070205080204" pitchFamily="49" charset="-128"/>
                          <a:ea typeface="ＭＳ ゴシック" panose="020B0609070205080204" pitchFamily="49" charset="-128"/>
                        </a:rPr>
                        <a:t>5,011</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(※2)</a:t>
                      </a:r>
                    </a:p>
                    <a:p>
                      <a:pPr marL="0" marR="0" lvl="0" indent="0" algn="l" defTabSz="914395" rtl="0" eaLnBrk="1" fontAlgn="ctr" latinLnBrk="0" hangingPunct="1">
                        <a:lnSpc>
                          <a:spcPct val="100000"/>
                        </a:lnSpc>
                        <a:spcBef>
                          <a:spcPts val="0"/>
                        </a:spcBef>
                        <a:spcAft>
                          <a:spcPts val="0"/>
                        </a:spcAft>
                        <a:buClrTx/>
                        <a:buSzTx/>
                        <a:buFontTx/>
                        <a:buNone/>
                        <a:tabLst/>
                        <a:defRPr/>
                      </a:pPr>
                      <a:r>
                        <a:rPr lang="ja-JP" altLang="en-US" sz="800" b="1" u="none" strike="noStrike" dirty="0">
                          <a:effectLst/>
                          <a:latin typeface="ＭＳ ゴシック" panose="020B0609070205080204" pitchFamily="49" charset="-128"/>
                          <a:ea typeface="ＭＳ ゴシック" panose="020B0609070205080204" pitchFamily="49" charset="-128"/>
                        </a:rPr>
                        <a:t>  床下浸水：</a:t>
                      </a:r>
                      <a:r>
                        <a:rPr lang="en-US" altLang="ja-JP" sz="800" b="1" u="none" strike="noStrike" dirty="0">
                          <a:effectLst/>
                          <a:latin typeface="ＭＳ ゴシック" panose="020B0609070205080204" pitchFamily="49" charset="-128"/>
                          <a:ea typeface="ＭＳ ゴシック" panose="020B0609070205080204" pitchFamily="49" charset="-128"/>
                        </a:rPr>
                        <a:t>13,737</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(※2)</a:t>
                      </a:r>
                      <a:endParaRPr kumimoji="1" lang="en-US" altLang="ja-JP" sz="800" b="1" u="none" strike="noStrike" kern="1200" baseline="30000" dirty="0">
                        <a:solidFill>
                          <a:schemeClr val="dk1"/>
                        </a:solidFill>
                        <a:effectLst/>
                        <a:latin typeface="ＭＳ ゴシック" panose="020B0609070205080204" pitchFamily="49" charset="-128"/>
                        <a:ea typeface="ＭＳ ゴシック" panose="020B0609070205080204" pitchFamily="49" charset="-128"/>
                        <a:cs typeface="+mn-cs"/>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baseline="0" dirty="0">
                          <a:effectLst/>
                          <a:latin typeface="ＭＳ ゴシック" panose="020B0609070205080204" pitchFamily="49" charset="-128"/>
                          <a:ea typeface="ＭＳ ゴシック" panose="020B0609070205080204" pitchFamily="49" charset="-128"/>
                        </a:rPr>
                        <a:t>約</a:t>
                      </a:r>
                      <a:r>
                        <a:rPr lang="en-US" altLang="ja-JP" sz="1300" b="1" u="none" strike="noStrike" baseline="0" dirty="0">
                          <a:effectLst/>
                          <a:latin typeface="ＭＳ ゴシック" panose="020B0609070205080204" pitchFamily="49" charset="-128"/>
                          <a:ea typeface="ＭＳ ゴシック" panose="020B0609070205080204" pitchFamily="49" charset="-128"/>
                        </a:rPr>
                        <a:t>2</a:t>
                      </a:r>
                      <a:r>
                        <a:rPr lang="ja-JP" altLang="en-US" sz="1300" b="1" u="none" strike="noStrike" baseline="0" dirty="0">
                          <a:effectLst/>
                          <a:latin typeface="ＭＳ ゴシック" panose="020B0609070205080204" pitchFamily="49" charset="-128"/>
                          <a:ea typeface="ＭＳ ゴシック" panose="020B0609070205080204" pitchFamily="49" charset="-128"/>
                        </a:rPr>
                        <a:t>年</a:t>
                      </a:r>
                      <a:endParaRPr lang="en-US" altLang="ja-JP" sz="1300" b="1" u="none" strike="noStrike" baseline="0" dirty="0">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13395827"/>
                  </a:ext>
                </a:extLst>
              </a:tr>
              <a:tr h="705907">
                <a:tc>
                  <a:txBody>
                    <a:bodyPr/>
                    <a:lstStyle/>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令和元年房総半島台風</a:t>
                      </a:r>
                      <a:endPar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・東日本台風</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R1</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年</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9</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月</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､10</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月</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kumimoji="1" lang="en-US" altLang="ja-JP" sz="1300" b="1" u="none" strike="noStrike" kern="1200" dirty="0">
                          <a:solidFill>
                            <a:schemeClr val="tx1"/>
                          </a:solidFill>
                          <a:effectLst/>
                          <a:latin typeface="ＭＳ ゴシック" panose="020B0609070205080204" pitchFamily="49" charset="-128"/>
                          <a:ea typeface="ＭＳ ゴシック" panose="020B0609070205080204" pitchFamily="49" charset="-128"/>
                          <a:cs typeface="+mn-cs"/>
                        </a:rPr>
                        <a:t>154</a:t>
                      </a:r>
                      <a:r>
                        <a:rPr kumimoji="1" lang="ja-JP" altLang="en-US" sz="1300" b="1" u="none" strike="noStrike" kern="1200" dirty="0">
                          <a:solidFill>
                            <a:schemeClr val="tx1"/>
                          </a:solidFill>
                          <a:effectLst/>
                          <a:latin typeface="ＭＳ ゴシック" panose="020B0609070205080204" pitchFamily="49" charset="-128"/>
                          <a:ea typeface="ＭＳ ゴシック" panose="020B0609070205080204" pitchFamily="49" charset="-128"/>
                          <a:cs typeface="+mn-cs"/>
                        </a:rPr>
                        <a:t>万トン</a:t>
                      </a:r>
                      <a:r>
                        <a:rPr kumimoji="1" lang="en-US" altLang="ja-JP" sz="1300" b="1" u="none" strike="noStrike" kern="1200" baseline="30000" dirty="0">
                          <a:effectLst/>
                          <a:latin typeface="ＭＳ ゴシック" panose="020B0609070205080204" pitchFamily="49" charset="-128"/>
                          <a:ea typeface="ＭＳ ゴシック" panose="020B0609070205080204" pitchFamily="49" charset="-128"/>
                        </a:rPr>
                        <a:t>(※3)</a:t>
                      </a:r>
                      <a:endParaRPr lang="en-US" altLang="ja-JP" sz="1300" b="1" u="none" strike="noStrike" dirty="0">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395" rtl="0" eaLnBrk="1" fontAlgn="ctr" latinLnBrk="0" hangingPunct="1">
                        <a:lnSpc>
                          <a:spcPct val="100000"/>
                        </a:lnSpc>
                        <a:spcBef>
                          <a:spcPts val="0"/>
                        </a:spcBef>
                        <a:spcAft>
                          <a:spcPts val="0"/>
                        </a:spcAft>
                        <a:buClrTx/>
                        <a:buSzTx/>
                        <a:buFontTx/>
                        <a:buNone/>
                        <a:tabLst/>
                        <a:defRPr/>
                      </a:pPr>
                      <a:r>
                        <a:rPr lang="ja-JP" altLang="en-US" sz="800" b="1" u="none" strike="noStrike" dirty="0">
                          <a:effectLst/>
                          <a:latin typeface="ＭＳ ゴシック" panose="020B0609070205080204" pitchFamily="49" charset="-128"/>
                          <a:ea typeface="ＭＳ ゴシック" panose="020B0609070205080204" pitchFamily="49" charset="-128"/>
                        </a:rPr>
                        <a:t>　全壊：</a:t>
                      </a:r>
                      <a:r>
                        <a:rPr lang="en-US" altLang="ja-JP" sz="800" b="1" u="none" strike="noStrike" dirty="0">
                          <a:effectLst/>
                          <a:latin typeface="ＭＳ ゴシック" panose="020B0609070205080204" pitchFamily="49" charset="-128"/>
                          <a:ea typeface="ＭＳ ゴシック" panose="020B0609070205080204" pitchFamily="49" charset="-128"/>
                        </a:rPr>
                        <a:t>3,650</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(※4)</a:t>
                      </a:r>
                      <a:br>
                        <a:rPr lang="en-US" altLang="ja-JP" sz="800" b="1" u="none" strike="noStrike" dirty="0">
                          <a:effectLst/>
                          <a:latin typeface="ＭＳ ゴシック" panose="020B0609070205080204" pitchFamily="49" charset="-128"/>
                          <a:ea typeface="ＭＳ ゴシック" panose="020B0609070205080204" pitchFamily="49" charset="-128"/>
                        </a:rPr>
                      </a:br>
                      <a:r>
                        <a:rPr lang="ja-JP" altLang="en-US" sz="800" b="1" u="none" strike="noStrike" dirty="0">
                          <a:effectLst/>
                          <a:latin typeface="ＭＳ ゴシック" panose="020B0609070205080204" pitchFamily="49" charset="-128"/>
                          <a:ea typeface="ＭＳ ゴシック" panose="020B0609070205080204" pitchFamily="49" charset="-128"/>
                        </a:rPr>
                        <a:t>　半壊：</a:t>
                      </a:r>
                      <a:r>
                        <a:rPr lang="en-US" altLang="ja-JP" sz="800" b="1" u="none" strike="noStrike" dirty="0">
                          <a:effectLst/>
                          <a:latin typeface="ＭＳ ゴシック" panose="020B0609070205080204" pitchFamily="49" charset="-128"/>
                          <a:ea typeface="ＭＳ ゴシック" panose="020B0609070205080204" pitchFamily="49" charset="-128"/>
                        </a:rPr>
                        <a:t>33,951</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(※4)</a:t>
                      </a:r>
                      <a:br>
                        <a:rPr lang="en-US" altLang="ja-JP" sz="800" b="1" u="none" strike="noStrike" dirty="0">
                          <a:effectLst/>
                          <a:latin typeface="ＭＳ ゴシック" panose="020B0609070205080204" pitchFamily="49" charset="-128"/>
                          <a:ea typeface="ＭＳ ゴシック" panose="020B0609070205080204" pitchFamily="49" charset="-128"/>
                        </a:rPr>
                      </a:br>
                      <a:r>
                        <a:rPr lang="ja-JP" altLang="en-US" sz="800" b="1" u="none" strike="noStrike" dirty="0">
                          <a:effectLst/>
                          <a:latin typeface="ＭＳ ゴシック" panose="020B0609070205080204" pitchFamily="49" charset="-128"/>
                          <a:ea typeface="ＭＳ ゴシック" panose="020B0609070205080204" pitchFamily="49" charset="-128"/>
                        </a:rPr>
                        <a:t>　一部損壊：</a:t>
                      </a:r>
                      <a:r>
                        <a:rPr lang="en-US" altLang="ja-JP" sz="800" b="1" u="none" strike="noStrike" dirty="0">
                          <a:effectLst/>
                          <a:latin typeface="ＭＳ ゴシック" panose="020B0609070205080204" pitchFamily="49" charset="-128"/>
                          <a:ea typeface="ＭＳ ゴシック" panose="020B0609070205080204" pitchFamily="49" charset="-128"/>
                        </a:rPr>
                        <a:t>107,717</a:t>
                      </a:r>
                      <a:r>
                        <a:rPr lang="en-US" altLang="ja-JP" sz="800" b="1" u="none" strike="noStrike" baseline="30000" dirty="0">
                          <a:effectLst/>
                          <a:latin typeface="ＭＳ ゴシック" panose="020B0609070205080204" pitchFamily="49" charset="-128"/>
                          <a:ea typeface="ＭＳ ゴシック" panose="020B0609070205080204" pitchFamily="49" charset="-128"/>
                        </a:rPr>
                        <a:t>(※4)</a:t>
                      </a:r>
                      <a:br>
                        <a:rPr lang="en-US" altLang="ja-JP" sz="800" b="1" u="none" strike="noStrike" dirty="0">
                          <a:effectLst/>
                          <a:latin typeface="ＭＳ ゴシック" panose="020B0609070205080204" pitchFamily="49" charset="-128"/>
                          <a:ea typeface="ＭＳ ゴシック" panose="020B0609070205080204" pitchFamily="49" charset="-128"/>
                        </a:rPr>
                      </a:br>
                      <a:r>
                        <a:rPr lang="ja-JP" altLang="en-US" sz="800" b="1" u="none" strike="noStrike" dirty="0">
                          <a:effectLst/>
                          <a:latin typeface="ＭＳ ゴシック" panose="020B0609070205080204" pitchFamily="49" charset="-128"/>
                          <a:ea typeface="ＭＳ ゴシック" panose="020B0609070205080204" pitchFamily="49" charset="-128"/>
                        </a:rPr>
                        <a:t>　床上浸水：</a:t>
                      </a:r>
                      <a:r>
                        <a:rPr lang="en-US" altLang="ja-JP" sz="800" b="1" u="none" strike="noStrike" dirty="0">
                          <a:effectLst/>
                          <a:latin typeface="ＭＳ ゴシック" panose="020B0609070205080204" pitchFamily="49" charset="-128"/>
                          <a:ea typeface="ＭＳ ゴシック" panose="020B0609070205080204" pitchFamily="49" charset="-128"/>
                        </a:rPr>
                        <a:t>8,256</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(※4)</a:t>
                      </a:r>
                    </a:p>
                    <a:p>
                      <a:pPr marL="0" marR="0" lvl="0" indent="0" algn="l" defTabSz="914395" rtl="0" eaLnBrk="1" fontAlgn="ctr" latinLnBrk="0" hangingPunct="1">
                        <a:lnSpc>
                          <a:spcPct val="100000"/>
                        </a:lnSpc>
                        <a:spcBef>
                          <a:spcPts val="0"/>
                        </a:spcBef>
                        <a:spcAft>
                          <a:spcPts val="0"/>
                        </a:spcAft>
                        <a:buClrTx/>
                        <a:buSzTx/>
                        <a:buFontTx/>
                        <a:buNone/>
                        <a:tabLst/>
                        <a:defRPr/>
                      </a:pPr>
                      <a:r>
                        <a:rPr lang="ja-JP" altLang="en-US" sz="800" b="1" u="none" strike="noStrike" dirty="0">
                          <a:effectLst/>
                          <a:latin typeface="ＭＳ ゴシック" panose="020B0609070205080204" pitchFamily="49" charset="-128"/>
                          <a:ea typeface="ＭＳ ゴシック" panose="020B0609070205080204" pitchFamily="49" charset="-128"/>
                        </a:rPr>
                        <a:t>  床下浸水：</a:t>
                      </a:r>
                      <a:r>
                        <a:rPr lang="en-US" altLang="ja-JP" sz="800" b="1" u="none" strike="noStrike" dirty="0">
                          <a:effectLst/>
                          <a:latin typeface="ＭＳ ゴシック" panose="020B0609070205080204" pitchFamily="49" charset="-128"/>
                          <a:ea typeface="ＭＳ ゴシック" panose="020B0609070205080204" pitchFamily="49" charset="-128"/>
                        </a:rPr>
                        <a:t>23,010</a:t>
                      </a:r>
                      <a:r>
                        <a:rPr kumimoji="1" lang="en-US" altLang="ja-JP" sz="800" b="1" u="none" strike="noStrike" kern="1200" baseline="30000" dirty="0">
                          <a:effectLst/>
                          <a:latin typeface="ＭＳ ゴシック" panose="020B0609070205080204" pitchFamily="49" charset="-128"/>
                          <a:ea typeface="ＭＳ ゴシック" panose="020B0609070205080204" pitchFamily="49" charset="-128"/>
                        </a:rPr>
                        <a:t>(※4)</a:t>
                      </a:r>
                      <a:endParaRPr kumimoji="1" lang="en-US" altLang="ja-JP" sz="800" b="1" u="none" strike="noStrike" kern="1200" baseline="30000" dirty="0">
                        <a:solidFill>
                          <a:schemeClr val="dk1"/>
                        </a:solidFill>
                        <a:effectLst/>
                        <a:latin typeface="ＭＳ ゴシック" panose="020B0609070205080204" pitchFamily="49" charset="-128"/>
                        <a:ea typeface="ＭＳ ゴシック" panose="020B0609070205080204" pitchFamily="49" charset="-128"/>
                        <a:cs typeface="+mn-cs"/>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baseline="0" dirty="0">
                          <a:effectLst/>
                          <a:latin typeface="ＭＳ ゴシック" panose="020B0609070205080204" pitchFamily="49" charset="-128"/>
                          <a:ea typeface="ＭＳ ゴシック" panose="020B0609070205080204" pitchFamily="49" charset="-128"/>
                        </a:rPr>
                        <a:t>約</a:t>
                      </a:r>
                      <a:r>
                        <a:rPr lang="en-US" altLang="ja-JP" sz="1300" b="1" u="none" strike="noStrike" baseline="0" dirty="0">
                          <a:effectLst/>
                          <a:latin typeface="ＭＳ ゴシック" panose="020B0609070205080204" pitchFamily="49" charset="-128"/>
                          <a:ea typeface="ＭＳ ゴシック" panose="020B0609070205080204" pitchFamily="49" charset="-128"/>
                        </a:rPr>
                        <a:t>2</a:t>
                      </a:r>
                      <a:r>
                        <a:rPr lang="ja-JP" altLang="en-US" sz="1300" b="1" u="none" strike="noStrike" baseline="0" dirty="0">
                          <a:effectLst/>
                          <a:latin typeface="ＭＳ ゴシック" panose="020B0609070205080204" pitchFamily="49" charset="-128"/>
                          <a:ea typeface="ＭＳ ゴシック" panose="020B0609070205080204" pitchFamily="49" charset="-128"/>
                        </a:rPr>
                        <a:t>年</a:t>
                      </a:r>
                      <a:endParaRPr lang="en-US" altLang="ja-JP" sz="1300" b="1" u="none" strike="noStrike" baseline="0" dirty="0">
                        <a:effectLst/>
                        <a:latin typeface="ＭＳ ゴシック" panose="020B0609070205080204" pitchFamily="49" charset="-128"/>
                        <a:ea typeface="ＭＳ ゴシック" panose="020B0609070205080204" pitchFamily="49" charset="-128"/>
                      </a:endParaRPr>
                    </a:p>
                    <a:p>
                      <a:pPr algn="ctr" fontAlgn="ctr"/>
                      <a:r>
                        <a:rPr lang="ja-JP" altLang="en-US" sz="1300" b="1" u="none" strike="noStrike" baseline="0" dirty="0">
                          <a:effectLst/>
                          <a:latin typeface="ＭＳ ゴシック" panose="020B0609070205080204" pitchFamily="49" charset="-128"/>
                          <a:ea typeface="ＭＳ ゴシック" panose="020B0609070205080204" pitchFamily="49" charset="-128"/>
                        </a:rPr>
                        <a:t>（予定）</a:t>
                      </a:r>
                      <a:endParaRPr lang="en-US" altLang="ja-JP" sz="1300" b="1" u="none" strike="noStrike" baseline="0" dirty="0">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19936655"/>
                  </a:ext>
                </a:extLst>
              </a:tr>
              <a:tr h="446176">
                <a:tc>
                  <a:txBody>
                    <a:bodyPr/>
                    <a:lstStyle/>
                    <a:p>
                      <a:pPr algn="ctr" fontAlgn="ctr"/>
                      <a:r>
                        <a:rPr lang="zh-TW" altLang="en-US" sz="1100" b="1" u="none" strike="noStrike" dirty="0">
                          <a:effectLst/>
                          <a:latin typeface="ＭＳ ゴシック" panose="020B0609070205080204" pitchFamily="49" charset="-128"/>
                          <a:ea typeface="ＭＳ ゴシック" panose="020B0609070205080204" pitchFamily="49" charset="-128"/>
                        </a:rPr>
                        <a:t>新潟県中越地震</a:t>
                      </a:r>
                      <a:endParaRPr lang="zh-TW"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u="none" strike="noStrike" dirty="0">
                          <a:effectLst/>
                          <a:latin typeface="ＭＳ ゴシック" panose="020B0609070205080204" pitchFamily="49" charset="-128"/>
                          <a:ea typeface="ＭＳ ゴシック" panose="020B0609070205080204" pitchFamily="49" charset="-128"/>
                        </a:rPr>
                        <a:t>H16</a:t>
                      </a:r>
                      <a:r>
                        <a:rPr lang="ja-JP" altLang="en-US" sz="1100" b="1" u="none" strike="noStrike" dirty="0">
                          <a:effectLst/>
                          <a:latin typeface="ＭＳ ゴシック" panose="020B0609070205080204" pitchFamily="49" charset="-128"/>
                          <a:ea typeface="ＭＳ ゴシック" panose="020B0609070205080204" pitchFamily="49" charset="-128"/>
                        </a:rPr>
                        <a:t>年</a:t>
                      </a:r>
                      <a:r>
                        <a:rPr lang="en-US" altLang="ja-JP" sz="1100" b="1" u="none" strike="noStrike" dirty="0">
                          <a:effectLst/>
                          <a:latin typeface="ＭＳ ゴシック" panose="020B0609070205080204" pitchFamily="49" charset="-128"/>
                          <a:ea typeface="ＭＳ ゴシック" panose="020B0609070205080204" pitchFamily="49" charset="-128"/>
                        </a:rPr>
                        <a:t>10</a:t>
                      </a:r>
                      <a:r>
                        <a:rPr lang="ja-JP" altLang="en-US" sz="1100" b="1" u="none" strike="noStrike" dirty="0">
                          <a:effectLst/>
                          <a:latin typeface="ＭＳ ゴシック" panose="020B0609070205080204" pitchFamily="49" charset="-128"/>
                          <a:ea typeface="ＭＳ ゴシック" panose="020B0609070205080204" pitchFamily="49" charset="-128"/>
                        </a:rPr>
                        <a:t>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ja-JP" sz="1300" b="1" u="none" strike="noStrike" dirty="0">
                          <a:effectLst/>
                          <a:latin typeface="ＭＳ ゴシック" panose="020B0609070205080204" pitchFamily="49" charset="-128"/>
                          <a:ea typeface="ＭＳ ゴシック" panose="020B0609070205080204" pitchFamily="49" charset="-128"/>
                        </a:rPr>
                        <a:t>60</a:t>
                      </a:r>
                      <a:r>
                        <a:rPr lang="ja-JP" altLang="en-US" sz="1300" b="1" u="none" strike="noStrike" dirty="0">
                          <a:effectLst/>
                          <a:latin typeface="ＭＳ ゴシック" panose="020B0609070205080204" pitchFamily="49" charset="-128"/>
                          <a:ea typeface="ＭＳ ゴシック" panose="020B0609070205080204" pitchFamily="49" charset="-128"/>
                        </a:rPr>
                        <a:t>万トン</a:t>
                      </a:r>
                      <a:endParaRPr lang="ja-JP" altLang="en-US" sz="13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全壊：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3,175</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半壊：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13,810</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一部損壊：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103,854</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dirty="0">
                          <a:effectLst/>
                          <a:latin typeface="ＭＳ ゴシック" panose="020B0609070205080204" pitchFamily="49" charset="-128"/>
                          <a:ea typeface="ＭＳ ゴシック" panose="020B0609070205080204" pitchFamily="49" charset="-128"/>
                        </a:rPr>
                        <a:t>約</a:t>
                      </a:r>
                      <a:r>
                        <a:rPr lang="en-US" altLang="ja-JP" sz="1300" b="1" u="none" strike="noStrike" dirty="0">
                          <a:effectLst/>
                          <a:latin typeface="ＭＳ ゴシック" panose="020B0609070205080204" pitchFamily="49" charset="-128"/>
                          <a:ea typeface="ＭＳ ゴシック" panose="020B0609070205080204" pitchFamily="49" charset="-128"/>
                        </a:rPr>
                        <a:t>3</a:t>
                      </a:r>
                      <a:r>
                        <a:rPr lang="ja-JP" altLang="en-US" sz="1300" b="1" u="none" strike="noStrike" dirty="0">
                          <a:effectLst/>
                          <a:latin typeface="ＭＳ ゴシック" panose="020B0609070205080204" pitchFamily="49" charset="-128"/>
                          <a:ea typeface="ＭＳ ゴシック" panose="020B0609070205080204" pitchFamily="49" charset="-128"/>
                        </a:rPr>
                        <a:t>年</a:t>
                      </a:r>
                      <a:endParaRPr lang="ja-JP" altLang="en-US" sz="13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563014">
                <a:tc>
                  <a:txBody>
                    <a:bodyPr/>
                    <a:lstStyle/>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平成２６年８月豪雨</a:t>
                      </a:r>
                      <a:endParaRPr lang="en-US" altLang="ja-JP" sz="1100" b="1" u="none" strike="noStrike" dirty="0">
                        <a:effectLst/>
                        <a:latin typeface="ＭＳ ゴシック" panose="020B0609070205080204" pitchFamily="49" charset="-128"/>
                        <a:ea typeface="ＭＳ ゴシック" panose="020B0609070205080204" pitchFamily="49" charset="-128"/>
                      </a:endParaRPr>
                    </a:p>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a:t>
                      </a:r>
                      <a:r>
                        <a:rPr lang="zh-TW" altLang="en-US" sz="1100" b="1" u="none" strike="noStrike" dirty="0">
                          <a:effectLst/>
                          <a:latin typeface="ＭＳ ゴシック" panose="020B0609070205080204" pitchFamily="49" charset="-128"/>
                          <a:ea typeface="ＭＳ ゴシック" panose="020B0609070205080204" pitchFamily="49" charset="-128"/>
                        </a:rPr>
                        <a:t>広島土砂災害</a:t>
                      </a:r>
                      <a:r>
                        <a:rPr lang="ja-JP" altLang="en-US" sz="1100" b="1" u="none" strike="noStrike" dirty="0">
                          <a:effectLst/>
                          <a:latin typeface="ＭＳ ゴシック" panose="020B0609070205080204" pitchFamily="49" charset="-128"/>
                          <a:ea typeface="ＭＳ ゴシック" panose="020B0609070205080204" pitchFamily="49" charset="-128"/>
                        </a:rPr>
                        <a:t>）</a:t>
                      </a:r>
                      <a:endParaRPr lang="en-US" altLang="zh-TW" sz="1100" b="1" u="none" strike="noStrike" dirty="0">
                        <a:effectLst/>
                        <a:latin typeface="ＭＳ ゴシック" panose="020B0609070205080204" pitchFamily="49" charset="-128"/>
                        <a:ea typeface="ＭＳ ゴシック" panose="020B0609070205080204" pitchFamily="49" charset="-128"/>
                      </a:endParaRPr>
                    </a:p>
                    <a:p>
                      <a:pPr algn="ctr" fontAlgn="ctr"/>
                      <a:r>
                        <a:rPr lang="ja-JP" altLang="en-US" sz="1100" b="1" u="none" strike="noStrike" dirty="0">
                          <a:effectLst/>
                          <a:latin typeface="ＭＳ ゴシック" panose="020B0609070205080204" pitchFamily="49" charset="-128"/>
                          <a:ea typeface="ＭＳ ゴシック" panose="020B0609070205080204" pitchFamily="49" charset="-128"/>
                        </a:rPr>
                        <a:t>（広島市）</a:t>
                      </a:r>
                      <a:endParaRPr lang="zh-TW"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u="none" strike="noStrike" dirty="0">
                          <a:effectLst/>
                          <a:latin typeface="ＭＳ ゴシック" panose="020B0609070205080204" pitchFamily="49" charset="-128"/>
                          <a:ea typeface="ＭＳ ゴシック" panose="020B0609070205080204" pitchFamily="49" charset="-128"/>
                        </a:rPr>
                        <a:t>H26</a:t>
                      </a:r>
                      <a:r>
                        <a:rPr lang="ja-JP" altLang="en-US" sz="1100" b="1" u="none" strike="noStrike" dirty="0">
                          <a:effectLst/>
                          <a:latin typeface="ＭＳ ゴシック" panose="020B0609070205080204" pitchFamily="49" charset="-128"/>
                          <a:ea typeface="ＭＳ ゴシック" panose="020B0609070205080204" pitchFamily="49" charset="-128"/>
                        </a:rPr>
                        <a:t>年</a:t>
                      </a:r>
                      <a:r>
                        <a:rPr lang="en-US" altLang="ja-JP" sz="1100" b="1" u="none" strike="noStrike" dirty="0">
                          <a:effectLst/>
                          <a:latin typeface="ＭＳ ゴシック" panose="020B0609070205080204" pitchFamily="49" charset="-128"/>
                          <a:ea typeface="ＭＳ ゴシック" panose="020B0609070205080204" pitchFamily="49" charset="-128"/>
                        </a:rPr>
                        <a:t>8</a:t>
                      </a:r>
                      <a:r>
                        <a:rPr lang="ja-JP" altLang="en-US" sz="1100" b="1" u="none" strike="noStrike" dirty="0">
                          <a:effectLst/>
                          <a:latin typeface="ＭＳ ゴシック" panose="020B0609070205080204" pitchFamily="49" charset="-128"/>
                          <a:ea typeface="ＭＳ ゴシック" panose="020B0609070205080204" pitchFamily="49" charset="-128"/>
                        </a:rPr>
                        <a:t>月</a:t>
                      </a:r>
                      <a:endPar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ja-JP" sz="1300" b="1" u="none" strike="noStrike" dirty="0">
                          <a:effectLst/>
                          <a:latin typeface="ＭＳ ゴシック" panose="020B0609070205080204" pitchFamily="49" charset="-128"/>
                          <a:ea typeface="ＭＳ ゴシック" panose="020B0609070205080204" pitchFamily="49" charset="-128"/>
                        </a:rPr>
                        <a:t>52</a:t>
                      </a:r>
                      <a:r>
                        <a:rPr lang="ja-JP" altLang="en-US" sz="1300" b="1" u="none" strike="noStrike" dirty="0">
                          <a:effectLst/>
                          <a:latin typeface="ＭＳ ゴシック" panose="020B0609070205080204" pitchFamily="49" charset="-128"/>
                          <a:ea typeface="ＭＳ ゴシック" panose="020B0609070205080204" pitchFamily="49" charset="-128"/>
                        </a:rPr>
                        <a:t>万トン</a:t>
                      </a:r>
                      <a:endParaRPr lang="ja-JP" altLang="en-US" sz="13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ct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全壊：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179</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半壊：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217</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一部損壊：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189</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浸水被害：</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4,164</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dirty="0">
                          <a:effectLst/>
                          <a:latin typeface="ＭＳ ゴシック" panose="020B0609070205080204" pitchFamily="49" charset="-128"/>
                          <a:ea typeface="ＭＳ ゴシック" panose="020B0609070205080204" pitchFamily="49" charset="-128"/>
                        </a:rPr>
                        <a:t>約</a:t>
                      </a:r>
                      <a:r>
                        <a:rPr lang="en-US" altLang="ja-JP" sz="1300" b="1" u="none" strike="noStrike" dirty="0">
                          <a:effectLst/>
                          <a:latin typeface="ＭＳ ゴシック" panose="020B0609070205080204" pitchFamily="49" charset="-128"/>
                          <a:ea typeface="ＭＳ ゴシック" panose="020B0609070205080204" pitchFamily="49" charset="-128"/>
                        </a:rPr>
                        <a:t>1.5</a:t>
                      </a:r>
                      <a:r>
                        <a:rPr lang="ja-JP" altLang="en-US" sz="1300" b="1" u="none" strike="noStrike" dirty="0">
                          <a:effectLst/>
                          <a:latin typeface="ＭＳ ゴシック" panose="020B0609070205080204" pitchFamily="49" charset="-128"/>
                          <a:ea typeface="ＭＳ ゴシック" panose="020B0609070205080204" pitchFamily="49" charset="-128"/>
                        </a:rPr>
                        <a:t>年</a:t>
                      </a:r>
                      <a:endParaRPr lang="ja-JP" altLang="en-US" sz="13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66584359"/>
                  </a:ext>
                </a:extLst>
              </a:tr>
              <a:tr h="689623">
                <a:tc>
                  <a:txBody>
                    <a:bodyPr/>
                    <a:lstStyle/>
                    <a:p>
                      <a:pPr algn="ctr" fontAlgn="ct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令和２年７月豪雨</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R2</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年</a:t>
                      </a:r>
                      <a:r>
                        <a:rPr lang="en-US" altLang="ja-JP" sz="1100" b="1" i="0" u="none" strike="noStrike" dirty="0">
                          <a:solidFill>
                            <a:srgbClr val="000000"/>
                          </a:solidFill>
                          <a:effectLst/>
                          <a:latin typeface="ＭＳ ゴシック" panose="020B0609070205080204" pitchFamily="49" charset="-128"/>
                          <a:ea typeface="ＭＳ ゴシック" panose="020B0609070205080204" pitchFamily="49" charset="-128"/>
                        </a:rPr>
                        <a:t>7</a:t>
                      </a:r>
                      <a:r>
                        <a:rPr lang="ja-JP" altLang="en-US" sz="1100" b="1" i="0" u="none" strike="noStrike" dirty="0">
                          <a:solidFill>
                            <a:srgbClr val="000000"/>
                          </a:solidFill>
                          <a:effectLst/>
                          <a:latin typeface="ＭＳ ゴシック" panose="020B0609070205080204" pitchFamily="49" charset="-128"/>
                          <a:ea typeface="ＭＳ ゴシック" panose="020B0609070205080204" pitchFamily="49" charset="-128"/>
                        </a:rPr>
                        <a:t>月</a:t>
                      </a: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30433" rtl="0" eaLnBrk="1" fontAlgn="ctr" latinLnBrk="0" hangingPunct="1">
                        <a:lnSpc>
                          <a:spcPct val="100000"/>
                        </a:lnSpc>
                        <a:spcBef>
                          <a:spcPts val="0"/>
                        </a:spcBef>
                        <a:spcAft>
                          <a:spcPts val="0"/>
                        </a:spcAft>
                        <a:buClrTx/>
                        <a:buSzTx/>
                        <a:buFontTx/>
                        <a:buNone/>
                        <a:tabLst/>
                        <a:defRPr/>
                      </a:pPr>
                      <a:r>
                        <a:rPr lang="en-US" altLang="ja-JP" sz="1300" b="1" i="0" u="none" strike="noStrike" dirty="0">
                          <a:solidFill>
                            <a:schemeClr val="tx1"/>
                          </a:solidFill>
                          <a:effectLst/>
                          <a:latin typeface="ＭＳ ゴシック" panose="020B0609070205080204" pitchFamily="49" charset="-128"/>
                          <a:ea typeface="ＭＳ ゴシック" panose="020B0609070205080204" pitchFamily="49" charset="-128"/>
                        </a:rPr>
                        <a:t>53.4</a:t>
                      </a:r>
                      <a:r>
                        <a:rPr lang="ja-JP" altLang="en-US" sz="1300" b="1" i="0" u="none" strike="noStrike" dirty="0">
                          <a:solidFill>
                            <a:schemeClr val="tx1"/>
                          </a:solidFill>
                          <a:effectLst/>
                          <a:latin typeface="ＭＳ ゴシック" panose="020B0609070205080204" pitchFamily="49" charset="-128"/>
                          <a:ea typeface="ＭＳ ゴシック" panose="020B0609070205080204" pitchFamily="49" charset="-128"/>
                        </a:rPr>
                        <a:t>万トン</a:t>
                      </a:r>
                      <a:r>
                        <a:rPr kumimoji="1" lang="en-US" altLang="ja-JP" sz="1300" b="1" u="none" strike="noStrike" kern="1200" baseline="30000" dirty="0">
                          <a:solidFill>
                            <a:schemeClr val="dk1"/>
                          </a:solidFill>
                          <a:effectLst/>
                          <a:latin typeface="ＭＳ ゴシック" panose="020B0609070205080204" pitchFamily="49" charset="-128"/>
                          <a:ea typeface="ＭＳ ゴシック" panose="020B0609070205080204" pitchFamily="49" charset="-128"/>
                          <a:cs typeface="+mn-cs"/>
                        </a:rPr>
                        <a:t>(※5)</a:t>
                      </a:r>
                      <a:endParaRPr lang="en-US" altLang="ja-JP" sz="1300" b="1" u="none" strike="noStrike" dirty="0">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fontAlgn="ctr">
                        <a:buFont typeface="+mj-lt"/>
                        <a:buNone/>
                      </a:pP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全壊：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1,621</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６</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半壊：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4,504</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６</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一部損壊：</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3,503</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６</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b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b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床上浸水：</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1,681</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６</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endPar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endParaRPr>
                    </a:p>
                    <a:p>
                      <a:pPr marL="0" indent="0" algn="l" fontAlgn="ctr">
                        <a:buFont typeface="+mj-lt"/>
                        <a:buNone/>
                      </a:pPr>
                      <a:r>
                        <a:rPr lang="zh-TW" altLang="en-US" sz="800" b="1" i="0" u="none" strike="noStrike" dirty="0">
                          <a:solidFill>
                            <a:srgbClr val="000000"/>
                          </a:solidFill>
                          <a:effectLst/>
                          <a:latin typeface="ＭＳ ゴシック" panose="020B0609070205080204" pitchFamily="49" charset="-128"/>
                          <a:ea typeface="ＭＳ ゴシック" panose="020B0609070205080204" pitchFamily="49" charset="-128"/>
                        </a:rPr>
                        <a:t>　床下浸水：</a:t>
                      </a:r>
                      <a:r>
                        <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rPr>
                        <a:t>5,290</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r>
                        <a:rPr lang="ja-JP" altLang="en-US"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６</a:t>
                      </a:r>
                      <a:r>
                        <a:rPr lang="en-US" altLang="zh-TW" sz="800" b="1" i="0" u="none" strike="noStrike" baseline="30000" dirty="0">
                          <a:solidFill>
                            <a:srgbClr val="000000"/>
                          </a:solidFill>
                          <a:effectLst/>
                          <a:latin typeface="ＭＳ ゴシック" panose="020B0609070205080204" pitchFamily="49" charset="-128"/>
                          <a:ea typeface="ＭＳ ゴシック" panose="020B0609070205080204" pitchFamily="49" charset="-128"/>
                        </a:rPr>
                        <a:t>)</a:t>
                      </a:r>
                      <a:endParaRPr lang="en-US" altLang="zh-TW" sz="800" b="1"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300" b="1" u="none" strike="noStrike" baseline="0" dirty="0">
                          <a:effectLst/>
                          <a:latin typeface="ＭＳ ゴシック" panose="020B0609070205080204" pitchFamily="49" charset="-128"/>
                          <a:ea typeface="ＭＳ ゴシック" panose="020B0609070205080204" pitchFamily="49" charset="-128"/>
                        </a:rPr>
                        <a:t>約</a:t>
                      </a:r>
                      <a:r>
                        <a:rPr lang="en-US" altLang="ja-JP" sz="1300" b="1" u="none" strike="noStrike" baseline="0" dirty="0">
                          <a:effectLst/>
                          <a:latin typeface="ＭＳ ゴシック" panose="020B0609070205080204" pitchFamily="49" charset="-128"/>
                          <a:ea typeface="ＭＳ ゴシック" panose="020B0609070205080204" pitchFamily="49" charset="-128"/>
                        </a:rPr>
                        <a:t>1.5</a:t>
                      </a:r>
                      <a:r>
                        <a:rPr lang="ja-JP" altLang="en-US" sz="1300" b="1" u="none" strike="noStrike" baseline="0" dirty="0">
                          <a:effectLst/>
                          <a:latin typeface="ＭＳ ゴシック" panose="020B0609070205080204" pitchFamily="49" charset="-128"/>
                          <a:ea typeface="ＭＳ ゴシック" panose="020B0609070205080204" pitchFamily="49" charset="-128"/>
                        </a:rPr>
                        <a:t>年</a:t>
                      </a:r>
                      <a:r>
                        <a:rPr kumimoji="1" lang="en-US" altLang="ja-JP" sz="1300" b="1" i="0" u="none" strike="noStrike" kern="1200" cap="none" spc="0" normalizeH="0" baseline="3000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(※7)</a:t>
                      </a:r>
                      <a:endParaRPr lang="en-US" altLang="ja-JP" sz="1300" b="1" u="none" strike="noStrike" baseline="0" dirty="0">
                        <a:effectLst/>
                        <a:latin typeface="ＭＳ ゴシック" panose="020B0609070205080204" pitchFamily="49" charset="-128"/>
                        <a:ea typeface="ＭＳ ゴシック" panose="020B0609070205080204" pitchFamily="49" charset="-128"/>
                      </a:endParaRPr>
                    </a:p>
                    <a:p>
                      <a:pPr algn="ctr" fontAlgn="ctr"/>
                      <a:r>
                        <a:rPr lang="ja-JP" altLang="en-US" sz="1300" b="1" u="none" strike="noStrike" baseline="0" dirty="0">
                          <a:effectLst/>
                          <a:latin typeface="ＭＳ ゴシック" panose="020B0609070205080204" pitchFamily="49" charset="-128"/>
                          <a:ea typeface="ＭＳ ゴシック" panose="020B0609070205080204" pitchFamily="49" charset="-128"/>
                        </a:rPr>
                        <a:t>（予定）</a:t>
                      </a:r>
                      <a:endParaRPr lang="en-US" altLang="ja-JP" sz="1300" b="1" u="none" strike="noStrike" baseline="0" dirty="0">
                        <a:effectLst/>
                        <a:latin typeface="ＭＳ ゴシック" panose="020B0609070205080204" pitchFamily="49" charset="-128"/>
                        <a:ea typeface="ＭＳ ゴシック" panose="020B0609070205080204" pitchFamily="49" charset="-128"/>
                      </a:endParaRPr>
                    </a:p>
                  </a:txBody>
                  <a:tcPr marL="30675" marR="30675" marT="28289" marB="28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39216469"/>
                  </a:ext>
                </a:extLst>
              </a:tr>
            </a:tbl>
          </a:graphicData>
        </a:graphic>
      </p:graphicFrame>
      <p:sp>
        <p:nvSpPr>
          <p:cNvPr id="6" name="テキスト ボックス 2"/>
          <p:cNvSpPr txBox="1">
            <a:spLocks noChangeArrowheads="1"/>
          </p:cNvSpPr>
          <p:nvPr/>
        </p:nvSpPr>
        <p:spPr bwMode="auto">
          <a:xfrm>
            <a:off x="378823" y="130629"/>
            <a:ext cx="9026434" cy="509451"/>
          </a:xfrm>
          <a:prstGeom prst="rect">
            <a:avLst/>
          </a:prstGeom>
          <a:solidFill>
            <a:schemeClr val="bg2"/>
          </a:solidFill>
          <a:ln w="28575">
            <a:solidFill>
              <a:srgbClr val="00B0F0"/>
            </a:solidFill>
            <a:miter lim="800000"/>
            <a:headEnd/>
            <a:tailEnd/>
          </a:ln>
        </p:spPr>
        <p:txBody>
          <a:bodyPr tIns="56631" bIns="56631"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779174">
              <a:spcBef>
                <a:spcPct val="0"/>
              </a:spcBef>
              <a:buNone/>
              <a:defRPr/>
            </a:pPr>
            <a:r>
              <a:rPr lang="ja-JP" altLang="en-US" sz="1888" b="1" dirty="0">
                <a:solidFill>
                  <a:prstClr val="black"/>
                </a:solidFill>
                <a:latin typeface="ＭＳ ゴシック" panose="020B0609070205080204" pitchFamily="49" charset="-128"/>
                <a:ea typeface="ＭＳ ゴシック" panose="020B0609070205080204" pitchFamily="49" charset="-128"/>
              </a:rPr>
              <a:t>近年の大規模災害における災害廃棄物の発生量及び処理期間</a:t>
            </a:r>
          </a:p>
        </p:txBody>
      </p:sp>
      <p:sp>
        <p:nvSpPr>
          <p:cNvPr id="7" name="テキスト ボックス 6"/>
          <p:cNvSpPr txBox="1">
            <a:spLocks noChangeArrowheads="1"/>
          </p:cNvSpPr>
          <p:nvPr/>
        </p:nvSpPr>
        <p:spPr bwMode="auto">
          <a:xfrm>
            <a:off x="1230741" y="5841026"/>
            <a:ext cx="3722260" cy="68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719256">
              <a:spcBef>
                <a:spcPct val="0"/>
              </a:spcBef>
              <a:buNone/>
              <a:defRPr/>
            </a:pPr>
            <a:r>
              <a:rPr lang="en-US" altLang="ja-JP" sz="969" dirty="0">
                <a:solidFill>
                  <a:prstClr val="black"/>
                </a:solidFill>
                <a:latin typeface="ＭＳ ゴシック" panose="020B0609070205080204" pitchFamily="49" charset="-128"/>
                <a:ea typeface="ＭＳ ゴシック" panose="020B0609070205080204" pitchFamily="49" charset="-128"/>
              </a:rPr>
              <a:t>(※1)</a:t>
            </a:r>
            <a:r>
              <a:rPr lang="ja-JP" altLang="en-US" sz="969" dirty="0">
                <a:solidFill>
                  <a:prstClr val="black"/>
                </a:solidFill>
                <a:latin typeface="ＭＳ ゴシック" panose="020B0609070205080204" pitchFamily="49" charset="-128"/>
                <a:ea typeface="ＭＳ ゴシック" panose="020B0609070205080204" pitchFamily="49" charset="-128"/>
              </a:rPr>
              <a:t>　主要被災３県の合計（令和２年７月時点）</a:t>
            </a:r>
            <a:endParaRPr lang="en-US" altLang="ja-JP" sz="969" dirty="0">
              <a:solidFill>
                <a:prstClr val="black"/>
              </a:solidFill>
              <a:latin typeface="ＭＳ ゴシック" panose="020B0609070205080204" pitchFamily="49" charset="-128"/>
              <a:ea typeface="ＭＳ ゴシック" panose="020B0609070205080204" pitchFamily="49" charset="-128"/>
            </a:endParaRPr>
          </a:p>
          <a:p>
            <a:pPr defTabSz="719256">
              <a:spcBef>
                <a:spcPct val="0"/>
              </a:spcBef>
              <a:buNone/>
              <a:defRPr/>
            </a:pPr>
            <a:r>
              <a:rPr lang="en-US" altLang="ja-JP" sz="969" dirty="0">
                <a:solidFill>
                  <a:prstClr val="black"/>
                </a:solidFill>
                <a:latin typeface="ＭＳ ゴシック" panose="020B0609070205080204" pitchFamily="49" charset="-128"/>
                <a:ea typeface="ＭＳ ゴシック" panose="020B0609070205080204" pitchFamily="49" charset="-128"/>
              </a:rPr>
              <a:t>(※2)</a:t>
            </a:r>
            <a:r>
              <a:rPr lang="ja-JP" altLang="en-US" sz="969" dirty="0">
                <a:solidFill>
                  <a:prstClr val="black"/>
                </a:solidFill>
                <a:latin typeface="ＭＳ ゴシック" panose="020B0609070205080204" pitchFamily="49" charset="-128"/>
                <a:ea typeface="ＭＳ ゴシック" panose="020B0609070205080204" pitchFamily="49" charset="-128"/>
              </a:rPr>
              <a:t>　主要被災３県の公表値の合計（平成</a:t>
            </a:r>
            <a:r>
              <a:rPr lang="en-US" altLang="ja-JP" sz="969" dirty="0">
                <a:solidFill>
                  <a:prstClr val="black"/>
                </a:solidFill>
                <a:latin typeface="ＭＳ ゴシック" panose="020B0609070205080204" pitchFamily="49" charset="-128"/>
                <a:ea typeface="ＭＳ ゴシック" panose="020B0609070205080204" pitchFamily="49" charset="-128"/>
              </a:rPr>
              <a:t>31</a:t>
            </a:r>
            <a:r>
              <a:rPr lang="ja-JP" altLang="en-US" sz="969" dirty="0">
                <a:solidFill>
                  <a:prstClr val="black"/>
                </a:solidFill>
                <a:latin typeface="ＭＳ ゴシック" panose="020B0609070205080204" pitchFamily="49" charset="-128"/>
                <a:ea typeface="ＭＳ ゴシック" panose="020B0609070205080204" pitchFamily="49" charset="-128"/>
              </a:rPr>
              <a:t>年１月９日時点）</a:t>
            </a:r>
            <a:endParaRPr lang="en-US" altLang="ja-JP" sz="969" dirty="0">
              <a:solidFill>
                <a:prstClr val="black"/>
              </a:solidFill>
              <a:latin typeface="ＭＳ ゴシック" panose="020B0609070205080204" pitchFamily="49" charset="-128"/>
              <a:ea typeface="ＭＳ ゴシック" panose="020B0609070205080204" pitchFamily="49" charset="-128"/>
            </a:endParaRPr>
          </a:p>
          <a:p>
            <a:pPr defTabSz="719256">
              <a:spcBef>
                <a:spcPct val="0"/>
              </a:spcBef>
              <a:buNone/>
              <a:defRPr/>
            </a:pPr>
            <a:r>
              <a:rPr lang="en-US" altLang="ja-JP" sz="969" dirty="0">
                <a:latin typeface="ＭＳ ゴシック" panose="020B0609070205080204" pitchFamily="49" charset="-128"/>
                <a:ea typeface="ＭＳ ゴシック" panose="020B0609070205080204" pitchFamily="49" charset="-128"/>
              </a:rPr>
              <a:t>(※3)</a:t>
            </a:r>
            <a:r>
              <a:rPr lang="ja-JP" altLang="en-US" sz="969" dirty="0">
                <a:latin typeface="ＭＳ ゴシック" panose="020B0609070205080204" pitchFamily="49" charset="-128"/>
                <a:ea typeface="ＭＳ ゴシック" panose="020B0609070205080204" pitchFamily="49" charset="-128"/>
              </a:rPr>
              <a:t>　被災自治体からの報告の合計（令和３年１月末時点）</a:t>
            </a:r>
          </a:p>
          <a:p>
            <a:pPr defTabSz="719256">
              <a:spcBef>
                <a:spcPct val="0"/>
              </a:spcBef>
              <a:buNone/>
              <a:defRPr/>
            </a:pPr>
            <a:r>
              <a:rPr lang="en-US" altLang="ja-JP" sz="969" dirty="0">
                <a:latin typeface="ＭＳ ゴシック" panose="020B0609070205080204" pitchFamily="49" charset="-128"/>
                <a:ea typeface="ＭＳ ゴシック" panose="020B0609070205080204" pitchFamily="49" charset="-128"/>
              </a:rPr>
              <a:t>(※4)</a:t>
            </a:r>
            <a:r>
              <a:rPr lang="ja-JP" altLang="en-US" sz="969" dirty="0">
                <a:latin typeface="ＭＳ ゴシック" panose="020B0609070205080204" pitchFamily="49" charset="-128"/>
                <a:ea typeface="ＭＳ ゴシック" panose="020B0609070205080204" pitchFamily="49" charset="-128"/>
              </a:rPr>
              <a:t>　内閣府防災被害報告の合計（令和２年４月</a:t>
            </a:r>
            <a:r>
              <a:rPr lang="en-US" altLang="ja-JP" sz="969" dirty="0">
                <a:latin typeface="ＭＳ ゴシック" panose="020B0609070205080204" pitchFamily="49" charset="-128"/>
                <a:ea typeface="ＭＳ ゴシック" panose="020B0609070205080204" pitchFamily="49" charset="-128"/>
              </a:rPr>
              <a:t>10</a:t>
            </a:r>
            <a:r>
              <a:rPr lang="ja-JP" altLang="en-US" sz="969" dirty="0">
                <a:latin typeface="ＭＳ ゴシック" panose="020B0609070205080204" pitchFamily="49" charset="-128"/>
                <a:ea typeface="ＭＳ ゴシック" panose="020B0609070205080204" pitchFamily="49" charset="-128"/>
              </a:rPr>
              <a:t>日時点）</a:t>
            </a:r>
            <a:endParaRPr lang="en-US" altLang="ja-JP" sz="969" dirty="0">
              <a:latin typeface="ＭＳ ゴシック" panose="020B0609070205080204" pitchFamily="49" charset="-128"/>
              <a:ea typeface="ＭＳ ゴシック" panose="020B0609070205080204" pitchFamily="49" charset="-128"/>
            </a:endParaRPr>
          </a:p>
        </p:txBody>
      </p:sp>
      <p:sp>
        <p:nvSpPr>
          <p:cNvPr id="8" name="テキスト ボックス 6"/>
          <p:cNvSpPr txBox="1">
            <a:spLocks noChangeArrowheads="1"/>
          </p:cNvSpPr>
          <p:nvPr/>
        </p:nvSpPr>
        <p:spPr bwMode="auto">
          <a:xfrm>
            <a:off x="4783017" y="5841026"/>
            <a:ext cx="3623108" cy="68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719256">
              <a:spcBef>
                <a:spcPct val="0"/>
              </a:spcBef>
              <a:buNone/>
              <a:defRPr/>
            </a:pPr>
            <a:r>
              <a:rPr lang="en-US" altLang="ja-JP" sz="969" dirty="0">
                <a:latin typeface="ＭＳ ゴシック" panose="020B0609070205080204" pitchFamily="49" charset="-128"/>
                <a:ea typeface="ＭＳ ゴシック" panose="020B0609070205080204" pitchFamily="49" charset="-128"/>
              </a:rPr>
              <a:t>(※5)</a:t>
            </a:r>
            <a:r>
              <a:rPr lang="ja-JP" altLang="en-US" sz="969" dirty="0">
                <a:latin typeface="ＭＳ ゴシック" panose="020B0609070205080204" pitchFamily="49" charset="-128"/>
                <a:ea typeface="ＭＳ ゴシック" panose="020B0609070205080204" pitchFamily="49" charset="-128"/>
              </a:rPr>
              <a:t>　被災自治体からの報告の合計（令和３年１月末時点）</a:t>
            </a:r>
          </a:p>
          <a:p>
            <a:pPr defTabSz="719256">
              <a:spcBef>
                <a:spcPct val="0"/>
              </a:spcBef>
              <a:buNone/>
              <a:defRPr/>
            </a:pPr>
            <a:r>
              <a:rPr lang="ja-JP" altLang="en-US" sz="969" dirty="0">
                <a:latin typeface="ＭＳ ゴシック" panose="020B0609070205080204" pitchFamily="49" charset="-128"/>
                <a:ea typeface="ＭＳ ゴシック" panose="020B0609070205080204" pitchFamily="49" charset="-128"/>
              </a:rPr>
              <a:t>　　　 土砂混じりがれきを含む。</a:t>
            </a:r>
            <a:endParaRPr lang="en-US" altLang="ja-JP" sz="969" dirty="0">
              <a:latin typeface="ＭＳ ゴシック" panose="020B0609070205080204" pitchFamily="49" charset="-128"/>
              <a:ea typeface="ＭＳ ゴシック" panose="020B0609070205080204" pitchFamily="49" charset="-128"/>
            </a:endParaRPr>
          </a:p>
          <a:p>
            <a:pPr defTabSz="719256">
              <a:spcBef>
                <a:spcPct val="0"/>
              </a:spcBef>
              <a:buNone/>
              <a:defRPr/>
            </a:pPr>
            <a:r>
              <a:rPr lang="en-US" altLang="ja-JP" sz="969" dirty="0">
                <a:solidFill>
                  <a:prstClr val="black"/>
                </a:solidFill>
                <a:latin typeface="ＭＳ ゴシック" panose="020B0609070205080204" pitchFamily="49" charset="-128"/>
                <a:ea typeface="ＭＳ ゴシック" panose="020B0609070205080204" pitchFamily="49" charset="-128"/>
              </a:rPr>
              <a:t>(※6)</a:t>
            </a:r>
            <a:r>
              <a:rPr lang="ja-JP" altLang="en-US" sz="969" dirty="0">
                <a:solidFill>
                  <a:prstClr val="black"/>
                </a:solidFill>
                <a:latin typeface="ＭＳ ゴシック" panose="020B0609070205080204" pitchFamily="49" charset="-128"/>
                <a:ea typeface="ＭＳ ゴシック" panose="020B0609070205080204" pitchFamily="49" charset="-128"/>
              </a:rPr>
              <a:t>　</a:t>
            </a:r>
            <a:r>
              <a:rPr lang="ja-JP" altLang="en-US" sz="970" dirty="0"/>
              <a:t>被災自治体からの報告の合計（令和３年</a:t>
            </a:r>
            <a:r>
              <a:rPr lang="en-US" altLang="ja-JP" sz="970" dirty="0"/>
              <a:t>8</a:t>
            </a:r>
            <a:r>
              <a:rPr lang="ja-JP" altLang="en-US" sz="970" dirty="0"/>
              <a:t>月末時点）</a:t>
            </a:r>
            <a:endParaRPr lang="en-US" altLang="ja-JP" sz="970" dirty="0">
              <a:latin typeface="ＭＳ ゴシック" panose="020B0609070205080204" pitchFamily="49" charset="-128"/>
              <a:ea typeface="ＭＳ ゴシック" panose="020B0609070205080204" pitchFamily="49" charset="-128"/>
            </a:endParaRPr>
          </a:p>
          <a:p>
            <a:pPr defTabSz="719256">
              <a:spcBef>
                <a:spcPct val="0"/>
              </a:spcBef>
              <a:buNone/>
              <a:defRPr/>
            </a:pPr>
            <a:r>
              <a:rPr lang="en-US" altLang="ja-JP" sz="969" dirty="0">
                <a:latin typeface="ＭＳ ゴシック" panose="020B0609070205080204" pitchFamily="49" charset="-128"/>
                <a:ea typeface="ＭＳ ゴシック" panose="020B0609070205080204" pitchFamily="49" charset="-128"/>
              </a:rPr>
              <a:t>(※7)</a:t>
            </a:r>
            <a:r>
              <a:rPr lang="ja-JP" altLang="en-US" sz="969" dirty="0">
                <a:latin typeface="ＭＳ ゴシック" panose="020B0609070205080204" pitchFamily="49" charset="-128"/>
                <a:ea typeface="ＭＳ ゴシック" panose="020B0609070205080204" pitchFamily="49" charset="-128"/>
              </a:rPr>
              <a:t>　熊本県分のみ（令和３年</a:t>
            </a:r>
            <a:r>
              <a:rPr lang="en-US" altLang="ja-JP" sz="969" dirty="0">
                <a:latin typeface="ＭＳ ゴシック" panose="020B0609070205080204" pitchFamily="49" charset="-128"/>
                <a:ea typeface="ＭＳ ゴシック" panose="020B0609070205080204" pitchFamily="49" charset="-128"/>
              </a:rPr>
              <a:t>7</a:t>
            </a:r>
            <a:r>
              <a:rPr lang="ja-JP" altLang="en-US" sz="969" dirty="0">
                <a:latin typeface="ＭＳ ゴシック" panose="020B0609070205080204" pitchFamily="49" charset="-128"/>
                <a:ea typeface="ＭＳ ゴシック" panose="020B0609070205080204" pitchFamily="49" charset="-128"/>
              </a:rPr>
              <a:t>月末時点）</a:t>
            </a:r>
          </a:p>
        </p:txBody>
      </p:sp>
      <p:sp>
        <p:nvSpPr>
          <p:cNvPr id="4" name="スライド番号プレースホルダー 3"/>
          <p:cNvSpPr>
            <a:spLocks noGrp="1"/>
          </p:cNvSpPr>
          <p:nvPr>
            <p:ph type="sldNum" sz="quarter" idx="12"/>
          </p:nvPr>
        </p:nvSpPr>
        <p:spPr>
          <a:xfrm>
            <a:off x="7390852" y="6284369"/>
            <a:ext cx="2228850" cy="365125"/>
          </a:xfrm>
        </p:spPr>
        <p:txBody>
          <a:bodyPr/>
          <a:lstStyle/>
          <a:p>
            <a:pPr>
              <a:defRPr/>
            </a:pPr>
            <a:r>
              <a:rPr lang="ja-JP" altLang="en-US" sz="1800" dirty="0"/>
              <a:t>６</a:t>
            </a:r>
          </a:p>
        </p:txBody>
      </p:sp>
      <p:sp>
        <p:nvSpPr>
          <p:cNvPr id="3" name="吹き出し: 四角形 2">
            <a:extLst>
              <a:ext uri="{FF2B5EF4-FFF2-40B4-BE49-F238E27FC236}">
                <a16:creationId xmlns:a16="http://schemas.microsoft.com/office/drawing/2014/main" id="{512C13E8-D4A7-59EE-5DB7-928D921691D5}"/>
              </a:ext>
            </a:extLst>
          </p:cNvPr>
          <p:cNvSpPr/>
          <p:nvPr/>
        </p:nvSpPr>
        <p:spPr>
          <a:xfrm>
            <a:off x="8758989" y="2492943"/>
            <a:ext cx="1029904" cy="1126156"/>
          </a:xfrm>
          <a:prstGeom prst="wedgeRectCallout">
            <a:avLst>
              <a:gd name="adj1" fmla="val -89135"/>
              <a:gd name="adj2" fmla="val -375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98D1E278-617B-3C18-2F9A-A5F9A74F94DF}"/>
              </a:ext>
            </a:extLst>
          </p:cNvPr>
          <p:cNvSpPr txBox="1"/>
          <p:nvPr/>
        </p:nvSpPr>
        <p:spPr>
          <a:xfrm>
            <a:off x="8810625" y="2511103"/>
            <a:ext cx="1029903" cy="1107996"/>
          </a:xfrm>
          <a:prstGeom prst="rect">
            <a:avLst/>
          </a:prstGeom>
          <a:noFill/>
        </p:spPr>
        <p:txBody>
          <a:bodyPr wrap="square" rtlCol="0">
            <a:spAutoFit/>
          </a:bodyPr>
          <a:lstStyle/>
          <a:p>
            <a:r>
              <a:rPr kumimoji="1" lang="ja-JP" altLang="en-US" sz="1100" b="1" dirty="0"/>
              <a:t>令和６年能登半島地震</a:t>
            </a:r>
            <a:endParaRPr kumimoji="1" lang="en-US" altLang="ja-JP" sz="1100" b="1" dirty="0"/>
          </a:p>
          <a:p>
            <a:r>
              <a:rPr lang="ja-JP" altLang="en-US" sz="1100" b="1" dirty="0"/>
              <a:t> </a:t>
            </a:r>
            <a:r>
              <a:rPr kumimoji="1" lang="ja-JP" altLang="en-US" sz="1100" b="1" dirty="0"/>
              <a:t>２４４万トン</a:t>
            </a:r>
            <a:endParaRPr kumimoji="1" lang="en-US" altLang="ja-JP" sz="1100" b="1" dirty="0"/>
          </a:p>
          <a:p>
            <a:r>
              <a:rPr lang="ja-JP" altLang="en-US" sz="1100" b="1" dirty="0"/>
              <a:t>全壊半壊</a:t>
            </a:r>
            <a:endParaRPr lang="en-US" altLang="ja-JP" sz="1100" b="1" dirty="0"/>
          </a:p>
          <a:p>
            <a:r>
              <a:rPr lang="ja-JP" altLang="en-US" sz="1100" b="1" dirty="0"/>
              <a:t>５０，６４４棟</a:t>
            </a:r>
            <a:endParaRPr lang="en-US" altLang="ja-JP" sz="1100" b="1" dirty="0"/>
          </a:p>
          <a:p>
            <a:r>
              <a:rPr kumimoji="1" lang="ja-JP" altLang="en-US" sz="1100" b="1" dirty="0"/>
              <a:t>約２年（予定）</a:t>
            </a:r>
          </a:p>
        </p:txBody>
      </p:sp>
    </p:spTree>
    <p:extLst>
      <p:ext uri="{BB962C8B-B14F-4D97-AF65-F5344CB8AC3E}">
        <p14:creationId xmlns:p14="http://schemas.microsoft.com/office/powerpoint/2010/main" val="2283349541"/>
      </p:ext>
    </p:extLst>
  </p:cSld>
  <p:clrMapOvr>
    <a:masterClrMapping/>
  </p:clrMapOvr>
  <p:transition spd="slow" advTm="8648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0" y="0"/>
            <a:ext cx="9906000" cy="549275"/>
          </a:xfrm>
          <a:solidFill>
            <a:srgbClr val="00B050"/>
          </a:solidFill>
          <a:ln>
            <a:solidFill>
              <a:schemeClr val="tx1"/>
            </a:solidFill>
          </a:ln>
        </p:spPr>
        <p:txBody>
          <a:bodyPr/>
          <a:lstStyle/>
          <a:p>
            <a:pPr algn="ctr"/>
            <a:r>
              <a:rPr kumimoji="1" lang="ja-JP" altLang="en-US" sz="2800" b="1" dirty="0">
                <a:solidFill>
                  <a:schemeClr val="bg1"/>
                </a:solidFill>
              </a:rPr>
              <a:t>地震と水害による災害廃棄物処理の違い</a:t>
            </a:r>
          </a:p>
        </p:txBody>
      </p:sp>
      <p:graphicFrame>
        <p:nvGraphicFramePr>
          <p:cNvPr id="4" name="表 3"/>
          <p:cNvGraphicFramePr>
            <a:graphicFrameLocks noGrp="1"/>
          </p:cNvGraphicFramePr>
          <p:nvPr/>
        </p:nvGraphicFramePr>
        <p:xfrm>
          <a:off x="560388" y="744538"/>
          <a:ext cx="8856663" cy="5603373"/>
        </p:xfrm>
        <a:graphic>
          <a:graphicData uri="http://schemas.openxmlformats.org/drawingml/2006/table">
            <a:tbl>
              <a:tblPr firstRow="1" bandRow="1">
                <a:tableStyleId>{912C8C85-51F0-491E-9774-3900AFEF0FD7}</a:tableStyleId>
              </a:tblPr>
              <a:tblGrid>
                <a:gridCol w="1379908">
                  <a:extLst>
                    <a:ext uri="{9D8B030D-6E8A-4147-A177-3AD203B41FA5}">
                      <a16:colId xmlns:a16="http://schemas.microsoft.com/office/drawing/2014/main" val="2336939514"/>
                    </a:ext>
                  </a:extLst>
                </a:gridCol>
                <a:gridCol w="3339133">
                  <a:extLst>
                    <a:ext uri="{9D8B030D-6E8A-4147-A177-3AD203B41FA5}">
                      <a16:colId xmlns:a16="http://schemas.microsoft.com/office/drawing/2014/main" val="3279025075"/>
                    </a:ext>
                  </a:extLst>
                </a:gridCol>
                <a:gridCol w="4137622">
                  <a:extLst>
                    <a:ext uri="{9D8B030D-6E8A-4147-A177-3AD203B41FA5}">
                      <a16:colId xmlns:a16="http://schemas.microsoft.com/office/drawing/2014/main" val="287595725"/>
                    </a:ext>
                  </a:extLst>
                </a:gridCol>
              </a:tblGrid>
              <a:tr h="396199">
                <a:tc>
                  <a:txBody>
                    <a:bodyPr/>
                    <a:lstStyle/>
                    <a:p>
                      <a:pPr algn="ctr"/>
                      <a:r>
                        <a:rPr kumimoji="1" lang="ja-JP" altLang="en-US" sz="2000" dirty="0"/>
                        <a:t>項　　目</a:t>
                      </a:r>
                    </a:p>
                  </a:txBody>
                  <a:tcPr marL="91452" marR="91452" marT="45701" marB="45701"/>
                </a:tc>
                <a:tc>
                  <a:txBody>
                    <a:bodyPr/>
                    <a:lstStyle/>
                    <a:p>
                      <a:pPr algn="ctr"/>
                      <a:r>
                        <a:rPr kumimoji="1" lang="ja-JP" altLang="en-US" sz="2000" dirty="0"/>
                        <a:t>地　　震</a:t>
                      </a:r>
                    </a:p>
                  </a:txBody>
                  <a:tcPr marL="91452" marR="91452" marT="45701" marB="45701"/>
                </a:tc>
                <a:tc>
                  <a:txBody>
                    <a:bodyPr/>
                    <a:lstStyle/>
                    <a:p>
                      <a:pPr algn="ctr"/>
                      <a:r>
                        <a:rPr kumimoji="1" lang="ja-JP" altLang="en-US" sz="2000" dirty="0"/>
                        <a:t>水　　害</a:t>
                      </a:r>
                    </a:p>
                  </a:txBody>
                  <a:tcPr marL="91452" marR="91452" marT="45701" marB="45701"/>
                </a:tc>
                <a:extLst>
                  <a:ext uri="{0D108BD9-81ED-4DB2-BD59-A6C34878D82A}">
                    <a16:rowId xmlns:a16="http://schemas.microsoft.com/office/drawing/2014/main" val="2139498773"/>
                  </a:ext>
                </a:extLst>
              </a:tr>
              <a:tr h="731477">
                <a:tc>
                  <a:txBody>
                    <a:bodyPr/>
                    <a:lstStyle/>
                    <a:p>
                      <a:r>
                        <a:rPr kumimoji="1" lang="ja-JP" altLang="en-US" sz="1400" dirty="0"/>
                        <a:t>発生個所</a:t>
                      </a:r>
                      <a:endParaRPr kumimoji="1" lang="en-US" altLang="ja-JP" sz="1400" dirty="0"/>
                    </a:p>
                    <a:p>
                      <a:r>
                        <a:rPr kumimoji="1" lang="ja-JP" altLang="en-US" sz="1400" dirty="0"/>
                        <a:t>（時期）</a:t>
                      </a:r>
                    </a:p>
                  </a:txBody>
                  <a:tcPr marL="91452" marR="91452" marT="45701" marB="45701"/>
                </a:tc>
                <a:tc>
                  <a:txBody>
                    <a:bodyPr/>
                    <a:lstStyle/>
                    <a:p>
                      <a:pPr marL="285750" indent="-285750">
                        <a:buFont typeface="Arial" panose="020B0604020202020204" pitchFamily="34" charset="0"/>
                        <a:buChar char="•"/>
                      </a:pPr>
                      <a:r>
                        <a:rPr kumimoji="1" lang="ja-JP" altLang="en-US" sz="1400" dirty="0">
                          <a:latin typeface="+mn-ea"/>
                          <a:ea typeface="+mn-ea"/>
                        </a:rPr>
                        <a:t>地盤や土地利用等の状況によって変化（耐震性の低い建物が被災）</a:t>
                      </a:r>
                      <a:endParaRPr kumimoji="1" lang="en-US" altLang="ja-JP" sz="1400" dirty="0">
                        <a:latin typeface="+mn-ea"/>
                        <a:ea typeface="+mn-ea"/>
                      </a:endParaRPr>
                    </a:p>
                    <a:p>
                      <a:pPr marL="285750" indent="-285750">
                        <a:buFont typeface="Arial" panose="020B0604020202020204" pitchFamily="34" charset="0"/>
                        <a:buChar char="•"/>
                      </a:pPr>
                      <a:r>
                        <a:rPr kumimoji="1" lang="ja-JP" altLang="en-US" sz="1400" dirty="0">
                          <a:latin typeface="+mn-ea"/>
                          <a:ea typeface="+mn-ea"/>
                        </a:rPr>
                        <a:t>突発的に発生</a:t>
                      </a:r>
                    </a:p>
                  </a:txBody>
                  <a:tcPr marL="91452" marR="91452" marT="45701" marB="45701"/>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dirty="0">
                          <a:solidFill>
                            <a:schemeClr val="tx1"/>
                          </a:solidFill>
                          <a:latin typeface="+mn-ea"/>
                          <a:ea typeface="+mn-ea"/>
                        </a:rPr>
                        <a:t>河川決壊は低地部、土砂災害は山麓部</a:t>
                      </a:r>
                      <a:r>
                        <a:rPr kumimoji="1" lang="ja-JP" altLang="en-US" sz="1400" dirty="0">
                          <a:latin typeface="+mn-ea"/>
                          <a:ea typeface="+mn-ea"/>
                        </a:rPr>
                        <a:t>に被害が集中</a:t>
                      </a:r>
                      <a:endParaRPr kumimoji="1" lang="en-US" altLang="ja-JP" sz="1400" dirty="0">
                        <a:latin typeface="+mn-ea"/>
                        <a:ea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dirty="0">
                          <a:latin typeface="+mn-ea"/>
                          <a:ea typeface="+mn-ea"/>
                        </a:rPr>
                        <a:t>夏～秋季を中心に発生（集中豪雨や台風時期）</a:t>
                      </a:r>
                    </a:p>
                  </a:txBody>
                  <a:tcPr marL="91452" marR="91452" marT="45701" marB="45701"/>
                </a:tc>
                <a:extLst>
                  <a:ext uri="{0D108BD9-81ED-4DB2-BD59-A6C34878D82A}">
                    <a16:rowId xmlns:a16="http://schemas.microsoft.com/office/drawing/2014/main" val="2192872690"/>
                  </a:ext>
                </a:extLst>
              </a:tr>
              <a:tr h="1194819">
                <a:tc>
                  <a:txBody>
                    <a:bodyPr/>
                    <a:lstStyle/>
                    <a:p>
                      <a:r>
                        <a:rPr kumimoji="1" lang="ja-JP" altLang="en-US" sz="1400" dirty="0"/>
                        <a:t>廃棄物組成の特徴</a:t>
                      </a:r>
                    </a:p>
                  </a:txBody>
                  <a:tcPr marL="91452" marR="91452" marT="45701" marB="45701"/>
                </a:tc>
                <a:tc>
                  <a:txBody>
                    <a:bodyPr/>
                    <a:lstStyle/>
                    <a:p>
                      <a:pPr marL="285750" indent="-285750">
                        <a:buFont typeface="Arial" panose="020B0604020202020204" pitchFamily="34" charset="0"/>
                        <a:buChar char="•"/>
                      </a:pPr>
                      <a:r>
                        <a:rPr kumimoji="1" lang="ja-JP" altLang="en-US" sz="1400" dirty="0">
                          <a:latin typeface="+mn-ea"/>
                          <a:ea typeface="+mn-ea"/>
                        </a:rPr>
                        <a:t>全壊等の</a:t>
                      </a:r>
                      <a:r>
                        <a:rPr kumimoji="1" lang="ja-JP" altLang="en-US" sz="1400" dirty="0">
                          <a:solidFill>
                            <a:srgbClr val="FF0000"/>
                          </a:solidFill>
                          <a:latin typeface="+mn-ea"/>
                          <a:ea typeface="+mn-ea"/>
                        </a:rPr>
                        <a:t>建物撤去によるものが中心</a:t>
                      </a:r>
                      <a:endParaRPr kumimoji="1" lang="en-US" altLang="ja-JP" sz="1400" dirty="0">
                        <a:solidFill>
                          <a:srgbClr val="FF0000"/>
                        </a:solidFill>
                        <a:latin typeface="+mn-ea"/>
                        <a:ea typeface="+mn-ea"/>
                      </a:endParaRPr>
                    </a:p>
                    <a:p>
                      <a:pPr marL="285750" indent="-285750">
                        <a:buFont typeface="Arial" panose="020B0604020202020204" pitchFamily="34" charset="0"/>
                        <a:buChar char="•"/>
                      </a:pPr>
                      <a:r>
                        <a:rPr kumimoji="1" lang="ja-JP" altLang="en-US" sz="1400" dirty="0">
                          <a:solidFill>
                            <a:srgbClr val="FF0000"/>
                          </a:solidFill>
                          <a:latin typeface="+mn-ea"/>
                          <a:ea typeface="+mn-ea"/>
                        </a:rPr>
                        <a:t>瓦・コンクリートブロックなど</a:t>
                      </a:r>
                      <a:r>
                        <a:rPr kumimoji="1" lang="ja-JP" altLang="en-US" sz="1400" dirty="0">
                          <a:latin typeface="+mn-ea"/>
                          <a:ea typeface="+mn-ea"/>
                        </a:rPr>
                        <a:t>、不燃物の排出が多い</a:t>
                      </a:r>
                      <a:endParaRPr kumimoji="1" lang="en-US" altLang="ja-JP" sz="1400" dirty="0">
                        <a:latin typeface="+mn-ea"/>
                        <a:ea typeface="+mn-ea"/>
                      </a:endParaRPr>
                    </a:p>
                    <a:p>
                      <a:pPr marL="285750" indent="-285750">
                        <a:buFont typeface="Arial" panose="020B0604020202020204" pitchFamily="34" charset="0"/>
                        <a:buChar char="•"/>
                      </a:pPr>
                      <a:r>
                        <a:rPr kumimoji="1" lang="ja-JP" altLang="en-US" sz="1400" dirty="0">
                          <a:solidFill>
                            <a:srgbClr val="FF0000"/>
                          </a:solidFill>
                          <a:latin typeface="+mn-ea"/>
                          <a:ea typeface="+mn-ea"/>
                        </a:rPr>
                        <a:t>片づけごみは、割れ物</a:t>
                      </a:r>
                      <a:r>
                        <a:rPr kumimoji="1" lang="ja-JP" altLang="en-US" sz="1400" dirty="0">
                          <a:latin typeface="+mn-ea"/>
                          <a:ea typeface="+mn-ea"/>
                        </a:rPr>
                        <a:t>、家具、家電類が比較的多い</a:t>
                      </a:r>
                    </a:p>
                  </a:txBody>
                  <a:tcPr marL="91452" marR="91452" marT="45701" marB="45701"/>
                </a:tc>
                <a:tc>
                  <a:txBody>
                    <a:bodyPr/>
                    <a:lstStyle/>
                    <a:p>
                      <a:pPr marL="285750" indent="-285750">
                        <a:buFont typeface="Arial" panose="020B0604020202020204" pitchFamily="34" charset="0"/>
                        <a:buChar char="•"/>
                      </a:pPr>
                      <a:r>
                        <a:rPr kumimoji="1" lang="ja-JP" altLang="en-US" sz="1400" dirty="0">
                          <a:latin typeface="+mn-ea"/>
                          <a:ea typeface="+mn-ea"/>
                        </a:rPr>
                        <a:t>大量の</a:t>
                      </a:r>
                      <a:r>
                        <a:rPr kumimoji="1" lang="ja-JP" altLang="en-US" sz="1400" dirty="0">
                          <a:solidFill>
                            <a:srgbClr val="FF0000"/>
                          </a:solidFill>
                          <a:latin typeface="+mn-ea"/>
                          <a:ea typeface="+mn-ea"/>
                        </a:rPr>
                        <a:t>土砂、岩石、流木が発生</a:t>
                      </a:r>
                      <a:r>
                        <a:rPr kumimoji="1" lang="ja-JP" altLang="en-US" sz="1400" dirty="0">
                          <a:latin typeface="+mn-ea"/>
                          <a:ea typeface="+mn-ea"/>
                        </a:rPr>
                        <a:t>する場合がある</a:t>
                      </a:r>
                      <a:endParaRPr kumimoji="1" lang="en-US" altLang="ja-JP" sz="1400" dirty="0">
                        <a:latin typeface="+mn-ea"/>
                        <a:ea typeface="+mn-ea"/>
                      </a:endParaRPr>
                    </a:p>
                    <a:p>
                      <a:pPr marL="285750" indent="-285750">
                        <a:buFont typeface="Arial" panose="020B0604020202020204" pitchFamily="34" charset="0"/>
                        <a:buChar char="•"/>
                      </a:pPr>
                      <a:r>
                        <a:rPr kumimoji="1" lang="ja-JP" altLang="en-US" sz="1400" dirty="0">
                          <a:latin typeface="+mn-ea"/>
                          <a:ea typeface="+mn-ea"/>
                        </a:rPr>
                        <a:t>床上・床下浸水による</a:t>
                      </a:r>
                      <a:r>
                        <a:rPr kumimoji="1" lang="ja-JP" altLang="en-US" sz="1400" dirty="0">
                          <a:solidFill>
                            <a:srgbClr val="FF0000"/>
                          </a:solidFill>
                          <a:latin typeface="+mn-ea"/>
                          <a:ea typeface="+mn-ea"/>
                        </a:rPr>
                        <a:t>片づけごみが多く</a:t>
                      </a:r>
                      <a:r>
                        <a:rPr kumimoji="1" lang="ja-JP" altLang="en-US" sz="1400" dirty="0">
                          <a:latin typeface="+mn-ea"/>
                          <a:ea typeface="+mn-ea"/>
                        </a:rPr>
                        <a:t>、建物解体は比較的少ない</a:t>
                      </a:r>
                      <a:endParaRPr kumimoji="1" lang="en-US" altLang="ja-JP" sz="1400" dirty="0">
                        <a:latin typeface="+mn-ea"/>
                        <a:ea typeface="+mn-ea"/>
                      </a:endParaRPr>
                    </a:p>
                    <a:p>
                      <a:pPr marL="285750" indent="-285750">
                        <a:buFont typeface="Arial" panose="020B0604020202020204" pitchFamily="34" charset="0"/>
                        <a:buChar char="•"/>
                      </a:pPr>
                      <a:r>
                        <a:rPr kumimoji="1" lang="ja-JP" altLang="en-US" sz="1400" dirty="0">
                          <a:latin typeface="+mn-ea"/>
                          <a:ea typeface="+mn-ea"/>
                        </a:rPr>
                        <a:t>片づけごみは、水分・土砂等を含んだ畳・敷物・衣類・木くずや大型ごみ（家具等）が発生</a:t>
                      </a:r>
                      <a:endParaRPr kumimoji="1" lang="en-US" altLang="ja-JP" sz="1400" dirty="0">
                        <a:latin typeface="+mn-ea"/>
                        <a:ea typeface="+mn-ea"/>
                      </a:endParaRPr>
                    </a:p>
                  </a:txBody>
                  <a:tcPr marL="91452" marR="91452" marT="45701" marB="45701"/>
                </a:tc>
                <a:extLst>
                  <a:ext uri="{0D108BD9-81ED-4DB2-BD59-A6C34878D82A}">
                    <a16:rowId xmlns:a16="http://schemas.microsoft.com/office/drawing/2014/main" val="3579472345"/>
                  </a:ext>
                </a:extLst>
              </a:tr>
              <a:tr h="731477">
                <a:tc>
                  <a:txBody>
                    <a:bodyPr/>
                    <a:lstStyle/>
                    <a:p>
                      <a:r>
                        <a:rPr kumimoji="1" lang="ja-JP" altLang="en-US" sz="1400" dirty="0">
                          <a:solidFill>
                            <a:schemeClr val="tx1"/>
                          </a:solidFill>
                        </a:rPr>
                        <a:t>片付けごみの排出状況</a:t>
                      </a:r>
                    </a:p>
                  </a:txBody>
                  <a:tcPr marL="91452" marR="91452" marT="45701" marB="45701"/>
                </a:tc>
                <a:tc>
                  <a:txBody>
                    <a:bodyPr/>
                    <a:lstStyle/>
                    <a:p>
                      <a:pPr marL="285750" indent="-285750">
                        <a:buFont typeface="Arial" panose="020B0604020202020204" pitchFamily="34" charset="0"/>
                        <a:buChar char="•"/>
                      </a:pPr>
                      <a:r>
                        <a:rPr kumimoji="1" lang="ja-JP" altLang="en-US" sz="1400" dirty="0">
                          <a:solidFill>
                            <a:schemeClr val="tx1"/>
                          </a:solidFill>
                          <a:latin typeface="+mn-ea"/>
                          <a:ea typeface="+mn-ea"/>
                        </a:rPr>
                        <a:t>家から壊れた物を排出し、必要なものは家の中で保管する</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a:t>
                      </a:r>
                      <a:r>
                        <a:rPr kumimoji="1" lang="ja-JP" altLang="en-US" sz="1400" dirty="0">
                          <a:solidFill>
                            <a:srgbClr val="FF0000"/>
                          </a:solidFill>
                          <a:latin typeface="+mn-ea"/>
                          <a:ea typeface="+mn-ea"/>
                        </a:rPr>
                        <a:t>比較的分別されて排出されやすい</a:t>
                      </a:r>
                    </a:p>
                  </a:txBody>
                  <a:tcPr marL="91452" marR="91452" marT="45701" marB="45701"/>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dirty="0">
                          <a:solidFill>
                            <a:srgbClr val="FF0000"/>
                          </a:solidFill>
                          <a:latin typeface="+mn-ea"/>
                          <a:ea typeface="+mn-ea"/>
                        </a:rPr>
                        <a:t>床下の泥だし・消毒乾燥のため、</a:t>
                      </a:r>
                      <a:r>
                        <a:rPr kumimoji="1" lang="ja-JP" altLang="en-US" sz="1400" dirty="0">
                          <a:solidFill>
                            <a:schemeClr val="tx1"/>
                          </a:solidFill>
                          <a:latin typeface="+mn-ea"/>
                          <a:ea typeface="+mn-ea"/>
                        </a:rPr>
                        <a:t>浸水した家から</a:t>
                      </a:r>
                      <a:r>
                        <a:rPr kumimoji="1" lang="ja-JP" altLang="en-US" sz="1400" dirty="0">
                          <a:solidFill>
                            <a:srgbClr val="FF0000"/>
                          </a:solidFill>
                          <a:latin typeface="+mn-ea"/>
                          <a:ea typeface="+mn-ea"/>
                        </a:rPr>
                        <a:t>濡れた物をいったん排出し、必要なものを取り出す</a:t>
                      </a:r>
                      <a:r>
                        <a:rPr kumimoji="1" lang="ja-JP" altLang="en-US" sz="1400" dirty="0">
                          <a:solidFill>
                            <a:schemeClr val="tx1"/>
                          </a:solidFill>
                          <a:latin typeface="+mn-ea"/>
                          <a:ea typeface="+mn-ea"/>
                        </a:rPr>
                        <a:t>→</a:t>
                      </a:r>
                      <a:r>
                        <a:rPr kumimoji="1" lang="ja-JP" altLang="en-US" sz="1400" dirty="0">
                          <a:solidFill>
                            <a:srgbClr val="FF0000"/>
                          </a:solidFill>
                          <a:latin typeface="+mn-ea"/>
                          <a:ea typeface="+mn-ea"/>
                        </a:rPr>
                        <a:t>比較的分別されにくい</a:t>
                      </a:r>
                    </a:p>
                  </a:txBody>
                  <a:tcPr marL="91452" marR="91452" marT="45701" marB="45701"/>
                </a:tc>
                <a:extLst>
                  <a:ext uri="{0D108BD9-81ED-4DB2-BD59-A6C34878D82A}">
                    <a16:rowId xmlns:a16="http://schemas.microsoft.com/office/drawing/2014/main" val="3231580075"/>
                  </a:ext>
                </a:extLst>
              </a:tr>
              <a:tr h="1371553">
                <a:tc>
                  <a:txBody>
                    <a:bodyPr/>
                    <a:lstStyle/>
                    <a:p>
                      <a:r>
                        <a:rPr kumimoji="1" lang="ja-JP" altLang="en-US" sz="1400" dirty="0"/>
                        <a:t>特に注意が</a:t>
                      </a:r>
                      <a:endParaRPr kumimoji="1" lang="en-US" altLang="ja-JP" sz="1400" dirty="0"/>
                    </a:p>
                    <a:p>
                      <a:r>
                        <a:rPr kumimoji="1" lang="ja-JP" altLang="en-US" sz="1400" dirty="0"/>
                        <a:t>必要なこと</a:t>
                      </a:r>
                    </a:p>
                  </a:txBody>
                  <a:tcPr marL="91452" marR="91452" marT="45701" marB="45701"/>
                </a:tc>
                <a:tc>
                  <a:txBody>
                    <a:bodyPr/>
                    <a:lstStyle/>
                    <a:p>
                      <a:pPr marL="285750" indent="-285750">
                        <a:buFont typeface="Arial" panose="020B0604020202020204" pitchFamily="34" charset="0"/>
                        <a:buChar char="•"/>
                      </a:pPr>
                      <a:r>
                        <a:rPr kumimoji="1" lang="ja-JP" altLang="en-US" sz="1400" dirty="0">
                          <a:solidFill>
                            <a:srgbClr val="FF0000"/>
                          </a:solidFill>
                          <a:latin typeface="+mn-ea"/>
                          <a:ea typeface="+mn-ea"/>
                        </a:rPr>
                        <a:t>比較的広範囲が被災するため、災害廃棄物発生量は多い</a:t>
                      </a:r>
                      <a:endParaRPr kumimoji="1" lang="en-US" altLang="ja-JP" sz="1400" dirty="0">
                        <a:solidFill>
                          <a:srgbClr val="FF0000"/>
                        </a:solidFill>
                        <a:latin typeface="+mn-ea"/>
                        <a:ea typeface="+mn-ea"/>
                      </a:endParaRPr>
                    </a:p>
                    <a:p>
                      <a:pPr marL="285750" indent="-285750">
                        <a:buFont typeface="Arial" panose="020B0604020202020204" pitchFamily="34" charset="0"/>
                        <a:buChar char="•"/>
                      </a:pPr>
                      <a:r>
                        <a:rPr kumimoji="1" lang="ja-JP" altLang="en-US" sz="1400" dirty="0">
                          <a:latin typeface="+mn-ea"/>
                          <a:ea typeface="+mn-ea"/>
                        </a:rPr>
                        <a:t>倒壊家屋解体は重機使用</a:t>
                      </a:r>
                    </a:p>
                  </a:txBody>
                  <a:tcPr marL="91452" marR="91452" marT="45701" marB="45701"/>
                </a:tc>
                <a:tc>
                  <a:txBody>
                    <a:bodyPr/>
                    <a:lstStyle/>
                    <a:p>
                      <a:pPr marL="285750" indent="-285750">
                        <a:buFont typeface="Arial" panose="020B0604020202020204" pitchFamily="34" charset="0"/>
                        <a:buChar char="•"/>
                      </a:pPr>
                      <a:r>
                        <a:rPr kumimoji="1" lang="ja-JP" altLang="en-US" sz="1400" dirty="0">
                          <a:latin typeface="+mn-ea"/>
                          <a:ea typeface="+mn-ea"/>
                        </a:rPr>
                        <a:t>水分、泥等を含むため、ごみ出しが困難</a:t>
                      </a:r>
                      <a:endParaRPr kumimoji="1" lang="en-US" altLang="ja-JP" sz="1400" dirty="0">
                        <a:latin typeface="+mn-ea"/>
                        <a:ea typeface="+mn-ea"/>
                      </a:endParaRPr>
                    </a:p>
                    <a:p>
                      <a:pPr marL="285750" indent="-285750">
                        <a:buFont typeface="Arial" panose="020B0604020202020204" pitchFamily="34" charset="0"/>
                        <a:buChar char="•"/>
                      </a:pPr>
                      <a:r>
                        <a:rPr kumimoji="1" lang="ja-JP" altLang="en-US" sz="1400" dirty="0">
                          <a:solidFill>
                            <a:srgbClr val="FF0000"/>
                          </a:solidFill>
                          <a:latin typeface="+mn-ea"/>
                          <a:ea typeface="+mn-ea"/>
                        </a:rPr>
                        <a:t>水分を含むため、腐敗しやすく、悪臭・汚水発生</a:t>
                      </a:r>
                      <a:r>
                        <a:rPr kumimoji="1" lang="ja-JP" altLang="en-US" sz="1400" dirty="0">
                          <a:solidFill>
                            <a:schemeClr val="tx1"/>
                          </a:solidFill>
                          <a:latin typeface="+mn-ea"/>
                          <a:ea typeface="+mn-ea"/>
                        </a:rPr>
                        <a:t>に注意</a:t>
                      </a:r>
                      <a:endParaRPr kumimoji="1" lang="en-US" altLang="ja-JP" sz="1400" dirty="0">
                        <a:solidFill>
                          <a:schemeClr val="tx1"/>
                        </a:solidFill>
                        <a:latin typeface="+mn-ea"/>
                        <a:ea typeface="+mn-ea"/>
                      </a:endParaRPr>
                    </a:p>
                    <a:p>
                      <a:pPr marL="285750" indent="-285750">
                        <a:buFont typeface="Arial" panose="020B0604020202020204" pitchFamily="34" charset="0"/>
                        <a:buChar char="•"/>
                      </a:pPr>
                      <a:r>
                        <a:rPr kumimoji="1" lang="ja-JP" altLang="en-US" sz="1400" dirty="0">
                          <a:solidFill>
                            <a:srgbClr val="FF0000"/>
                          </a:solidFill>
                          <a:latin typeface="+mn-ea"/>
                          <a:ea typeface="+mn-ea"/>
                        </a:rPr>
                        <a:t>分別排出が困難なため、集積場では大まかな分類を実施</a:t>
                      </a:r>
                      <a:endParaRPr kumimoji="1" lang="en-US" altLang="ja-JP" sz="1400" dirty="0">
                        <a:solidFill>
                          <a:srgbClr val="FF0000"/>
                        </a:solidFill>
                        <a:latin typeface="+mn-ea"/>
                        <a:ea typeface="+mn-ea"/>
                      </a:endParaRPr>
                    </a:p>
                    <a:p>
                      <a:pPr marL="285750" indent="-285750">
                        <a:buFont typeface="Arial" panose="020B0604020202020204" pitchFamily="34" charset="0"/>
                        <a:buChar char="•"/>
                      </a:pPr>
                      <a:r>
                        <a:rPr kumimoji="1" lang="ja-JP" altLang="en-US" sz="1400" dirty="0">
                          <a:latin typeface="+mn-ea"/>
                          <a:ea typeface="+mn-ea"/>
                        </a:rPr>
                        <a:t>浸水した浄化槽は速やかにし尿等の収集が必要</a:t>
                      </a:r>
                    </a:p>
                  </a:txBody>
                  <a:tcPr marL="91452" marR="91452" marT="45701" marB="45701"/>
                </a:tc>
                <a:extLst>
                  <a:ext uri="{0D108BD9-81ED-4DB2-BD59-A6C34878D82A}">
                    <a16:rowId xmlns:a16="http://schemas.microsoft.com/office/drawing/2014/main" val="3602120067"/>
                  </a:ext>
                </a:extLst>
              </a:tr>
              <a:tr h="1177826">
                <a:tc>
                  <a:txBody>
                    <a:bodyPr/>
                    <a:lstStyle/>
                    <a:p>
                      <a:r>
                        <a:rPr kumimoji="1" lang="ja-JP" altLang="en-US" sz="1400" dirty="0"/>
                        <a:t>ごみ出し先、</a:t>
                      </a:r>
                      <a:endParaRPr kumimoji="1" lang="en-US" altLang="ja-JP" sz="1400" dirty="0"/>
                    </a:p>
                    <a:p>
                      <a:r>
                        <a:rPr kumimoji="1" lang="ja-JP" altLang="en-US" sz="1400" dirty="0"/>
                        <a:t>収集運搬時の注意点</a:t>
                      </a:r>
                    </a:p>
                  </a:txBody>
                  <a:tcPr marL="91452" marR="91452" marT="45701" marB="45701"/>
                </a:tc>
                <a:tc>
                  <a:txBody>
                    <a:bodyPr/>
                    <a:lstStyle/>
                    <a:p>
                      <a:pPr marL="285750" indent="-285750">
                        <a:buFont typeface="Arial" panose="020B0604020202020204" pitchFamily="34" charset="0"/>
                        <a:buChar char="•"/>
                      </a:pPr>
                      <a:r>
                        <a:rPr kumimoji="1" lang="ja-JP" altLang="en-US" sz="1400" dirty="0">
                          <a:latin typeface="+mn-ea"/>
                          <a:ea typeface="+mn-ea"/>
                        </a:rPr>
                        <a:t>基本は家の前、ガレージや庭先に分別してごみ出し、道路事情が悪い場合は、集積場を検討</a:t>
                      </a:r>
                      <a:endParaRPr kumimoji="1" lang="en-US" altLang="ja-JP" sz="1400" dirty="0">
                        <a:latin typeface="+mn-ea"/>
                        <a:ea typeface="+mn-ea"/>
                      </a:endParaRPr>
                    </a:p>
                    <a:p>
                      <a:pPr marL="0" indent="0">
                        <a:buFont typeface="Arial" panose="020B0604020202020204" pitchFamily="34" charset="0"/>
                        <a:buNone/>
                      </a:pPr>
                      <a:endParaRPr kumimoji="1" lang="en-US" altLang="ja-JP" sz="1400" dirty="0">
                        <a:latin typeface="+mn-ea"/>
                        <a:ea typeface="+mn-ea"/>
                      </a:endParaRPr>
                    </a:p>
                    <a:p>
                      <a:pPr marL="285750" indent="-285750">
                        <a:buFont typeface="Arial" panose="020B0604020202020204" pitchFamily="34" charset="0"/>
                        <a:buChar char="•"/>
                      </a:pPr>
                      <a:endParaRPr kumimoji="1" lang="ja-JP" altLang="en-US" sz="1400" dirty="0">
                        <a:latin typeface="+mn-ea"/>
                        <a:ea typeface="+mn-ea"/>
                      </a:endParaRPr>
                    </a:p>
                  </a:txBody>
                  <a:tcPr marL="91452" marR="91452" marT="45701" marB="45701"/>
                </a:tc>
                <a:tc>
                  <a:txBody>
                    <a:bodyPr/>
                    <a:lstStyle/>
                    <a:p>
                      <a:pPr marL="285750" indent="-285750">
                        <a:buFont typeface="Arial" panose="020B0604020202020204" pitchFamily="34" charset="0"/>
                        <a:buChar char="•"/>
                      </a:pPr>
                      <a:r>
                        <a:rPr kumimoji="1" lang="ja-JP" altLang="en-US" sz="1400" dirty="0">
                          <a:solidFill>
                            <a:srgbClr val="FF0000"/>
                          </a:solidFill>
                          <a:latin typeface="+mn-ea"/>
                          <a:ea typeface="+mn-ea"/>
                        </a:rPr>
                        <a:t>水分による重量増</a:t>
                      </a:r>
                      <a:r>
                        <a:rPr kumimoji="1" lang="ja-JP" altLang="en-US" sz="1400" dirty="0">
                          <a:latin typeface="+mn-ea"/>
                          <a:ea typeface="+mn-ea"/>
                        </a:rPr>
                        <a:t>のため、積み込み時に注意が必要</a:t>
                      </a:r>
                      <a:endParaRPr kumimoji="1" lang="en-US" altLang="ja-JP" sz="1400" dirty="0">
                        <a:latin typeface="+mn-ea"/>
                        <a:ea typeface="+mn-ea"/>
                      </a:endParaRPr>
                    </a:p>
                    <a:p>
                      <a:pPr marL="285750" indent="-285750">
                        <a:buFont typeface="Arial" panose="020B0604020202020204" pitchFamily="34" charset="0"/>
                        <a:buChar char="•"/>
                      </a:pPr>
                      <a:r>
                        <a:rPr kumimoji="1" lang="ja-JP" altLang="en-US" sz="1400" dirty="0">
                          <a:latin typeface="+mn-ea"/>
                          <a:ea typeface="+mn-ea"/>
                        </a:rPr>
                        <a:t>床上浸水以上は、一軒当たりの排出量が多く</a:t>
                      </a:r>
                      <a:r>
                        <a:rPr kumimoji="1" lang="ja-JP" altLang="en-US" sz="1400" dirty="0">
                          <a:solidFill>
                            <a:srgbClr val="FF0000"/>
                          </a:solidFill>
                          <a:latin typeface="+mn-ea"/>
                          <a:ea typeface="+mn-ea"/>
                        </a:rPr>
                        <a:t>、ごみ出しは地震より早くなる</a:t>
                      </a:r>
                      <a:r>
                        <a:rPr kumimoji="1" lang="ja-JP" altLang="en-US" sz="1400" dirty="0">
                          <a:solidFill>
                            <a:schemeClr val="tx1"/>
                          </a:solidFill>
                          <a:latin typeface="+mn-ea"/>
                          <a:ea typeface="+mn-ea"/>
                        </a:rPr>
                        <a:t>ため、</a:t>
                      </a:r>
                      <a:r>
                        <a:rPr kumimoji="1" lang="ja-JP" altLang="en-US" sz="1400" dirty="0">
                          <a:solidFill>
                            <a:srgbClr val="FF0000"/>
                          </a:solidFill>
                          <a:latin typeface="+mn-ea"/>
                          <a:ea typeface="+mn-ea"/>
                        </a:rPr>
                        <a:t>早期の収集が必要</a:t>
                      </a:r>
                    </a:p>
                  </a:txBody>
                  <a:tcPr marL="91452" marR="91452" marT="45701" marB="45701"/>
                </a:tc>
                <a:extLst>
                  <a:ext uri="{0D108BD9-81ED-4DB2-BD59-A6C34878D82A}">
                    <a16:rowId xmlns:a16="http://schemas.microsoft.com/office/drawing/2014/main" val="4287642571"/>
                  </a:ext>
                </a:extLst>
              </a:tr>
            </a:tbl>
          </a:graphicData>
        </a:graphic>
      </p:graphicFrame>
      <p:sp>
        <p:nvSpPr>
          <p:cNvPr id="7" name="スライド番号プレースホルダー 3">
            <a:extLst>
              <a:ext uri="{FF2B5EF4-FFF2-40B4-BE49-F238E27FC236}">
                <a16:creationId xmlns:a16="http://schemas.microsoft.com/office/drawing/2014/main" id="{0250D457-13DE-47E5-BA5B-0D23A6202699}"/>
              </a:ext>
            </a:extLst>
          </p:cNvPr>
          <p:cNvSpPr>
            <a:spLocks noGrp="1"/>
          </p:cNvSpPr>
          <p:nvPr>
            <p:ph type="sldNum" sz="quarter" idx="12"/>
          </p:nvPr>
        </p:nvSpPr>
        <p:spPr>
          <a:xfrm>
            <a:off x="7486268" y="6360611"/>
            <a:ext cx="2228850" cy="365125"/>
          </a:xfrm>
        </p:spPr>
        <p:txBody>
          <a:bodyPr/>
          <a:lstStyle/>
          <a:p>
            <a:pPr>
              <a:defRPr/>
            </a:pPr>
            <a:r>
              <a:rPr lang="ja-JP" altLang="en-US" sz="1800" dirty="0"/>
              <a:t>７</a:t>
            </a:r>
          </a:p>
        </p:txBody>
      </p:sp>
      <mc:AlternateContent xmlns:mc="http://schemas.openxmlformats.org/markup-compatibility/2006" xmlns:p14="http://schemas.microsoft.com/office/powerpoint/2010/main">
        <mc:Choice Requires="p14">
          <p:contentPart p14:bwMode="auto" r:id="rId3">
            <p14:nvContentPartPr>
              <p14:cNvPr id="2" name="インク 1">
                <a:extLst>
                  <a:ext uri="{FF2B5EF4-FFF2-40B4-BE49-F238E27FC236}">
                    <a16:creationId xmlns:a16="http://schemas.microsoft.com/office/drawing/2014/main" id="{0BC1681E-EBF4-7FAF-4120-FEA1070B1947}"/>
                  </a:ext>
                </a:extLst>
              </p14:cNvPr>
              <p14:cNvContentPartPr/>
              <p14:nvPr/>
            </p14:nvContentPartPr>
            <p14:xfrm>
              <a:off x="-1297247" y="1923639"/>
              <a:ext cx="360" cy="360"/>
            </p14:xfrm>
          </p:contentPart>
        </mc:Choice>
        <mc:Fallback xmlns="">
          <p:pic>
            <p:nvPicPr>
              <p:cNvPr id="2" name="インク 1">
                <a:extLst>
                  <a:ext uri="{FF2B5EF4-FFF2-40B4-BE49-F238E27FC236}">
                    <a16:creationId xmlns:a16="http://schemas.microsoft.com/office/drawing/2014/main" id="{0BC1681E-EBF4-7FAF-4120-FEA1070B1947}"/>
                  </a:ext>
                </a:extLst>
              </p:cNvPr>
              <p:cNvPicPr/>
              <p:nvPr/>
            </p:nvPicPr>
            <p:blipFill>
              <a:blip r:embed="rId6"/>
              <a:stretch>
                <a:fillRect/>
              </a:stretch>
            </p:blipFill>
            <p:spPr>
              <a:xfrm>
                <a:off x="-1369247" y="1779999"/>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インク 2">
                <a:extLst>
                  <a:ext uri="{FF2B5EF4-FFF2-40B4-BE49-F238E27FC236}">
                    <a16:creationId xmlns:a16="http://schemas.microsoft.com/office/drawing/2014/main" id="{B8FDBAD3-6B6A-BCB4-E3EA-AA258E299094}"/>
                  </a:ext>
                </a:extLst>
              </p14:cNvPr>
              <p14:cNvContentPartPr/>
              <p14:nvPr/>
            </p14:nvContentPartPr>
            <p14:xfrm>
              <a:off x="477913" y="1753719"/>
              <a:ext cx="360" cy="360"/>
            </p14:xfrm>
          </p:contentPart>
        </mc:Choice>
        <mc:Fallback xmlns="">
          <p:pic>
            <p:nvPicPr>
              <p:cNvPr id="3" name="インク 2">
                <a:extLst>
                  <a:ext uri="{FF2B5EF4-FFF2-40B4-BE49-F238E27FC236}">
                    <a16:creationId xmlns:a16="http://schemas.microsoft.com/office/drawing/2014/main" id="{B8FDBAD3-6B6A-BCB4-E3EA-AA258E299094}"/>
                  </a:ext>
                </a:extLst>
              </p:cNvPr>
              <p:cNvPicPr/>
              <p:nvPr/>
            </p:nvPicPr>
            <p:blipFill>
              <a:blip r:embed="rId6"/>
              <a:stretch>
                <a:fillRect/>
              </a:stretch>
            </p:blipFill>
            <p:spPr>
              <a:xfrm>
                <a:off x="406273" y="1610079"/>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インク 4">
                <a:extLst>
                  <a:ext uri="{FF2B5EF4-FFF2-40B4-BE49-F238E27FC236}">
                    <a16:creationId xmlns:a16="http://schemas.microsoft.com/office/drawing/2014/main" id="{3FF9FA29-AC88-46D8-C0F6-6B0017CD789F}"/>
                  </a:ext>
                </a:extLst>
              </p14:cNvPr>
              <p14:cNvContentPartPr/>
              <p14:nvPr/>
            </p14:nvContentPartPr>
            <p14:xfrm>
              <a:off x="1458553" y="1530879"/>
              <a:ext cx="485640" cy="298800"/>
            </p14:xfrm>
          </p:contentPart>
        </mc:Choice>
        <mc:Fallback xmlns="">
          <p:pic>
            <p:nvPicPr>
              <p:cNvPr id="5" name="インク 4">
                <a:extLst>
                  <a:ext uri="{FF2B5EF4-FFF2-40B4-BE49-F238E27FC236}">
                    <a16:creationId xmlns:a16="http://schemas.microsoft.com/office/drawing/2014/main" id="{3FF9FA29-AC88-46D8-C0F6-6B0017CD789F}"/>
                  </a:ext>
                </a:extLst>
              </p:cNvPr>
              <p:cNvPicPr/>
              <p:nvPr/>
            </p:nvPicPr>
            <p:blipFill>
              <a:blip r:embed="rId9"/>
              <a:stretch>
                <a:fillRect/>
              </a:stretch>
            </p:blipFill>
            <p:spPr>
              <a:xfrm>
                <a:off x="1386913" y="1387239"/>
                <a:ext cx="629280" cy="586440"/>
              </a:xfrm>
              <a:prstGeom prst="rect">
                <a:avLst/>
              </a:prstGeom>
            </p:spPr>
          </p:pic>
        </mc:Fallback>
      </mc:AlternateContent>
    </p:spTree>
    <p:extLst>
      <p:ext uri="{BB962C8B-B14F-4D97-AF65-F5344CB8AC3E}">
        <p14:creationId xmlns:p14="http://schemas.microsoft.com/office/powerpoint/2010/main" val="1675369563"/>
      </p:ext>
    </p:extLst>
  </p:cSld>
  <p:clrMapOvr>
    <a:masterClrMapping/>
  </p:clrMapOvr>
  <mc:AlternateContent xmlns:mc="http://schemas.openxmlformats.org/markup-compatibility/2006" xmlns:p14="http://schemas.microsoft.com/office/powerpoint/2010/main">
    <mc:Choice Requires="p14">
      <p:transition spd="slow" p14:dur="2000" advTm="80481"/>
    </mc:Choice>
    <mc:Fallback xmlns="">
      <p:transition spd="slow" advTm="8048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057EBCA-5C99-41E7-83F3-1202D03E61E2}"/>
              </a:ext>
            </a:extLst>
          </p:cNvPr>
          <p:cNvSpPr>
            <a:spLocks noGrp="1"/>
          </p:cNvSpPr>
          <p:nvPr>
            <p:ph type="sldNum" sz="quarter" idx="12"/>
          </p:nvPr>
        </p:nvSpPr>
        <p:spPr>
          <a:xfrm>
            <a:off x="7453843" y="6365875"/>
            <a:ext cx="2228850" cy="365125"/>
          </a:xfrm>
        </p:spPr>
        <p:txBody>
          <a:bodyPr/>
          <a:lstStyle/>
          <a:p>
            <a:r>
              <a:rPr kumimoji="1" lang="ja-JP" altLang="en-US" dirty="0"/>
              <a:t>８</a:t>
            </a:r>
          </a:p>
        </p:txBody>
      </p:sp>
      <p:cxnSp>
        <p:nvCxnSpPr>
          <p:cNvPr id="3" name="直線コネクタ 2">
            <a:extLst>
              <a:ext uri="{FF2B5EF4-FFF2-40B4-BE49-F238E27FC236}">
                <a16:creationId xmlns:a16="http://schemas.microsoft.com/office/drawing/2014/main" id="{86047FF5-77A2-468C-BAD2-325080BF6E49}"/>
              </a:ext>
            </a:extLst>
          </p:cNvPr>
          <p:cNvCxnSpPr/>
          <p:nvPr/>
        </p:nvCxnSpPr>
        <p:spPr>
          <a:xfrm>
            <a:off x="1008956" y="881570"/>
            <a:ext cx="806776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FD3C89B2-5443-4CA9-B5C0-B6DE48997BC1}"/>
              </a:ext>
            </a:extLst>
          </p:cNvPr>
          <p:cNvSpPr txBox="1"/>
          <p:nvPr/>
        </p:nvSpPr>
        <p:spPr>
          <a:xfrm>
            <a:off x="1397001" y="431800"/>
            <a:ext cx="7171267" cy="461665"/>
          </a:xfrm>
          <a:prstGeom prst="rect">
            <a:avLst/>
          </a:prstGeom>
          <a:noFill/>
        </p:spPr>
        <p:txBody>
          <a:bodyPr wrap="square" rtlCol="0">
            <a:spAutoFit/>
          </a:bodyPr>
          <a:lstStyle/>
          <a:p>
            <a:pPr algn="ctr"/>
            <a:r>
              <a:rPr lang="ja-JP" altLang="en-US" sz="2400" dirty="0"/>
              <a:t>災害時に発生するごみの内容</a:t>
            </a:r>
          </a:p>
        </p:txBody>
      </p:sp>
      <p:graphicFrame>
        <p:nvGraphicFramePr>
          <p:cNvPr id="6" name="表 5">
            <a:extLst>
              <a:ext uri="{FF2B5EF4-FFF2-40B4-BE49-F238E27FC236}">
                <a16:creationId xmlns:a16="http://schemas.microsoft.com/office/drawing/2014/main" id="{299D72DD-A6A0-4C94-845F-9D16C7A5DB6B}"/>
              </a:ext>
            </a:extLst>
          </p:cNvPr>
          <p:cNvGraphicFramePr>
            <a:graphicFrameLocks noGrp="1"/>
          </p:cNvGraphicFramePr>
          <p:nvPr/>
        </p:nvGraphicFramePr>
        <p:xfrm>
          <a:off x="1363132" y="1236132"/>
          <a:ext cx="7425268" cy="5088468"/>
        </p:xfrm>
        <a:graphic>
          <a:graphicData uri="http://schemas.openxmlformats.org/drawingml/2006/table">
            <a:tbl>
              <a:tblPr firstRow="1" bandRow="1">
                <a:tableStyleId>{5940675A-B579-460E-94D1-54222C63F5DA}</a:tableStyleId>
              </a:tblPr>
              <a:tblGrid>
                <a:gridCol w="2116668">
                  <a:extLst>
                    <a:ext uri="{9D8B030D-6E8A-4147-A177-3AD203B41FA5}">
                      <a16:colId xmlns:a16="http://schemas.microsoft.com/office/drawing/2014/main" val="1357191019"/>
                    </a:ext>
                  </a:extLst>
                </a:gridCol>
                <a:gridCol w="5308600">
                  <a:extLst>
                    <a:ext uri="{9D8B030D-6E8A-4147-A177-3AD203B41FA5}">
                      <a16:colId xmlns:a16="http://schemas.microsoft.com/office/drawing/2014/main" val="3966498863"/>
                    </a:ext>
                  </a:extLst>
                </a:gridCol>
              </a:tblGrid>
              <a:tr h="675001">
                <a:tc>
                  <a:txBody>
                    <a:bodyPr/>
                    <a:lstStyle/>
                    <a:p>
                      <a:pPr algn="ctr"/>
                      <a:r>
                        <a:rPr kumimoji="1" lang="ja-JP" altLang="en-US" sz="2400" dirty="0"/>
                        <a:t>名前</a:t>
                      </a:r>
                    </a:p>
                  </a:txBody>
                  <a:tcPr anchor="ctr">
                    <a:solidFill>
                      <a:schemeClr val="accent2">
                        <a:lumMod val="40000"/>
                        <a:lumOff val="60000"/>
                      </a:schemeClr>
                    </a:solidFill>
                  </a:tcPr>
                </a:tc>
                <a:tc>
                  <a:txBody>
                    <a:bodyPr/>
                    <a:lstStyle/>
                    <a:p>
                      <a:pPr algn="ctr"/>
                      <a:r>
                        <a:rPr kumimoji="1" lang="ja-JP" altLang="en-US" sz="2400" dirty="0"/>
                        <a:t>内容</a:t>
                      </a:r>
                    </a:p>
                  </a:txBody>
                  <a:tcPr anchor="ctr">
                    <a:solidFill>
                      <a:schemeClr val="accent2">
                        <a:lumMod val="40000"/>
                        <a:lumOff val="60000"/>
                      </a:schemeClr>
                    </a:solidFill>
                  </a:tcPr>
                </a:tc>
                <a:extLst>
                  <a:ext uri="{0D108BD9-81ED-4DB2-BD59-A6C34878D82A}">
                    <a16:rowId xmlns:a16="http://schemas.microsoft.com/office/drawing/2014/main" val="213587111"/>
                  </a:ext>
                </a:extLst>
              </a:tr>
              <a:tr h="675001">
                <a:tc>
                  <a:txBody>
                    <a:bodyPr/>
                    <a:lstStyle/>
                    <a:p>
                      <a:r>
                        <a:rPr kumimoji="1" lang="ja-JP" altLang="en-US" sz="2400" dirty="0"/>
                        <a:t>片付けごみ</a:t>
                      </a:r>
                    </a:p>
                  </a:txBody>
                  <a:tcPr/>
                </a:tc>
                <a:tc>
                  <a:txBody>
                    <a:bodyPr/>
                    <a:lstStyle/>
                    <a:p>
                      <a:r>
                        <a:rPr kumimoji="1" lang="ja-JP" altLang="en-US" sz="2400" dirty="0"/>
                        <a:t>災害によって使えなくなった家財</a:t>
                      </a:r>
                    </a:p>
                  </a:txBody>
                  <a:tcPr/>
                </a:tc>
                <a:extLst>
                  <a:ext uri="{0D108BD9-81ED-4DB2-BD59-A6C34878D82A}">
                    <a16:rowId xmlns:a16="http://schemas.microsoft.com/office/drawing/2014/main" val="709365185"/>
                  </a:ext>
                </a:extLst>
              </a:tr>
              <a:tr h="1215001">
                <a:tc>
                  <a:txBody>
                    <a:bodyPr/>
                    <a:lstStyle/>
                    <a:p>
                      <a:r>
                        <a:rPr kumimoji="1" lang="ja-JP" altLang="en-US" sz="2400" dirty="0"/>
                        <a:t>解体ごみ</a:t>
                      </a:r>
                    </a:p>
                  </a:txBody>
                  <a:tcPr/>
                </a:tc>
                <a:tc>
                  <a:txBody>
                    <a:bodyPr/>
                    <a:lstStyle/>
                    <a:p>
                      <a:r>
                        <a:rPr kumimoji="1" lang="ja-JP" altLang="en-US" sz="2400" dirty="0"/>
                        <a:t>災害で破壊された家屋の解体によって出てくるごみ（コンクリート、木材等）</a:t>
                      </a:r>
                    </a:p>
                  </a:txBody>
                  <a:tcPr/>
                </a:tc>
                <a:extLst>
                  <a:ext uri="{0D108BD9-81ED-4DB2-BD59-A6C34878D82A}">
                    <a16:rowId xmlns:a16="http://schemas.microsoft.com/office/drawing/2014/main" val="993761425"/>
                  </a:ext>
                </a:extLst>
              </a:tr>
              <a:tr h="841155">
                <a:tc>
                  <a:txBody>
                    <a:bodyPr/>
                    <a:lstStyle/>
                    <a:p>
                      <a:r>
                        <a:rPr kumimoji="1" lang="ja-JP" altLang="en-US" sz="2400" dirty="0"/>
                        <a:t>し尿</a:t>
                      </a:r>
                    </a:p>
                  </a:txBody>
                  <a:tcPr/>
                </a:tc>
                <a:tc>
                  <a:txBody>
                    <a:bodyPr/>
                    <a:lstStyle/>
                    <a:p>
                      <a:r>
                        <a:rPr kumimoji="1" lang="ja-JP" altLang="en-US" sz="2400" dirty="0"/>
                        <a:t>仮設トイレに溜まったし尿</a:t>
                      </a:r>
                      <a:endParaRPr kumimoji="1" lang="en-US" altLang="ja-JP" sz="2400" dirty="0"/>
                    </a:p>
                    <a:p>
                      <a:r>
                        <a:rPr kumimoji="1" lang="ja-JP" altLang="en-US" sz="2400" dirty="0"/>
                        <a:t>使用済みの携帯トイレ</a:t>
                      </a:r>
                    </a:p>
                  </a:txBody>
                  <a:tcPr/>
                </a:tc>
                <a:extLst>
                  <a:ext uri="{0D108BD9-81ED-4DB2-BD59-A6C34878D82A}">
                    <a16:rowId xmlns:a16="http://schemas.microsoft.com/office/drawing/2014/main" val="1232524249"/>
                  </a:ext>
                </a:extLst>
              </a:tr>
              <a:tr h="841155">
                <a:tc>
                  <a:txBody>
                    <a:bodyPr/>
                    <a:lstStyle/>
                    <a:p>
                      <a:r>
                        <a:rPr kumimoji="1" lang="ja-JP" altLang="en-US" sz="2400" dirty="0"/>
                        <a:t>避難所ごみ</a:t>
                      </a:r>
                    </a:p>
                  </a:txBody>
                  <a:tcPr/>
                </a:tc>
                <a:tc>
                  <a:txBody>
                    <a:bodyPr/>
                    <a:lstStyle/>
                    <a:p>
                      <a:r>
                        <a:rPr kumimoji="1" lang="ja-JP" altLang="en-US" sz="2400" dirty="0"/>
                        <a:t>避難所生活に伴って出てくるごみ</a:t>
                      </a:r>
                    </a:p>
                  </a:txBody>
                  <a:tcPr/>
                </a:tc>
                <a:extLst>
                  <a:ext uri="{0D108BD9-81ED-4DB2-BD59-A6C34878D82A}">
                    <a16:rowId xmlns:a16="http://schemas.microsoft.com/office/drawing/2014/main" val="3007446228"/>
                  </a:ext>
                </a:extLst>
              </a:tr>
              <a:tr h="841155">
                <a:tc>
                  <a:txBody>
                    <a:bodyPr/>
                    <a:lstStyle/>
                    <a:p>
                      <a:r>
                        <a:rPr kumimoji="1" lang="ja-JP" altLang="en-US" sz="2400" dirty="0"/>
                        <a:t>生活ごみ</a:t>
                      </a:r>
                      <a:endParaRPr kumimoji="1" lang="en-US" altLang="ja-JP" sz="2400" dirty="0"/>
                    </a:p>
                    <a:p>
                      <a:r>
                        <a:rPr kumimoji="1" lang="ja-JP" altLang="en-US" sz="2400" dirty="0"/>
                        <a:t>（普通ごみ）</a:t>
                      </a:r>
                    </a:p>
                  </a:txBody>
                  <a:tcPr/>
                </a:tc>
                <a:tc>
                  <a:txBody>
                    <a:bodyPr/>
                    <a:lstStyle/>
                    <a:p>
                      <a:r>
                        <a:rPr kumimoji="1" lang="ja-JP" altLang="en-US" sz="2400" dirty="0"/>
                        <a:t>通常の生活から出てくるごみ</a:t>
                      </a:r>
                    </a:p>
                  </a:txBody>
                  <a:tcPr/>
                </a:tc>
                <a:extLst>
                  <a:ext uri="{0D108BD9-81ED-4DB2-BD59-A6C34878D82A}">
                    <a16:rowId xmlns:a16="http://schemas.microsoft.com/office/drawing/2014/main" val="1551244451"/>
                  </a:ext>
                </a:extLst>
              </a:tr>
            </a:tbl>
          </a:graphicData>
        </a:graphic>
      </p:graphicFrame>
      <p:sp>
        <p:nvSpPr>
          <p:cNvPr id="7" name="四角形: 角を丸くする 6">
            <a:extLst>
              <a:ext uri="{FF2B5EF4-FFF2-40B4-BE49-F238E27FC236}">
                <a16:creationId xmlns:a16="http://schemas.microsoft.com/office/drawing/2014/main" id="{D21EABD7-8924-44E8-855F-42FC4247DF63}"/>
              </a:ext>
            </a:extLst>
          </p:cNvPr>
          <p:cNvSpPr/>
          <p:nvPr/>
        </p:nvSpPr>
        <p:spPr>
          <a:xfrm>
            <a:off x="1227668" y="1862668"/>
            <a:ext cx="7662333" cy="189653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383298106"/>
      </p:ext>
    </p:extLst>
  </p:cSld>
  <p:clrMapOvr>
    <a:masterClrMapping/>
  </p:clrMapOvr>
  <mc:AlternateContent xmlns:mc="http://schemas.openxmlformats.org/markup-compatibility/2006" xmlns:p14="http://schemas.microsoft.com/office/powerpoint/2010/main">
    <mc:Choice Requires="p14">
      <p:transition spd="slow" p14:dur="2000" advTm="68212"/>
    </mc:Choice>
    <mc:Fallback xmlns="">
      <p:transition spd="slow" advTm="68212"/>
    </mc:Fallback>
  </mc:AlternateContent>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脱炭素標準フォーマット_2018053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lnDef>
    <a:txDef>
      <a:spPr>
        <a:noFill/>
      </a:spPr>
      <a:bodyPr wrap="none" rtlCol="0">
        <a:spAutoFit/>
      </a:bodyPr>
      <a:lstStyle>
        <a:defPPr>
          <a:defRPr kumimoji="1" dirty="0" smtClean="0">
            <a:latin typeface="+mn-lt"/>
            <a:ea typeface="+mn-ea"/>
          </a:defRPr>
        </a:defPPr>
      </a:lstStyle>
    </a:txDef>
  </a:objectDefaults>
  <a:extraClrSchemeLst>
    <a:extraClrScheme>
      <a:clrScheme name="20120112_提案書テンプレート_Ver.1.23 1">
        <a:dk1>
          <a:srgbClr val="000000"/>
        </a:dk1>
        <a:lt1>
          <a:srgbClr val="FFFFFF"/>
        </a:lt1>
        <a:dk2>
          <a:srgbClr val="000000"/>
        </a:dk2>
        <a:lt2>
          <a:srgbClr val="808080"/>
        </a:lt2>
        <a:accent1>
          <a:srgbClr val="6699FF"/>
        </a:accent1>
        <a:accent2>
          <a:srgbClr val="FF3300"/>
        </a:accent2>
        <a:accent3>
          <a:srgbClr val="FFFFFF"/>
        </a:accent3>
        <a:accent4>
          <a:srgbClr val="000000"/>
        </a:accent4>
        <a:accent5>
          <a:srgbClr val="B8CAFF"/>
        </a:accent5>
        <a:accent6>
          <a:srgbClr val="E72D00"/>
        </a:accent6>
        <a:hlink>
          <a:srgbClr val="00CC66"/>
        </a:hlink>
        <a:folHlink>
          <a:srgbClr val="FFCC00"/>
        </a:folHlink>
      </a:clrScheme>
      <a:clrMap bg1="lt1" tx1="dk1" bg2="lt2" tx2="dk2" accent1="accent1" accent2="accent2" accent3="accent3" accent4="accent4" accent5="accent5" accent6="accent6" hlink="hlink" folHlink="folHlink"/>
    </a:extraClrScheme>
    <a:extraClrScheme>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2C3F69BF-BED2-47E7-831B-306E119A6110}" vid="{99DBAA63-6530-4082-A8D0-31C85018A1A6}"/>
    </a:ext>
  </a:extLst>
</a:theme>
</file>

<file path=ppt/theme/theme3.xml><?xml version="1.0" encoding="utf-8"?>
<a:theme xmlns:a="http://schemas.openxmlformats.org/drawingml/2006/main" name="1_脱炭素標準フォーマット_2018053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lnDef>
    <a:txDef>
      <a:spPr>
        <a:noFill/>
      </a:spPr>
      <a:bodyPr wrap="none" rtlCol="0">
        <a:spAutoFit/>
      </a:bodyPr>
      <a:lstStyle>
        <a:defPPr>
          <a:defRPr kumimoji="1" dirty="0" smtClean="0">
            <a:latin typeface="+mn-lt"/>
            <a:ea typeface="+mn-ea"/>
          </a:defRPr>
        </a:defPPr>
      </a:lstStyle>
    </a:txDef>
  </a:objectDefaults>
  <a:extraClrSchemeLst>
    <a:extraClrScheme>
      <a:clrScheme name="20120112_提案書テンプレート_Ver.1.23 1">
        <a:dk1>
          <a:srgbClr val="000000"/>
        </a:dk1>
        <a:lt1>
          <a:srgbClr val="FFFFFF"/>
        </a:lt1>
        <a:dk2>
          <a:srgbClr val="000000"/>
        </a:dk2>
        <a:lt2>
          <a:srgbClr val="808080"/>
        </a:lt2>
        <a:accent1>
          <a:srgbClr val="6699FF"/>
        </a:accent1>
        <a:accent2>
          <a:srgbClr val="FF3300"/>
        </a:accent2>
        <a:accent3>
          <a:srgbClr val="FFFFFF"/>
        </a:accent3>
        <a:accent4>
          <a:srgbClr val="000000"/>
        </a:accent4>
        <a:accent5>
          <a:srgbClr val="B8CAFF"/>
        </a:accent5>
        <a:accent6>
          <a:srgbClr val="E72D00"/>
        </a:accent6>
        <a:hlink>
          <a:srgbClr val="00CC66"/>
        </a:hlink>
        <a:folHlink>
          <a:srgbClr val="FFCC00"/>
        </a:folHlink>
      </a:clrScheme>
      <a:clrMap bg1="lt1" tx1="dk1" bg2="lt2" tx2="dk2" accent1="accent1" accent2="accent2" accent3="accent3" accent4="accent4" accent5="accent5" accent6="accent6" hlink="hlink" folHlink="folHlink"/>
    </a:extraClrScheme>
    <a:extraClrScheme>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2C3F69BF-BED2-47E7-831B-306E119A6110}" vid="{99DBAA63-6530-4082-A8D0-31C85018A1A6}"/>
    </a:ext>
  </a:extLst>
</a:theme>
</file>

<file path=ppt/theme/theme4.xml><?xml version="1.0" encoding="utf-8"?>
<a:theme xmlns:a="http://schemas.openxmlformats.org/drawingml/2006/main" name="2_脱炭素標準フォーマット_2018053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charset="0"/>
            <a:ea typeface="HGPｺﾞｼｯｸM" pitchFamily="50" charset="-128"/>
          </a:defRPr>
        </a:defPPr>
      </a:lstStyle>
    </a:lnDef>
    <a:txDef>
      <a:spPr>
        <a:noFill/>
      </a:spPr>
      <a:bodyPr wrap="none" rtlCol="0">
        <a:spAutoFit/>
      </a:bodyPr>
      <a:lstStyle>
        <a:defPPr>
          <a:defRPr kumimoji="1" dirty="0" smtClean="0">
            <a:latin typeface="+mn-lt"/>
            <a:ea typeface="+mn-ea"/>
          </a:defRPr>
        </a:defPPr>
      </a:lstStyle>
    </a:txDef>
  </a:objectDefaults>
  <a:extraClrSchemeLst>
    <a:extraClrScheme>
      <a:clrScheme name="20120112_提案書テンプレート_Ver.1.23 1">
        <a:dk1>
          <a:srgbClr val="000000"/>
        </a:dk1>
        <a:lt1>
          <a:srgbClr val="FFFFFF"/>
        </a:lt1>
        <a:dk2>
          <a:srgbClr val="000000"/>
        </a:dk2>
        <a:lt2>
          <a:srgbClr val="808080"/>
        </a:lt2>
        <a:accent1>
          <a:srgbClr val="6699FF"/>
        </a:accent1>
        <a:accent2>
          <a:srgbClr val="FF3300"/>
        </a:accent2>
        <a:accent3>
          <a:srgbClr val="FFFFFF"/>
        </a:accent3>
        <a:accent4>
          <a:srgbClr val="000000"/>
        </a:accent4>
        <a:accent5>
          <a:srgbClr val="B8CAFF"/>
        </a:accent5>
        <a:accent6>
          <a:srgbClr val="E72D00"/>
        </a:accent6>
        <a:hlink>
          <a:srgbClr val="00CC66"/>
        </a:hlink>
        <a:folHlink>
          <a:srgbClr val="FFCC00"/>
        </a:folHlink>
      </a:clrScheme>
      <a:clrMap bg1="lt1" tx1="dk1" bg2="lt2" tx2="dk2" accent1="accent1" accent2="accent2" accent3="accent3" accent4="accent4" accent5="accent5" accent6="accent6" hlink="hlink" folHlink="folHlink"/>
    </a:extraClrScheme>
    <a:extraClrScheme>
      <a:clrScheme name="20120112_提案書テンプレート_Ver.1.23 2">
        <a:dk1>
          <a:srgbClr val="000000"/>
        </a:dk1>
        <a:lt1>
          <a:srgbClr val="FFFFFF"/>
        </a:lt1>
        <a:dk2>
          <a:srgbClr val="000000"/>
        </a:dk2>
        <a:lt2>
          <a:srgbClr val="808080"/>
        </a:lt2>
        <a:accent1>
          <a:srgbClr val="DDDDDD"/>
        </a:accent1>
        <a:accent2>
          <a:srgbClr val="FFFF99"/>
        </a:accent2>
        <a:accent3>
          <a:srgbClr val="FFFFFF"/>
        </a:accent3>
        <a:accent4>
          <a:srgbClr val="000000"/>
        </a:accent4>
        <a:accent5>
          <a:srgbClr val="EBEBEB"/>
        </a:accent5>
        <a:accent6>
          <a:srgbClr val="E7E78A"/>
        </a:accent6>
        <a:hlink>
          <a:srgbClr val="00CC66"/>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2C3F69BF-BED2-47E7-831B-306E119A6110}" vid="{99DBAA63-6530-4082-A8D0-31C85018A1A6}"/>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6594</Words>
  <Application>Microsoft Office PowerPoint</Application>
  <PresentationFormat>A4 210 x 297 mm</PresentationFormat>
  <Paragraphs>803</Paragraphs>
  <Slides>37</Slides>
  <Notes>37</Notes>
  <HiddenSlides>0</HiddenSlides>
  <MMClips>0</MMClips>
  <ScaleCrop>false</ScaleCrop>
  <HeadingPairs>
    <vt:vector size="6" baseType="variant">
      <vt:variant>
        <vt:lpstr>使用されているフォント</vt:lpstr>
      </vt:variant>
      <vt:variant>
        <vt:i4>22</vt:i4>
      </vt:variant>
      <vt:variant>
        <vt:lpstr>テーマ</vt:lpstr>
      </vt:variant>
      <vt:variant>
        <vt:i4>4</vt:i4>
      </vt:variant>
      <vt:variant>
        <vt:lpstr>スライド タイトル</vt:lpstr>
      </vt:variant>
      <vt:variant>
        <vt:i4>37</vt:i4>
      </vt:variant>
    </vt:vector>
  </HeadingPairs>
  <TitlesOfParts>
    <vt:vector size="63" baseType="lpstr">
      <vt:lpstr>BIZ UDPゴシック</vt:lpstr>
      <vt:lpstr>ＤＦ特太ゴシック体</vt:lpstr>
      <vt:lpstr>ＤＦ平成ゴシック体W5</vt:lpstr>
      <vt:lpstr>HGP創英角ﾎﾟｯﾌﾟ体</vt:lpstr>
      <vt:lpstr>HGS創英角ﾎﾟｯﾌﾟ体</vt:lpstr>
      <vt:lpstr>HG丸ｺﾞｼｯｸM-PRO</vt:lpstr>
      <vt:lpstr>Meiryo UI</vt:lpstr>
      <vt:lpstr>ＭＳ Ｐゴシック</vt:lpstr>
      <vt:lpstr>ＭＳ ゴシック</vt:lpstr>
      <vt:lpstr>ＭＳ 明朝</vt:lpstr>
      <vt:lpstr>新細明體</vt:lpstr>
      <vt:lpstr>メイリオ</vt:lpstr>
      <vt:lpstr>游ゴシック</vt:lpstr>
      <vt:lpstr>Arial</vt:lpstr>
      <vt:lpstr>Calibri</vt:lpstr>
      <vt:lpstr>Calibri Light</vt:lpstr>
      <vt:lpstr>Cambria Math</vt:lpstr>
      <vt:lpstr>Century</vt:lpstr>
      <vt:lpstr>Symbol</vt:lpstr>
      <vt:lpstr>Times New Roman</vt:lpstr>
      <vt:lpstr>Trebuchet MS</vt:lpstr>
      <vt:lpstr>Wingdings</vt:lpstr>
      <vt:lpstr>Office テーマ</vt:lpstr>
      <vt:lpstr>脱炭素標準フォーマット_20180530</vt:lpstr>
      <vt:lpstr>1_脱炭素標準フォーマット_20180530</vt:lpstr>
      <vt:lpstr>2_脱炭素標準フォーマット_20180530</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地震と水害による災害廃棄物処理の違い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環境省における災害関係補助金について</vt:lpstr>
      <vt:lpstr>災害等廃棄物処理事業費</vt:lpstr>
      <vt:lpstr>PowerPoint プレゼンテーション</vt:lpstr>
      <vt:lpstr>廃棄物処理施設災害復旧事業費</vt:lpstr>
      <vt:lpstr>PowerPoint プレゼンテーション</vt:lpstr>
      <vt:lpstr>PowerPoint プレゼンテーション</vt:lpstr>
      <vt:lpstr>PowerPoint プレゼンテーション</vt:lpstr>
      <vt:lpstr>　損壊家屋等の撤去・解体は、本来、私有財産の処分であり、原則として、所有者の責任によって行うこととなる。ただし、災害復興に当たって、被災自治体は災害等廃棄物処理事業費補助金を活用して、全壊家屋の解体を実施することができる。被害の状況によっては国の特例措置により、半壊家屋まで補助対象が拡大される場合もあるため、補助対象の適否は、災害発生後の環境省の通知を確認する必要がある。</vt:lpstr>
      <vt:lpstr>PowerPoint プレゼンテーション</vt:lpstr>
      <vt:lpstr>PowerPoint プレゼンテーション</vt:lpstr>
      <vt:lpstr>ご清聴ありがとうございました。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2024-08-07T06:08:32Z</dcterms:created>
  <dcterms:modified xsi:type="dcterms:W3CDTF">2024-08-07T06:10:08Z</dcterms:modified>
</cp:coreProperties>
</file>