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3"/>
  </p:notesMasterIdLst>
  <p:sldIdLst>
    <p:sldId id="282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F"/>
    <a:srgbClr val="ED7D31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2" autoAdjust="0"/>
    <p:restoredTop sz="94660"/>
  </p:normalViewPr>
  <p:slideViewPr>
    <p:cSldViewPr>
      <p:cViewPr varScale="1">
        <p:scale>
          <a:sx n="74" d="100"/>
          <a:sy n="74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0B6AA491-0712-4B24-BC6C-1BA70DE31521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88E99D10-92F2-4FE9-B862-97EB411E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1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59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14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5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62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86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2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29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5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87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90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9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17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88" y="175348"/>
            <a:ext cx="5313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キャッシュレス対象 ＰＯＳレジ</a:t>
            </a:r>
            <a:r>
              <a:rPr kumimoji="1" lang="ja-JP" altLang="en-US" sz="1400" dirty="0" smtClean="0"/>
              <a:t>収納手数料一覧　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8311" y="424409"/>
            <a:ext cx="3211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参考</a:t>
            </a:r>
            <a:r>
              <a:rPr kumimoji="1" lang="ja-JP" altLang="en-US" sz="1200" dirty="0"/>
              <a:t>データ期間：</a:t>
            </a:r>
            <a:r>
              <a:rPr kumimoji="1" lang="en-US" altLang="ja-JP" sz="1200" dirty="0" smtClean="0"/>
              <a:t>2018/10/01-2019/09/30</a:t>
            </a:r>
            <a:endParaRPr kumimoji="1" lang="ja-JP" altLang="en-US" sz="1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4BC84D-09DC-4CF4-9E57-7C718721BCE1}"/>
              </a:ext>
            </a:extLst>
          </p:cNvPr>
          <p:cNvSpPr txBox="1"/>
          <p:nvPr/>
        </p:nvSpPr>
        <p:spPr>
          <a:xfrm>
            <a:off x="8050471" y="393631"/>
            <a:ext cx="1082579" cy="30777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 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5" y="752198"/>
            <a:ext cx="9070516" cy="61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92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2020-01-30T06:16:02Z</dcterms:created>
  <dcterms:modified xsi:type="dcterms:W3CDTF">2020-01-30T06:16:11Z</dcterms:modified>
</cp:coreProperties>
</file>