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67" r:id="rId2"/>
    <p:sldId id="266" r:id="rId3"/>
  </p:sldIdLst>
  <p:sldSz cx="12801600" cy="9601200" type="A3"/>
  <p:notesSz cx="9939338" cy="6807200"/>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66"/>
    <a:srgbClr val="969696"/>
    <a:srgbClr val="FFCCCC"/>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132" autoAdjust="0"/>
    <p:restoredTop sz="95406" autoAdjust="0"/>
  </p:normalViewPr>
  <p:slideViewPr>
    <p:cSldViewPr>
      <p:cViewPr>
        <p:scale>
          <a:sx n="166" d="100"/>
          <a:sy n="166" d="100"/>
        </p:scale>
        <p:origin x="42" y="6948"/>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4306888" cy="33972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5629275" y="0"/>
            <a:ext cx="4308475" cy="339725"/>
          </a:xfrm>
          <a:prstGeom prst="rect">
            <a:avLst/>
          </a:prstGeom>
        </p:spPr>
        <p:txBody>
          <a:bodyPr vert="horz" lIns="91440" tIns="45720" rIns="91440" bIns="45720" rtlCol="0"/>
          <a:lstStyle>
            <a:lvl1pPr algn="r">
              <a:defRPr sz="1200"/>
            </a:lvl1pPr>
          </a:lstStyle>
          <a:p>
            <a:fld id="{BA9D72F3-FE3E-4BF3-A534-C6911AF7DCFB}" type="datetimeFigureOut">
              <a:rPr kumimoji="1" lang="ja-JP" altLang="en-US" smtClean="0"/>
              <a:t>2017/3/29</a:t>
            </a:fld>
            <a:endParaRPr kumimoji="1" lang="ja-JP" altLang="en-US"/>
          </a:p>
        </p:txBody>
      </p:sp>
      <p:sp>
        <p:nvSpPr>
          <p:cNvPr id="4" name="スライド イメージ プレースホルダー 3"/>
          <p:cNvSpPr>
            <a:spLocks noGrp="1" noRot="1" noChangeAspect="1"/>
          </p:cNvSpPr>
          <p:nvPr>
            <p:ph type="sldImg" idx="2"/>
          </p:nvPr>
        </p:nvSpPr>
        <p:spPr>
          <a:xfrm>
            <a:off x="3268663" y="511175"/>
            <a:ext cx="3403600" cy="25527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993775" y="3233738"/>
            <a:ext cx="7951788" cy="30622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6465888"/>
            <a:ext cx="4306888" cy="33972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29275" y="6465888"/>
            <a:ext cx="4308475" cy="339725"/>
          </a:xfrm>
          <a:prstGeom prst="rect">
            <a:avLst/>
          </a:prstGeom>
        </p:spPr>
        <p:txBody>
          <a:bodyPr vert="horz" lIns="91440" tIns="45720" rIns="91440" bIns="45720" rtlCol="0" anchor="b"/>
          <a:lstStyle>
            <a:lvl1pPr algn="r">
              <a:defRPr sz="1200"/>
            </a:lvl1pPr>
          </a:lstStyle>
          <a:p>
            <a:fld id="{D776380A-8C0C-4DFD-88A0-68B6638288D4}" type="slidenum">
              <a:rPr kumimoji="1" lang="ja-JP" altLang="en-US" smtClean="0"/>
              <a:t>‹#›</a:t>
            </a:fld>
            <a:endParaRPr kumimoji="1" lang="ja-JP" altLang="en-US"/>
          </a:p>
        </p:txBody>
      </p:sp>
    </p:spTree>
    <p:extLst>
      <p:ext uri="{BB962C8B-B14F-4D97-AF65-F5344CB8AC3E}">
        <p14:creationId xmlns:p14="http://schemas.microsoft.com/office/powerpoint/2010/main" val="73686186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776380A-8C0C-4DFD-88A0-68B6638288D4}" type="slidenum">
              <a:rPr kumimoji="1" lang="ja-JP" altLang="en-US" smtClean="0"/>
              <a:t>1</a:t>
            </a:fld>
            <a:endParaRPr kumimoji="1" lang="ja-JP" altLang="en-US"/>
          </a:p>
        </p:txBody>
      </p:sp>
    </p:spTree>
    <p:extLst>
      <p:ext uri="{BB962C8B-B14F-4D97-AF65-F5344CB8AC3E}">
        <p14:creationId xmlns:p14="http://schemas.microsoft.com/office/powerpoint/2010/main" val="26683100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776380A-8C0C-4DFD-88A0-68B6638288D4}" type="slidenum">
              <a:rPr kumimoji="1" lang="ja-JP" altLang="en-US" smtClean="0"/>
              <a:t>2</a:t>
            </a:fld>
            <a:endParaRPr kumimoji="1" lang="ja-JP" altLang="en-US"/>
          </a:p>
        </p:txBody>
      </p:sp>
    </p:spTree>
    <p:extLst>
      <p:ext uri="{BB962C8B-B14F-4D97-AF65-F5344CB8AC3E}">
        <p14:creationId xmlns:p14="http://schemas.microsoft.com/office/powerpoint/2010/main" val="23507866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EAB0E46C-B8A1-4C05-B772-E81FC0924722}" type="datetimeFigureOut">
              <a:rPr kumimoji="1" lang="ja-JP" altLang="en-US" smtClean="0"/>
              <a:t>2017/3/29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74FF36D-D833-4DBA-90D2-DE7FA5DA65AA}" type="slidenum">
              <a:rPr kumimoji="1" lang="ja-JP" altLang="en-US" smtClean="0"/>
              <a:t>‹#›</a:t>
            </a:fld>
            <a:endParaRPr kumimoji="1" lang="ja-JP" altLang="en-US"/>
          </a:p>
        </p:txBody>
      </p:sp>
    </p:spTree>
    <p:extLst>
      <p:ext uri="{BB962C8B-B14F-4D97-AF65-F5344CB8AC3E}">
        <p14:creationId xmlns:p14="http://schemas.microsoft.com/office/powerpoint/2010/main" val="42020147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AB0E46C-B8A1-4C05-B772-E81FC0924722}" type="datetimeFigureOut">
              <a:rPr kumimoji="1" lang="ja-JP" altLang="en-US" smtClean="0"/>
              <a:t>2017/3/29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74FF36D-D833-4DBA-90D2-DE7FA5DA65AA}" type="slidenum">
              <a:rPr kumimoji="1" lang="ja-JP" altLang="en-US" smtClean="0"/>
              <a:t>‹#›</a:t>
            </a:fld>
            <a:endParaRPr kumimoji="1" lang="ja-JP" altLang="en-US"/>
          </a:p>
        </p:txBody>
      </p:sp>
    </p:spTree>
    <p:extLst>
      <p:ext uri="{BB962C8B-B14F-4D97-AF65-F5344CB8AC3E}">
        <p14:creationId xmlns:p14="http://schemas.microsoft.com/office/powerpoint/2010/main" val="1516716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2994959" y="537845"/>
            <a:ext cx="4031615" cy="11470323"/>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95668" y="537845"/>
            <a:ext cx="11885930" cy="11470323"/>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AB0E46C-B8A1-4C05-B772-E81FC0924722}" type="datetimeFigureOut">
              <a:rPr kumimoji="1" lang="ja-JP" altLang="en-US" smtClean="0"/>
              <a:t>2017/3/29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74FF36D-D833-4DBA-90D2-DE7FA5DA65AA}" type="slidenum">
              <a:rPr kumimoji="1" lang="ja-JP" altLang="en-US" smtClean="0"/>
              <a:t>‹#›</a:t>
            </a:fld>
            <a:endParaRPr kumimoji="1" lang="ja-JP" altLang="en-US"/>
          </a:p>
        </p:txBody>
      </p:sp>
    </p:spTree>
    <p:extLst>
      <p:ext uri="{BB962C8B-B14F-4D97-AF65-F5344CB8AC3E}">
        <p14:creationId xmlns:p14="http://schemas.microsoft.com/office/powerpoint/2010/main" val="12737568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AB0E46C-B8A1-4C05-B772-E81FC0924722}" type="datetimeFigureOut">
              <a:rPr kumimoji="1" lang="ja-JP" altLang="en-US" smtClean="0"/>
              <a:t>2017/3/29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74FF36D-D833-4DBA-90D2-DE7FA5DA65AA}" type="slidenum">
              <a:rPr kumimoji="1" lang="ja-JP" altLang="en-US" smtClean="0"/>
              <a:t>‹#›</a:t>
            </a:fld>
            <a:endParaRPr kumimoji="1" lang="ja-JP" altLang="en-US"/>
          </a:p>
        </p:txBody>
      </p:sp>
    </p:spTree>
    <p:extLst>
      <p:ext uri="{BB962C8B-B14F-4D97-AF65-F5344CB8AC3E}">
        <p14:creationId xmlns:p14="http://schemas.microsoft.com/office/powerpoint/2010/main" val="37652486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EAB0E46C-B8A1-4C05-B772-E81FC0924722}" type="datetimeFigureOut">
              <a:rPr kumimoji="1" lang="ja-JP" altLang="en-US" smtClean="0"/>
              <a:t>2017/3/29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74FF36D-D833-4DBA-90D2-DE7FA5DA65AA}" type="slidenum">
              <a:rPr kumimoji="1" lang="ja-JP" altLang="en-US" smtClean="0"/>
              <a:t>‹#›</a:t>
            </a:fld>
            <a:endParaRPr kumimoji="1" lang="ja-JP" altLang="en-US"/>
          </a:p>
        </p:txBody>
      </p:sp>
    </p:spTree>
    <p:extLst>
      <p:ext uri="{BB962C8B-B14F-4D97-AF65-F5344CB8AC3E}">
        <p14:creationId xmlns:p14="http://schemas.microsoft.com/office/powerpoint/2010/main" val="8244064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95669" y="3135948"/>
            <a:ext cx="7958772"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9067800" y="3135948"/>
            <a:ext cx="7958773"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EAB0E46C-B8A1-4C05-B772-E81FC0924722}" type="datetimeFigureOut">
              <a:rPr kumimoji="1" lang="ja-JP" altLang="en-US" smtClean="0"/>
              <a:t>2017/3/29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74FF36D-D833-4DBA-90D2-DE7FA5DA65AA}" type="slidenum">
              <a:rPr kumimoji="1" lang="ja-JP" altLang="en-US" smtClean="0"/>
              <a:t>‹#›</a:t>
            </a:fld>
            <a:endParaRPr kumimoji="1" lang="ja-JP" altLang="en-US"/>
          </a:p>
        </p:txBody>
      </p:sp>
    </p:spTree>
    <p:extLst>
      <p:ext uri="{BB962C8B-B14F-4D97-AF65-F5344CB8AC3E}">
        <p14:creationId xmlns:p14="http://schemas.microsoft.com/office/powerpoint/2010/main" val="32719175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0" y="384493"/>
            <a:ext cx="11521440" cy="16002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EAB0E46C-B8A1-4C05-B772-E81FC0924722}" type="datetimeFigureOut">
              <a:rPr kumimoji="1" lang="ja-JP" altLang="en-US" smtClean="0"/>
              <a:t>2017/3/29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C74FF36D-D833-4DBA-90D2-DE7FA5DA65AA}" type="slidenum">
              <a:rPr kumimoji="1" lang="ja-JP" altLang="en-US" smtClean="0"/>
              <a:t>‹#›</a:t>
            </a:fld>
            <a:endParaRPr kumimoji="1" lang="ja-JP" altLang="en-US"/>
          </a:p>
        </p:txBody>
      </p:sp>
    </p:spTree>
    <p:extLst>
      <p:ext uri="{BB962C8B-B14F-4D97-AF65-F5344CB8AC3E}">
        <p14:creationId xmlns:p14="http://schemas.microsoft.com/office/powerpoint/2010/main" val="16295395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EAB0E46C-B8A1-4C05-B772-E81FC0924722}" type="datetimeFigureOut">
              <a:rPr kumimoji="1" lang="ja-JP" altLang="en-US" smtClean="0"/>
              <a:t>2017/3/29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74FF36D-D833-4DBA-90D2-DE7FA5DA65AA}" type="slidenum">
              <a:rPr kumimoji="1" lang="ja-JP" altLang="en-US" smtClean="0"/>
              <a:t>‹#›</a:t>
            </a:fld>
            <a:endParaRPr kumimoji="1" lang="ja-JP" altLang="en-US"/>
          </a:p>
        </p:txBody>
      </p:sp>
    </p:spTree>
    <p:extLst>
      <p:ext uri="{BB962C8B-B14F-4D97-AF65-F5344CB8AC3E}">
        <p14:creationId xmlns:p14="http://schemas.microsoft.com/office/powerpoint/2010/main" val="26194676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AB0E46C-B8A1-4C05-B772-E81FC0924722}" type="datetimeFigureOut">
              <a:rPr kumimoji="1" lang="ja-JP" altLang="en-US" smtClean="0"/>
              <a:t>2017/3/29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C74FF36D-D833-4DBA-90D2-DE7FA5DA65AA}" type="slidenum">
              <a:rPr kumimoji="1" lang="ja-JP" altLang="en-US" smtClean="0"/>
              <a:t>‹#›</a:t>
            </a:fld>
            <a:endParaRPr kumimoji="1" lang="ja-JP" altLang="en-US"/>
          </a:p>
        </p:txBody>
      </p:sp>
    </p:spTree>
    <p:extLst>
      <p:ext uri="{BB962C8B-B14F-4D97-AF65-F5344CB8AC3E}">
        <p14:creationId xmlns:p14="http://schemas.microsoft.com/office/powerpoint/2010/main" val="6698799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005070"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AB0E46C-B8A1-4C05-B772-E81FC0924722}" type="datetimeFigureOut">
              <a:rPr kumimoji="1" lang="ja-JP" altLang="en-US" smtClean="0"/>
              <a:t>2017/3/29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74FF36D-D833-4DBA-90D2-DE7FA5DA65AA}" type="slidenum">
              <a:rPr kumimoji="1" lang="ja-JP" altLang="en-US" smtClean="0"/>
              <a:t>‹#›</a:t>
            </a:fld>
            <a:endParaRPr kumimoji="1" lang="ja-JP" altLang="en-US"/>
          </a:p>
        </p:txBody>
      </p:sp>
    </p:spTree>
    <p:extLst>
      <p:ext uri="{BB962C8B-B14F-4D97-AF65-F5344CB8AC3E}">
        <p14:creationId xmlns:p14="http://schemas.microsoft.com/office/powerpoint/2010/main" val="32054076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AB0E46C-B8A1-4C05-B772-E81FC0924722}" type="datetimeFigureOut">
              <a:rPr kumimoji="1" lang="ja-JP" altLang="en-US" smtClean="0"/>
              <a:t>2017/3/29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74FF36D-D833-4DBA-90D2-DE7FA5DA65AA}" type="slidenum">
              <a:rPr kumimoji="1" lang="ja-JP" altLang="en-US" smtClean="0"/>
              <a:t>‹#›</a:t>
            </a:fld>
            <a:endParaRPr kumimoji="1" lang="ja-JP" altLang="en-US"/>
          </a:p>
        </p:txBody>
      </p:sp>
    </p:spTree>
    <p:extLst>
      <p:ext uri="{BB962C8B-B14F-4D97-AF65-F5344CB8AC3E}">
        <p14:creationId xmlns:p14="http://schemas.microsoft.com/office/powerpoint/2010/main" val="26714988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EAB0E46C-B8A1-4C05-B772-E81FC0924722}" type="datetimeFigureOut">
              <a:rPr kumimoji="1" lang="ja-JP" altLang="en-US" smtClean="0"/>
              <a:t>2017/3/29</a:t>
            </a:fld>
            <a:endParaRPr kumimoji="1" lang="ja-JP" altLang="en-US"/>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C74FF36D-D833-4DBA-90D2-DE7FA5DA65AA}" type="slidenum">
              <a:rPr kumimoji="1" lang="ja-JP" altLang="en-US" smtClean="0"/>
              <a:t>‹#›</a:t>
            </a:fld>
            <a:endParaRPr kumimoji="1" lang="ja-JP" altLang="en-US"/>
          </a:p>
        </p:txBody>
      </p:sp>
    </p:spTree>
    <p:extLst>
      <p:ext uri="{BB962C8B-B14F-4D97-AF65-F5344CB8AC3E}">
        <p14:creationId xmlns:p14="http://schemas.microsoft.com/office/powerpoint/2010/main" val="22519810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テキスト ボックス 126"/>
          <p:cNvSpPr txBox="1"/>
          <p:nvPr/>
        </p:nvSpPr>
        <p:spPr>
          <a:xfrm>
            <a:off x="6572322" y="7795076"/>
            <a:ext cx="5940000" cy="1656000"/>
          </a:xfrm>
          <a:prstGeom prst="rect">
            <a:avLst/>
          </a:prstGeom>
          <a:solidFill>
            <a:schemeClr val="bg1"/>
          </a:solidFill>
          <a:ln w="12700" cmpd="sng">
            <a:solidFill>
              <a:schemeClr val="tx1"/>
            </a:solidFill>
            <a:prstDash val="sysDot"/>
          </a:ln>
        </p:spPr>
        <p:txBody>
          <a:bodyPr wrap="square" lIns="72000" tIns="108000" rtlCol="0" anchor="t" anchorCtr="0">
            <a:noAutofit/>
          </a:bodyPr>
          <a:lstStyle/>
          <a:p>
            <a:pPr>
              <a:lnSpc>
                <a:spcPts val="1200"/>
              </a:lnSpc>
            </a:pPr>
            <a:endParaRPr kumimoji="1" lang="en-US" altLang="ja-JP" sz="1050" u="none"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endParaRPr kumimoji="1" lang="en-US" altLang="ja-JP" sz="1050" u="none"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endParaRPr kumimoji="1" lang="en-US" altLang="ja-JP" sz="1050" u="none"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endParaRPr kumimoji="1" lang="en-US" altLang="ja-JP" sz="1050" u="none"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20" name="円/楕円 219"/>
          <p:cNvSpPr/>
          <p:nvPr/>
        </p:nvSpPr>
        <p:spPr>
          <a:xfrm>
            <a:off x="10606567" y="8198924"/>
            <a:ext cx="1733406" cy="576000"/>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219" name="円/楕円 218"/>
          <p:cNvSpPr/>
          <p:nvPr/>
        </p:nvSpPr>
        <p:spPr>
          <a:xfrm>
            <a:off x="8075074" y="8362144"/>
            <a:ext cx="1946853" cy="396000"/>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218" name="円/楕円 217"/>
          <p:cNvSpPr/>
          <p:nvPr/>
        </p:nvSpPr>
        <p:spPr>
          <a:xfrm>
            <a:off x="6731208" y="8383297"/>
            <a:ext cx="1946853" cy="396000"/>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5" name="円/楕円 4"/>
          <p:cNvSpPr/>
          <p:nvPr/>
        </p:nvSpPr>
        <p:spPr>
          <a:xfrm>
            <a:off x="7107301" y="8036550"/>
            <a:ext cx="2412000" cy="396000"/>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120" name="テキスト ボックス 119"/>
          <p:cNvSpPr txBox="1"/>
          <p:nvPr/>
        </p:nvSpPr>
        <p:spPr>
          <a:xfrm>
            <a:off x="6607332" y="879212"/>
            <a:ext cx="5940000" cy="6588000"/>
          </a:xfrm>
          <a:prstGeom prst="rect">
            <a:avLst/>
          </a:prstGeom>
          <a:noFill/>
          <a:ln w="12700" cmpd="sng">
            <a:solidFill>
              <a:schemeClr val="tx1"/>
            </a:solidFill>
            <a:prstDash val="sysDot"/>
          </a:ln>
        </p:spPr>
        <p:txBody>
          <a:bodyPr wrap="square" lIns="72000" tIns="108000" rtlCol="0" anchor="t" anchorCtr="0">
            <a:noAutofit/>
          </a:bodyPr>
          <a:lstStyle/>
          <a:p>
            <a:pPr>
              <a:lnSpc>
                <a:spcPts val="1200"/>
              </a:lnSpc>
            </a:pPr>
            <a:endParaRPr kumimoji="1" lang="en-US" altLang="ja-JP" sz="1050" u="none"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endParaRPr kumimoji="1" lang="en-US" altLang="ja-JP" sz="1050" u="none"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endParaRPr kumimoji="1" lang="en-US" altLang="ja-JP" sz="1050" u="none"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endParaRPr kumimoji="1" lang="en-US" altLang="ja-JP" sz="1050" u="none"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19" name="テキスト ボックス 118"/>
          <p:cNvSpPr txBox="1"/>
          <p:nvPr/>
        </p:nvSpPr>
        <p:spPr>
          <a:xfrm>
            <a:off x="385810" y="5032162"/>
            <a:ext cx="5724000" cy="4428000"/>
          </a:xfrm>
          <a:prstGeom prst="rect">
            <a:avLst/>
          </a:prstGeom>
          <a:noFill/>
          <a:ln w="12700" cmpd="sng">
            <a:solidFill>
              <a:schemeClr val="tx1"/>
            </a:solidFill>
            <a:prstDash val="sysDot"/>
          </a:ln>
        </p:spPr>
        <p:txBody>
          <a:bodyPr wrap="square" lIns="72000" tIns="108000" rtlCol="0" anchor="t" anchorCtr="0">
            <a:noAutofit/>
          </a:bodyPr>
          <a:lstStyle/>
          <a:p>
            <a:pPr>
              <a:lnSpc>
                <a:spcPts val="1200"/>
              </a:lnSpc>
            </a:pPr>
            <a:endParaRPr kumimoji="1" lang="en-US" altLang="ja-JP" sz="1050" u="none"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endParaRPr kumimoji="1" lang="en-US" altLang="ja-JP" sz="1050" u="none"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endParaRPr kumimoji="1" lang="en-US" altLang="ja-JP" sz="1050" u="none"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endParaRPr kumimoji="1" lang="en-US" altLang="ja-JP" sz="1050" u="none"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18" name="テキスト ボックス 117"/>
          <p:cNvSpPr txBox="1"/>
          <p:nvPr/>
        </p:nvSpPr>
        <p:spPr>
          <a:xfrm>
            <a:off x="379705" y="862337"/>
            <a:ext cx="5724000" cy="3780000"/>
          </a:xfrm>
          <a:prstGeom prst="rect">
            <a:avLst/>
          </a:prstGeom>
          <a:noFill/>
          <a:ln w="12700" cmpd="sng">
            <a:solidFill>
              <a:schemeClr val="tx1"/>
            </a:solidFill>
            <a:prstDash val="sysDot"/>
          </a:ln>
        </p:spPr>
        <p:txBody>
          <a:bodyPr wrap="square" lIns="72000" tIns="108000" rtlCol="0" anchor="t" anchorCtr="0">
            <a:noAutofit/>
          </a:bodyPr>
          <a:lstStyle/>
          <a:p>
            <a:pPr>
              <a:lnSpc>
                <a:spcPts val="1200"/>
              </a:lnSpc>
            </a:pPr>
            <a:endParaRPr kumimoji="1" lang="en-US" altLang="ja-JP" sz="1050" u="none"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endParaRPr kumimoji="1" lang="en-US" altLang="ja-JP" sz="1050" u="none"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endParaRPr kumimoji="1" lang="en-US" altLang="ja-JP" sz="1050" u="none"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endParaRPr kumimoji="1" lang="en-US" altLang="ja-JP" sz="1050" u="none" dirty="0" smtClean="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237" name="直線コネクタ 236"/>
          <p:cNvCxnSpPr/>
          <p:nvPr/>
        </p:nvCxnSpPr>
        <p:spPr bwMode="auto">
          <a:xfrm>
            <a:off x="8862003" y="1607612"/>
            <a:ext cx="0" cy="4968000"/>
          </a:xfrm>
          <a:prstGeom prst="line">
            <a:avLst/>
          </a:prstGeom>
          <a:solidFill>
            <a:schemeClr val="accent1"/>
          </a:solidFill>
          <a:ln w="22225" cap="flat" cmpd="sng" algn="ctr">
            <a:solidFill>
              <a:schemeClr val="tx1"/>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 name="Rectangle 2"/>
          <p:cNvSpPr txBox="1">
            <a:spLocks noChangeArrowheads="1"/>
          </p:cNvSpPr>
          <p:nvPr/>
        </p:nvSpPr>
        <p:spPr>
          <a:xfrm>
            <a:off x="3073492" y="8238"/>
            <a:ext cx="6469052" cy="468000"/>
          </a:xfrm>
          <a:prstGeom prst="rect">
            <a:avLst/>
          </a:prstGeom>
        </p:spPr>
        <p:txBody>
          <a:bodyPr vert="horz" lIns="36000" tIns="36000" rIns="36000" bIns="36000" rtlCol="0" anchor="ctr">
            <a:noAutofit/>
          </a:bodyPr>
          <a:lstStyle>
            <a:lvl1pPr algn="ctr" defTabSz="1280160" rtl="0" eaLnBrk="1" latinLnBrk="0" hangingPunct="1">
              <a:spcBef>
                <a:spcPct val="0"/>
              </a:spcBef>
              <a:buNone/>
              <a:defRPr kumimoji="1" sz="6200" kern="1200">
                <a:solidFill>
                  <a:schemeClr val="tx1"/>
                </a:solidFill>
                <a:latin typeface="+mj-lt"/>
                <a:ea typeface="+mj-ea"/>
                <a:cs typeface="+mj-cs"/>
              </a:defRPr>
            </a:lvl1pPr>
          </a:lstStyle>
          <a:p>
            <a:pPr>
              <a:spcBef>
                <a:spcPts val="0"/>
              </a:spcBef>
            </a:pPr>
            <a:r>
              <a:rPr lang="ja-JP" altLang="en-US" sz="2000" b="1" dirty="0" smtClean="0"/>
              <a:t>大阪発“地方分権改革”ビジョン</a:t>
            </a:r>
            <a:r>
              <a:rPr lang="en-US" altLang="ja-JP" sz="2000" b="1" dirty="0" smtClean="0"/>
              <a:t>【</a:t>
            </a:r>
            <a:r>
              <a:rPr lang="ja-JP" altLang="en-US" sz="2000" b="1" dirty="0" smtClean="0"/>
              <a:t>改訂版</a:t>
            </a:r>
            <a:r>
              <a:rPr lang="en-US" altLang="ja-JP" sz="2000" b="1" dirty="0" smtClean="0"/>
              <a:t>】</a:t>
            </a:r>
            <a:r>
              <a:rPr lang="ja-JP" altLang="en-US" sz="2000" b="1" dirty="0"/>
              <a:t>の</a:t>
            </a:r>
            <a:r>
              <a:rPr lang="ja-JP" altLang="en-US" sz="2000" b="1" dirty="0" smtClean="0"/>
              <a:t>概要　</a:t>
            </a:r>
            <a:r>
              <a:rPr lang="ja-JP" altLang="en-US" sz="1200" b="1" dirty="0" smtClean="0"/>
              <a:t>（</a:t>
            </a:r>
            <a:r>
              <a:rPr lang="en-US" altLang="ja-JP" sz="1200" b="1" dirty="0" smtClean="0"/>
              <a:t>1/2</a:t>
            </a:r>
            <a:r>
              <a:rPr lang="ja-JP" altLang="en-US" sz="1200" b="1" dirty="0" smtClean="0"/>
              <a:t>）</a:t>
            </a:r>
            <a:endParaRPr lang="ja-JP" altLang="en-US" sz="1200" b="1" u="sng" dirty="0"/>
          </a:p>
        </p:txBody>
      </p:sp>
      <p:sp>
        <p:nvSpPr>
          <p:cNvPr id="121" name="テキスト ボックス 120"/>
          <p:cNvSpPr txBox="1"/>
          <p:nvPr/>
        </p:nvSpPr>
        <p:spPr>
          <a:xfrm>
            <a:off x="6424544" y="659386"/>
            <a:ext cx="4397381" cy="243576"/>
          </a:xfrm>
          <a:prstGeom prst="rect">
            <a:avLst/>
          </a:prstGeom>
          <a:noFill/>
        </p:spPr>
        <p:txBody>
          <a:bodyPr wrap="square" tIns="0" rtlCol="0">
            <a:noAutofit/>
          </a:bodyPr>
          <a:lstStyle/>
          <a:p>
            <a:r>
              <a:rPr kumimoji="1" lang="en-US" altLang="ja-JP" sz="1400" u="none" dirty="0" smtClean="0">
                <a:latin typeface="HG創英角ｺﾞｼｯｸUB" panose="020B0909000000000000" pitchFamily="49" charset="-128"/>
                <a:ea typeface="HG創英角ｺﾞｼｯｸUB" panose="020B0909000000000000" pitchFamily="49" charset="-128"/>
              </a:rPr>
              <a:t>【</a:t>
            </a:r>
            <a:r>
              <a:rPr lang="ja-JP" altLang="en-US" sz="1400" dirty="0" smtClean="0">
                <a:latin typeface="HG創英角ｺﾞｼｯｸUB" panose="020B0909000000000000" pitchFamily="49" charset="-128"/>
                <a:ea typeface="HG創英角ｺﾞｼｯｸUB" panose="020B0909000000000000" pitchFamily="49" charset="-128"/>
              </a:rPr>
              <a:t>めざす姿と工程</a:t>
            </a:r>
            <a:r>
              <a:rPr kumimoji="1" lang="en-US" altLang="ja-JP" sz="1400" u="none" dirty="0" smtClean="0">
                <a:latin typeface="HG創英角ｺﾞｼｯｸUB" panose="020B0909000000000000" pitchFamily="49" charset="-128"/>
                <a:ea typeface="HG創英角ｺﾞｼｯｸUB" panose="020B0909000000000000" pitchFamily="49" charset="-128"/>
              </a:rPr>
              <a:t>】</a:t>
            </a:r>
          </a:p>
        </p:txBody>
      </p:sp>
      <p:sp>
        <p:nvSpPr>
          <p:cNvPr id="128" name="テキスト ボックス 127"/>
          <p:cNvSpPr txBox="1"/>
          <p:nvPr/>
        </p:nvSpPr>
        <p:spPr>
          <a:xfrm>
            <a:off x="6378654" y="7575587"/>
            <a:ext cx="2386145" cy="195504"/>
          </a:xfrm>
          <a:prstGeom prst="rect">
            <a:avLst/>
          </a:prstGeom>
          <a:noFill/>
        </p:spPr>
        <p:txBody>
          <a:bodyPr wrap="square" tIns="0" rtlCol="0">
            <a:noAutofit/>
          </a:bodyPr>
          <a:lstStyle/>
          <a:p>
            <a:r>
              <a:rPr kumimoji="1" lang="en-US" altLang="ja-JP" sz="1400" u="none" dirty="0" smtClean="0">
                <a:latin typeface="HG創英角ｺﾞｼｯｸUB" panose="020B0909000000000000" pitchFamily="49" charset="-128"/>
                <a:ea typeface="HG創英角ｺﾞｼｯｸUB" panose="020B0909000000000000" pitchFamily="49" charset="-128"/>
              </a:rPr>
              <a:t>【</a:t>
            </a:r>
            <a:r>
              <a:rPr lang="ja-JP" altLang="en-US" sz="1400" dirty="0" smtClean="0">
                <a:latin typeface="HG創英角ｺﾞｼｯｸUB" panose="020B0909000000000000" pitchFamily="49" charset="-128"/>
                <a:ea typeface="HG創英角ｺﾞｼｯｸUB" panose="020B0909000000000000" pitchFamily="49" charset="-128"/>
              </a:rPr>
              <a:t>戦略</a:t>
            </a:r>
            <a:r>
              <a:rPr lang="en-US" altLang="ja-JP" sz="1400" dirty="0" smtClean="0">
                <a:latin typeface="HG創英角ｺﾞｼｯｸUB" panose="020B0909000000000000" pitchFamily="49" charset="-128"/>
                <a:ea typeface="HG創英角ｺﾞｼｯｸUB" panose="020B0909000000000000" pitchFamily="49" charset="-128"/>
              </a:rPr>
              <a:t>】</a:t>
            </a:r>
            <a:endParaRPr kumimoji="1" lang="en-US" altLang="ja-JP" sz="1400" u="none" dirty="0" smtClean="0">
              <a:latin typeface="HG創英角ｺﾞｼｯｸUB" panose="020B0909000000000000" pitchFamily="49" charset="-128"/>
              <a:ea typeface="HG創英角ｺﾞｼｯｸUB" panose="020B0909000000000000" pitchFamily="49" charset="-128"/>
            </a:endParaRPr>
          </a:p>
        </p:txBody>
      </p:sp>
      <p:sp>
        <p:nvSpPr>
          <p:cNvPr id="145" name="Rectangle 2"/>
          <p:cNvSpPr txBox="1">
            <a:spLocks noChangeArrowheads="1"/>
          </p:cNvSpPr>
          <p:nvPr/>
        </p:nvSpPr>
        <p:spPr bwMode="auto">
          <a:xfrm>
            <a:off x="7098991" y="8463983"/>
            <a:ext cx="1311251" cy="2821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l" rtl="0" fontAlgn="base">
              <a:spcBef>
                <a:spcPct val="0"/>
              </a:spcBef>
              <a:spcAft>
                <a:spcPct val="0"/>
              </a:spcAft>
              <a:defRPr kumimoji="1" sz="4400">
                <a:solidFill>
                  <a:schemeClr val="tx1"/>
                </a:solidFill>
                <a:latin typeface="+mj-lt"/>
                <a:ea typeface="+mj-ea"/>
                <a:cs typeface="+mj-cs"/>
              </a:defRPr>
            </a:lvl1pPr>
            <a:lvl2pPr algn="l" rtl="0" fontAlgn="base">
              <a:spcBef>
                <a:spcPct val="0"/>
              </a:spcBef>
              <a:spcAft>
                <a:spcPct val="0"/>
              </a:spcAft>
              <a:defRPr kumimoji="1" sz="4400">
                <a:solidFill>
                  <a:schemeClr val="tx1"/>
                </a:solidFill>
                <a:latin typeface="Arial" charset="0"/>
                <a:ea typeface="ＭＳ Ｐゴシック" pitchFamily="50" charset="-128"/>
              </a:defRPr>
            </a:lvl2pPr>
            <a:lvl3pPr algn="l" rtl="0" fontAlgn="base">
              <a:spcBef>
                <a:spcPct val="0"/>
              </a:spcBef>
              <a:spcAft>
                <a:spcPct val="0"/>
              </a:spcAft>
              <a:defRPr kumimoji="1" sz="4400">
                <a:solidFill>
                  <a:schemeClr val="tx1"/>
                </a:solidFill>
                <a:latin typeface="Arial" charset="0"/>
                <a:ea typeface="ＭＳ Ｐゴシック" pitchFamily="50" charset="-128"/>
              </a:defRPr>
            </a:lvl3pPr>
            <a:lvl4pPr algn="l" rtl="0" fontAlgn="base">
              <a:spcBef>
                <a:spcPct val="0"/>
              </a:spcBef>
              <a:spcAft>
                <a:spcPct val="0"/>
              </a:spcAft>
              <a:defRPr kumimoji="1" sz="4400">
                <a:solidFill>
                  <a:schemeClr val="tx1"/>
                </a:solidFill>
                <a:latin typeface="Arial" charset="0"/>
                <a:ea typeface="ＭＳ Ｐゴシック" pitchFamily="50" charset="-128"/>
              </a:defRPr>
            </a:lvl4pPr>
            <a:lvl5pPr algn="l" rtl="0" fontAlgn="base">
              <a:spcBef>
                <a:spcPct val="0"/>
              </a:spcBef>
              <a:spcAft>
                <a:spcPct val="0"/>
              </a:spcAft>
              <a:defRPr kumimoji="1" sz="4400">
                <a:solidFill>
                  <a:schemeClr val="tx1"/>
                </a:solidFill>
                <a:latin typeface="Arial" charset="0"/>
                <a:ea typeface="ＭＳ Ｐゴシック" pitchFamily="50" charset="-128"/>
              </a:defRPr>
            </a:lvl5pPr>
            <a:lvl6pPr marL="457200" algn="l" rtl="0" fontAlgn="base">
              <a:spcBef>
                <a:spcPct val="0"/>
              </a:spcBef>
              <a:spcAft>
                <a:spcPct val="0"/>
              </a:spcAft>
              <a:defRPr kumimoji="1" sz="4400">
                <a:solidFill>
                  <a:schemeClr val="tx1"/>
                </a:solidFill>
                <a:latin typeface="Arial" charset="0"/>
                <a:ea typeface="ＭＳ Ｐゴシック" pitchFamily="50" charset="-128"/>
              </a:defRPr>
            </a:lvl6pPr>
            <a:lvl7pPr marL="914400" algn="l" rtl="0" fontAlgn="base">
              <a:spcBef>
                <a:spcPct val="0"/>
              </a:spcBef>
              <a:spcAft>
                <a:spcPct val="0"/>
              </a:spcAft>
              <a:defRPr kumimoji="1" sz="4400">
                <a:solidFill>
                  <a:schemeClr val="tx1"/>
                </a:solidFill>
                <a:latin typeface="Arial" charset="0"/>
                <a:ea typeface="ＭＳ Ｐゴシック" pitchFamily="50" charset="-128"/>
              </a:defRPr>
            </a:lvl7pPr>
            <a:lvl8pPr marL="1371600" algn="l" rtl="0" fontAlgn="base">
              <a:spcBef>
                <a:spcPct val="0"/>
              </a:spcBef>
              <a:spcAft>
                <a:spcPct val="0"/>
              </a:spcAft>
              <a:defRPr kumimoji="1" sz="4400">
                <a:solidFill>
                  <a:schemeClr val="tx1"/>
                </a:solidFill>
                <a:latin typeface="Arial" charset="0"/>
                <a:ea typeface="ＭＳ Ｐゴシック" pitchFamily="50" charset="-128"/>
              </a:defRPr>
            </a:lvl8pPr>
            <a:lvl9pPr marL="1828800" algn="l" rtl="0" fontAlgn="base">
              <a:spcBef>
                <a:spcPct val="0"/>
              </a:spcBef>
              <a:spcAft>
                <a:spcPct val="0"/>
              </a:spcAft>
              <a:defRPr kumimoji="1" sz="4400">
                <a:solidFill>
                  <a:schemeClr val="tx1"/>
                </a:solidFill>
                <a:latin typeface="Arial" charset="0"/>
                <a:ea typeface="ＭＳ Ｐゴシック" pitchFamily="50" charset="-128"/>
              </a:defRPr>
            </a:lvl9pPr>
          </a:lstStyle>
          <a:p>
            <a:pPr>
              <a:lnSpc>
                <a:spcPts val="1100"/>
              </a:lnSpc>
            </a:pPr>
            <a:r>
              <a:rPr lang="ja-JP" altLang="en-US" sz="1050" u="none" kern="0" dirty="0" smtClean="0">
                <a:solidFill>
                  <a:srgbClr val="000066"/>
                </a:solidFill>
                <a:latin typeface="Meiryo UI" panose="020B0604030504040204" pitchFamily="50" charset="-128"/>
                <a:ea typeface="Meiryo UI" panose="020B0604030504040204" pitchFamily="50" charset="-128"/>
                <a:cs typeface="Meiryo UI" panose="020B0604030504040204" pitchFamily="50" charset="-128"/>
              </a:rPr>
              <a:t>様々な議論、取組み</a:t>
            </a:r>
            <a:r>
              <a:rPr lang="ja-JP" altLang="en-US" sz="1050" kern="0" dirty="0">
                <a:solidFill>
                  <a:srgbClr val="000066"/>
                </a:solidFill>
                <a:latin typeface="Meiryo UI" panose="020B0604030504040204" pitchFamily="50" charset="-128"/>
                <a:ea typeface="Meiryo UI" panose="020B0604030504040204" pitchFamily="50" charset="-128"/>
                <a:cs typeface="Meiryo UI" panose="020B0604030504040204" pitchFamily="50" charset="-128"/>
              </a:rPr>
              <a:t>を</a:t>
            </a:r>
            <a:endParaRPr lang="en-US" altLang="ja-JP" sz="1050" u="none" kern="0" dirty="0" smtClean="0">
              <a:solidFill>
                <a:srgbClr val="000066"/>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lang="ja-JP" altLang="en-US" sz="1050" kern="0" dirty="0" smtClean="0">
                <a:solidFill>
                  <a:srgbClr val="000066"/>
                </a:solidFill>
                <a:latin typeface="Meiryo UI" panose="020B0604030504040204" pitchFamily="50" charset="-128"/>
                <a:ea typeface="Meiryo UI" panose="020B0604030504040204" pitchFamily="50" charset="-128"/>
                <a:cs typeface="Meiryo UI" panose="020B0604030504040204" pitchFamily="50" charset="-128"/>
              </a:rPr>
              <a:t>重層的に展開</a:t>
            </a:r>
            <a:endParaRPr lang="en-US" altLang="ja-JP" sz="1050" u="none" kern="0" dirty="0" smtClean="0">
              <a:solidFill>
                <a:srgbClr val="000066"/>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9" name="Rectangle 2"/>
          <p:cNvSpPr txBox="1">
            <a:spLocks noChangeArrowheads="1"/>
          </p:cNvSpPr>
          <p:nvPr/>
        </p:nvSpPr>
        <p:spPr bwMode="auto">
          <a:xfrm>
            <a:off x="8642436" y="8440446"/>
            <a:ext cx="1111231" cy="2821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l" rtl="0" fontAlgn="base">
              <a:spcBef>
                <a:spcPct val="0"/>
              </a:spcBef>
              <a:spcAft>
                <a:spcPct val="0"/>
              </a:spcAft>
              <a:defRPr kumimoji="1" sz="4400">
                <a:solidFill>
                  <a:schemeClr val="tx1"/>
                </a:solidFill>
                <a:latin typeface="+mj-lt"/>
                <a:ea typeface="+mj-ea"/>
                <a:cs typeface="+mj-cs"/>
              </a:defRPr>
            </a:lvl1pPr>
            <a:lvl2pPr algn="l" rtl="0" fontAlgn="base">
              <a:spcBef>
                <a:spcPct val="0"/>
              </a:spcBef>
              <a:spcAft>
                <a:spcPct val="0"/>
              </a:spcAft>
              <a:defRPr kumimoji="1" sz="4400">
                <a:solidFill>
                  <a:schemeClr val="tx1"/>
                </a:solidFill>
                <a:latin typeface="Arial" charset="0"/>
                <a:ea typeface="ＭＳ Ｐゴシック" pitchFamily="50" charset="-128"/>
              </a:defRPr>
            </a:lvl2pPr>
            <a:lvl3pPr algn="l" rtl="0" fontAlgn="base">
              <a:spcBef>
                <a:spcPct val="0"/>
              </a:spcBef>
              <a:spcAft>
                <a:spcPct val="0"/>
              </a:spcAft>
              <a:defRPr kumimoji="1" sz="4400">
                <a:solidFill>
                  <a:schemeClr val="tx1"/>
                </a:solidFill>
                <a:latin typeface="Arial" charset="0"/>
                <a:ea typeface="ＭＳ Ｐゴシック" pitchFamily="50" charset="-128"/>
              </a:defRPr>
            </a:lvl3pPr>
            <a:lvl4pPr algn="l" rtl="0" fontAlgn="base">
              <a:spcBef>
                <a:spcPct val="0"/>
              </a:spcBef>
              <a:spcAft>
                <a:spcPct val="0"/>
              </a:spcAft>
              <a:defRPr kumimoji="1" sz="4400">
                <a:solidFill>
                  <a:schemeClr val="tx1"/>
                </a:solidFill>
                <a:latin typeface="Arial" charset="0"/>
                <a:ea typeface="ＭＳ Ｐゴシック" pitchFamily="50" charset="-128"/>
              </a:defRPr>
            </a:lvl4pPr>
            <a:lvl5pPr algn="l" rtl="0" fontAlgn="base">
              <a:spcBef>
                <a:spcPct val="0"/>
              </a:spcBef>
              <a:spcAft>
                <a:spcPct val="0"/>
              </a:spcAft>
              <a:defRPr kumimoji="1" sz="4400">
                <a:solidFill>
                  <a:schemeClr val="tx1"/>
                </a:solidFill>
                <a:latin typeface="Arial" charset="0"/>
                <a:ea typeface="ＭＳ Ｐゴシック" pitchFamily="50" charset="-128"/>
              </a:defRPr>
            </a:lvl5pPr>
            <a:lvl6pPr marL="457200" algn="l" rtl="0" fontAlgn="base">
              <a:spcBef>
                <a:spcPct val="0"/>
              </a:spcBef>
              <a:spcAft>
                <a:spcPct val="0"/>
              </a:spcAft>
              <a:defRPr kumimoji="1" sz="4400">
                <a:solidFill>
                  <a:schemeClr val="tx1"/>
                </a:solidFill>
                <a:latin typeface="Arial" charset="0"/>
                <a:ea typeface="ＭＳ Ｐゴシック" pitchFamily="50" charset="-128"/>
              </a:defRPr>
            </a:lvl6pPr>
            <a:lvl7pPr marL="914400" algn="l" rtl="0" fontAlgn="base">
              <a:spcBef>
                <a:spcPct val="0"/>
              </a:spcBef>
              <a:spcAft>
                <a:spcPct val="0"/>
              </a:spcAft>
              <a:defRPr kumimoji="1" sz="4400">
                <a:solidFill>
                  <a:schemeClr val="tx1"/>
                </a:solidFill>
                <a:latin typeface="Arial" charset="0"/>
                <a:ea typeface="ＭＳ Ｐゴシック" pitchFamily="50" charset="-128"/>
              </a:defRPr>
            </a:lvl7pPr>
            <a:lvl8pPr marL="1371600" algn="l" rtl="0" fontAlgn="base">
              <a:spcBef>
                <a:spcPct val="0"/>
              </a:spcBef>
              <a:spcAft>
                <a:spcPct val="0"/>
              </a:spcAft>
              <a:defRPr kumimoji="1" sz="4400">
                <a:solidFill>
                  <a:schemeClr val="tx1"/>
                </a:solidFill>
                <a:latin typeface="Arial" charset="0"/>
                <a:ea typeface="ＭＳ Ｐゴシック" pitchFamily="50" charset="-128"/>
              </a:defRPr>
            </a:lvl8pPr>
            <a:lvl9pPr marL="1828800" algn="l" rtl="0" fontAlgn="base">
              <a:spcBef>
                <a:spcPct val="0"/>
              </a:spcBef>
              <a:spcAft>
                <a:spcPct val="0"/>
              </a:spcAft>
              <a:defRPr kumimoji="1" sz="4400">
                <a:solidFill>
                  <a:schemeClr val="tx1"/>
                </a:solidFill>
                <a:latin typeface="Arial" charset="0"/>
                <a:ea typeface="ＭＳ Ｐゴシック" pitchFamily="50" charset="-128"/>
              </a:defRPr>
            </a:lvl9pPr>
          </a:lstStyle>
          <a:p>
            <a:pPr algn="ctr">
              <a:lnSpc>
                <a:spcPts val="1100"/>
              </a:lnSpc>
            </a:pPr>
            <a:r>
              <a:rPr lang="ja-JP" altLang="en-US" sz="1050" u="none" kern="0" dirty="0" smtClean="0">
                <a:solidFill>
                  <a:srgbClr val="000066"/>
                </a:solidFill>
                <a:latin typeface="Meiryo UI" panose="020B0604030504040204" pitchFamily="50" charset="-128"/>
                <a:ea typeface="Meiryo UI" panose="020B0604030504040204" pitchFamily="50" charset="-128"/>
                <a:cs typeface="Meiryo UI" panose="020B0604030504040204" pitchFamily="50" charset="-128"/>
              </a:rPr>
              <a:t>政策面での</a:t>
            </a:r>
            <a:endParaRPr lang="en-US" altLang="ja-JP" sz="1050" u="none" kern="0" dirty="0" smtClean="0">
              <a:solidFill>
                <a:srgbClr val="000066"/>
              </a:solidFill>
              <a:latin typeface="Meiryo UI" panose="020B0604030504040204" pitchFamily="50" charset="-128"/>
              <a:ea typeface="Meiryo UI" panose="020B0604030504040204" pitchFamily="50" charset="-128"/>
              <a:cs typeface="Meiryo UI" panose="020B0604030504040204" pitchFamily="50" charset="-128"/>
            </a:endParaRPr>
          </a:p>
          <a:p>
            <a:pPr algn="ctr">
              <a:lnSpc>
                <a:spcPts val="1100"/>
              </a:lnSpc>
            </a:pPr>
            <a:r>
              <a:rPr lang="ja-JP" altLang="en-US" sz="1050" kern="0" dirty="0" smtClean="0">
                <a:solidFill>
                  <a:srgbClr val="000066"/>
                </a:solidFill>
                <a:latin typeface="Meiryo UI" panose="020B0604030504040204" pitchFamily="50" charset="-128"/>
                <a:ea typeface="Meiryo UI" panose="020B0604030504040204" pitchFamily="50" charset="-128"/>
                <a:cs typeface="Meiryo UI" panose="020B0604030504040204" pitchFamily="50" charset="-128"/>
              </a:rPr>
              <a:t>アプローチ強化</a:t>
            </a:r>
            <a:endParaRPr lang="en-US" altLang="ja-JP" sz="1050" u="none" kern="0" dirty="0" smtClean="0">
              <a:solidFill>
                <a:srgbClr val="000066"/>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1" name="Rectangle 2"/>
          <p:cNvSpPr txBox="1">
            <a:spLocks noChangeArrowheads="1"/>
          </p:cNvSpPr>
          <p:nvPr/>
        </p:nvSpPr>
        <p:spPr bwMode="auto">
          <a:xfrm>
            <a:off x="10894074" y="8418275"/>
            <a:ext cx="1469157" cy="1410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l" rtl="0" fontAlgn="base">
              <a:spcBef>
                <a:spcPct val="0"/>
              </a:spcBef>
              <a:spcAft>
                <a:spcPct val="0"/>
              </a:spcAft>
              <a:defRPr kumimoji="1" sz="4400">
                <a:solidFill>
                  <a:schemeClr val="tx1"/>
                </a:solidFill>
                <a:latin typeface="+mj-lt"/>
                <a:ea typeface="+mj-ea"/>
                <a:cs typeface="+mj-cs"/>
              </a:defRPr>
            </a:lvl1pPr>
            <a:lvl2pPr algn="l" rtl="0" fontAlgn="base">
              <a:spcBef>
                <a:spcPct val="0"/>
              </a:spcBef>
              <a:spcAft>
                <a:spcPct val="0"/>
              </a:spcAft>
              <a:defRPr kumimoji="1" sz="4400">
                <a:solidFill>
                  <a:schemeClr val="tx1"/>
                </a:solidFill>
                <a:latin typeface="Arial" charset="0"/>
                <a:ea typeface="ＭＳ Ｐゴシック" pitchFamily="50" charset="-128"/>
              </a:defRPr>
            </a:lvl2pPr>
            <a:lvl3pPr algn="l" rtl="0" fontAlgn="base">
              <a:spcBef>
                <a:spcPct val="0"/>
              </a:spcBef>
              <a:spcAft>
                <a:spcPct val="0"/>
              </a:spcAft>
              <a:defRPr kumimoji="1" sz="4400">
                <a:solidFill>
                  <a:schemeClr val="tx1"/>
                </a:solidFill>
                <a:latin typeface="Arial" charset="0"/>
                <a:ea typeface="ＭＳ Ｐゴシック" pitchFamily="50" charset="-128"/>
              </a:defRPr>
            </a:lvl3pPr>
            <a:lvl4pPr algn="l" rtl="0" fontAlgn="base">
              <a:spcBef>
                <a:spcPct val="0"/>
              </a:spcBef>
              <a:spcAft>
                <a:spcPct val="0"/>
              </a:spcAft>
              <a:defRPr kumimoji="1" sz="4400">
                <a:solidFill>
                  <a:schemeClr val="tx1"/>
                </a:solidFill>
                <a:latin typeface="Arial" charset="0"/>
                <a:ea typeface="ＭＳ Ｐゴシック" pitchFamily="50" charset="-128"/>
              </a:defRPr>
            </a:lvl4pPr>
            <a:lvl5pPr algn="l" rtl="0" fontAlgn="base">
              <a:spcBef>
                <a:spcPct val="0"/>
              </a:spcBef>
              <a:spcAft>
                <a:spcPct val="0"/>
              </a:spcAft>
              <a:defRPr kumimoji="1" sz="4400">
                <a:solidFill>
                  <a:schemeClr val="tx1"/>
                </a:solidFill>
                <a:latin typeface="Arial" charset="0"/>
                <a:ea typeface="ＭＳ Ｐゴシック" pitchFamily="50" charset="-128"/>
              </a:defRPr>
            </a:lvl5pPr>
            <a:lvl6pPr marL="457200" algn="l" rtl="0" fontAlgn="base">
              <a:spcBef>
                <a:spcPct val="0"/>
              </a:spcBef>
              <a:spcAft>
                <a:spcPct val="0"/>
              </a:spcAft>
              <a:defRPr kumimoji="1" sz="4400">
                <a:solidFill>
                  <a:schemeClr val="tx1"/>
                </a:solidFill>
                <a:latin typeface="Arial" charset="0"/>
                <a:ea typeface="ＭＳ Ｐゴシック" pitchFamily="50" charset="-128"/>
              </a:defRPr>
            </a:lvl6pPr>
            <a:lvl7pPr marL="914400" algn="l" rtl="0" fontAlgn="base">
              <a:spcBef>
                <a:spcPct val="0"/>
              </a:spcBef>
              <a:spcAft>
                <a:spcPct val="0"/>
              </a:spcAft>
              <a:defRPr kumimoji="1" sz="4400">
                <a:solidFill>
                  <a:schemeClr val="tx1"/>
                </a:solidFill>
                <a:latin typeface="Arial" charset="0"/>
                <a:ea typeface="ＭＳ Ｐゴシック" pitchFamily="50" charset="-128"/>
              </a:defRPr>
            </a:lvl7pPr>
            <a:lvl8pPr marL="1371600" algn="l" rtl="0" fontAlgn="base">
              <a:spcBef>
                <a:spcPct val="0"/>
              </a:spcBef>
              <a:spcAft>
                <a:spcPct val="0"/>
              </a:spcAft>
              <a:defRPr kumimoji="1" sz="4400">
                <a:solidFill>
                  <a:schemeClr val="tx1"/>
                </a:solidFill>
                <a:latin typeface="Arial" charset="0"/>
                <a:ea typeface="ＭＳ Ｐゴシック" pitchFamily="50" charset="-128"/>
              </a:defRPr>
            </a:lvl8pPr>
            <a:lvl9pPr marL="1828800" algn="l" rtl="0" fontAlgn="base">
              <a:spcBef>
                <a:spcPct val="0"/>
              </a:spcBef>
              <a:spcAft>
                <a:spcPct val="0"/>
              </a:spcAft>
              <a:defRPr kumimoji="1" sz="4400">
                <a:solidFill>
                  <a:schemeClr val="tx1"/>
                </a:solidFill>
                <a:latin typeface="Arial" charset="0"/>
                <a:ea typeface="ＭＳ Ｐゴシック" pitchFamily="50" charset="-128"/>
              </a:defRPr>
            </a:lvl9pPr>
          </a:lstStyle>
          <a:p>
            <a:pPr>
              <a:lnSpc>
                <a:spcPts val="1100"/>
              </a:lnSpc>
            </a:pPr>
            <a:r>
              <a:rPr lang="ja-JP" altLang="en-US" sz="1050" u="none" kern="0" dirty="0" smtClean="0">
                <a:solidFill>
                  <a:srgbClr val="000066"/>
                </a:solidFill>
                <a:latin typeface="Meiryo UI" panose="020B0604030504040204" pitchFamily="50" charset="-128"/>
                <a:ea typeface="Meiryo UI" panose="020B0604030504040204" pitchFamily="50" charset="-128"/>
                <a:cs typeface="Meiryo UI" panose="020B0604030504040204" pitchFamily="50" charset="-128"/>
              </a:rPr>
              <a:t>国を巻き込んだ</a:t>
            </a:r>
            <a:r>
              <a:rPr lang="ja-JP" altLang="en-US" sz="1050" kern="0" dirty="0" smtClean="0">
                <a:solidFill>
                  <a:srgbClr val="000066"/>
                </a:solidFill>
                <a:latin typeface="Meiryo UI" panose="020B0604030504040204" pitchFamily="50" charset="-128"/>
                <a:ea typeface="Meiryo UI" panose="020B0604030504040204" pitchFamily="50" charset="-128"/>
                <a:cs typeface="Meiryo UI" panose="020B0604030504040204" pitchFamily="50" charset="-128"/>
              </a:rPr>
              <a:t>議論へ</a:t>
            </a:r>
            <a:endParaRPr lang="en-US" altLang="ja-JP" sz="1050" u="none" kern="0" dirty="0" smtClean="0">
              <a:solidFill>
                <a:srgbClr val="000066"/>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2" name="右矢印 151"/>
          <p:cNvSpPr/>
          <p:nvPr/>
        </p:nvSpPr>
        <p:spPr>
          <a:xfrm>
            <a:off x="10180073" y="8304987"/>
            <a:ext cx="307311" cy="34955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100"/>
              </a:lnSpc>
            </a:pPr>
            <a:endParaRPr kumimoji="1" lang="ja-JP" altLang="en-US" sz="1050">
              <a:solidFill>
                <a:srgbClr val="000066"/>
              </a:solidFill>
            </a:endParaRPr>
          </a:p>
        </p:txBody>
      </p:sp>
      <p:sp>
        <p:nvSpPr>
          <p:cNvPr id="158" name="Rectangle 2"/>
          <p:cNvSpPr txBox="1">
            <a:spLocks noChangeArrowheads="1"/>
          </p:cNvSpPr>
          <p:nvPr/>
        </p:nvSpPr>
        <p:spPr bwMode="auto">
          <a:xfrm>
            <a:off x="7879614" y="7854171"/>
            <a:ext cx="1241298"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l" rtl="0" fontAlgn="base">
              <a:spcBef>
                <a:spcPct val="0"/>
              </a:spcBef>
              <a:spcAft>
                <a:spcPct val="0"/>
              </a:spcAft>
              <a:defRPr kumimoji="1" sz="4400">
                <a:solidFill>
                  <a:schemeClr val="tx1"/>
                </a:solidFill>
                <a:latin typeface="+mj-lt"/>
                <a:ea typeface="+mj-ea"/>
                <a:cs typeface="+mj-cs"/>
              </a:defRPr>
            </a:lvl1pPr>
            <a:lvl2pPr algn="l" rtl="0" fontAlgn="base">
              <a:spcBef>
                <a:spcPct val="0"/>
              </a:spcBef>
              <a:spcAft>
                <a:spcPct val="0"/>
              </a:spcAft>
              <a:defRPr kumimoji="1" sz="4400">
                <a:solidFill>
                  <a:schemeClr val="tx1"/>
                </a:solidFill>
                <a:latin typeface="Arial" charset="0"/>
                <a:ea typeface="ＭＳ Ｐゴシック" pitchFamily="50" charset="-128"/>
              </a:defRPr>
            </a:lvl2pPr>
            <a:lvl3pPr algn="l" rtl="0" fontAlgn="base">
              <a:spcBef>
                <a:spcPct val="0"/>
              </a:spcBef>
              <a:spcAft>
                <a:spcPct val="0"/>
              </a:spcAft>
              <a:defRPr kumimoji="1" sz="4400">
                <a:solidFill>
                  <a:schemeClr val="tx1"/>
                </a:solidFill>
                <a:latin typeface="Arial" charset="0"/>
                <a:ea typeface="ＭＳ Ｐゴシック" pitchFamily="50" charset="-128"/>
              </a:defRPr>
            </a:lvl3pPr>
            <a:lvl4pPr algn="l" rtl="0" fontAlgn="base">
              <a:spcBef>
                <a:spcPct val="0"/>
              </a:spcBef>
              <a:spcAft>
                <a:spcPct val="0"/>
              </a:spcAft>
              <a:defRPr kumimoji="1" sz="4400">
                <a:solidFill>
                  <a:schemeClr val="tx1"/>
                </a:solidFill>
                <a:latin typeface="Arial" charset="0"/>
                <a:ea typeface="ＭＳ Ｐゴシック" pitchFamily="50" charset="-128"/>
              </a:defRPr>
            </a:lvl4pPr>
            <a:lvl5pPr algn="l" rtl="0" fontAlgn="base">
              <a:spcBef>
                <a:spcPct val="0"/>
              </a:spcBef>
              <a:spcAft>
                <a:spcPct val="0"/>
              </a:spcAft>
              <a:defRPr kumimoji="1" sz="4400">
                <a:solidFill>
                  <a:schemeClr val="tx1"/>
                </a:solidFill>
                <a:latin typeface="Arial" charset="0"/>
                <a:ea typeface="ＭＳ Ｐゴシック" pitchFamily="50" charset="-128"/>
              </a:defRPr>
            </a:lvl5pPr>
            <a:lvl6pPr marL="457200" algn="l" rtl="0" fontAlgn="base">
              <a:spcBef>
                <a:spcPct val="0"/>
              </a:spcBef>
              <a:spcAft>
                <a:spcPct val="0"/>
              </a:spcAft>
              <a:defRPr kumimoji="1" sz="4400">
                <a:solidFill>
                  <a:schemeClr val="tx1"/>
                </a:solidFill>
                <a:latin typeface="Arial" charset="0"/>
                <a:ea typeface="ＭＳ Ｐゴシック" pitchFamily="50" charset="-128"/>
              </a:defRPr>
            </a:lvl6pPr>
            <a:lvl7pPr marL="914400" algn="l" rtl="0" fontAlgn="base">
              <a:spcBef>
                <a:spcPct val="0"/>
              </a:spcBef>
              <a:spcAft>
                <a:spcPct val="0"/>
              </a:spcAft>
              <a:defRPr kumimoji="1" sz="4400">
                <a:solidFill>
                  <a:schemeClr val="tx1"/>
                </a:solidFill>
                <a:latin typeface="Arial" charset="0"/>
                <a:ea typeface="ＭＳ Ｐゴシック" pitchFamily="50" charset="-128"/>
              </a:defRPr>
            </a:lvl7pPr>
            <a:lvl8pPr marL="1371600" algn="l" rtl="0" fontAlgn="base">
              <a:spcBef>
                <a:spcPct val="0"/>
              </a:spcBef>
              <a:spcAft>
                <a:spcPct val="0"/>
              </a:spcAft>
              <a:defRPr kumimoji="1" sz="4400">
                <a:solidFill>
                  <a:schemeClr val="tx1"/>
                </a:solidFill>
                <a:latin typeface="Arial" charset="0"/>
                <a:ea typeface="ＭＳ Ｐゴシック" pitchFamily="50" charset="-128"/>
              </a:defRPr>
            </a:lvl8pPr>
            <a:lvl9pPr marL="1828800" algn="l" rtl="0" fontAlgn="base">
              <a:spcBef>
                <a:spcPct val="0"/>
              </a:spcBef>
              <a:spcAft>
                <a:spcPct val="0"/>
              </a:spcAft>
              <a:defRPr kumimoji="1" sz="4400">
                <a:solidFill>
                  <a:schemeClr val="tx1"/>
                </a:solidFill>
                <a:latin typeface="Arial" charset="0"/>
                <a:ea typeface="ＭＳ Ｐゴシック" pitchFamily="50" charset="-128"/>
              </a:defRPr>
            </a:lvl9pPr>
          </a:lstStyle>
          <a:p>
            <a:pPr eaLnBrk="1" hangingPunct="1">
              <a:lnSpc>
                <a:spcPts val="1200"/>
              </a:lnSpc>
            </a:pPr>
            <a:r>
              <a:rPr lang="ja-JP" altLang="en-US" sz="1200" u="sng" kern="0" dirty="0" smtClean="0">
                <a:latin typeface="HG創英角ｺﾞｼｯｸUB" panose="020B0909000000000000" pitchFamily="49" charset="-128"/>
                <a:ea typeface="HG創英角ｺﾞｼｯｸUB" panose="020B0909000000000000" pitchFamily="49" charset="-128"/>
                <a:cs typeface="Meiryo UI" panose="020B0604030504040204" pitchFamily="50" charset="-128"/>
              </a:rPr>
              <a:t>自ら考え、実践</a:t>
            </a:r>
            <a:endParaRPr lang="en-US" altLang="ja-JP" sz="1200" u="sng" kern="0" dirty="0" smtClean="0">
              <a:latin typeface="HG創英角ｺﾞｼｯｸUB" panose="020B0909000000000000" pitchFamily="49" charset="-128"/>
              <a:ea typeface="HG創英角ｺﾞｼｯｸUB" panose="020B0909000000000000" pitchFamily="49" charset="-128"/>
              <a:cs typeface="Meiryo UI" panose="020B0604030504040204" pitchFamily="50" charset="-128"/>
            </a:endParaRPr>
          </a:p>
        </p:txBody>
      </p:sp>
      <p:sp>
        <p:nvSpPr>
          <p:cNvPr id="159" name="Rectangle 2"/>
          <p:cNvSpPr txBox="1">
            <a:spLocks noChangeArrowheads="1"/>
          </p:cNvSpPr>
          <p:nvPr/>
        </p:nvSpPr>
        <p:spPr bwMode="auto">
          <a:xfrm>
            <a:off x="11047724" y="7857725"/>
            <a:ext cx="963188"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l" rtl="0" fontAlgn="base">
              <a:spcBef>
                <a:spcPct val="0"/>
              </a:spcBef>
              <a:spcAft>
                <a:spcPct val="0"/>
              </a:spcAft>
              <a:defRPr kumimoji="1" sz="4400">
                <a:solidFill>
                  <a:schemeClr val="tx1"/>
                </a:solidFill>
                <a:latin typeface="+mj-lt"/>
                <a:ea typeface="+mj-ea"/>
                <a:cs typeface="+mj-cs"/>
              </a:defRPr>
            </a:lvl1pPr>
            <a:lvl2pPr algn="l" rtl="0" fontAlgn="base">
              <a:spcBef>
                <a:spcPct val="0"/>
              </a:spcBef>
              <a:spcAft>
                <a:spcPct val="0"/>
              </a:spcAft>
              <a:defRPr kumimoji="1" sz="4400">
                <a:solidFill>
                  <a:schemeClr val="tx1"/>
                </a:solidFill>
                <a:latin typeface="Arial" charset="0"/>
                <a:ea typeface="ＭＳ Ｐゴシック" pitchFamily="50" charset="-128"/>
              </a:defRPr>
            </a:lvl2pPr>
            <a:lvl3pPr algn="l" rtl="0" fontAlgn="base">
              <a:spcBef>
                <a:spcPct val="0"/>
              </a:spcBef>
              <a:spcAft>
                <a:spcPct val="0"/>
              </a:spcAft>
              <a:defRPr kumimoji="1" sz="4400">
                <a:solidFill>
                  <a:schemeClr val="tx1"/>
                </a:solidFill>
                <a:latin typeface="Arial" charset="0"/>
                <a:ea typeface="ＭＳ Ｐゴシック" pitchFamily="50" charset="-128"/>
              </a:defRPr>
            </a:lvl3pPr>
            <a:lvl4pPr algn="l" rtl="0" fontAlgn="base">
              <a:spcBef>
                <a:spcPct val="0"/>
              </a:spcBef>
              <a:spcAft>
                <a:spcPct val="0"/>
              </a:spcAft>
              <a:defRPr kumimoji="1" sz="4400">
                <a:solidFill>
                  <a:schemeClr val="tx1"/>
                </a:solidFill>
                <a:latin typeface="Arial" charset="0"/>
                <a:ea typeface="ＭＳ Ｐゴシック" pitchFamily="50" charset="-128"/>
              </a:defRPr>
            </a:lvl4pPr>
            <a:lvl5pPr algn="l" rtl="0" fontAlgn="base">
              <a:spcBef>
                <a:spcPct val="0"/>
              </a:spcBef>
              <a:spcAft>
                <a:spcPct val="0"/>
              </a:spcAft>
              <a:defRPr kumimoji="1" sz="4400">
                <a:solidFill>
                  <a:schemeClr val="tx1"/>
                </a:solidFill>
                <a:latin typeface="Arial" charset="0"/>
                <a:ea typeface="ＭＳ Ｐゴシック" pitchFamily="50" charset="-128"/>
              </a:defRPr>
            </a:lvl5pPr>
            <a:lvl6pPr marL="457200" algn="l" rtl="0" fontAlgn="base">
              <a:spcBef>
                <a:spcPct val="0"/>
              </a:spcBef>
              <a:spcAft>
                <a:spcPct val="0"/>
              </a:spcAft>
              <a:defRPr kumimoji="1" sz="4400">
                <a:solidFill>
                  <a:schemeClr val="tx1"/>
                </a:solidFill>
                <a:latin typeface="Arial" charset="0"/>
                <a:ea typeface="ＭＳ Ｐゴシック" pitchFamily="50" charset="-128"/>
              </a:defRPr>
            </a:lvl6pPr>
            <a:lvl7pPr marL="914400" algn="l" rtl="0" fontAlgn="base">
              <a:spcBef>
                <a:spcPct val="0"/>
              </a:spcBef>
              <a:spcAft>
                <a:spcPct val="0"/>
              </a:spcAft>
              <a:defRPr kumimoji="1" sz="4400">
                <a:solidFill>
                  <a:schemeClr val="tx1"/>
                </a:solidFill>
                <a:latin typeface="Arial" charset="0"/>
                <a:ea typeface="ＭＳ Ｐゴシック" pitchFamily="50" charset="-128"/>
              </a:defRPr>
            </a:lvl7pPr>
            <a:lvl8pPr marL="1371600" algn="l" rtl="0" fontAlgn="base">
              <a:spcBef>
                <a:spcPct val="0"/>
              </a:spcBef>
              <a:spcAft>
                <a:spcPct val="0"/>
              </a:spcAft>
              <a:defRPr kumimoji="1" sz="4400">
                <a:solidFill>
                  <a:schemeClr val="tx1"/>
                </a:solidFill>
                <a:latin typeface="Arial" charset="0"/>
                <a:ea typeface="ＭＳ Ｐゴシック" pitchFamily="50" charset="-128"/>
              </a:defRPr>
            </a:lvl8pPr>
            <a:lvl9pPr marL="1828800" algn="l" rtl="0" fontAlgn="base">
              <a:spcBef>
                <a:spcPct val="0"/>
              </a:spcBef>
              <a:spcAft>
                <a:spcPct val="0"/>
              </a:spcAft>
              <a:defRPr kumimoji="1" sz="4400">
                <a:solidFill>
                  <a:schemeClr val="tx1"/>
                </a:solidFill>
                <a:latin typeface="Arial" charset="0"/>
                <a:ea typeface="ＭＳ Ｐゴシック" pitchFamily="50" charset="-128"/>
              </a:defRPr>
            </a:lvl9pPr>
          </a:lstStyle>
          <a:p>
            <a:pPr eaLnBrk="1" hangingPunct="1">
              <a:lnSpc>
                <a:spcPts val="1200"/>
              </a:lnSpc>
            </a:pPr>
            <a:r>
              <a:rPr lang="ja-JP" altLang="en-US" sz="1200" u="sng" kern="0" dirty="0">
                <a:latin typeface="HG創英角ｺﾞｼｯｸUB" panose="020B0909000000000000" pitchFamily="49" charset="-128"/>
                <a:ea typeface="HG創英角ｺﾞｼｯｸUB" panose="020B0909000000000000" pitchFamily="49" charset="-128"/>
                <a:cs typeface="Meiryo UI" panose="020B0604030504040204" pitchFamily="50" charset="-128"/>
              </a:rPr>
              <a:t>国</a:t>
            </a:r>
            <a:r>
              <a:rPr lang="ja-JP" altLang="en-US" sz="1200" u="sng" kern="0" dirty="0" smtClean="0">
                <a:latin typeface="HG創英角ｺﾞｼｯｸUB" panose="020B0909000000000000" pitchFamily="49" charset="-128"/>
                <a:ea typeface="HG創英角ｺﾞｼｯｸUB" panose="020B0909000000000000" pitchFamily="49" charset="-128"/>
                <a:cs typeface="Meiryo UI" panose="020B0604030504040204" pitchFamily="50" charset="-128"/>
              </a:rPr>
              <a:t>を</a:t>
            </a:r>
            <a:r>
              <a:rPr lang="ja-JP" altLang="en-US" sz="1200" u="sng" kern="0" dirty="0">
                <a:latin typeface="HG創英角ｺﾞｼｯｸUB" panose="020B0909000000000000" pitchFamily="49" charset="-128"/>
                <a:ea typeface="HG創英角ｺﾞｼｯｸUB" panose="020B0909000000000000" pitchFamily="49" charset="-128"/>
                <a:cs typeface="Meiryo UI" panose="020B0604030504040204" pitchFamily="50" charset="-128"/>
              </a:rPr>
              <a:t>動かす</a:t>
            </a:r>
            <a:endParaRPr lang="en-US" altLang="ja-JP" sz="1200" u="sng" kern="0" dirty="0" smtClean="0">
              <a:latin typeface="HG創英角ｺﾞｼｯｸUB" panose="020B0909000000000000" pitchFamily="49" charset="-128"/>
              <a:ea typeface="HG創英角ｺﾞｼｯｸUB" panose="020B0909000000000000" pitchFamily="49" charset="-128"/>
              <a:cs typeface="Meiryo UI" panose="020B0604030504040204" pitchFamily="50" charset="-128"/>
            </a:endParaRPr>
          </a:p>
        </p:txBody>
      </p:sp>
      <p:sp>
        <p:nvSpPr>
          <p:cNvPr id="188" name="テキスト ボックス 187"/>
          <p:cNvSpPr txBox="1"/>
          <p:nvPr/>
        </p:nvSpPr>
        <p:spPr>
          <a:xfrm>
            <a:off x="6679590" y="1746659"/>
            <a:ext cx="138499" cy="1285017"/>
          </a:xfrm>
          <a:prstGeom prst="rect">
            <a:avLst/>
          </a:prstGeom>
          <a:noFill/>
        </p:spPr>
        <p:txBody>
          <a:bodyPr vert="eaVert" wrap="square" lIns="0" tIns="0" rIns="0" bIns="0" rtlCol="0" anchor="ctr" anchorCtr="0">
            <a:spAutoFit/>
          </a:bodyPr>
          <a:lstStyle/>
          <a:p>
            <a:pPr algn="ctr"/>
            <a:r>
              <a:rPr kumimoji="1" lang="ja-JP" altLang="en-US" sz="900" u="none" dirty="0">
                <a:latin typeface="HGS創英角ｺﾞｼｯｸUB" panose="020B0900000000000000" pitchFamily="50" charset="-128"/>
                <a:ea typeface="HGS創英角ｺﾞｼｯｸUB" panose="020B0900000000000000" pitchFamily="50" charset="-128"/>
              </a:rPr>
              <a:t>基礎自治</a:t>
            </a:r>
            <a:r>
              <a:rPr kumimoji="1" lang="ja-JP" altLang="en-US" sz="900" u="none" dirty="0" smtClean="0">
                <a:latin typeface="HGS創英角ｺﾞｼｯｸUB" panose="020B0900000000000000" pitchFamily="50" charset="-128"/>
                <a:ea typeface="HGS創英角ｺﾞｼｯｸUB" panose="020B0900000000000000" pitchFamily="50" charset="-128"/>
              </a:rPr>
              <a:t>機能の充実</a:t>
            </a:r>
            <a:endParaRPr kumimoji="1" lang="ja-JP" altLang="en-US" sz="900" u="none" dirty="0">
              <a:latin typeface="HGS創英角ｺﾞｼｯｸUB" panose="020B0900000000000000" pitchFamily="50" charset="-128"/>
              <a:ea typeface="HGS創英角ｺﾞｼｯｸUB" panose="020B0900000000000000" pitchFamily="50" charset="-128"/>
            </a:endParaRPr>
          </a:p>
        </p:txBody>
      </p:sp>
      <p:sp>
        <p:nvSpPr>
          <p:cNvPr id="190" name="角丸四角形 189"/>
          <p:cNvSpPr/>
          <p:nvPr/>
        </p:nvSpPr>
        <p:spPr bwMode="auto">
          <a:xfrm>
            <a:off x="6892117" y="1726628"/>
            <a:ext cx="1836000" cy="1044000"/>
          </a:xfrm>
          <a:prstGeom prst="roundRect">
            <a:avLst>
              <a:gd name="adj" fmla="val 5765"/>
            </a:avLst>
          </a:prstGeom>
          <a:solidFill>
            <a:schemeClr val="bg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i="0" u="sng" strike="noStrike" cap="none" normalizeH="0" baseline="0" dirty="0" smtClean="0">
              <a:ln>
                <a:noFill/>
              </a:ln>
              <a:solidFill>
                <a:schemeClr val="tx1"/>
              </a:solidFill>
              <a:effectLst/>
              <a:latin typeface="Arial" charset="0"/>
              <a:ea typeface="ＭＳ Ｐゴシック" pitchFamily="50" charset="-128"/>
            </a:endParaRPr>
          </a:p>
        </p:txBody>
      </p:sp>
      <p:sp>
        <p:nvSpPr>
          <p:cNvPr id="191" name="Rectangle 2"/>
          <p:cNvSpPr txBox="1">
            <a:spLocks noChangeArrowheads="1"/>
          </p:cNvSpPr>
          <p:nvPr/>
        </p:nvSpPr>
        <p:spPr bwMode="auto">
          <a:xfrm>
            <a:off x="6926561" y="1795935"/>
            <a:ext cx="1827312" cy="1923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kumimoji="1" sz="4400">
                <a:solidFill>
                  <a:schemeClr val="tx1"/>
                </a:solidFill>
                <a:latin typeface="+mj-lt"/>
                <a:ea typeface="+mj-ea"/>
                <a:cs typeface="+mj-cs"/>
              </a:defRPr>
            </a:lvl1pPr>
            <a:lvl2pPr algn="l" rtl="0" fontAlgn="base">
              <a:spcBef>
                <a:spcPct val="0"/>
              </a:spcBef>
              <a:spcAft>
                <a:spcPct val="0"/>
              </a:spcAft>
              <a:defRPr kumimoji="1" sz="4400">
                <a:solidFill>
                  <a:schemeClr val="tx1"/>
                </a:solidFill>
                <a:latin typeface="Arial" charset="0"/>
                <a:ea typeface="ＭＳ Ｐゴシック" pitchFamily="50" charset="-128"/>
              </a:defRPr>
            </a:lvl2pPr>
            <a:lvl3pPr algn="l" rtl="0" fontAlgn="base">
              <a:spcBef>
                <a:spcPct val="0"/>
              </a:spcBef>
              <a:spcAft>
                <a:spcPct val="0"/>
              </a:spcAft>
              <a:defRPr kumimoji="1" sz="4400">
                <a:solidFill>
                  <a:schemeClr val="tx1"/>
                </a:solidFill>
                <a:latin typeface="Arial" charset="0"/>
                <a:ea typeface="ＭＳ Ｐゴシック" pitchFamily="50" charset="-128"/>
              </a:defRPr>
            </a:lvl3pPr>
            <a:lvl4pPr algn="l" rtl="0" fontAlgn="base">
              <a:spcBef>
                <a:spcPct val="0"/>
              </a:spcBef>
              <a:spcAft>
                <a:spcPct val="0"/>
              </a:spcAft>
              <a:defRPr kumimoji="1" sz="4400">
                <a:solidFill>
                  <a:schemeClr val="tx1"/>
                </a:solidFill>
                <a:latin typeface="Arial" charset="0"/>
                <a:ea typeface="ＭＳ Ｐゴシック" pitchFamily="50" charset="-128"/>
              </a:defRPr>
            </a:lvl4pPr>
            <a:lvl5pPr algn="l" rtl="0" fontAlgn="base">
              <a:spcBef>
                <a:spcPct val="0"/>
              </a:spcBef>
              <a:spcAft>
                <a:spcPct val="0"/>
              </a:spcAft>
              <a:defRPr kumimoji="1" sz="4400">
                <a:solidFill>
                  <a:schemeClr val="tx1"/>
                </a:solidFill>
                <a:latin typeface="Arial" charset="0"/>
                <a:ea typeface="ＭＳ Ｐゴシック" pitchFamily="50" charset="-128"/>
              </a:defRPr>
            </a:lvl5pPr>
            <a:lvl6pPr marL="457200" algn="l" rtl="0" fontAlgn="base">
              <a:spcBef>
                <a:spcPct val="0"/>
              </a:spcBef>
              <a:spcAft>
                <a:spcPct val="0"/>
              </a:spcAft>
              <a:defRPr kumimoji="1" sz="4400">
                <a:solidFill>
                  <a:schemeClr val="tx1"/>
                </a:solidFill>
                <a:latin typeface="Arial" charset="0"/>
                <a:ea typeface="ＭＳ Ｐゴシック" pitchFamily="50" charset="-128"/>
              </a:defRPr>
            </a:lvl6pPr>
            <a:lvl7pPr marL="914400" algn="l" rtl="0" fontAlgn="base">
              <a:spcBef>
                <a:spcPct val="0"/>
              </a:spcBef>
              <a:spcAft>
                <a:spcPct val="0"/>
              </a:spcAft>
              <a:defRPr kumimoji="1" sz="4400">
                <a:solidFill>
                  <a:schemeClr val="tx1"/>
                </a:solidFill>
                <a:latin typeface="Arial" charset="0"/>
                <a:ea typeface="ＭＳ Ｐゴシック" pitchFamily="50" charset="-128"/>
              </a:defRPr>
            </a:lvl7pPr>
            <a:lvl8pPr marL="1371600" algn="l" rtl="0" fontAlgn="base">
              <a:spcBef>
                <a:spcPct val="0"/>
              </a:spcBef>
              <a:spcAft>
                <a:spcPct val="0"/>
              </a:spcAft>
              <a:defRPr kumimoji="1" sz="4400">
                <a:solidFill>
                  <a:schemeClr val="tx1"/>
                </a:solidFill>
                <a:latin typeface="Arial" charset="0"/>
                <a:ea typeface="ＭＳ Ｐゴシック" pitchFamily="50" charset="-128"/>
              </a:defRPr>
            </a:lvl8pPr>
            <a:lvl9pPr marL="1828800" algn="l" rtl="0" fontAlgn="base">
              <a:spcBef>
                <a:spcPct val="0"/>
              </a:spcBef>
              <a:spcAft>
                <a:spcPct val="0"/>
              </a:spcAft>
              <a:defRPr kumimoji="1" sz="4400">
                <a:solidFill>
                  <a:schemeClr val="tx1"/>
                </a:solidFill>
                <a:latin typeface="Arial" charset="0"/>
                <a:ea typeface="ＭＳ Ｐゴシック" pitchFamily="50" charset="-128"/>
              </a:defRPr>
            </a:lvl9pPr>
          </a:lstStyle>
          <a:p>
            <a:pPr>
              <a:lnSpc>
                <a:spcPts val="1500"/>
              </a:lnSpc>
              <a:spcBef>
                <a:spcPts val="0"/>
              </a:spcBef>
            </a:pPr>
            <a:r>
              <a:rPr lang="ja-JP" altLang="en-US" sz="900" u="none" dirty="0" smtClean="0">
                <a:latin typeface="ＭＳ Ｐゴシック" panose="020B0600070205080204" pitchFamily="50" charset="-128"/>
                <a:ea typeface="ＭＳ Ｐゴシック" panose="020B0600070205080204" pitchFamily="50" charset="-128"/>
                <a:cs typeface="Meiryo UI" panose="020B0604030504040204" pitchFamily="50" charset="-128"/>
              </a:rPr>
              <a:t>◆ </a:t>
            </a:r>
            <a:r>
              <a:rPr lang="ja-JP" altLang="en-US" sz="900" u="none" dirty="0">
                <a:latin typeface="ＭＳ Ｐゴシック" panose="020B0600070205080204" pitchFamily="50" charset="-128"/>
                <a:ea typeface="ＭＳ Ｐゴシック" panose="020B0600070205080204" pitchFamily="50" charset="-128"/>
                <a:cs typeface="Meiryo UI" panose="020B0604030504040204" pitchFamily="50" charset="-128"/>
              </a:rPr>
              <a:t>新た</a:t>
            </a:r>
            <a:r>
              <a:rPr lang="ja-JP" altLang="en-US" sz="900" u="none" dirty="0" smtClean="0">
                <a:latin typeface="ＭＳ Ｐゴシック" panose="020B0600070205080204" pitchFamily="50" charset="-128"/>
                <a:ea typeface="ＭＳ Ｐゴシック" panose="020B0600070205080204" pitchFamily="50" charset="-128"/>
                <a:cs typeface="Meiryo UI" panose="020B0604030504040204" pitchFamily="50" charset="-128"/>
              </a:rPr>
              <a:t>な連携を促す協議の場づくり</a:t>
            </a:r>
            <a:endParaRPr lang="en-US" altLang="ja-JP" sz="900" u="none"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
        <p:nvSpPr>
          <p:cNvPr id="192" name="Rectangle 2"/>
          <p:cNvSpPr txBox="1">
            <a:spLocks noChangeArrowheads="1"/>
          </p:cNvSpPr>
          <p:nvPr/>
        </p:nvSpPr>
        <p:spPr bwMode="auto">
          <a:xfrm>
            <a:off x="6929132" y="2071786"/>
            <a:ext cx="1699755" cy="2821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kumimoji="1" sz="4400">
                <a:solidFill>
                  <a:schemeClr val="tx1"/>
                </a:solidFill>
                <a:latin typeface="+mj-lt"/>
                <a:ea typeface="+mj-ea"/>
                <a:cs typeface="+mj-cs"/>
              </a:defRPr>
            </a:lvl1pPr>
            <a:lvl2pPr algn="l" rtl="0" fontAlgn="base">
              <a:spcBef>
                <a:spcPct val="0"/>
              </a:spcBef>
              <a:spcAft>
                <a:spcPct val="0"/>
              </a:spcAft>
              <a:defRPr kumimoji="1" sz="4400">
                <a:solidFill>
                  <a:schemeClr val="tx1"/>
                </a:solidFill>
                <a:latin typeface="Arial" charset="0"/>
                <a:ea typeface="ＭＳ Ｐゴシック" pitchFamily="50" charset="-128"/>
              </a:defRPr>
            </a:lvl2pPr>
            <a:lvl3pPr algn="l" rtl="0" fontAlgn="base">
              <a:spcBef>
                <a:spcPct val="0"/>
              </a:spcBef>
              <a:spcAft>
                <a:spcPct val="0"/>
              </a:spcAft>
              <a:defRPr kumimoji="1" sz="4400">
                <a:solidFill>
                  <a:schemeClr val="tx1"/>
                </a:solidFill>
                <a:latin typeface="Arial" charset="0"/>
                <a:ea typeface="ＭＳ Ｐゴシック" pitchFamily="50" charset="-128"/>
              </a:defRPr>
            </a:lvl3pPr>
            <a:lvl4pPr algn="l" rtl="0" fontAlgn="base">
              <a:spcBef>
                <a:spcPct val="0"/>
              </a:spcBef>
              <a:spcAft>
                <a:spcPct val="0"/>
              </a:spcAft>
              <a:defRPr kumimoji="1" sz="4400">
                <a:solidFill>
                  <a:schemeClr val="tx1"/>
                </a:solidFill>
                <a:latin typeface="Arial" charset="0"/>
                <a:ea typeface="ＭＳ Ｐゴシック" pitchFamily="50" charset="-128"/>
              </a:defRPr>
            </a:lvl4pPr>
            <a:lvl5pPr algn="l" rtl="0" fontAlgn="base">
              <a:spcBef>
                <a:spcPct val="0"/>
              </a:spcBef>
              <a:spcAft>
                <a:spcPct val="0"/>
              </a:spcAft>
              <a:defRPr kumimoji="1" sz="4400">
                <a:solidFill>
                  <a:schemeClr val="tx1"/>
                </a:solidFill>
                <a:latin typeface="Arial" charset="0"/>
                <a:ea typeface="ＭＳ Ｐゴシック" pitchFamily="50" charset="-128"/>
              </a:defRPr>
            </a:lvl5pPr>
            <a:lvl6pPr marL="457200" algn="l" rtl="0" fontAlgn="base">
              <a:spcBef>
                <a:spcPct val="0"/>
              </a:spcBef>
              <a:spcAft>
                <a:spcPct val="0"/>
              </a:spcAft>
              <a:defRPr kumimoji="1" sz="4400">
                <a:solidFill>
                  <a:schemeClr val="tx1"/>
                </a:solidFill>
                <a:latin typeface="Arial" charset="0"/>
                <a:ea typeface="ＭＳ Ｐゴシック" pitchFamily="50" charset="-128"/>
              </a:defRPr>
            </a:lvl6pPr>
            <a:lvl7pPr marL="914400" algn="l" rtl="0" fontAlgn="base">
              <a:spcBef>
                <a:spcPct val="0"/>
              </a:spcBef>
              <a:spcAft>
                <a:spcPct val="0"/>
              </a:spcAft>
              <a:defRPr kumimoji="1" sz="4400">
                <a:solidFill>
                  <a:schemeClr val="tx1"/>
                </a:solidFill>
                <a:latin typeface="Arial" charset="0"/>
                <a:ea typeface="ＭＳ Ｐゴシック" pitchFamily="50" charset="-128"/>
              </a:defRPr>
            </a:lvl7pPr>
            <a:lvl8pPr marL="1371600" algn="l" rtl="0" fontAlgn="base">
              <a:spcBef>
                <a:spcPct val="0"/>
              </a:spcBef>
              <a:spcAft>
                <a:spcPct val="0"/>
              </a:spcAft>
              <a:defRPr kumimoji="1" sz="4400">
                <a:solidFill>
                  <a:schemeClr val="tx1"/>
                </a:solidFill>
                <a:latin typeface="Arial" charset="0"/>
                <a:ea typeface="ＭＳ Ｐゴシック" pitchFamily="50" charset="-128"/>
              </a:defRPr>
            </a:lvl8pPr>
            <a:lvl9pPr marL="1828800" algn="l" rtl="0" fontAlgn="base">
              <a:spcBef>
                <a:spcPct val="0"/>
              </a:spcBef>
              <a:spcAft>
                <a:spcPct val="0"/>
              </a:spcAft>
              <a:defRPr kumimoji="1" sz="4400">
                <a:solidFill>
                  <a:schemeClr val="tx1"/>
                </a:solidFill>
                <a:latin typeface="Arial" charset="0"/>
                <a:ea typeface="ＭＳ Ｐゴシック" pitchFamily="50" charset="-128"/>
              </a:defRPr>
            </a:lvl9pPr>
          </a:lstStyle>
          <a:p>
            <a:pPr>
              <a:lnSpc>
                <a:spcPts val="1100"/>
              </a:lnSpc>
              <a:spcBef>
                <a:spcPts val="0"/>
              </a:spcBef>
            </a:pPr>
            <a:r>
              <a:rPr lang="ja-JP" altLang="en-US" sz="900" u="none" dirty="0" smtClean="0">
                <a:latin typeface="ＭＳ Ｐゴシック" panose="020B0600070205080204" pitchFamily="50" charset="-128"/>
                <a:ea typeface="ＭＳ Ｐゴシック" panose="020B0600070205080204" pitchFamily="50" charset="-128"/>
                <a:cs typeface="Meiryo UI" panose="020B0604030504040204" pitchFamily="50" charset="-128"/>
              </a:rPr>
              <a:t>◆ 府内市町村の基礎自治機能の</a:t>
            </a:r>
            <a:endParaRPr lang="en-US" altLang="ja-JP" sz="900" u="none"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pPr>
              <a:lnSpc>
                <a:spcPts val="1100"/>
              </a:lnSpc>
              <a:spcBef>
                <a:spcPts val="0"/>
              </a:spcBef>
            </a:pPr>
            <a:r>
              <a:rPr lang="ja-JP" altLang="en-US" sz="900" u="none" dirty="0">
                <a:latin typeface="ＭＳ Ｐゴシック" panose="020B0600070205080204" pitchFamily="50" charset="-128"/>
                <a:ea typeface="ＭＳ Ｐゴシック" panose="020B0600070205080204" pitchFamily="50" charset="-128"/>
                <a:cs typeface="Meiryo UI" panose="020B0604030504040204" pitchFamily="50" charset="-128"/>
              </a:rPr>
              <a:t>　</a:t>
            </a:r>
            <a:r>
              <a:rPr lang="ja-JP" altLang="en-US" sz="900" u="none" dirty="0" smtClean="0">
                <a:latin typeface="ＭＳ Ｐゴシック" panose="020B0600070205080204" pitchFamily="50" charset="-128"/>
                <a:ea typeface="ＭＳ Ｐゴシック" panose="020B0600070205080204" pitchFamily="50" charset="-128"/>
                <a:cs typeface="Meiryo UI" panose="020B0604030504040204" pitchFamily="50" charset="-128"/>
              </a:rPr>
              <a:t>　検討・研究</a:t>
            </a:r>
            <a:r>
              <a:rPr lang="ja-JP" altLang="en-US" sz="900" u="none" dirty="0">
                <a:latin typeface="ＭＳ Ｐゴシック" panose="020B0600070205080204" pitchFamily="50" charset="-128"/>
                <a:ea typeface="ＭＳ Ｐゴシック" panose="020B0600070205080204" pitchFamily="50" charset="-128"/>
                <a:cs typeface="Meiryo UI" panose="020B0604030504040204" pitchFamily="50" charset="-128"/>
              </a:rPr>
              <a:t>、</a:t>
            </a:r>
            <a:r>
              <a:rPr lang="ja-JP" altLang="en-US" sz="900" u="none" dirty="0" smtClean="0">
                <a:latin typeface="ＭＳ Ｐゴシック" panose="020B0600070205080204" pitchFamily="50" charset="-128"/>
                <a:ea typeface="ＭＳ Ｐゴシック" panose="020B0600070205080204" pitchFamily="50" charset="-128"/>
                <a:cs typeface="Meiryo UI" panose="020B0604030504040204" pitchFamily="50" charset="-128"/>
              </a:rPr>
              <a:t>国への働きかけ</a:t>
            </a:r>
            <a:endParaRPr lang="en-US" altLang="ja-JP" sz="900" u="none"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
        <p:nvSpPr>
          <p:cNvPr id="193" name="Rectangle 2"/>
          <p:cNvSpPr txBox="1">
            <a:spLocks noChangeArrowheads="1"/>
          </p:cNvSpPr>
          <p:nvPr/>
        </p:nvSpPr>
        <p:spPr bwMode="auto">
          <a:xfrm>
            <a:off x="6927105" y="2394961"/>
            <a:ext cx="1700422"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kumimoji="1" sz="4400">
                <a:solidFill>
                  <a:schemeClr val="tx1"/>
                </a:solidFill>
                <a:latin typeface="+mj-lt"/>
                <a:ea typeface="+mj-ea"/>
                <a:cs typeface="+mj-cs"/>
              </a:defRPr>
            </a:lvl1pPr>
            <a:lvl2pPr algn="l" rtl="0" fontAlgn="base">
              <a:spcBef>
                <a:spcPct val="0"/>
              </a:spcBef>
              <a:spcAft>
                <a:spcPct val="0"/>
              </a:spcAft>
              <a:defRPr kumimoji="1" sz="4400">
                <a:solidFill>
                  <a:schemeClr val="tx1"/>
                </a:solidFill>
                <a:latin typeface="Arial" charset="0"/>
                <a:ea typeface="ＭＳ Ｐゴシック" pitchFamily="50" charset="-128"/>
              </a:defRPr>
            </a:lvl2pPr>
            <a:lvl3pPr algn="l" rtl="0" fontAlgn="base">
              <a:spcBef>
                <a:spcPct val="0"/>
              </a:spcBef>
              <a:spcAft>
                <a:spcPct val="0"/>
              </a:spcAft>
              <a:defRPr kumimoji="1" sz="4400">
                <a:solidFill>
                  <a:schemeClr val="tx1"/>
                </a:solidFill>
                <a:latin typeface="Arial" charset="0"/>
                <a:ea typeface="ＭＳ Ｐゴシック" pitchFamily="50" charset="-128"/>
              </a:defRPr>
            </a:lvl3pPr>
            <a:lvl4pPr algn="l" rtl="0" fontAlgn="base">
              <a:spcBef>
                <a:spcPct val="0"/>
              </a:spcBef>
              <a:spcAft>
                <a:spcPct val="0"/>
              </a:spcAft>
              <a:defRPr kumimoji="1" sz="4400">
                <a:solidFill>
                  <a:schemeClr val="tx1"/>
                </a:solidFill>
                <a:latin typeface="Arial" charset="0"/>
                <a:ea typeface="ＭＳ Ｐゴシック" pitchFamily="50" charset="-128"/>
              </a:defRPr>
            </a:lvl4pPr>
            <a:lvl5pPr algn="l" rtl="0" fontAlgn="base">
              <a:spcBef>
                <a:spcPct val="0"/>
              </a:spcBef>
              <a:spcAft>
                <a:spcPct val="0"/>
              </a:spcAft>
              <a:defRPr kumimoji="1" sz="4400">
                <a:solidFill>
                  <a:schemeClr val="tx1"/>
                </a:solidFill>
                <a:latin typeface="Arial" charset="0"/>
                <a:ea typeface="ＭＳ Ｐゴシック" pitchFamily="50" charset="-128"/>
              </a:defRPr>
            </a:lvl5pPr>
            <a:lvl6pPr marL="457200" algn="l" rtl="0" fontAlgn="base">
              <a:spcBef>
                <a:spcPct val="0"/>
              </a:spcBef>
              <a:spcAft>
                <a:spcPct val="0"/>
              </a:spcAft>
              <a:defRPr kumimoji="1" sz="4400">
                <a:solidFill>
                  <a:schemeClr val="tx1"/>
                </a:solidFill>
                <a:latin typeface="Arial" charset="0"/>
                <a:ea typeface="ＭＳ Ｐゴシック" pitchFamily="50" charset="-128"/>
              </a:defRPr>
            </a:lvl6pPr>
            <a:lvl7pPr marL="914400" algn="l" rtl="0" fontAlgn="base">
              <a:spcBef>
                <a:spcPct val="0"/>
              </a:spcBef>
              <a:spcAft>
                <a:spcPct val="0"/>
              </a:spcAft>
              <a:defRPr kumimoji="1" sz="4400">
                <a:solidFill>
                  <a:schemeClr val="tx1"/>
                </a:solidFill>
                <a:latin typeface="Arial" charset="0"/>
                <a:ea typeface="ＭＳ Ｐゴシック" pitchFamily="50" charset="-128"/>
              </a:defRPr>
            </a:lvl7pPr>
            <a:lvl8pPr marL="1371600" algn="l" rtl="0" fontAlgn="base">
              <a:spcBef>
                <a:spcPct val="0"/>
              </a:spcBef>
              <a:spcAft>
                <a:spcPct val="0"/>
              </a:spcAft>
              <a:defRPr kumimoji="1" sz="4400">
                <a:solidFill>
                  <a:schemeClr val="tx1"/>
                </a:solidFill>
                <a:latin typeface="Arial" charset="0"/>
                <a:ea typeface="ＭＳ Ｐゴシック" pitchFamily="50" charset="-128"/>
              </a:defRPr>
            </a:lvl8pPr>
            <a:lvl9pPr marL="1828800" algn="l" rtl="0" fontAlgn="base">
              <a:spcBef>
                <a:spcPct val="0"/>
              </a:spcBef>
              <a:spcAft>
                <a:spcPct val="0"/>
              </a:spcAft>
              <a:defRPr kumimoji="1" sz="4400">
                <a:solidFill>
                  <a:schemeClr val="tx1"/>
                </a:solidFill>
                <a:latin typeface="Arial" charset="0"/>
                <a:ea typeface="ＭＳ Ｐゴシック" pitchFamily="50" charset="-128"/>
              </a:defRPr>
            </a:lvl9pPr>
          </a:lstStyle>
          <a:p>
            <a:pPr>
              <a:lnSpc>
                <a:spcPts val="1200"/>
              </a:lnSpc>
              <a:spcBef>
                <a:spcPts val="0"/>
              </a:spcBef>
            </a:pPr>
            <a:r>
              <a:rPr lang="ja-JP" altLang="en-US" sz="900" u="none" dirty="0" smtClean="0">
                <a:latin typeface="ＭＳ Ｐゴシック" panose="020B0600070205080204" pitchFamily="50" charset="-128"/>
                <a:ea typeface="ＭＳ Ｐゴシック" panose="020B0600070205080204" pitchFamily="50" charset="-128"/>
                <a:cs typeface="Meiryo UI" panose="020B0604030504040204" pitchFamily="50" charset="-128"/>
              </a:rPr>
              <a:t>◆ 府からのインセンティブ強化</a:t>
            </a:r>
            <a:endParaRPr lang="en-US" altLang="ja-JP" sz="900" u="none"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pPr>
              <a:lnSpc>
                <a:spcPts val="1200"/>
              </a:lnSpc>
              <a:spcBef>
                <a:spcPts val="0"/>
              </a:spcBef>
            </a:pPr>
            <a:r>
              <a:rPr lang="ja-JP" altLang="en-US" sz="900" u="none" dirty="0">
                <a:latin typeface="ＭＳ Ｐゴシック" panose="020B0600070205080204" pitchFamily="50" charset="-128"/>
                <a:ea typeface="ＭＳ Ｐゴシック" panose="020B0600070205080204" pitchFamily="50" charset="-128"/>
                <a:cs typeface="Meiryo UI" panose="020B0604030504040204" pitchFamily="50" charset="-128"/>
              </a:rPr>
              <a:t>　</a:t>
            </a:r>
            <a:r>
              <a:rPr lang="ja-JP" altLang="en-US" sz="900" u="none" dirty="0" smtClean="0">
                <a:latin typeface="ＭＳ Ｐゴシック" panose="020B0600070205080204" pitchFamily="50" charset="-128"/>
                <a:ea typeface="ＭＳ Ｐゴシック" panose="020B0600070205080204" pitchFamily="50" charset="-128"/>
                <a:cs typeface="Meiryo UI" panose="020B0604030504040204" pitchFamily="50" charset="-128"/>
              </a:rPr>
              <a:t>　（成果基準の拡大）</a:t>
            </a:r>
            <a:endParaRPr lang="en-US" altLang="ja-JP" sz="900" u="none"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
        <p:nvSpPr>
          <p:cNvPr id="197" name="正方形/長方形 196"/>
          <p:cNvSpPr/>
          <p:nvPr/>
        </p:nvSpPr>
        <p:spPr bwMode="auto">
          <a:xfrm>
            <a:off x="8994819" y="1875600"/>
            <a:ext cx="1575322" cy="884438"/>
          </a:xfrm>
          <a:prstGeom prst="rect">
            <a:avLst/>
          </a:prstGeom>
          <a:solidFill>
            <a:schemeClr val="lt1"/>
          </a:solidFill>
          <a:ln w="31750"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0" i="0" u="sng" strike="noStrike" cap="none" normalizeH="0" baseline="0" dirty="0" smtClean="0">
              <a:ln>
                <a:noFill/>
              </a:ln>
              <a:solidFill>
                <a:schemeClr val="tx1"/>
              </a:solidFill>
              <a:effectLst/>
              <a:latin typeface="Arial" charset="0"/>
              <a:ea typeface="ＭＳ Ｐゴシック" pitchFamily="50" charset="-128"/>
            </a:endParaRPr>
          </a:p>
        </p:txBody>
      </p:sp>
      <p:sp>
        <p:nvSpPr>
          <p:cNvPr id="196" name="Rectangle 2"/>
          <p:cNvSpPr txBox="1">
            <a:spLocks noChangeArrowheads="1"/>
          </p:cNvSpPr>
          <p:nvPr/>
        </p:nvSpPr>
        <p:spPr bwMode="auto">
          <a:xfrm>
            <a:off x="9006718" y="1698184"/>
            <a:ext cx="1563423" cy="354832"/>
          </a:xfrm>
          <a:prstGeom prst="rect">
            <a:avLst/>
          </a:prstGeom>
          <a:ln/>
          <a:extLst/>
        </p:spPr>
        <p:style>
          <a:lnRef idx="0">
            <a:schemeClr val="accent5"/>
          </a:lnRef>
          <a:fillRef idx="3">
            <a:schemeClr val="accent5"/>
          </a:fillRef>
          <a:effectRef idx="3">
            <a:schemeClr val="accent5"/>
          </a:effectRef>
          <a:fontRef idx="minor">
            <a:schemeClr val="lt1"/>
          </a:fontRef>
        </p:style>
        <p:txBody>
          <a:bodyPr vert="horz" wrap="square" lIns="0" tIns="36000" rIns="0" bIns="36000" numCol="1" anchor="ctr" anchorCtr="0" compatLnSpc="1">
            <a:prstTxWarp prst="textNoShape">
              <a:avLst/>
            </a:prstTxWarp>
            <a:spAutoFit/>
          </a:bodyPr>
          <a:lstStyle>
            <a:lvl1pPr algn="l" rtl="0" fontAlgn="base">
              <a:spcBef>
                <a:spcPct val="0"/>
              </a:spcBef>
              <a:spcAft>
                <a:spcPct val="0"/>
              </a:spcAft>
              <a:defRPr kumimoji="1" sz="4400">
                <a:solidFill>
                  <a:schemeClr val="tx1"/>
                </a:solidFill>
                <a:latin typeface="+mj-lt"/>
                <a:ea typeface="+mj-ea"/>
                <a:cs typeface="+mj-cs"/>
              </a:defRPr>
            </a:lvl1pPr>
            <a:lvl2pPr algn="l" rtl="0" fontAlgn="base">
              <a:spcBef>
                <a:spcPct val="0"/>
              </a:spcBef>
              <a:spcAft>
                <a:spcPct val="0"/>
              </a:spcAft>
              <a:defRPr kumimoji="1" sz="4400">
                <a:solidFill>
                  <a:schemeClr val="tx1"/>
                </a:solidFill>
                <a:latin typeface="Arial" charset="0"/>
                <a:ea typeface="ＭＳ Ｐゴシック" pitchFamily="50" charset="-128"/>
              </a:defRPr>
            </a:lvl2pPr>
            <a:lvl3pPr algn="l" rtl="0" fontAlgn="base">
              <a:spcBef>
                <a:spcPct val="0"/>
              </a:spcBef>
              <a:spcAft>
                <a:spcPct val="0"/>
              </a:spcAft>
              <a:defRPr kumimoji="1" sz="4400">
                <a:solidFill>
                  <a:schemeClr val="tx1"/>
                </a:solidFill>
                <a:latin typeface="Arial" charset="0"/>
                <a:ea typeface="ＭＳ Ｐゴシック" pitchFamily="50" charset="-128"/>
              </a:defRPr>
            </a:lvl3pPr>
            <a:lvl4pPr algn="l" rtl="0" fontAlgn="base">
              <a:spcBef>
                <a:spcPct val="0"/>
              </a:spcBef>
              <a:spcAft>
                <a:spcPct val="0"/>
              </a:spcAft>
              <a:defRPr kumimoji="1" sz="4400">
                <a:solidFill>
                  <a:schemeClr val="tx1"/>
                </a:solidFill>
                <a:latin typeface="Arial" charset="0"/>
                <a:ea typeface="ＭＳ Ｐゴシック" pitchFamily="50" charset="-128"/>
              </a:defRPr>
            </a:lvl4pPr>
            <a:lvl5pPr algn="l" rtl="0" fontAlgn="base">
              <a:spcBef>
                <a:spcPct val="0"/>
              </a:spcBef>
              <a:spcAft>
                <a:spcPct val="0"/>
              </a:spcAft>
              <a:defRPr kumimoji="1" sz="4400">
                <a:solidFill>
                  <a:schemeClr val="tx1"/>
                </a:solidFill>
                <a:latin typeface="Arial" charset="0"/>
                <a:ea typeface="ＭＳ Ｐゴシック" pitchFamily="50" charset="-128"/>
              </a:defRPr>
            </a:lvl5pPr>
            <a:lvl6pPr marL="457200" algn="l" rtl="0" fontAlgn="base">
              <a:spcBef>
                <a:spcPct val="0"/>
              </a:spcBef>
              <a:spcAft>
                <a:spcPct val="0"/>
              </a:spcAft>
              <a:defRPr kumimoji="1" sz="4400">
                <a:solidFill>
                  <a:schemeClr val="tx1"/>
                </a:solidFill>
                <a:latin typeface="Arial" charset="0"/>
                <a:ea typeface="ＭＳ Ｐゴシック" pitchFamily="50" charset="-128"/>
              </a:defRPr>
            </a:lvl6pPr>
            <a:lvl7pPr marL="914400" algn="l" rtl="0" fontAlgn="base">
              <a:spcBef>
                <a:spcPct val="0"/>
              </a:spcBef>
              <a:spcAft>
                <a:spcPct val="0"/>
              </a:spcAft>
              <a:defRPr kumimoji="1" sz="4400">
                <a:solidFill>
                  <a:schemeClr val="tx1"/>
                </a:solidFill>
                <a:latin typeface="Arial" charset="0"/>
                <a:ea typeface="ＭＳ Ｐゴシック" pitchFamily="50" charset="-128"/>
              </a:defRPr>
            </a:lvl7pPr>
            <a:lvl8pPr marL="1371600" algn="l" rtl="0" fontAlgn="base">
              <a:spcBef>
                <a:spcPct val="0"/>
              </a:spcBef>
              <a:spcAft>
                <a:spcPct val="0"/>
              </a:spcAft>
              <a:defRPr kumimoji="1" sz="4400">
                <a:solidFill>
                  <a:schemeClr val="tx1"/>
                </a:solidFill>
                <a:latin typeface="Arial" charset="0"/>
                <a:ea typeface="ＭＳ Ｐゴシック" pitchFamily="50" charset="-128"/>
              </a:defRPr>
            </a:lvl8pPr>
            <a:lvl9pPr marL="1828800" algn="l" rtl="0" fontAlgn="base">
              <a:spcBef>
                <a:spcPct val="0"/>
              </a:spcBef>
              <a:spcAft>
                <a:spcPct val="0"/>
              </a:spcAft>
              <a:defRPr kumimoji="1" sz="4400">
                <a:solidFill>
                  <a:schemeClr val="tx1"/>
                </a:solidFill>
                <a:latin typeface="Arial" charset="0"/>
                <a:ea typeface="ＭＳ Ｐゴシック" pitchFamily="50" charset="-128"/>
              </a:defRPr>
            </a:lvl9pPr>
          </a:lstStyle>
          <a:p>
            <a:pPr algn="ctr">
              <a:lnSpc>
                <a:spcPts val="1100"/>
              </a:lnSpc>
              <a:spcBef>
                <a:spcPts val="0"/>
              </a:spcBef>
            </a:pPr>
            <a:r>
              <a:rPr lang="ja-JP" altLang="en-US" sz="1050" b="1" u="none" dirty="0" smtClean="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rPr>
              <a:t>中核市並みの基礎自治体</a:t>
            </a:r>
            <a:endParaRPr lang="en-US" altLang="ja-JP" sz="1050" b="1" u="none" dirty="0" smtClean="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pPr algn="ctr">
              <a:lnSpc>
                <a:spcPts val="1100"/>
              </a:lnSpc>
              <a:spcBef>
                <a:spcPts val="0"/>
              </a:spcBef>
            </a:pPr>
            <a:r>
              <a:rPr lang="ja-JP" altLang="en-US" sz="1050" b="1" u="none" dirty="0" smtClean="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rPr>
              <a:t>（市町村間連携含む）</a:t>
            </a:r>
            <a:endParaRPr lang="en-US" altLang="ja-JP" sz="1050" b="1" u="none" dirty="0" smtClean="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
        <p:nvSpPr>
          <p:cNvPr id="198" name="円/楕円 197"/>
          <p:cNvSpPr/>
          <p:nvPr/>
        </p:nvSpPr>
        <p:spPr bwMode="auto">
          <a:xfrm>
            <a:off x="9077299" y="2223378"/>
            <a:ext cx="536939" cy="396000"/>
          </a:xfrm>
          <a:prstGeom prst="ellipse">
            <a:avLst/>
          </a:prstGeom>
          <a:ln>
            <a:headEnd type="none" w="med" len="med"/>
            <a:tailEnd type="none" w="med" len="med"/>
          </a:ln>
          <a:extLst/>
        </p:spPr>
        <p:style>
          <a:lnRef idx="1">
            <a:schemeClr val="accent1"/>
          </a:lnRef>
          <a:fillRef idx="2">
            <a:schemeClr val="accent1"/>
          </a:fillRef>
          <a:effectRef idx="1">
            <a:schemeClr val="accent1"/>
          </a:effectRef>
          <a:fontRef idx="minor">
            <a:schemeClr val="dk1"/>
          </a:fontRef>
        </p:style>
        <p:txBody>
          <a:bodyPr vert="horz" wrap="square" lIns="0" tIns="0" rIns="0" bIns="0" numCol="1" rtlCol="0" anchor="ctr"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ja-JP" altLang="en-US" sz="800" b="1" i="0" u="none" strike="noStrike" cap="none" normalizeH="0" baseline="0" dirty="0" smtClean="0">
                <a:ln>
                  <a:noFill/>
                </a:ln>
                <a:solidFill>
                  <a:srgbClr val="000066"/>
                </a:solidFill>
                <a:effectLst/>
                <a:latin typeface="Meiryo UI" panose="020B0604030504040204" pitchFamily="50" charset="-128"/>
                <a:ea typeface="Meiryo UI" panose="020B0604030504040204" pitchFamily="50" charset="-128"/>
                <a:cs typeface="Meiryo UI" panose="020B0604030504040204" pitchFamily="50" charset="-128"/>
              </a:rPr>
              <a:t>中核市</a:t>
            </a:r>
          </a:p>
        </p:txBody>
      </p:sp>
      <p:sp>
        <p:nvSpPr>
          <p:cNvPr id="200" name="二等辺三角形 199"/>
          <p:cNvSpPr/>
          <p:nvPr/>
        </p:nvSpPr>
        <p:spPr bwMode="auto">
          <a:xfrm>
            <a:off x="9730817" y="2165610"/>
            <a:ext cx="614033" cy="427970"/>
          </a:xfrm>
          <a:prstGeom prst="triangle">
            <a:avLst/>
          </a:prstGeom>
          <a:no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800" b="0" i="0" u="sng" strike="noStrike" cap="none" normalizeH="0" baseline="0" dirty="0" smtClean="0">
              <a:ln>
                <a:noFill/>
              </a:ln>
              <a:solidFill>
                <a:schemeClr val="tx1"/>
              </a:solidFill>
              <a:effectLst/>
              <a:latin typeface="Arial" charset="0"/>
              <a:ea typeface="ＭＳ Ｐゴシック" pitchFamily="50" charset="-128"/>
            </a:endParaRPr>
          </a:p>
        </p:txBody>
      </p:sp>
      <p:sp>
        <p:nvSpPr>
          <p:cNvPr id="201" name="円/楕円 200"/>
          <p:cNvSpPr/>
          <p:nvPr/>
        </p:nvSpPr>
        <p:spPr bwMode="auto">
          <a:xfrm>
            <a:off x="9886636" y="2340586"/>
            <a:ext cx="425589" cy="178010"/>
          </a:xfrm>
          <a:prstGeom prst="ellipse">
            <a:avLst/>
          </a:prstGeom>
          <a:noFill/>
          <a:ln>
            <a:noFill/>
            <a:headEnd type="none" w="med" len="med"/>
            <a:tailEnd type="none" w="med" len="med"/>
          </a:ln>
          <a:effectLst/>
          <a:extLst/>
        </p:spPr>
        <p:style>
          <a:lnRef idx="1">
            <a:schemeClr val="accent1"/>
          </a:lnRef>
          <a:fillRef idx="2">
            <a:schemeClr val="accent1"/>
          </a:fillRef>
          <a:effectRef idx="1">
            <a:schemeClr val="accent1"/>
          </a:effectRef>
          <a:fontRef idx="minor">
            <a:schemeClr val="dk1"/>
          </a:fontRef>
        </p:style>
        <p:txBody>
          <a:bodyPr vert="horz" wrap="square" lIns="0" tIns="0" rIns="0" bIns="0" numCol="1" rtlCol="0" anchor="ctr" anchorCtr="0" compatLnSpc="1">
            <a:prstTxWarp prst="textNoShape">
              <a:avLst/>
            </a:prstTxWarp>
            <a:spAutoFit/>
          </a:bodyPr>
          <a:lstStyle/>
          <a:p>
            <a:pPr marL="0" marR="0" indent="0" algn="l" defTabSz="914400" rtl="0" eaLnBrk="0" fontAlgn="base" latinLnBrk="0" hangingPunct="0">
              <a:lnSpc>
                <a:spcPct val="100000"/>
              </a:lnSpc>
              <a:spcBef>
                <a:spcPct val="0"/>
              </a:spcBef>
              <a:spcAft>
                <a:spcPct val="0"/>
              </a:spcAft>
              <a:buClrTx/>
              <a:buSzTx/>
              <a:buFontTx/>
              <a:buNone/>
              <a:tabLst/>
            </a:pPr>
            <a:r>
              <a:rPr lang="ja-JP" altLang="en-US" sz="800" b="1" u="none" dirty="0">
                <a:solidFill>
                  <a:srgbClr val="000066"/>
                </a:solidFill>
                <a:latin typeface="Meiryo UI" panose="020B0604030504040204" pitchFamily="50" charset="-128"/>
                <a:ea typeface="Meiryo UI" panose="020B0604030504040204" pitchFamily="50" charset="-128"/>
                <a:cs typeface="Meiryo UI" panose="020B0604030504040204" pitchFamily="50" charset="-128"/>
              </a:rPr>
              <a:t>連携</a:t>
            </a:r>
            <a:endParaRPr kumimoji="0" lang="en-US" altLang="ja-JP" sz="800" b="1" i="0" u="none" strike="noStrike" cap="none" normalizeH="0" baseline="0" dirty="0" smtClean="0">
              <a:ln>
                <a:noFill/>
              </a:ln>
              <a:solidFill>
                <a:srgbClr val="000066"/>
              </a:solidFill>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202" name="円/楕円 201"/>
          <p:cNvSpPr/>
          <p:nvPr/>
        </p:nvSpPr>
        <p:spPr bwMode="auto">
          <a:xfrm>
            <a:off x="9834323" y="2079857"/>
            <a:ext cx="432000" cy="252000"/>
          </a:xfrm>
          <a:prstGeom prst="ellipse">
            <a:avLst/>
          </a:prstGeom>
          <a:ln>
            <a:headEnd type="none" w="med" len="med"/>
            <a:tailEnd type="none" w="med" len="med"/>
          </a:ln>
          <a:extLst/>
        </p:spPr>
        <p:style>
          <a:lnRef idx="1">
            <a:schemeClr val="accent1"/>
          </a:lnRef>
          <a:fillRef idx="2">
            <a:schemeClr val="accent1"/>
          </a:fillRef>
          <a:effectRef idx="1">
            <a:schemeClr val="accent1"/>
          </a:effectRef>
          <a:fontRef idx="minor">
            <a:schemeClr val="dk1"/>
          </a:fontRef>
        </p:style>
        <p:txBody>
          <a:bodyPr vert="horz" wrap="square" lIns="0" tIns="0" rIns="0" bIns="0" numCol="1" rtlCol="0" anchor="ctr"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ja-JP" altLang="en-US" sz="800" b="1" u="none" dirty="0">
                <a:solidFill>
                  <a:srgbClr val="000066"/>
                </a:solidFill>
                <a:latin typeface="Meiryo UI" panose="020B0604030504040204" pitchFamily="50" charset="-128"/>
                <a:ea typeface="Meiryo UI" panose="020B0604030504040204" pitchFamily="50" charset="-128"/>
                <a:cs typeface="Meiryo UI" panose="020B0604030504040204" pitchFamily="50" charset="-128"/>
              </a:rPr>
              <a:t>市町村</a:t>
            </a:r>
            <a:endParaRPr kumimoji="0" lang="ja-JP" altLang="en-US" sz="800" b="1" i="0" u="none" strike="noStrike" cap="none" normalizeH="0" baseline="0" dirty="0" smtClean="0">
              <a:ln>
                <a:noFill/>
              </a:ln>
              <a:solidFill>
                <a:srgbClr val="000066"/>
              </a:solidFill>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203" name="円/楕円 202"/>
          <p:cNvSpPr/>
          <p:nvPr/>
        </p:nvSpPr>
        <p:spPr bwMode="auto">
          <a:xfrm>
            <a:off x="9603100" y="2450057"/>
            <a:ext cx="432000" cy="252000"/>
          </a:xfrm>
          <a:prstGeom prst="ellipse">
            <a:avLst/>
          </a:prstGeom>
          <a:ln>
            <a:headEnd type="none" w="med" len="med"/>
            <a:tailEnd type="none" w="med" len="med"/>
          </a:ln>
          <a:extLst/>
        </p:spPr>
        <p:style>
          <a:lnRef idx="1">
            <a:schemeClr val="accent1"/>
          </a:lnRef>
          <a:fillRef idx="2">
            <a:schemeClr val="accent1"/>
          </a:fillRef>
          <a:effectRef idx="1">
            <a:schemeClr val="accent1"/>
          </a:effectRef>
          <a:fontRef idx="minor">
            <a:schemeClr val="dk1"/>
          </a:fontRef>
        </p:style>
        <p:txBody>
          <a:bodyPr vert="horz" wrap="square" lIns="0" tIns="0" rIns="0" bIns="0" numCol="1" rtlCol="0" anchor="ctr"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ja-JP" altLang="en-US" sz="800" b="1" u="none" dirty="0">
                <a:solidFill>
                  <a:srgbClr val="000066"/>
                </a:solidFill>
                <a:latin typeface="Meiryo UI" panose="020B0604030504040204" pitchFamily="50" charset="-128"/>
                <a:ea typeface="Meiryo UI" panose="020B0604030504040204" pitchFamily="50" charset="-128"/>
                <a:cs typeface="Meiryo UI" panose="020B0604030504040204" pitchFamily="50" charset="-128"/>
              </a:rPr>
              <a:t>市町村</a:t>
            </a:r>
            <a:endParaRPr kumimoji="0" lang="ja-JP" altLang="en-US" sz="800" b="1" i="0" u="none" strike="noStrike" cap="none" normalizeH="0" baseline="0" dirty="0" smtClean="0">
              <a:ln>
                <a:noFill/>
              </a:ln>
              <a:solidFill>
                <a:srgbClr val="000066"/>
              </a:solidFill>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204" name="円/楕円 203"/>
          <p:cNvSpPr/>
          <p:nvPr/>
        </p:nvSpPr>
        <p:spPr bwMode="auto">
          <a:xfrm>
            <a:off x="10069147" y="2458607"/>
            <a:ext cx="432000" cy="252000"/>
          </a:xfrm>
          <a:prstGeom prst="ellipse">
            <a:avLst/>
          </a:prstGeom>
          <a:ln>
            <a:headEnd type="none" w="med" len="med"/>
            <a:tailEnd type="none" w="med" len="med"/>
          </a:ln>
          <a:extLst/>
        </p:spPr>
        <p:style>
          <a:lnRef idx="1">
            <a:schemeClr val="accent1"/>
          </a:lnRef>
          <a:fillRef idx="2">
            <a:schemeClr val="accent1"/>
          </a:fillRef>
          <a:effectRef idx="1">
            <a:schemeClr val="accent1"/>
          </a:effectRef>
          <a:fontRef idx="minor">
            <a:schemeClr val="dk1"/>
          </a:fontRef>
        </p:style>
        <p:txBody>
          <a:bodyPr vert="horz" wrap="square" lIns="0" tIns="0" rIns="0" bIns="0" numCol="1" rtlCol="0" anchor="ctr"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ja-JP" altLang="en-US" sz="800" b="1" u="none" dirty="0">
                <a:solidFill>
                  <a:srgbClr val="000066"/>
                </a:solidFill>
                <a:latin typeface="Meiryo UI" panose="020B0604030504040204" pitchFamily="50" charset="-128"/>
                <a:ea typeface="Meiryo UI" panose="020B0604030504040204" pitchFamily="50" charset="-128"/>
                <a:cs typeface="Meiryo UI" panose="020B0604030504040204" pitchFamily="50" charset="-128"/>
              </a:rPr>
              <a:t>市町村</a:t>
            </a:r>
            <a:endParaRPr kumimoji="0" lang="ja-JP" altLang="en-US" sz="800" b="1" i="0" u="none" strike="noStrike" cap="none" normalizeH="0" baseline="0" dirty="0" smtClean="0">
              <a:ln>
                <a:noFill/>
              </a:ln>
              <a:solidFill>
                <a:srgbClr val="000066"/>
              </a:solidFill>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208" name="正方形/長方形 207"/>
          <p:cNvSpPr/>
          <p:nvPr/>
        </p:nvSpPr>
        <p:spPr bwMode="auto">
          <a:xfrm>
            <a:off x="6910117" y="2953115"/>
            <a:ext cx="1800000" cy="1368000"/>
          </a:xfrm>
          <a:prstGeom prst="rect">
            <a:avLst/>
          </a:prstGeom>
          <a:solidFill>
            <a:schemeClr val="bg1"/>
          </a:solidFill>
          <a:ln w="19050"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0" i="0" u="sng" strike="noStrike" cap="none" normalizeH="0" baseline="0" dirty="0" smtClean="0">
              <a:ln>
                <a:noFill/>
              </a:ln>
              <a:solidFill>
                <a:schemeClr val="tx1"/>
              </a:solidFill>
              <a:effectLst/>
              <a:latin typeface="Arial" charset="0"/>
              <a:ea typeface="ＭＳ Ｐゴシック" pitchFamily="50" charset="-128"/>
            </a:endParaRPr>
          </a:p>
        </p:txBody>
      </p:sp>
      <p:graphicFrame>
        <p:nvGraphicFramePr>
          <p:cNvPr id="209" name="表 208"/>
          <p:cNvGraphicFramePr>
            <a:graphicFrameLocks noGrp="1"/>
          </p:cNvGraphicFramePr>
          <p:nvPr>
            <p:extLst>
              <p:ext uri="{D42A27DB-BD31-4B8C-83A1-F6EECF244321}">
                <p14:modId xmlns:p14="http://schemas.microsoft.com/office/powerpoint/2010/main" val="2544322022"/>
              </p:ext>
            </p:extLst>
          </p:nvPr>
        </p:nvGraphicFramePr>
        <p:xfrm>
          <a:off x="6975925" y="3296824"/>
          <a:ext cx="1693796" cy="977002"/>
        </p:xfrm>
        <a:graphic>
          <a:graphicData uri="http://schemas.openxmlformats.org/drawingml/2006/table">
            <a:tbl>
              <a:tblPr firstRow="1" bandRow="1">
                <a:tableStyleId>{5940675A-B579-460E-94D1-54222C63F5DA}</a:tableStyleId>
              </a:tblPr>
              <a:tblGrid>
                <a:gridCol w="350140"/>
                <a:gridCol w="655911"/>
                <a:gridCol w="687745"/>
              </a:tblGrid>
              <a:tr h="108556">
                <a:tc>
                  <a:txBody>
                    <a:bodyPr/>
                    <a:lstStyle/>
                    <a:p>
                      <a:pPr>
                        <a:lnSpc>
                          <a:spcPts val="800"/>
                        </a:lnSpc>
                      </a:pPr>
                      <a:endParaRPr kumimoji="1" lang="ja-JP" altLang="en-US" sz="700" dirty="0">
                        <a:latin typeface="Meiryo UI" panose="020B0604030504040204" pitchFamily="50" charset="-128"/>
                        <a:ea typeface="Meiryo UI" panose="020B0604030504040204" pitchFamily="50" charset="-128"/>
                        <a:cs typeface="Meiryo UI" panose="020B0604030504040204" pitchFamily="50" charset="-128"/>
                      </a:endParaRPr>
                    </a:p>
                  </a:txBody>
                  <a:tcPr marL="36000" marR="0" marT="0" marB="0" anchor="ctr">
                    <a:noFill/>
                  </a:tcPr>
                </a:tc>
                <a:tc>
                  <a:txBody>
                    <a:bodyPr/>
                    <a:lstStyle/>
                    <a:p>
                      <a:pPr algn="ctr">
                        <a:lnSpc>
                          <a:spcPts val="800"/>
                        </a:lnSpc>
                      </a:pPr>
                      <a:r>
                        <a:rPr kumimoji="1" lang="ja-JP" altLang="en-US" sz="700" dirty="0" smtClean="0">
                          <a:latin typeface="Meiryo UI" panose="020B0604030504040204" pitchFamily="50" charset="-128"/>
                          <a:ea typeface="Meiryo UI" panose="020B0604030504040204" pitchFamily="50" charset="-128"/>
                          <a:cs typeface="Meiryo UI" panose="020B0604030504040204" pitchFamily="50" charset="-128"/>
                        </a:rPr>
                        <a:t>総合区</a:t>
                      </a:r>
                      <a:endParaRPr kumimoji="1" lang="ja-JP" altLang="en-US" sz="700" dirty="0">
                        <a:latin typeface="Meiryo UI" panose="020B0604030504040204" pitchFamily="50" charset="-128"/>
                        <a:ea typeface="Meiryo UI" panose="020B0604030504040204" pitchFamily="50" charset="-128"/>
                        <a:cs typeface="Meiryo UI" panose="020B0604030504040204" pitchFamily="50" charset="-128"/>
                      </a:endParaRPr>
                    </a:p>
                  </a:txBody>
                  <a:tcPr marL="36000" marR="0" marT="0" marB="0" anchor="ctr">
                    <a:noFill/>
                  </a:tcPr>
                </a:tc>
                <a:tc>
                  <a:txBody>
                    <a:bodyPr/>
                    <a:lstStyle/>
                    <a:p>
                      <a:pPr algn="ctr">
                        <a:lnSpc>
                          <a:spcPts val="800"/>
                        </a:lnSpc>
                      </a:pPr>
                      <a:r>
                        <a:rPr kumimoji="1" lang="ja-JP" altLang="en-US" sz="700" dirty="0" smtClean="0">
                          <a:latin typeface="Meiryo UI" panose="020B0604030504040204" pitchFamily="50" charset="-128"/>
                          <a:ea typeface="Meiryo UI" panose="020B0604030504040204" pitchFamily="50" charset="-128"/>
                          <a:cs typeface="Meiryo UI" panose="020B0604030504040204" pitchFamily="50" charset="-128"/>
                        </a:rPr>
                        <a:t>特別区</a:t>
                      </a:r>
                      <a:endParaRPr kumimoji="1" lang="ja-JP" altLang="en-US" sz="700" dirty="0">
                        <a:latin typeface="Meiryo UI" panose="020B0604030504040204" pitchFamily="50" charset="-128"/>
                        <a:ea typeface="Meiryo UI" panose="020B0604030504040204" pitchFamily="50" charset="-128"/>
                        <a:cs typeface="Meiryo UI" panose="020B0604030504040204" pitchFamily="50" charset="-128"/>
                      </a:endParaRPr>
                    </a:p>
                  </a:txBody>
                  <a:tcPr marL="36000" marR="0" marT="0" marB="0" anchor="ctr">
                    <a:noFill/>
                  </a:tcPr>
                </a:tc>
              </a:tr>
              <a:tr h="434223">
                <a:tc>
                  <a:txBody>
                    <a:bodyPr/>
                    <a:lstStyle/>
                    <a:p>
                      <a:pPr algn="ctr">
                        <a:lnSpc>
                          <a:spcPts val="800"/>
                        </a:lnSpc>
                      </a:pPr>
                      <a:r>
                        <a:rPr kumimoji="1" lang="ja-JP" altLang="en-US" sz="700" dirty="0" smtClean="0">
                          <a:latin typeface="Meiryo UI" panose="020B0604030504040204" pitchFamily="50" charset="-128"/>
                          <a:ea typeface="Meiryo UI" panose="020B0604030504040204" pitchFamily="50" charset="-128"/>
                          <a:cs typeface="Meiryo UI" panose="020B0604030504040204" pitchFamily="50" charset="-128"/>
                        </a:rPr>
                        <a:t>基礎自治機能</a:t>
                      </a:r>
                      <a:endParaRPr kumimoji="1" lang="ja-JP" altLang="en-US" sz="700" dirty="0">
                        <a:latin typeface="Meiryo UI" panose="020B0604030504040204" pitchFamily="50" charset="-128"/>
                        <a:ea typeface="Meiryo UI" panose="020B0604030504040204" pitchFamily="50" charset="-128"/>
                        <a:cs typeface="Meiryo UI" panose="020B0604030504040204" pitchFamily="50" charset="-128"/>
                      </a:endParaRPr>
                    </a:p>
                  </a:txBody>
                  <a:tcPr marL="36000" marR="0" marT="0" marB="0" anchor="ctr">
                    <a:noFill/>
                  </a:tcPr>
                </a:tc>
                <a:tc>
                  <a:txBody>
                    <a:bodyPr/>
                    <a:lstStyle/>
                    <a:p>
                      <a:pPr>
                        <a:lnSpc>
                          <a:spcPts val="700"/>
                        </a:lnSpc>
                      </a:pPr>
                      <a:r>
                        <a:rPr kumimoji="1" lang="ja-JP" altLang="en-US" sz="700" dirty="0" smtClean="0">
                          <a:latin typeface="Meiryo UI" panose="020B0604030504040204" pitchFamily="50" charset="-128"/>
                          <a:ea typeface="Meiryo UI" panose="020B0604030504040204" pitchFamily="50" charset="-128"/>
                          <a:cs typeface="Meiryo UI" panose="020B0604030504040204" pitchFamily="50" charset="-128"/>
                        </a:rPr>
                        <a:t>区長の権限強化（市全体に関することは市長マネジメント）</a:t>
                      </a:r>
                      <a:endParaRPr kumimoji="1" lang="ja-JP" altLang="en-US" sz="700" dirty="0">
                        <a:latin typeface="Meiryo UI" panose="020B0604030504040204" pitchFamily="50" charset="-128"/>
                        <a:ea typeface="Meiryo UI" panose="020B0604030504040204" pitchFamily="50" charset="-128"/>
                        <a:cs typeface="Meiryo UI" panose="020B0604030504040204" pitchFamily="50" charset="-128"/>
                      </a:endParaRPr>
                    </a:p>
                  </a:txBody>
                  <a:tcPr marL="36000" marR="0" marT="0" marB="0" anchor="ctr"/>
                </a:tc>
                <a:tc>
                  <a:txBody>
                    <a:bodyPr/>
                    <a:lstStyle/>
                    <a:p>
                      <a:pPr>
                        <a:lnSpc>
                          <a:spcPts val="700"/>
                        </a:lnSpc>
                      </a:pPr>
                      <a:r>
                        <a:rPr kumimoji="1" lang="ja-JP" altLang="en-US" sz="700" dirty="0" smtClean="0">
                          <a:latin typeface="Meiryo UI" panose="020B0604030504040204" pitchFamily="50" charset="-128"/>
                          <a:ea typeface="Meiryo UI" panose="020B0604030504040204" pitchFamily="50" charset="-128"/>
                          <a:cs typeface="Meiryo UI" panose="020B0604030504040204" pitchFamily="50" charset="-128"/>
                        </a:rPr>
                        <a:t>住民に選ばれた区長、区議会が住民に身近な行政を展開</a:t>
                      </a:r>
                      <a:endParaRPr kumimoji="1" lang="ja-JP" altLang="en-US" sz="700" dirty="0">
                        <a:latin typeface="Meiryo UI" panose="020B0604030504040204" pitchFamily="50" charset="-128"/>
                        <a:ea typeface="Meiryo UI" panose="020B0604030504040204" pitchFamily="50" charset="-128"/>
                        <a:cs typeface="Meiryo UI" panose="020B0604030504040204" pitchFamily="50" charset="-128"/>
                      </a:endParaRPr>
                    </a:p>
                  </a:txBody>
                  <a:tcPr marL="36000" marR="0" marT="0" marB="0" anchor="ctr"/>
                </a:tc>
              </a:tr>
              <a:tr h="434223">
                <a:tc>
                  <a:txBody>
                    <a:bodyPr/>
                    <a:lstStyle/>
                    <a:p>
                      <a:pPr algn="ctr">
                        <a:lnSpc>
                          <a:spcPts val="800"/>
                        </a:lnSpc>
                      </a:pPr>
                      <a:r>
                        <a:rPr kumimoji="1" lang="ja-JP" altLang="en-US" sz="700" dirty="0" smtClean="0">
                          <a:latin typeface="Meiryo UI" panose="020B0604030504040204" pitchFamily="50" charset="-128"/>
                          <a:ea typeface="Meiryo UI" panose="020B0604030504040204" pitchFamily="50" charset="-128"/>
                          <a:cs typeface="Meiryo UI" panose="020B0604030504040204" pitchFamily="50" charset="-128"/>
                        </a:rPr>
                        <a:t>広域</a:t>
                      </a:r>
                      <a:endParaRPr kumimoji="1" lang="en-US" altLang="ja-JP" sz="700" dirty="0" smtClean="0">
                        <a:latin typeface="Meiryo UI" panose="020B0604030504040204" pitchFamily="50" charset="-128"/>
                        <a:ea typeface="Meiryo UI" panose="020B0604030504040204" pitchFamily="50" charset="-128"/>
                        <a:cs typeface="Meiryo UI" panose="020B0604030504040204" pitchFamily="50" charset="-128"/>
                      </a:endParaRPr>
                    </a:p>
                    <a:p>
                      <a:pPr algn="ctr">
                        <a:lnSpc>
                          <a:spcPts val="800"/>
                        </a:lnSpc>
                      </a:pPr>
                      <a:r>
                        <a:rPr kumimoji="1" lang="ja-JP" altLang="en-US" sz="700" dirty="0" smtClean="0">
                          <a:latin typeface="Meiryo UI" panose="020B0604030504040204" pitchFamily="50" charset="-128"/>
                          <a:ea typeface="Meiryo UI" panose="020B0604030504040204" pitchFamily="50" charset="-128"/>
                          <a:cs typeface="Meiryo UI" panose="020B0604030504040204" pitchFamily="50" charset="-128"/>
                        </a:rPr>
                        <a:t>機能</a:t>
                      </a:r>
                      <a:endParaRPr kumimoji="1" lang="ja-JP" altLang="en-US" sz="700" dirty="0">
                        <a:latin typeface="Meiryo UI" panose="020B0604030504040204" pitchFamily="50" charset="-128"/>
                        <a:ea typeface="Meiryo UI" panose="020B0604030504040204" pitchFamily="50" charset="-128"/>
                        <a:cs typeface="Meiryo UI" panose="020B0604030504040204" pitchFamily="50" charset="-128"/>
                      </a:endParaRPr>
                    </a:p>
                  </a:txBody>
                  <a:tcPr marL="36000" marR="0" marT="0" marB="0" anchor="ctr">
                    <a:noFill/>
                  </a:tcPr>
                </a:tc>
                <a:tc>
                  <a:txBody>
                    <a:bodyPr/>
                    <a:lstStyle/>
                    <a:p>
                      <a:pPr>
                        <a:lnSpc>
                          <a:spcPts val="700"/>
                        </a:lnSpc>
                      </a:pPr>
                      <a:r>
                        <a:rPr kumimoji="1" lang="ja-JP" altLang="en-US" sz="700" dirty="0" smtClean="0">
                          <a:latin typeface="Meiryo UI" panose="020B0604030504040204" pitchFamily="50" charset="-128"/>
                          <a:ea typeface="Meiryo UI" panose="020B0604030504040204" pitchFamily="50" charset="-128"/>
                          <a:cs typeface="Meiryo UI" panose="020B0604030504040204" pitchFamily="50" charset="-128"/>
                        </a:rPr>
                        <a:t>大阪府と大阪市が指定都市都道府県調整会議で協議・調整</a:t>
                      </a:r>
                      <a:endParaRPr kumimoji="1" lang="ja-JP" altLang="en-US" sz="700" dirty="0">
                        <a:latin typeface="Meiryo UI" panose="020B0604030504040204" pitchFamily="50" charset="-128"/>
                        <a:ea typeface="Meiryo UI" panose="020B0604030504040204" pitchFamily="50" charset="-128"/>
                        <a:cs typeface="Meiryo UI" panose="020B0604030504040204" pitchFamily="50" charset="-128"/>
                      </a:endParaRPr>
                    </a:p>
                  </a:txBody>
                  <a:tcPr marL="36000" marR="0" marT="0" marB="0" anchor="ctr"/>
                </a:tc>
                <a:tc>
                  <a:txBody>
                    <a:bodyPr/>
                    <a:lstStyle/>
                    <a:p>
                      <a:pPr algn="ctr">
                        <a:lnSpc>
                          <a:spcPts val="700"/>
                        </a:lnSpc>
                      </a:pPr>
                      <a:r>
                        <a:rPr kumimoji="1" lang="ja-JP" altLang="en-US" sz="700" dirty="0" smtClean="0">
                          <a:latin typeface="Meiryo UI" panose="020B0604030504040204" pitchFamily="50" charset="-128"/>
                          <a:ea typeface="Meiryo UI" panose="020B0604030504040204" pitchFamily="50" charset="-128"/>
                          <a:cs typeface="Meiryo UI" panose="020B0604030504040204" pitchFamily="50" charset="-128"/>
                        </a:rPr>
                        <a:t>大阪府に</a:t>
                      </a:r>
                      <a:endParaRPr kumimoji="1" lang="en-US" altLang="ja-JP" sz="700" dirty="0" smtClean="0">
                        <a:latin typeface="Meiryo UI" panose="020B0604030504040204" pitchFamily="50" charset="-128"/>
                        <a:ea typeface="Meiryo UI" panose="020B0604030504040204" pitchFamily="50" charset="-128"/>
                        <a:cs typeface="Meiryo UI" panose="020B0604030504040204" pitchFamily="50" charset="-128"/>
                      </a:endParaRPr>
                    </a:p>
                    <a:p>
                      <a:pPr algn="ctr">
                        <a:lnSpc>
                          <a:spcPts val="700"/>
                        </a:lnSpc>
                      </a:pPr>
                      <a:r>
                        <a:rPr kumimoji="1" lang="ja-JP" altLang="en-US" sz="700" dirty="0" smtClean="0">
                          <a:latin typeface="Meiryo UI" panose="020B0604030504040204" pitchFamily="50" charset="-128"/>
                          <a:ea typeface="Meiryo UI" panose="020B0604030504040204" pitchFamily="50" charset="-128"/>
                          <a:cs typeface="Meiryo UI" panose="020B0604030504040204" pitchFamily="50" charset="-128"/>
                        </a:rPr>
                        <a:t>一元化</a:t>
                      </a:r>
                      <a:endParaRPr kumimoji="1" lang="ja-JP" altLang="en-US" sz="700" dirty="0">
                        <a:latin typeface="Meiryo UI" panose="020B0604030504040204" pitchFamily="50" charset="-128"/>
                        <a:ea typeface="Meiryo UI" panose="020B0604030504040204" pitchFamily="50" charset="-128"/>
                        <a:cs typeface="Meiryo UI" panose="020B0604030504040204" pitchFamily="50" charset="-128"/>
                      </a:endParaRPr>
                    </a:p>
                  </a:txBody>
                  <a:tcPr marL="36000" marR="0" marT="0" marB="0" anchor="ctr"/>
                </a:tc>
              </a:tr>
            </a:tbl>
          </a:graphicData>
        </a:graphic>
      </p:graphicFrame>
      <p:sp>
        <p:nvSpPr>
          <p:cNvPr id="210" name="Rectangle 2"/>
          <p:cNvSpPr txBox="1">
            <a:spLocks noChangeArrowheads="1"/>
          </p:cNvSpPr>
          <p:nvPr/>
        </p:nvSpPr>
        <p:spPr bwMode="auto">
          <a:xfrm>
            <a:off x="6999145" y="3011212"/>
            <a:ext cx="1551227" cy="2821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kumimoji="1" sz="4400">
                <a:solidFill>
                  <a:schemeClr val="tx1"/>
                </a:solidFill>
                <a:latin typeface="+mj-lt"/>
                <a:ea typeface="+mj-ea"/>
                <a:cs typeface="+mj-cs"/>
              </a:defRPr>
            </a:lvl1pPr>
            <a:lvl2pPr algn="l" rtl="0" fontAlgn="base">
              <a:spcBef>
                <a:spcPct val="0"/>
              </a:spcBef>
              <a:spcAft>
                <a:spcPct val="0"/>
              </a:spcAft>
              <a:defRPr kumimoji="1" sz="4400">
                <a:solidFill>
                  <a:schemeClr val="tx1"/>
                </a:solidFill>
                <a:latin typeface="Arial" charset="0"/>
                <a:ea typeface="ＭＳ Ｐゴシック" pitchFamily="50" charset="-128"/>
              </a:defRPr>
            </a:lvl2pPr>
            <a:lvl3pPr algn="l" rtl="0" fontAlgn="base">
              <a:spcBef>
                <a:spcPct val="0"/>
              </a:spcBef>
              <a:spcAft>
                <a:spcPct val="0"/>
              </a:spcAft>
              <a:defRPr kumimoji="1" sz="4400">
                <a:solidFill>
                  <a:schemeClr val="tx1"/>
                </a:solidFill>
                <a:latin typeface="Arial" charset="0"/>
                <a:ea typeface="ＭＳ Ｐゴシック" pitchFamily="50" charset="-128"/>
              </a:defRPr>
            </a:lvl3pPr>
            <a:lvl4pPr algn="l" rtl="0" fontAlgn="base">
              <a:spcBef>
                <a:spcPct val="0"/>
              </a:spcBef>
              <a:spcAft>
                <a:spcPct val="0"/>
              </a:spcAft>
              <a:defRPr kumimoji="1" sz="4400">
                <a:solidFill>
                  <a:schemeClr val="tx1"/>
                </a:solidFill>
                <a:latin typeface="Arial" charset="0"/>
                <a:ea typeface="ＭＳ Ｐゴシック" pitchFamily="50" charset="-128"/>
              </a:defRPr>
            </a:lvl4pPr>
            <a:lvl5pPr algn="l" rtl="0" fontAlgn="base">
              <a:spcBef>
                <a:spcPct val="0"/>
              </a:spcBef>
              <a:spcAft>
                <a:spcPct val="0"/>
              </a:spcAft>
              <a:defRPr kumimoji="1" sz="4400">
                <a:solidFill>
                  <a:schemeClr val="tx1"/>
                </a:solidFill>
                <a:latin typeface="Arial" charset="0"/>
                <a:ea typeface="ＭＳ Ｐゴシック" pitchFamily="50" charset="-128"/>
              </a:defRPr>
            </a:lvl5pPr>
            <a:lvl6pPr marL="457200" algn="l" rtl="0" fontAlgn="base">
              <a:spcBef>
                <a:spcPct val="0"/>
              </a:spcBef>
              <a:spcAft>
                <a:spcPct val="0"/>
              </a:spcAft>
              <a:defRPr kumimoji="1" sz="4400">
                <a:solidFill>
                  <a:schemeClr val="tx1"/>
                </a:solidFill>
                <a:latin typeface="Arial" charset="0"/>
                <a:ea typeface="ＭＳ Ｐゴシック" pitchFamily="50" charset="-128"/>
              </a:defRPr>
            </a:lvl6pPr>
            <a:lvl7pPr marL="914400" algn="l" rtl="0" fontAlgn="base">
              <a:spcBef>
                <a:spcPct val="0"/>
              </a:spcBef>
              <a:spcAft>
                <a:spcPct val="0"/>
              </a:spcAft>
              <a:defRPr kumimoji="1" sz="4400">
                <a:solidFill>
                  <a:schemeClr val="tx1"/>
                </a:solidFill>
                <a:latin typeface="Arial" charset="0"/>
                <a:ea typeface="ＭＳ Ｐゴシック" pitchFamily="50" charset="-128"/>
              </a:defRPr>
            </a:lvl7pPr>
            <a:lvl8pPr marL="1371600" algn="l" rtl="0" fontAlgn="base">
              <a:spcBef>
                <a:spcPct val="0"/>
              </a:spcBef>
              <a:spcAft>
                <a:spcPct val="0"/>
              </a:spcAft>
              <a:defRPr kumimoji="1" sz="4400">
                <a:solidFill>
                  <a:schemeClr val="tx1"/>
                </a:solidFill>
                <a:latin typeface="Arial" charset="0"/>
                <a:ea typeface="ＭＳ Ｐゴシック" pitchFamily="50" charset="-128"/>
              </a:defRPr>
            </a:lvl8pPr>
            <a:lvl9pPr marL="1828800" algn="l" rtl="0" fontAlgn="base">
              <a:spcBef>
                <a:spcPct val="0"/>
              </a:spcBef>
              <a:spcAft>
                <a:spcPct val="0"/>
              </a:spcAft>
              <a:defRPr kumimoji="1" sz="4400">
                <a:solidFill>
                  <a:schemeClr val="tx1"/>
                </a:solidFill>
                <a:latin typeface="Arial" charset="0"/>
                <a:ea typeface="ＭＳ Ｐゴシック" pitchFamily="50" charset="-128"/>
              </a:defRPr>
            </a:lvl9pPr>
          </a:lstStyle>
          <a:p>
            <a:pPr>
              <a:lnSpc>
                <a:spcPts val="1100"/>
              </a:lnSpc>
              <a:spcBef>
                <a:spcPts val="0"/>
              </a:spcBef>
            </a:pPr>
            <a:r>
              <a:rPr lang="ja-JP" altLang="en-US" sz="900" u="none" dirty="0" smtClean="0">
                <a:latin typeface="ＭＳ Ｐゴシック" panose="020B0600070205080204" pitchFamily="50" charset="-128"/>
                <a:ea typeface="ＭＳ Ｐゴシック" panose="020B0600070205080204" pitchFamily="50" charset="-128"/>
                <a:cs typeface="Meiryo UI" panose="020B0604030504040204" pitchFamily="50" charset="-128"/>
              </a:rPr>
              <a:t>◆ 政令指定都市・総合区制度と</a:t>
            </a:r>
            <a:endParaRPr lang="en-US" altLang="ja-JP" sz="900" u="none"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pPr>
              <a:lnSpc>
                <a:spcPts val="1100"/>
              </a:lnSpc>
              <a:spcBef>
                <a:spcPts val="0"/>
              </a:spcBef>
            </a:pPr>
            <a:r>
              <a:rPr lang="ja-JP" altLang="en-US" sz="900" dirty="0">
                <a:latin typeface="ＭＳ Ｐゴシック" panose="020B0600070205080204" pitchFamily="50" charset="-128"/>
                <a:ea typeface="ＭＳ Ｐゴシック" panose="020B0600070205080204" pitchFamily="50" charset="-128"/>
                <a:cs typeface="Meiryo UI" panose="020B0604030504040204" pitchFamily="50" charset="-128"/>
              </a:rPr>
              <a:t>　</a:t>
            </a:r>
            <a:r>
              <a:rPr lang="ja-JP" altLang="en-US" sz="900" dirty="0" smtClean="0">
                <a:latin typeface="ＭＳ Ｐゴシック" panose="020B0600070205080204" pitchFamily="50" charset="-128"/>
                <a:ea typeface="ＭＳ Ｐゴシック" panose="020B0600070205080204" pitchFamily="50" charset="-128"/>
                <a:cs typeface="Meiryo UI" panose="020B0604030504040204" pitchFamily="50" charset="-128"/>
              </a:rPr>
              <a:t>　</a:t>
            </a:r>
            <a:r>
              <a:rPr lang="ja-JP" altLang="en-US" sz="900" u="none" dirty="0" smtClean="0">
                <a:latin typeface="ＭＳ Ｐゴシック" panose="020B0600070205080204" pitchFamily="50" charset="-128"/>
                <a:ea typeface="ＭＳ Ｐゴシック" panose="020B0600070205080204" pitchFamily="50" charset="-128"/>
                <a:cs typeface="Meiryo UI" panose="020B0604030504040204" pitchFamily="50" charset="-128"/>
              </a:rPr>
              <a:t>特別区制度の</a:t>
            </a:r>
            <a:r>
              <a:rPr lang="ja-JP" altLang="en-US" sz="900" dirty="0" smtClean="0">
                <a:latin typeface="ＭＳ Ｐゴシック" panose="020B0600070205080204" pitchFamily="50" charset="-128"/>
                <a:ea typeface="ＭＳ Ｐゴシック" panose="020B0600070205080204" pitchFamily="50" charset="-128"/>
                <a:cs typeface="Meiryo UI" panose="020B0604030504040204" pitchFamily="50" charset="-128"/>
              </a:rPr>
              <a:t>検討・導入</a:t>
            </a:r>
            <a:endParaRPr lang="en-US" altLang="ja-JP" sz="900" u="none"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
        <p:nvSpPr>
          <p:cNvPr id="228" name="角丸四角形 227"/>
          <p:cNvSpPr/>
          <p:nvPr/>
        </p:nvSpPr>
        <p:spPr bwMode="auto">
          <a:xfrm>
            <a:off x="6899140" y="4503361"/>
            <a:ext cx="1836000" cy="2088000"/>
          </a:xfrm>
          <a:prstGeom prst="roundRect">
            <a:avLst>
              <a:gd name="adj" fmla="val 5765"/>
            </a:avLst>
          </a:prstGeom>
          <a:solidFill>
            <a:schemeClr val="bg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i="0" u="sng" strike="noStrike" cap="none" normalizeH="0" baseline="0" dirty="0" smtClean="0">
              <a:ln>
                <a:noFill/>
              </a:ln>
              <a:solidFill>
                <a:schemeClr val="tx1"/>
              </a:solidFill>
              <a:effectLst/>
              <a:latin typeface="Arial" charset="0"/>
              <a:ea typeface="ＭＳ Ｐゴシック" pitchFamily="50" charset="-128"/>
            </a:endParaRPr>
          </a:p>
        </p:txBody>
      </p:sp>
      <p:sp>
        <p:nvSpPr>
          <p:cNvPr id="229" name="Rectangle 2"/>
          <p:cNvSpPr txBox="1">
            <a:spLocks noChangeArrowheads="1"/>
          </p:cNvSpPr>
          <p:nvPr/>
        </p:nvSpPr>
        <p:spPr bwMode="auto">
          <a:xfrm>
            <a:off x="6960617" y="4583062"/>
            <a:ext cx="1760545" cy="4231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kumimoji="1" sz="4400">
                <a:solidFill>
                  <a:schemeClr val="tx1"/>
                </a:solidFill>
                <a:latin typeface="+mj-lt"/>
                <a:ea typeface="+mj-ea"/>
                <a:cs typeface="+mj-cs"/>
              </a:defRPr>
            </a:lvl1pPr>
            <a:lvl2pPr algn="l" rtl="0" fontAlgn="base">
              <a:spcBef>
                <a:spcPct val="0"/>
              </a:spcBef>
              <a:spcAft>
                <a:spcPct val="0"/>
              </a:spcAft>
              <a:defRPr kumimoji="1" sz="4400">
                <a:solidFill>
                  <a:schemeClr val="tx1"/>
                </a:solidFill>
                <a:latin typeface="Arial" charset="0"/>
                <a:ea typeface="ＭＳ Ｐゴシック" pitchFamily="50" charset="-128"/>
              </a:defRPr>
            </a:lvl2pPr>
            <a:lvl3pPr algn="l" rtl="0" fontAlgn="base">
              <a:spcBef>
                <a:spcPct val="0"/>
              </a:spcBef>
              <a:spcAft>
                <a:spcPct val="0"/>
              </a:spcAft>
              <a:defRPr kumimoji="1" sz="4400">
                <a:solidFill>
                  <a:schemeClr val="tx1"/>
                </a:solidFill>
                <a:latin typeface="Arial" charset="0"/>
                <a:ea typeface="ＭＳ Ｐゴシック" pitchFamily="50" charset="-128"/>
              </a:defRPr>
            </a:lvl3pPr>
            <a:lvl4pPr algn="l" rtl="0" fontAlgn="base">
              <a:spcBef>
                <a:spcPct val="0"/>
              </a:spcBef>
              <a:spcAft>
                <a:spcPct val="0"/>
              </a:spcAft>
              <a:defRPr kumimoji="1" sz="4400">
                <a:solidFill>
                  <a:schemeClr val="tx1"/>
                </a:solidFill>
                <a:latin typeface="Arial" charset="0"/>
                <a:ea typeface="ＭＳ Ｐゴシック" pitchFamily="50" charset="-128"/>
              </a:defRPr>
            </a:lvl4pPr>
            <a:lvl5pPr algn="l" rtl="0" fontAlgn="base">
              <a:spcBef>
                <a:spcPct val="0"/>
              </a:spcBef>
              <a:spcAft>
                <a:spcPct val="0"/>
              </a:spcAft>
              <a:defRPr kumimoji="1" sz="4400">
                <a:solidFill>
                  <a:schemeClr val="tx1"/>
                </a:solidFill>
                <a:latin typeface="Arial" charset="0"/>
                <a:ea typeface="ＭＳ Ｐゴシック" pitchFamily="50" charset="-128"/>
              </a:defRPr>
            </a:lvl5pPr>
            <a:lvl6pPr marL="457200" algn="l" rtl="0" fontAlgn="base">
              <a:spcBef>
                <a:spcPct val="0"/>
              </a:spcBef>
              <a:spcAft>
                <a:spcPct val="0"/>
              </a:spcAft>
              <a:defRPr kumimoji="1" sz="4400">
                <a:solidFill>
                  <a:schemeClr val="tx1"/>
                </a:solidFill>
                <a:latin typeface="Arial" charset="0"/>
                <a:ea typeface="ＭＳ Ｐゴシック" pitchFamily="50" charset="-128"/>
              </a:defRPr>
            </a:lvl6pPr>
            <a:lvl7pPr marL="914400" algn="l" rtl="0" fontAlgn="base">
              <a:spcBef>
                <a:spcPct val="0"/>
              </a:spcBef>
              <a:spcAft>
                <a:spcPct val="0"/>
              </a:spcAft>
              <a:defRPr kumimoji="1" sz="4400">
                <a:solidFill>
                  <a:schemeClr val="tx1"/>
                </a:solidFill>
                <a:latin typeface="Arial" charset="0"/>
                <a:ea typeface="ＭＳ Ｐゴシック" pitchFamily="50" charset="-128"/>
              </a:defRPr>
            </a:lvl7pPr>
            <a:lvl8pPr marL="1371600" algn="l" rtl="0" fontAlgn="base">
              <a:spcBef>
                <a:spcPct val="0"/>
              </a:spcBef>
              <a:spcAft>
                <a:spcPct val="0"/>
              </a:spcAft>
              <a:defRPr kumimoji="1" sz="4400">
                <a:solidFill>
                  <a:schemeClr val="tx1"/>
                </a:solidFill>
                <a:latin typeface="Arial" charset="0"/>
                <a:ea typeface="ＭＳ Ｐゴシック" pitchFamily="50" charset="-128"/>
              </a:defRPr>
            </a:lvl8pPr>
            <a:lvl9pPr marL="1828800" algn="l" rtl="0" fontAlgn="base">
              <a:spcBef>
                <a:spcPct val="0"/>
              </a:spcBef>
              <a:spcAft>
                <a:spcPct val="0"/>
              </a:spcAft>
              <a:defRPr kumimoji="1" sz="4400">
                <a:solidFill>
                  <a:schemeClr val="tx1"/>
                </a:solidFill>
                <a:latin typeface="Arial" charset="0"/>
                <a:ea typeface="ＭＳ Ｐゴシック" pitchFamily="50" charset="-128"/>
              </a:defRPr>
            </a:lvl9pPr>
          </a:lstStyle>
          <a:p>
            <a:pPr>
              <a:lnSpc>
                <a:spcPts val="1100"/>
              </a:lnSpc>
              <a:spcBef>
                <a:spcPts val="0"/>
              </a:spcBef>
            </a:pPr>
            <a:r>
              <a:rPr lang="ja-JP" altLang="en-US" sz="900" u="none" dirty="0" smtClean="0">
                <a:latin typeface="ＭＳ Ｐゴシック" panose="020B0600070205080204" pitchFamily="50" charset="-128"/>
                <a:ea typeface="ＭＳ Ｐゴシック" panose="020B0600070205080204" pitchFamily="50" charset="-128"/>
                <a:cs typeface="Meiryo UI" panose="020B0604030504040204" pitchFamily="50" charset="-128"/>
              </a:rPr>
              <a:t>◆ 大阪から見た関西における道州</a:t>
            </a:r>
            <a:endParaRPr lang="en-US" altLang="ja-JP" sz="900" u="none"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pPr>
              <a:lnSpc>
                <a:spcPts val="1100"/>
              </a:lnSpc>
              <a:spcBef>
                <a:spcPts val="0"/>
              </a:spcBef>
            </a:pPr>
            <a:r>
              <a:rPr lang="ja-JP" altLang="en-US" sz="900" dirty="0">
                <a:latin typeface="ＭＳ Ｐゴシック" panose="020B0600070205080204" pitchFamily="50" charset="-128"/>
                <a:ea typeface="ＭＳ Ｐゴシック" panose="020B0600070205080204" pitchFamily="50" charset="-128"/>
                <a:cs typeface="Meiryo UI" panose="020B0604030504040204" pitchFamily="50" charset="-128"/>
              </a:rPr>
              <a:t>　</a:t>
            </a:r>
            <a:r>
              <a:rPr lang="ja-JP" altLang="en-US" sz="900" dirty="0" smtClean="0">
                <a:latin typeface="ＭＳ Ｐゴシック" panose="020B0600070205080204" pitchFamily="50" charset="-128"/>
                <a:ea typeface="ＭＳ Ｐゴシック" panose="020B0600070205080204" pitchFamily="50" charset="-128"/>
                <a:cs typeface="Meiryo UI" panose="020B0604030504040204" pitchFamily="50" charset="-128"/>
              </a:rPr>
              <a:t>　の姿の検討・研究、国への働き</a:t>
            </a:r>
            <a:endParaRPr lang="en-US" altLang="ja-JP" sz="9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pPr>
              <a:lnSpc>
                <a:spcPts val="1100"/>
              </a:lnSpc>
              <a:spcBef>
                <a:spcPts val="0"/>
              </a:spcBef>
            </a:pPr>
            <a:r>
              <a:rPr lang="ja-JP" altLang="en-US" sz="900" u="none" dirty="0">
                <a:latin typeface="ＭＳ Ｐゴシック" panose="020B0600070205080204" pitchFamily="50" charset="-128"/>
                <a:ea typeface="ＭＳ Ｐゴシック" panose="020B0600070205080204" pitchFamily="50" charset="-128"/>
                <a:cs typeface="Meiryo UI" panose="020B0604030504040204" pitchFamily="50" charset="-128"/>
              </a:rPr>
              <a:t>　</a:t>
            </a:r>
            <a:r>
              <a:rPr lang="ja-JP" altLang="en-US" sz="900" u="none" dirty="0" smtClean="0">
                <a:latin typeface="ＭＳ Ｐゴシック" panose="020B0600070205080204" pitchFamily="50" charset="-128"/>
                <a:ea typeface="ＭＳ Ｐゴシック" panose="020B0600070205080204" pitchFamily="50" charset="-128"/>
                <a:cs typeface="Meiryo UI" panose="020B0604030504040204" pitchFamily="50" charset="-128"/>
              </a:rPr>
              <a:t>　かけ（道州制の機運醸成）</a:t>
            </a:r>
            <a:endParaRPr lang="en-US" altLang="ja-JP" sz="900" u="none"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
        <p:nvSpPr>
          <p:cNvPr id="231" name="Rectangle 2"/>
          <p:cNvSpPr txBox="1">
            <a:spLocks noChangeArrowheads="1"/>
          </p:cNvSpPr>
          <p:nvPr/>
        </p:nvSpPr>
        <p:spPr bwMode="auto">
          <a:xfrm>
            <a:off x="6945844" y="6112104"/>
            <a:ext cx="1898285" cy="125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kumimoji="1" sz="4400">
                <a:solidFill>
                  <a:schemeClr val="tx1"/>
                </a:solidFill>
                <a:latin typeface="+mj-lt"/>
                <a:ea typeface="+mj-ea"/>
                <a:cs typeface="+mj-cs"/>
              </a:defRPr>
            </a:lvl1pPr>
            <a:lvl2pPr algn="l" rtl="0" fontAlgn="base">
              <a:spcBef>
                <a:spcPct val="0"/>
              </a:spcBef>
              <a:spcAft>
                <a:spcPct val="0"/>
              </a:spcAft>
              <a:defRPr kumimoji="1" sz="4400">
                <a:solidFill>
                  <a:schemeClr val="tx1"/>
                </a:solidFill>
                <a:latin typeface="Arial" charset="0"/>
                <a:ea typeface="ＭＳ Ｐゴシック" pitchFamily="50" charset="-128"/>
              </a:defRPr>
            </a:lvl2pPr>
            <a:lvl3pPr algn="l" rtl="0" fontAlgn="base">
              <a:spcBef>
                <a:spcPct val="0"/>
              </a:spcBef>
              <a:spcAft>
                <a:spcPct val="0"/>
              </a:spcAft>
              <a:defRPr kumimoji="1" sz="4400">
                <a:solidFill>
                  <a:schemeClr val="tx1"/>
                </a:solidFill>
                <a:latin typeface="Arial" charset="0"/>
                <a:ea typeface="ＭＳ Ｐゴシック" pitchFamily="50" charset="-128"/>
              </a:defRPr>
            </a:lvl3pPr>
            <a:lvl4pPr algn="l" rtl="0" fontAlgn="base">
              <a:spcBef>
                <a:spcPct val="0"/>
              </a:spcBef>
              <a:spcAft>
                <a:spcPct val="0"/>
              </a:spcAft>
              <a:defRPr kumimoji="1" sz="4400">
                <a:solidFill>
                  <a:schemeClr val="tx1"/>
                </a:solidFill>
                <a:latin typeface="Arial" charset="0"/>
                <a:ea typeface="ＭＳ Ｐゴシック" pitchFamily="50" charset="-128"/>
              </a:defRPr>
            </a:lvl4pPr>
            <a:lvl5pPr algn="l" rtl="0" fontAlgn="base">
              <a:spcBef>
                <a:spcPct val="0"/>
              </a:spcBef>
              <a:spcAft>
                <a:spcPct val="0"/>
              </a:spcAft>
              <a:defRPr kumimoji="1" sz="4400">
                <a:solidFill>
                  <a:schemeClr val="tx1"/>
                </a:solidFill>
                <a:latin typeface="Arial" charset="0"/>
                <a:ea typeface="ＭＳ Ｐゴシック" pitchFamily="50" charset="-128"/>
              </a:defRPr>
            </a:lvl5pPr>
            <a:lvl6pPr marL="457200" algn="l" rtl="0" fontAlgn="base">
              <a:spcBef>
                <a:spcPct val="0"/>
              </a:spcBef>
              <a:spcAft>
                <a:spcPct val="0"/>
              </a:spcAft>
              <a:defRPr kumimoji="1" sz="4400">
                <a:solidFill>
                  <a:schemeClr val="tx1"/>
                </a:solidFill>
                <a:latin typeface="Arial" charset="0"/>
                <a:ea typeface="ＭＳ Ｐゴシック" pitchFamily="50" charset="-128"/>
              </a:defRPr>
            </a:lvl6pPr>
            <a:lvl7pPr marL="914400" algn="l" rtl="0" fontAlgn="base">
              <a:spcBef>
                <a:spcPct val="0"/>
              </a:spcBef>
              <a:spcAft>
                <a:spcPct val="0"/>
              </a:spcAft>
              <a:defRPr kumimoji="1" sz="4400">
                <a:solidFill>
                  <a:schemeClr val="tx1"/>
                </a:solidFill>
                <a:latin typeface="Arial" charset="0"/>
                <a:ea typeface="ＭＳ Ｐゴシック" pitchFamily="50" charset="-128"/>
              </a:defRPr>
            </a:lvl7pPr>
            <a:lvl8pPr marL="1371600" algn="l" rtl="0" fontAlgn="base">
              <a:spcBef>
                <a:spcPct val="0"/>
              </a:spcBef>
              <a:spcAft>
                <a:spcPct val="0"/>
              </a:spcAft>
              <a:defRPr kumimoji="1" sz="4400">
                <a:solidFill>
                  <a:schemeClr val="tx1"/>
                </a:solidFill>
                <a:latin typeface="Arial" charset="0"/>
                <a:ea typeface="ＭＳ Ｐゴシック" pitchFamily="50" charset="-128"/>
              </a:defRPr>
            </a:lvl8pPr>
            <a:lvl9pPr marL="1828800" algn="l" rtl="0" fontAlgn="base">
              <a:spcBef>
                <a:spcPct val="0"/>
              </a:spcBef>
              <a:spcAft>
                <a:spcPct val="0"/>
              </a:spcAft>
              <a:defRPr kumimoji="1" sz="4400">
                <a:solidFill>
                  <a:schemeClr val="tx1"/>
                </a:solidFill>
                <a:latin typeface="Arial" charset="0"/>
                <a:ea typeface="ＭＳ Ｐゴシック" pitchFamily="50" charset="-128"/>
              </a:defRPr>
            </a:lvl9pPr>
          </a:lstStyle>
          <a:p>
            <a:pPr>
              <a:lnSpc>
                <a:spcPts val="1100"/>
              </a:lnSpc>
              <a:spcBef>
                <a:spcPts val="0"/>
              </a:spcBef>
            </a:pPr>
            <a:r>
              <a:rPr lang="ja-JP" altLang="en-US" sz="900" u="none" dirty="0" smtClean="0">
                <a:latin typeface="ＭＳ Ｐゴシック" panose="020B0600070205080204" pitchFamily="50" charset="-128"/>
                <a:ea typeface="ＭＳ Ｐゴシック" panose="020B0600070205080204" pitchFamily="50" charset="-128"/>
                <a:cs typeface="Meiryo UI" panose="020B0604030504040204" pitchFamily="50" charset="-128"/>
              </a:rPr>
              <a:t>◆ 国機関の</a:t>
            </a:r>
            <a:r>
              <a:rPr lang="ja-JP" altLang="en-US" sz="900" dirty="0" smtClean="0">
                <a:latin typeface="ＭＳ Ｐゴシック" panose="020B0600070205080204" pitchFamily="50" charset="-128"/>
                <a:ea typeface="ＭＳ Ｐゴシック" panose="020B0600070205080204" pitchFamily="50" charset="-128"/>
                <a:cs typeface="Meiryo UI" panose="020B0604030504040204" pitchFamily="50" charset="-128"/>
              </a:rPr>
              <a:t>拠点性</a:t>
            </a:r>
            <a:r>
              <a:rPr lang="ja-JP" altLang="en-US" sz="900" dirty="0">
                <a:latin typeface="ＭＳ Ｐゴシック" panose="020B0600070205080204" pitchFamily="50" charset="-128"/>
                <a:ea typeface="ＭＳ Ｐゴシック" panose="020B0600070205080204" pitchFamily="50" charset="-128"/>
                <a:cs typeface="Meiryo UI" panose="020B0604030504040204" pitchFamily="50" charset="-128"/>
              </a:rPr>
              <a:t>向上</a:t>
            </a:r>
            <a:r>
              <a:rPr lang="ja-JP" altLang="en-US" sz="900" u="none" dirty="0" smtClean="0">
                <a:latin typeface="ＭＳ Ｐゴシック" panose="020B0600070205080204" pitchFamily="50" charset="-128"/>
                <a:ea typeface="ＭＳ Ｐゴシック" panose="020B0600070205080204" pitchFamily="50" charset="-128"/>
                <a:cs typeface="Meiryo UI" panose="020B0604030504040204" pitchFamily="50" charset="-128"/>
              </a:rPr>
              <a:t>、連携強化</a:t>
            </a:r>
            <a:endParaRPr lang="en-US" altLang="ja-JP" sz="900" u="none"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
        <p:nvSpPr>
          <p:cNvPr id="232" name="Rectangle 2"/>
          <p:cNvSpPr txBox="1">
            <a:spLocks noChangeArrowheads="1"/>
          </p:cNvSpPr>
          <p:nvPr/>
        </p:nvSpPr>
        <p:spPr bwMode="auto">
          <a:xfrm>
            <a:off x="6936867" y="6387129"/>
            <a:ext cx="1898285" cy="1410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kumimoji="1" sz="4400">
                <a:solidFill>
                  <a:schemeClr val="tx1"/>
                </a:solidFill>
                <a:latin typeface="+mj-lt"/>
                <a:ea typeface="+mj-ea"/>
                <a:cs typeface="+mj-cs"/>
              </a:defRPr>
            </a:lvl1pPr>
            <a:lvl2pPr algn="l" rtl="0" fontAlgn="base">
              <a:spcBef>
                <a:spcPct val="0"/>
              </a:spcBef>
              <a:spcAft>
                <a:spcPct val="0"/>
              </a:spcAft>
              <a:defRPr kumimoji="1" sz="4400">
                <a:solidFill>
                  <a:schemeClr val="tx1"/>
                </a:solidFill>
                <a:latin typeface="Arial" charset="0"/>
                <a:ea typeface="ＭＳ Ｐゴシック" pitchFamily="50" charset="-128"/>
              </a:defRPr>
            </a:lvl2pPr>
            <a:lvl3pPr algn="l" rtl="0" fontAlgn="base">
              <a:spcBef>
                <a:spcPct val="0"/>
              </a:spcBef>
              <a:spcAft>
                <a:spcPct val="0"/>
              </a:spcAft>
              <a:defRPr kumimoji="1" sz="4400">
                <a:solidFill>
                  <a:schemeClr val="tx1"/>
                </a:solidFill>
                <a:latin typeface="Arial" charset="0"/>
                <a:ea typeface="ＭＳ Ｐゴシック" pitchFamily="50" charset="-128"/>
              </a:defRPr>
            </a:lvl3pPr>
            <a:lvl4pPr algn="l" rtl="0" fontAlgn="base">
              <a:spcBef>
                <a:spcPct val="0"/>
              </a:spcBef>
              <a:spcAft>
                <a:spcPct val="0"/>
              </a:spcAft>
              <a:defRPr kumimoji="1" sz="4400">
                <a:solidFill>
                  <a:schemeClr val="tx1"/>
                </a:solidFill>
                <a:latin typeface="Arial" charset="0"/>
                <a:ea typeface="ＭＳ Ｐゴシック" pitchFamily="50" charset="-128"/>
              </a:defRPr>
            </a:lvl4pPr>
            <a:lvl5pPr algn="l" rtl="0" fontAlgn="base">
              <a:spcBef>
                <a:spcPct val="0"/>
              </a:spcBef>
              <a:spcAft>
                <a:spcPct val="0"/>
              </a:spcAft>
              <a:defRPr kumimoji="1" sz="4400">
                <a:solidFill>
                  <a:schemeClr val="tx1"/>
                </a:solidFill>
                <a:latin typeface="Arial" charset="0"/>
                <a:ea typeface="ＭＳ Ｐゴシック" pitchFamily="50" charset="-128"/>
              </a:defRPr>
            </a:lvl5pPr>
            <a:lvl6pPr marL="457200" algn="l" rtl="0" fontAlgn="base">
              <a:spcBef>
                <a:spcPct val="0"/>
              </a:spcBef>
              <a:spcAft>
                <a:spcPct val="0"/>
              </a:spcAft>
              <a:defRPr kumimoji="1" sz="4400">
                <a:solidFill>
                  <a:schemeClr val="tx1"/>
                </a:solidFill>
                <a:latin typeface="Arial" charset="0"/>
                <a:ea typeface="ＭＳ Ｐゴシック" pitchFamily="50" charset="-128"/>
              </a:defRPr>
            </a:lvl6pPr>
            <a:lvl7pPr marL="914400" algn="l" rtl="0" fontAlgn="base">
              <a:spcBef>
                <a:spcPct val="0"/>
              </a:spcBef>
              <a:spcAft>
                <a:spcPct val="0"/>
              </a:spcAft>
              <a:defRPr kumimoji="1" sz="4400">
                <a:solidFill>
                  <a:schemeClr val="tx1"/>
                </a:solidFill>
                <a:latin typeface="Arial" charset="0"/>
                <a:ea typeface="ＭＳ Ｐゴシック" pitchFamily="50" charset="-128"/>
              </a:defRPr>
            </a:lvl7pPr>
            <a:lvl8pPr marL="1371600" algn="l" rtl="0" fontAlgn="base">
              <a:spcBef>
                <a:spcPct val="0"/>
              </a:spcBef>
              <a:spcAft>
                <a:spcPct val="0"/>
              </a:spcAft>
              <a:defRPr kumimoji="1" sz="4400">
                <a:solidFill>
                  <a:schemeClr val="tx1"/>
                </a:solidFill>
                <a:latin typeface="Arial" charset="0"/>
                <a:ea typeface="ＭＳ Ｐゴシック" pitchFamily="50" charset="-128"/>
              </a:defRPr>
            </a:lvl8pPr>
            <a:lvl9pPr marL="1828800" algn="l" rtl="0" fontAlgn="base">
              <a:spcBef>
                <a:spcPct val="0"/>
              </a:spcBef>
              <a:spcAft>
                <a:spcPct val="0"/>
              </a:spcAft>
              <a:defRPr kumimoji="1" sz="4400">
                <a:solidFill>
                  <a:schemeClr val="tx1"/>
                </a:solidFill>
                <a:latin typeface="Arial" charset="0"/>
                <a:ea typeface="ＭＳ Ｐゴシック" pitchFamily="50" charset="-128"/>
              </a:defRPr>
            </a:lvl9pPr>
          </a:lstStyle>
          <a:p>
            <a:pPr>
              <a:lnSpc>
                <a:spcPts val="1100"/>
              </a:lnSpc>
              <a:spcBef>
                <a:spcPts val="0"/>
              </a:spcBef>
            </a:pPr>
            <a:r>
              <a:rPr lang="ja-JP" altLang="en-US" sz="900" u="none" dirty="0" smtClean="0">
                <a:latin typeface="ＭＳ Ｐゴシック" panose="020B0600070205080204" pitchFamily="50" charset="-128"/>
                <a:ea typeface="ＭＳ Ｐゴシック" panose="020B0600070205080204" pitchFamily="50" charset="-128"/>
                <a:cs typeface="Meiryo UI" panose="020B0604030504040204" pitchFamily="50" charset="-128"/>
              </a:rPr>
              <a:t>◆ 関西広域連合の実践強化</a:t>
            </a:r>
            <a:endParaRPr lang="en-US" altLang="ja-JP" sz="900" u="none"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
        <p:nvSpPr>
          <p:cNvPr id="233" name="Rectangle 2"/>
          <p:cNvSpPr txBox="1">
            <a:spLocks noChangeArrowheads="1"/>
          </p:cNvSpPr>
          <p:nvPr/>
        </p:nvSpPr>
        <p:spPr bwMode="auto">
          <a:xfrm>
            <a:off x="6944890" y="5086889"/>
            <a:ext cx="1777102" cy="6796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kumimoji="1" sz="4400">
                <a:solidFill>
                  <a:schemeClr val="tx1"/>
                </a:solidFill>
                <a:latin typeface="+mj-lt"/>
                <a:ea typeface="+mj-ea"/>
                <a:cs typeface="+mj-cs"/>
              </a:defRPr>
            </a:lvl1pPr>
            <a:lvl2pPr algn="l" rtl="0" fontAlgn="base">
              <a:spcBef>
                <a:spcPct val="0"/>
              </a:spcBef>
              <a:spcAft>
                <a:spcPct val="0"/>
              </a:spcAft>
              <a:defRPr kumimoji="1" sz="4400">
                <a:solidFill>
                  <a:schemeClr val="tx1"/>
                </a:solidFill>
                <a:latin typeface="Arial" charset="0"/>
                <a:ea typeface="ＭＳ Ｐゴシック" pitchFamily="50" charset="-128"/>
              </a:defRPr>
            </a:lvl2pPr>
            <a:lvl3pPr algn="l" rtl="0" fontAlgn="base">
              <a:spcBef>
                <a:spcPct val="0"/>
              </a:spcBef>
              <a:spcAft>
                <a:spcPct val="0"/>
              </a:spcAft>
              <a:defRPr kumimoji="1" sz="4400">
                <a:solidFill>
                  <a:schemeClr val="tx1"/>
                </a:solidFill>
                <a:latin typeface="Arial" charset="0"/>
                <a:ea typeface="ＭＳ Ｐゴシック" pitchFamily="50" charset="-128"/>
              </a:defRPr>
            </a:lvl3pPr>
            <a:lvl4pPr algn="l" rtl="0" fontAlgn="base">
              <a:spcBef>
                <a:spcPct val="0"/>
              </a:spcBef>
              <a:spcAft>
                <a:spcPct val="0"/>
              </a:spcAft>
              <a:defRPr kumimoji="1" sz="4400">
                <a:solidFill>
                  <a:schemeClr val="tx1"/>
                </a:solidFill>
                <a:latin typeface="Arial" charset="0"/>
                <a:ea typeface="ＭＳ Ｐゴシック" pitchFamily="50" charset="-128"/>
              </a:defRPr>
            </a:lvl4pPr>
            <a:lvl5pPr algn="l" rtl="0" fontAlgn="base">
              <a:spcBef>
                <a:spcPct val="0"/>
              </a:spcBef>
              <a:spcAft>
                <a:spcPct val="0"/>
              </a:spcAft>
              <a:defRPr kumimoji="1" sz="4400">
                <a:solidFill>
                  <a:schemeClr val="tx1"/>
                </a:solidFill>
                <a:latin typeface="Arial" charset="0"/>
                <a:ea typeface="ＭＳ Ｐゴシック" pitchFamily="50" charset="-128"/>
              </a:defRPr>
            </a:lvl5pPr>
            <a:lvl6pPr marL="457200" algn="l" rtl="0" fontAlgn="base">
              <a:spcBef>
                <a:spcPct val="0"/>
              </a:spcBef>
              <a:spcAft>
                <a:spcPct val="0"/>
              </a:spcAft>
              <a:defRPr kumimoji="1" sz="4400">
                <a:solidFill>
                  <a:schemeClr val="tx1"/>
                </a:solidFill>
                <a:latin typeface="Arial" charset="0"/>
                <a:ea typeface="ＭＳ Ｐゴシック" pitchFamily="50" charset="-128"/>
              </a:defRPr>
            </a:lvl6pPr>
            <a:lvl7pPr marL="914400" algn="l" rtl="0" fontAlgn="base">
              <a:spcBef>
                <a:spcPct val="0"/>
              </a:spcBef>
              <a:spcAft>
                <a:spcPct val="0"/>
              </a:spcAft>
              <a:defRPr kumimoji="1" sz="4400">
                <a:solidFill>
                  <a:schemeClr val="tx1"/>
                </a:solidFill>
                <a:latin typeface="Arial" charset="0"/>
                <a:ea typeface="ＭＳ Ｐゴシック" pitchFamily="50" charset="-128"/>
              </a:defRPr>
            </a:lvl7pPr>
            <a:lvl8pPr marL="1371600" algn="l" rtl="0" fontAlgn="base">
              <a:spcBef>
                <a:spcPct val="0"/>
              </a:spcBef>
              <a:spcAft>
                <a:spcPct val="0"/>
              </a:spcAft>
              <a:defRPr kumimoji="1" sz="4400">
                <a:solidFill>
                  <a:schemeClr val="tx1"/>
                </a:solidFill>
                <a:latin typeface="Arial" charset="0"/>
                <a:ea typeface="ＭＳ Ｐゴシック" pitchFamily="50" charset="-128"/>
              </a:defRPr>
            </a:lvl8pPr>
            <a:lvl9pPr marL="1828800" algn="l" rtl="0" fontAlgn="base">
              <a:spcBef>
                <a:spcPct val="0"/>
              </a:spcBef>
              <a:spcAft>
                <a:spcPct val="0"/>
              </a:spcAft>
              <a:defRPr kumimoji="1" sz="4400">
                <a:solidFill>
                  <a:schemeClr val="tx1"/>
                </a:solidFill>
                <a:latin typeface="Arial" charset="0"/>
                <a:ea typeface="ＭＳ Ｐゴシック" pitchFamily="50" charset="-128"/>
              </a:defRPr>
            </a:lvl9pPr>
          </a:lstStyle>
          <a:p>
            <a:pPr>
              <a:lnSpc>
                <a:spcPts val="1000"/>
              </a:lnSpc>
              <a:spcBef>
                <a:spcPts val="0"/>
              </a:spcBef>
            </a:pPr>
            <a:r>
              <a:rPr lang="ja-JP" altLang="en-US" sz="900" u="none" dirty="0" smtClean="0">
                <a:latin typeface="ＭＳ Ｐゴシック" panose="020B0600070205080204" pitchFamily="50" charset="-128"/>
                <a:ea typeface="ＭＳ Ｐゴシック" panose="020B0600070205080204" pitchFamily="50" charset="-128"/>
                <a:cs typeface="Meiryo UI" panose="020B0604030504040204" pitchFamily="50" charset="-128"/>
              </a:rPr>
              <a:t>◆ 大阪自らの改革を推進力に、国</a:t>
            </a:r>
            <a:endParaRPr lang="en-US" altLang="ja-JP" sz="900" u="none"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pPr>
              <a:lnSpc>
                <a:spcPts val="1000"/>
              </a:lnSpc>
              <a:spcBef>
                <a:spcPts val="0"/>
              </a:spcBef>
            </a:pPr>
            <a:r>
              <a:rPr lang="ja-JP" altLang="en-US" sz="900" dirty="0">
                <a:latin typeface="ＭＳ Ｐゴシック" panose="020B0600070205080204" pitchFamily="50" charset="-128"/>
                <a:ea typeface="ＭＳ Ｐゴシック" panose="020B0600070205080204" pitchFamily="50" charset="-128"/>
                <a:cs typeface="Meiryo UI" panose="020B0604030504040204" pitchFamily="50" charset="-128"/>
              </a:rPr>
              <a:t>　</a:t>
            </a:r>
            <a:r>
              <a:rPr lang="ja-JP" altLang="en-US" sz="900" dirty="0" smtClean="0">
                <a:latin typeface="ＭＳ Ｐゴシック" panose="020B0600070205080204" pitchFamily="50" charset="-128"/>
                <a:ea typeface="ＭＳ Ｐゴシック" panose="020B0600070205080204" pitchFamily="50" charset="-128"/>
                <a:cs typeface="Meiryo UI" panose="020B0604030504040204" pitchFamily="50" charset="-128"/>
              </a:rPr>
              <a:t>　</a:t>
            </a:r>
            <a:r>
              <a:rPr lang="ja-JP" altLang="en-US" sz="900" u="none" dirty="0" smtClean="0">
                <a:latin typeface="ＭＳ Ｐゴシック" panose="020B0600070205080204" pitchFamily="50" charset="-128"/>
                <a:ea typeface="ＭＳ Ｐゴシック" panose="020B0600070205080204" pitchFamily="50" charset="-128"/>
                <a:cs typeface="Meiryo UI" panose="020B0604030504040204" pitchFamily="50" charset="-128"/>
              </a:rPr>
              <a:t>から大阪への権限移譲を提案</a:t>
            </a:r>
            <a:endParaRPr lang="en-US" altLang="ja-JP" sz="900" u="none"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pPr>
              <a:lnSpc>
                <a:spcPts val="1000"/>
              </a:lnSpc>
              <a:spcBef>
                <a:spcPts val="300"/>
              </a:spcBef>
            </a:pPr>
            <a:r>
              <a:rPr lang="ja-JP" altLang="en-US" sz="900" dirty="0">
                <a:latin typeface="ＭＳ Ｐゴシック" panose="020B0600070205080204" pitchFamily="50" charset="-128"/>
                <a:ea typeface="ＭＳ Ｐゴシック" panose="020B0600070205080204" pitchFamily="50" charset="-128"/>
                <a:cs typeface="Meiryo UI" panose="020B0604030504040204" pitchFamily="50" charset="-128"/>
              </a:rPr>
              <a:t>　</a:t>
            </a:r>
            <a:r>
              <a:rPr lang="ja-JP" altLang="en-US" sz="900" dirty="0" smtClean="0">
                <a:latin typeface="ＭＳ Ｐゴシック" panose="020B0600070205080204" pitchFamily="50" charset="-128"/>
                <a:ea typeface="ＭＳ Ｐゴシック" panose="020B0600070205080204" pitchFamily="50" charset="-128"/>
                <a:cs typeface="Meiryo UI" panose="020B0604030504040204" pitchFamily="50" charset="-128"/>
              </a:rPr>
              <a:t>　⇒特区の枠組みを発展させた</a:t>
            </a:r>
            <a:endParaRPr lang="en-US" altLang="ja-JP" sz="9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pPr>
              <a:lnSpc>
                <a:spcPts val="1000"/>
              </a:lnSpc>
              <a:spcBef>
                <a:spcPts val="0"/>
              </a:spcBef>
            </a:pPr>
            <a:r>
              <a:rPr lang="ja-JP" altLang="en-US" sz="900" u="none" dirty="0">
                <a:latin typeface="ＭＳ Ｐゴシック" panose="020B0600070205080204" pitchFamily="50" charset="-128"/>
                <a:ea typeface="ＭＳ Ｐゴシック" panose="020B0600070205080204" pitchFamily="50" charset="-128"/>
                <a:cs typeface="Meiryo UI" panose="020B0604030504040204" pitchFamily="50" charset="-128"/>
              </a:rPr>
              <a:t>　</a:t>
            </a:r>
            <a:r>
              <a:rPr lang="ja-JP" altLang="en-US" sz="900" u="none" dirty="0" smtClean="0">
                <a:latin typeface="ＭＳ Ｐゴシック" panose="020B0600070205080204" pitchFamily="50" charset="-128"/>
                <a:ea typeface="ＭＳ Ｐゴシック" panose="020B0600070205080204" pitchFamily="50" charset="-128"/>
                <a:cs typeface="Meiryo UI" panose="020B0604030504040204" pitchFamily="50" charset="-128"/>
              </a:rPr>
              <a:t>　　 権限と財源移譲を行う仕組み</a:t>
            </a:r>
            <a:endParaRPr lang="en-US" altLang="ja-JP" sz="900" u="none"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pPr>
              <a:lnSpc>
                <a:spcPts val="1000"/>
              </a:lnSpc>
              <a:spcBef>
                <a:spcPts val="0"/>
              </a:spcBef>
            </a:pPr>
            <a:r>
              <a:rPr lang="ja-JP" altLang="en-US" sz="900" dirty="0">
                <a:latin typeface="ＭＳ Ｐゴシック" panose="020B0600070205080204" pitchFamily="50" charset="-128"/>
                <a:ea typeface="ＭＳ Ｐゴシック" panose="020B0600070205080204" pitchFamily="50" charset="-128"/>
                <a:cs typeface="Meiryo UI" panose="020B0604030504040204" pitchFamily="50" charset="-128"/>
              </a:rPr>
              <a:t>　</a:t>
            </a:r>
            <a:r>
              <a:rPr lang="ja-JP" altLang="en-US" sz="900" dirty="0" smtClean="0">
                <a:latin typeface="ＭＳ Ｐゴシック" panose="020B0600070205080204" pitchFamily="50" charset="-128"/>
                <a:ea typeface="ＭＳ Ｐゴシック" panose="020B0600070205080204" pitchFamily="50" charset="-128"/>
                <a:cs typeface="Meiryo UI" panose="020B0604030504040204" pitchFamily="50" charset="-128"/>
              </a:rPr>
              <a:t>　　　　　　　　　　　　　　　　　　　など</a:t>
            </a:r>
            <a:endParaRPr lang="en-US" altLang="ja-JP" sz="900" u="none"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
        <p:nvSpPr>
          <p:cNvPr id="234" name="テキスト ボックス 233"/>
          <p:cNvSpPr txBox="1"/>
          <p:nvPr/>
        </p:nvSpPr>
        <p:spPr>
          <a:xfrm>
            <a:off x="6700313" y="4809963"/>
            <a:ext cx="138499" cy="1531640"/>
          </a:xfrm>
          <a:prstGeom prst="rect">
            <a:avLst/>
          </a:prstGeom>
          <a:noFill/>
        </p:spPr>
        <p:txBody>
          <a:bodyPr vert="eaVert" wrap="square" lIns="0" tIns="0" rIns="0" bIns="0" rtlCol="0" anchor="ctr" anchorCtr="0">
            <a:spAutoFit/>
          </a:bodyPr>
          <a:lstStyle/>
          <a:p>
            <a:pPr algn="ctr"/>
            <a:r>
              <a:rPr kumimoji="1" lang="ja-JP" altLang="en-US" sz="900" u="none" dirty="0" smtClean="0">
                <a:latin typeface="HGS創英角ｺﾞｼｯｸUB" panose="020B0900000000000000" pitchFamily="50" charset="-128"/>
                <a:ea typeface="HGS創英角ｺﾞｼｯｸUB" panose="020B0900000000000000" pitchFamily="50" charset="-128"/>
              </a:rPr>
              <a:t>広域機能の充実</a:t>
            </a:r>
            <a:endParaRPr kumimoji="1" lang="ja-JP" altLang="en-US" sz="900" u="none" dirty="0">
              <a:latin typeface="HGS創英角ｺﾞｼｯｸUB" panose="020B0900000000000000" pitchFamily="50" charset="-128"/>
              <a:ea typeface="HGS創英角ｺﾞｼｯｸUB" panose="020B0900000000000000" pitchFamily="50" charset="-128"/>
            </a:endParaRPr>
          </a:p>
        </p:txBody>
      </p:sp>
      <p:sp>
        <p:nvSpPr>
          <p:cNvPr id="236" name="Rectangle 2"/>
          <p:cNvSpPr txBox="1">
            <a:spLocks noChangeArrowheads="1"/>
          </p:cNvSpPr>
          <p:nvPr/>
        </p:nvSpPr>
        <p:spPr bwMode="auto">
          <a:xfrm>
            <a:off x="11207179" y="1721484"/>
            <a:ext cx="1200219" cy="4860000"/>
          </a:xfrm>
          <a:prstGeom prst="rect">
            <a:avLst/>
          </a:prstGeom>
          <a:ln/>
          <a:extLst/>
        </p:spPr>
        <p:style>
          <a:lnRef idx="0">
            <a:schemeClr val="accent5"/>
          </a:lnRef>
          <a:fillRef idx="3">
            <a:schemeClr val="accent5"/>
          </a:fillRef>
          <a:effectRef idx="3">
            <a:schemeClr val="accent5"/>
          </a:effectRef>
          <a:fontRef idx="minor">
            <a:schemeClr val="lt1"/>
          </a:fontRef>
        </p:style>
        <p:txBody>
          <a:bodyPr vert="horz" wrap="square" lIns="0" tIns="0" rIns="0" bIns="180000" numCol="1" anchor="b" anchorCtr="0" compatLnSpc="1">
            <a:prstTxWarp prst="textNoShape">
              <a:avLst/>
            </a:prstTxWarp>
            <a:spAutoFit/>
          </a:bodyPr>
          <a:lstStyle>
            <a:lvl1pPr algn="l" rtl="0" fontAlgn="base">
              <a:spcBef>
                <a:spcPct val="0"/>
              </a:spcBef>
              <a:spcAft>
                <a:spcPct val="0"/>
              </a:spcAft>
              <a:defRPr kumimoji="1" sz="4400">
                <a:solidFill>
                  <a:schemeClr val="tx1"/>
                </a:solidFill>
                <a:latin typeface="+mj-lt"/>
                <a:ea typeface="+mj-ea"/>
                <a:cs typeface="+mj-cs"/>
              </a:defRPr>
            </a:lvl1pPr>
            <a:lvl2pPr algn="l" rtl="0" fontAlgn="base">
              <a:spcBef>
                <a:spcPct val="0"/>
              </a:spcBef>
              <a:spcAft>
                <a:spcPct val="0"/>
              </a:spcAft>
              <a:defRPr kumimoji="1" sz="4400">
                <a:solidFill>
                  <a:schemeClr val="tx1"/>
                </a:solidFill>
                <a:latin typeface="Arial" charset="0"/>
                <a:ea typeface="ＭＳ Ｐゴシック" pitchFamily="50" charset="-128"/>
              </a:defRPr>
            </a:lvl2pPr>
            <a:lvl3pPr algn="l" rtl="0" fontAlgn="base">
              <a:spcBef>
                <a:spcPct val="0"/>
              </a:spcBef>
              <a:spcAft>
                <a:spcPct val="0"/>
              </a:spcAft>
              <a:defRPr kumimoji="1" sz="4400">
                <a:solidFill>
                  <a:schemeClr val="tx1"/>
                </a:solidFill>
                <a:latin typeface="Arial" charset="0"/>
                <a:ea typeface="ＭＳ Ｐゴシック" pitchFamily="50" charset="-128"/>
              </a:defRPr>
            </a:lvl3pPr>
            <a:lvl4pPr algn="l" rtl="0" fontAlgn="base">
              <a:spcBef>
                <a:spcPct val="0"/>
              </a:spcBef>
              <a:spcAft>
                <a:spcPct val="0"/>
              </a:spcAft>
              <a:defRPr kumimoji="1" sz="4400">
                <a:solidFill>
                  <a:schemeClr val="tx1"/>
                </a:solidFill>
                <a:latin typeface="Arial" charset="0"/>
                <a:ea typeface="ＭＳ Ｐゴシック" pitchFamily="50" charset="-128"/>
              </a:defRPr>
            </a:lvl4pPr>
            <a:lvl5pPr algn="l" rtl="0" fontAlgn="base">
              <a:spcBef>
                <a:spcPct val="0"/>
              </a:spcBef>
              <a:spcAft>
                <a:spcPct val="0"/>
              </a:spcAft>
              <a:defRPr kumimoji="1" sz="4400">
                <a:solidFill>
                  <a:schemeClr val="tx1"/>
                </a:solidFill>
                <a:latin typeface="Arial" charset="0"/>
                <a:ea typeface="ＭＳ Ｐゴシック" pitchFamily="50" charset="-128"/>
              </a:defRPr>
            </a:lvl5pPr>
            <a:lvl6pPr marL="457200" algn="l" rtl="0" fontAlgn="base">
              <a:spcBef>
                <a:spcPct val="0"/>
              </a:spcBef>
              <a:spcAft>
                <a:spcPct val="0"/>
              </a:spcAft>
              <a:defRPr kumimoji="1" sz="4400">
                <a:solidFill>
                  <a:schemeClr val="tx1"/>
                </a:solidFill>
                <a:latin typeface="Arial" charset="0"/>
                <a:ea typeface="ＭＳ Ｐゴシック" pitchFamily="50" charset="-128"/>
              </a:defRPr>
            </a:lvl6pPr>
            <a:lvl7pPr marL="914400" algn="l" rtl="0" fontAlgn="base">
              <a:spcBef>
                <a:spcPct val="0"/>
              </a:spcBef>
              <a:spcAft>
                <a:spcPct val="0"/>
              </a:spcAft>
              <a:defRPr kumimoji="1" sz="4400">
                <a:solidFill>
                  <a:schemeClr val="tx1"/>
                </a:solidFill>
                <a:latin typeface="Arial" charset="0"/>
                <a:ea typeface="ＭＳ Ｐゴシック" pitchFamily="50" charset="-128"/>
              </a:defRPr>
            </a:lvl7pPr>
            <a:lvl8pPr marL="1371600" algn="l" rtl="0" fontAlgn="base">
              <a:spcBef>
                <a:spcPct val="0"/>
              </a:spcBef>
              <a:spcAft>
                <a:spcPct val="0"/>
              </a:spcAft>
              <a:defRPr kumimoji="1" sz="4400">
                <a:solidFill>
                  <a:schemeClr val="tx1"/>
                </a:solidFill>
                <a:latin typeface="Arial" charset="0"/>
                <a:ea typeface="ＭＳ Ｐゴシック" pitchFamily="50" charset="-128"/>
              </a:defRPr>
            </a:lvl8pPr>
            <a:lvl9pPr marL="1828800" algn="l" rtl="0" fontAlgn="base">
              <a:spcBef>
                <a:spcPct val="0"/>
              </a:spcBef>
              <a:spcAft>
                <a:spcPct val="0"/>
              </a:spcAft>
              <a:defRPr kumimoji="1" sz="4400">
                <a:solidFill>
                  <a:schemeClr val="tx1"/>
                </a:solidFill>
                <a:latin typeface="Arial" charset="0"/>
                <a:ea typeface="ＭＳ Ｐゴシック" pitchFamily="50" charset="-128"/>
              </a:defRPr>
            </a:lvl9pPr>
          </a:lstStyle>
          <a:p>
            <a:pPr algn="ctr">
              <a:spcBef>
                <a:spcPts val="0"/>
              </a:spcBef>
            </a:pPr>
            <a:r>
              <a:rPr lang="ja-JP" altLang="en-US" sz="1800" b="1" u="none" dirty="0" smtClean="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rPr>
              <a:t> </a:t>
            </a:r>
            <a:endParaRPr lang="en-US" altLang="ja-JP" sz="1800" b="1" u="none" dirty="0" smtClean="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
        <p:nvSpPr>
          <p:cNvPr id="16" name="正方形/長方形 15"/>
          <p:cNvSpPr/>
          <p:nvPr/>
        </p:nvSpPr>
        <p:spPr>
          <a:xfrm>
            <a:off x="11168248" y="1679856"/>
            <a:ext cx="1296438" cy="4932000"/>
          </a:xfrm>
          <a:prstGeom prst="rect">
            <a:avLst/>
          </a:prstGeom>
          <a:no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39" name="直線コネクタ 238"/>
          <p:cNvCxnSpPr/>
          <p:nvPr/>
        </p:nvCxnSpPr>
        <p:spPr bwMode="auto">
          <a:xfrm>
            <a:off x="10654067" y="1611191"/>
            <a:ext cx="0" cy="4968000"/>
          </a:xfrm>
          <a:prstGeom prst="line">
            <a:avLst/>
          </a:prstGeom>
          <a:solidFill>
            <a:schemeClr val="accent1"/>
          </a:solidFill>
          <a:ln w="22225" cap="flat" cmpd="sng" algn="ctr">
            <a:solidFill>
              <a:schemeClr val="tx1"/>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41" name="Rectangle 2"/>
          <p:cNvSpPr txBox="1">
            <a:spLocks noChangeArrowheads="1"/>
          </p:cNvSpPr>
          <p:nvPr/>
        </p:nvSpPr>
        <p:spPr bwMode="auto">
          <a:xfrm>
            <a:off x="8366283" y="1391172"/>
            <a:ext cx="1077065"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kumimoji="1" sz="4400">
                <a:solidFill>
                  <a:schemeClr val="tx1"/>
                </a:solidFill>
                <a:latin typeface="+mj-lt"/>
                <a:ea typeface="+mj-ea"/>
                <a:cs typeface="+mj-cs"/>
              </a:defRPr>
            </a:lvl1pPr>
            <a:lvl2pPr algn="l" rtl="0" fontAlgn="base">
              <a:spcBef>
                <a:spcPct val="0"/>
              </a:spcBef>
              <a:spcAft>
                <a:spcPct val="0"/>
              </a:spcAft>
              <a:defRPr kumimoji="1" sz="4400">
                <a:solidFill>
                  <a:schemeClr val="tx1"/>
                </a:solidFill>
                <a:latin typeface="Arial" charset="0"/>
                <a:ea typeface="ＭＳ Ｐゴシック" pitchFamily="50" charset="-128"/>
              </a:defRPr>
            </a:lvl2pPr>
            <a:lvl3pPr algn="l" rtl="0" fontAlgn="base">
              <a:spcBef>
                <a:spcPct val="0"/>
              </a:spcBef>
              <a:spcAft>
                <a:spcPct val="0"/>
              </a:spcAft>
              <a:defRPr kumimoji="1" sz="4400">
                <a:solidFill>
                  <a:schemeClr val="tx1"/>
                </a:solidFill>
                <a:latin typeface="Arial" charset="0"/>
                <a:ea typeface="ＭＳ Ｐゴシック" pitchFamily="50" charset="-128"/>
              </a:defRPr>
            </a:lvl3pPr>
            <a:lvl4pPr algn="l" rtl="0" fontAlgn="base">
              <a:spcBef>
                <a:spcPct val="0"/>
              </a:spcBef>
              <a:spcAft>
                <a:spcPct val="0"/>
              </a:spcAft>
              <a:defRPr kumimoji="1" sz="4400">
                <a:solidFill>
                  <a:schemeClr val="tx1"/>
                </a:solidFill>
                <a:latin typeface="Arial" charset="0"/>
                <a:ea typeface="ＭＳ Ｐゴシック" pitchFamily="50" charset="-128"/>
              </a:defRPr>
            </a:lvl4pPr>
            <a:lvl5pPr algn="l" rtl="0" fontAlgn="base">
              <a:spcBef>
                <a:spcPct val="0"/>
              </a:spcBef>
              <a:spcAft>
                <a:spcPct val="0"/>
              </a:spcAft>
              <a:defRPr kumimoji="1" sz="4400">
                <a:solidFill>
                  <a:schemeClr val="tx1"/>
                </a:solidFill>
                <a:latin typeface="Arial" charset="0"/>
                <a:ea typeface="ＭＳ Ｐゴシック" pitchFamily="50" charset="-128"/>
              </a:defRPr>
            </a:lvl5pPr>
            <a:lvl6pPr marL="457200" algn="l" rtl="0" fontAlgn="base">
              <a:spcBef>
                <a:spcPct val="0"/>
              </a:spcBef>
              <a:spcAft>
                <a:spcPct val="0"/>
              </a:spcAft>
              <a:defRPr kumimoji="1" sz="4400">
                <a:solidFill>
                  <a:schemeClr val="tx1"/>
                </a:solidFill>
                <a:latin typeface="Arial" charset="0"/>
                <a:ea typeface="ＭＳ Ｐゴシック" pitchFamily="50" charset="-128"/>
              </a:defRPr>
            </a:lvl6pPr>
            <a:lvl7pPr marL="914400" algn="l" rtl="0" fontAlgn="base">
              <a:spcBef>
                <a:spcPct val="0"/>
              </a:spcBef>
              <a:spcAft>
                <a:spcPct val="0"/>
              </a:spcAft>
              <a:defRPr kumimoji="1" sz="4400">
                <a:solidFill>
                  <a:schemeClr val="tx1"/>
                </a:solidFill>
                <a:latin typeface="Arial" charset="0"/>
                <a:ea typeface="ＭＳ Ｐゴシック" pitchFamily="50" charset="-128"/>
              </a:defRPr>
            </a:lvl7pPr>
            <a:lvl8pPr marL="1371600" algn="l" rtl="0" fontAlgn="base">
              <a:spcBef>
                <a:spcPct val="0"/>
              </a:spcBef>
              <a:spcAft>
                <a:spcPct val="0"/>
              </a:spcAft>
              <a:defRPr kumimoji="1" sz="4400">
                <a:solidFill>
                  <a:schemeClr val="tx1"/>
                </a:solidFill>
                <a:latin typeface="Arial" charset="0"/>
                <a:ea typeface="ＭＳ Ｐゴシック" pitchFamily="50" charset="-128"/>
              </a:defRPr>
            </a:lvl8pPr>
            <a:lvl9pPr marL="1828800" algn="l" rtl="0" fontAlgn="base">
              <a:spcBef>
                <a:spcPct val="0"/>
              </a:spcBef>
              <a:spcAft>
                <a:spcPct val="0"/>
              </a:spcAft>
              <a:defRPr kumimoji="1" sz="4400">
                <a:solidFill>
                  <a:schemeClr val="tx1"/>
                </a:solidFill>
                <a:latin typeface="Arial" charset="0"/>
                <a:ea typeface="ＭＳ Ｐゴシック" pitchFamily="50" charset="-128"/>
              </a:defRPr>
            </a:lvl9pPr>
          </a:lstStyle>
          <a:p>
            <a:pPr algn="ctr" eaLnBrk="1" hangingPunct="1">
              <a:lnSpc>
                <a:spcPts val="1200"/>
              </a:lnSpc>
            </a:pPr>
            <a:r>
              <a:rPr lang="en-US" altLang="ja-JP" sz="1050" b="1" u="none" kern="0" dirty="0" smtClean="0">
                <a:latin typeface="Meiryo UI" panose="020B0604030504040204" pitchFamily="50" charset="-128"/>
                <a:ea typeface="Meiryo UI" panose="020B0604030504040204" pitchFamily="50" charset="-128"/>
                <a:cs typeface="Meiryo UI" panose="020B0604030504040204" pitchFamily="50" charset="-128"/>
              </a:rPr>
              <a:t>2020</a:t>
            </a:r>
            <a:r>
              <a:rPr lang="ja-JP" altLang="en-US" sz="1050" b="1" u="none" kern="0" dirty="0" smtClean="0">
                <a:latin typeface="Meiryo UI" panose="020B0604030504040204" pitchFamily="50" charset="-128"/>
                <a:ea typeface="Meiryo UI" panose="020B0604030504040204" pitchFamily="50" charset="-128"/>
                <a:cs typeface="Meiryo UI" panose="020B0604030504040204" pitchFamily="50" charset="-128"/>
              </a:rPr>
              <a:t>年頃</a:t>
            </a:r>
          </a:p>
        </p:txBody>
      </p:sp>
      <p:sp>
        <p:nvSpPr>
          <p:cNvPr id="242" name="Rectangle 2"/>
          <p:cNvSpPr txBox="1">
            <a:spLocks noChangeArrowheads="1"/>
          </p:cNvSpPr>
          <p:nvPr/>
        </p:nvSpPr>
        <p:spPr bwMode="auto">
          <a:xfrm>
            <a:off x="11176851" y="1360108"/>
            <a:ext cx="1269530" cy="2821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kumimoji="1" sz="4400">
                <a:solidFill>
                  <a:schemeClr val="tx1"/>
                </a:solidFill>
                <a:latin typeface="+mj-lt"/>
                <a:ea typeface="+mj-ea"/>
                <a:cs typeface="+mj-cs"/>
              </a:defRPr>
            </a:lvl1pPr>
            <a:lvl2pPr algn="l" rtl="0" fontAlgn="base">
              <a:spcBef>
                <a:spcPct val="0"/>
              </a:spcBef>
              <a:spcAft>
                <a:spcPct val="0"/>
              </a:spcAft>
              <a:defRPr kumimoji="1" sz="4400">
                <a:solidFill>
                  <a:schemeClr val="tx1"/>
                </a:solidFill>
                <a:latin typeface="Arial" charset="0"/>
                <a:ea typeface="ＭＳ Ｐゴシック" pitchFamily="50" charset="-128"/>
              </a:defRPr>
            </a:lvl2pPr>
            <a:lvl3pPr algn="l" rtl="0" fontAlgn="base">
              <a:spcBef>
                <a:spcPct val="0"/>
              </a:spcBef>
              <a:spcAft>
                <a:spcPct val="0"/>
              </a:spcAft>
              <a:defRPr kumimoji="1" sz="4400">
                <a:solidFill>
                  <a:schemeClr val="tx1"/>
                </a:solidFill>
                <a:latin typeface="Arial" charset="0"/>
                <a:ea typeface="ＭＳ Ｐゴシック" pitchFamily="50" charset="-128"/>
              </a:defRPr>
            </a:lvl3pPr>
            <a:lvl4pPr algn="l" rtl="0" fontAlgn="base">
              <a:spcBef>
                <a:spcPct val="0"/>
              </a:spcBef>
              <a:spcAft>
                <a:spcPct val="0"/>
              </a:spcAft>
              <a:defRPr kumimoji="1" sz="4400">
                <a:solidFill>
                  <a:schemeClr val="tx1"/>
                </a:solidFill>
                <a:latin typeface="Arial" charset="0"/>
                <a:ea typeface="ＭＳ Ｐゴシック" pitchFamily="50" charset="-128"/>
              </a:defRPr>
            </a:lvl4pPr>
            <a:lvl5pPr algn="l" rtl="0" fontAlgn="base">
              <a:spcBef>
                <a:spcPct val="0"/>
              </a:spcBef>
              <a:spcAft>
                <a:spcPct val="0"/>
              </a:spcAft>
              <a:defRPr kumimoji="1" sz="4400">
                <a:solidFill>
                  <a:schemeClr val="tx1"/>
                </a:solidFill>
                <a:latin typeface="Arial" charset="0"/>
                <a:ea typeface="ＭＳ Ｐゴシック" pitchFamily="50" charset="-128"/>
              </a:defRPr>
            </a:lvl5pPr>
            <a:lvl6pPr marL="457200" algn="l" rtl="0" fontAlgn="base">
              <a:spcBef>
                <a:spcPct val="0"/>
              </a:spcBef>
              <a:spcAft>
                <a:spcPct val="0"/>
              </a:spcAft>
              <a:defRPr kumimoji="1" sz="4400">
                <a:solidFill>
                  <a:schemeClr val="tx1"/>
                </a:solidFill>
                <a:latin typeface="Arial" charset="0"/>
                <a:ea typeface="ＭＳ Ｐゴシック" pitchFamily="50" charset="-128"/>
              </a:defRPr>
            </a:lvl6pPr>
            <a:lvl7pPr marL="914400" algn="l" rtl="0" fontAlgn="base">
              <a:spcBef>
                <a:spcPct val="0"/>
              </a:spcBef>
              <a:spcAft>
                <a:spcPct val="0"/>
              </a:spcAft>
              <a:defRPr kumimoji="1" sz="4400">
                <a:solidFill>
                  <a:schemeClr val="tx1"/>
                </a:solidFill>
                <a:latin typeface="Arial" charset="0"/>
                <a:ea typeface="ＭＳ Ｐゴシック" pitchFamily="50" charset="-128"/>
              </a:defRPr>
            </a:lvl7pPr>
            <a:lvl8pPr marL="1371600" algn="l" rtl="0" fontAlgn="base">
              <a:spcBef>
                <a:spcPct val="0"/>
              </a:spcBef>
              <a:spcAft>
                <a:spcPct val="0"/>
              </a:spcAft>
              <a:defRPr kumimoji="1" sz="4400">
                <a:solidFill>
                  <a:schemeClr val="tx1"/>
                </a:solidFill>
                <a:latin typeface="Arial" charset="0"/>
                <a:ea typeface="ＭＳ Ｐゴシック" pitchFamily="50" charset="-128"/>
              </a:defRPr>
            </a:lvl8pPr>
            <a:lvl9pPr marL="1828800" algn="l" rtl="0" fontAlgn="base">
              <a:spcBef>
                <a:spcPct val="0"/>
              </a:spcBef>
              <a:spcAft>
                <a:spcPct val="0"/>
              </a:spcAft>
              <a:defRPr kumimoji="1" sz="4400">
                <a:solidFill>
                  <a:schemeClr val="tx1"/>
                </a:solidFill>
                <a:latin typeface="Arial" charset="0"/>
                <a:ea typeface="ＭＳ Ｐゴシック" pitchFamily="50" charset="-128"/>
              </a:defRPr>
            </a:lvl9pPr>
          </a:lstStyle>
          <a:p>
            <a:pPr algn="ctr" eaLnBrk="1" hangingPunct="1">
              <a:lnSpc>
                <a:spcPts val="1100"/>
              </a:lnSpc>
            </a:pPr>
            <a:r>
              <a:rPr lang="ja-JP" altLang="en-US" sz="1050" b="1" u="none" kern="0" dirty="0" smtClean="0">
                <a:latin typeface="Meiryo UI" panose="020B0604030504040204" pitchFamily="50" charset="-128"/>
                <a:ea typeface="Meiryo UI" panose="020B0604030504040204" pitchFamily="50" charset="-128"/>
                <a:cs typeface="Meiryo UI" panose="020B0604030504040204" pitchFamily="50" charset="-128"/>
              </a:rPr>
              <a:t>めざす姿</a:t>
            </a:r>
            <a:endParaRPr lang="en-US" altLang="ja-JP" sz="1050" b="1" u="none" kern="0" dirty="0" smtClean="0">
              <a:latin typeface="Meiryo UI" panose="020B0604030504040204" pitchFamily="50" charset="-128"/>
              <a:ea typeface="Meiryo UI" panose="020B0604030504040204" pitchFamily="50" charset="-128"/>
              <a:cs typeface="Meiryo UI" panose="020B0604030504040204" pitchFamily="50" charset="-128"/>
            </a:endParaRPr>
          </a:p>
          <a:p>
            <a:pPr algn="ctr" eaLnBrk="1" hangingPunct="1">
              <a:lnSpc>
                <a:spcPts val="1100"/>
              </a:lnSpc>
            </a:pPr>
            <a:r>
              <a:rPr lang="ja-JP" altLang="en-US" sz="1050" b="1" u="none" kern="0" dirty="0" smtClean="0">
                <a:latin typeface="Meiryo UI" panose="020B0604030504040204" pitchFamily="50" charset="-128"/>
                <a:ea typeface="Meiryo UI" panose="020B0604030504040204" pitchFamily="50" charset="-128"/>
                <a:cs typeface="Meiryo UI" panose="020B0604030504040204" pitchFamily="50" charset="-128"/>
              </a:rPr>
              <a:t>（道州制導入時）</a:t>
            </a:r>
          </a:p>
        </p:txBody>
      </p:sp>
      <p:sp>
        <p:nvSpPr>
          <p:cNvPr id="243" name="Rectangle 2"/>
          <p:cNvSpPr txBox="1">
            <a:spLocks noChangeArrowheads="1"/>
          </p:cNvSpPr>
          <p:nvPr/>
        </p:nvSpPr>
        <p:spPr bwMode="auto">
          <a:xfrm>
            <a:off x="10045139" y="1401086"/>
            <a:ext cx="1065536"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kumimoji="1" sz="4400">
                <a:solidFill>
                  <a:schemeClr val="tx1"/>
                </a:solidFill>
                <a:latin typeface="+mj-lt"/>
                <a:ea typeface="+mj-ea"/>
                <a:cs typeface="+mj-cs"/>
              </a:defRPr>
            </a:lvl1pPr>
            <a:lvl2pPr algn="l" rtl="0" fontAlgn="base">
              <a:spcBef>
                <a:spcPct val="0"/>
              </a:spcBef>
              <a:spcAft>
                <a:spcPct val="0"/>
              </a:spcAft>
              <a:defRPr kumimoji="1" sz="4400">
                <a:solidFill>
                  <a:schemeClr val="tx1"/>
                </a:solidFill>
                <a:latin typeface="Arial" charset="0"/>
                <a:ea typeface="ＭＳ Ｐゴシック" pitchFamily="50" charset="-128"/>
              </a:defRPr>
            </a:lvl2pPr>
            <a:lvl3pPr algn="l" rtl="0" fontAlgn="base">
              <a:spcBef>
                <a:spcPct val="0"/>
              </a:spcBef>
              <a:spcAft>
                <a:spcPct val="0"/>
              </a:spcAft>
              <a:defRPr kumimoji="1" sz="4400">
                <a:solidFill>
                  <a:schemeClr val="tx1"/>
                </a:solidFill>
                <a:latin typeface="Arial" charset="0"/>
                <a:ea typeface="ＭＳ Ｐゴシック" pitchFamily="50" charset="-128"/>
              </a:defRPr>
            </a:lvl3pPr>
            <a:lvl4pPr algn="l" rtl="0" fontAlgn="base">
              <a:spcBef>
                <a:spcPct val="0"/>
              </a:spcBef>
              <a:spcAft>
                <a:spcPct val="0"/>
              </a:spcAft>
              <a:defRPr kumimoji="1" sz="4400">
                <a:solidFill>
                  <a:schemeClr val="tx1"/>
                </a:solidFill>
                <a:latin typeface="Arial" charset="0"/>
                <a:ea typeface="ＭＳ Ｐゴシック" pitchFamily="50" charset="-128"/>
              </a:defRPr>
            </a:lvl4pPr>
            <a:lvl5pPr algn="l" rtl="0" fontAlgn="base">
              <a:spcBef>
                <a:spcPct val="0"/>
              </a:spcBef>
              <a:spcAft>
                <a:spcPct val="0"/>
              </a:spcAft>
              <a:defRPr kumimoji="1" sz="4400">
                <a:solidFill>
                  <a:schemeClr val="tx1"/>
                </a:solidFill>
                <a:latin typeface="Arial" charset="0"/>
                <a:ea typeface="ＭＳ Ｐゴシック" pitchFamily="50" charset="-128"/>
              </a:defRPr>
            </a:lvl5pPr>
            <a:lvl6pPr marL="457200" algn="l" rtl="0" fontAlgn="base">
              <a:spcBef>
                <a:spcPct val="0"/>
              </a:spcBef>
              <a:spcAft>
                <a:spcPct val="0"/>
              </a:spcAft>
              <a:defRPr kumimoji="1" sz="4400">
                <a:solidFill>
                  <a:schemeClr val="tx1"/>
                </a:solidFill>
                <a:latin typeface="Arial" charset="0"/>
                <a:ea typeface="ＭＳ Ｐゴシック" pitchFamily="50" charset="-128"/>
              </a:defRPr>
            </a:lvl6pPr>
            <a:lvl7pPr marL="914400" algn="l" rtl="0" fontAlgn="base">
              <a:spcBef>
                <a:spcPct val="0"/>
              </a:spcBef>
              <a:spcAft>
                <a:spcPct val="0"/>
              </a:spcAft>
              <a:defRPr kumimoji="1" sz="4400">
                <a:solidFill>
                  <a:schemeClr val="tx1"/>
                </a:solidFill>
                <a:latin typeface="Arial" charset="0"/>
                <a:ea typeface="ＭＳ Ｐゴシック" pitchFamily="50" charset="-128"/>
              </a:defRPr>
            </a:lvl7pPr>
            <a:lvl8pPr marL="1371600" algn="l" rtl="0" fontAlgn="base">
              <a:spcBef>
                <a:spcPct val="0"/>
              </a:spcBef>
              <a:spcAft>
                <a:spcPct val="0"/>
              </a:spcAft>
              <a:defRPr kumimoji="1" sz="4400">
                <a:solidFill>
                  <a:schemeClr val="tx1"/>
                </a:solidFill>
                <a:latin typeface="Arial" charset="0"/>
                <a:ea typeface="ＭＳ Ｐゴシック" pitchFamily="50" charset="-128"/>
              </a:defRPr>
            </a:lvl8pPr>
            <a:lvl9pPr marL="1828800" algn="l" rtl="0" fontAlgn="base">
              <a:spcBef>
                <a:spcPct val="0"/>
              </a:spcBef>
              <a:spcAft>
                <a:spcPct val="0"/>
              </a:spcAft>
              <a:defRPr kumimoji="1" sz="4400">
                <a:solidFill>
                  <a:schemeClr val="tx1"/>
                </a:solidFill>
                <a:latin typeface="Arial" charset="0"/>
                <a:ea typeface="ＭＳ Ｐゴシック" pitchFamily="50" charset="-128"/>
              </a:defRPr>
            </a:lvl9pPr>
          </a:lstStyle>
          <a:p>
            <a:pPr algn="ctr" eaLnBrk="1" hangingPunct="1">
              <a:lnSpc>
                <a:spcPts val="1200"/>
              </a:lnSpc>
            </a:pPr>
            <a:r>
              <a:rPr lang="en-US" altLang="ja-JP" sz="1050" b="1" u="none" kern="0" dirty="0" smtClean="0">
                <a:latin typeface="Meiryo UI" panose="020B0604030504040204" pitchFamily="50" charset="-128"/>
                <a:ea typeface="Meiryo UI" panose="020B0604030504040204" pitchFamily="50" charset="-128"/>
                <a:cs typeface="Meiryo UI" panose="020B0604030504040204" pitchFamily="50" charset="-128"/>
              </a:rPr>
              <a:t>2030</a:t>
            </a:r>
            <a:r>
              <a:rPr lang="ja-JP" altLang="en-US" sz="1050" b="1" u="none" kern="0" dirty="0" smtClean="0">
                <a:latin typeface="Meiryo UI" panose="020B0604030504040204" pitchFamily="50" charset="-128"/>
                <a:ea typeface="Meiryo UI" panose="020B0604030504040204" pitchFamily="50" charset="-128"/>
                <a:cs typeface="Meiryo UI" panose="020B0604030504040204" pitchFamily="50" charset="-128"/>
              </a:rPr>
              <a:t>年頃</a:t>
            </a:r>
          </a:p>
        </p:txBody>
      </p:sp>
      <p:sp>
        <p:nvSpPr>
          <p:cNvPr id="194" name="右矢印 193"/>
          <p:cNvSpPr/>
          <p:nvPr/>
        </p:nvSpPr>
        <p:spPr bwMode="auto">
          <a:xfrm>
            <a:off x="8728117" y="1953661"/>
            <a:ext cx="304479" cy="504393"/>
          </a:xfrm>
          <a:prstGeom prst="rightArrow">
            <a:avLst/>
          </a:prstGeom>
          <a:ln w="22225">
            <a:solidFill>
              <a:schemeClr val="accent4">
                <a:lumMod val="75000"/>
              </a:schemeClr>
            </a:solidFill>
            <a:headEnd type="none" w="med" len="med"/>
            <a:tailEnd type="none" w="med" len="med"/>
          </a:ln>
          <a:extLst/>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050" b="0" i="0" u="sng" strike="noStrike" cap="none" normalizeH="0" baseline="0" dirty="0" smtClean="0">
              <a:ln>
                <a:noFill/>
              </a:ln>
              <a:solidFill>
                <a:schemeClr val="tx1"/>
              </a:solidFill>
              <a:effectLst/>
              <a:latin typeface="Arial" charset="0"/>
              <a:ea typeface="ＭＳ Ｐゴシック" pitchFamily="50" charset="-128"/>
            </a:endParaRPr>
          </a:p>
        </p:txBody>
      </p:sp>
      <p:sp>
        <p:nvSpPr>
          <p:cNvPr id="195" name="Rectangle 2"/>
          <p:cNvSpPr txBox="1">
            <a:spLocks noChangeArrowheads="1"/>
          </p:cNvSpPr>
          <p:nvPr/>
        </p:nvSpPr>
        <p:spPr bwMode="auto">
          <a:xfrm>
            <a:off x="8611512" y="2056348"/>
            <a:ext cx="486162" cy="32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6000" tIns="45720" rIns="36000" bIns="45720" numCol="1" anchor="ctr" anchorCtr="0" compatLnSpc="1">
            <a:prstTxWarp prst="textNoShape">
              <a:avLst/>
            </a:prstTxWarp>
          </a:bodyPr>
          <a:lstStyle>
            <a:lvl1pPr algn="l" rtl="0" fontAlgn="base">
              <a:spcBef>
                <a:spcPct val="0"/>
              </a:spcBef>
              <a:spcAft>
                <a:spcPct val="0"/>
              </a:spcAft>
              <a:defRPr kumimoji="1" sz="4400">
                <a:solidFill>
                  <a:schemeClr val="tx1"/>
                </a:solidFill>
                <a:latin typeface="+mj-lt"/>
                <a:ea typeface="+mj-ea"/>
                <a:cs typeface="+mj-cs"/>
              </a:defRPr>
            </a:lvl1pPr>
            <a:lvl2pPr algn="l" rtl="0" fontAlgn="base">
              <a:spcBef>
                <a:spcPct val="0"/>
              </a:spcBef>
              <a:spcAft>
                <a:spcPct val="0"/>
              </a:spcAft>
              <a:defRPr kumimoji="1" sz="4400">
                <a:solidFill>
                  <a:schemeClr val="tx1"/>
                </a:solidFill>
                <a:latin typeface="Arial" charset="0"/>
                <a:ea typeface="ＭＳ Ｐゴシック" pitchFamily="50" charset="-128"/>
              </a:defRPr>
            </a:lvl2pPr>
            <a:lvl3pPr algn="l" rtl="0" fontAlgn="base">
              <a:spcBef>
                <a:spcPct val="0"/>
              </a:spcBef>
              <a:spcAft>
                <a:spcPct val="0"/>
              </a:spcAft>
              <a:defRPr kumimoji="1" sz="4400">
                <a:solidFill>
                  <a:schemeClr val="tx1"/>
                </a:solidFill>
                <a:latin typeface="Arial" charset="0"/>
                <a:ea typeface="ＭＳ Ｐゴシック" pitchFamily="50" charset="-128"/>
              </a:defRPr>
            </a:lvl3pPr>
            <a:lvl4pPr algn="l" rtl="0" fontAlgn="base">
              <a:spcBef>
                <a:spcPct val="0"/>
              </a:spcBef>
              <a:spcAft>
                <a:spcPct val="0"/>
              </a:spcAft>
              <a:defRPr kumimoji="1" sz="4400">
                <a:solidFill>
                  <a:schemeClr val="tx1"/>
                </a:solidFill>
                <a:latin typeface="Arial" charset="0"/>
                <a:ea typeface="ＭＳ Ｐゴシック" pitchFamily="50" charset="-128"/>
              </a:defRPr>
            </a:lvl4pPr>
            <a:lvl5pPr algn="l" rtl="0" fontAlgn="base">
              <a:spcBef>
                <a:spcPct val="0"/>
              </a:spcBef>
              <a:spcAft>
                <a:spcPct val="0"/>
              </a:spcAft>
              <a:defRPr kumimoji="1" sz="4400">
                <a:solidFill>
                  <a:schemeClr val="tx1"/>
                </a:solidFill>
                <a:latin typeface="Arial" charset="0"/>
                <a:ea typeface="ＭＳ Ｐゴシック" pitchFamily="50" charset="-128"/>
              </a:defRPr>
            </a:lvl5pPr>
            <a:lvl6pPr marL="457200" algn="l" rtl="0" fontAlgn="base">
              <a:spcBef>
                <a:spcPct val="0"/>
              </a:spcBef>
              <a:spcAft>
                <a:spcPct val="0"/>
              </a:spcAft>
              <a:defRPr kumimoji="1" sz="4400">
                <a:solidFill>
                  <a:schemeClr val="tx1"/>
                </a:solidFill>
                <a:latin typeface="Arial" charset="0"/>
                <a:ea typeface="ＭＳ Ｐゴシック" pitchFamily="50" charset="-128"/>
              </a:defRPr>
            </a:lvl6pPr>
            <a:lvl7pPr marL="914400" algn="l" rtl="0" fontAlgn="base">
              <a:spcBef>
                <a:spcPct val="0"/>
              </a:spcBef>
              <a:spcAft>
                <a:spcPct val="0"/>
              </a:spcAft>
              <a:defRPr kumimoji="1" sz="4400">
                <a:solidFill>
                  <a:schemeClr val="tx1"/>
                </a:solidFill>
                <a:latin typeface="Arial" charset="0"/>
                <a:ea typeface="ＭＳ Ｐゴシック" pitchFamily="50" charset="-128"/>
              </a:defRPr>
            </a:lvl7pPr>
            <a:lvl8pPr marL="1371600" algn="l" rtl="0" fontAlgn="base">
              <a:spcBef>
                <a:spcPct val="0"/>
              </a:spcBef>
              <a:spcAft>
                <a:spcPct val="0"/>
              </a:spcAft>
              <a:defRPr kumimoji="1" sz="4400">
                <a:solidFill>
                  <a:schemeClr val="tx1"/>
                </a:solidFill>
                <a:latin typeface="Arial" charset="0"/>
                <a:ea typeface="ＭＳ Ｐゴシック" pitchFamily="50" charset="-128"/>
              </a:defRPr>
            </a:lvl8pPr>
            <a:lvl9pPr marL="1828800" algn="l" rtl="0" fontAlgn="base">
              <a:spcBef>
                <a:spcPct val="0"/>
              </a:spcBef>
              <a:spcAft>
                <a:spcPct val="0"/>
              </a:spcAft>
              <a:defRPr kumimoji="1" sz="4400">
                <a:solidFill>
                  <a:schemeClr val="tx1"/>
                </a:solidFill>
                <a:latin typeface="Arial" charset="0"/>
                <a:ea typeface="ＭＳ Ｐゴシック" pitchFamily="50" charset="-128"/>
              </a:defRPr>
            </a:lvl9pPr>
          </a:lstStyle>
          <a:p>
            <a:pPr algn="ctr" eaLnBrk="1" hangingPunct="1">
              <a:lnSpc>
                <a:spcPts val="700"/>
              </a:lnSpc>
              <a:spcBef>
                <a:spcPts val="0"/>
              </a:spcBef>
            </a:pPr>
            <a:r>
              <a:rPr lang="ja-JP" altLang="en-US" sz="700" u="none" kern="0" dirty="0" smtClean="0">
                <a:latin typeface="Meiryo UI" panose="020B0604030504040204" pitchFamily="50" charset="-128"/>
                <a:ea typeface="Meiryo UI" panose="020B0604030504040204" pitchFamily="50" charset="-128"/>
                <a:cs typeface="Meiryo UI" panose="020B0604030504040204" pitchFamily="50" charset="-128"/>
              </a:rPr>
              <a:t>連携</a:t>
            </a:r>
            <a:endParaRPr lang="en-US" altLang="ja-JP" sz="700" u="none" kern="0" dirty="0" smtClean="0">
              <a:latin typeface="Meiryo UI" panose="020B0604030504040204" pitchFamily="50" charset="-128"/>
              <a:ea typeface="Meiryo UI" panose="020B0604030504040204" pitchFamily="50" charset="-128"/>
              <a:cs typeface="Meiryo UI" panose="020B0604030504040204" pitchFamily="50" charset="-128"/>
            </a:endParaRPr>
          </a:p>
          <a:p>
            <a:pPr algn="ctr" eaLnBrk="1" hangingPunct="1">
              <a:lnSpc>
                <a:spcPts val="700"/>
              </a:lnSpc>
              <a:spcBef>
                <a:spcPts val="0"/>
              </a:spcBef>
            </a:pPr>
            <a:r>
              <a:rPr lang="ja-JP" altLang="en-US" sz="700" u="none" kern="0" dirty="0" smtClean="0">
                <a:latin typeface="Meiryo UI" panose="020B0604030504040204" pitchFamily="50" charset="-128"/>
                <a:ea typeface="Meiryo UI" panose="020B0604030504040204" pitchFamily="50" charset="-128"/>
                <a:cs typeface="Meiryo UI" panose="020B0604030504040204" pitchFamily="50" charset="-128"/>
              </a:rPr>
              <a:t>合併</a:t>
            </a:r>
          </a:p>
        </p:txBody>
      </p:sp>
      <p:sp>
        <p:nvSpPr>
          <p:cNvPr id="100" name="円/楕円 99"/>
          <p:cNvSpPr/>
          <p:nvPr/>
        </p:nvSpPr>
        <p:spPr bwMode="auto">
          <a:xfrm>
            <a:off x="11281306" y="1795935"/>
            <a:ext cx="536939" cy="396000"/>
          </a:xfrm>
          <a:prstGeom prst="ellipse">
            <a:avLst/>
          </a:prstGeom>
          <a:ln>
            <a:headEnd type="none" w="med" len="med"/>
            <a:tailEnd type="none" w="med" len="med"/>
          </a:ln>
          <a:extLst/>
        </p:spPr>
        <p:style>
          <a:lnRef idx="1">
            <a:schemeClr val="accent1"/>
          </a:lnRef>
          <a:fillRef idx="2">
            <a:schemeClr val="accent1"/>
          </a:fillRef>
          <a:effectRef idx="1">
            <a:schemeClr val="accent1"/>
          </a:effectRef>
          <a:fontRef idx="minor">
            <a:schemeClr val="dk1"/>
          </a:fontRef>
        </p:style>
        <p:txBody>
          <a:bodyPr vert="horz" wrap="square" lIns="0" tIns="0" rIns="0" bIns="0" numCol="1" rtlCol="0" anchor="ctr"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ja-JP" altLang="en-US" sz="800" b="1" i="0" u="none" strike="noStrike" cap="none" normalizeH="0" baseline="0" dirty="0" smtClean="0">
                <a:ln>
                  <a:noFill/>
                </a:ln>
                <a:solidFill>
                  <a:srgbClr val="000066"/>
                </a:solidFill>
                <a:effectLst/>
                <a:latin typeface="Meiryo UI" panose="020B0604030504040204" pitchFamily="50" charset="-128"/>
                <a:ea typeface="Meiryo UI" panose="020B0604030504040204" pitchFamily="50" charset="-128"/>
                <a:cs typeface="Meiryo UI" panose="020B0604030504040204" pitchFamily="50" charset="-128"/>
              </a:rPr>
              <a:t>中核市</a:t>
            </a:r>
          </a:p>
        </p:txBody>
      </p:sp>
      <p:sp>
        <p:nvSpPr>
          <p:cNvPr id="101" name="円/楕円 100"/>
          <p:cNvSpPr/>
          <p:nvPr/>
        </p:nvSpPr>
        <p:spPr bwMode="auto">
          <a:xfrm>
            <a:off x="11850534" y="1804087"/>
            <a:ext cx="536939" cy="396000"/>
          </a:xfrm>
          <a:prstGeom prst="ellipse">
            <a:avLst/>
          </a:prstGeom>
          <a:ln>
            <a:headEnd type="none" w="med" len="med"/>
            <a:tailEnd type="none" w="med" len="med"/>
          </a:ln>
          <a:extLst/>
        </p:spPr>
        <p:style>
          <a:lnRef idx="1">
            <a:schemeClr val="accent1"/>
          </a:lnRef>
          <a:fillRef idx="2">
            <a:schemeClr val="accent1"/>
          </a:fillRef>
          <a:effectRef idx="1">
            <a:schemeClr val="accent1"/>
          </a:effectRef>
          <a:fontRef idx="minor">
            <a:schemeClr val="dk1"/>
          </a:fontRef>
        </p:style>
        <p:txBody>
          <a:bodyPr vert="horz" wrap="square" lIns="0" tIns="0" rIns="0" bIns="0" numCol="1" rtlCol="0" anchor="ctr"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ja-JP" altLang="en-US" sz="800" b="1" i="0" u="none" strike="noStrike" cap="none" normalizeH="0" baseline="0" dirty="0" smtClean="0">
                <a:ln>
                  <a:noFill/>
                </a:ln>
                <a:solidFill>
                  <a:srgbClr val="000066"/>
                </a:solidFill>
                <a:effectLst/>
                <a:latin typeface="Meiryo UI" panose="020B0604030504040204" pitchFamily="50" charset="-128"/>
                <a:ea typeface="Meiryo UI" panose="020B0604030504040204" pitchFamily="50" charset="-128"/>
                <a:cs typeface="Meiryo UI" panose="020B0604030504040204" pitchFamily="50" charset="-128"/>
              </a:rPr>
              <a:t>中核市</a:t>
            </a:r>
          </a:p>
        </p:txBody>
      </p:sp>
      <p:sp>
        <p:nvSpPr>
          <p:cNvPr id="102" name="円/楕円 101"/>
          <p:cNvSpPr/>
          <p:nvPr/>
        </p:nvSpPr>
        <p:spPr bwMode="auto">
          <a:xfrm>
            <a:off x="11554584" y="2200087"/>
            <a:ext cx="536939" cy="396000"/>
          </a:xfrm>
          <a:prstGeom prst="ellipse">
            <a:avLst/>
          </a:prstGeom>
          <a:ln>
            <a:headEnd type="none" w="med" len="med"/>
            <a:tailEnd type="none" w="med" len="med"/>
          </a:ln>
          <a:extLst/>
        </p:spPr>
        <p:style>
          <a:lnRef idx="1">
            <a:schemeClr val="accent1"/>
          </a:lnRef>
          <a:fillRef idx="2">
            <a:schemeClr val="accent1"/>
          </a:fillRef>
          <a:effectRef idx="1">
            <a:schemeClr val="accent1"/>
          </a:effectRef>
          <a:fontRef idx="minor">
            <a:schemeClr val="dk1"/>
          </a:fontRef>
        </p:style>
        <p:txBody>
          <a:bodyPr vert="horz" wrap="square" lIns="0" tIns="0" rIns="0" bIns="0" numCol="1" rtlCol="0" anchor="ctr"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ja-JP" altLang="en-US" sz="800" b="1" i="0" u="none" strike="noStrike" cap="none" normalizeH="0" baseline="0" dirty="0" smtClean="0">
                <a:ln>
                  <a:noFill/>
                </a:ln>
                <a:solidFill>
                  <a:srgbClr val="000066"/>
                </a:solidFill>
                <a:effectLst/>
                <a:latin typeface="Meiryo UI" panose="020B0604030504040204" pitchFamily="50" charset="-128"/>
                <a:ea typeface="Meiryo UI" panose="020B0604030504040204" pitchFamily="50" charset="-128"/>
                <a:cs typeface="Meiryo UI" panose="020B0604030504040204" pitchFamily="50" charset="-128"/>
              </a:rPr>
              <a:t>中核市</a:t>
            </a:r>
          </a:p>
        </p:txBody>
      </p:sp>
      <p:sp>
        <p:nvSpPr>
          <p:cNvPr id="103" name="円/楕円 102"/>
          <p:cNvSpPr/>
          <p:nvPr/>
        </p:nvSpPr>
        <p:spPr bwMode="auto">
          <a:xfrm>
            <a:off x="11255176" y="2547786"/>
            <a:ext cx="536939" cy="396000"/>
          </a:xfrm>
          <a:prstGeom prst="ellipse">
            <a:avLst/>
          </a:prstGeom>
          <a:ln>
            <a:headEnd type="none" w="med" len="med"/>
            <a:tailEnd type="none" w="med" len="med"/>
          </a:ln>
          <a:extLst/>
        </p:spPr>
        <p:style>
          <a:lnRef idx="1">
            <a:schemeClr val="accent1"/>
          </a:lnRef>
          <a:fillRef idx="2">
            <a:schemeClr val="accent1"/>
          </a:fillRef>
          <a:effectRef idx="1">
            <a:schemeClr val="accent1"/>
          </a:effectRef>
          <a:fontRef idx="minor">
            <a:schemeClr val="dk1"/>
          </a:fontRef>
        </p:style>
        <p:txBody>
          <a:bodyPr vert="horz" wrap="square" lIns="0" tIns="0" rIns="0" bIns="0" numCol="1" rtlCol="0" anchor="ctr"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ja-JP" altLang="en-US" sz="800" b="1" i="0" u="none" strike="noStrike" cap="none" normalizeH="0" baseline="0" dirty="0" smtClean="0">
                <a:ln>
                  <a:noFill/>
                </a:ln>
                <a:solidFill>
                  <a:srgbClr val="000066"/>
                </a:solidFill>
                <a:effectLst/>
                <a:latin typeface="Meiryo UI" panose="020B0604030504040204" pitchFamily="50" charset="-128"/>
                <a:ea typeface="Meiryo UI" panose="020B0604030504040204" pitchFamily="50" charset="-128"/>
                <a:cs typeface="Meiryo UI" panose="020B0604030504040204" pitchFamily="50" charset="-128"/>
              </a:rPr>
              <a:t>中核市</a:t>
            </a:r>
          </a:p>
        </p:txBody>
      </p:sp>
      <p:sp>
        <p:nvSpPr>
          <p:cNvPr id="146" name="Rectangle 2"/>
          <p:cNvSpPr txBox="1">
            <a:spLocks noChangeArrowheads="1"/>
          </p:cNvSpPr>
          <p:nvPr/>
        </p:nvSpPr>
        <p:spPr bwMode="auto">
          <a:xfrm>
            <a:off x="7484714" y="8094737"/>
            <a:ext cx="1870861" cy="2821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l" rtl="0" fontAlgn="base">
              <a:spcBef>
                <a:spcPct val="0"/>
              </a:spcBef>
              <a:spcAft>
                <a:spcPct val="0"/>
              </a:spcAft>
              <a:defRPr kumimoji="1" sz="4400">
                <a:solidFill>
                  <a:schemeClr val="tx1"/>
                </a:solidFill>
                <a:latin typeface="+mj-lt"/>
                <a:ea typeface="+mj-ea"/>
                <a:cs typeface="+mj-cs"/>
              </a:defRPr>
            </a:lvl1pPr>
            <a:lvl2pPr algn="l" rtl="0" fontAlgn="base">
              <a:spcBef>
                <a:spcPct val="0"/>
              </a:spcBef>
              <a:spcAft>
                <a:spcPct val="0"/>
              </a:spcAft>
              <a:defRPr kumimoji="1" sz="4400">
                <a:solidFill>
                  <a:schemeClr val="tx1"/>
                </a:solidFill>
                <a:latin typeface="Arial" charset="0"/>
                <a:ea typeface="ＭＳ Ｐゴシック" pitchFamily="50" charset="-128"/>
              </a:defRPr>
            </a:lvl2pPr>
            <a:lvl3pPr algn="l" rtl="0" fontAlgn="base">
              <a:spcBef>
                <a:spcPct val="0"/>
              </a:spcBef>
              <a:spcAft>
                <a:spcPct val="0"/>
              </a:spcAft>
              <a:defRPr kumimoji="1" sz="4400">
                <a:solidFill>
                  <a:schemeClr val="tx1"/>
                </a:solidFill>
                <a:latin typeface="Arial" charset="0"/>
                <a:ea typeface="ＭＳ Ｐゴシック" pitchFamily="50" charset="-128"/>
              </a:defRPr>
            </a:lvl3pPr>
            <a:lvl4pPr algn="l" rtl="0" fontAlgn="base">
              <a:spcBef>
                <a:spcPct val="0"/>
              </a:spcBef>
              <a:spcAft>
                <a:spcPct val="0"/>
              </a:spcAft>
              <a:defRPr kumimoji="1" sz="4400">
                <a:solidFill>
                  <a:schemeClr val="tx1"/>
                </a:solidFill>
                <a:latin typeface="Arial" charset="0"/>
                <a:ea typeface="ＭＳ Ｐゴシック" pitchFamily="50" charset="-128"/>
              </a:defRPr>
            </a:lvl4pPr>
            <a:lvl5pPr algn="l" rtl="0" fontAlgn="base">
              <a:spcBef>
                <a:spcPct val="0"/>
              </a:spcBef>
              <a:spcAft>
                <a:spcPct val="0"/>
              </a:spcAft>
              <a:defRPr kumimoji="1" sz="4400">
                <a:solidFill>
                  <a:schemeClr val="tx1"/>
                </a:solidFill>
                <a:latin typeface="Arial" charset="0"/>
                <a:ea typeface="ＭＳ Ｐゴシック" pitchFamily="50" charset="-128"/>
              </a:defRPr>
            </a:lvl5pPr>
            <a:lvl6pPr marL="457200" algn="l" rtl="0" fontAlgn="base">
              <a:spcBef>
                <a:spcPct val="0"/>
              </a:spcBef>
              <a:spcAft>
                <a:spcPct val="0"/>
              </a:spcAft>
              <a:defRPr kumimoji="1" sz="4400">
                <a:solidFill>
                  <a:schemeClr val="tx1"/>
                </a:solidFill>
                <a:latin typeface="Arial" charset="0"/>
                <a:ea typeface="ＭＳ Ｐゴシック" pitchFamily="50" charset="-128"/>
              </a:defRPr>
            </a:lvl6pPr>
            <a:lvl7pPr marL="914400" algn="l" rtl="0" fontAlgn="base">
              <a:spcBef>
                <a:spcPct val="0"/>
              </a:spcBef>
              <a:spcAft>
                <a:spcPct val="0"/>
              </a:spcAft>
              <a:defRPr kumimoji="1" sz="4400">
                <a:solidFill>
                  <a:schemeClr val="tx1"/>
                </a:solidFill>
                <a:latin typeface="Arial" charset="0"/>
                <a:ea typeface="ＭＳ Ｐゴシック" pitchFamily="50" charset="-128"/>
              </a:defRPr>
            </a:lvl7pPr>
            <a:lvl8pPr marL="1371600" algn="l" rtl="0" fontAlgn="base">
              <a:spcBef>
                <a:spcPct val="0"/>
              </a:spcBef>
              <a:spcAft>
                <a:spcPct val="0"/>
              </a:spcAft>
              <a:defRPr kumimoji="1" sz="4400">
                <a:solidFill>
                  <a:schemeClr val="tx1"/>
                </a:solidFill>
                <a:latin typeface="Arial" charset="0"/>
                <a:ea typeface="ＭＳ Ｐゴシック" pitchFamily="50" charset="-128"/>
              </a:defRPr>
            </a:lvl8pPr>
            <a:lvl9pPr marL="1828800" algn="l" rtl="0" fontAlgn="base">
              <a:spcBef>
                <a:spcPct val="0"/>
              </a:spcBef>
              <a:spcAft>
                <a:spcPct val="0"/>
              </a:spcAft>
              <a:defRPr kumimoji="1" sz="4400">
                <a:solidFill>
                  <a:schemeClr val="tx1"/>
                </a:solidFill>
                <a:latin typeface="Arial" charset="0"/>
                <a:ea typeface="ＭＳ Ｐゴシック" pitchFamily="50" charset="-128"/>
              </a:defRPr>
            </a:lvl9pPr>
          </a:lstStyle>
          <a:p>
            <a:pPr>
              <a:lnSpc>
                <a:spcPts val="1100"/>
              </a:lnSpc>
            </a:pPr>
            <a:r>
              <a:rPr lang="ja-JP" altLang="en-US" sz="1050" kern="0" dirty="0">
                <a:solidFill>
                  <a:srgbClr val="000066"/>
                </a:solidFill>
                <a:latin typeface="Meiryo UI" panose="020B0604030504040204" pitchFamily="50" charset="-128"/>
                <a:ea typeface="Meiryo UI" panose="020B0604030504040204" pitchFamily="50" charset="-128"/>
                <a:cs typeface="Meiryo UI" panose="020B0604030504040204" pitchFamily="50" charset="-128"/>
              </a:rPr>
              <a:t>基礎自治機能</a:t>
            </a:r>
            <a:r>
              <a:rPr lang="ja-JP" altLang="en-US" sz="1050" kern="0" dirty="0" smtClean="0">
                <a:solidFill>
                  <a:srgbClr val="000066"/>
                </a:solidFill>
                <a:latin typeface="Meiryo UI" panose="020B0604030504040204" pitchFamily="50" charset="-128"/>
                <a:ea typeface="Meiryo UI" panose="020B0604030504040204" pitchFamily="50" charset="-128"/>
                <a:cs typeface="Meiryo UI" panose="020B0604030504040204" pitchFamily="50" charset="-128"/>
              </a:rPr>
              <a:t>や広域機能の</a:t>
            </a:r>
            <a:endParaRPr lang="en-US" altLang="ja-JP" sz="1050" kern="0" dirty="0" smtClean="0">
              <a:solidFill>
                <a:srgbClr val="000066"/>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lang="ja-JP" altLang="en-US" sz="1050" kern="0" dirty="0" smtClean="0">
                <a:solidFill>
                  <a:srgbClr val="000066"/>
                </a:solidFill>
                <a:latin typeface="Meiryo UI" panose="020B0604030504040204" pitchFamily="50" charset="-128"/>
                <a:ea typeface="Meiryo UI" panose="020B0604030504040204" pitchFamily="50" charset="-128"/>
                <a:cs typeface="Meiryo UI" panose="020B0604030504040204" pitchFamily="50" charset="-128"/>
              </a:rPr>
              <a:t>あるべき姿を大阪から検討・研究</a:t>
            </a:r>
            <a:endParaRPr lang="en-US" altLang="ja-JP" sz="1050" u="none" kern="0" dirty="0" smtClean="0">
              <a:solidFill>
                <a:srgbClr val="000066"/>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1" name="テキスト ボックス 130"/>
          <p:cNvSpPr txBox="1"/>
          <p:nvPr/>
        </p:nvSpPr>
        <p:spPr>
          <a:xfrm>
            <a:off x="203150" y="630054"/>
            <a:ext cx="2215321" cy="280690"/>
          </a:xfrm>
          <a:prstGeom prst="rect">
            <a:avLst/>
          </a:prstGeom>
          <a:noFill/>
        </p:spPr>
        <p:txBody>
          <a:bodyPr wrap="square" tIns="0" rtlCol="0">
            <a:noAutofit/>
          </a:bodyPr>
          <a:lstStyle/>
          <a:p>
            <a:r>
              <a:rPr kumimoji="1" lang="en-US" altLang="ja-JP" sz="1400" u="none" dirty="0" smtClean="0">
                <a:latin typeface="HG創英角ｺﾞｼｯｸUB" panose="020B0909000000000000" pitchFamily="49" charset="-128"/>
                <a:ea typeface="HG創英角ｺﾞｼｯｸUB" panose="020B0909000000000000" pitchFamily="49" charset="-128"/>
              </a:rPr>
              <a:t>【</a:t>
            </a:r>
            <a:r>
              <a:rPr kumimoji="1" lang="ja-JP" altLang="en-US" sz="1400" u="none" dirty="0" smtClean="0">
                <a:latin typeface="HG創英角ｺﾞｼｯｸUB" panose="020B0909000000000000" pitchFamily="49" charset="-128"/>
                <a:ea typeface="HG創英角ｺﾞｼｯｸUB" panose="020B0909000000000000" pitchFamily="49" charset="-128"/>
              </a:rPr>
              <a:t>改訂趣旨</a:t>
            </a:r>
            <a:r>
              <a:rPr kumimoji="1" lang="en-US" altLang="ja-JP" sz="1400" u="none" dirty="0" smtClean="0">
                <a:latin typeface="HG創英角ｺﾞｼｯｸUB" panose="020B0909000000000000" pitchFamily="49" charset="-128"/>
                <a:ea typeface="HG創英角ｺﾞｼｯｸUB" panose="020B0909000000000000" pitchFamily="49" charset="-128"/>
              </a:rPr>
              <a:t>】</a:t>
            </a:r>
          </a:p>
        </p:txBody>
      </p:sp>
      <p:sp>
        <p:nvSpPr>
          <p:cNvPr id="133" name="Rectangle 2"/>
          <p:cNvSpPr txBox="1">
            <a:spLocks noChangeArrowheads="1"/>
          </p:cNvSpPr>
          <p:nvPr/>
        </p:nvSpPr>
        <p:spPr bwMode="auto">
          <a:xfrm>
            <a:off x="529330" y="935694"/>
            <a:ext cx="573587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l" rtl="0" fontAlgn="base">
              <a:spcBef>
                <a:spcPct val="0"/>
              </a:spcBef>
              <a:spcAft>
                <a:spcPct val="0"/>
              </a:spcAft>
              <a:defRPr kumimoji="1" sz="4400">
                <a:solidFill>
                  <a:schemeClr val="tx1"/>
                </a:solidFill>
                <a:latin typeface="+mj-lt"/>
                <a:ea typeface="+mj-ea"/>
                <a:cs typeface="+mj-cs"/>
              </a:defRPr>
            </a:lvl1pPr>
            <a:lvl2pPr algn="l" rtl="0" fontAlgn="base">
              <a:spcBef>
                <a:spcPct val="0"/>
              </a:spcBef>
              <a:spcAft>
                <a:spcPct val="0"/>
              </a:spcAft>
              <a:defRPr kumimoji="1" sz="4400">
                <a:solidFill>
                  <a:schemeClr val="tx1"/>
                </a:solidFill>
                <a:latin typeface="Arial" charset="0"/>
                <a:ea typeface="ＭＳ Ｐゴシック" pitchFamily="50" charset="-128"/>
              </a:defRPr>
            </a:lvl2pPr>
            <a:lvl3pPr algn="l" rtl="0" fontAlgn="base">
              <a:spcBef>
                <a:spcPct val="0"/>
              </a:spcBef>
              <a:spcAft>
                <a:spcPct val="0"/>
              </a:spcAft>
              <a:defRPr kumimoji="1" sz="4400">
                <a:solidFill>
                  <a:schemeClr val="tx1"/>
                </a:solidFill>
                <a:latin typeface="Arial" charset="0"/>
                <a:ea typeface="ＭＳ Ｐゴシック" pitchFamily="50" charset="-128"/>
              </a:defRPr>
            </a:lvl3pPr>
            <a:lvl4pPr algn="l" rtl="0" fontAlgn="base">
              <a:spcBef>
                <a:spcPct val="0"/>
              </a:spcBef>
              <a:spcAft>
                <a:spcPct val="0"/>
              </a:spcAft>
              <a:defRPr kumimoji="1" sz="4400">
                <a:solidFill>
                  <a:schemeClr val="tx1"/>
                </a:solidFill>
                <a:latin typeface="Arial" charset="0"/>
                <a:ea typeface="ＭＳ Ｐゴシック" pitchFamily="50" charset="-128"/>
              </a:defRPr>
            </a:lvl4pPr>
            <a:lvl5pPr algn="l" rtl="0" fontAlgn="base">
              <a:spcBef>
                <a:spcPct val="0"/>
              </a:spcBef>
              <a:spcAft>
                <a:spcPct val="0"/>
              </a:spcAft>
              <a:defRPr kumimoji="1" sz="4400">
                <a:solidFill>
                  <a:schemeClr val="tx1"/>
                </a:solidFill>
                <a:latin typeface="Arial" charset="0"/>
                <a:ea typeface="ＭＳ Ｐゴシック" pitchFamily="50" charset="-128"/>
              </a:defRPr>
            </a:lvl5pPr>
            <a:lvl6pPr marL="457200" algn="l" rtl="0" fontAlgn="base">
              <a:spcBef>
                <a:spcPct val="0"/>
              </a:spcBef>
              <a:spcAft>
                <a:spcPct val="0"/>
              </a:spcAft>
              <a:defRPr kumimoji="1" sz="4400">
                <a:solidFill>
                  <a:schemeClr val="tx1"/>
                </a:solidFill>
                <a:latin typeface="Arial" charset="0"/>
                <a:ea typeface="ＭＳ Ｐゴシック" pitchFamily="50" charset="-128"/>
              </a:defRPr>
            </a:lvl6pPr>
            <a:lvl7pPr marL="914400" algn="l" rtl="0" fontAlgn="base">
              <a:spcBef>
                <a:spcPct val="0"/>
              </a:spcBef>
              <a:spcAft>
                <a:spcPct val="0"/>
              </a:spcAft>
              <a:defRPr kumimoji="1" sz="4400">
                <a:solidFill>
                  <a:schemeClr val="tx1"/>
                </a:solidFill>
                <a:latin typeface="Arial" charset="0"/>
                <a:ea typeface="ＭＳ Ｐゴシック" pitchFamily="50" charset="-128"/>
              </a:defRPr>
            </a:lvl7pPr>
            <a:lvl8pPr marL="1371600" algn="l" rtl="0" fontAlgn="base">
              <a:spcBef>
                <a:spcPct val="0"/>
              </a:spcBef>
              <a:spcAft>
                <a:spcPct val="0"/>
              </a:spcAft>
              <a:defRPr kumimoji="1" sz="4400">
                <a:solidFill>
                  <a:schemeClr val="tx1"/>
                </a:solidFill>
                <a:latin typeface="Arial" charset="0"/>
                <a:ea typeface="ＭＳ Ｐゴシック" pitchFamily="50" charset="-128"/>
              </a:defRPr>
            </a:lvl8pPr>
            <a:lvl9pPr marL="1828800" algn="l" rtl="0" fontAlgn="base">
              <a:spcBef>
                <a:spcPct val="0"/>
              </a:spcBef>
              <a:spcAft>
                <a:spcPct val="0"/>
              </a:spcAft>
              <a:defRPr kumimoji="1" sz="4400">
                <a:solidFill>
                  <a:schemeClr val="tx1"/>
                </a:solidFill>
                <a:latin typeface="Arial" charset="0"/>
                <a:ea typeface="ＭＳ Ｐゴシック" pitchFamily="50" charset="-128"/>
              </a:defRPr>
            </a:lvl9pPr>
          </a:lstStyle>
          <a:p>
            <a:pPr eaLnBrk="1" hangingPunct="1">
              <a:lnSpc>
                <a:spcPts val="1200"/>
              </a:lnSpc>
            </a:pPr>
            <a:r>
              <a:rPr lang="ja-JP" altLang="en-US" sz="1050" u="none" kern="0" dirty="0" smtClean="0">
                <a:latin typeface="Meiryo UI" panose="020B0604030504040204" pitchFamily="50" charset="-128"/>
                <a:ea typeface="Meiryo UI" panose="020B0604030504040204" pitchFamily="50" charset="-128"/>
                <a:cs typeface="Meiryo UI" panose="020B0604030504040204" pitchFamily="50" charset="-128"/>
              </a:rPr>
              <a:t>○ 平成</a:t>
            </a:r>
            <a:r>
              <a:rPr lang="en-US" altLang="ja-JP" sz="1050" u="none" kern="0" dirty="0" smtClean="0">
                <a:latin typeface="Meiryo UI" panose="020B0604030504040204" pitchFamily="50" charset="-128"/>
                <a:ea typeface="Meiryo UI" panose="020B0604030504040204" pitchFamily="50" charset="-128"/>
                <a:cs typeface="Meiryo UI" panose="020B0604030504040204" pitchFamily="50" charset="-128"/>
              </a:rPr>
              <a:t>21</a:t>
            </a:r>
            <a:r>
              <a:rPr lang="ja-JP" altLang="en-US" sz="1050" u="none" kern="0" dirty="0" smtClean="0">
                <a:latin typeface="Meiryo UI" panose="020B0604030504040204" pitchFamily="50" charset="-128"/>
                <a:ea typeface="Meiryo UI" panose="020B0604030504040204" pitchFamily="50" charset="-128"/>
                <a:cs typeface="Meiryo UI" panose="020B0604030504040204" pitchFamily="50" charset="-128"/>
              </a:rPr>
              <a:t>年（</a:t>
            </a:r>
            <a:r>
              <a:rPr lang="en-US" altLang="ja-JP" sz="1050" u="none" kern="0" dirty="0" smtClean="0">
                <a:latin typeface="Meiryo UI" panose="020B0604030504040204" pitchFamily="50" charset="-128"/>
                <a:ea typeface="Meiryo UI" panose="020B0604030504040204" pitchFamily="50" charset="-128"/>
                <a:cs typeface="Meiryo UI" panose="020B0604030504040204" pitchFamily="50" charset="-128"/>
              </a:rPr>
              <a:t>2009</a:t>
            </a:r>
            <a:r>
              <a:rPr lang="ja-JP" altLang="en-US" sz="1050" u="none" kern="0" dirty="0" smtClean="0">
                <a:latin typeface="Meiryo UI" panose="020B0604030504040204" pitchFamily="50" charset="-128"/>
                <a:ea typeface="Meiryo UI" panose="020B0604030504040204" pitchFamily="50" charset="-128"/>
                <a:cs typeface="Meiryo UI" panose="020B0604030504040204" pitchFamily="50" charset="-128"/>
              </a:rPr>
              <a:t>年）に「大阪発“地方分権改革”ビジョン」</a:t>
            </a:r>
            <a:r>
              <a:rPr lang="ja-JP" altLang="en-US" sz="1050" kern="0" dirty="0" smtClean="0">
                <a:latin typeface="Meiryo UI" panose="020B0604030504040204" pitchFamily="50" charset="-128"/>
                <a:ea typeface="Meiryo UI" panose="020B0604030504040204" pitchFamily="50" charset="-128"/>
                <a:cs typeface="Meiryo UI" panose="020B0604030504040204" pitchFamily="50" charset="-128"/>
              </a:rPr>
              <a:t>を策定。</a:t>
            </a:r>
            <a:endParaRPr lang="en-US" altLang="ja-JP" sz="1050" kern="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50" kern="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kern="0" dirty="0" smtClean="0">
                <a:latin typeface="Meiryo UI" panose="020B0604030504040204" pitchFamily="50" charset="-128"/>
                <a:ea typeface="Meiryo UI" panose="020B0604030504040204" pitchFamily="50" charset="-128"/>
                <a:cs typeface="Meiryo UI" panose="020B0604030504040204" pitchFamily="50" charset="-128"/>
              </a:rPr>
              <a:t>　これまで、「</a:t>
            </a:r>
            <a:r>
              <a:rPr lang="ja-JP" altLang="en-US" sz="1050" kern="0" dirty="0">
                <a:latin typeface="Meiryo UI" panose="020B0604030504040204" pitchFamily="50" charset="-128"/>
                <a:ea typeface="Meiryo UI" panose="020B0604030504040204" pitchFamily="50" charset="-128"/>
                <a:cs typeface="Meiryo UI" panose="020B0604030504040204" pitchFamily="50" charset="-128"/>
              </a:rPr>
              <a:t>府内市町村が中核市に」、「新たな大都市制度の実現」、「関西州の実現」　</a:t>
            </a:r>
            <a:r>
              <a:rPr lang="ja-JP" altLang="en-US" sz="1050" kern="0" dirty="0" smtClean="0">
                <a:latin typeface="Meiryo UI" panose="020B0604030504040204" pitchFamily="50" charset="-128"/>
                <a:ea typeface="Meiryo UI" panose="020B0604030504040204" pitchFamily="50" charset="-128"/>
                <a:cs typeface="Meiryo UI" panose="020B0604030504040204" pitchFamily="50" charset="-128"/>
              </a:rPr>
              <a:t>という</a:t>
            </a:r>
            <a:endParaRPr lang="en-US" altLang="ja-JP" sz="1050" kern="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50" kern="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kern="0" dirty="0" smtClean="0">
                <a:latin typeface="Meiryo UI" panose="020B0604030504040204" pitchFamily="50" charset="-128"/>
                <a:ea typeface="Meiryo UI" panose="020B0604030504040204" pitchFamily="50" charset="-128"/>
                <a:cs typeface="Meiryo UI" panose="020B0604030504040204" pitchFamily="50" charset="-128"/>
              </a:rPr>
              <a:t>　３つの“</a:t>
            </a:r>
            <a:r>
              <a:rPr lang="ja-JP" altLang="en-US" sz="1050" kern="0" dirty="0">
                <a:latin typeface="Meiryo UI" panose="020B0604030504040204" pitchFamily="50" charset="-128"/>
                <a:ea typeface="Meiryo UI" panose="020B0604030504040204" pitchFamily="50" charset="-128"/>
                <a:cs typeface="Meiryo UI" panose="020B0604030504040204" pitchFamily="50" charset="-128"/>
              </a:rPr>
              <a:t>めざす姿</a:t>
            </a:r>
            <a:r>
              <a:rPr lang="ja-JP" altLang="en-US" sz="1050" kern="0" dirty="0" smtClean="0">
                <a:latin typeface="Meiryo UI" panose="020B0604030504040204" pitchFamily="50" charset="-128"/>
                <a:ea typeface="Meiryo UI" panose="020B0604030504040204" pitchFamily="50" charset="-128"/>
                <a:cs typeface="Meiryo UI" panose="020B0604030504040204" pitchFamily="50" charset="-128"/>
              </a:rPr>
              <a:t>”について、平成</a:t>
            </a:r>
            <a:r>
              <a:rPr lang="en-US" altLang="ja-JP" sz="1050" kern="0" dirty="0">
                <a:latin typeface="Meiryo UI" panose="020B0604030504040204" pitchFamily="50" charset="-128"/>
                <a:ea typeface="Meiryo UI" panose="020B0604030504040204" pitchFamily="50" charset="-128"/>
                <a:cs typeface="Meiryo UI" panose="020B0604030504040204" pitchFamily="50" charset="-128"/>
              </a:rPr>
              <a:t>30</a:t>
            </a:r>
            <a:r>
              <a:rPr lang="ja-JP" altLang="en-US" sz="1050" kern="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50" kern="0" dirty="0">
                <a:latin typeface="Meiryo UI" panose="020B0604030504040204" pitchFamily="50" charset="-128"/>
                <a:ea typeface="Meiryo UI" panose="020B0604030504040204" pitchFamily="50" charset="-128"/>
                <a:cs typeface="Meiryo UI" panose="020B0604030504040204" pitchFamily="50" charset="-128"/>
              </a:rPr>
              <a:t>2018</a:t>
            </a:r>
            <a:r>
              <a:rPr lang="ja-JP" altLang="en-US" sz="1050" kern="0" dirty="0">
                <a:latin typeface="Meiryo UI" panose="020B0604030504040204" pitchFamily="50" charset="-128"/>
                <a:ea typeface="Meiryo UI" panose="020B0604030504040204" pitchFamily="50" charset="-128"/>
                <a:cs typeface="Meiryo UI" panose="020B0604030504040204" pitchFamily="50" charset="-128"/>
              </a:rPr>
              <a:t>年）に実現との目標を掲げ</a:t>
            </a:r>
            <a:r>
              <a:rPr lang="ja-JP" altLang="en-US" sz="1050" kern="0" dirty="0" smtClean="0">
                <a:latin typeface="Meiryo UI" panose="020B0604030504040204" pitchFamily="50" charset="-128"/>
                <a:ea typeface="Meiryo UI" panose="020B0604030504040204" pitchFamily="50" charset="-128"/>
                <a:cs typeface="Meiryo UI" panose="020B0604030504040204" pitchFamily="50" charset="-128"/>
              </a:rPr>
              <a:t>、取組みを進めてきた。</a:t>
            </a:r>
            <a:endParaRPr lang="en-US" altLang="ja-JP" sz="1050" kern="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96" name="テキスト ボックス 95"/>
          <p:cNvSpPr txBox="1"/>
          <p:nvPr/>
        </p:nvSpPr>
        <p:spPr>
          <a:xfrm>
            <a:off x="213839" y="4801500"/>
            <a:ext cx="5101791" cy="280690"/>
          </a:xfrm>
          <a:prstGeom prst="rect">
            <a:avLst/>
          </a:prstGeom>
          <a:noFill/>
        </p:spPr>
        <p:txBody>
          <a:bodyPr wrap="square" tIns="0" rtlCol="0">
            <a:noAutofit/>
          </a:bodyPr>
          <a:lstStyle/>
          <a:p>
            <a:r>
              <a:rPr kumimoji="1" lang="en-US" altLang="ja-JP" sz="1400" u="none" dirty="0" smtClean="0">
                <a:latin typeface="HG創英角ｺﾞｼｯｸUB" panose="020B0909000000000000" pitchFamily="49" charset="-128"/>
                <a:ea typeface="HG創英角ｺﾞｼｯｸUB" panose="020B0909000000000000" pitchFamily="49" charset="-128"/>
              </a:rPr>
              <a:t>【</a:t>
            </a:r>
            <a:r>
              <a:rPr kumimoji="1" lang="ja-JP" altLang="en-US" sz="1400" u="none" dirty="0" smtClean="0">
                <a:latin typeface="HG創英角ｺﾞｼｯｸUB" panose="020B0909000000000000" pitchFamily="49" charset="-128"/>
                <a:ea typeface="HG創英角ｺﾞｼｯｸUB" panose="020B0909000000000000" pitchFamily="49" charset="-128"/>
              </a:rPr>
              <a:t>理念</a:t>
            </a:r>
            <a:r>
              <a:rPr kumimoji="1" lang="en-US" altLang="ja-JP" sz="1400" u="none" dirty="0" smtClean="0">
                <a:latin typeface="HG創英角ｺﾞｼｯｸUB" panose="020B0909000000000000" pitchFamily="49" charset="-128"/>
                <a:ea typeface="HG創英角ｺﾞｼｯｸUB" panose="020B0909000000000000" pitchFamily="49" charset="-128"/>
              </a:rPr>
              <a:t>】</a:t>
            </a:r>
          </a:p>
        </p:txBody>
      </p:sp>
      <p:sp>
        <p:nvSpPr>
          <p:cNvPr id="123" name="Rectangle 2"/>
          <p:cNvSpPr txBox="1">
            <a:spLocks noChangeArrowheads="1"/>
          </p:cNvSpPr>
          <p:nvPr/>
        </p:nvSpPr>
        <p:spPr bwMode="auto">
          <a:xfrm>
            <a:off x="8964841" y="3710388"/>
            <a:ext cx="1563423" cy="720000"/>
          </a:xfrm>
          <a:prstGeom prst="rect">
            <a:avLst/>
          </a:prstGeom>
          <a:ln/>
          <a:extLst/>
        </p:spPr>
        <p:style>
          <a:lnRef idx="0">
            <a:schemeClr val="accent5"/>
          </a:lnRef>
          <a:fillRef idx="3">
            <a:schemeClr val="accent5"/>
          </a:fillRef>
          <a:effectRef idx="3">
            <a:schemeClr val="accent5"/>
          </a:effectRef>
          <a:fontRef idx="minor">
            <a:schemeClr val="lt1"/>
          </a:fontRef>
        </p:style>
        <p:txBody>
          <a:bodyPr vert="horz" wrap="square" lIns="0" tIns="72000" rIns="0" bIns="36000" numCol="1" anchor="t" anchorCtr="0" compatLnSpc="1">
            <a:prstTxWarp prst="textNoShape">
              <a:avLst/>
            </a:prstTxWarp>
            <a:spAutoFit/>
          </a:bodyPr>
          <a:lstStyle>
            <a:lvl1pPr algn="l" rtl="0" fontAlgn="base">
              <a:spcBef>
                <a:spcPct val="0"/>
              </a:spcBef>
              <a:spcAft>
                <a:spcPct val="0"/>
              </a:spcAft>
              <a:defRPr kumimoji="1" sz="4400">
                <a:solidFill>
                  <a:schemeClr val="tx1"/>
                </a:solidFill>
                <a:latin typeface="+mj-lt"/>
                <a:ea typeface="+mj-ea"/>
                <a:cs typeface="+mj-cs"/>
              </a:defRPr>
            </a:lvl1pPr>
            <a:lvl2pPr algn="l" rtl="0" fontAlgn="base">
              <a:spcBef>
                <a:spcPct val="0"/>
              </a:spcBef>
              <a:spcAft>
                <a:spcPct val="0"/>
              </a:spcAft>
              <a:defRPr kumimoji="1" sz="4400">
                <a:solidFill>
                  <a:schemeClr val="tx1"/>
                </a:solidFill>
                <a:latin typeface="Arial" charset="0"/>
                <a:ea typeface="ＭＳ Ｐゴシック" pitchFamily="50" charset="-128"/>
              </a:defRPr>
            </a:lvl2pPr>
            <a:lvl3pPr algn="l" rtl="0" fontAlgn="base">
              <a:spcBef>
                <a:spcPct val="0"/>
              </a:spcBef>
              <a:spcAft>
                <a:spcPct val="0"/>
              </a:spcAft>
              <a:defRPr kumimoji="1" sz="4400">
                <a:solidFill>
                  <a:schemeClr val="tx1"/>
                </a:solidFill>
                <a:latin typeface="Arial" charset="0"/>
                <a:ea typeface="ＭＳ Ｐゴシック" pitchFamily="50" charset="-128"/>
              </a:defRPr>
            </a:lvl3pPr>
            <a:lvl4pPr algn="l" rtl="0" fontAlgn="base">
              <a:spcBef>
                <a:spcPct val="0"/>
              </a:spcBef>
              <a:spcAft>
                <a:spcPct val="0"/>
              </a:spcAft>
              <a:defRPr kumimoji="1" sz="4400">
                <a:solidFill>
                  <a:schemeClr val="tx1"/>
                </a:solidFill>
                <a:latin typeface="Arial" charset="0"/>
                <a:ea typeface="ＭＳ Ｐゴシック" pitchFamily="50" charset="-128"/>
              </a:defRPr>
            </a:lvl4pPr>
            <a:lvl5pPr algn="l" rtl="0" fontAlgn="base">
              <a:spcBef>
                <a:spcPct val="0"/>
              </a:spcBef>
              <a:spcAft>
                <a:spcPct val="0"/>
              </a:spcAft>
              <a:defRPr kumimoji="1" sz="4400">
                <a:solidFill>
                  <a:schemeClr val="tx1"/>
                </a:solidFill>
                <a:latin typeface="Arial" charset="0"/>
                <a:ea typeface="ＭＳ Ｐゴシック" pitchFamily="50" charset="-128"/>
              </a:defRPr>
            </a:lvl5pPr>
            <a:lvl6pPr marL="457200" algn="l" rtl="0" fontAlgn="base">
              <a:spcBef>
                <a:spcPct val="0"/>
              </a:spcBef>
              <a:spcAft>
                <a:spcPct val="0"/>
              </a:spcAft>
              <a:defRPr kumimoji="1" sz="4400">
                <a:solidFill>
                  <a:schemeClr val="tx1"/>
                </a:solidFill>
                <a:latin typeface="Arial" charset="0"/>
                <a:ea typeface="ＭＳ Ｐゴシック" pitchFamily="50" charset="-128"/>
              </a:defRPr>
            </a:lvl6pPr>
            <a:lvl7pPr marL="914400" algn="l" rtl="0" fontAlgn="base">
              <a:spcBef>
                <a:spcPct val="0"/>
              </a:spcBef>
              <a:spcAft>
                <a:spcPct val="0"/>
              </a:spcAft>
              <a:defRPr kumimoji="1" sz="4400">
                <a:solidFill>
                  <a:schemeClr val="tx1"/>
                </a:solidFill>
                <a:latin typeface="Arial" charset="0"/>
                <a:ea typeface="ＭＳ Ｐゴシック" pitchFamily="50" charset="-128"/>
              </a:defRPr>
            </a:lvl7pPr>
            <a:lvl8pPr marL="1371600" algn="l" rtl="0" fontAlgn="base">
              <a:spcBef>
                <a:spcPct val="0"/>
              </a:spcBef>
              <a:spcAft>
                <a:spcPct val="0"/>
              </a:spcAft>
              <a:defRPr kumimoji="1" sz="4400">
                <a:solidFill>
                  <a:schemeClr val="tx1"/>
                </a:solidFill>
                <a:latin typeface="Arial" charset="0"/>
                <a:ea typeface="ＭＳ Ｐゴシック" pitchFamily="50" charset="-128"/>
              </a:defRPr>
            </a:lvl8pPr>
            <a:lvl9pPr marL="1828800" algn="l" rtl="0" fontAlgn="base">
              <a:spcBef>
                <a:spcPct val="0"/>
              </a:spcBef>
              <a:spcAft>
                <a:spcPct val="0"/>
              </a:spcAft>
              <a:defRPr kumimoji="1" sz="4400">
                <a:solidFill>
                  <a:schemeClr val="tx1"/>
                </a:solidFill>
                <a:latin typeface="Arial" charset="0"/>
                <a:ea typeface="ＭＳ Ｐゴシック" pitchFamily="50" charset="-128"/>
              </a:defRPr>
            </a:lvl9pPr>
          </a:lstStyle>
          <a:p>
            <a:pPr algn="ctr">
              <a:lnSpc>
                <a:spcPts val="1100"/>
              </a:lnSpc>
              <a:spcBef>
                <a:spcPts val="0"/>
              </a:spcBef>
            </a:pPr>
            <a:r>
              <a:rPr lang="ja-JP" altLang="en-US" sz="1050" b="1" dirty="0" smtClean="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rPr>
              <a:t>広域機能</a:t>
            </a:r>
            <a:r>
              <a:rPr lang="ja-JP" altLang="en-US" sz="1050" b="1" dirty="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rPr>
              <a:t>の</a:t>
            </a:r>
            <a:r>
              <a:rPr lang="ja-JP" altLang="en-US" sz="1050" b="1" dirty="0" smtClean="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rPr>
              <a:t>強化</a:t>
            </a:r>
            <a:endParaRPr lang="en-US" altLang="ja-JP" sz="1050" b="1" u="none" dirty="0" smtClean="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
        <p:nvSpPr>
          <p:cNvPr id="125" name="Rectangle 2"/>
          <p:cNvSpPr txBox="1">
            <a:spLocks noChangeArrowheads="1"/>
          </p:cNvSpPr>
          <p:nvPr/>
        </p:nvSpPr>
        <p:spPr bwMode="auto">
          <a:xfrm>
            <a:off x="8973349" y="2940621"/>
            <a:ext cx="1563423" cy="720000"/>
          </a:xfrm>
          <a:prstGeom prst="rect">
            <a:avLst/>
          </a:prstGeom>
          <a:noFill/>
          <a:ln w="6350">
            <a:solidFill>
              <a:schemeClr val="tx1">
                <a:lumMod val="95000"/>
                <a:lumOff val="5000"/>
              </a:schemeClr>
            </a:solidFill>
          </a:ln>
          <a:effectLst/>
          <a:scene3d>
            <a:camera prst="orthographicFront">
              <a:rot lat="0" lon="0" rev="0"/>
            </a:camera>
            <a:lightRig rig="threePt" dir="t">
              <a:rot lat="0" lon="0" rev="1200000"/>
            </a:lightRig>
          </a:scene3d>
          <a:sp3d/>
          <a:extLst/>
        </p:spPr>
        <p:style>
          <a:lnRef idx="0">
            <a:schemeClr val="accent5"/>
          </a:lnRef>
          <a:fillRef idx="3">
            <a:schemeClr val="accent5"/>
          </a:fillRef>
          <a:effectRef idx="3">
            <a:schemeClr val="accent5"/>
          </a:effectRef>
          <a:fontRef idx="minor">
            <a:schemeClr val="lt1"/>
          </a:fontRef>
        </p:style>
        <p:txBody>
          <a:bodyPr vert="horz" wrap="square" lIns="0" tIns="72000" rIns="0" bIns="36000" numCol="1" anchor="t" anchorCtr="0" compatLnSpc="1">
            <a:prstTxWarp prst="textNoShape">
              <a:avLst/>
            </a:prstTxWarp>
            <a:spAutoFit/>
          </a:bodyPr>
          <a:lstStyle>
            <a:lvl1pPr algn="l" rtl="0" fontAlgn="base">
              <a:spcBef>
                <a:spcPct val="0"/>
              </a:spcBef>
              <a:spcAft>
                <a:spcPct val="0"/>
              </a:spcAft>
              <a:defRPr kumimoji="1" sz="4400">
                <a:solidFill>
                  <a:schemeClr val="tx1"/>
                </a:solidFill>
                <a:latin typeface="+mj-lt"/>
                <a:ea typeface="+mj-ea"/>
                <a:cs typeface="+mj-cs"/>
              </a:defRPr>
            </a:lvl1pPr>
            <a:lvl2pPr algn="l" rtl="0" fontAlgn="base">
              <a:spcBef>
                <a:spcPct val="0"/>
              </a:spcBef>
              <a:spcAft>
                <a:spcPct val="0"/>
              </a:spcAft>
              <a:defRPr kumimoji="1" sz="4400">
                <a:solidFill>
                  <a:schemeClr val="tx1"/>
                </a:solidFill>
                <a:latin typeface="Arial" charset="0"/>
                <a:ea typeface="ＭＳ Ｐゴシック" pitchFamily="50" charset="-128"/>
              </a:defRPr>
            </a:lvl2pPr>
            <a:lvl3pPr algn="l" rtl="0" fontAlgn="base">
              <a:spcBef>
                <a:spcPct val="0"/>
              </a:spcBef>
              <a:spcAft>
                <a:spcPct val="0"/>
              </a:spcAft>
              <a:defRPr kumimoji="1" sz="4400">
                <a:solidFill>
                  <a:schemeClr val="tx1"/>
                </a:solidFill>
                <a:latin typeface="Arial" charset="0"/>
                <a:ea typeface="ＭＳ Ｐゴシック" pitchFamily="50" charset="-128"/>
              </a:defRPr>
            </a:lvl3pPr>
            <a:lvl4pPr algn="l" rtl="0" fontAlgn="base">
              <a:spcBef>
                <a:spcPct val="0"/>
              </a:spcBef>
              <a:spcAft>
                <a:spcPct val="0"/>
              </a:spcAft>
              <a:defRPr kumimoji="1" sz="4400">
                <a:solidFill>
                  <a:schemeClr val="tx1"/>
                </a:solidFill>
                <a:latin typeface="Arial" charset="0"/>
                <a:ea typeface="ＭＳ Ｐゴシック" pitchFamily="50" charset="-128"/>
              </a:defRPr>
            </a:lvl4pPr>
            <a:lvl5pPr algn="l" rtl="0" fontAlgn="base">
              <a:spcBef>
                <a:spcPct val="0"/>
              </a:spcBef>
              <a:spcAft>
                <a:spcPct val="0"/>
              </a:spcAft>
              <a:defRPr kumimoji="1" sz="4400">
                <a:solidFill>
                  <a:schemeClr val="tx1"/>
                </a:solidFill>
                <a:latin typeface="Arial" charset="0"/>
                <a:ea typeface="ＭＳ Ｐゴシック" pitchFamily="50" charset="-128"/>
              </a:defRPr>
            </a:lvl5pPr>
            <a:lvl6pPr marL="457200" algn="l" rtl="0" fontAlgn="base">
              <a:spcBef>
                <a:spcPct val="0"/>
              </a:spcBef>
              <a:spcAft>
                <a:spcPct val="0"/>
              </a:spcAft>
              <a:defRPr kumimoji="1" sz="4400">
                <a:solidFill>
                  <a:schemeClr val="tx1"/>
                </a:solidFill>
                <a:latin typeface="Arial" charset="0"/>
                <a:ea typeface="ＭＳ Ｐゴシック" pitchFamily="50" charset="-128"/>
              </a:defRPr>
            </a:lvl6pPr>
            <a:lvl7pPr marL="914400" algn="l" rtl="0" fontAlgn="base">
              <a:spcBef>
                <a:spcPct val="0"/>
              </a:spcBef>
              <a:spcAft>
                <a:spcPct val="0"/>
              </a:spcAft>
              <a:defRPr kumimoji="1" sz="4400">
                <a:solidFill>
                  <a:schemeClr val="tx1"/>
                </a:solidFill>
                <a:latin typeface="Arial" charset="0"/>
                <a:ea typeface="ＭＳ Ｐゴシック" pitchFamily="50" charset="-128"/>
              </a:defRPr>
            </a:lvl7pPr>
            <a:lvl8pPr marL="1371600" algn="l" rtl="0" fontAlgn="base">
              <a:spcBef>
                <a:spcPct val="0"/>
              </a:spcBef>
              <a:spcAft>
                <a:spcPct val="0"/>
              </a:spcAft>
              <a:defRPr kumimoji="1" sz="4400">
                <a:solidFill>
                  <a:schemeClr val="tx1"/>
                </a:solidFill>
                <a:latin typeface="Arial" charset="0"/>
                <a:ea typeface="ＭＳ Ｐゴシック" pitchFamily="50" charset="-128"/>
              </a:defRPr>
            </a:lvl8pPr>
            <a:lvl9pPr marL="1828800" algn="l" rtl="0" fontAlgn="base">
              <a:spcBef>
                <a:spcPct val="0"/>
              </a:spcBef>
              <a:spcAft>
                <a:spcPct val="0"/>
              </a:spcAft>
              <a:defRPr kumimoji="1" sz="4400">
                <a:solidFill>
                  <a:schemeClr val="tx1"/>
                </a:solidFill>
                <a:latin typeface="Arial" charset="0"/>
                <a:ea typeface="ＭＳ Ｐゴシック" pitchFamily="50" charset="-128"/>
              </a:defRPr>
            </a:lvl9pPr>
          </a:lstStyle>
          <a:p>
            <a:pPr algn="ctr">
              <a:lnSpc>
                <a:spcPts val="1100"/>
              </a:lnSpc>
              <a:spcBef>
                <a:spcPts val="0"/>
              </a:spcBef>
            </a:pPr>
            <a:r>
              <a:rPr lang="ja-JP" altLang="en-US" sz="1050" b="1" dirty="0">
                <a:latin typeface="ＭＳ Ｐゴシック" panose="020B0600070205080204" pitchFamily="50" charset="-128"/>
                <a:ea typeface="ＭＳ Ｐゴシック" panose="020B0600070205080204" pitchFamily="50" charset="-128"/>
                <a:cs typeface="Meiryo UI" panose="020B0604030504040204" pitchFamily="50" charset="-128"/>
              </a:rPr>
              <a:t>基礎</a:t>
            </a:r>
            <a:r>
              <a:rPr lang="ja-JP" altLang="en-US" sz="1050" b="1" dirty="0" smtClean="0">
                <a:latin typeface="ＭＳ Ｐゴシック" panose="020B0600070205080204" pitchFamily="50" charset="-128"/>
                <a:ea typeface="ＭＳ Ｐゴシック" panose="020B0600070205080204" pitchFamily="50" charset="-128"/>
                <a:cs typeface="Meiryo UI" panose="020B0604030504040204" pitchFamily="50" charset="-128"/>
              </a:rPr>
              <a:t>自治機能</a:t>
            </a:r>
            <a:r>
              <a:rPr lang="ja-JP" altLang="en-US" sz="1050" b="1" dirty="0">
                <a:latin typeface="ＭＳ Ｐゴシック" panose="020B0600070205080204" pitchFamily="50" charset="-128"/>
                <a:ea typeface="ＭＳ Ｐゴシック" panose="020B0600070205080204" pitchFamily="50" charset="-128"/>
                <a:cs typeface="Meiryo UI" panose="020B0604030504040204" pitchFamily="50" charset="-128"/>
              </a:rPr>
              <a:t>の</a:t>
            </a:r>
            <a:r>
              <a:rPr lang="ja-JP" altLang="en-US" sz="1050" b="1" dirty="0" smtClean="0">
                <a:latin typeface="ＭＳ Ｐゴシック" panose="020B0600070205080204" pitchFamily="50" charset="-128"/>
                <a:ea typeface="ＭＳ Ｐゴシック" panose="020B0600070205080204" pitchFamily="50" charset="-128"/>
                <a:cs typeface="Meiryo UI" panose="020B0604030504040204" pitchFamily="50" charset="-128"/>
              </a:rPr>
              <a:t>強化</a:t>
            </a:r>
            <a:endParaRPr lang="en-US" altLang="ja-JP" sz="1050" b="1" u="none"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
        <p:nvSpPr>
          <p:cNvPr id="91" name="Rectangle 2"/>
          <p:cNvSpPr txBox="1">
            <a:spLocks noChangeArrowheads="1"/>
          </p:cNvSpPr>
          <p:nvPr/>
        </p:nvSpPr>
        <p:spPr bwMode="auto">
          <a:xfrm>
            <a:off x="9375028" y="3261554"/>
            <a:ext cx="723379"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kumimoji="1" sz="4400">
                <a:solidFill>
                  <a:schemeClr val="tx1"/>
                </a:solidFill>
                <a:latin typeface="+mj-lt"/>
                <a:ea typeface="+mj-ea"/>
                <a:cs typeface="+mj-cs"/>
              </a:defRPr>
            </a:lvl1pPr>
            <a:lvl2pPr algn="l" rtl="0" fontAlgn="base">
              <a:spcBef>
                <a:spcPct val="0"/>
              </a:spcBef>
              <a:spcAft>
                <a:spcPct val="0"/>
              </a:spcAft>
              <a:defRPr kumimoji="1" sz="4400">
                <a:solidFill>
                  <a:schemeClr val="tx1"/>
                </a:solidFill>
                <a:latin typeface="Arial" charset="0"/>
                <a:ea typeface="ＭＳ Ｐゴシック" pitchFamily="50" charset="-128"/>
              </a:defRPr>
            </a:lvl2pPr>
            <a:lvl3pPr algn="l" rtl="0" fontAlgn="base">
              <a:spcBef>
                <a:spcPct val="0"/>
              </a:spcBef>
              <a:spcAft>
                <a:spcPct val="0"/>
              </a:spcAft>
              <a:defRPr kumimoji="1" sz="4400">
                <a:solidFill>
                  <a:schemeClr val="tx1"/>
                </a:solidFill>
                <a:latin typeface="Arial" charset="0"/>
                <a:ea typeface="ＭＳ Ｐゴシック" pitchFamily="50" charset="-128"/>
              </a:defRPr>
            </a:lvl3pPr>
            <a:lvl4pPr algn="l" rtl="0" fontAlgn="base">
              <a:spcBef>
                <a:spcPct val="0"/>
              </a:spcBef>
              <a:spcAft>
                <a:spcPct val="0"/>
              </a:spcAft>
              <a:defRPr kumimoji="1" sz="4400">
                <a:solidFill>
                  <a:schemeClr val="tx1"/>
                </a:solidFill>
                <a:latin typeface="Arial" charset="0"/>
                <a:ea typeface="ＭＳ Ｐゴシック" pitchFamily="50" charset="-128"/>
              </a:defRPr>
            </a:lvl4pPr>
            <a:lvl5pPr algn="l" rtl="0" fontAlgn="base">
              <a:spcBef>
                <a:spcPct val="0"/>
              </a:spcBef>
              <a:spcAft>
                <a:spcPct val="0"/>
              </a:spcAft>
              <a:defRPr kumimoji="1" sz="4400">
                <a:solidFill>
                  <a:schemeClr val="tx1"/>
                </a:solidFill>
                <a:latin typeface="Arial" charset="0"/>
                <a:ea typeface="ＭＳ Ｐゴシック" pitchFamily="50" charset="-128"/>
              </a:defRPr>
            </a:lvl5pPr>
            <a:lvl6pPr marL="457200" algn="l" rtl="0" fontAlgn="base">
              <a:spcBef>
                <a:spcPct val="0"/>
              </a:spcBef>
              <a:spcAft>
                <a:spcPct val="0"/>
              </a:spcAft>
              <a:defRPr kumimoji="1" sz="4400">
                <a:solidFill>
                  <a:schemeClr val="tx1"/>
                </a:solidFill>
                <a:latin typeface="Arial" charset="0"/>
                <a:ea typeface="ＭＳ Ｐゴシック" pitchFamily="50" charset="-128"/>
              </a:defRPr>
            </a:lvl6pPr>
            <a:lvl7pPr marL="914400" algn="l" rtl="0" fontAlgn="base">
              <a:spcBef>
                <a:spcPct val="0"/>
              </a:spcBef>
              <a:spcAft>
                <a:spcPct val="0"/>
              </a:spcAft>
              <a:defRPr kumimoji="1" sz="4400">
                <a:solidFill>
                  <a:schemeClr val="tx1"/>
                </a:solidFill>
                <a:latin typeface="Arial" charset="0"/>
                <a:ea typeface="ＭＳ Ｐゴシック" pitchFamily="50" charset="-128"/>
              </a:defRPr>
            </a:lvl7pPr>
            <a:lvl8pPr marL="1371600" algn="l" rtl="0" fontAlgn="base">
              <a:spcBef>
                <a:spcPct val="0"/>
              </a:spcBef>
              <a:spcAft>
                <a:spcPct val="0"/>
              </a:spcAft>
              <a:defRPr kumimoji="1" sz="4400">
                <a:solidFill>
                  <a:schemeClr val="tx1"/>
                </a:solidFill>
                <a:latin typeface="Arial" charset="0"/>
                <a:ea typeface="ＭＳ Ｐゴシック" pitchFamily="50" charset="-128"/>
              </a:defRPr>
            </a:lvl8pPr>
            <a:lvl9pPr marL="1828800" algn="l" rtl="0" fontAlgn="base">
              <a:spcBef>
                <a:spcPct val="0"/>
              </a:spcBef>
              <a:spcAft>
                <a:spcPct val="0"/>
              </a:spcAft>
              <a:defRPr kumimoji="1" sz="4400">
                <a:solidFill>
                  <a:schemeClr val="tx1"/>
                </a:solidFill>
                <a:latin typeface="Arial" charset="0"/>
                <a:ea typeface="ＭＳ Ｐゴシック" pitchFamily="50" charset="-128"/>
              </a:defRPr>
            </a:lvl9pPr>
          </a:lstStyle>
          <a:p>
            <a:pPr algn="ctr">
              <a:lnSpc>
                <a:spcPts val="800"/>
              </a:lnSpc>
              <a:spcBef>
                <a:spcPts val="0"/>
              </a:spcBef>
            </a:pPr>
            <a:r>
              <a:rPr lang="ja-JP" altLang="en-US" sz="800" u="none" dirty="0" smtClean="0">
                <a:latin typeface="Meiryo UI" panose="020B0604030504040204" pitchFamily="50" charset="-128"/>
                <a:ea typeface="Meiryo UI" panose="020B0604030504040204" pitchFamily="50" charset="-128"/>
                <a:cs typeface="Meiryo UI" panose="020B0604030504040204" pitchFamily="50" charset="-128"/>
              </a:rPr>
              <a:t>大阪市・総合区</a:t>
            </a:r>
            <a:endParaRPr lang="en-US" altLang="ja-JP" sz="800" u="none" dirty="0" smtClean="0">
              <a:latin typeface="Meiryo UI" panose="020B0604030504040204" pitchFamily="50" charset="-128"/>
              <a:ea typeface="Meiryo UI" panose="020B0604030504040204" pitchFamily="50" charset="-128"/>
              <a:cs typeface="Meiryo UI" panose="020B0604030504040204" pitchFamily="50" charset="-128"/>
            </a:endParaRPr>
          </a:p>
          <a:p>
            <a:pPr algn="ctr">
              <a:lnSpc>
                <a:spcPts val="800"/>
              </a:lnSpc>
              <a:spcBef>
                <a:spcPts val="0"/>
              </a:spcBef>
            </a:pP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or</a:t>
            </a:r>
          </a:p>
          <a:p>
            <a:pPr algn="ctr">
              <a:lnSpc>
                <a:spcPts val="800"/>
              </a:lnSpc>
              <a:spcBef>
                <a:spcPts val="0"/>
              </a:spcBef>
            </a:pPr>
            <a:r>
              <a:rPr lang="ja-JP" altLang="en-US" sz="800" u="none" dirty="0">
                <a:latin typeface="Meiryo UI" panose="020B0604030504040204" pitchFamily="50" charset="-128"/>
                <a:ea typeface="Meiryo UI" panose="020B0604030504040204" pitchFamily="50" charset="-128"/>
                <a:cs typeface="Meiryo UI" panose="020B0604030504040204" pitchFamily="50" charset="-128"/>
              </a:rPr>
              <a:t>特別区</a:t>
            </a:r>
            <a:endParaRPr lang="en-US" altLang="ja-JP" sz="800" u="none"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大かっこ 1"/>
          <p:cNvSpPr/>
          <p:nvPr/>
        </p:nvSpPr>
        <p:spPr>
          <a:xfrm>
            <a:off x="9253344" y="3242318"/>
            <a:ext cx="1008112" cy="328578"/>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05" name="Rectangle 2"/>
          <p:cNvSpPr txBox="1">
            <a:spLocks noChangeArrowheads="1"/>
          </p:cNvSpPr>
          <p:nvPr/>
        </p:nvSpPr>
        <p:spPr bwMode="auto">
          <a:xfrm>
            <a:off x="9170574" y="3963756"/>
            <a:ext cx="1236309" cy="4103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kumimoji="1" sz="4400">
                <a:solidFill>
                  <a:schemeClr val="tx1"/>
                </a:solidFill>
                <a:latin typeface="+mj-lt"/>
                <a:ea typeface="+mj-ea"/>
                <a:cs typeface="+mj-cs"/>
              </a:defRPr>
            </a:lvl1pPr>
            <a:lvl2pPr algn="l" rtl="0" fontAlgn="base">
              <a:spcBef>
                <a:spcPct val="0"/>
              </a:spcBef>
              <a:spcAft>
                <a:spcPct val="0"/>
              </a:spcAft>
              <a:defRPr kumimoji="1" sz="4400">
                <a:solidFill>
                  <a:schemeClr val="tx1"/>
                </a:solidFill>
                <a:latin typeface="Arial" charset="0"/>
                <a:ea typeface="ＭＳ Ｐゴシック" pitchFamily="50" charset="-128"/>
              </a:defRPr>
            </a:lvl2pPr>
            <a:lvl3pPr algn="l" rtl="0" fontAlgn="base">
              <a:spcBef>
                <a:spcPct val="0"/>
              </a:spcBef>
              <a:spcAft>
                <a:spcPct val="0"/>
              </a:spcAft>
              <a:defRPr kumimoji="1" sz="4400">
                <a:solidFill>
                  <a:schemeClr val="tx1"/>
                </a:solidFill>
                <a:latin typeface="Arial" charset="0"/>
                <a:ea typeface="ＭＳ Ｐゴシック" pitchFamily="50" charset="-128"/>
              </a:defRPr>
            </a:lvl3pPr>
            <a:lvl4pPr algn="l" rtl="0" fontAlgn="base">
              <a:spcBef>
                <a:spcPct val="0"/>
              </a:spcBef>
              <a:spcAft>
                <a:spcPct val="0"/>
              </a:spcAft>
              <a:defRPr kumimoji="1" sz="4400">
                <a:solidFill>
                  <a:schemeClr val="tx1"/>
                </a:solidFill>
                <a:latin typeface="Arial" charset="0"/>
                <a:ea typeface="ＭＳ Ｐゴシック" pitchFamily="50" charset="-128"/>
              </a:defRPr>
            </a:lvl4pPr>
            <a:lvl5pPr algn="l" rtl="0" fontAlgn="base">
              <a:spcBef>
                <a:spcPct val="0"/>
              </a:spcBef>
              <a:spcAft>
                <a:spcPct val="0"/>
              </a:spcAft>
              <a:defRPr kumimoji="1" sz="4400">
                <a:solidFill>
                  <a:schemeClr val="tx1"/>
                </a:solidFill>
                <a:latin typeface="Arial" charset="0"/>
                <a:ea typeface="ＭＳ Ｐゴシック" pitchFamily="50" charset="-128"/>
              </a:defRPr>
            </a:lvl5pPr>
            <a:lvl6pPr marL="457200" algn="l" rtl="0" fontAlgn="base">
              <a:spcBef>
                <a:spcPct val="0"/>
              </a:spcBef>
              <a:spcAft>
                <a:spcPct val="0"/>
              </a:spcAft>
              <a:defRPr kumimoji="1" sz="4400">
                <a:solidFill>
                  <a:schemeClr val="tx1"/>
                </a:solidFill>
                <a:latin typeface="Arial" charset="0"/>
                <a:ea typeface="ＭＳ Ｐゴシック" pitchFamily="50" charset="-128"/>
              </a:defRPr>
            </a:lvl6pPr>
            <a:lvl7pPr marL="914400" algn="l" rtl="0" fontAlgn="base">
              <a:spcBef>
                <a:spcPct val="0"/>
              </a:spcBef>
              <a:spcAft>
                <a:spcPct val="0"/>
              </a:spcAft>
              <a:defRPr kumimoji="1" sz="4400">
                <a:solidFill>
                  <a:schemeClr val="tx1"/>
                </a:solidFill>
                <a:latin typeface="Arial" charset="0"/>
                <a:ea typeface="ＭＳ Ｐゴシック" pitchFamily="50" charset="-128"/>
              </a:defRPr>
            </a:lvl7pPr>
            <a:lvl8pPr marL="1371600" algn="l" rtl="0" fontAlgn="base">
              <a:spcBef>
                <a:spcPct val="0"/>
              </a:spcBef>
              <a:spcAft>
                <a:spcPct val="0"/>
              </a:spcAft>
              <a:defRPr kumimoji="1" sz="4400">
                <a:solidFill>
                  <a:schemeClr val="tx1"/>
                </a:solidFill>
                <a:latin typeface="Arial" charset="0"/>
                <a:ea typeface="ＭＳ Ｐゴシック" pitchFamily="50" charset="-128"/>
              </a:defRPr>
            </a:lvl8pPr>
            <a:lvl9pPr marL="1828800" algn="l" rtl="0" fontAlgn="base">
              <a:spcBef>
                <a:spcPct val="0"/>
              </a:spcBef>
              <a:spcAft>
                <a:spcPct val="0"/>
              </a:spcAft>
              <a:defRPr kumimoji="1" sz="4400">
                <a:solidFill>
                  <a:schemeClr val="tx1"/>
                </a:solidFill>
                <a:latin typeface="Arial" charset="0"/>
                <a:ea typeface="ＭＳ Ｐゴシック" pitchFamily="50" charset="-128"/>
              </a:defRPr>
            </a:lvl9pPr>
          </a:lstStyle>
          <a:p>
            <a:pPr>
              <a:lnSpc>
                <a:spcPts val="800"/>
              </a:lnSpc>
              <a:spcBef>
                <a:spcPts val="0"/>
              </a:spcBef>
            </a:pPr>
            <a:r>
              <a:rPr lang="ja-JP" altLang="en-US" sz="8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指定</a:t>
            </a:r>
            <a:r>
              <a:rPr lang="ja-JP" altLang="en-US" sz="8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都市都道府県</a:t>
            </a:r>
            <a:r>
              <a:rPr lang="ja-JP" altLang="en-US" sz="8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調整</a:t>
            </a:r>
            <a:r>
              <a:rPr lang="ja-JP" altLang="en-US" sz="8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会議</a:t>
            </a:r>
            <a:endParaRPr lang="en-US" altLang="ja-JP" sz="8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nSpc>
                <a:spcPts val="800"/>
              </a:lnSpc>
              <a:spcBef>
                <a:spcPts val="0"/>
              </a:spcBef>
            </a:pPr>
            <a:r>
              <a:rPr lang="ja-JP" altLang="en-US" sz="8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に</a:t>
            </a:r>
            <a:r>
              <a:rPr lang="ja-JP" altLang="en-US" sz="8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より一元化を図る</a:t>
            </a:r>
            <a:endParaRPr lang="en-US" altLang="ja-JP" sz="800"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lnSpc>
                <a:spcPts val="800"/>
              </a:lnSpc>
              <a:spcBef>
                <a:spcPts val="0"/>
              </a:spcBef>
            </a:pPr>
            <a:r>
              <a:rPr lang="en-US" altLang="ja-JP" sz="8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or</a:t>
            </a:r>
          </a:p>
          <a:p>
            <a:pPr algn="ctr">
              <a:lnSpc>
                <a:spcPts val="800"/>
              </a:lnSpc>
              <a:spcBef>
                <a:spcPts val="0"/>
              </a:spcBef>
            </a:pPr>
            <a:r>
              <a:rPr lang="ja-JP" altLang="en-US" sz="8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大阪府に一元化</a:t>
            </a:r>
            <a:endParaRPr lang="en-US" altLang="ja-JP" sz="800"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6" name="大かっこ 105"/>
          <p:cNvSpPr/>
          <p:nvPr/>
        </p:nvSpPr>
        <p:spPr>
          <a:xfrm>
            <a:off x="9096563" y="3946646"/>
            <a:ext cx="1360272" cy="449424"/>
          </a:xfrm>
          <a:prstGeom prst="bracketPair">
            <a:avLst>
              <a:gd name="adj" fmla="val 8528"/>
            </a:avLst>
          </a:prstGeom>
          <a:ln>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solidFill>
                <a:schemeClr val="bg1"/>
              </a:solidFill>
            </a:endParaRPr>
          </a:p>
        </p:txBody>
      </p:sp>
      <p:sp>
        <p:nvSpPr>
          <p:cNvPr id="107" name="右矢印 106"/>
          <p:cNvSpPr/>
          <p:nvPr/>
        </p:nvSpPr>
        <p:spPr bwMode="auto">
          <a:xfrm>
            <a:off x="8683500" y="3807131"/>
            <a:ext cx="360000" cy="468000"/>
          </a:xfrm>
          <a:prstGeom prst="rightArrow">
            <a:avLst/>
          </a:prstGeom>
          <a:ln w="22225">
            <a:solidFill>
              <a:schemeClr val="accent4">
                <a:lumMod val="75000"/>
              </a:schemeClr>
            </a:solidFill>
            <a:headEnd type="none" w="med" len="med"/>
            <a:tailEnd type="none" w="med" len="med"/>
          </a:ln>
          <a:extLst/>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050" b="0" i="0" u="sng" strike="noStrike" cap="none" normalizeH="0" baseline="0" dirty="0" smtClean="0">
              <a:ln>
                <a:noFill/>
              </a:ln>
              <a:solidFill>
                <a:schemeClr val="tx1"/>
              </a:solidFill>
              <a:effectLst/>
              <a:latin typeface="Arial" charset="0"/>
              <a:ea typeface="ＭＳ Ｐゴシック" pitchFamily="50" charset="-128"/>
            </a:endParaRPr>
          </a:p>
        </p:txBody>
      </p:sp>
      <p:sp>
        <p:nvSpPr>
          <p:cNvPr id="108" name="右矢印 107"/>
          <p:cNvSpPr/>
          <p:nvPr/>
        </p:nvSpPr>
        <p:spPr bwMode="auto">
          <a:xfrm rot="5400000">
            <a:off x="9484717" y="4493261"/>
            <a:ext cx="504000" cy="468000"/>
          </a:xfrm>
          <a:prstGeom prst="rightArrow">
            <a:avLst>
              <a:gd name="adj1" fmla="val 50000"/>
              <a:gd name="adj2" fmla="val 40621"/>
            </a:avLst>
          </a:prstGeom>
          <a:ln w="22225">
            <a:solidFill>
              <a:schemeClr val="accent4">
                <a:lumMod val="75000"/>
              </a:schemeClr>
            </a:solidFill>
            <a:headEnd type="none" w="med" len="med"/>
            <a:tailEnd type="none" w="med" len="med"/>
          </a:ln>
          <a:extLst/>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050" b="0" i="0" u="sng" strike="noStrike" cap="none" normalizeH="0" baseline="0" dirty="0" smtClean="0">
              <a:ln>
                <a:noFill/>
              </a:ln>
              <a:solidFill>
                <a:schemeClr val="tx1"/>
              </a:solidFill>
              <a:effectLst/>
              <a:latin typeface="Arial" charset="0"/>
              <a:ea typeface="ＭＳ Ｐゴシック" pitchFamily="50" charset="-128"/>
            </a:endParaRPr>
          </a:p>
        </p:txBody>
      </p:sp>
      <p:sp>
        <p:nvSpPr>
          <p:cNvPr id="124" name="右矢印 123"/>
          <p:cNvSpPr/>
          <p:nvPr/>
        </p:nvSpPr>
        <p:spPr bwMode="auto">
          <a:xfrm>
            <a:off x="8715555" y="6187638"/>
            <a:ext cx="1822620" cy="258866"/>
          </a:xfrm>
          <a:prstGeom prst="rightArrow">
            <a:avLst>
              <a:gd name="adj1" fmla="val 100000"/>
              <a:gd name="adj2" fmla="val 0"/>
            </a:avLst>
          </a:prstGeom>
          <a:ln w="22225" cmpd="sng">
            <a:solidFill>
              <a:schemeClr val="accent4">
                <a:lumMod val="75000"/>
              </a:schemeClr>
            </a:solidFill>
            <a:prstDash val="solid"/>
            <a:headEnd type="none" w="med" len="med"/>
            <a:tailEnd type="none" w="med" len="med"/>
          </a:ln>
          <a:extLst/>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spAutoFit/>
          </a:bodyPr>
          <a:lstStyle/>
          <a:p>
            <a:endParaRPr lang="ja-JP" altLang="en-US" dirty="0" smtClean="0">
              <a:solidFill>
                <a:srgbClr val="000000"/>
              </a:solidFill>
            </a:endParaRPr>
          </a:p>
        </p:txBody>
      </p:sp>
      <p:sp>
        <p:nvSpPr>
          <p:cNvPr id="126" name="曲折矢印 125"/>
          <p:cNvSpPr/>
          <p:nvPr/>
        </p:nvSpPr>
        <p:spPr bwMode="auto">
          <a:xfrm flipV="1">
            <a:off x="9590134" y="5566180"/>
            <a:ext cx="1784891" cy="1023691"/>
          </a:xfrm>
          <a:prstGeom prst="bentArrow">
            <a:avLst>
              <a:gd name="adj1" fmla="val 26364"/>
              <a:gd name="adj2" fmla="val 25986"/>
              <a:gd name="adj3" fmla="val 28602"/>
              <a:gd name="adj4" fmla="val 68638"/>
            </a:avLst>
          </a:prstGeom>
          <a:solidFill>
            <a:schemeClr val="bg1"/>
          </a:solidFill>
          <a:ln w="22225" cap="flat" cmpd="sng" algn="ctr">
            <a:solidFill>
              <a:schemeClr val="accent4">
                <a:lumMod val="75000"/>
              </a:schemeClr>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spAutoFit/>
          </a:bodyPr>
          <a:lstStyle/>
          <a:p>
            <a:endParaRPr lang="ja-JP" altLang="en-US" smtClean="0">
              <a:solidFill>
                <a:srgbClr val="000000"/>
              </a:solidFill>
            </a:endParaRPr>
          </a:p>
        </p:txBody>
      </p:sp>
      <p:sp>
        <p:nvSpPr>
          <p:cNvPr id="122" name="Rectangle 2"/>
          <p:cNvSpPr txBox="1">
            <a:spLocks noChangeArrowheads="1"/>
          </p:cNvSpPr>
          <p:nvPr/>
        </p:nvSpPr>
        <p:spPr bwMode="auto">
          <a:xfrm>
            <a:off x="8964923" y="4990820"/>
            <a:ext cx="1563423" cy="720000"/>
          </a:xfrm>
          <a:prstGeom prst="rect">
            <a:avLst/>
          </a:prstGeom>
          <a:ln/>
          <a:extLst/>
        </p:spPr>
        <p:style>
          <a:lnRef idx="0">
            <a:schemeClr val="accent5"/>
          </a:lnRef>
          <a:fillRef idx="3">
            <a:schemeClr val="accent5"/>
          </a:fillRef>
          <a:effectRef idx="3">
            <a:schemeClr val="accent5"/>
          </a:effectRef>
          <a:fontRef idx="minor">
            <a:schemeClr val="lt1"/>
          </a:fontRef>
        </p:style>
        <p:txBody>
          <a:bodyPr vert="horz" wrap="square" lIns="0" tIns="72000" rIns="0" bIns="36000" numCol="1" anchor="ctr" anchorCtr="0" compatLnSpc="1">
            <a:prstTxWarp prst="textNoShape">
              <a:avLst/>
            </a:prstTxWarp>
            <a:spAutoFit/>
          </a:bodyPr>
          <a:lstStyle>
            <a:lvl1pPr algn="l" rtl="0" fontAlgn="base">
              <a:spcBef>
                <a:spcPct val="0"/>
              </a:spcBef>
              <a:spcAft>
                <a:spcPct val="0"/>
              </a:spcAft>
              <a:defRPr kumimoji="1" sz="4400">
                <a:solidFill>
                  <a:schemeClr val="tx1"/>
                </a:solidFill>
                <a:latin typeface="+mj-lt"/>
                <a:ea typeface="+mj-ea"/>
                <a:cs typeface="+mj-cs"/>
              </a:defRPr>
            </a:lvl1pPr>
            <a:lvl2pPr algn="l" rtl="0" fontAlgn="base">
              <a:spcBef>
                <a:spcPct val="0"/>
              </a:spcBef>
              <a:spcAft>
                <a:spcPct val="0"/>
              </a:spcAft>
              <a:defRPr kumimoji="1" sz="4400">
                <a:solidFill>
                  <a:schemeClr val="tx1"/>
                </a:solidFill>
                <a:latin typeface="Arial" charset="0"/>
                <a:ea typeface="ＭＳ Ｐゴシック" pitchFamily="50" charset="-128"/>
              </a:defRPr>
            </a:lvl2pPr>
            <a:lvl3pPr algn="l" rtl="0" fontAlgn="base">
              <a:spcBef>
                <a:spcPct val="0"/>
              </a:spcBef>
              <a:spcAft>
                <a:spcPct val="0"/>
              </a:spcAft>
              <a:defRPr kumimoji="1" sz="4400">
                <a:solidFill>
                  <a:schemeClr val="tx1"/>
                </a:solidFill>
                <a:latin typeface="Arial" charset="0"/>
                <a:ea typeface="ＭＳ Ｐゴシック" pitchFamily="50" charset="-128"/>
              </a:defRPr>
            </a:lvl3pPr>
            <a:lvl4pPr algn="l" rtl="0" fontAlgn="base">
              <a:spcBef>
                <a:spcPct val="0"/>
              </a:spcBef>
              <a:spcAft>
                <a:spcPct val="0"/>
              </a:spcAft>
              <a:defRPr kumimoji="1" sz="4400">
                <a:solidFill>
                  <a:schemeClr val="tx1"/>
                </a:solidFill>
                <a:latin typeface="Arial" charset="0"/>
                <a:ea typeface="ＭＳ Ｐゴシック" pitchFamily="50" charset="-128"/>
              </a:defRPr>
            </a:lvl4pPr>
            <a:lvl5pPr algn="l" rtl="0" fontAlgn="base">
              <a:spcBef>
                <a:spcPct val="0"/>
              </a:spcBef>
              <a:spcAft>
                <a:spcPct val="0"/>
              </a:spcAft>
              <a:defRPr kumimoji="1" sz="4400">
                <a:solidFill>
                  <a:schemeClr val="tx1"/>
                </a:solidFill>
                <a:latin typeface="Arial" charset="0"/>
                <a:ea typeface="ＭＳ Ｐゴシック" pitchFamily="50" charset="-128"/>
              </a:defRPr>
            </a:lvl5pPr>
            <a:lvl6pPr marL="457200" algn="l" rtl="0" fontAlgn="base">
              <a:spcBef>
                <a:spcPct val="0"/>
              </a:spcBef>
              <a:spcAft>
                <a:spcPct val="0"/>
              </a:spcAft>
              <a:defRPr kumimoji="1" sz="4400">
                <a:solidFill>
                  <a:schemeClr val="tx1"/>
                </a:solidFill>
                <a:latin typeface="Arial" charset="0"/>
                <a:ea typeface="ＭＳ Ｐゴシック" pitchFamily="50" charset="-128"/>
              </a:defRPr>
            </a:lvl6pPr>
            <a:lvl7pPr marL="914400" algn="l" rtl="0" fontAlgn="base">
              <a:spcBef>
                <a:spcPct val="0"/>
              </a:spcBef>
              <a:spcAft>
                <a:spcPct val="0"/>
              </a:spcAft>
              <a:defRPr kumimoji="1" sz="4400">
                <a:solidFill>
                  <a:schemeClr val="tx1"/>
                </a:solidFill>
                <a:latin typeface="Arial" charset="0"/>
                <a:ea typeface="ＭＳ Ｐゴシック" pitchFamily="50" charset="-128"/>
              </a:defRPr>
            </a:lvl7pPr>
            <a:lvl8pPr marL="1371600" algn="l" rtl="0" fontAlgn="base">
              <a:spcBef>
                <a:spcPct val="0"/>
              </a:spcBef>
              <a:spcAft>
                <a:spcPct val="0"/>
              </a:spcAft>
              <a:defRPr kumimoji="1" sz="4400">
                <a:solidFill>
                  <a:schemeClr val="tx1"/>
                </a:solidFill>
                <a:latin typeface="Arial" charset="0"/>
                <a:ea typeface="ＭＳ Ｐゴシック" pitchFamily="50" charset="-128"/>
              </a:defRPr>
            </a:lvl8pPr>
            <a:lvl9pPr marL="1828800" algn="l" rtl="0" fontAlgn="base">
              <a:spcBef>
                <a:spcPct val="0"/>
              </a:spcBef>
              <a:spcAft>
                <a:spcPct val="0"/>
              </a:spcAft>
              <a:defRPr kumimoji="1" sz="4400">
                <a:solidFill>
                  <a:schemeClr val="tx1"/>
                </a:solidFill>
                <a:latin typeface="Arial" charset="0"/>
                <a:ea typeface="ＭＳ Ｐゴシック" pitchFamily="50" charset="-128"/>
              </a:defRPr>
            </a:lvl9pPr>
          </a:lstStyle>
          <a:p>
            <a:pPr algn="ctr">
              <a:lnSpc>
                <a:spcPts val="1100"/>
              </a:lnSpc>
              <a:spcBef>
                <a:spcPts val="0"/>
              </a:spcBef>
            </a:pPr>
            <a:r>
              <a:rPr lang="ja-JP" altLang="en-US" sz="1050" b="1" dirty="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rPr>
              <a:t>国</a:t>
            </a:r>
            <a:r>
              <a:rPr lang="ja-JP" altLang="en-US" sz="1050" b="1" dirty="0" smtClean="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rPr>
              <a:t>から</a:t>
            </a:r>
            <a:r>
              <a:rPr lang="ja-JP" altLang="en-US" sz="1050" b="1" dirty="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rPr>
              <a:t>大阪へ</a:t>
            </a:r>
            <a:r>
              <a:rPr lang="ja-JP" altLang="en-US" sz="1050" b="1" dirty="0" smtClean="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rPr>
              <a:t>の</a:t>
            </a:r>
            <a:endParaRPr lang="en-US" altLang="ja-JP" sz="1050" b="1" dirty="0" smtClean="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pPr algn="ctr">
              <a:lnSpc>
                <a:spcPts val="1100"/>
              </a:lnSpc>
              <a:spcBef>
                <a:spcPts val="0"/>
              </a:spcBef>
            </a:pPr>
            <a:r>
              <a:rPr lang="ja-JP" altLang="en-US" sz="1050" b="1" u="none" dirty="0" smtClean="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rPr>
              <a:t>権限移譲</a:t>
            </a:r>
            <a:endParaRPr lang="en-US" altLang="ja-JP" sz="1050" b="1" u="none" dirty="0" smtClean="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
        <p:nvSpPr>
          <p:cNvPr id="205" name="右矢印 204"/>
          <p:cNvSpPr/>
          <p:nvPr/>
        </p:nvSpPr>
        <p:spPr bwMode="auto">
          <a:xfrm>
            <a:off x="10575928" y="1990936"/>
            <a:ext cx="799097" cy="504393"/>
          </a:xfrm>
          <a:prstGeom prst="rightArrow">
            <a:avLst/>
          </a:prstGeom>
          <a:ln w="22225">
            <a:solidFill>
              <a:schemeClr val="accent4">
                <a:lumMod val="75000"/>
              </a:schemeClr>
            </a:solidFill>
            <a:headEnd type="none" w="med" len="med"/>
            <a:tailEnd type="none" w="med" len="med"/>
          </a:ln>
          <a:extLst/>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050" b="0" i="0" u="sng" strike="noStrike" cap="none" normalizeH="0" baseline="0" dirty="0" smtClean="0">
              <a:ln>
                <a:noFill/>
              </a:ln>
              <a:solidFill>
                <a:schemeClr val="tx1"/>
              </a:solidFill>
              <a:effectLst/>
              <a:latin typeface="Arial" charset="0"/>
              <a:ea typeface="ＭＳ Ｐゴシック" pitchFamily="50" charset="-128"/>
            </a:endParaRPr>
          </a:p>
        </p:txBody>
      </p:sp>
      <p:sp>
        <p:nvSpPr>
          <p:cNvPr id="129" name="円/楕円 128"/>
          <p:cNvSpPr/>
          <p:nvPr/>
        </p:nvSpPr>
        <p:spPr bwMode="auto">
          <a:xfrm>
            <a:off x="11855838" y="2559475"/>
            <a:ext cx="536939" cy="396000"/>
          </a:xfrm>
          <a:prstGeom prst="ellipse">
            <a:avLst/>
          </a:prstGeom>
          <a:ln>
            <a:headEnd type="none" w="med" len="med"/>
            <a:tailEnd type="none" w="med" len="med"/>
          </a:ln>
          <a:extLst/>
        </p:spPr>
        <p:style>
          <a:lnRef idx="1">
            <a:schemeClr val="accent1"/>
          </a:lnRef>
          <a:fillRef idx="2">
            <a:schemeClr val="accent1"/>
          </a:fillRef>
          <a:effectRef idx="1">
            <a:schemeClr val="accent1"/>
          </a:effectRef>
          <a:fontRef idx="minor">
            <a:schemeClr val="dk1"/>
          </a:fontRef>
        </p:style>
        <p:txBody>
          <a:bodyPr vert="horz" wrap="square" lIns="0" tIns="0" rIns="0" bIns="0" numCol="1" rtlCol="0" anchor="ctr"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ja-JP" altLang="en-US" sz="800" b="1" i="0" u="none" strike="noStrike" cap="none" normalizeH="0" baseline="0" dirty="0" smtClean="0">
                <a:ln>
                  <a:noFill/>
                </a:ln>
                <a:solidFill>
                  <a:srgbClr val="000066"/>
                </a:solidFill>
                <a:effectLst/>
                <a:latin typeface="Meiryo UI" panose="020B0604030504040204" pitchFamily="50" charset="-128"/>
                <a:ea typeface="Meiryo UI" panose="020B0604030504040204" pitchFamily="50" charset="-128"/>
                <a:cs typeface="Meiryo UI" panose="020B0604030504040204" pitchFamily="50" charset="-128"/>
              </a:rPr>
              <a:t>中核市</a:t>
            </a:r>
          </a:p>
        </p:txBody>
      </p:sp>
      <p:sp>
        <p:nvSpPr>
          <p:cNvPr id="130" name="角丸四角形 129"/>
          <p:cNvSpPr/>
          <p:nvPr/>
        </p:nvSpPr>
        <p:spPr bwMode="auto">
          <a:xfrm>
            <a:off x="11296586" y="4911148"/>
            <a:ext cx="1080000" cy="576000"/>
          </a:xfrm>
          <a:prstGeom prst="roundRect">
            <a:avLst/>
          </a:prstGeom>
          <a:ln w="41275">
            <a:solidFill>
              <a:srgbClr val="000066"/>
            </a:solidFill>
            <a:prstDash val="sysDot"/>
            <a:headEnd type="none" w="med" len="med"/>
            <a:tailEnd type="none" w="med" len="med"/>
          </a:ln>
          <a:extLst/>
        </p:spPr>
        <p:style>
          <a:lnRef idx="1">
            <a:schemeClr val="accent1"/>
          </a:lnRef>
          <a:fillRef idx="2">
            <a:schemeClr val="accent1"/>
          </a:fillRef>
          <a:effectRef idx="1">
            <a:schemeClr val="accent1"/>
          </a:effectRef>
          <a:fontRef idx="minor">
            <a:schemeClr val="dk1"/>
          </a:fontRef>
        </p:style>
        <p:txBody>
          <a:bodyPr vert="horz" wrap="square" lIns="36000" tIns="45720" rIns="36000" bIns="45720" numCol="1" rtlCol="0" anchor="ctr"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ja-JP" altLang="en-US" sz="1050" u="none" dirty="0"/>
              <a:t>大阪</a:t>
            </a:r>
            <a:r>
              <a:rPr kumimoji="0" lang="ja-JP" altLang="en-US" sz="1050" b="0" i="0" u="none" strike="noStrike" cap="none" normalizeH="0" baseline="0" dirty="0" smtClean="0">
                <a:ln>
                  <a:noFill/>
                </a:ln>
                <a:solidFill>
                  <a:schemeClr val="tx1"/>
                </a:solidFill>
                <a:effectLst/>
              </a:rPr>
              <a:t>エリア</a:t>
            </a:r>
            <a:endParaRPr kumimoji="0" lang="en-US" altLang="ja-JP" sz="1050" b="0" i="0" u="none" strike="noStrike" cap="none" normalizeH="0" baseline="0" dirty="0" smtClean="0">
              <a:ln>
                <a:noFill/>
              </a:ln>
              <a:solidFill>
                <a:schemeClr val="tx1"/>
              </a:solidFill>
              <a:effectLst/>
            </a:endParaRPr>
          </a:p>
          <a:p>
            <a:pPr marL="0" marR="0" indent="0" algn="ctr" defTabSz="914400" rtl="0" eaLnBrk="0" fontAlgn="base" latinLnBrk="0" hangingPunct="0">
              <a:lnSpc>
                <a:spcPct val="100000"/>
              </a:lnSpc>
              <a:spcBef>
                <a:spcPct val="0"/>
              </a:spcBef>
              <a:spcAft>
                <a:spcPct val="0"/>
              </a:spcAft>
              <a:buClrTx/>
              <a:buSzTx/>
              <a:buFontTx/>
              <a:buNone/>
              <a:tabLst/>
            </a:pPr>
            <a:r>
              <a:rPr lang="ja-JP" altLang="en-US" sz="1050" u="none" dirty="0" smtClean="0"/>
              <a:t>の道州</a:t>
            </a:r>
            <a:endParaRPr kumimoji="0" lang="en-US" altLang="ja-JP" sz="1050" b="0" i="0" u="none" strike="noStrike" cap="none" normalizeH="0" baseline="0" dirty="0" smtClean="0">
              <a:ln>
                <a:noFill/>
              </a:ln>
              <a:solidFill>
                <a:schemeClr val="tx1"/>
              </a:solidFill>
              <a:effectLst/>
            </a:endParaRPr>
          </a:p>
        </p:txBody>
      </p:sp>
      <p:sp>
        <p:nvSpPr>
          <p:cNvPr id="132" name="角丸四角形 131"/>
          <p:cNvSpPr/>
          <p:nvPr/>
        </p:nvSpPr>
        <p:spPr bwMode="auto">
          <a:xfrm>
            <a:off x="11324748" y="5961659"/>
            <a:ext cx="1080000" cy="576000"/>
          </a:xfrm>
          <a:prstGeom prst="roundRect">
            <a:avLst/>
          </a:prstGeom>
          <a:ln w="34925">
            <a:solidFill>
              <a:srgbClr val="000066"/>
            </a:solidFill>
            <a:headEnd type="none" w="med" len="med"/>
            <a:tailEnd type="none" w="med" len="med"/>
          </a:ln>
          <a:extLst/>
        </p:spPr>
        <p:style>
          <a:lnRef idx="1">
            <a:schemeClr val="accent1"/>
          </a:lnRef>
          <a:fillRef idx="2">
            <a:schemeClr val="accent1"/>
          </a:fillRef>
          <a:effectRef idx="1">
            <a:schemeClr val="accent1"/>
          </a:effectRef>
          <a:fontRef idx="minor">
            <a:schemeClr val="dk1"/>
          </a:fontRef>
        </p:style>
        <p:txBody>
          <a:bodyPr vert="horz" wrap="square" lIns="36000" tIns="45720" rIns="36000" bIns="45720" numCol="1" rtlCol="0" anchor="ctr"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ja-JP" altLang="en-US" sz="1050" b="0" i="0" u="none" strike="noStrike" cap="none" normalizeH="0" baseline="0" dirty="0" smtClean="0">
                <a:ln>
                  <a:noFill/>
                </a:ln>
                <a:solidFill>
                  <a:schemeClr val="tx1"/>
                </a:solidFill>
                <a:effectLst/>
              </a:rPr>
              <a:t>関西州</a:t>
            </a:r>
            <a:endParaRPr kumimoji="0" lang="en-US" altLang="ja-JP" sz="1050" b="0" i="0" u="none" strike="noStrike" cap="none" normalizeH="0" baseline="0" dirty="0" smtClean="0">
              <a:ln>
                <a:noFill/>
              </a:ln>
              <a:solidFill>
                <a:schemeClr val="tx1"/>
              </a:solidFill>
              <a:effectLst/>
            </a:endParaRPr>
          </a:p>
        </p:txBody>
      </p:sp>
      <p:sp>
        <p:nvSpPr>
          <p:cNvPr id="134" name="Rectangle 2"/>
          <p:cNvSpPr txBox="1">
            <a:spLocks noChangeArrowheads="1"/>
          </p:cNvSpPr>
          <p:nvPr/>
        </p:nvSpPr>
        <p:spPr bwMode="auto">
          <a:xfrm>
            <a:off x="11393092" y="5580328"/>
            <a:ext cx="1017829"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kumimoji="1" sz="4400">
                <a:solidFill>
                  <a:schemeClr val="tx1"/>
                </a:solidFill>
                <a:latin typeface="+mj-lt"/>
                <a:ea typeface="+mj-ea"/>
                <a:cs typeface="+mj-cs"/>
              </a:defRPr>
            </a:lvl1pPr>
            <a:lvl2pPr algn="l" rtl="0" fontAlgn="base">
              <a:spcBef>
                <a:spcPct val="0"/>
              </a:spcBef>
              <a:spcAft>
                <a:spcPct val="0"/>
              </a:spcAft>
              <a:defRPr kumimoji="1" sz="4400">
                <a:solidFill>
                  <a:schemeClr val="tx1"/>
                </a:solidFill>
                <a:latin typeface="Arial" charset="0"/>
                <a:ea typeface="ＭＳ Ｐゴシック" pitchFamily="50" charset="-128"/>
              </a:defRPr>
            </a:lvl2pPr>
            <a:lvl3pPr algn="l" rtl="0" fontAlgn="base">
              <a:spcBef>
                <a:spcPct val="0"/>
              </a:spcBef>
              <a:spcAft>
                <a:spcPct val="0"/>
              </a:spcAft>
              <a:defRPr kumimoji="1" sz="4400">
                <a:solidFill>
                  <a:schemeClr val="tx1"/>
                </a:solidFill>
                <a:latin typeface="Arial" charset="0"/>
                <a:ea typeface="ＭＳ Ｐゴシック" pitchFamily="50" charset="-128"/>
              </a:defRPr>
            </a:lvl3pPr>
            <a:lvl4pPr algn="l" rtl="0" fontAlgn="base">
              <a:spcBef>
                <a:spcPct val="0"/>
              </a:spcBef>
              <a:spcAft>
                <a:spcPct val="0"/>
              </a:spcAft>
              <a:defRPr kumimoji="1" sz="4400">
                <a:solidFill>
                  <a:schemeClr val="tx1"/>
                </a:solidFill>
                <a:latin typeface="Arial" charset="0"/>
                <a:ea typeface="ＭＳ Ｐゴシック" pitchFamily="50" charset="-128"/>
              </a:defRPr>
            </a:lvl4pPr>
            <a:lvl5pPr algn="l" rtl="0" fontAlgn="base">
              <a:spcBef>
                <a:spcPct val="0"/>
              </a:spcBef>
              <a:spcAft>
                <a:spcPct val="0"/>
              </a:spcAft>
              <a:defRPr kumimoji="1" sz="4400">
                <a:solidFill>
                  <a:schemeClr val="tx1"/>
                </a:solidFill>
                <a:latin typeface="Arial" charset="0"/>
                <a:ea typeface="ＭＳ Ｐゴシック" pitchFamily="50" charset="-128"/>
              </a:defRPr>
            </a:lvl5pPr>
            <a:lvl6pPr marL="457200" algn="l" rtl="0" fontAlgn="base">
              <a:spcBef>
                <a:spcPct val="0"/>
              </a:spcBef>
              <a:spcAft>
                <a:spcPct val="0"/>
              </a:spcAft>
              <a:defRPr kumimoji="1" sz="4400">
                <a:solidFill>
                  <a:schemeClr val="tx1"/>
                </a:solidFill>
                <a:latin typeface="Arial" charset="0"/>
                <a:ea typeface="ＭＳ Ｐゴシック" pitchFamily="50" charset="-128"/>
              </a:defRPr>
            </a:lvl6pPr>
            <a:lvl7pPr marL="914400" algn="l" rtl="0" fontAlgn="base">
              <a:spcBef>
                <a:spcPct val="0"/>
              </a:spcBef>
              <a:spcAft>
                <a:spcPct val="0"/>
              </a:spcAft>
              <a:defRPr kumimoji="1" sz="4400">
                <a:solidFill>
                  <a:schemeClr val="tx1"/>
                </a:solidFill>
                <a:latin typeface="Arial" charset="0"/>
                <a:ea typeface="ＭＳ Ｐゴシック" pitchFamily="50" charset="-128"/>
              </a:defRPr>
            </a:lvl7pPr>
            <a:lvl8pPr marL="1371600" algn="l" rtl="0" fontAlgn="base">
              <a:spcBef>
                <a:spcPct val="0"/>
              </a:spcBef>
              <a:spcAft>
                <a:spcPct val="0"/>
              </a:spcAft>
              <a:defRPr kumimoji="1" sz="4400">
                <a:solidFill>
                  <a:schemeClr val="tx1"/>
                </a:solidFill>
                <a:latin typeface="Arial" charset="0"/>
                <a:ea typeface="ＭＳ Ｐゴシック" pitchFamily="50" charset="-128"/>
              </a:defRPr>
            </a:lvl8pPr>
            <a:lvl9pPr marL="1828800" algn="l" rtl="0" fontAlgn="base">
              <a:spcBef>
                <a:spcPct val="0"/>
              </a:spcBef>
              <a:spcAft>
                <a:spcPct val="0"/>
              </a:spcAft>
              <a:defRPr kumimoji="1" sz="4400">
                <a:solidFill>
                  <a:schemeClr val="tx1"/>
                </a:solidFill>
                <a:latin typeface="Arial" charset="0"/>
                <a:ea typeface="ＭＳ Ｐゴシック" pitchFamily="50" charset="-128"/>
              </a:defRPr>
            </a:lvl9pPr>
          </a:lstStyle>
          <a:p>
            <a:pPr>
              <a:lnSpc>
                <a:spcPts val="1200"/>
              </a:lnSpc>
              <a:spcBef>
                <a:spcPts val="0"/>
              </a:spcBef>
            </a:pPr>
            <a:r>
              <a:rPr lang="ja-JP" altLang="en-US" sz="1050"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「京阪神エリア」の</a:t>
            </a:r>
            <a:endParaRPr lang="en-US" altLang="ja-JP" sz="1050"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spcBef>
                <a:spcPts val="0"/>
              </a:spcBef>
            </a:pPr>
            <a:r>
              <a:rPr lang="ja-JP" altLang="en-US" sz="1050"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道州も考えられる</a:t>
            </a:r>
            <a:endParaRPr lang="en-US" altLang="ja-JP" sz="1050"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5" name="大かっこ 134"/>
          <p:cNvSpPr/>
          <p:nvPr/>
        </p:nvSpPr>
        <p:spPr bwMode="auto">
          <a:xfrm>
            <a:off x="11334025" y="5580984"/>
            <a:ext cx="1042561" cy="340249"/>
          </a:xfrm>
          <a:prstGeom prst="bracketPair">
            <a:avLst/>
          </a:prstGeom>
          <a:noFill/>
          <a:ln w="28575" cap="flat" cmpd="sng" algn="ctr">
            <a:solidFill>
              <a:schemeClr val="bg1"/>
            </a:solidFill>
            <a:prstDash val="solid"/>
            <a:round/>
            <a:headEnd type="none" w="med" len="med"/>
            <a:tailEnd type="none" w="med" len="med"/>
          </a:ln>
          <a:effectLst/>
          <a:extLst/>
        </p:spPr>
        <p:txBody>
          <a:bodyPr rtlCol="0" anchor="ctr"/>
          <a:lstStyle/>
          <a:p>
            <a:pPr algn="ctr"/>
            <a:endParaRPr kumimoji="1" lang="ja-JP" altLang="en-US"/>
          </a:p>
        </p:txBody>
      </p:sp>
      <p:sp>
        <p:nvSpPr>
          <p:cNvPr id="136" name="右矢印 135"/>
          <p:cNvSpPr/>
          <p:nvPr/>
        </p:nvSpPr>
        <p:spPr bwMode="auto">
          <a:xfrm>
            <a:off x="10536771" y="5090524"/>
            <a:ext cx="797253" cy="468000"/>
          </a:xfrm>
          <a:prstGeom prst="rightArrow">
            <a:avLst/>
          </a:prstGeom>
          <a:ln w="22225">
            <a:solidFill>
              <a:schemeClr val="accent4">
                <a:lumMod val="75000"/>
              </a:schemeClr>
            </a:solidFill>
            <a:prstDash val="sysDash"/>
            <a:headEnd type="none" w="med" len="med"/>
            <a:tailEnd type="none" w="med" len="med"/>
          </a:ln>
          <a:extLst/>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050" b="0" i="0" u="sng" strike="noStrike" cap="none" normalizeH="0" baseline="0" dirty="0" smtClean="0">
              <a:ln>
                <a:noFill/>
              </a:ln>
              <a:solidFill>
                <a:schemeClr val="tx1"/>
              </a:solidFill>
              <a:effectLst/>
              <a:latin typeface="Arial" charset="0"/>
              <a:ea typeface="ＭＳ Ｐゴシック" pitchFamily="50" charset="-128"/>
            </a:endParaRPr>
          </a:p>
        </p:txBody>
      </p:sp>
      <p:sp>
        <p:nvSpPr>
          <p:cNvPr id="235" name="テキスト ボックス 234"/>
          <p:cNvSpPr txBox="1"/>
          <p:nvPr/>
        </p:nvSpPr>
        <p:spPr>
          <a:xfrm>
            <a:off x="10780310" y="1704357"/>
            <a:ext cx="252000" cy="4860000"/>
          </a:xfrm>
          <a:prstGeom prst="rect">
            <a:avLst/>
          </a:prstGeom>
        </p:spPr>
        <p:style>
          <a:lnRef idx="0">
            <a:schemeClr val="accent5"/>
          </a:lnRef>
          <a:fillRef idx="3">
            <a:schemeClr val="accent5"/>
          </a:fillRef>
          <a:effectRef idx="3">
            <a:schemeClr val="accent5"/>
          </a:effectRef>
          <a:fontRef idx="minor">
            <a:schemeClr val="lt1"/>
          </a:fontRef>
        </p:style>
        <p:txBody>
          <a:bodyPr vert="eaVert" wrap="square" lIns="0" tIns="36000" rIns="0" bIns="0" rtlCol="0" anchor="ctr" anchorCtr="0">
            <a:spAutoFit/>
          </a:bodyPr>
          <a:lstStyle/>
          <a:p>
            <a:pPr algn="ctr"/>
            <a:r>
              <a:rPr kumimoji="1" lang="ja-JP" altLang="en-US" sz="1050" u="none" dirty="0" smtClean="0">
                <a:solidFill>
                  <a:schemeClr val="bg1"/>
                </a:solidFill>
                <a:latin typeface="HGS創英角ｺﾞｼｯｸUB" panose="020B0900000000000000" pitchFamily="50" charset="-128"/>
                <a:ea typeface="HGS創英角ｺﾞｼｯｸUB" panose="020B0900000000000000" pitchFamily="50" charset="-128"/>
              </a:rPr>
              <a:t>大阪の改革・取組みから、議論を喚起</a:t>
            </a:r>
            <a:endParaRPr kumimoji="1" lang="ja-JP" altLang="en-US" sz="1050" u="none" dirty="0">
              <a:solidFill>
                <a:schemeClr val="bg1"/>
              </a:solidFill>
              <a:latin typeface="HGS創英角ｺﾞｼｯｸUB" panose="020B0900000000000000" pitchFamily="50" charset="-128"/>
              <a:ea typeface="HGS創英角ｺﾞｼｯｸUB" panose="020B0900000000000000" pitchFamily="50" charset="-128"/>
            </a:endParaRPr>
          </a:p>
        </p:txBody>
      </p:sp>
      <p:sp>
        <p:nvSpPr>
          <p:cNvPr id="142" name="Rectangle 2"/>
          <p:cNvSpPr txBox="1">
            <a:spLocks noChangeArrowheads="1"/>
          </p:cNvSpPr>
          <p:nvPr/>
        </p:nvSpPr>
        <p:spPr bwMode="auto">
          <a:xfrm>
            <a:off x="6720248" y="974778"/>
            <a:ext cx="5803911"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l" rtl="0" fontAlgn="base">
              <a:spcBef>
                <a:spcPct val="0"/>
              </a:spcBef>
              <a:spcAft>
                <a:spcPct val="0"/>
              </a:spcAft>
              <a:defRPr kumimoji="1" sz="4400">
                <a:solidFill>
                  <a:schemeClr val="tx1"/>
                </a:solidFill>
                <a:latin typeface="+mj-lt"/>
                <a:ea typeface="+mj-ea"/>
                <a:cs typeface="+mj-cs"/>
              </a:defRPr>
            </a:lvl1pPr>
            <a:lvl2pPr algn="l" rtl="0" fontAlgn="base">
              <a:spcBef>
                <a:spcPct val="0"/>
              </a:spcBef>
              <a:spcAft>
                <a:spcPct val="0"/>
              </a:spcAft>
              <a:defRPr kumimoji="1" sz="4400">
                <a:solidFill>
                  <a:schemeClr val="tx1"/>
                </a:solidFill>
                <a:latin typeface="Arial" charset="0"/>
                <a:ea typeface="ＭＳ Ｐゴシック" pitchFamily="50" charset="-128"/>
              </a:defRPr>
            </a:lvl2pPr>
            <a:lvl3pPr algn="l" rtl="0" fontAlgn="base">
              <a:spcBef>
                <a:spcPct val="0"/>
              </a:spcBef>
              <a:spcAft>
                <a:spcPct val="0"/>
              </a:spcAft>
              <a:defRPr kumimoji="1" sz="4400">
                <a:solidFill>
                  <a:schemeClr val="tx1"/>
                </a:solidFill>
                <a:latin typeface="Arial" charset="0"/>
                <a:ea typeface="ＭＳ Ｐゴシック" pitchFamily="50" charset="-128"/>
              </a:defRPr>
            </a:lvl3pPr>
            <a:lvl4pPr algn="l" rtl="0" fontAlgn="base">
              <a:spcBef>
                <a:spcPct val="0"/>
              </a:spcBef>
              <a:spcAft>
                <a:spcPct val="0"/>
              </a:spcAft>
              <a:defRPr kumimoji="1" sz="4400">
                <a:solidFill>
                  <a:schemeClr val="tx1"/>
                </a:solidFill>
                <a:latin typeface="Arial" charset="0"/>
                <a:ea typeface="ＭＳ Ｐゴシック" pitchFamily="50" charset="-128"/>
              </a:defRPr>
            </a:lvl4pPr>
            <a:lvl5pPr algn="l" rtl="0" fontAlgn="base">
              <a:spcBef>
                <a:spcPct val="0"/>
              </a:spcBef>
              <a:spcAft>
                <a:spcPct val="0"/>
              </a:spcAft>
              <a:defRPr kumimoji="1" sz="4400">
                <a:solidFill>
                  <a:schemeClr val="tx1"/>
                </a:solidFill>
                <a:latin typeface="Arial" charset="0"/>
                <a:ea typeface="ＭＳ Ｐゴシック" pitchFamily="50" charset="-128"/>
              </a:defRPr>
            </a:lvl5pPr>
            <a:lvl6pPr marL="457200" algn="l" rtl="0" fontAlgn="base">
              <a:spcBef>
                <a:spcPct val="0"/>
              </a:spcBef>
              <a:spcAft>
                <a:spcPct val="0"/>
              </a:spcAft>
              <a:defRPr kumimoji="1" sz="4400">
                <a:solidFill>
                  <a:schemeClr val="tx1"/>
                </a:solidFill>
                <a:latin typeface="Arial" charset="0"/>
                <a:ea typeface="ＭＳ Ｐゴシック" pitchFamily="50" charset="-128"/>
              </a:defRPr>
            </a:lvl6pPr>
            <a:lvl7pPr marL="914400" algn="l" rtl="0" fontAlgn="base">
              <a:spcBef>
                <a:spcPct val="0"/>
              </a:spcBef>
              <a:spcAft>
                <a:spcPct val="0"/>
              </a:spcAft>
              <a:defRPr kumimoji="1" sz="4400">
                <a:solidFill>
                  <a:schemeClr val="tx1"/>
                </a:solidFill>
                <a:latin typeface="Arial" charset="0"/>
                <a:ea typeface="ＭＳ Ｐゴシック" pitchFamily="50" charset="-128"/>
              </a:defRPr>
            </a:lvl7pPr>
            <a:lvl8pPr marL="1371600" algn="l" rtl="0" fontAlgn="base">
              <a:spcBef>
                <a:spcPct val="0"/>
              </a:spcBef>
              <a:spcAft>
                <a:spcPct val="0"/>
              </a:spcAft>
              <a:defRPr kumimoji="1" sz="4400">
                <a:solidFill>
                  <a:schemeClr val="tx1"/>
                </a:solidFill>
                <a:latin typeface="Arial" charset="0"/>
                <a:ea typeface="ＭＳ Ｐゴシック" pitchFamily="50" charset="-128"/>
              </a:defRPr>
            </a:lvl8pPr>
            <a:lvl9pPr marL="1828800" algn="l" rtl="0" fontAlgn="base">
              <a:spcBef>
                <a:spcPct val="0"/>
              </a:spcBef>
              <a:spcAft>
                <a:spcPct val="0"/>
              </a:spcAft>
              <a:defRPr kumimoji="1" sz="4400">
                <a:solidFill>
                  <a:schemeClr val="tx1"/>
                </a:solidFill>
                <a:latin typeface="Arial" charset="0"/>
                <a:ea typeface="ＭＳ Ｐゴシック" pitchFamily="50" charset="-128"/>
              </a:defRPr>
            </a:lvl9pPr>
          </a:lstStyle>
          <a:p>
            <a:pPr>
              <a:lnSpc>
                <a:spcPts val="1200"/>
              </a:lnSpc>
            </a:pPr>
            <a:r>
              <a:rPr lang="ja-JP" altLang="en-US" sz="1050" kern="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50" kern="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50" kern="0" dirty="0">
                <a:latin typeface="Meiryo UI" panose="020B0604030504040204" pitchFamily="50" charset="-128"/>
                <a:ea typeface="Meiryo UI" panose="020B0604030504040204" pitchFamily="50" charset="-128"/>
                <a:cs typeface="Meiryo UI" panose="020B0604030504040204" pitchFamily="50" charset="-128"/>
              </a:rPr>
              <a:t>「道州制」とその下での「中核市</a:t>
            </a:r>
            <a:r>
              <a:rPr lang="ja-JP" altLang="en-US" sz="1050" kern="0" dirty="0" smtClean="0">
                <a:latin typeface="Meiryo UI" panose="020B0604030504040204" pitchFamily="50" charset="-128"/>
                <a:ea typeface="Meiryo UI" panose="020B0604030504040204" pitchFamily="50" charset="-128"/>
                <a:cs typeface="Meiryo UI" panose="020B0604030504040204" pitchFamily="50" charset="-128"/>
              </a:rPr>
              <a:t>」との“めざす姿”見据え</a:t>
            </a:r>
            <a:r>
              <a:rPr lang="ja-JP" altLang="en-US" sz="1050" kern="0" dirty="0">
                <a:latin typeface="Meiryo UI" panose="020B0604030504040204" pitchFamily="50" charset="-128"/>
                <a:ea typeface="Meiryo UI" panose="020B0604030504040204" pitchFamily="50" charset="-128"/>
                <a:cs typeface="Meiryo UI" panose="020B0604030504040204" pitchFamily="50" charset="-128"/>
              </a:rPr>
              <a:t>、まずは、副首都化に向けた取組みの中で基盤</a:t>
            </a:r>
            <a:r>
              <a:rPr lang="ja-JP" altLang="en-US" sz="1050" kern="0" dirty="0" smtClean="0">
                <a:latin typeface="Meiryo UI" panose="020B0604030504040204" pitchFamily="50" charset="-128"/>
                <a:ea typeface="Meiryo UI" panose="020B0604030504040204" pitchFamily="50" charset="-128"/>
                <a:cs typeface="Meiryo UI" panose="020B0604030504040204" pitchFamily="50" charset="-128"/>
              </a:rPr>
              <a:t>を</a:t>
            </a:r>
            <a:endParaRPr lang="en-US" altLang="ja-JP" sz="1050" kern="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50" kern="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kern="0" dirty="0" smtClean="0">
                <a:latin typeface="Meiryo UI" panose="020B0604030504040204" pitchFamily="50" charset="-128"/>
                <a:ea typeface="Meiryo UI" panose="020B0604030504040204" pitchFamily="50" charset="-128"/>
                <a:cs typeface="Meiryo UI" panose="020B0604030504040204" pitchFamily="50" charset="-128"/>
              </a:rPr>
              <a:t>整える</a:t>
            </a:r>
            <a:r>
              <a:rPr lang="ja-JP" altLang="en-US" sz="1050" kern="0" dirty="0">
                <a:latin typeface="Meiryo UI" panose="020B0604030504040204" pitchFamily="50" charset="-128"/>
                <a:ea typeface="Meiryo UI" panose="020B0604030504040204" pitchFamily="50" charset="-128"/>
                <a:cs typeface="Meiryo UI" panose="020B0604030504040204" pitchFamily="50" charset="-128"/>
              </a:rPr>
              <a:t>と</a:t>
            </a:r>
            <a:r>
              <a:rPr lang="ja-JP" altLang="en-US" sz="1050" kern="0" dirty="0" smtClean="0">
                <a:latin typeface="Meiryo UI" panose="020B0604030504040204" pitchFamily="50" charset="-128"/>
                <a:ea typeface="Meiryo UI" panose="020B0604030504040204" pitchFamily="50" charset="-128"/>
                <a:cs typeface="Meiryo UI" panose="020B0604030504040204" pitchFamily="50" charset="-128"/>
              </a:rPr>
              <a:t>されている</a:t>
            </a:r>
            <a:r>
              <a:rPr lang="en-US" altLang="ja-JP" sz="1050" kern="0" dirty="0" smtClean="0">
                <a:latin typeface="Meiryo UI" panose="020B0604030504040204" pitchFamily="50" charset="-128"/>
                <a:ea typeface="Meiryo UI" panose="020B0604030504040204" pitchFamily="50" charset="-128"/>
                <a:cs typeface="Meiryo UI" panose="020B0604030504040204" pitchFamily="50" charset="-128"/>
              </a:rPr>
              <a:t>2020</a:t>
            </a:r>
            <a:r>
              <a:rPr lang="ja-JP" altLang="en-US" sz="1050" kern="0" dirty="0" smtClean="0">
                <a:latin typeface="Meiryo UI" panose="020B0604030504040204" pitchFamily="50" charset="-128"/>
                <a:ea typeface="Meiryo UI" panose="020B0604030504040204" pitchFamily="50" charset="-128"/>
                <a:cs typeface="Meiryo UI" panose="020B0604030504040204" pitchFamily="50" charset="-128"/>
              </a:rPr>
              <a:t>年頃、更にその</a:t>
            </a:r>
            <a:r>
              <a:rPr lang="en-US" altLang="ja-JP" sz="1050" kern="0" dirty="0" smtClean="0">
                <a:latin typeface="Meiryo UI" panose="020B0604030504040204" pitchFamily="50" charset="-128"/>
                <a:ea typeface="Meiryo UI" panose="020B0604030504040204" pitchFamily="50" charset="-128"/>
                <a:cs typeface="Meiryo UI" panose="020B0604030504040204" pitchFamily="50" charset="-128"/>
              </a:rPr>
              <a:t>10</a:t>
            </a:r>
            <a:r>
              <a:rPr lang="ja-JP" altLang="en-US" sz="1050" kern="0" dirty="0" smtClean="0">
                <a:latin typeface="Meiryo UI" panose="020B0604030504040204" pitchFamily="50" charset="-128"/>
                <a:ea typeface="Meiryo UI" panose="020B0604030504040204" pitchFamily="50" charset="-128"/>
                <a:cs typeface="Meiryo UI" panose="020B0604030504040204" pitchFamily="50" charset="-128"/>
              </a:rPr>
              <a:t>年後の</a:t>
            </a:r>
            <a:r>
              <a:rPr lang="en-US" altLang="ja-JP" sz="1050" kern="0" dirty="0" smtClean="0">
                <a:latin typeface="Meiryo UI" panose="020B0604030504040204" pitchFamily="50" charset="-128"/>
                <a:ea typeface="Meiryo UI" panose="020B0604030504040204" pitchFamily="50" charset="-128"/>
                <a:cs typeface="Meiryo UI" panose="020B0604030504040204" pitchFamily="50" charset="-128"/>
              </a:rPr>
              <a:t>2030</a:t>
            </a:r>
            <a:r>
              <a:rPr lang="ja-JP" altLang="en-US" sz="1050" kern="0" dirty="0" smtClean="0">
                <a:latin typeface="Meiryo UI" panose="020B0604030504040204" pitchFamily="50" charset="-128"/>
                <a:ea typeface="Meiryo UI" panose="020B0604030504040204" pitchFamily="50" charset="-128"/>
                <a:cs typeface="Meiryo UI" panose="020B0604030504040204" pitchFamily="50" charset="-128"/>
              </a:rPr>
              <a:t>年頃に向けた工程を明確化。</a:t>
            </a:r>
            <a:endParaRPr lang="ja-JP" altLang="en-US" sz="1050" kern="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47" name="テキスト ボックス 146"/>
          <p:cNvSpPr txBox="1"/>
          <p:nvPr/>
        </p:nvSpPr>
        <p:spPr>
          <a:xfrm>
            <a:off x="6656597" y="2965701"/>
            <a:ext cx="236603" cy="1368000"/>
          </a:xfrm>
          <a:prstGeom prst="rect">
            <a:avLst/>
          </a:prstGeom>
          <a:noFill/>
        </p:spPr>
        <p:txBody>
          <a:bodyPr vert="eaVert" wrap="square" lIns="0" tIns="0" rIns="0" bIns="0" rtlCol="0" anchor="ctr" anchorCtr="0">
            <a:spAutoFit/>
          </a:bodyPr>
          <a:lstStyle/>
          <a:p>
            <a:pPr>
              <a:lnSpc>
                <a:spcPts val="900"/>
              </a:lnSpc>
            </a:pPr>
            <a:r>
              <a:rPr kumimoji="1" lang="ja-JP" altLang="en-US" sz="900" u="none" dirty="0" smtClean="0">
                <a:latin typeface="HGS創英角ｺﾞｼｯｸUB" panose="020B0900000000000000" pitchFamily="50" charset="-128"/>
                <a:ea typeface="HGS創英角ｺﾞｼｯｸUB" panose="020B0900000000000000" pitchFamily="50" charset="-128"/>
              </a:rPr>
              <a:t>大阪</a:t>
            </a:r>
            <a:r>
              <a:rPr lang="ja-JP" altLang="en-US" sz="900" dirty="0" smtClean="0">
                <a:latin typeface="HGS創英角ｺﾞｼｯｸUB" panose="020B0900000000000000" pitchFamily="50" charset="-128"/>
                <a:ea typeface="HGS創英角ｺﾞｼｯｸUB" panose="020B0900000000000000" pitchFamily="50" charset="-128"/>
              </a:rPr>
              <a:t>にふさわしい</a:t>
            </a:r>
            <a:endParaRPr lang="en-US" altLang="ja-JP" sz="900" dirty="0" smtClean="0">
              <a:latin typeface="HGS創英角ｺﾞｼｯｸUB" panose="020B0900000000000000" pitchFamily="50" charset="-128"/>
              <a:ea typeface="HGS創英角ｺﾞｼｯｸUB" panose="020B0900000000000000" pitchFamily="50" charset="-128"/>
            </a:endParaRPr>
          </a:p>
          <a:p>
            <a:pPr algn="r">
              <a:lnSpc>
                <a:spcPts val="900"/>
              </a:lnSpc>
            </a:pPr>
            <a:r>
              <a:rPr kumimoji="1" lang="ja-JP" altLang="en-US" sz="900" u="none" dirty="0" smtClean="0">
                <a:latin typeface="HGS創英角ｺﾞｼｯｸUB" panose="020B0900000000000000" pitchFamily="50" charset="-128"/>
                <a:ea typeface="HGS創英角ｺﾞｼｯｸUB" panose="020B0900000000000000" pitchFamily="50" charset="-128"/>
              </a:rPr>
              <a:t>新たな大都市制度の実現</a:t>
            </a:r>
            <a:endParaRPr kumimoji="1" lang="ja-JP" altLang="en-US" sz="900" u="none" dirty="0">
              <a:latin typeface="HGS創英角ｺﾞｼｯｸUB" panose="020B0900000000000000" pitchFamily="50" charset="-128"/>
              <a:ea typeface="HGS創英角ｺﾞｼｯｸUB" panose="020B0900000000000000" pitchFamily="50" charset="-128"/>
            </a:endParaRPr>
          </a:p>
        </p:txBody>
      </p:sp>
      <p:sp>
        <p:nvSpPr>
          <p:cNvPr id="104" name="Rectangle 2"/>
          <p:cNvSpPr txBox="1">
            <a:spLocks noChangeArrowheads="1"/>
          </p:cNvSpPr>
          <p:nvPr/>
        </p:nvSpPr>
        <p:spPr bwMode="auto">
          <a:xfrm>
            <a:off x="532369" y="1488285"/>
            <a:ext cx="573587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l" rtl="0" fontAlgn="base">
              <a:spcBef>
                <a:spcPct val="0"/>
              </a:spcBef>
              <a:spcAft>
                <a:spcPct val="0"/>
              </a:spcAft>
              <a:defRPr kumimoji="1" sz="4400">
                <a:solidFill>
                  <a:schemeClr val="tx1"/>
                </a:solidFill>
                <a:latin typeface="+mj-lt"/>
                <a:ea typeface="+mj-ea"/>
                <a:cs typeface="+mj-cs"/>
              </a:defRPr>
            </a:lvl1pPr>
            <a:lvl2pPr algn="l" rtl="0" fontAlgn="base">
              <a:spcBef>
                <a:spcPct val="0"/>
              </a:spcBef>
              <a:spcAft>
                <a:spcPct val="0"/>
              </a:spcAft>
              <a:defRPr kumimoji="1" sz="4400">
                <a:solidFill>
                  <a:schemeClr val="tx1"/>
                </a:solidFill>
                <a:latin typeface="Arial" charset="0"/>
                <a:ea typeface="ＭＳ Ｐゴシック" pitchFamily="50" charset="-128"/>
              </a:defRPr>
            </a:lvl2pPr>
            <a:lvl3pPr algn="l" rtl="0" fontAlgn="base">
              <a:spcBef>
                <a:spcPct val="0"/>
              </a:spcBef>
              <a:spcAft>
                <a:spcPct val="0"/>
              </a:spcAft>
              <a:defRPr kumimoji="1" sz="4400">
                <a:solidFill>
                  <a:schemeClr val="tx1"/>
                </a:solidFill>
                <a:latin typeface="Arial" charset="0"/>
                <a:ea typeface="ＭＳ Ｐゴシック" pitchFamily="50" charset="-128"/>
              </a:defRPr>
            </a:lvl3pPr>
            <a:lvl4pPr algn="l" rtl="0" fontAlgn="base">
              <a:spcBef>
                <a:spcPct val="0"/>
              </a:spcBef>
              <a:spcAft>
                <a:spcPct val="0"/>
              </a:spcAft>
              <a:defRPr kumimoji="1" sz="4400">
                <a:solidFill>
                  <a:schemeClr val="tx1"/>
                </a:solidFill>
                <a:latin typeface="Arial" charset="0"/>
                <a:ea typeface="ＭＳ Ｐゴシック" pitchFamily="50" charset="-128"/>
              </a:defRPr>
            </a:lvl4pPr>
            <a:lvl5pPr algn="l" rtl="0" fontAlgn="base">
              <a:spcBef>
                <a:spcPct val="0"/>
              </a:spcBef>
              <a:spcAft>
                <a:spcPct val="0"/>
              </a:spcAft>
              <a:defRPr kumimoji="1" sz="4400">
                <a:solidFill>
                  <a:schemeClr val="tx1"/>
                </a:solidFill>
                <a:latin typeface="Arial" charset="0"/>
                <a:ea typeface="ＭＳ Ｐゴシック" pitchFamily="50" charset="-128"/>
              </a:defRPr>
            </a:lvl5pPr>
            <a:lvl6pPr marL="457200" algn="l" rtl="0" fontAlgn="base">
              <a:spcBef>
                <a:spcPct val="0"/>
              </a:spcBef>
              <a:spcAft>
                <a:spcPct val="0"/>
              </a:spcAft>
              <a:defRPr kumimoji="1" sz="4400">
                <a:solidFill>
                  <a:schemeClr val="tx1"/>
                </a:solidFill>
                <a:latin typeface="Arial" charset="0"/>
                <a:ea typeface="ＭＳ Ｐゴシック" pitchFamily="50" charset="-128"/>
              </a:defRPr>
            </a:lvl6pPr>
            <a:lvl7pPr marL="914400" algn="l" rtl="0" fontAlgn="base">
              <a:spcBef>
                <a:spcPct val="0"/>
              </a:spcBef>
              <a:spcAft>
                <a:spcPct val="0"/>
              </a:spcAft>
              <a:defRPr kumimoji="1" sz="4400">
                <a:solidFill>
                  <a:schemeClr val="tx1"/>
                </a:solidFill>
                <a:latin typeface="Arial" charset="0"/>
                <a:ea typeface="ＭＳ Ｐゴシック" pitchFamily="50" charset="-128"/>
              </a:defRPr>
            </a:lvl7pPr>
            <a:lvl8pPr marL="1371600" algn="l" rtl="0" fontAlgn="base">
              <a:spcBef>
                <a:spcPct val="0"/>
              </a:spcBef>
              <a:spcAft>
                <a:spcPct val="0"/>
              </a:spcAft>
              <a:defRPr kumimoji="1" sz="4400">
                <a:solidFill>
                  <a:schemeClr val="tx1"/>
                </a:solidFill>
                <a:latin typeface="Arial" charset="0"/>
                <a:ea typeface="ＭＳ Ｐゴシック" pitchFamily="50" charset="-128"/>
              </a:defRPr>
            </a:lvl8pPr>
            <a:lvl9pPr marL="1828800" algn="l" rtl="0" fontAlgn="base">
              <a:spcBef>
                <a:spcPct val="0"/>
              </a:spcBef>
              <a:spcAft>
                <a:spcPct val="0"/>
              </a:spcAft>
              <a:defRPr kumimoji="1" sz="4400">
                <a:solidFill>
                  <a:schemeClr val="tx1"/>
                </a:solidFill>
                <a:latin typeface="Arial" charset="0"/>
                <a:ea typeface="ＭＳ Ｐゴシック" pitchFamily="50" charset="-128"/>
              </a:defRPr>
            </a:lvl9pPr>
          </a:lstStyle>
          <a:p>
            <a:pPr>
              <a:lnSpc>
                <a:spcPts val="1200"/>
              </a:lnSpc>
            </a:pPr>
            <a:r>
              <a:rPr lang="ja-JP" altLang="en-US" sz="1050" u="none" kern="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50" kern="0" dirty="0">
                <a:latin typeface="Meiryo UI" panose="020B0604030504040204" pitchFamily="50" charset="-128"/>
                <a:ea typeface="Meiryo UI" panose="020B0604030504040204" pitchFamily="50" charset="-128"/>
                <a:cs typeface="Meiryo UI" panose="020B0604030504040204" pitchFamily="50" charset="-128"/>
              </a:rPr>
              <a:t>その</a:t>
            </a:r>
            <a:r>
              <a:rPr lang="ja-JP" altLang="en-US" sz="1050" kern="0" dirty="0" smtClean="0">
                <a:latin typeface="Meiryo UI" panose="020B0604030504040204" pitchFamily="50" charset="-128"/>
                <a:ea typeface="Meiryo UI" panose="020B0604030504040204" pitchFamily="50" charset="-128"/>
                <a:cs typeface="Meiryo UI" panose="020B0604030504040204" pitchFamily="50" charset="-128"/>
              </a:rPr>
              <a:t>結果、府内市町村の基礎自治機能の充実に関しては、「特例</a:t>
            </a:r>
            <a:r>
              <a:rPr lang="ja-JP" altLang="en-US" sz="1050" kern="0" dirty="0">
                <a:latin typeface="Meiryo UI" panose="020B0604030504040204" pitchFamily="50" charset="-128"/>
                <a:ea typeface="Meiryo UI" panose="020B0604030504040204" pitchFamily="50" charset="-128"/>
                <a:cs typeface="Meiryo UI" panose="020B0604030504040204" pitchFamily="50" charset="-128"/>
              </a:rPr>
              <a:t>市並み以上の権限移譲</a:t>
            </a:r>
            <a:r>
              <a:rPr lang="ja-JP" altLang="en-US" sz="1050" kern="0" dirty="0" smtClean="0">
                <a:latin typeface="Meiryo UI" panose="020B0604030504040204" pitchFamily="50" charset="-128"/>
                <a:ea typeface="Meiryo UI" panose="020B0604030504040204" pitchFamily="50" charset="-128"/>
                <a:cs typeface="Meiryo UI" panose="020B0604030504040204" pitchFamily="50" charset="-128"/>
              </a:rPr>
              <a:t>の</a:t>
            </a:r>
            <a:endParaRPr lang="en-US" altLang="ja-JP" sz="1050" kern="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50" kern="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kern="0" dirty="0" smtClean="0">
                <a:latin typeface="Meiryo UI" panose="020B0604030504040204" pitchFamily="50" charset="-128"/>
                <a:ea typeface="Meiryo UI" panose="020B0604030504040204" pitchFamily="50" charset="-128"/>
                <a:cs typeface="Meiryo UI" panose="020B0604030504040204" pitchFamily="50" charset="-128"/>
              </a:rPr>
              <a:t>実現」、「教職員</a:t>
            </a:r>
            <a:r>
              <a:rPr lang="ja-JP" altLang="en-US" sz="1050" kern="0" dirty="0">
                <a:latin typeface="Meiryo UI" panose="020B0604030504040204" pitchFamily="50" charset="-128"/>
                <a:ea typeface="Meiryo UI" panose="020B0604030504040204" pitchFamily="50" charset="-128"/>
                <a:cs typeface="Meiryo UI" panose="020B0604030504040204" pitchFamily="50" charset="-128"/>
              </a:rPr>
              <a:t>人事協議会や広域まちづくり・福祉課の共同設置などの市町村間</a:t>
            </a:r>
            <a:r>
              <a:rPr lang="ja-JP" altLang="en-US" sz="1050" kern="0" dirty="0" smtClean="0">
                <a:latin typeface="Meiryo UI" panose="020B0604030504040204" pitchFamily="50" charset="-128"/>
                <a:ea typeface="Meiryo UI" panose="020B0604030504040204" pitchFamily="50" charset="-128"/>
                <a:cs typeface="Meiryo UI" panose="020B0604030504040204" pitchFamily="50" charset="-128"/>
              </a:rPr>
              <a:t>連携」、「豊中</a:t>
            </a:r>
            <a:endParaRPr lang="en-US" altLang="ja-JP" sz="1050" kern="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50" kern="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kern="0" dirty="0" smtClean="0">
                <a:latin typeface="Meiryo UI" panose="020B0604030504040204" pitchFamily="50" charset="-128"/>
                <a:ea typeface="Meiryo UI" panose="020B0604030504040204" pitchFamily="50" charset="-128"/>
                <a:cs typeface="Meiryo UI" panose="020B0604030504040204" pitchFamily="50" charset="-128"/>
              </a:rPr>
              <a:t>市</a:t>
            </a:r>
            <a:r>
              <a:rPr lang="ja-JP" altLang="en-US" sz="1050" kern="0" dirty="0">
                <a:latin typeface="Meiryo UI" panose="020B0604030504040204" pitchFamily="50" charset="-128"/>
                <a:ea typeface="Meiryo UI" panose="020B0604030504040204" pitchFamily="50" charset="-128"/>
                <a:cs typeface="Meiryo UI" panose="020B0604030504040204" pitchFamily="50" charset="-128"/>
              </a:rPr>
              <a:t>・枚方市の中核</a:t>
            </a:r>
            <a:r>
              <a:rPr lang="ja-JP" altLang="en-US" sz="1050" kern="0" dirty="0" smtClean="0">
                <a:latin typeface="Meiryo UI" panose="020B0604030504040204" pitchFamily="50" charset="-128"/>
                <a:ea typeface="Meiryo UI" panose="020B0604030504040204" pitchFamily="50" charset="-128"/>
                <a:cs typeface="Meiryo UI" panose="020B0604030504040204" pitchFamily="50" charset="-128"/>
              </a:rPr>
              <a:t>市移行」と</a:t>
            </a:r>
            <a:r>
              <a:rPr lang="ja-JP" altLang="en-US" sz="1050" kern="0" dirty="0">
                <a:latin typeface="Meiryo UI" panose="020B0604030504040204" pitchFamily="50" charset="-128"/>
                <a:ea typeface="Meiryo UI" panose="020B0604030504040204" pitchFamily="50" charset="-128"/>
                <a:cs typeface="Meiryo UI" panose="020B0604030504040204" pitchFamily="50" charset="-128"/>
              </a:rPr>
              <a:t>いった一定の進展が見られたが、少子高齢化や人口減少など</a:t>
            </a:r>
            <a:r>
              <a:rPr lang="ja-JP" altLang="en-US" sz="1050" kern="0" dirty="0" smtClean="0">
                <a:latin typeface="Meiryo UI" panose="020B0604030504040204" pitchFamily="50" charset="-128"/>
                <a:ea typeface="Meiryo UI" panose="020B0604030504040204" pitchFamily="50" charset="-128"/>
                <a:cs typeface="Meiryo UI" panose="020B0604030504040204" pitchFamily="50" charset="-128"/>
              </a:rPr>
              <a:t>社会</a:t>
            </a:r>
            <a:endParaRPr lang="en-US" altLang="ja-JP" sz="1050" kern="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50" kern="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kern="0" dirty="0" smtClean="0">
                <a:latin typeface="Meiryo UI" panose="020B0604030504040204" pitchFamily="50" charset="-128"/>
                <a:ea typeface="Meiryo UI" panose="020B0604030504040204" pitchFamily="50" charset="-128"/>
                <a:cs typeface="Meiryo UI" panose="020B0604030504040204" pitchFamily="50" charset="-128"/>
              </a:rPr>
              <a:t>情勢</a:t>
            </a:r>
            <a:r>
              <a:rPr lang="ja-JP" altLang="en-US" sz="1050" kern="0" dirty="0">
                <a:latin typeface="Meiryo UI" panose="020B0604030504040204" pitchFamily="50" charset="-128"/>
                <a:ea typeface="Meiryo UI" panose="020B0604030504040204" pitchFamily="50" charset="-128"/>
                <a:cs typeface="Meiryo UI" panose="020B0604030504040204" pitchFamily="50" charset="-128"/>
              </a:rPr>
              <a:t>が厳しさを増し</a:t>
            </a:r>
            <a:r>
              <a:rPr lang="ja-JP" altLang="en-US" sz="1050" kern="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50" b="1" u="sng" kern="0" dirty="0" smtClean="0">
                <a:latin typeface="Meiryo UI" panose="020B0604030504040204" pitchFamily="50" charset="-128"/>
                <a:ea typeface="Meiryo UI" panose="020B0604030504040204" pitchFamily="50" charset="-128"/>
                <a:cs typeface="Meiryo UI" panose="020B0604030504040204" pitchFamily="50" charset="-128"/>
              </a:rPr>
              <a:t>現在</a:t>
            </a:r>
            <a:r>
              <a:rPr lang="ja-JP" altLang="en-US" sz="1050" b="1" u="sng" kern="0" dirty="0">
                <a:latin typeface="Meiryo UI" panose="020B0604030504040204" pitchFamily="50" charset="-128"/>
                <a:ea typeface="Meiryo UI" panose="020B0604030504040204" pitchFamily="50" charset="-128"/>
                <a:cs typeface="Meiryo UI" panose="020B0604030504040204" pitchFamily="50" charset="-128"/>
              </a:rPr>
              <a:t>の市町村の規模・体制での権限移譲に一定の限界</a:t>
            </a:r>
            <a:r>
              <a:rPr lang="ja-JP" altLang="en-US" sz="1050" kern="0" dirty="0">
                <a:latin typeface="Meiryo UI" panose="020B0604030504040204" pitchFamily="50" charset="-128"/>
                <a:ea typeface="Meiryo UI" panose="020B0604030504040204" pitchFamily="50" charset="-128"/>
                <a:cs typeface="Meiryo UI" panose="020B0604030504040204" pitchFamily="50" charset="-128"/>
              </a:rPr>
              <a:t>が見られる中で</a:t>
            </a:r>
            <a:r>
              <a:rPr lang="ja-JP" altLang="en-US" sz="1050" kern="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050" kern="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50" kern="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b="1" u="sng" kern="0" dirty="0" smtClean="0">
                <a:latin typeface="Meiryo UI" panose="020B0604030504040204" pitchFamily="50" charset="-128"/>
                <a:ea typeface="Meiryo UI" panose="020B0604030504040204" pitchFamily="50" charset="-128"/>
                <a:cs typeface="Meiryo UI" panose="020B0604030504040204" pitchFamily="50" charset="-128"/>
              </a:rPr>
              <a:t>大阪府</a:t>
            </a:r>
            <a:r>
              <a:rPr lang="ja-JP" altLang="en-US" sz="1050" b="1" u="sng" kern="0" dirty="0">
                <a:latin typeface="Meiryo UI" panose="020B0604030504040204" pitchFamily="50" charset="-128"/>
                <a:ea typeface="Meiryo UI" panose="020B0604030504040204" pitchFamily="50" charset="-128"/>
                <a:cs typeface="Meiryo UI" panose="020B0604030504040204" pitchFamily="50" charset="-128"/>
              </a:rPr>
              <a:t>の</a:t>
            </a:r>
            <a:r>
              <a:rPr lang="ja-JP" altLang="en-US" sz="1050" b="1" u="sng" kern="0" dirty="0" smtClean="0">
                <a:latin typeface="Meiryo UI" panose="020B0604030504040204" pitchFamily="50" charset="-128"/>
                <a:ea typeface="Meiryo UI" panose="020B0604030504040204" pitchFamily="50" charset="-128"/>
                <a:cs typeface="Meiryo UI" panose="020B0604030504040204" pitchFamily="50" charset="-128"/>
              </a:rPr>
              <a:t>積極的</a:t>
            </a:r>
            <a:r>
              <a:rPr lang="ja-JP" altLang="en-US" sz="1050" b="1" u="sng" kern="0" dirty="0">
                <a:latin typeface="Meiryo UI" panose="020B0604030504040204" pitchFamily="50" charset="-128"/>
                <a:ea typeface="Meiryo UI" panose="020B0604030504040204" pitchFamily="50" charset="-128"/>
                <a:cs typeface="Meiryo UI" panose="020B0604030504040204" pitchFamily="50" charset="-128"/>
              </a:rPr>
              <a:t>コーディネートのもと、市町村連携や合併などの体制整備を進めていくこと</a:t>
            </a:r>
            <a:r>
              <a:rPr lang="ja-JP" altLang="en-US" sz="1050" b="1" u="sng" kern="0" dirty="0" smtClean="0">
                <a:latin typeface="Meiryo UI" panose="020B0604030504040204" pitchFamily="50" charset="-128"/>
                <a:ea typeface="Meiryo UI" panose="020B0604030504040204" pitchFamily="50" charset="-128"/>
                <a:cs typeface="Meiryo UI" panose="020B0604030504040204" pitchFamily="50" charset="-128"/>
              </a:rPr>
              <a:t>が</a:t>
            </a:r>
            <a:endParaRPr lang="en-US" altLang="ja-JP" sz="1050" b="1" u="sng" kern="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50" b="1" kern="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b="1" u="sng" kern="0" dirty="0" smtClean="0">
                <a:latin typeface="Meiryo UI" panose="020B0604030504040204" pitchFamily="50" charset="-128"/>
                <a:ea typeface="Meiryo UI" panose="020B0604030504040204" pitchFamily="50" charset="-128"/>
                <a:cs typeface="Meiryo UI" panose="020B0604030504040204" pitchFamily="50" charset="-128"/>
              </a:rPr>
              <a:t>不可欠</a:t>
            </a:r>
            <a:r>
              <a:rPr lang="ja-JP" altLang="en-US" sz="1050" kern="0" dirty="0" smtClean="0">
                <a:latin typeface="Meiryo UI" panose="020B0604030504040204" pitchFamily="50" charset="-128"/>
                <a:ea typeface="Meiryo UI" panose="020B0604030504040204" pitchFamily="50" charset="-128"/>
                <a:cs typeface="Meiryo UI" panose="020B0604030504040204" pitchFamily="50" charset="-128"/>
              </a:rPr>
              <a:t>となって</a:t>
            </a:r>
            <a:r>
              <a:rPr lang="ja-JP" altLang="en-US" sz="1050" kern="0" dirty="0">
                <a:latin typeface="Meiryo UI" panose="020B0604030504040204" pitchFamily="50" charset="-128"/>
                <a:ea typeface="Meiryo UI" panose="020B0604030504040204" pitchFamily="50" charset="-128"/>
                <a:cs typeface="Meiryo UI" panose="020B0604030504040204" pitchFamily="50" charset="-128"/>
              </a:rPr>
              <a:t>いる</a:t>
            </a:r>
            <a:r>
              <a:rPr lang="ja-JP" altLang="en-US" sz="1050" kern="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050" kern="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55" name="Rectangle 2"/>
          <p:cNvSpPr txBox="1">
            <a:spLocks noChangeArrowheads="1"/>
          </p:cNvSpPr>
          <p:nvPr/>
        </p:nvSpPr>
        <p:spPr bwMode="auto">
          <a:xfrm>
            <a:off x="535252" y="2499917"/>
            <a:ext cx="573587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l" rtl="0" fontAlgn="base">
              <a:spcBef>
                <a:spcPct val="0"/>
              </a:spcBef>
              <a:spcAft>
                <a:spcPct val="0"/>
              </a:spcAft>
              <a:defRPr kumimoji="1" sz="4400">
                <a:solidFill>
                  <a:schemeClr val="tx1"/>
                </a:solidFill>
                <a:latin typeface="+mj-lt"/>
                <a:ea typeface="+mj-ea"/>
                <a:cs typeface="+mj-cs"/>
              </a:defRPr>
            </a:lvl1pPr>
            <a:lvl2pPr algn="l" rtl="0" fontAlgn="base">
              <a:spcBef>
                <a:spcPct val="0"/>
              </a:spcBef>
              <a:spcAft>
                <a:spcPct val="0"/>
              </a:spcAft>
              <a:defRPr kumimoji="1" sz="4400">
                <a:solidFill>
                  <a:schemeClr val="tx1"/>
                </a:solidFill>
                <a:latin typeface="Arial" charset="0"/>
                <a:ea typeface="ＭＳ Ｐゴシック" pitchFamily="50" charset="-128"/>
              </a:defRPr>
            </a:lvl2pPr>
            <a:lvl3pPr algn="l" rtl="0" fontAlgn="base">
              <a:spcBef>
                <a:spcPct val="0"/>
              </a:spcBef>
              <a:spcAft>
                <a:spcPct val="0"/>
              </a:spcAft>
              <a:defRPr kumimoji="1" sz="4400">
                <a:solidFill>
                  <a:schemeClr val="tx1"/>
                </a:solidFill>
                <a:latin typeface="Arial" charset="0"/>
                <a:ea typeface="ＭＳ Ｐゴシック" pitchFamily="50" charset="-128"/>
              </a:defRPr>
            </a:lvl3pPr>
            <a:lvl4pPr algn="l" rtl="0" fontAlgn="base">
              <a:spcBef>
                <a:spcPct val="0"/>
              </a:spcBef>
              <a:spcAft>
                <a:spcPct val="0"/>
              </a:spcAft>
              <a:defRPr kumimoji="1" sz="4400">
                <a:solidFill>
                  <a:schemeClr val="tx1"/>
                </a:solidFill>
                <a:latin typeface="Arial" charset="0"/>
                <a:ea typeface="ＭＳ Ｐゴシック" pitchFamily="50" charset="-128"/>
              </a:defRPr>
            </a:lvl4pPr>
            <a:lvl5pPr algn="l" rtl="0" fontAlgn="base">
              <a:spcBef>
                <a:spcPct val="0"/>
              </a:spcBef>
              <a:spcAft>
                <a:spcPct val="0"/>
              </a:spcAft>
              <a:defRPr kumimoji="1" sz="4400">
                <a:solidFill>
                  <a:schemeClr val="tx1"/>
                </a:solidFill>
                <a:latin typeface="Arial" charset="0"/>
                <a:ea typeface="ＭＳ Ｐゴシック" pitchFamily="50" charset="-128"/>
              </a:defRPr>
            </a:lvl5pPr>
            <a:lvl6pPr marL="457200" algn="l" rtl="0" fontAlgn="base">
              <a:spcBef>
                <a:spcPct val="0"/>
              </a:spcBef>
              <a:spcAft>
                <a:spcPct val="0"/>
              </a:spcAft>
              <a:defRPr kumimoji="1" sz="4400">
                <a:solidFill>
                  <a:schemeClr val="tx1"/>
                </a:solidFill>
                <a:latin typeface="Arial" charset="0"/>
                <a:ea typeface="ＭＳ Ｐゴシック" pitchFamily="50" charset="-128"/>
              </a:defRPr>
            </a:lvl6pPr>
            <a:lvl7pPr marL="914400" algn="l" rtl="0" fontAlgn="base">
              <a:spcBef>
                <a:spcPct val="0"/>
              </a:spcBef>
              <a:spcAft>
                <a:spcPct val="0"/>
              </a:spcAft>
              <a:defRPr kumimoji="1" sz="4400">
                <a:solidFill>
                  <a:schemeClr val="tx1"/>
                </a:solidFill>
                <a:latin typeface="Arial" charset="0"/>
                <a:ea typeface="ＭＳ Ｐゴシック" pitchFamily="50" charset="-128"/>
              </a:defRPr>
            </a:lvl7pPr>
            <a:lvl8pPr marL="1371600" algn="l" rtl="0" fontAlgn="base">
              <a:spcBef>
                <a:spcPct val="0"/>
              </a:spcBef>
              <a:spcAft>
                <a:spcPct val="0"/>
              </a:spcAft>
              <a:defRPr kumimoji="1" sz="4400">
                <a:solidFill>
                  <a:schemeClr val="tx1"/>
                </a:solidFill>
                <a:latin typeface="Arial" charset="0"/>
                <a:ea typeface="ＭＳ Ｐゴシック" pitchFamily="50" charset="-128"/>
              </a:defRPr>
            </a:lvl8pPr>
            <a:lvl9pPr marL="1828800" algn="l" rtl="0" fontAlgn="base">
              <a:spcBef>
                <a:spcPct val="0"/>
              </a:spcBef>
              <a:spcAft>
                <a:spcPct val="0"/>
              </a:spcAft>
              <a:defRPr kumimoji="1" sz="4400">
                <a:solidFill>
                  <a:schemeClr val="tx1"/>
                </a:solidFill>
                <a:latin typeface="Arial" charset="0"/>
                <a:ea typeface="ＭＳ Ｐゴシック" pitchFamily="50" charset="-128"/>
              </a:defRPr>
            </a:lvl9pPr>
          </a:lstStyle>
          <a:p>
            <a:pPr>
              <a:lnSpc>
                <a:spcPts val="1200"/>
              </a:lnSpc>
            </a:pPr>
            <a:r>
              <a:rPr lang="ja-JP" altLang="en-US" sz="1050" u="none" kern="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50" kern="0" dirty="0">
                <a:latin typeface="Meiryo UI" panose="020B0604030504040204" pitchFamily="50" charset="-128"/>
                <a:ea typeface="Meiryo UI" panose="020B0604030504040204" pitchFamily="50" charset="-128"/>
                <a:cs typeface="Meiryo UI" panose="020B0604030504040204" pitchFamily="50" charset="-128"/>
              </a:rPr>
              <a:t>また、大都市制度に関しては</a:t>
            </a:r>
            <a:r>
              <a:rPr lang="ja-JP" altLang="en-US" sz="1050" kern="0" dirty="0" smtClean="0">
                <a:latin typeface="Meiryo UI" panose="020B0604030504040204" pitchFamily="50" charset="-128"/>
                <a:ea typeface="Meiryo UI" panose="020B0604030504040204" pitchFamily="50" charset="-128"/>
                <a:cs typeface="Meiryo UI" panose="020B0604030504040204" pitchFamily="50" charset="-128"/>
              </a:rPr>
              <a:t>、地方</a:t>
            </a:r>
            <a:r>
              <a:rPr lang="ja-JP" altLang="en-US" sz="1050" kern="0" dirty="0">
                <a:latin typeface="Meiryo UI" panose="020B0604030504040204" pitchFamily="50" charset="-128"/>
                <a:ea typeface="Meiryo UI" panose="020B0604030504040204" pitchFamily="50" charset="-128"/>
                <a:cs typeface="Meiryo UI" panose="020B0604030504040204" pitchFamily="50" charset="-128"/>
              </a:rPr>
              <a:t>自治法の改正による「</a:t>
            </a:r>
            <a:r>
              <a:rPr lang="ja-JP" altLang="en-US" sz="1050" b="1" u="sng" kern="0" dirty="0">
                <a:latin typeface="Meiryo UI" panose="020B0604030504040204" pitchFamily="50" charset="-128"/>
                <a:ea typeface="Meiryo UI" panose="020B0604030504040204" pitchFamily="50" charset="-128"/>
                <a:cs typeface="Meiryo UI" panose="020B0604030504040204" pitchFamily="50" charset="-128"/>
              </a:rPr>
              <a:t>政令指定都市における指定都市都</a:t>
            </a:r>
            <a:r>
              <a:rPr lang="ja-JP" altLang="en-US" sz="1050" b="1" u="sng" kern="0" dirty="0" smtClean="0">
                <a:latin typeface="Meiryo UI" panose="020B0604030504040204" pitchFamily="50" charset="-128"/>
                <a:ea typeface="Meiryo UI" panose="020B0604030504040204" pitchFamily="50" charset="-128"/>
                <a:cs typeface="Meiryo UI" panose="020B0604030504040204" pitchFamily="50" charset="-128"/>
              </a:rPr>
              <a:t>道</a:t>
            </a:r>
            <a:endParaRPr lang="en-US" altLang="ja-JP" sz="1050" b="1" u="sng" kern="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50" b="1" kern="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b="1" u="sng" kern="0" dirty="0" smtClean="0">
                <a:latin typeface="Meiryo UI" panose="020B0604030504040204" pitchFamily="50" charset="-128"/>
                <a:ea typeface="Meiryo UI" panose="020B0604030504040204" pitchFamily="50" charset="-128"/>
                <a:cs typeface="Meiryo UI" panose="020B0604030504040204" pitchFamily="50" charset="-128"/>
              </a:rPr>
              <a:t>府県</a:t>
            </a:r>
            <a:r>
              <a:rPr lang="ja-JP" altLang="en-US" sz="1050" b="1" u="sng" kern="0" dirty="0">
                <a:latin typeface="Meiryo UI" panose="020B0604030504040204" pitchFamily="50" charset="-128"/>
                <a:ea typeface="Meiryo UI" panose="020B0604030504040204" pitchFamily="50" charset="-128"/>
                <a:cs typeface="Meiryo UI" panose="020B0604030504040204" pitchFamily="50" charset="-128"/>
              </a:rPr>
              <a:t>調整会議</a:t>
            </a:r>
            <a:r>
              <a:rPr lang="ja-JP" altLang="en-US" sz="1050" b="1" u="sng" kern="0" dirty="0" smtClean="0">
                <a:latin typeface="Meiryo UI" panose="020B0604030504040204" pitchFamily="50" charset="-128"/>
                <a:ea typeface="Meiryo UI" panose="020B0604030504040204" pitchFamily="50" charset="-128"/>
                <a:cs typeface="Meiryo UI" panose="020B0604030504040204" pitchFamily="50" charset="-128"/>
              </a:rPr>
              <a:t>と総合</a:t>
            </a:r>
            <a:r>
              <a:rPr lang="ja-JP" altLang="en-US" sz="1050" b="1" u="sng" kern="0" dirty="0">
                <a:latin typeface="Meiryo UI" panose="020B0604030504040204" pitchFamily="50" charset="-128"/>
                <a:ea typeface="Meiryo UI" panose="020B0604030504040204" pitchFamily="50" charset="-128"/>
                <a:cs typeface="Meiryo UI" panose="020B0604030504040204" pitchFamily="50" charset="-128"/>
              </a:rPr>
              <a:t>区制度</a:t>
            </a:r>
            <a:r>
              <a:rPr lang="ja-JP" altLang="en-US" sz="1050" kern="0" dirty="0">
                <a:latin typeface="Meiryo UI" panose="020B0604030504040204" pitchFamily="50" charset="-128"/>
                <a:ea typeface="Meiryo UI" panose="020B0604030504040204" pitchFamily="50" charset="-128"/>
                <a:cs typeface="Meiryo UI" panose="020B0604030504040204" pitchFamily="50" charset="-128"/>
              </a:rPr>
              <a:t>」、特別区設置法に基づく「</a:t>
            </a:r>
            <a:r>
              <a:rPr lang="ja-JP" altLang="en-US" sz="1050" b="1" u="sng" kern="0" dirty="0">
                <a:latin typeface="Meiryo UI" panose="020B0604030504040204" pitchFamily="50" charset="-128"/>
                <a:ea typeface="Meiryo UI" panose="020B0604030504040204" pitchFamily="50" charset="-128"/>
                <a:cs typeface="Meiryo UI" panose="020B0604030504040204" pitchFamily="50" charset="-128"/>
              </a:rPr>
              <a:t>特別区制度</a:t>
            </a:r>
            <a:r>
              <a:rPr lang="ja-JP" altLang="en-US" sz="1050" kern="0" dirty="0" smtClean="0">
                <a:latin typeface="Meiryo UI" panose="020B0604030504040204" pitchFamily="50" charset="-128"/>
                <a:ea typeface="Meiryo UI" panose="020B0604030504040204" pitchFamily="50" charset="-128"/>
                <a:cs typeface="Meiryo UI" panose="020B0604030504040204" pitchFamily="50" charset="-128"/>
              </a:rPr>
              <a:t>」が</a:t>
            </a:r>
            <a:r>
              <a:rPr lang="ja-JP" altLang="en-US" sz="1050" kern="0" dirty="0">
                <a:latin typeface="Meiryo UI" panose="020B0604030504040204" pitchFamily="50" charset="-128"/>
                <a:ea typeface="Meiryo UI" panose="020B0604030504040204" pitchFamily="50" charset="-128"/>
                <a:cs typeface="Meiryo UI" panose="020B0604030504040204" pitchFamily="50" charset="-128"/>
              </a:rPr>
              <a:t>設けられ、大阪府と</a:t>
            </a:r>
            <a:r>
              <a:rPr lang="ja-JP" altLang="en-US" sz="1050" kern="0" dirty="0" smtClean="0">
                <a:latin typeface="Meiryo UI" panose="020B0604030504040204" pitchFamily="50" charset="-128"/>
                <a:ea typeface="Meiryo UI" panose="020B0604030504040204" pitchFamily="50" charset="-128"/>
                <a:cs typeface="Meiryo UI" panose="020B0604030504040204" pitchFamily="50" charset="-128"/>
              </a:rPr>
              <a:t>大阪市</a:t>
            </a:r>
            <a:endParaRPr lang="en-US" altLang="ja-JP" sz="1050" kern="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50" kern="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kern="0" dirty="0" smtClean="0">
                <a:latin typeface="Meiryo UI" panose="020B0604030504040204" pitchFamily="50" charset="-128"/>
                <a:ea typeface="Meiryo UI" panose="020B0604030504040204" pitchFamily="50" charset="-128"/>
                <a:cs typeface="Meiryo UI" panose="020B0604030504040204" pitchFamily="50" charset="-128"/>
              </a:rPr>
              <a:t>で</a:t>
            </a:r>
            <a:r>
              <a:rPr lang="ja-JP" altLang="en-US" sz="1050" kern="0" dirty="0">
                <a:latin typeface="Meiryo UI" panose="020B0604030504040204" pitchFamily="50" charset="-128"/>
                <a:ea typeface="Meiryo UI" panose="020B0604030504040204" pitchFamily="50" charset="-128"/>
                <a:cs typeface="Meiryo UI" panose="020B0604030504040204" pitchFamily="50" charset="-128"/>
              </a:rPr>
              <a:t>大都市制度改革に取り組んできたが、引き続き、</a:t>
            </a:r>
            <a:r>
              <a:rPr lang="ja-JP" altLang="en-US" sz="1050" b="1" u="sng" kern="0" dirty="0">
                <a:latin typeface="Meiryo UI" panose="020B0604030504040204" pitchFamily="50" charset="-128"/>
                <a:ea typeface="Meiryo UI" panose="020B0604030504040204" pitchFamily="50" charset="-128"/>
                <a:cs typeface="Meiryo UI" panose="020B0604030504040204" pitchFamily="50" charset="-128"/>
              </a:rPr>
              <a:t>大阪</a:t>
            </a:r>
            <a:r>
              <a:rPr lang="ja-JP" altLang="en-US" sz="1050" b="1" u="sng" kern="0" dirty="0" smtClean="0">
                <a:latin typeface="Meiryo UI" panose="020B0604030504040204" pitchFamily="50" charset="-128"/>
                <a:ea typeface="Meiryo UI" panose="020B0604030504040204" pitchFamily="50" charset="-128"/>
                <a:cs typeface="Meiryo UI" panose="020B0604030504040204" pitchFamily="50" charset="-128"/>
              </a:rPr>
              <a:t>にふさわしい</a:t>
            </a:r>
            <a:r>
              <a:rPr lang="ja-JP" altLang="en-US" sz="1050" b="1" u="sng" kern="0" dirty="0">
                <a:latin typeface="Meiryo UI" panose="020B0604030504040204" pitchFamily="50" charset="-128"/>
                <a:ea typeface="Meiryo UI" panose="020B0604030504040204" pitchFamily="50" charset="-128"/>
                <a:cs typeface="Meiryo UI" panose="020B0604030504040204" pitchFamily="50" charset="-128"/>
              </a:rPr>
              <a:t>大都市制度の検討を進めていく</a:t>
            </a:r>
            <a:r>
              <a:rPr lang="ja-JP" altLang="en-US" sz="1050" kern="0" dirty="0">
                <a:latin typeface="Meiryo UI" panose="020B0604030504040204" pitchFamily="50" charset="-128"/>
                <a:ea typeface="Meiryo UI" panose="020B0604030504040204" pitchFamily="50" charset="-128"/>
                <a:cs typeface="Meiryo UI" panose="020B0604030504040204" pitchFamily="50" charset="-128"/>
              </a:rPr>
              <a:t>。</a:t>
            </a:r>
          </a:p>
        </p:txBody>
      </p:sp>
      <p:sp>
        <p:nvSpPr>
          <p:cNvPr id="156" name="Rectangle 2"/>
          <p:cNvSpPr txBox="1">
            <a:spLocks noChangeArrowheads="1"/>
          </p:cNvSpPr>
          <p:nvPr/>
        </p:nvSpPr>
        <p:spPr bwMode="auto">
          <a:xfrm>
            <a:off x="532714" y="3060455"/>
            <a:ext cx="5735871"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l" rtl="0" fontAlgn="base">
              <a:spcBef>
                <a:spcPct val="0"/>
              </a:spcBef>
              <a:spcAft>
                <a:spcPct val="0"/>
              </a:spcAft>
              <a:defRPr kumimoji="1" sz="4400">
                <a:solidFill>
                  <a:schemeClr val="tx1"/>
                </a:solidFill>
                <a:latin typeface="+mj-lt"/>
                <a:ea typeface="+mj-ea"/>
                <a:cs typeface="+mj-cs"/>
              </a:defRPr>
            </a:lvl1pPr>
            <a:lvl2pPr algn="l" rtl="0" fontAlgn="base">
              <a:spcBef>
                <a:spcPct val="0"/>
              </a:spcBef>
              <a:spcAft>
                <a:spcPct val="0"/>
              </a:spcAft>
              <a:defRPr kumimoji="1" sz="4400">
                <a:solidFill>
                  <a:schemeClr val="tx1"/>
                </a:solidFill>
                <a:latin typeface="Arial" charset="0"/>
                <a:ea typeface="ＭＳ Ｐゴシック" pitchFamily="50" charset="-128"/>
              </a:defRPr>
            </a:lvl2pPr>
            <a:lvl3pPr algn="l" rtl="0" fontAlgn="base">
              <a:spcBef>
                <a:spcPct val="0"/>
              </a:spcBef>
              <a:spcAft>
                <a:spcPct val="0"/>
              </a:spcAft>
              <a:defRPr kumimoji="1" sz="4400">
                <a:solidFill>
                  <a:schemeClr val="tx1"/>
                </a:solidFill>
                <a:latin typeface="Arial" charset="0"/>
                <a:ea typeface="ＭＳ Ｐゴシック" pitchFamily="50" charset="-128"/>
              </a:defRPr>
            </a:lvl3pPr>
            <a:lvl4pPr algn="l" rtl="0" fontAlgn="base">
              <a:spcBef>
                <a:spcPct val="0"/>
              </a:spcBef>
              <a:spcAft>
                <a:spcPct val="0"/>
              </a:spcAft>
              <a:defRPr kumimoji="1" sz="4400">
                <a:solidFill>
                  <a:schemeClr val="tx1"/>
                </a:solidFill>
                <a:latin typeface="Arial" charset="0"/>
                <a:ea typeface="ＭＳ Ｐゴシック" pitchFamily="50" charset="-128"/>
              </a:defRPr>
            </a:lvl4pPr>
            <a:lvl5pPr algn="l" rtl="0" fontAlgn="base">
              <a:spcBef>
                <a:spcPct val="0"/>
              </a:spcBef>
              <a:spcAft>
                <a:spcPct val="0"/>
              </a:spcAft>
              <a:defRPr kumimoji="1" sz="4400">
                <a:solidFill>
                  <a:schemeClr val="tx1"/>
                </a:solidFill>
                <a:latin typeface="Arial" charset="0"/>
                <a:ea typeface="ＭＳ Ｐゴシック" pitchFamily="50" charset="-128"/>
              </a:defRPr>
            </a:lvl5pPr>
            <a:lvl6pPr marL="457200" algn="l" rtl="0" fontAlgn="base">
              <a:spcBef>
                <a:spcPct val="0"/>
              </a:spcBef>
              <a:spcAft>
                <a:spcPct val="0"/>
              </a:spcAft>
              <a:defRPr kumimoji="1" sz="4400">
                <a:solidFill>
                  <a:schemeClr val="tx1"/>
                </a:solidFill>
                <a:latin typeface="Arial" charset="0"/>
                <a:ea typeface="ＭＳ Ｐゴシック" pitchFamily="50" charset="-128"/>
              </a:defRPr>
            </a:lvl6pPr>
            <a:lvl7pPr marL="914400" algn="l" rtl="0" fontAlgn="base">
              <a:spcBef>
                <a:spcPct val="0"/>
              </a:spcBef>
              <a:spcAft>
                <a:spcPct val="0"/>
              </a:spcAft>
              <a:defRPr kumimoji="1" sz="4400">
                <a:solidFill>
                  <a:schemeClr val="tx1"/>
                </a:solidFill>
                <a:latin typeface="Arial" charset="0"/>
                <a:ea typeface="ＭＳ Ｐゴシック" pitchFamily="50" charset="-128"/>
              </a:defRPr>
            </a:lvl7pPr>
            <a:lvl8pPr marL="1371600" algn="l" rtl="0" fontAlgn="base">
              <a:spcBef>
                <a:spcPct val="0"/>
              </a:spcBef>
              <a:spcAft>
                <a:spcPct val="0"/>
              </a:spcAft>
              <a:defRPr kumimoji="1" sz="4400">
                <a:solidFill>
                  <a:schemeClr val="tx1"/>
                </a:solidFill>
                <a:latin typeface="Arial" charset="0"/>
                <a:ea typeface="ＭＳ Ｐゴシック" pitchFamily="50" charset="-128"/>
              </a:defRPr>
            </a:lvl8pPr>
            <a:lvl9pPr marL="1828800" algn="l" rtl="0" fontAlgn="base">
              <a:spcBef>
                <a:spcPct val="0"/>
              </a:spcBef>
              <a:spcAft>
                <a:spcPct val="0"/>
              </a:spcAft>
              <a:defRPr kumimoji="1" sz="4400">
                <a:solidFill>
                  <a:schemeClr val="tx1"/>
                </a:solidFill>
                <a:latin typeface="Arial" charset="0"/>
                <a:ea typeface="ＭＳ Ｐゴシック" pitchFamily="50" charset="-128"/>
              </a:defRPr>
            </a:lvl9pPr>
          </a:lstStyle>
          <a:p>
            <a:pPr>
              <a:lnSpc>
                <a:spcPts val="1200"/>
              </a:lnSpc>
            </a:pPr>
            <a:r>
              <a:rPr lang="ja-JP" altLang="en-US" sz="1050" u="none" kern="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50" kern="0" dirty="0">
                <a:latin typeface="Meiryo UI" panose="020B0604030504040204" pitchFamily="50" charset="-128"/>
                <a:ea typeface="Meiryo UI" panose="020B0604030504040204" pitchFamily="50" charset="-128"/>
                <a:cs typeface="Meiryo UI" panose="020B0604030504040204" pitchFamily="50" charset="-128"/>
              </a:rPr>
              <a:t>さらに、広域機能の充実に関しては、府県レベルで全国初となる</a:t>
            </a:r>
            <a:r>
              <a:rPr lang="ja-JP" altLang="en-US" sz="1050" b="1" u="sng" kern="0" dirty="0">
                <a:latin typeface="Meiryo UI" panose="020B0604030504040204" pitchFamily="50" charset="-128"/>
                <a:ea typeface="Meiryo UI" panose="020B0604030504040204" pitchFamily="50" charset="-128"/>
                <a:cs typeface="Meiryo UI" panose="020B0604030504040204" pitchFamily="50" charset="-128"/>
              </a:rPr>
              <a:t>「関西広域連合」が</a:t>
            </a:r>
            <a:r>
              <a:rPr lang="ja-JP" altLang="en-US" sz="1050" b="1" u="sng" kern="0" dirty="0" smtClean="0">
                <a:latin typeface="Meiryo UI" panose="020B0604030504040204" pitchFamily="50" charset="-128"/>
                <a:ea typeface="Meiryo UI" panose="020B0604030504040204" pitchFamily="50" charset="-128"/>
                <a:cs typeface="Meiryo UI" panose="020B0604030504040204" pitchFamily="50" charset="-128"/>
              </a:rPr>
              <a:t>設立</a:t>
            </a:r>
            <a:r>
              <a:rPr lang="ja-JP" altLang="en-US" sz="1050" kern="0" dirty="0">
                <a:latin typeface="Meiryo UI" panose="020B0604030504040204" pitchFamily="50" charset="-128"/>
                <a:ea typeface="Meiryo UI" panose="020B0604030504040204" pitchFamily="50" charset="-128"/>
                <a:cs typeface="Meiryo UI" panose="020B0604030504040204" pitchFamily="50" charset="-128"/>
              </a:rPr>
              <a:t>され</a:t>
            </a:r>
            <a:r>
              <a:rPr lang="ja-JP" altLang="en-US" sz="1050" kern="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050" kern="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50" kern="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kern="0" dirty="0" smtClean="0">
                <a:latin typeface="Meiryo UI" panose="020B0604030504040204" pitchFamily="50" charset="-128"/>
                <a:ea typeface="Meiryo UI" panose="020B0604030504040204" pitchFamily="50" charset="-128"/>
                <a:cs typeface="Meiryo UI" panose="020B0604030504040204" pitchFamily="50" charset="-128"/>
              </a:rPr>
              <a:t>カウンターパート</a:t>
            </a:r>
            <a:r>
              <a:rPr lang="ja-JP" altLang="en-US" sz="1050" kern="0" dirty="0">
                <a:latin typeface="Meiryo UI" panose="020B0604030504040204" pitchFamily="50" charset="-128"/>
                <a:ea typeface="Meiryo UI" panose="020B0604030504040204" pitchFamily="50" charset="-128"/>
                <a:cs typeface="Meiryo UI" panose="020B0604030504040204" pitchFamily="50" charset="-128"/>
              </a:rPr>
              <a:t>方式による被災地支援をはじめ、</a:t>
            </a:r>
            <a:r>
              <a:rPr lang="ja-JP" altLang="en-US" sz="1050" b="1" u="sng" kern="0" dirty="0">
                <a:latin typeface="Meiryo UI" panose="020B0604030504040204" pitchFamily="50" charset="-128"/>
                <a:ea typeface="Meiryo UI" panose="020B0604030504040204" pitchFamily="50" charset="-128"/>
                <a:cs typeface="Meiryo UI" panose="020B0604030504040204" pitchFamily="50" charset="-128"/>
              </a:rPr>
              <a:t>広域にわたる事務の実施・</a:t>
            </a:r>
            <a:r>
              <a:rPr lang="ja-JP" altLang="en-US" sz="1050" b="1" u="sng" kern="0" dirty="0" smtClean="0">
                <a:latin typeface="Meiryo UI" panose="020B0604030504040204" pitchFamily="50" charset="-128"/>
                <a:ea typeface="Meiryo UI" panose="020B0604030504040204" pitchFamily="50" charset="-128"/>
                <a:cs typeface="Meiryo UI" panose="020B0604030504040204" pitchFamily="50" charset="-128"/>
              </a:rPr>
              <a:t>調整</a:t>
            </a:r>
            <a:r>
              <a:rPr lang="ja-JP" altLang="en-US" sz="1050" b="1" u="sng" kern="0" dirty="0">
                <a:latin typeface="Meiryo UI" panose="020B0604030504040204" pitchFamily="50" charset="-128"/>
                <a:ea typeface="Meiryo UI" panose="020B0604030504040204" pitchFamily="50" charset="-128"/>
                <a:cs typeface="Meiryo UI" panose="020B0604030504040204" pitchFamily="50" charset="-128"/>
              </a:rPr>
              <a:t>では一定の役割</a:t>
            </a:r>
            <a:r>
              <a:rPr lang="ja-JP" altLang="en-US" sz="1050" kern="0" dirty="0" smtClean="0">
                <a:latin typeface="Meiryo UI" panose="020B0604030504040204" pitchFamily="50" charset="-128"/>
                <a:ea typeface="Meiryo UI" panose="020B0604030504040204" pitchFamily="50" charset="-128"/>
                <a:cs typeface="Meiryo UI" panose="020B0604030504040204" pitchFamily="50" charset="-128"/>
              </a:rPr>
              <a:t>を</a:t>
            </a:r>
            <a:endParaRPr lang="en-US" altLang="ja-JP" sz="1050" kern="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50" kern="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kern="0" dirty="0" smtClean="0">
                <a:latin typeface="Meiryo UI" panose="020B0604030504040204" pitchFamily="50" charset="-128"/>
                <a:ea typeface="Meiryo UI" panose="020B0604030504040204" pitchFamily="50" charset="-128"/>
                <a:cs typeface="Meiryo UI" panose="020B0604030504040204" pitchFamily="50" charset="-128"/>
              </a:rPr>
              <a:t>果たして</a:t>
            </a:r>
            <a:r>
              <a:rPr lang="ja-JP" altLang="en-US" sz="1050" kern="0" dirty="0">
                <a:latin typeface="Meiryo UI" panose="020B0604030504040204" pitchFamily="50" charset="-128"/>
                <a:ea typeface="Meiryo UI" panose="020B0604030504040204" pitchFamily="50" charset="-128"/>
                <a:cs typeface="Meiryo UI" panose="020B0604030504040204" pitchFamily="50" charset="-128"/>
              </a:rPr>
              <a:t>いるが、</a:t>
            </a:r>
            <a:r>
              <a:rPr lang="ja-JP" altLang="en-US" sz="1050" b="1" u="sng" kern="0" dirty="0">
                <a:latin typeface="Meiryo UI" panose="020B0604030504040204" pitchFamily="50" charset="-128"/>
                <a:ea typeface="Meiryo UI" panose="020B0604030504040204" pitchFamily="50" charset="-128"/>
                <a:cs typeface="Meiryo UI" panose="020B0604030504040204" pitchFamily="50" charset="-128"/>
              </a:rPr>
              <a:t>国からの権限移譲は進んでいない</a:t>
            </a:r>
            <a:r>
              <a:rPr lang="ja-JP" altLang="en-US" sz="1050" kern="0" dirty="0" smtClean="0">
                <a:latin typeface="Meiryo UI" panose="020B0604030504040204" pitchFamily="50" charset="-128"/>
                <a:ea typeface="Meiryo UI" panose="020B0604030504040204" pitchFamily="50" charset="-128"/>
                <a:cs typeface="Meiryo UI" panose="020B0604030504040204" pitchFamily="50" charset="-128"/>
              </a:rPr>
              <a:t>。また</a:t>
            </a:r>
            <a:r>
              <a:rPr lang="ja-JP" altLang="en-US" sz="1050" kern="0" dirty="0">
                <a:latin typeface="Meiryo UI" panose="020B0604030504040204" pitchFamily="50" charset="-128"/>
                <a:ea typeface="Meiryo UI" panose="020B0604030504040204" pitchFamily="50" charset="-128"/>
                <a:cs typeface="Meiryo UI" panose="020B0604030504040204" pitchFamily="50" charset="-128"/>
              </a:rPr>
              <a:t>、近年、</a:t>
            </a:r>
            <a:r>
              <a:rPr lang="ja-JP" altLang="en-US" sz="1050" b="1" u="sng" kern="0" dirty="0">
                <a:latin typeface="Meiryo UI" panose="020B0604030504040204" pitchFamily="50" charset="-128"/>
                <a:ea typeface="Meiryo UI" panose="020B0604030504040204" pitchFamily="50" charset="-128"/>
                <a:cs typeface="Meiryo UI" panose="020B0604030504040204" pitchFamily="50" charset="-128"/>
              </a:rPr>
              <a:t>国の地方分権改革の取組み</a:t>
            </a:r>
            <a:r>
              <a:rPr lang="ja-JP" altLang="en-US" sz="1050" b="1" u="sng" kern="0" dirty="0" smtClean="0">
                <a:latin typeface="Meiryo UI" panose="020B0604030504040204" pitchFamily="50" charset="-128"/>
                <a:ea typeface="Meiryo UI" panose="020B0604030504040204" pitchFamily="50" charset="-128"/>
                <a:cs typeface="Meiryo UI" panose="020B0604030504040204" pitchFamily="50" charset="-128"/>
              </a:rPr>
              <a:t>や</a:t>
            </a:r>
            <a:endParaRPr lang="en-US" altLang="ja-JP" sz="1050" b="1" u="sng" kern="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50" b="1" kern="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b="1" u="sng" kern="0" dirty="0" smtClean="0">
                <a:latin typeface="Meiryo UI" panose="020B0604030504040204" pitchFamily="50" charset="-128"/>
                <a:ea typeface="Meiryo UI" panose="020B0604030504040204" pitchFamily="50" charset="-128"/>
                <a:cs typeface="Meiryo UI" panose="020B0604030504040204" pitchFamily="50" charset="-128"/>
              </a:rPr>
              <a:t>道州制議論</a:t>
            </a:r>
            <a:r>
              <a:rPr lang="ja-JP" altLang="en-US" sz="1050" b="1" u="sng" kern="0" dirty="0">
                <a:latin typeface="Meiryo UI" panose="020B0604030504040204" pitchFamily="50" charset="-128"/>
                <a:ea typeface="Meiryo UI" panose="020B0604030504040204" pitchFamily="50" charset="-128"/>
                <a:cs typeface="Meiryo UI" panose="020B0604030504040204" pitchFamily="50" charset="-128"/>
              </a:rPr>
              <a:t>も停滞</a:t>
            </a:r>
            <a:r>
              <a:rPr lang="ja-JP" altLang="en-US" sz="1050" kern="0" dirty="0">
                <a:latin typeface="Meiryo UI" panose="020B0604030504040204" pitchFamily="50" charset="-128"/>
                <a:ea typeface="Meiryo UI" panose="020B0604030504040204" pitchFamily="50" charset="-128"/>
                <a:cs typeface="Meiryo UI" panose="020B0604030504040204" pitchFamily="50" charset="-128"/>
              </a:rPr>
              <a:t>している中、</a:t>
            </a:r>
            <a:r>
              <a:rPr lang="ja-JP" altLang="en-US" sz="1050" b="1" u="sng" kern="0" dirty="0">
                <a:latin typeface="Meiryo UI" panose="020B0604030504040204" pitchFamily="50" charset="-128"/>
                <a:ea typeface="Meiryo UI" panose="020B0604030504040204" pitchFamily="50" charset="-128"/>
                <a:cs typeface="Meiryo UI" panose="020B0604030504040204" pitchFamily="50" charset="-128"/>
              </a:rPr>
              <a:t>道州制</a:t>
            </a:r>
            <a:r>
              <a:rPr lang="ja-JP" altLang="en-US" sz="1050" b="1" u="sng" kern="0" dirty="0" smtClean="0">
                <a:latin typeface="Meiryo UI" panose="020B0604030504040204" pitchFamily="50" charset="-128"/>
                <a:ea typeface="Meiryo UI" panose="020B0604030504040204" pitchFamily="50" charset="-128"/>
                <a:cs typeface="Meiryo UI" panose="020B0604030504040204" pitchFamily="50" charset="-128"/>
              </a:rPr>
              <a:t>の実現</a:t>
            </a:r>
            <a:r>
              <a:rPr lang="ja-JP" altLang="en-US" sz="1050" b="1" u="sng" kern="0" dirty="0">
                <a:latin typeface="Meiryo UI" panose="020B0604030504040204" pitchFamily="50" charset="-128"/>
                <a:ea typeface="Meiryo UI" panose="020B0604030504040204" pitchFamily="50" charset="-128"/>
                <a:cs typeface="Meiryo UI" panose="020B0604030504040204" pitchFamily="50" charset="-128"/>
              </a:rPr>
              <a:t>に向け、大阪自らが実践を重ね、取組みを</a:t>
            </a:r>
            <a:r>
              <a:rPr lang="ja-JP" altLang="en-US" sz="1050" b="1" u="sng" kern="0" dirty="0" smtClean="0">
                <a:latin typeface="Meiryo UI" panose="020B0604030504040204" pitchFamily="50" charset="-128"/>
                <a:ea typeface="Meiryo UI" panose="020B0604030504040204" pitchFamily="50" charset="-128"/>
                <a:cs typeface="Meiryo UI" panose="020B0604030504040204" pitchFamily="50" charset="-128"/>
              </a:rPr>
              <a:t>進めて</a:t>
            </a:r>
            <a:endParaRPr lang="en-US" altLang="ja-JP" sz="1050" b="1" u="sng" kern="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50" b="1" kern="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b="1" u="sng" kern="0" dirty="0" smtClean="0">
                <a:latin typeface="Meiryo UI" panose="020B0604030504040204" pitchFamily="50" charset="-128"/>
                <a:ea typeface="Meiryo UI" panose="020B0604030504040204" pitchFamily="50" charset="-128"/>
                <a:cs typeface="Meiryo UI" panose="020B0604030504040204" pitchFamily="50" charset="-128"/>
              </a:rPr>
              <a:t>いく</a:t>
            </a:r>
            <a:r>
              <a:rPr lang="ja-JP" altLang="en-US" sz="1050" b="1" u="sng" kern="0" dirty="0">
                <a:latin typeface="Meiryo UI" panose="020B0604030504040204" pitchFamily="50" charset="-128"/>
                <a:ea typeface="Meiryo UI" panose="020B0604030504040204" pitchFamily="50" charset="-128"/>
                <a:cs typeface="Meiryo UI" panose="020B0604030504040204" pitchFamily="50" charset="-128"/>
              </a:rPr>
              <a:t>こと</a:t>
            </a:r>
            <a:r>
              <a:rPr lang="ja-JP" altLang="en-US" sz="1050" b="1" u="sng" kern="0" dirty="0" smtClean="0">
                <a:latin typeface="Meiryo UI" panose="020B0604030504040204" pitchFamily="50" charset="-128"/>
                <a:ea typeface="Meiryo UI" panose="020B0604030504040204" pitchFamily="50" charset="-128"/>
                <a:cs typeface="Meiryo UI" panose="020B0604030504040204" pitchFamily="50" charset="-128"/>
              </a:rPr>
              <a:t>が必要</a:t>
            </a:r>
            <a:r>
              <a:rPr lang="ja-JP" altLang="en-US" sz="1050" kern="0" dirty="0">
                <a:latin typeface="Meiryo UI" panose="020B0604030504040204" pitchFamily="50" charset="-128"/>
                <a:ea typeface="Meiryo UI" panose="020B0604030504040204" pitchFamily="50" charset="-128"/>
                <a:cs typeface="Meiryo UI" panose="020B0604030504040204" pitchFamily="50" charset="-128"/>
              </a:rPr>
              <a:t>となっている。</a:t>
            </a:r>
          </a:p>
        </p:txBody>
      </p:sp>
      <p:sp>
        <p:nvSpPr>
          <p:cNvPr id="157" name="Rectangle 2"/>
          <p:cNvSpPr txBox="1">
            <a:spLocks noChangeArrowheads="1"/>
          </p:cNvSpPr>
          <p:nvPr/>
        </p:nvSpPr>
        <p:spPr bwMode="auto">
          <a:xfrm>
            <a:off x="532241" y="3966423"/>
            <a:ext cx="5735871" cy="6155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l" rtl="0" fontAlgn="base">
              <a:spcBef>
                <a:spcPct val="0"/>
              </a:spcBef>
              <a:spcAft>
                <a:spcPct val="0"/>
              </a:spcAft>
              <a:defRPr kumimoji="1" sz="4400">
                <a:solidFill>
                  <a:schemeClr val="tx1"/>
                </a:solidFill>
                <a:latin typeface="+mj-lt"/>
                <a:ea typeface="+mj-ea"/>
                <a:cs typeface="+mj-cs"/>
              </a:defRPr>
            </a:lvl1pPr>
            <a:lvl2pPr algn="l" rtl="0" fontAlgn="base">
              <a:spcBef>
                <a:spcPct val="0"/>
              </a:spcBef>
              <a:spcAft>
                <a:spcPct val="0"/>
              </a:spcAft>
              <a:defRPr kumimoji="1" sz="4400">
                <a:solidFill>
                  <a:schemeClr val="tx1"/>
                </a:solidFill>
                <a:latin typeface="Arial" charset="0"/>
                <a:ea typeface="ＭＳ Ｐゴシック" pitchFamily="50" charset="-128"/>
              </a:defRPr>
            </a:lvl2pPr>
            <a:lvl3pPr algn="l" rtl="0" fontAlgn="base">
              <a:spcBef>
                <a:spcPct val="0"/>
              </a:spcBef>
              <a:spcAft>
                <a:spcPct val="0"/>
              </a:spcAft>
              <a:defRPr kumimoji="1" sz="4400">
                <a:solidFill>
                  <a:schemeClr val="tx1"/>
                </a:solidFill>
                <a:latin typeface="Arial" charset="0"/>
                <a:ea typeface="ＭＳ Ｐゴシック" pitchFamily="50" charset="-128"/>
              </a:defRPr>
            </a:lvl3pPr>
            <a:lvl4pPr algn="l" rtl="0" fontAlgn="base">
              <a:spcBef>
                <a:spcPct val="0"/>
              </a:spcBef>
              <a:spcAft>
                <a:spcPct val="0"/>
              </a:spcAft>
              <a:defRPr kumimoji="1" sz="4400">
                <a:solidFill>
                  <a:schemeClr val="tx1"/>
                </a:solidFill>
                <a:latin typeface="Arial" charset="0"/>
                <a:ea typeface="ＭＳ Ｐゴシック" pitchFamily="50" charset="-128"/>
              </a:defRPr>
            </a:lvl4pPr>
            <a:lvl5pPr algn="l" rtl="0" fontAlgn="base">
              <a:spcBef>
                <a:spcPct val="0"/>
              </a:spcBef>
              <a:spcAft>
                <a:spcPct val="0"/>
              </a:spcAft>
              <a:defRPr kumimoji="1" sz="4400">
                <a:solidFill>
                  <a:schemeClr val="tx1"/>
                </a:solidFill>
                <a:latin typeface="Arial" charset="0"/>
                <a:ea typeface="ＭＳ Ｐゴシック" pitchFamily="50" charset="-128"/>
              </a:defRPr>
            </a:lvl5pPr>
            <a:lvl6pPr marL="457200" algn="l" rtl="0" fontAlgn="base">
              <a:spcBef>
                <a:spcPct val="0"/>
              </a:spcBef>
              <a:spcAft>
                <a:spcPct val="0"/>
              </a:spcAft>
              <a:defRPr kumimoji="1" sz="4400">
                <a:solidFill>
                  <a:schemeClr val="tx1"/>
                </a:solidFill>
                <a:latin typeface="Arial" charset="0"/>
                <a:ea typeface="ＭＳ Ｐゴシック" pitchFamily="50" charset="-128"/>
              </a:defRPr>
            </a:lvl6pPr>
            <a:lvl7pPr marL="914400" algn="l" rtl="0" fontAlgn="base">
              <a:spcBef>
                <a:spcPct val="0"/>
              </a:spcBef>
              <a:spcAft>
                <a:spcPct val="0"/>
              </a:spcAft>
              <a:defRPr kumimoji="1" sz="4400">
                <a:solidFill>
                  <a:schemeClr val="tx1"/>
                </a:solidFill>
                <a:latin typeface="Arial" charset="0"/>
                <a:ea typeface="ＭＳ Ｐゴシック" pitchFamily="50" charset="-128"/>
              </a:defRPr>
            </a:lvl7pPr>
            <a:lvl8pPr marL="1371600" algn="l" rtl="0" fontAlgn="base">
              <a:spcBef>
                <a:spcPct val="0"/>
              </a:spcBef>
              <a:spcAft>
                <a:spcPct val="0"/>
              </a:spcAft>
              <a:defRPr kumimoji="1" sz="4400">
                <a:solidFill>
                  <a:schemeClr val="tx1"/>
                </a:solidFill>
                <a:latin typeface="Arial" charset="0"/>
                <a:ea typeface="ＭＳ Ｐゴシック" pitchFamily="50" charset="-128"/>
              </a:defRPr>
            </a:lvl8pPr>
            <a:lvl9pPr marL="1828800" algn="l" rtl="0" fontAlgn="base">
              <a:spcBef>
                <a:spcPct val="0"/>
              </a:spcBef>
              <a:spcAft>
                <a:spcPct val="0"/>
              </a:spcAft>
              <a:defRPr kumimoji="1" sz="4400">
                <a:solidFill>
                  <a:schemeClr val="tx1"/>
                </a:solidFill>
                <a:latin typeface="Arial" charset="0"/>
                <a:ea typeface="ＭＳ Ｐゴシック" pitchFamily="50" charset="-128"/>
              </a:defRPr>
            </a:lvl9pPr>
          </a:lstStyle>
          <a:p>
            <a:pPr>
              <a:lnSpc>
                <a:spcPts val="1200"/>
              </a:lnSpc>
            </a:pPr>
            <a:r>
              <a:rPr lang="ja-JP" altLang="en-US" sz="1050" u="none" kern="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50" kern="0" dirty="0">
                <a:latin typeface="Meiryo UI" panose="020B0604030504040204" pitchFamily="50" charset="-128"/>
                <a:ea typeface="Meiryo UI" panose="020B0604030504040204" pitchFamily="50" charset="-128"/>
                <a:cs typeface="Meiryo UI" panose="020B0604030504040204" pitchFamily="50" charset="-128"/>
              </a:rPr>
              <a:t>今般のビジョン改訂では、以上のような、これまでの取組みの検証と総括、また、</a:t>
            </a:r>
            <a:r>
              <a:rPr lang="ja-JP" altLang="en-US" sz="1050" kern="0" dirty="0" smtClean="0">
                <a:latin typeface="Meiryo UI" panose="020B0604030504040204" pitchFamily="50" charset="-128"/>
                <a:ea typeface="Meiryo UI" panose="020B0604030504040204" pitchFamily="50" charset="-128"/>
                <a:cs typeface="Meiryo UI" panose="020B0604030504040204" pitchFamily="50" charset="-128"/>
              </a:rPr>
              <a:t>現時点での課題</a:t>
            </a:r>
            <a:endParaRPr lang="en-US" altLang="ja-JP" sz="1050" kern="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50" kern="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kern="0" dirty="0" smtClean="0">
                <a:latin typeface="Meiryo UI" panose="020B0604030504040204" pitchFamily="50" charset="-128"/>
                <a:ea typeface="Meiryo UI" panose="020B0604030504040204" pitchFamily="50" charset="-128"/>
                <a:cs typeface="Meiryo UI" panose="020B0604030504040204" pitchFamily="50" charset="-128"/>
              </a:rPr>
              <a:t>把握</a:t>
            </a:r>
            <a:r>
              <a:rPr lang="ja-JP" altLang="en-US" sz="1050" kern="0" dirty="0">
                <a:latin typeface="Meiryo UI" panose="020B0604030504040204" pitchFamily="50" charset="-128"/>
                <a:ea typeface="Meiryo UI" panose="020B0604030504040204" pitchFamily="50" charset="-128"/>
                <a:cs typeface="Meiryo UI" panose="020B0604030504040204" pitchFamily="50" charset="-128"/>
              </a:rPr>
              <a:t>を行い、</a:t>
            </a:r>
            <a:r>
              <a:rPr lang="ja-JP" altLang="en-US" sz="1050" b="1" u="sng" kern="0" dirty="0">
                <a:latin typeface="Meiryo UI" panose="020B0604030504040204" pitchFamily="50" charset="-128"/>
                <a:ea typeface="Meiryo UI" panose="020B0604030504040204" pitchFamily="50" charset="-128"/>
                <a:cs typeface="Meiryo UI" panose="020B0604030504040204" pitchFamily="50" charset="-128"/>
              </a:rPr>
              <a:t>改めて、“めざす姿”に向けた新たな工程と今後の方向性を</a:t>
            </a:r>
            <a:r>
              <a:rPr lang="ja-JP" altLang="en-US" sz="1050" b="1" u="sng" kern="0" dirty="0" smtClean="0">
                <a:latin typeface="Meiryo UI" panose="020B0604030504040204" pitchFamily="50" charset="-128"/>
                <a:ea typeface="Meiryo UI" panose="020B0604030504040204" pitchFamily="50" charset="-128"/>
                <a:cs typeface="Meiryo UI" panose="020B0604030504040204" pitchFamily="50" charset="-128"/>
              </a:rPr>
              <a:t>取りまとめた</a:t>
            </a:r>
            <a:r>
              <a:rPr lang="ja-JP" altLang="en-US" sz="1050" kern="0" dirty="0">
                <a:latin typeface="Meiryo UI" panose="020B0604030504040204" pitchFamily="50" charset="-128"/>
                <a:ea typeface="Meiryo UI" panose="020B0604030504040204" pitchFamily="50" charset="-128"/>
                <a:cs typeface="Meiryo UI" panose="020B0604030504040204" pitchFamily="50" charset="-128"/>
              </a:rPr>
              <a:t>。</a:t>
            </a:r>
          </a:p>
          <a:p>
            <a:pPr>
              <a:lnSpc>
                <a:spcPts val="1200"/>
              </a:lnSpc>
            </a:pPr>
            <a:r>
              <a:rPr lang="ja-JP" altLang="en-US" sz="1050" kern="0" dirty="0">
                <a:latin typeface="Meiryo UI" panose="020B0604030504040204" pitchFamily="50" charset="-128"/>
                <a:ea typeface="Meiryo UI" panose="020B0604030504040204" pitchFamily="50" charset="-128"/>
                <a:cs typeface="Meiryo UI" panose="020B0604030504040204" pitchFamily="50" charset="-128"/>
              </a:rPr>
              <a:t>   今後、地方分権や道州制、大都市制度、大阪における基礎自治機能のあり方など</a:t>
            </a:r>
            <a:r>
              <a:rPr lang="ja-JP" altLang="en-US" sz="1050" kern="0" dirty="0" smtClean="0">
                <a:latin typeface="Meiryo UI" panose="020B0604030504040204" pitchFamily="50" charset="-128"/>
                <a:ea typeface="Meiryo UI" panose="020B0604030504040204" pitchFamily="50" charset="-128"/>
                <a:cs typeface="Meiryo UI" panose="020B0604030504040204" pitchFamily="50" charset="-128"/>
              </a:rPr>
              <a:t>について、</a:t>
            </a:r>
            <a:endParaRPr lang="en-US" altLang="ja-JP" sz="1050" kern="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50" kern="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b="1" u="sng" kern="0" dirty="0" smtClean="0">
                <a:latin typeface="Meiryo UI" panose="020B0604030504040204" pitchFamily="50" charset="-128"/>
                <a:ea typeface="Meiryo UI" panose="020B0604030504040204" pitchFamily="50" charset="-128"/>
                <a:cs typeface="Meiryo UI" panose="020B0604030504040204" pitchFamily="50" charset="-128"/>
              </a:rPr>
              <a:t>多方面</a:t>
            </a:r>
            <a:r>
              <a:rPr lang="ja-JP" altLang="en-US" sz="1050" b="1" u="sng" kern="0" dirty="0">
                <a:latin typeface="Meiryo UI" panose="020B0604030504040204" pitchFamily="50" charset="-128"/>
                <a:ea typeface="Meiryo UI" panose="020B0604030504040204" pitchFamily="50" charset="-128"/>
                <a:cs typeface="Meiryo UI" panose="020B0604030504040204" pitchFamily="50" charset="-128"/>
              </a:rPr>
              <a:t>での議論を喚起していきたい</a:t>
            </a:r>
            <a:r>
              <a:rPr lang="ja-JP" altLang="en-US" sz="1050" kern="0" dirty="0">
                <a:latin typeface="Meiryo UI" panose="020B0604030504040204" pitchFamily="50" charset="-128"/>
                <a:ea typeface="Meiryo UI" panose="020B0604030504040204" pitchFamily="50" charset="-128"/>
                <a:cs typeface="Meiryo UI" panose="020B0604030504040204" pitchFamily="50" charset="-128"/>
              </a:rPr>
              <a:t>。</a:t>
            </a:r>
          </a:p>
        </p:txBody>
      </p:sp>
      <p:sp>
        <p:nvSpPr>
          <p:cNvPr id="163" name="Rectangle 2"/>
          <p:cNvSpPr txBox="1">
            <a:spLocks noChangeArrowheads="1"/>
          </p:cNvSpPr>
          <p:nvPr/>
        </p:nvSpPr>
        <p:spPr bwMode="auto">
          <a:xfrm>
            <a:off x="444719" y="5123214"/>
            <a:ext cx="4572000" cy="252000"/>
          </a:xfrm>
          <a:prstGeom prst="rect">
            <a:avLst/>
          </a:prstGeom>
          <a:ln/>
          <a:extLst/>
        </p:spPr>
        <p:style>
          <a:lnRef idx="1">
            <a:schemeClr val="accent4"/>
          </a:lnRef>
          <a:fillRef idx="2">
            <a:schemeClr val="accent4"/>
          </a:fillRef>
          <a:effectRef idx="1">
            <a:schemeClr val="accent4"/>
          </a:effectRef>
          <a:fontRef idx="minor">
            <a:schemeClr val="dk1"/>
          </a:fontRef>
        </p:style>
        <p:txBody>
          <a:bodyPr vert="horz" wrap="square" lIns="72000" tIns="36000" rIns="36000" bIns="36000" numCol="1" anchor="ctr" anchorCtr="0" compatLnSpc="1">
            <a:prstTxWarp prst="textNoShape">
              <a:avLst/>
            </a:prstTxWarp>
            <a:spAutoFit/>
          </a:bodyPr>
          <a:lstStyle>
            <a:lvl1pPr algn="l" rtl="0" fontAlgn="base">
              <a:spcBef>
                <a:spcPct val="0"/>
              </a:spcBef>
              <a:spcAft>
                <a:spcPct val="0"/>
              </a:spcAft>
              <a:defRPr kumimoji="1" sz="4400">
                <a:solidFill>
                  <a:schemeClr val="tx1"/>
                </a:solidFill>
                <a:latin typeface="+mj-lt"/>
                <a:ea typeface="+mj-ea"/>
                <a:cs typeface="+mj-cs"/>
              </a:defRPr>
            </a:lvl1pPr>
            <a:lvl2pPr algn="l" rtl="0" fontAlgn="base">
              <a:spcBef>
                <a:spcPct val="0"/>
              </a:spcBef>
              <a:spcAft>
                <a:spcPct val="0"/>
              </a:spcAft>
              <a:defRPr kumimoji="1" sz="4400">
                <a:solidFill>
                  <a:schemeClr val="tx1"/>
                </a:solidFill>
                <a:latin typeface="Arial" charset="0"/>
                <a:ea typeface="ＭＳ Ｐゴシック" pitchFamily="50" charset="-128"/>
              </a:defRPr>
            </a:lvl2pPr>
            <a:lvl3pPr algn="l" rtl="0" fontAlgn="base">
              <a:spcBef>
                <a:spcPct val="0"/>
              </a:spcBef>
              <a:spcAft>
                <a:spcPct val="0"/>
              </a:spcAft>
              <a:defRPr kumimoji="1" sz="4400">
                <a:solidFill>
                  <a:schemeClr val="tx1"/>
                </a:solidFill>
                <a:latin typeface="Arial" charset="0"/>
                <a:ea typeface="ＭＳ Ｐゴシック" pitchFamily="50" charset="-128"/>
              </a:defRPr>
            </a:lvl3pPr>
            <a:lvl4pPr algn="l" rtl="0" fontAlgn="base">
              <a:spcBef>
                <a:spcPct val="0"/>
              </a:spcBef>
              <a:spcAft>
                <a:spcPct val="0"/>
              </a:spcAft>
              <a:defRPr kumimoji="1" sz="4400">
                <a:solidFill>
                  <a:schemeClr val="tx1"/>
                </a:solidFill>
                <a:latin typeface="Arial" charset="0"/>
                <a:ea typeface="ＭＳ Ｐゴシック" pitchFamily="50" charset="-128"/>
              </a:defRPr>
            </a:lvl4pPr>
            <a:lvl5pPr algn="l" rtl="0" fontAlgn="base">
              <a:spcBef>
                <a:spcPct val="0"/>
              </a:spcBef>
              <a:spcAft>
                <a:spcPct val="0"/>
              </a:spcAft>
              <a:defRPr kumimoji="1" sz="4400">
                <a:solidFill>
                  <a:schemeClr val="tx1"/>
                </a:solidFill>
                <a:latin typeface="Arial" charset="0"/>
                <a:ea typeface="ＭＳ Ｐゴシック" pitchFamily="50" charset="-128"/>
              </a:defRPr>
            </a:lvl5pPr>
            <a:lvl6pPr marL="457200" algn="l" rtl="0" fontAlgn="base">
              <a:spcBef>
                <a:spcPct val="0"/>
              </a:spcBef>
              <a:spcAft>
                <a:spcPct val="0"/>
              </a:spcAft>
              <a:defRPr kumimoji="1" sz="4400">
                <a:solidFill>
                  <a:schemeClr val="tx1"/>
                </a:solidFill>
                <a:latin typeface="Arial" charset="0"/>
                <a:ea typeface="ＭＳ Ｐゴシック" pitchFamily="50" charset="-128"/>
              </a:defRPr>
            </a:lvl6pPr>
            <a:lvl7pPr marL="914400" algn="l" rtl="0" fontAlgn="base">
              <a:spcBef>
                <a:spcPct val="0"/>
              </a:spcBef>
              <a:spcAft>
                <a:spcPct val="0"/>
              </a:spcAft>
              <a:defRPr kumimoji="1" sz="4400">
                <a:solidFill>
                  <a:schemeClr val="tx1"/>
                </a:solidFill>
                <a:latin typeface="Arial" charset="0"/>
                <a:ea typeface="ＭＳ Ｐゴシック" pitchFamily="50" charset="-128"/>
              </a:defRPr>
            </a:lvl7pPr>
            <a:lvl8pPr marL="1371600" algn="l" rtl="0" fontAlgn="base">
              <a:spcBef>
                <a:spcPct val="0"/>
              </a:spcBef>
              <a:spcAft>
                <a:spcPct val="0"/>
              </a:spcAft>
              <a:defRPr kumimoji="1" sz="4400">
                <a:solidFill>
                  <a:schemeClr val="tx1"/>
                </a:solidFill>
                <a:latin typeface="Arial" charset="0"/>
                <a:ea typeface="ＭＳ Ｐゴシック" pitchFamily="50" charset="-128"/>
              </a:defRPr>
            </a:lvl8pPr>
            <a:lvl9pPr marL="1828800" algn="l" rtl="0" fontAlgn="base">
              <a:spcBef>
                <a:spcPct val="0"/>
              </a:spcBef>
              <a:spcAft>
                <a:spcPct val="0"/>
              </a:spcAft>
              <a:defRPr kumimoji="1" sz="4400">
                <a:solidFill>
                  <a:schemeClr val="tx1"/>
                </a:solidFill>
                <a:latin typeface="Arial" charset="0"/>
                <a:ea typeface="ＭＳ Ｐゴシック" pitchFamily="50" charset="-128"/>
              </a:defRPr>
            </a:lvl9pPr>
          </a:lstStyle>
          <a:p>
            <a:pPr eaLnBrk="1" hangingPunct="1"/>
            <a:r>
              <a:rPr lang="ja-JP" altLang="en-US" sz="1100" kern="0" dirty="0" smtClean="0">
                <a:solidFill>
                  <a:srgbClr val="000066"/>
                </a:solidFill>
                <a:latin typeface="Meiryo UI" panose="020B0604030504040204" pitchFamily="50" charset="-128"/>
                <a:ea typeface="Meiryo UI" panose="020B0604030504040204" pitchFamily="50" charset="-128"/>
                <a:cs typeface="Meiryo UI" panose="020B0604030504040204" pitchFamily="50" charset="-128"/>
              </a:rPr>
              <a:t>自分たちのまちのことは、自分たちで決める（自己決定、自己責任、自己経営）</a:t>
            </a:r>
            <a:endParaRPr lang="en-US" altLang="ja-JP" sz="1100" kern="0" dirty="0" smtClean="0">
              <a:solidFill>
                <a:srgbClr val="000066"/>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4" name="Rectangle 2"/>
          <p:cNvSpPr txBox="1">
            <a:spLocks noChangeArrowheads="1"/>
          </p:cNvSpPr>
          <p:nvPr/>
        </p:nvSpPr>
        <p:spPr bwMode="auto">
          <a:xfrm>
            <a:off x="537442" y="5433390"/>
            <a:ext cx="4489668" cy="70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l" rtl="0" fontAlgn="base">
              <a:spcBef>
                <a:spcPct val="0"/>
              </a:spcBef>
              <a:spcAft>
                <a:spcPct val="0"/>
              </a:spcAft>
              <a:defRPr kumimoji="1" sz="4400">
                <a:solidFill>
                  <a:schemeClr val="tx1"/>
                </a:solidFill>
                <a:latin typeface="+mj-lt"/>
                <a:ea typeface="+mj-ea"/>
                <a:cs typeface="+mj-cs"/>
              </a:defRPr>
            </a:lvl1pPr>
            <a:lvl2pPr algn="l" rtl="0" fontAlgn="base">
              <a:spcBef>
                <a:spcPct val="0"/>
              </a:spcBef>
              <a:spcAft>
                <a:spcPct val="0"/>
              </a:spcAft>
              <a:defRPr kumimoji="1" sz="4400">
                <a:solidFill>
                  <a:schemeClr val="tx1"/>
                </a:solidFill>
                <a:latin typeface="Arial" charset="0"/>
                <a:ea typeface="ＭＳ Ｐゴシック" pitchFamily="50" charset="-128"/>
              </a:defRPr>
            </a:lvl2pPr>
            <a:lvl3pPr algn="l" rtl="0" fontAlgn="base">
              <a:spcBef>
                <a:spcPct val="0"/>
              </a:spcBef>
              <a:spcAft>
                <a:spcPct val="0"/>
              </a:spcAft>
              <a:defRPr kumimoji="1" sz="4400">
                <a:solidFill>
                  <a:schemeClr val="tx1"/>
                </a:solidFill>
                <a:latin typeface="Arial" charset="0"/>
                <a:ea typeface="ＭＳ Ｐゴシック" pitchFamily="50" charset="-128"/>
              </a:defRPr>
            </a:lvl3pPr>
            <a:lvl4pPr algn="l" rtl="0" fontAlgn="base">
              <a:spcBef>
                <a:spcPct val="0"/>
              </a:spcBef>
              <a:spcAft>
                <a:spcPct val="0"/>
              </a:spcAft>
              <a:defRPr kumimoji="1" sz="4400">
                <a:solidFill>
                  <a:schemeClr val="tx1"/>
                </a:solidFill>
                <a:latin typeface="Arial" charset="0"/>
                <a:ea typeface="ＭＳ Ｐゴシック" pitchFamily="50" charset="-128"/>
              </a:defRPr>
            </a:lvl4pPr>
            <a:lvl5pPr algn="l" rtl="0" fontAlgn="base">
              <a:spcBef>
                <a:spcPct val="0"/>
              </a:spcBef>
              <a:spcAft>
                <a:spcPct val="0"/>
              </a:spcAft>
              <a:defRPr kumimoji="1" sz="4400">
                <a:solidFill>
                  <a:schemeClr val="tx1"/>
                </a:solidFill>
                <a:latin typeface="Arial" charset="0"/>
                <a:ea typeface="ＭＳ Ｐゴシック" pitchFamily="50" charset="-128"/>
              </a:defRPr>
            </a:lvl5pPr>
            <a:lvl6pPr marL="457200" algn="l" rtl="0" fontAlgn="base">
              <a:spcBef>
                <a:spcPct val="0"/>
              </a:spcBef>
              <a:spcAft>
                <a:spcPct val="0"/>
              </a:spcAft>
              <a:defRPr kumimoji="1" sz="4400">
                <a:solidFill>
                  <a:schemeClr val="tx1"/>
                </a:solidFill>
                <a:latin typeface="Arial" charset="0"/>
                <a:ea typeface="ＭＳ Ｐゴシック" pitchFamily="50" charset="-128"/>
              </a:defRPr>
            </a:lvl6pPr>
            <a:lvl7pPr marL="914400" algn="l" rtl="0" fontAlgn="base">
              <a:spcBef>
                <a:spcPct val="0"/>
              </a:spcBef>
              <a:spcAft>
                <a:spcPct val="0"/>
              </a:spcAft>
              <a:defRPr kumimoji="1" sz="4400">
                <a:solidFill>
                  <a:schemeClr val="tx1"/>
                </a:solidFill>
                <a:latin typeface="Arial" charset="0"/>
                <a:ea typeface="ＭＳ Ｐゴシック" pitchFamily="50" charset="-128"/>
              </a:defRPr>
            </a:lvl7pPr>
            <a:lvl8pPr marL="1371600" algn="l" rtl="0" fontAlgn="base">
              <a:spcBef>
                <a:spcPct val="0"/>
              </a:spcBef>
              <a:spcAft>
                <a:spcPct val="0"/>
              </a:spcAft>
              <a:defRPr kumimoji="1" sz="4400">
                <a:solidFill>
                  <a:schemeClr val="tx1"/>
                </a:solidFill>
                <a:latin typeface="Arial" charset="0"/>
                <a:ea typeface="ＭＳ Ｐゴシック" pitchFamily="50" charset="-128"/>
              </a:defRPr>
            </a:lvl8pPr>
            <a:lvl9pPr marL="1828800" algn="l" rtl="0" fontAlgn="base">
              <a:spcBef>
                <a:spcPct val="0"/>
              </a:spcBef>
              <a:spcAft>
                <a:spcPct val="0"/>
              </a:spcAft>
              <a:defRPr kumimoji="1" sz="4400">
                <a:solidFill>
                  <a:schemeClr val="tx1"/>
                </a:solidFill>
                <a:latin typeface="Arial" charset="0"/>
                <a:ea typeface="ＭＳ Ｐゴシック" pitchFamily="50" charset="-128"/>
              </a:defRPr>
            </a:lvl9pPr>
          </a:lstStyle>
          <a:p>
            <a:pPr>
              <a:lnSpc>
                <a:spcPts val="1400"/>
              </a:lnSpc>
            </a:pPr>
            <a:r>
              <a:rPr lang="ja-JP" altLang="en-US" sz="1050" kern="0" dirty="0" smtClean="0">
                <a:latin typeface="Meiryo UI" panose="020B0604030504040204" pitchFamily="50" charset="-128"/>
                <a:ea typeface="Meiryo UI" panose="020B0604030504040204" pitchFamily="50" charset="-128"/>
                <a:cs typeface="Meiryo UI" panose="020B0604030504040204" pitchFamily="50" charset="-128"/>
              </a:rPr>
              <a:t>・市町村</a:t>
            </a:r>
            <a:r>
              <a:rPr lang="ja-JP" altLang="en-US" sz="1050" kern="0" dirty="0">
                <a:latin typeface="Meiryo UI" panose="020B0604030504040204" pitchFamily="50" charset="-128"/>
                <a:ea typeface="Meiryo UI" panose="020B0604030504040204" pitchFamily="50" charset="-128"/>
                <a:cs typeface="Meiryo UI" panose="020B0604030504040204" pitchFamily="50" charset="-128"/>
              </a:rPr>
              <a:t>優先（補完性）の原則（基礎自治体⇒広域自治体⇒国）</a:t>
            </a:r>
          </a:p>
          <a:p>
            <a:pPr>
              <a:lnSpc>
                <a:spcPts val="1400"/>
              </a:lnSpc>
            </a:pPr>
            <a:r>
              <a:rPr lang="ja-JP" altLang="en-US" sz="1050" kern="0" dirty="0" smtClean="0">
                <a:latin typeface="Meiryo UI" panose="020B0604030504040204" pitchFamily="50" charset="-128"/>
                <a:ea typeface="Meiryo UI" panose="020B0604030504040204" pitchFamily="50" charset="-128"/>
                <a:cs typeface="Meiryo UI" panose="020B0604030504040204" pitchFamily="50" charset="-128"/>
              </a:rPr>
              <a:t>・国</a:t>
            </a:r>
            <a:r>
              <a:rPr lang="ja-JP" altLang="en-US" sz="1050" kern="0" dirty="0">
                <a:latin typeface="Meiryo UI" panose="020B0604030504040204" pitchFamily="50" charset="-128"/>
                <a:ea typeface="Meiryo UI" panose="020B0604030504040204" pitchFamily="50" charset="-128"/>
                <a:cs typeface="Meiryo UI" panose="020B0604030504040204" pitchFamily="50" charset="-128"/>
              </a:rPr>
              <a:t>、広域自治体、基礎自治体の新たな関係づくり（対等・協力）</a:t>
            </a:r>
          </a:p>
          <a:p>
            <a:pPr>
              <a:lnSpc>
                <a:spcPts val="1400"/>
              </a:lnSpc>
            </a:pPr>
            <a:r>
              <a:rPr lang="ja-JP" altLang="en-US" sz="1050" kern="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50" kern="0" dirty="0" smtClean="0">
                <a:latin typeface="Meiryo UI" panose="020B0604030504040204" pitchFamily="50" charset="-128"/>
                <a:ea typeface="Meiryo UI" panose="020B0604030504040204" pitchFamily="50" charset="-128"/>
                <a:cs typeface="Meiryo UI" panose="020B0604030504040204" pitchFamily="50" charset="-128"/>
              </a:rPr>
              <a:t>分権</a:t>
            </a:r>
            <a:r>
              <a:rPr lang="ja-JP" altLang="en-US" sz="1050" kern="0" dirty="0">
                <a:latin typeface="Meiryo UI" panose="020B0604030504040204" pitchFamily="50" charset="-128"/>
                <a:ea typeface="Meiryo UI" panose="020B0604030504040204" pitchFamily="50" charset="-128"/>
                <a:cs typeface="Meiryo UI" panose="020B0604030504040204" pitchFamily="50" charset="-128"/>
              </a:rPr>
              <a:t>と集権を一体的に推進</a:t>
            </a:r>
          </a:p>
          <a:p>
            <a:pPr>
              <a:lnSpc>
                <a:spcPts val="1400"/>
              </a:lnSpc>
            </a:pPr>
            <a:r>
              <a:rPr lang="ja-JP" altLang="en-US" sz="1050" kern="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50" kern="0" dirty="0" smtClean="0">
                <a:latin typeface="Meiryo UI" panose="020B0604030504040204" pitchFamily="50" charset="-128"/>
                <a:ea typeface="Meiryo UI" panose="020B0604030504040204" pitchFamily="50" charset="-128"/>
                <a:cs typeface="Meiryo UI" panose="020B0604030504040204" pitchFamily="50" charset="-128"/>
              </a:rPr>
              <a:t>自ら</a:t>
            </a:r>
            <a:r>
              <a:rPr lang="ja-JP" altLang="en-US" sz="1050" kern="0" dirty="0">
                <a:latin typeface="Meiryo UI" panose="020B0604030504040204" pitchFamily="50" charset="-128"/>
                <a:ea typeface="Meiryo UI" panose="020B0604030504040204" pitchFamily="50" charset="-128"/>
                <a:cs typeface="Meiryo UI" panose="020B0604030504040204" pitchFamily="50" charset="-128"/>
              </a:rPr>
              <a:t>考え、実践することで国を動かしていく</a:t>
            </a:r>
            <a:r>
              <a:rPr lang="ja-JP" altLang="en-US" sz="1050" kern="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050" kern="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5" name="円/楕円 164"/>
          <p:cNvSpPr/>
          <p:nvPr/>
        </p:nvSpPr>
        <p:spPr>
          <a:xfrm>
            <a:off x="4629210" y="5407476"/>
            <a:ext cx="1365693" cy="736675"/>
          </a:xfrm>
          <a:prstGeom prst="ellipse">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sz="13800" u="none" dirty="0"/>
          </a:p>
        </p:txBody>
      </p:sp>
      <p:sp>
        <p:nvSpPr>
          <p:cNvPr id="168" name="二等辺三角形 167"/>
          <p:cNvSpPr>
            <a:spLocks/>
          </p:cNvSpPr>
          <p:nvPr/>
        </p:nvSpPr>
        <p:spPr bwMode="auto">
          <a:xfrm rot="5400000">
            <a:off x="4161299" y="5761254"/>
            <a:ext cx="720000" cy="108000"/>
          </a:xfrm>
          <a:prstGeom prst="triangle">
            <a:avLst/>
          </a:prstGeom>
          <a:solidFill>
            <a:schemeClr val="accent1"/>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0" i="0" u="sng" strike="noStrike" cap="none" normalizeH="0" baseline="0" smtClean="0">
              <a:ln>
                <a:noFill/>
              </a:ln>
              <a:solidFill>
                <a:schemeClr val="tx1"/>
              </a:solidFill>
              <a:effectLst/>
              <a:latin typeface="Arial" charset="0"/>
              <a:ea typeface="ＭＳ Ｐゴシック" pitchFamily="50" charset="-128"/>
            </a:endParaRPr>
          </a:p>
        </p:txBody>
      </p:sp>
      <p:sp>
        <p:nvSpPr>
          <p:cNvPr id="169" name="正方形/長方形 168"/>
          <p:cNvSpPr/>
          <p:nvPr/>
        </p:nvSpPr>
        <p:spPr>
          <a:xfrm>
            <a:off x="4777305" y="5506629"/>
            <a:ext cx="1252923" cy="553998"/>
          </a:xfrm>
          <a:prstGeom prst="rect">
            <a:avLst/>
          </a:prstGeom>
        </p:spPr>
        <p:txBody>
          <a:bodyPr wrap="square">
            <a:spAutoFit/>
          </a:bodyPr>
          <a:lstStyle/>
          <a:p>
            <a:pPr>
              <a:lnSpc>
                <a:spcPts val="1200"/>
              </a:lnSpc>
            </a:pPr>
            <a:r>
              <a:rPr lang="ja-JP" altLang="en-US" sz="1050" u="none" dirty="0" smtClean="0">
                <a:solidFill>
                  <a:srgbClr val="000066"/>
                </a:solidFill>
                <a:latin typeface="HGS創英角ｺﾞｼｯｸUB" panose="020B0900000000000000" pitchFamily="50" charset="-128"/>
                <a:ea typeface="HGS創英角ｺﾞｼｯｸUB" panose="020B0900000000000000" pitchFamily="50" charset="-128"/>
              </a:rPr>
              <a:t>大阪・関西から</a:t>
            </a:r>
            <a:endParaRPr lang="en-US" altLang="ja-JP" sz="1050" u="none" dirty="0" smtClean="0">
              <a:solidFill>
                <a:srgbClr val="000066"/>
              </a:solidFill>
              <a:latin typeface="HGS創英角ｺﾞｼｯｸUB" panose="020B0900000000000000" pitchFamily="50" charset="-128"/>
              <a:ea typeface="HGS創英角ｺﾞｼｯｸUB" panose="020B0900000000000000" pitchFamily="50" charset="-128"/>
            </a:endParaRPr>
          </a:p>
          <a:p>
            <a:pPr>
              <a:lnSpc>
                <a:spcPts val="1200"/>
              </a:lnSpc>
            </a:pPr>
            <a:r>
              <a:rPr lang="ja-JP" altLang="en-US" sz="1050" u="none" dirty="0" smtClean="0">
                <a:solidFill>
                  <a:srgbClr val="000066"/>
                </a:solidFill>
                <a:latin typeface="HGS創英角ｺﾞｼｯｸUB" panose="020B0900000000000000" pitchFamily="50" charset="-128"/>
                <a:ea typeface="HGS創英角ｺﾞｼｯｸUB" panose="020B0900000000000000" pitchFamily="50" charset="-128"/>
              </a:rPr>
              <a:t>分権型の仕組み</a:t>
            </a:r>
            <a:endParaRPr lang="en-US" altLang="ja-JP" sz="1050" u="none" dirty="0" smtClean="0">
              <a:solidFill>
                <a:srgbClr val="000066"/>
              </a:solidFill>
              <a:latin typeface="HGS創英角ｺﾞｼｯｸUB" panose="020B0900000000000000" pitchFamily="50" charset="-128"/>
              <a:ea typeface="HGS創英角ｺﾞｼｯｸUB" panose="020B0900000000000000" pitchFamily="50" charset="-128"/>
            </a:endParaRPr>
          </a:p>
          <a:p>
            <a:pPr>
              <a:lnSpc>
                <a:spcPts val="1200"/>
              </a:lnSpc>
            </a:pPr>
            <a:r>
              <a:rPr lang="ja-JP" altLang="en-US" sz="1050" u="none" dirty="0" err="1" smtClean="0">
                <a:solidFill>
                  <a:srgbClr val="000066"/>
                </a:solidFill>
                <a:latin typeface="HGS創英角ｺﾞｼｯｸUB" panose="020B0900000000000000" pitchFamily="50" charset="-128"/>
                <a:ea typeface="HGS創英角ｺﾞｼｯｸUB" panose="020B0900000000000000" pitchFamily="50" charset="-128"/>
              </a:rPr>
              <a:t>への</a:t>
            </a:r>
            <a:r>
              <a:rPr lang="ja-JP" altLang="en-US" sz="1050" u="none" dirty="0" smtClean="0">
                <a:solidFill>
                  <a:srgbClr val="000066"/>
                </a:solidFill>
                <a:latin typeface="HGS創英角ｺﾞｼｯｸUB" panose="020B0900000000000000" pitchFamily="50" charset="-128"/>
                <a:ea typeface="HGS創英角ｺﾞｼｯｸUB" panose="020B0900000000000000" pitchFamily="50" charset="-128"/>
              </a:rPr>
              <a:t>転換を先導</a:t>
            </a:r>
            <a:endParaRPr lang="ja-JP" altLang="en-US" sz="1050" u="none" dirty="0">
              <a:solidFill>
                <a:srgbClr val="000066"/>
              </a:solidFill>
              <a:latin typeface="HGS創英角ｺﾞｼｯｸUB" panose="020B0900000000000000" pitchFamily="50" charset="-128"/>
              <a:ea typeface="HGS創英角ｺﾞｼｯｸUB" panose="020B0900000000000000" pitchFamily="50" charset="-128"/>
            </a:endParaRPr>
          </a:p>
        </p:txBody>
      </p:sp>
      <p:sp>
        <p:nvSpPr>
          <p:cNvPr id="3" name="正方形/長方形 2"/>
          <p:cNvSpPr/>
          <p:nvPr/>
        </p:nvSpPr>
        <p:spPr>
          <a:xfrm>
            <a:off x="363771" y="6268789"/>
            <a:ext cx="1798890" cy="253916"/>
          </a:xfrm>
          <a:prstGeom prst="rect">
            <a:avLst/>
          </a:prstGeom>
        </p:spPr>
        <p:txBody>
          <a:bodyPr wrap="none">
            <a:spAutoFit/>
          </a:bodyPr>
          <a:lstStyle/>
          <a:p>
            <a:r>
              <a:rPr lang="ja-JP" altLang="en-US" sz="1050" b="1" dirty="0"/>
              <a:t>◆ 基礎自治機能と広域機能</a:t>
            </a:r>
          </a:p>
        </p:txBody>
      </p:sp>
      <p:sp>
        <p:nvSpPr>
          <p:cNvPr id="171" name="フローチャート : 抜出し 170"/>
          <p:cNvSpPr/>
          <p:nvPr/>
        </p:nvSpPr>
        <p:spPr bwMode="auto">
          <a:xfrm rot="5400000">
            <a:off x="4047558" y="8785272"/>
            <a:ext cx="1144086" cy="108000"/>
          </a:xfrm>
          <a:prstGeom prst="flowChartExtract">
            <a:avLst/>
          </a:prstGeom>
          <a:solidFill>
            <a:schemeClr val="accent1"/>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800" b="0" i="0" u="sng" strike="noStrike" cap="none" normalizeH="0" baseline="0" smtClean="0">
              <a:ln>
                <a:noFill/>
              </a:ln>
              <a:solidFill>
                <a:schemeClr val="tx1"/>
              </a:solidFill>
              <a:effectLst/>
              <a:latin typeface="Arial" charset="0"/>
              <a:ea typeface="ＭＳ Ｐゴシック" pitchFamily="50" charset="-128"/>
            </a:endParaRPr>
          </a:p>
        </p:txBody>
      </p:sp>
      <p:sp>
        <p:nvSpPr>
          <p:cNvPr id="173" name="フローチャート : 抜出し 172"/>
          <p:cNvSpPr/>
          <p:nvPr/>
        </p:nvSpPr>
        <p:spPr bwMode="auto">
          <a:xfrm rot="5400000">
            <a:off x="4056328" y="7249228"/>
            <a:ext cx="1144086" cy="108000"/>
          </a:xfrm>
          <a:prstGeom prst="flowChartExtract">
            <a:avLst/>
          </a:prstGeom>
          <a:solidFill>
            <a:schemeClr val="accent1"/>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800" b="0" i="0" u="sng" strike="noStrike" cap="none" normalizeH="0" baseline="0" smtClean="0">
              <a:ln>
                <a:noFill/>
              </a:ln>
              <a:solidFill>
                <a:schemeClr val="tx1"/>
              </a:solidFill>
              <a:effectLst/>
              <a:latin typeface="Arial" charset="0"/>
              <a:ea typeface="ＭＳ Ｐゴシック" pitchFamily="50" charset="-128"/>
            </a:endParaRPr>
          </a:p>
        </p:txBody>
      </p:sp>
      <p:sp>
        <p:nvSpPr>
          <p:cNvPr id="174" name="テキスト ボックス 173"/>
          <p:cNvSpPr txBox="1"/>
          <p:nvPr/>
        </p:nvSpPr>
        <p:spPr>
          <a:xfrm>
            <a:off x="5887064" y="7787002"/>
            <a:ext cx="146194" cy="865247"/>
          </a:xfrm>
          <a:prstGeom prst="rect">
            <a:avLst/>
          </a:prstGeom>
          <a:noFill/>
        </p:spPr>
        <p:txBody>
          <a:bodyPr vert="eaVert" wrap="square" lIns="0" tIns="0" rIns="0" bIns="0" rtlCol="0" anchor="ctr" anchorCtr="0">
            <a:spAutoFit/>
          </a:bodyPr>
          <a:lstStyle/>
          <a:p>
            <a:pPr algn="ctr">
              <a:lnSpc>
                <a:spcPts val="1100"/>
              </a:lnSpc>
            </a:pPr>
            <a:r>
              <a:rPr kumimoji="1" lang="ja-JP" altLang="en-US" sz="1050" u="none" dirty="0" smtClean="0">
                <a:latin typeface="HGS創英角ｺﾞｼｯｸUB" panose="020B0900000000000000" pitchFamily="50" charset="-128"/>
                <a:ea typeface="HGS創英角ｺﾞｼｯｸUB" panose="020B0900000000000000" pitchFamily="50" charset="-128"/>
              </a:rPr>
              <a:t>役割分担</a:t>
            </a:r>
            <a:endParaRPr kumimoji="1" lang="ja-JP" altLang="en-US" sz="1050" u="none" dirty="0">
              <a:latin typeface="HGS創英角ｺﾞｼｯｸUB" panose="020B0900000000000000" pitchFamily="50" charset="-128"/>
              <a:ea typeface="HGS創英角ｺﾞｼｯｸUB" panose="020B0900000000000000" pitchFamily="50" charset="-128"/>
            </a:endParaRPr>
          </a:p>
        </p:txBody>
      </p:sp>
      <p:sp>
        <p:nvSpPr>
          <p:cNvPr id="175" name="Rectangle 2"/>
          <p:cNvSpPr txBox="1">
            <a:spLocks noChangeArrowheads="1"/>
          </p:cNvSpPr>
          <p:nvPr/>
        </p:nvSpPr>
        <p:spPr bwMode="auto">
          <a:xfrm>
            <a:off x="397458" y="6690454"/>
            <a:ext cx="4168536" cy="6155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l" rtl="0" fontAlgn="base">
              <a:spcBef>
                <a:spcPct val="0"/>
              </a:spcBef>
              <a:spcAft>
                <a:spcPct val="0"/>
              </a:spcAft>
              <a:defRPr kumimoji="1" sz="4400">
                <a:solidFill>
                  <a:schemeClr val="tx1"/>
                </a:solidFill>
                <a:latin typeface="+mj-lt"/>
                <a:ea typeface="+mj-ea"/>
                <a:cs typeface="+mj-cs"/>
              </a:defRPr>
            </a:lvl1pPr>
            <a:lvl2pPr algn="l" rtl="0" fontAlgn="base">
              <a:spcBef>
                <a:spcPct val="0"/>
              </a:spcBef>
              <a:spcAft>
                <a:spcPct val="0"/>
              </a:spcAft>
              <a:defRPr kumimoji="1" sz="4400">
                <a:solidFill>
                  <a:schemeClr val="tx1"/>
                </a:solidFill>
                <a:latin typeface="Arial" charset="0"/>
                <a:ea typeface="ＭＳ Ｐゴシック" pitchFamily="50" charset="-128"/>
              </a:defRPr>
            </a:lvl2pPr>
            <a:lvl3pPr algn="l" rtl="0" fontAlgn="base">
              <a:spcBef>
                <a:spcPct val="0"/>
              </a:spcBef>
              <a:spcAft>
                <a:spcPct val="0"/>
              </a:spcAft>
              <a:defRPr kumimoji="1" sz="4400">
                <a:solidFill>
                  <a:schemeClr val="tx1"/>
                </a:solidFill>
                <a:latin typeface="Arial" charset="0"/>
                <a:ea typeface="ＭＳ Ｐゴシック" pitchFamily="50" charset="-128"/>
              </a:defRPr>
            </a:lvl3pPr>
            <a:lvl4pPr algn="l" rtl="0" fontAlgn="base">
              <a:spcBef>
                <a:spcPct val="0"/>
              </a:spcBef>
              <a:spcAft>
                <a:spcPct val="0"/>
              </a:spcAft>
              <a:defRPr kumimoji="1" sz="4400">
                <a:solidFill>
                  <a:schemeClr val="tx1"/>
                </a:solidFill>
                <a:latin typeface="Arial" charset="0"/>
                <a:ea typeface="ＭＳ Ｐゴシック" pitchFamily="50" charset="-128"/>
              </a:defRPr>
            </a:lvl4pPr>
            <a:lvl5pPr algn="l" rtl="0" fontAlgn="base">
              <a:spcBef>
                <a:spcPct val="0"/>
              </a:spcBef>
              <a:spcAft>
                <a:spcPct val="0"/>
              </a:spcAft>
              <a:defRPr kumimoji="1" sz="4400">
                <a:solidFill>
                  <a:schemeClr val="tx1"/>
                </a:solidFill>
                <a:latin typeface="Arial" charset="0"/>
                <a:ea typeface="ＭＳ Ｐゴシック" pitchFamily="50" charset="-128"/>
              </a:defRPr>
            </a:lvl5pPr>
            <a:lvl6pPr marL="457200" algn="l" rtl="0" fontAlgn="base">
              <a:spcBef>
                <a:spcPct val="0"/>
              </a:spcBef>
              <a:spcAft>
                <a:spcPct val="0"/>
              </a:spcAft>
              <a:defRPr kumimoji="1" sz="4400">
                <a:solidFill>
                  <a:schemeClr val="tx1"/>
                </a:solidFill>
                <a:latin typeface="Arial" charset="0"/>
                <a:ea typeface="ＭＳ Ｐゴシック" pitchFamily="50" charset="-128"/>
              </a:defRPr>
            </a:lvl6pPr>
            <a:lvl7pPr marL="914400" algn="l" rtl="0" fontAlgn="base">
              <a:spcBef>
                <a:spcPct val="0"/>
              </a:spcBef>
              <a:spcAft>
                <a:spcPct val="0"/>
              </a:spcAft>
              <a:defRPr kumimoji="1" sz="4400">
                <a:solidFill>
                  <a:schemeClr val="tx1"/>
                </a:solidFill>
                <a:latin typeface="Arial" charset="0"/>
                <a:ea typeface="ＭＳ Ｐゴシック" pitchFamily="50" charset="-128"/>
              </a:defRPr>
            </a:lvl7pPr>
            <a:lvl8pPr marL="1371600" algn="l" rtl="0" fontAlgn="base">
              <a:spcBef>
                <a:spcPct val="0"/>
              </a:spcBef>
              <a:spcAft>
                <a:spcPct val="0"/>
              </a:spcAft>
              <a:defRPr kumimoji="1" sz="4400">
                <a:solidFill>
                  <a:schemeClr val="tx1"/>
                </a:solidFill>
                <a:latin typeface="Arial" charset="0"/>
                <a:ea typeface="ＭＳ Ｐゴシック" pitchFamily="50" charset="-128"/>
              </a:defRPr>
            </a:lvl8pPr>
            <a:lvl9pPr marL="1828800" algn="l" rtl="0" fontAlgn="base">
              <a:spcBef>
                <a:spcPct val="0"/>
              </a:spcBef>
              <a:spcAft>
                <a:spcPct val="0"/>
              </a:spcAft>
              <a:defRPr kumimoji="1" sz="4400">
                <a:solidFill>
                  <a:schemeClr val="tx1"/>
                </a:solidFill>
                <a:latin typeface="Arial" charset="0"/>
                <a:ea typeface="ＭＳ Ｐゴシック" pitchFamily="50" charset="-128"/>
              </a:defRPr>
            </a:lvl9pPr>
          </a:lstStyle>
          <a:p>
            <a:pPr>
              <a:lnSpc>
                <a:spcPts val="1200"/>
              </a:lnSpc>
              <a:spcBef>
                <a:spcPts val="0"/>
              </a:spcBef>
            </a:pPr>
            <a:r>
              <a:rPr lang="ja-JP" altLang="en-US" sz="800" u="none"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u="none"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00" u="none" dirty="0" smtClean="0">
                <a:latin typeface="Meiryo UI" panose="020B0604030504040204" pitchFamily="50" charset="-128"/>
                <a:ea typeface="Meiryo UI" panose="020B0604030504040204" pitchFamily="50" charset="-128"/>
                <a:cs typeface="Meiryo UI" panose="020B0604030504040204" pitchFamily="50" charset="-128"/>
              </a:rPr>
              <a:t>・行政</a:t>
            </a:r>
            <a:r>
              <a:rPr lang="ja-JP" altLang="en-US" sz="1000" u="none" dirty="0">
                <a:latin typeface="Meiryo UI" panose="020B0604030504040204" pitchFamily="50" charset="-128"/>
                <a:ea typeface="Meiryo UI" panose="020B0604030504040204" pitchFamily="50" charset="-128"/>
                <a:cs typeface="Meiryo UI" panose="020B0604030504040204" pitchFamily="50" charset="-128"/>
              </a:rPr>
              <a:t>サービスのうち、地域特性や住民ニーズと合っているかと</a:t>
            </a:r>
            <a:r>
              <a:rPr lang="ja-JP" altLang="en-US" sz="1000" u="none" dirty="0" smtClean="0">
                <a:latin typeface="Meiryo UI" panose="020B0604030504040204" pitchFamily="50" charset="-128"/>
                <a:ea typeface="Meiryo UI" panose="020B0604030504040204" pitchFamily="50" charset="-128"/>
                <a:cs typeface="Meiryo UI" panose="020B0604030504040204" pitchFamily="50" charset="-128"/>
              </a:rPr>
              <a:t>いった観点から</a:t>
            </a:r>
            <a:endParaRPr lang="en-US" altLang="ja-JP" sz="1000" u="none"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spcBef>
                <a:spcPts val="0"/>
              </a:spcBef>
            </a:pPr>
            <a:r>
              <a:rPr lang="en-US" altLang="ja-JP" sz="1000" u="none"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u="none"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主に</a:t>
            </a:r>
            <a:r>
              <a:rPr lang="ja-JP" altLang="en-US" sz="1000" u="none" dirty="0" smtClean="0">
                <a:latin typeface="Meiryo UI" panose="020B0604030504040204" pitchFamily="50" charset="-128"/>
                <a:ea typeface="Meiryo UI" panose="020B0604030504040204" pitchFamily="50" charset="-128"/>
                <a:cs typeface="Meiryo UI" panose="020B0604030504040204" pitchFamily="50" charset="-128"/>
              </a:rPr>
              <a:t>サービス内容</a:t>
            </a:r>
            <a:r>
              <a:rPr lang="ja-JP" altLang="en-US" sz="1000" u="none" dirty="0">
                <a:latin typeface="Meiryo UI" panose="020B0604030504040204" pitchFamily="50" charset="-128"/>
                <a:ea typeface="Meiryo UI" panose="020B0604030504040204" pitchFamily="50" charset="-128"/>
                <a:cs typeface="Meiryo UI" panose="020B0604030504040204" pitchFamily="50" charset="-128"/>
              </a:rPr>
              <a:t>を考え実施していくべきものは、</a:t>
            </a:r>
            <a:r>
              <a:rPr lang="ja-JP" altLang="en-US" sz="1000" u="none" dirty="0" smtClean="0">
                <a:latin typeface="Meiryo UI" panose="020B0604030504040204" pitchFamily="50" charset="-128"/>
                <a:ea typeface="Meiryo UI" panose="020B0604030504040204" pitchFamily="50" charset="-128"/>
                <a:cs typeface="Meiryo UI" panose="020B0604030504040204" pitchFamily="50" charset="-128"/>
              </a:rPr>
              <a:t>基礎自治体</a:t>
            </a:r>
            <a:r>
              <a:rPr lang="ja-JP" altLang="en-US" sz="1000" u="none" dirty="0">
                <a:latin typeface="Meiryo UI" panose="020B0604030504040204" pitchFamily="50" charset="-128"/>
                <a:ea typeface="Meiryo UI" panose="020B0604030504040204" pitchFamily="50" charset="-128"/>
                <a:cs typeface="Meiryo UI" panose="020B0604030504040204" pitchFamily="50" charset="-128"/>
              </a:rPr>
              <a:t>が担うべき</a:t>
            </a:r>
            <a:r>
              <a:rPr lang="ja-JP" altLang="en-US" sz="1000" u="none"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000" u="none"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spcBef>
                <a:spcPts val="0"/>
              </a:spcBef>
            </a:pPr>
            <a:r>
              <a:rPr lang="ja-JP" altLang="en-US" sz="1000" u="none"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u="none" dirty="0" smtClean="0">
                <a:latin typeface="Meiryo UI" panose="020B0604030504040204" pitchFamily="50" charset="-128"/>
                <a:ea typeface="Meiryo UI" panose="020B0604030504040204" pitchFamily="50" charset="-128"/>
                <a:cs typeface="Meiryo UI" panose="020B0604030504040204" pitchFamily="50" charset="-128"/>
              </a:rPr>
              <a:t> ・身近</a:t>
            </a:r>
            <a:r>
              <a:rPr lang="ja-JP" altLang="en-US" sz="1000" u="none" dirty="0">
                <a:latin typeface="Meiryo UI" panose="020B0604030504040204" pitchFamily="50" charset="-128"/>
                <a:ea typeface="Meiryo UI" panose="020B0604030504040204" pitchFamily="50" charset="-128"/>
                <a:cs typeface="Meiryo UI" panose="020B0604030504040204" pitchFamily="50" charset="-128"/>
              </a:rPr>
              <a:t>な</a:t>
            </a:r>
            <a:r>
              <a:rPr lang="ja-JP" altLang="en-US" sz="1000" u="none" dirty="0" smtClean="0">
                <a:latin typeface="Meiryo UI" panose="020B0604030504040204" pitchFamily="50" charset="-128"/>
                <a:ea typeface="Meiryo UI" panose="020B0604030504040204" pitchFamily="50" charset="-128"/>
                <a:cs typeface="Meiryo UI" panose="020B0604030504040204" pitchFamily="50" charset="-128"/>
              </a:rPr>
              <a:t>行政サービス</a:t>
            </a:r>
            <a:r>
              <a:rPr lang="ja-JP" altLang="en-US" sz="1000" u="none" dirty="0">
                <a:latin typeface="Meiryo UI" panose="020B0604030504040204" pitchFamily="50" charset="-128"/>
                <a:ea typeface="Meiryo UI" panose="020B0604030504040204" pitchFamily="50" charset="-128"/>
                <a:cs typeface="Meiryo UI" panose="020B0604030504040204" pitchFamily="50" charset="-128"/>
              </a:rPr>
              <a:t>を総合的に担うには、一定の行財政基盤</a:t>
            </a:r>
            <a:r>
              <a:rPr lang="ja-JP" altLang="en-US" sz="1000" u="none" dirty="0" smtClean="0">
                <a:latin typeface="Meiryo UI" panose="020B0604030504040204" pitchFamily="50" charset="-128"/>
                <a:ea typeface="Meiryo UI" panose="020B0604030504040204" pitchFamily="50" charset="-128"/>
                <a:cs typeface="Meiryo UI" panose="020B0604030504040204" pitchFamily="50" charset="-128"/>
              </a:rPr>
              <a:t>、体制</a:t>
            </a:r>
            <a:r>
              <a:rPr lang="ja-JP" altLang="en-US" sz="1000" u="none" dirty="0">
                <a:latin typeface="Meiryo UI" panose="020B0604030504040204" pitchFamily="50" charset="-128"/>
                <a:ea typeface="Meiryo UI" panose="020B0604030504040204" pitchFamily="50" charset="-128"/>
                <a:cs typeface="Meiryo UI" panose="020B0604030504040204" pitchFamily="50" charset="-128"/>
              </a:rPr>
              <a:t>整備</a:t>
            </a:r>
            <a:r>
              <a:rPr lang="ja-JP" altLang="en-US" sz="1000" u="none" dirty="0" smtClean="0">
                <a:latin typeface="Meiryo UI" panose="020B0604030504040204" pitchFamily="50" charset="-128"/>
                <a:ea typeface="Meiryo UI" panose="020B0604030504040204" pitchFamily="50" charset="-128"/>
                <a:cs typeface="Meiryo UI" panose="020B0604030504040204" pitchFamily="50" charset="-128"/>
              </a:rPr>
              <a:t>が</a:t>
            </a:r>
            <a:endParaRPr lang="en-US" altLang="ja-JP" sz="1000" u="none"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spcBef>
                <a:spcPts val="0"/>
              </a:spcBef>
            </a:pPr>
            <a:r>
              <a:rPr lang="en-US" altLang="ja-JP" sz="1000" u="none"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u="none"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00" u="none" dirty="0" smtClean="0">
                <a:latin typeface="Meiryo UI" panose="020B0604030504040204" pitchFamily="50" charset="-128"/>
                <a:ea typeface="Meiryo UI" panose="020B0604030504040204" pitchFamily="50" charset="-128"/>
                <a:cs typeface="Meiryo UI" panose="020B0604030504040204" pitchFamily="50" charset="-128"/>
              </a:rPr>
              <a:t>不可欠</a:t>
            </a:r>
            <a:r>
              <a:rPr lang="ja-JP" altLang="en-US" sz="1000" u="none"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000" u="none"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76" name="Rectangle 2"/>
          <p:cNvSpPr txBox="1">
            <a:spLocks noChangeArrowheads="1"/>
          </p:cNvSpPr>
          <p:nvPr/>
        </p:nvSpPr>
        <p:spPr bwMode="auto">
          <a:xfrm>
            <a:off x="527222" y="8378002"/>
            <a:ext cx="4049161" cy="5642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l" rtl="0" fontAlgn="base">
              <a:spcBef>
                <a:spcPct val="0"/>
              </a:spcBef>
              <a:spcAft>
                <a:spcPct val="0"/>
              </a:spcAft>
              <a:defRPr kumimoji="1" sz="4400">
                <a:solidFill>
                  <a:schemeClr val="tx1"/>
                </a:solidFill>
                <a:latin typeface="+mj-lt"/>
                <a:ea typeface="+mj-ea"/>
                <a:cs typeface="+mj-cs"/>
              </a:defRPr>
            </a:lvl1pPr>
            <a:lvl2pPr algn="l" rtl="0" fontAlgn="base">
              <a:spcBef>
                <a:spcPct val="0"/>
              </a:spcBef>
              <a:spcAft>
                <a:spcPct val="0"/>
              </a:spcAft>
              <a:defRPr kumimoji="1" sz="4400">
                <a:solidFill>
                  <a:schemeClr val="tx1"/>
                </a:solidFill>
                <a:latin typeface="Arial" charset="0"/>
                <a:ea typeface="ＭＳ Ｐゴシック" pitchFamily="50" charset="-128"/>
              </a:defRPr>
            </a:lvl2pPr>
            <a:lvl3pPr algn="l" rtl="0" fontAlgn="base">
              <a:spcBef>
                <a:spcPct val="0"/>
              </a:spcBef>
              <a:spcAft>
                <a:spcPct val="0"/>
              </a:spcAft>
              <a:defRPr kumimoji="1" sz="4400">
                <a:solidFill>
                  <a:schemeClr val="tx1"/>
                </a:solidFill>
                <a:latin typeface="Arial" charset="0"/>
                <a:ea typeface="ＭＳ Ｐゴシック" pitchFamily="50" charset="-128"/>
              </a:defRPr>
            </a:lvl3pPr>
            <a:lvl4pPr algn="l" rtl="0" fontAlgn="base">
              <a:spcBef>
                <a:spcPct val="0"/>
              </a:spcBef>
              <a:spcAft>
                <a:spcPct val="0"/>
              </a:spcAft>
              <a:defRPr kumimoji="1" sz="4400">
                <a:solidFill>
                  <a:schemeClr val="tx1"/>
                </a:solidFill>
                <a:latin typeface="Arial" charset="0"/>
                <a:ea typeface="ＭＳ Ｐゴシック" pitchFamily="50" charset="-128"/>
              </a:defRPr>
            </a:lvl4pPr>
            <a:lvl5pPr algn="l" rtl="0" fontAlgn="base">
              <a:spcBef>
                <a:spcPct val="0"/>
              </a:spcBef>
              <a:spcAft>
                <a:spcPct val="0"/>
              </a:spcAft>
              <a:defRPr kumimoji="1" sz="4400">
                <a:solidFill>
                  <a:schemeClr val="tx1"/>
                </a:solidFill>
                <a:latin typeface="Arial" charset="0"/>
                <a:ea typeface="ＭＳ Ｐゴシック" pitchFamily="50" charset="-128"/>
              </a:defRPr>
            </a:lvl5pPr>
            <a:lvl6pPr marL="457200" algn="l" rtl="0" fontAlgn="base">
              <a:spcBef>
                <a:spcPct val="0"/>
              </a:spcBef>
              <a:spcAft>
                <a:spcPct val="0"/>
              </a:spcAft>
              <a:defRPr kumimoji="1" sz="4400">
                <a:solidFill>
                  <a:schemeClr val="tx1"/>
                </a:solidFill>
                <a:latin typeface="Arial" charset="0"/>
                <a:ea typeface="ＭＳ Ｐゴシック" pitchFamily="50" charset="-128"/>
              </a:defRPr>
            </a:lvl6pPr>
            <a:lvl7pPr marL="914400" algn="l" rtl="0" fontAlgn="base">
              <a:spcBef>
                <a:spcPct val="0"/>
              </a:spcBef>
              <a:spcAft>
                <a:spcPct val="0"/>
              </a:spcAft>
              <a:defRPr kumimoji="1" sz="4400">
                <a:solidFill>
                  <a:schemeClr val="tx1"/>
                </a:solidFill>
                <a:latin typeface="Arial" charset="0"/>
                <a:ea typeface="ＭＳ Ｐゴシック" pitchFamily="50" charset="-128"/>
              </a:defRPr>
            </a:lvl7pPr>
            <a:lvl8pPr marL="1371600" algn="l" rtl="0" fontAlgn="base">
              <a:spcBef>
                <a:spcPct val="0"/>
              </a:spcBef>
              <a:spcAft>
                <a:spcPct val="0"/>
              </a:spcAft>
              <a:defRPr kumimoji="1" sz="4400">
                <a:solidFill>
                  <a:schemeClr val="tx1"/>
                </a:solidFill>
                <a:latin typeface="Arial" charset="0"/>
                <a:ea typeface="ＭＳ Ｐゴシック" pitchFamily="50" charset="-128"/>
              </a:defRPr>
            </a:lvl8pPr>
            <a:lvl9pPr marL="1828800" algn="l" rtl="0" fontAlgn="base">
              <a:spcBef>
                <a:spcPct val="0"/>
              </a:spcBef>
              <a:spcAft>
                <a:spcPct val="0"/>
              </a:spcAft>
              <a:defRPr kumimoji="1" sz="4400">
                <a:solidFill>
                  <a:schemeClr val="tx1"/>
                </a:solidFill>
                <a:latin typeface="Arial" charset="0"/>
                <a:ea typeface="ＭＳ Ｐゴシック" pitchFamily="50" charset="-128"/>
              </a:defRPr>
            </a:lvl9pPr>
          </a:lstStyle>
          <a:p>
            <a:pPr>
              <a:lnSpc>
                <a:spcPts val="1100"/>
              </a:lnSpc>
              <a:spcBef>
                <a:spcPts val="0"/>
              </a:spcBef>
            </a:pPr>
            <a:r>
              <a:rPr lang="ja-JP" altLang="en-US" sz="1000" u="none" dirty="0" smtClean="0">
                <a:latin typeface="Meiryo UI" panose="020B0604030504040204" pitchFamily="50" charset="-128"/>
                <a:ea typeface="Meiryo UI" panose="020B0604030504040204" pitchFamily="50" charset="-128"/>
                <a:cs typeface="Meiryo UI" panose="020B0604030504040204" pitchFamily="50" charset="-128"/>
              </a:rPr>
              <a:t>・広域的な視点で考え、圏域や規模を活かして実施すべき行政サービスの分野。</a:t>
            </a:r>
            <a:endParaRPr lang="en-US" altLang="ja-JP" sz="1000" u="none"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spcBef>
                <a:spcPts val="0"/>
              </a:spcBef>
            </a:pPr>
            <a:r>
              <a:rPr lang="ja-JP" altLang="en-US" sz="1000" u="none"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00" u="none" dirty="0">
                <a:latin typeface="Meiryo UI" panose="020B0604030504040204" pitchFamily="50" charset="-128"/>
                <a:ea typeface="Meiryo UI" panose="020B0604030504040204" pitchFamily="50" charset="-128"/>
                <a:cs typeface="Meiryo UI" panose="020B0604030504040204" pitchFamily="50" charset="-128"/>
              </a:rPr>
              <a:t>こう</a:t>
            </a:r>
            <a:r>
              <a:rPr lang="ja-JP" altLang="en-US" sz="1000" u="none" dirty="0" smtClean="0">
                <a:latin typeface="Meiryo UI" panose="020B0604030504040204" pitchFamily="50" charset="-128"/>
                <a:ea typeface="Meiryo UI" panose="020B0604030504040204" pitchFamily="50" charset="-128"/>
                <a:cs typeface="Meiryo UI" panose="020B0604030504040204" pitchFamily="50" charset="-128"/>
              </a:rPr>
              <a:t>した広域的な行政サービスについては、大阪</a:t>
            </a:r>
            <a:r>
              <a:rPr lang="ja-JP" altLang="en-US" sz="1000" u="none" dirty="0">
                <a:latin typeface="Meiryo UI" panose="020B0604030504040204" pitchFamily="50" charset="-128"/>
                <a:ea typeface="Meiryo UI" panose="020B0604030504040204" pitchFamily="50" charset="-128"/>
                <a:cs typeface="Meiryo UI" panose="020B0604030504040204" pitchFamily="50" charset="-128"/>
              </a:rPr>
              <a:t>に留まらず</a:t>
            </a:r>
            <a:r>
              <a:rPr lang="ja-JP" altLang="en-US" sz="1000" u="none" dirty="0" smtClean="0">
                <a:latin typeface="Meiryo UI" panose="020B0604030504040204" pitchFamily="50" charset="-128"/>
                <a:ea typeface="Meiryo UI" panose="020B0604030504040204" pitchFamily="50" charset="-128"/>
                <a:cs typeface="Meiryo UI" panose="020B0604030504040204" pitchFamily="50" charset="-128"/>
              </a:rPr>
              <a:t>、関西</a:t>
            </a:r>
            <a:r>
              <a:rPr lang="ja-JP" altLang="en-US" sz="1000" u="none" dirty="0">
                <a:latin typeface="Meiryo UI" panose="020B0604030504040204" pitchFamily="50" charset="-128"/>
                <a:ea typeface="Meiryo UI" panose="020B0604030504040204" pitchFamily="50" charset="-128"/>
                <a:cs typeface="Meiryo UI" panose="020B0604030504040204" pitchFamily="50" charset="-128"/>
              </a:rPr>
              <a:t>の広がり</a:t>
            </a:r>
            <a:r>
              <a:rPr lang="ja-JP" altLang="en-US" sz="1000" u="none" dirty="0" smtClean="0">
                <a:latin typeface="Meiryo UI" panose="020B0604030504040204" pitchFamily="50" charset="-128"/>
                <a:ea typeface="Meiryo UI" panose="020B0604030504040204" pitchFamily="50" charset="-128"/>
                <a:cs typeface="Meiryo UI" panose="020B0604030504040204" pitchFamily="50" charset="-128"/>
              </a:rPr>
              <a:t>や</a:t>
            </a:r>
            <a:endParaRPr lang="en-US" altLang="ja-JP" sz="1000" u="none"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spcBef>
                <a:spcPts val="0"/>
              </a:spcBef>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u="none" dirty="0" smtClean="0">
                <a:latin typeface="Meiryo UI" panose="020B0604030504040204" pitchFamily="50" charset="-128"/>
                <a:ea typeface="Meiryo UI" panose="020B0604030504040204" pitchFamily="50" charset="-128"/>
                <a:cs typeface="Meiryo UI" panose="020B0604030504040204" pitchFamily="50" charset="-128"/>
              </a:rPr>
              <a:t>ポテンシャルに対応して、</a:t>
            </a:r>
            <a:r>
              <a:rPr lang="ja-JP" altLang="en-US" sz="1000" u="none" dirty="0">
                <a:latin typeface="Meiryo UI" panose="020B0604030504040204" pitchFamily="50" charset="-128"/>
                <a:ea typeface="Meiryo UI" panose="020B0604030504040204" pitchFamily="50" charset="-128"/>
                <a:cs typeface="Meiryo UI" panose="020B0604030504040204" pitchFamily="50" charset="-128"/>
              </a:rPr>
              <a:t>考えて</a:t>
            </a:r>
            <a:r>
              <a:rPr lang="ja-JP" altLang="en-US" sz="1000" u="none" dirty="0" smtClean="0">
                <a:latin typeface="Meiryo UI" panose="020B0604030504040204" pitchFamily="50" charset="-128"/>
                <a:ea typeface="Meiryo UI" panose="020B0604030504040204" pitchFamily="50" charset="-128"/>
                <a:cs typeface="Meiryo UI" panose="020B0604030504040204" pitchFamily="50" charset="-128"/>
              </a:rPr>
              <a:t>いく必要。</a:t>
            </a:r>
            <a:endParaRPr lang="en-US" altLang="ja-JP" sz="1000" u="none"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spcBef>
                <a:spcPts val="0"/>
              </a:spcBef>
            </a:pPr>
            <a:r>
              <a:rPr lang="ja-JP" altLang="en-US" sz="1000" u="none" dirty="0" smtClean="0">
                <a:latin typeface="Meiryo UI" panose="020B0604030504040204" pitchFamily="50" charset="-128"/>
                <a:ea typeface="Meiryo UI" panose="020B0604030504040204" pitchFamily="50" charset="-128"/>
                <a:cs typeface="Meiryo UI" panose="020B0604030504040204" pitchFamily="50" charset="-128"/>
              </a:rPr>
              <a:t>・国からの権限移譲も進める必要。</a:t>
            </a:r>
            <a:endParaRPr lang="ja-JP" altLang="en-US" sz="1000" u="none"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77" name="AutoShape 60"/>
          <p:cNvSpPr>
            <a:spLocks noChangeArrowheads="1"/>
          </p:cNvSpPr>
          <p:nvPr/>
        </p:nvSpPr>
        <p:spPr bwMode="auto">
          <a:xfrm>
            <a:off x="4736665" y="6545107"/>
            <a:ext cx="1008000" cy="2744117"/>
          </a:xfrm>
          <a:prstGeom prst="roundRect">
            <a:avLst>
              <a:gd name="adj" fmla="val 0"/>
            </a:avLst>
          </a:prstGeom>
          <a:solidFill>
            <a:schemeClr val="bg1"/>
          </a:solidFill>
          <a:ln w="9525" algn="ctr">
            <a:solidFill>
              <a:schemeClr val="tx1"/>
            </a:solidFill>
            <a:round/>
            <a:headEnd/>
            <a:tailEnd/>
          </a:ln>
          <a:effectLst/>
          <a:extLst/>
        </p:spPr>
        <p:txBody>
          <a:bodyPr lIns="36000" tIns="36000" rIns="36000" bIns="36000" anchor="ctr">
            <a:noAutofit/>
          </a:bodyPr>
          <a:lstStyle/>
          <a:p>
            <a:pPr algn="ctr">
              <a:lnSpc>
                <a:spcPts val="1100"/>
              </a:lnSpc>
            </a:pPr>
            <a:endParaRPr lang="ja-JP" altLang="en-US" sz="1050" u="none"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78" name="Rectangle 2"/>
          <p:cNvSpPr txBox="1">
            <a:spLocks noChangeArrowheads="1"/>
          </p:cNvSpPr>
          <p:nvPr/>
        </p:nvSpPr>
        <p:spPr bwMode="auto">
          <a:xfrm>
            <a:off x="4780457" y="7108298"/>
            <a:ext cx="898726" cy="500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kumimoji="1" sz="4400">
                <a:solidFill>
                  <a:schemeClr val="tx1"/>
                </a:solidFill>
                <a:latin typeface="+mj-lt"/>
                <a:ea typeface="+mj-ea"/>
                <a:cs typeface="+mj-cs"/>
              </a:defRPr>
            </a:lvl1pPr>
            <a:lvl2pPr algn="l" rtl="0" fontAlgn="base">
              <a:spcBef>
                <a:spcPct val="0"/>
              </a:spcBef>
              <a:spcAft>
                <a:spcPct val="0"/>
              </a:spcAft>
              <a:defRPr kumimoji="1" sz="4400">
                <a:solidFill>
                  <a:schemeClr val="tx1"/>
                </a:solidFill>
                <a:latin typeface="Arial" charset="0"/>
                <a:ea typeface="ＭＳ Ｐゴシック" pitchFamily="50" charset="-128"/>
              </a:defRPr>
            </a:lvl2pPr>
            <a:lvl3pPr algn="l" rtl="0" fontAlgn="base">
              <a:spcBef>
                <a:spcPct val="0"/>
              </a:spcBef>
              <a:spcAft>
                <a:spcPct val="0"/>
              </a:spcAft>
              <a:defRPr kumimoji="1" sz="4400">
                <a:solidFill>
                  <a:schemeClr val="tx1"/>
                </a:solidFill>
                <a:latin typeface="Arial" charset="0"/>
                <a:ea typeface="ＭＳ Ｐゴシック" pitchFamily="50" charset="-128"/>
              </a:defRPr>
            </a:lvl3pPr>
            <a:lvl4pPr algn="l" rtl="0" fontAlgn="base">
              <a:spcBef>
                <a:spcPct val="0"/>
              </a:spcBef>
              <a:spcAft>
                <a:spcPct val="0"/>
              </a:spcAft>
              <a:defRPr kumimoji="1" sz="4400">
                <a:solidFill>
                  <a:schemeClr val="tx1"/>
                </a:solidFill>
                <a:latin typeface="Arial" charset="0"/>
                <a:ea typeface="ＭＳ Ｐゴシック" pitchFamily="50" charset="-128"/>
              </a:defRPr>
            </a:lvl4pPr>
            <a:lvl5pPr algn="l" rtl="0" fontAlgn="base">
              <a:spcBef>
                <a:spcPct val="0"/>
              </a:spcBef>
              <a:spcAft>
                <a:spcPct val="0"/>
              </a:spcAft>
              <a:defRPr kumimoji="1" sz="4400">
                <a:solidFill>
                  <a:schemeClr val="tx1"/>
                </a:solidFill>
                <a:latin typeface="Arial" charset="0"/>
                <a:ea typeface="ＭＳ Ｐゴシック" pitchFamily="50" charset="-128"/>
              </a:defRPr>
            </a:lvl5pPr>
            <a:lvl6pPr marL="457200" algn="l" rtl="0" fontAlgn="base">
              <a:spcBef>
                <a:spcPct val="0"/>
              </a:spcBef>
              <a:spcAft>
                <a:spcPct val="0"/>
              </a:spcAft>
              <a:defRPr kumimoji="1" sz="4400">
                <a:solidFill>
                  <a:schemeClr val="tx1"/>
                </a:solidFill>
                <a:latin typeface="Arial" charset="0"/>
                <a:ea typeface="ＭＳ Ｐゴシック" pitchFamily="50" charset="-128"/>
              </a:defRPr>
            </a:lvl6pPr>
            <a:lvl7pPr marL="914400" algn="l" rtl="0" fontAlgn="base">
              <a:spcBef>
                <a:spcPct val="0"/>
              </a:spcBef>
              <a:spcAft>
                <a:spcPct val="0"/>
              </a:spcAft>
              <a:defRPr kumimoji="1" sz="4400">
                <a:solidFill>
                  <a:schemeClr val="tx1"/>
                </a:solidFill>
                <a:latin typeface="Arial" charset="0"/>
                <a:ea typeface="ＭＳ Ｐゴシック" pitchFamily="50" charset="-128"/>
              </a:defRPr>
            </a:lvl7pPr>
            <a:lvl8pPr marL="1371600" algn="l" rtl="0" fontAlgn="base">
              <a:spcBef>
                <a:spcPct val="0"/>
              </a:spcBef>
              <a:spcAft>
                <a:spcPct val="0"/>
              </a:spcAft>
              <a:defRPr kumimoji="1" sz="4400">
                <a:solidFill>
                  <a:schemeClr val="tx1"/>
                </a:solidFill>
                <a:latin typeface="Arial" charset="0"/>
                <a:ea typeface="ＭＳ Ｐゴシック" pitchFamily="50" charset="-128"/>
              </a:defRPr>
            </a:lvl8pPr>
            <a:lvl9pPr marL="1828800" algn="l" rtl="0" fontAlgn="base">
              <a:spcBef>
                <a:spcPct val="0"/>
              </a:spcBef>
              <a:spcAft>
                <a:spcPct val="0"/>
              </a:spcAft>
              <a:defRPr kumimoji="1" sz="4400">
                <a:solidFill>
                  <a:schemeClr val="tx1"/>
                </a:solidFill>
                <a:latin typeface="Arial" charset="0"/>
                <a:ea typeface="ＭＳ Ｐゴシック" pitchFamily="50" charset="-128"/>
              </a:defRPr>
            </a:lvl9pPr>
          </a:lstStyle>
          <a:p>
            <a:pPr algn="ctr" eaLnBrk="1" hangingPunct="1">
              <a:lnSpc>
                <a:spcPts val="1100"/>
              </a:lnSpc>
            </a:pPr>
            <a:r>
              <a:rPr lang="ja-JP" altLang="en-US" sz="1050" b="1" u="none" kern="0" dirty="0" smtClean="0">
                <a:latin typeface="Meiryo UI" panose="020B0604030504040204" pitchFamily="50" charset="-128"/>
                <a:ea typeface="Meiryo UI" panose="020B0604030504040204" pitchFamily="50" charset="-128"/>
                <a:cs typeface="Meiryo UI" panose="020B0604030504040204" pitchFamily="50" charset="-128"/>
              </a:rPr>
              <a:t>基礎自治機能</a:t>
            </a:r>
            <a:endParaRPr lang="en-US" altLang="ja-JP" sz="1050" b="1" u="none" kern="0" dirty="0" smtClean="0">
              <a:latin typeface="Meiryo UI" panose="020B0604030504040204" pitchFamily="50" charset="-128"/>
              <a:ea typeface="Meiryo UI" panose="020B0604030504040204" pitchFamily="50" charset="-128"/>
              <a:cs typeface="Meiryo UI" panose="020B0604030504040204" pitchFamily="50" charset="-128"/>
            </a:endParaRPr>
          </a:p>
          <a:p>
            <a:pPr algn="ctr" eaLnBrk="1" hangingPunct="1">
              <a:lnSpc>
                <a:spcPts val="1100"/>
              </a:lnSpc>
              <a:spcBef>
                <a:spcPts val="600"/>
              </a:spcBef>
            </a:pPr>
            <a:r>
              <a:rPr lang="ja-JP" altLang="en-US" sz="1050" u="none" kern="0" dirty="0" smtClean="0">
                <a:latin typeface="Meiryo UI" panose="020B0604030504040204" pitchFamily="50" charset="-128"/>
                <a:ea typeface="Meiryo UI" panose="020B0604030504040204" pitchFamily="50" charset="-128"/>
                <a:cs typeface="Meiryo UI" panose="020B0604030504040204" pitchFamily="50" charset="-128"/>
              </a:rPr>
              <a:t>中核市並みの</a:t>
            </a:r>
            <a:endParaRPr lang="en-US" altLang="ja-JP" sz="1050" u="none" kern="0" dirty="0" smtClean="0">
              <a:latin typeface="Meiryo UI" panose="020B0604030504040204" pitchFamily="50" charset="-128"/>
              <a:ea typeface="Meiryo UI" panose="020B0604030504040204" pitchFamily="50" charset="-128"/>
              <a:cs typeface="Meiryo UI" panose="020B0604030504040204" pitchFamily="50" charset="-128"/>
            </a:endParaRPr>
          </a:p>
          <a:p>
            <a:pPr algn="ctr" eaLnBrk="1" hangingPunct="1">
              <a:lnSpc>
                <a:spcPts val="1100"/>
              </a:lnSpc>
            </a:pPr>
            <a:r>
              <a:rPr lang="ja-JP" altLang="en-US" sz="1050" u="none" kern="0" dirty="0" smtClean="0">
                <a:latin typeface="Meiryo UI" panose="020B0604030504040204" pitchFamily="50" charset="-128"/>
                <a:ea typeface="Meiryo UI" panose="020B0604030504040204" pitchFamily="50" charset="-128"/>
                <a:cs typeface="Meiryo UI" panose="020B0604030504040204" pitchFamily="50" charset="-128"/>
              </a:rPr>
              <a:t>行政サービス</a:t>
            </a:r>
          </a:p>
        </p:txBody>
      </p:sp>
      <p:cxnSp>
        <p:nvCxnSpPr>
          <p:cNvPr id="179" name="直線コネクタ 178"/>
          <p:cNvCxnSpPr/>
          <p:nvPr/>
        </p:nvCxnSpPr>
        <p:spPr bwMode="auto">
          <a:xfrm>
            <a:off x="4752168" y="8220674"/>
            <a:ext cx="1080000" cy="0"/>
          </a:xfrm>
          <a:prstGeom prst="line">
            <a:avLst/>
          </a:prstGeom>
          <a:solidFill>
            <a:schemeClr val="accent1"/>
          </a:solidFill>
          <a:ln w="635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0" name="直線矢印コネクタ 179"/>
          <p:cNvCxnSpPr/>
          <p:nvPr/>
        </p:nvCxnSpPr>
        <p:spPr bwMode="auto">
          <a:xfrm flipV="1">
            <a:off x="5833137" y="7817986"/>
            <a:ext cx="0" cy="772258"/>
          </a:xfrm>
          <a:prstGeom prst="straightConnector1">
            <a:avLst/>
          </a:prstGeom>
          <a:solidFill>
            <a:schemeClr val="accent1"/>
          </a:solidFill>
          <a:ln w="9525" cap="flat" cmpd="sng" algn="ctr">
            <a:solidFill>
              <a:schemeClr val="tx1"/>
            </a:solidFill>
            <a:prstDash val="solid"/>
            <a:round/>
            <a:headEnd type="arrow" w="sm" len="med"/>
            <a:tailEnd type="arrow" w="sm"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1" name="Rectangle 2"/>
          <p:cNvSpPr txBox="1">
            <a:spLocks noChangeArrowheads="1"/>
          </p:cNvSpPr>
          <p:nvPr/>
        </p:nvSpPr>
        <p:spPr bwMode="auto">
          <a:xfrm>
            <a:off x="697603" y="9116669"/>
            <a:ext cx="3642835" cy="2564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l" rtl="0" fontAlgn="base">
              <a:spcBef>
                <a:spcPct val="0"/>
              </a:spcBef>
              <a:spcAft>
                <a:spcPct val="0"/>
              </a:spcAft>
              <a:defRPr kumimoji="1" sz="4400">
                <a:solidFill>
                  <a:schemeClr val="tx1"/>
                </a:solidFill>
                <a:latin typeface="+mj-lt"/>
                <a:ea typeface="+mj-ea"/>
                <a:cs typeface="+mj-cs"/>
              </a:defRPr>
            </a:lvl1pPr>
            <a:lvl2pPr algn="l" rtl="0" fontAlgn="base">
              <a:spcBef>
                <a:spcPct val="0"/>
              </a:spcBef>
              <a:spcAft>
                <a:spcPct val="0"/>
              </a:spcAft>
              <a:defRPr kumimoji="1" sz="4400">
                <a:solidFill>
                  <a:schemeClr val="tx1"/>
                </a:solidFill>
                <a:latin typeface="Arial" charset="0"/>
                <a:ea typeface="ＭＳ Ｐゴシック" pitchFamily="50" charset="-128"/>
              </a:defRPr>
            </a:lvl2pPr>
            <a:lvl3pPr algn="l" rtl="0" fontAlgn="base">
              <a:spcBef>
                <a:spcPct val="0"/>
              </a:spcBef>
              <a:spcAft>
                <a:spcPct val="0"/>
              </a:spcAft>
              <a:defRPr kumimoji="1" sz="4400">
                <a:solidFill>
                  <a:schemeClr val="tx1"/>
                </a:solidFill>
                <a:latin typeface="Arial" charset="0"/>
                <a:ea typeface="ＭＳ Ｐゴシック" pitchFamily="50" charset="-128"/>
              </a:defRPr>
            </a:lvl3pPr>
            <a:lvl4pPr algn="l" rtl="0" fontAlgn="base">
              <a:spcBef>
                <a:spcPct val="0"/>
              </a:spcBef>
              <a:spcAft>
                <a:spcPct val="0"/>
              </a:spcAft>
              <a:defRPr kumimoji="1" sz="4400">
                <a:solidFill>
                  <a:schemeClr val="tx1"/>
                </a:solidFill>
                <a:latin typeface="Arial" charset="0"/>
                <a:ea typeface="ＭＳ Ｐゴシック" pitchFamily="50" charset="-128"/>
              </a:defRPr>
            </a:lvl4pPr>
            <a:lvl5pPr algn="l" rtl="0" fontAlgn="base">
              <a:spcBef>
                <a:spcPct val="0"/>
              </a:spcBef>
              <a:spcAft>
                <a:spcPct val="0"/>
              </a:spcAft>
              <a:defRPr kumimoji="1" sz="4400">
                <a:solidFill>
                  <a:schemeClr val="tx1"/>
                </a:solidFill>
                <a:latin typeface="Arial" charset="0"/>
                <a:ea typeface="ＭＳ Ｐゴシック" pitchFamily="50" charset="-128"/>
              </a:defRPr>
            </a:lvl5pPr>
            <a:lvl6pPr marL="457200" algn="l" rtl="0" fontAlgn="base">
              <a:spcBef>
                <a:spcPct val="0"/>
              </a:spcBef>
              <a:spcAft>
                <a:spcPct val="0"/>
              </a:spcAft>
              <a:defRPr kumimoji="1" sz="4400">
                <a:solidFill>
                  <a:schemeClr val="tx1"/>
                </a:solidFill>
                <a:latin typeface="Arial" charset="0"/>
                <a:ea typeface="ＭＳ Ｐゴシック" pitchFamily="50" charset="-128"/>
              </a:defRPr>
            </a:lvl6pPr>
            <a:lvl7pPr marL="914400" algn="l" rtl="0" fontAlgn="base">
              <a:spcBef>
                <a:spcPct val="0"/>
              </a:spcBef>
              <a:spcAft>
                <a:spcPct val="0"/>
              </a:spcAft>
              <a:defRPr kumimoji="1" sz="4400">
                <a:solidFill>
                  <a:schemeClr val="tx1"/>
                </a:solidFill>
                <a:latin typeface="Arial" charset="0"/>
                <a:ea typeface="ＭＳ Ｐゴシック" pitchFamily="50" charset="-128"/>
              </a:defRPr>
            </a:lvl7pPr>
            <a:lvl8pPr marL="1371600" algn="l" rtl="0" fontAlgn="base">
              <a:spcBef>
                <a:spcPct val="0"/>
              </a:spcBef>
              <a:spcAft>
                <a:spcPct val="0"/>
              </a:spcAft>
              <a:defRPr kumimoji="1" sz="4400">
                <a:solidFill>
                  <a:schemeClr val="tx1"/>
                </a:solidFill>
                <a:latin typeface="Arial" charset="0"/>
                <a:ea typeface="ＭＳ Ｐゴシック" pitchFamily="50" charset="-128"/>
              </a:defRPr>
            </a:lvl8pPr>
            <a:lvl9pPr marL="1828800" algn="l" rtl="0" fontAlgn="base">
              <a:spcBef>
                <a:spcPct val="0"/>
              </a:spcBef>
              <a:spcAft>
                <a:spcPct val="0"/>
              </a:spcAft>
              <a:defRPr kumimoji="1" sz="4400">
                <a:solidFill>
                  <a:schemeClr val="tx1"/>
                </a:solidFill>
                <a:latin typeface="Arial" charset="0"/>
                <a:ea typeface="ＭＳ Ｐゴシック" pitchFamily="50" charset="-128"/>
              </a:defRPr>
            </a:lvl9pPr>
          </a:lstStyle>
          <a:p>
            <a:pPr>
              <a:lnSpc>
                <a:spcPts val="1000"/>
              </a:lnSpc>
              <a:spcBef>
                <a:spcPts val="300"/>
              </a:spcBef>
            </a:pPr>
            <a:r>
              <a:rPr lang="ja-JP" altLang="en-US" sz="1000" u="none" dirty="0" smtClean="0">
                <a:latin typeface="Meiryo UI" panose="020B0604030504040204" pitchFamily="50" charset="-128"/>
                <a:ea typeface="Meiryo UI" panose="020B0604030504040204" pitchFamily="50" charset="-128"/>
                <a:cs typeface="Meiryo UI" panose="020B0604030504040204" pitchFamily="50" charset="-128"/>
              </a:rPr>
              <a:t>成長に関わる事務（インフラ整備や産業政策）、圏域全体の安全・安心に関わる事務、基礎自治体のコーディネート役　など</a:t>
            </a:r>
            <a:endParaRPr lang="en-US" altLang="ja-JP" sz="1000" u="none"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82" name="Rectangle 2"/>
          <p:cNvSpPr txBox="1">
            <a:spLocks noChangeArrowheads="1"/>
          </p:cNvSpPr>
          <p:nvPr/>
        </p:nvSpPr>
        <p:spPr bwMode="auto">
          <a:xfrm>
            <a:off x="734430" y="7476156"/>
            <a:ext cx="2326114"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l" rtl="0" fontAlgn="base">
              <a:spcBef>
                <a:spcPct val="0"/>
              </a:spcBef>
              <a:spcAft>
                <a:spcPct val="0"/>
              </a:spcAft>
              <a:defRPr kumimoji="1" sz="4400">
                <a:solidFill>
                  <a:schemeClr val="tx1"/>
                </a:solidFill>
                <a:latin typeface="+mj-lt"/>
                <a:ea typeface="+mj-ea"/>
                <a:cs typeface="+mj-cs"/>
              </a:defRPr>
            </a:lvl1pPr>
            <a:lvl2pPr algn="l" rtl="0" fontAlgn="base">
              <a:spcBef>
                <a:spcPct val="0"/>
              </a:spcBef>
              <a:spcAft>
                <a:spcPct val="0"/>
              </a:spcAft>
              <a:defRPr kumimoji="1" sz="4400">
                <a:solidFill>
                  <a:schemeClr val="tx1"/>
                </a:solidFill>
                <a:latin typeface="Arial" charset="0"/>
                <a:ea typeface="ＭＳ Ｐゴシック" pitchFamily="50" charset="-128"/>
              </a:defRPr>
            </a:lvl2pPr>
            <a:lvl3pPr algn="l" rtl="0" fontAlgn="base">
              <a:spcBef>
                <a:spcPct val="0"/>
              </a:spcBef>
              <a:spcAft>
                <a:spcPct val="0"/>
              </a:spcAft>
              <a:defRPr kumimoji="1" sz="4400">
                <a:solidFill>
                  <a:schemeClr val="tx1"/>
                </a:solidFill>
                <a:latin typeface="Arial" charset="0"/>
                <a:ea typeface="ＭＳ Ｐゴシック" pitchFamily="50" charset="-128"/>
              </a:defRPr>
            </a:lvl3pPr>
            <a:lvl4pPr algn="l" rtl="0" fontAlgn="base">
              <a:spcBef>
                <a:spcPct val="0"/>
              </a:spcBef>
              <a:spcAft>
                <a:spcPct val="0"/>
              </a:spcAft>
              <a:defRPr kumimoji="1" sz="4400">
                <a:solidFill>
                  <a:schemeClr val="tx1"/>
                </a:solidFill>
                <a:latin typeface="Arial" charset="0"/>
                <a:ea typeface="ＭＳ Ｐゴシック" pitchFamily="50" charset="-128"/>
              </a:defRPr>
            </a:lvl4pPr>
            <a:lvl5pPr algn="l" rtl="0" fontAlgn="base">
              <a:spcBef>
                <a:spcPct val="0"/>
              </a:spcBef>
              <a:spcAft>
                <a:spcPct val="0"/>
              </a:spcAft>
              <a:defRPr kumimoji="1" sz="4400">
                <a:solidFill>
                  <a:schemeClr val="tx1"/>
                </a:solidFill>
                <a:latin typeface="Arial" charset="0"/>
                <a:ea typeface="ＭＳ Ｐゴシック" pitchFamily="50" charset="-128"/>
              </a:defRPr>
            </a:lvl5pPr>
            <a:lvl6pPr marL="457200" algn="l" rtl="0" fontAlgn="base">
              <a:spcBef>
                <a:spcPct val="0"/>
              </a:spcBef>
              <a:spcAft>
                <a:spcPct val="0"/>
              </a:spcAft>
              <a:defRPr kumimoji="1" sz="4400">
                <a:solidFill>
                  <a:schemeClr val="tx1"/>
                </a:solidFill>
                <a:latin typeface="Arial" charset="0"/>
                <a:ea typeface="ＭＳ Ｐゴシック" pitchFamily="50" charset="-128"/>
              </a:defRPr>
            </a:lvl6pPr>
            <a:lvl7pPr marL="914400" algn="l" rtl="0" fontAlgn="base">
              <a:spcBef>
                <a:spcPct val="0"/>
              </a:spcBef>
              <a:spcAft>
                <a:spcPct val="0"/>
              </a:spcAft>
              <a:defRPr kumimoji="1" sz="4400">
                <a:solidFill>
                  <a:schemeClr val="tx1"/>
                </a:solidFill>
                <a:latin typeface="Arial" charset="0"/>
                <a:ea typeface="ＭＳ Ｐゴシック" pitchFamily="50" charset="-128"/>
              </a:defRPr>
            </a:lvl7pPr>
            <a:lvl8pPr marL="1371600" algn="l" rtl="0" fontAlgn="base">
              <a:spcBef>
                <a:spcPct val="0"/>
              </a:spcBef>
              <a:spcAft>
                <a:spcPct val="0"/>
              </a:spcAft>
              <a:defRPr kumimoji="1" sz="4400">
                <a:solidFill>
                  <a:schemeClr val="tx1"/>
                </a:solidFill>
                <a:latin typeface="Arial" charset="0"/>
                <a:ea typeface="ＭＳ Ｐゴシック" pitchFamily="50" charset="-128"/>
              </a:defRPr>
            </a:lvl8pPr>
            <a:lvl9pPr marL="1828800" algn="l" rtl="0" fontAlgn="base">
              <a:spcBef>
                <a:spcPct val="0"/>
              </a:spcBef>
              <a:spcAft>
                <a:spcPct val="0"/>
              </a:spcAft>
              <a:defRPr kumimoji="1" sz="4400">
                <a:solidFill>
                  <a:schemeClr val="tx1"/>
                </a:solidFill>
                <a:latin typeface="Arial" charset="0"/>
                <a:ea typeface="ＭＳ Ｐゴシック" pitchFamily="50" charset="-128"/>
              </a:defRPr>
            </a:lvl9pPr>
          </a:lstStyle>
          <a:p>
            <a:pPr>
              <a:lnSpc>
                <a:spcPts val="1200"/>
              </a:lnSpc>
              <a:spcBef>
                <a:spcPts val="300"/>
              </a:spcBef>
            </a:pPr>
            <a:r>
              <a:rPr lang="ja-JP" altLang="en-US" sz="1000" u="none" dirty="0" smtClean="0">
                <a:latin typeface="Meiryo UI" panose="020B0604030504040204" pitchFamily="50" charset="-128"/>
                <a:ea typeface="Meiryo UI" panose="020B0604030504040204" pitchFamily="50" charset="-128"/>
                <a:cs typeface="Meiryo UI" panose="020B0604030504040204" pitchFamily="50" charset="-128"/>
              </a:rPr>
              <a:t>住民生活に密接な福祉、教育などの事務</a:t>
            </a:r>
            <a:endParaRPr lang="en-US" altLang="ja-JP" sz="1000" u="none"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83" name="正方形/長方形 182"/>
          <p:cNvSpPr/>
          <p:nvPr/>
        </p:nvSpPr>
        <p:spPr bwMode="auto">
          <a:xfrm>
            <a:off x="650050" y="7379725"/>
            <a:ext cx="2497955" cy="252000"/>
          </a:xfrm>
          <a:prstGeom prst="rect">
            <a:avLst/>
          </a:prstGeom>
          <a:noFill/>
          <a:ln w="6350" cap="flat" cmpd="sng" algn="ctr">
            <a:solidFill>
              <a:schemeClr val="tx1"/>
            </a:solidFill>
            <a:prstDash val="dash"/>
            <a:round/>
            <a:headEnd type="none" w="med" len="med"/>
            <a:tailEnd type="none" w="med" len="med"/>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800" b="0" i="0" u="sng" strike="noStrike" cap="none" normalizeH="0" baseline="0" smtClean="0">
              <a:ln>
                <a:noFill/>
              </a:ln>
              <a:solidFill>
                <a:schemeClr val="tx1"/>
              </a:solidFill>
              <a:effectLst/>
              <a:latin typeface="Arial" charset="0"/>
              <a:ea typeface="ＭＳ Ｐゴシック" pitchFamily="50" charset="-128"/>
            </a:endParaRPr>
          </a:p>
        </p:txBody>
      </p:sp>
      <p:sp>
        <p:nvSpPr>
          <p:cNvPr id="184" name="Rectangle 2"/>
          <p:cNvSpPr txBox="1">
            <a:spLocks noChangeArrowheads="1"/>
          </p:cNvSpPr>
          <p:nvPr/>
        </p:nvSpPr>
        <p:spPr bwMode="auto">
          <a:xfrm>
            <a:off x="680681" y="7323487"/>
            <a:ext cx="1406187" cy="153888"/>
          </a:xfrm>
          <a:prstGeom prst="rect">
            <a:avLst/>
          </a:prstGeom>
          <a:solidFill>
            <a:schemeClr val="bg1"/>
          </a:solidFill>
          <a:ln>
            <a:noFill/>
          </a:ln>
          <a:effectLst/>
          <a:ex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kumimoji="1" sz="4400">
                <a:solidFill>
                  <a:schemeClr val="tx1"/>
                </a:solidFill>
                <a:latin typeface="+mj-lt"/>
                <a:ea typeface="+mj-ea"/>
                <a:cs typeface="+mj-cs"/>
              </a:defRPr>
            </a:lvl1pPr>
            <a:lvl2pPr algn="l" rtl="0" fontAlgn="base">
              <a:spcBef>
                <a:spcPct val="0"/>
              </a:spcBef>
              <a:spcAft>
                <a:spcPct val="0"/>
              </a:spcAft>
              <a:defRPr kumimoji="1" sz="4400">
                <a:solidFill>
                  <a:schemeClr val="tx1"/>
                </a:solidFill>
                <a:latin typeface="Arial" charset="0"/>
                <a:ea typeface="ＭＳ Ｐゴシック" pitchFamily="50" charset="-128"/>
              </a:defRPr>
            </a:lvl2pPr>
            <a:lvl3pPr algn="l" rtl="0" fontAlgn="base">
              <a:spcBef>
                <a:spcPct val="0"/>
              </a:spcBef>
              <a:spcAft>
                <a:spcPct val="0"/>
              </a:spcAft>
              <a:defRPr kumimoji="1" sz="4400">
                <a:solidFill>
                  <a:schemeClr val="tx1"/>
                </a:solidFill>
                <a:latin typeface="Arial" charset="0"/>
                <a:ea typeface="ＭＳ Ｐゴシック" pitchFamily="50" charset="-128"/>
              </a:defRPr>
            </a:lvl3pPr>
            <a:lvl4pPr algn="l" rtl="0" fontAlgn="base">
              <a:spcBef>
                <a:spcPct val="0"/>
              </a:spcBef>
              <a:spcAft>
                <a:spcPct val="0"/>
              </a:spcAft>
              <a:defRPr kumimoji="1" sz="4400">
                <a:solidFill>
                  <a:schemeClr val="tx1"/>
                </a:solidFill>
                <a:latin typeface="Arial" charset="0"/>
                <a:ea typeface="ＭＳ Ｐゴシック" pitchFamily="50" charset="-128"/>
              </a:defRPr>
            </a:lvl4pPr>
            <a:lvl5pPr algn="l" rtl="0" fontAlgn="base">
              <a:spcBef>
                <a:spcPct val="0"/>
              </a:spcBef>
              <a:spcAft>
                <a:spcPct val="0"/>
              </a:spcAft>
              <a:defRPr kumimoji="1" sz="4400">
                <a:solidFill>
                  <a:schemeClr val="tx1"/>
                </a:solidFill>
                <a:latin typeface="Arial" charset="0"/>
                <a:ea typeface="ＭＳ Ｐゴシック" pitchFamily="50" charset="-128"/>
              </a:defRPr>
            </a:lvl5pPr>
            <a:lvl6pPr marL="457200" algn="l" rtl="0" fontAlgn="base">
              <a:spcBef>
                <a:spcPct val="0"/>
              </a:spcBef>
              <a:spcAft>
                <a:spcPct val="0"/>
              </a:spcAft>
              <a:defRPr kumimoji="1" sz="4400">
                <a:solidFill>
                  <a:schemeClr val="tx1"/>
                </a:solidFill>
                <a:latin typeface="Arial" charset="0"/>
                <a:ea typeface="ＭＳ Ｐゴシック" pitchFamily="50" charset="-128"/>
              </a:defRPr>
            </a:lvl6pPr>
            <a:lvl7pPr marL="914400" algn="l" rtl="0" fontAlgn="base">
              <a:spcBef>
                <a:spcPct val="0"/>
              </a:spcBef>
              <a:spcAft>
                <a:spcPct val="0"/>
              </a:spcAft>
              <a:defRPr kumimoji="1" sz="4400">
                <a:solidFill>
                  <a:schemeClr val="tx1"/>
                </a:solidFill>
                <a:latin typeface="Arial" charset="0"/>
                <a:ea typeface="ＭＳ Ｐゴシック" pitchFamily="50" charset="-128"/>
              </a:defRPr>
            </a:lvl7pPr>
            <a:lvl8pPr marL="1371600" algn="l" rtl="0" fontAlgn="base">
              <a:spcBef>
                <a:spcPct val="0"/>
              </a:spcBef>
              <a:spcAft>
                <a:spcPct val="0"/>
              </a:spcAft>
              <a:defRPr kumimoji="1" sz="4400">
                <a:solidFill>
                  <a:schemeClr val="tx1"/>
                </a:solidFill>
                <a:latin typeface="Arial" charset="0"/>
                <a:ea typeface="ＭＳ Ｐゴシック" pitchFamily="50" charset="-128"/>
              </a:defRPr>
            </a:lvl8pPr>
            <a:lvl9pPr marL="1828800" algn="l" rtl="0" fontAlgn="base">
              <a:spcBef>
                <a:spcPct val="0"/>
              </a:spcBef>
              <a:spcAft>
                <a:spcPct val="0"/>
              </a:spcAft>
              <a:defRPr kumimoji="1" sz="4400">
                <a:solidFill>
                  <a:schemeClr val="tx1"/>
                </a:solidFill>
                <a:latin typeface="Arial" charset="0"/>
                <a:ea typeface="ＭＳ Ｐゴシック" pitchFamily="50" charset="-128"/>
              </a:defRPr>
            </a:lvl9pPr>
          </a:lstStyle>
          <a:p>
            <a:pPr algn="ctr">
              <a:spcBef>
                <a:spcPts val="300"/>
              </a:spcBef>
            </a:pPr>
            <a:r>
              <a:rPr lang="en-US" altLang="ja-JP" sz="1000" b="1" u="none" dirty="0" smtClean="0">
                <a:latin typeface="+mj-ea"/>
                <a:cs typeface="Meiryo UI" panose="020B0604030504040204" pitchFamily="50" charset="-128"/>
              </a:rPr>
              <a:t>〈</a:t>
            </a:r>
            <a:r>
              <a:rPr lang="ja-JP" altLang="en-US" sz="1000" b="1" u="none" dirty="0" smtClean="0">
                <a:latin typeface="+mj-ea"/>
                <a:cs typeface="Meiryo UI" panose="020B0604030504040204" pitchFamily="50" charset="-128"/>
              </a:rPr>
              <a:t>身近な行政サービス</a:t>
            </a:r>
            <a:r>
              <a:rPr lang="en-US" altLang="ja-JP" sz="1000" b="1" u="none" dirty="0" smtClean="0">
                <a:latin typeface="+mj-ea"/>
                <a:cs typeface="Meiryo UI" panose="020B0604030504040204" pitchFamily="50" charset="-128"/>
              </a:rPr>
              <a:t>〉</a:t>
            </a:r>
            <a:endParaRPr lang="en-US" altLang="ja-JP" sz="1000" b="1" u="none" dirty="0">
              <a:latin typeface="+mj-ea"/>
              <a:cs typeface="Meiryo UI" panose="020B0604030504040204" pitchFamily="50" charset="-128"/>
            </a:endParaRPr>
          </a:p>
        </p:txBody>
      </p:sp>
      <p:sp>
        <p:nvSpPr>
          <p:cNvPr id="185" name="正方形/長方形 184"/>
          <p:cNvSpPr/>
          <p:nvPr/>
        </p:nvSpPr>
        <p:spPr bwMode="auto">
          <a:xfrm>
            <a:off x="609415" y="8986593"/>
            <a:ext cx="3757356" cy="396000"/>
          </a:xfrm>
          <a:prstGeom prst="rect">
            <a:avLst/>
          </a:prstGeom>
          <a:noFill/>
          <a:ln w="6350" cap="flat" cmpd="sng" algn="ctr">
            <a:solidFill>
              <a:schemeClr val="tx1"/>
            </a:solidFill>
            <a:prstDash val="dash"/>
            <a:round/>
            <a:headEnd type="none" w="med" len="med"/>
            <a:tailEnd type="none" w="med" len="med"/>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800" b="0" i="0" u="sng" strike="noStrike" cap="none" normalizeH="0" baseline="0" smtClean="0">
              <a:ln>
                <a:noFill/>
              </a:ln>
              <a:solidFill>
                <a:schemeClr val="tx1"/>
              </a:solidFill>
              <a:effectLst/>
              <a:latin typeface="Arial" charset="0"/>
              <a:ea typeface="ＭＳ Ｐゴシック" pitchFamily="50" charset="-128"/>
            </a:endParaRPr>
          </a:p>
        </p:txBody>
      </p:sp>
      <p:sp>
        <p:nvSpPr>
          <p:cNvPr id="186" name="Rectangle 2"/>
          <p:cNvSpPr txBox="1">
            <a:spLocks noChangeArrowheads="1"/>
          </p:cNvSpPr>
          <p:nvPr/>
        </p:nvSpPr>
        <p:spPr bwMode="auto">
          <a:xfrm>
            <a:off x="668553" y="8942638"/>
            <a:ext cx="1593238" cy="153888"/>
          </a:xfrm>
          <a:prstGeom prst="rect">
            <a:avLst/>
          </a:prstGeom>
          <a:solidFill>
            <a:schemeClr val="bg1"/>
          </a:solidFill>
          <a:ln>
            <a:noFill/>
          </a:ln>
          <a:effectLst/>
          <a:ex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kumimoji="1" sz="4400">
                <a:solidFill>
                  <a:schemeClr val="tx1"/>
                </a:solidFill>
                <a:latin typeface="+mj-lt"/>
                <a:ea typeface="+mj-ea"/>
                <a:cs typeface="+mj-cs"/>
              </a:defRPr>
            </a:lvl1pPr>
            <a:lvl2pPr algn="l" rtl="0" fontAlgn="base">
              <a:spcBef>
                <a:spcPct val="0"/>
              </a:spcBef>
              <a:spcAft>
                <a:spcPct val="0"/>
              </a:spcAft>
              <a:defRPr kumimoji="1" sz="4400">
                <a:solidFill>
                  <a:schemeClr val="tx1"/>
                </a:solidFill>
                <a:latin typeface="Arial" charset="0"/>
                <a:ea typeface="ＭＳ Ｐゴシック" pitchFamily="50" charset="-128"/>
              </a:defRPr>
            </a:lvl2pPr>
            <a:lvl3pPr algn="l" rtl="0" fontAlgn="base">
              <a:spcBef>
                <a:spcPct val="0"/>
              </a:spcBef>
              <a:spcAft>
                <a:spcPct val="0"/>
              </a:spcAft>
              <a:defRPr kumimoji="1" sz="4400">
                <a:solidFill>
                  <a:schemeClr val="tx1"/>
                </a:solidFill>
                <a:latin typeface="Arial" charset="0"/>
                <a:ea typeface="ＭＳ Ｐゴシック" pitchFamily="50" charset="-128"/>
              </a:defRPr>
            </a:lvl3pPr>
            <a:lvl4pPr algn="l" rtl="0" fontAlgn="base">
              <a:spcBef>
                <a:spcPct val="0"/>
              </a:spcBef>
              <a:spcAft>
                <a:spcPct val="0"/>
              </a:spcAft>
              <a:defRPr kumimoji="1" sz="4400">
                <a:solidFill>
                  <a:schemeClr val="tx1"/>
                </a:solidFill>
                <a:latin typeface="Arial" charset="0"/>
                <a:ea typeface="ＭＳ Ｐゴシック" pitchFamily="50" charset="-128"/>
              </a:defRPr>
            </a:lvl4pPr>
            <a:lvl5pPr algn="l" rtl="0" fontAlgn="base">
              <a:spcBef>
                <a:spcPct val="0"/>
              </a:spcBef>
              <a:spcAft>
                <a:spcPct val="0"/>
              </a:spcAft>
              <a:defRPr kumimoji="1" sz="4400">
                <a:solidFill>
                  <a:schemeClr val="tx1"/>
                </a:solidFill>
                <a:latin typeface="Arial" charset="0"/>
                <a:ea typeface="ＭＳ Ｐゴシック" pitchFamily="50" charset="-128"/>
              </a:defRPr>
            </a:lvl5pPr>
            <a:lvl6pPr marL="457200" algn="l" rtl="0" fontAlgn="base">
              <a:spcBef>
                <a:spcPct val="0"/>
              </a:spcBef>
              <a:spcAft>
                <a:spcPct val="0"/>
              </a:spcAft>
              <a:defRPr kumimoji="1" sz="4400">
                <a:solidFill>
                  <a:schemeClr val="tx1"/>
                </a:solidFill>
                <a:latin typeface="Arial" charset="0"/>
                <a:ea typeface="ＭＳ Ｐゴシック" pitchFamily="50" charset="-128"/>
              </a:defRPr>
            </a:lvl6pPr>
            <a:lvl7pPr marL="914400" algn="l" rtl="0" fontAlgn="base">
              <a:spcBef>
                <a:spcPct val="0"/>
              </a:spcBef>
              <a:spcAft>
                <a:spcPct val="0"/>
              </a:spcAft>
              <a:defRPr kumimoji="1" sz="4400">
                <a:solidFill>
                  <a:schemeClr val="tx1"/>
                </a:solidFill>
                <a:latin typeface="Arial" charset="0"/>
                <a:ea typeface="ＭＳ Ｐゴシック" pitchFamily="50" charset="-128"/>
              </a:defRPr>
            </a:lvl7pPr>
            <a:lvl8pPr marL="1371600" algn="l" rtl="0" fontAlgn="base">
              <a:spcBef>
                <a:spcPct val="0"/>
              </a:spcBef>
              <a:spcAft>
                <a:spcPct val="0"/>
              </a:spcAft>
              <a:defRPr kumimoji="1" sz="4400">
                <a:solidFill>
                  <a:schemeClr val="tx1"/>
                </a:solidFill>
                <a:latin typeface="Arial" charset="0"/>
                <a:ea typeface="ＭＳ Ｐゴシック" pitchFamily="50" charset="-128"/>
              </a:defRPr>
            </a:lvl8pPr>
            <a:lvl9pPr marL="1828800" algn="l" rtl="0" fontAlgn="base">
              <a:spcBef>
                <a:spcPct val="0"/>
              </a:spcBef>
              <a:spcAft>
                <a:spcPct val="0"/>
              </a:spcAft>
              <a:defRPr kumimoji="1" sz="4400">
                <a:solidFill>
                  <a:schemeClr val="tx1"/>
                </a:solidFill>
                <a:latin typeface="Arial" charset="0"/>
                <a:ea typeface="ＭＳ Ｐゴシック" pitchFamily="50" charset="-128"/>
              </a:defRPr>
            </a:lvl9pPr>
          </a:lstStyle>
          <a:p>
            <a:pPr algn="ctr">
              <a:spcBef>
                <a:spcPts val="0"/>
              </a:spcBef>
            </a:pPr>
            <a:r>
              <a:rPr lang="en-US" altLang="ja-JP" sz="1000" b="1" u="none" dirty="0" smtClean="0">
                <a:latin typeface="ＭＳ ゴシック" panose="020B0609070205080204" pitchFamily="49" charset="-128"/>
                <a:ea typeface="ＭＳ ゴシック" panose="020B0609070205080204" pitchFamily="49" charset="-128"/>
                <a:cs typeface="Meiryo UI" panose="020B0604030504040204" pitchFamily="50" charset="-128"/>
              </a:rPr>
              <a:t>〈</a:t>
            </a:r>
            <a:r>
              <a:rPr lang="ja-JP" altLang="en-US" sz="1000" b="1" u="none" dirty="0">
                <a:latin typeface="ＭＳ ゴシック" panose="020B0609070205080204" pitchFamily="49" charset="-128"/>
                <a:ea typeface="ＭＳ ゴシック" panose="020B0609070205080204" pitchFamily="49" charset="-128"/>
                <a:cs typeface="Meiryo UI" panose="020B0604030504040204" pitchFamily="50" charset="-128"/>
              </a:rPr>
              <a:t>広域的</a:t>
            </a:r>
            <a:r>
              <a:rPr lang="ja-JP" altLang="en-US" sz="1000" b="1" u="none" dirty="0" smtClean="0">
                <a:latin typeface="ＭＳ ゴシック" panose="020B0609070205080204" pitchFamily="49" charset="-128"/>
                <a:ea typeface="ＭＳ ゴシック" panose="020B0609070205080204" pitchFamily="49" charset="-128"/>
                <a:cs typeface="Meiryo UI" panose="020B0604030504040204" pitchFamily="50" charset="-128"/>
              </a:rPr>
              <a:t>な行政サービス</a:t>
            </a:r>
            <a:r>
              <a:rPr lang="en-US" altLang="ja-JP" sz="1000" b="1" u="none" dirty="0" smtClean="0">
                <a:latin typeface="ＭＳ ゴシック" panose="020B0609070205080204" pitchFamily="49" charset="-128"/>
                <a:ea typeface="ＭＳ ゴシック" panose="020B0609070205080204" pitchFamily="49" charset="-128"/>
                <a:cs typeface="Meiryo UI" panose="020B0604030504040204" pitchFamily="50" charset="-128"/>
              </a:rPr>
              <a:t>〉</a:t>
            </a:r>
            <a:endParaRPr lang="en-US" altLang="ja-JP" sz="1000" b="1" u="none" dirty="0">
              <a:latin typeface="ＭＳ ゴシック" panose="020B0609070205080204" pitchFamily="49" charset="-128"/>
              <a:ea typeface="ＭＳ ゴシック" panose="020B0609070205080204" pitchFamily="49" charset="-128"/>
              <a:cs typeface="Meiryo UI" panose="020B0604030504040204" pitchFamily="50" charset="-128"/>
            </a:endParaRPr>
          </a:p>
        </p:txBody>
      </p:sp>
      <p:sp>
        <p:nvSpPr>
          <p:cNvPr id="187" name="二等辺三角形 186"/>
          <p:cNvSpPr/>
          <p:nvPr/>
        </p:nvSpPr>
        <p:spPr bwMode="auto">
          <a:xfrm rot="10800000">
            <a:off x="1216336" y="7675670"/>
            <a:ext cx="1344535" cy="324000"/>
          </a:xfrm>
          <a:prstGeom prst="triangle">
            <a:avLst/>
          </a:prstGeom>
          <a:solidFill>
            <a:schemeClr val="accent1"/>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800" b="0" i="0" u="sng" strike="noStrike" cap="none" normalizeH="0" baseline="0" smtClean="0">
              <a:ln>
                <a:noFill/>
              </a:ln>
              <a:solidFill>
                <a:schemeClr val="tx1"/>
              </a:solidFill>
              <a:effectLst/>
              <a:latin typeface="Arial" charset="0"/>
              <a:ea typeface="ＭＳ Ｐゴシック" pitchFamily="50" charset="-128"/>
            </a:endParaRPr>
          </a:p>
        </p:txBody>
      </p:sp>
      <p:sp>
        <p:nvSpPr>
          <p:cNvPr id="189" name="Rectangle 2"/>
          <p:cNvSpPr txBox="1">
            <a:spLocks noChangeArrowheads="1"/>
          </p:cNvSpPr>
          <p:nvPr/>
        </p:nvSpPr>
        <p:spPr bwMode="auto">
          <a:xfrm>
            <a:off x="660801" y="7700877"/>
            <a:ext cx="2703453" cy="2821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l" rtl="0" fontAlgn="base">
              <a:spcBef>
                <a:spcPct val="0"/>
              </a:spcBef>
              <a:spcAft>
                <a:spcPct val="0"/>
              </a:spcAft>
              <a:defRPr kumimoji="1" sz="4400">
                <a:solidFill>
                  <a:schemeClr val="tx1"/>
                </a:solidFill>
                <a:latin typeface="+mj-lt"/>
                <a:ea typeface="+mj-ea"/>
                <a:cs typeface="+mj-cs"/>
              </a:defRPr>
            </a:lvl1pPr>
            <a:lvl2pPr algn="l" rtl="0" fontAlgn="base">
              <a:spcBef>
                <a:spcPct val="0"/>
              </a:spcBef>
              <a:spcAft>
                <a:spcPct val="0"/>
              </a:spcAft>
              <a:defRPr kumimoji="1" sz="4400">
                <a:solidFill>
                  <a:schemeClr val="tx1"/>
                </a:solidFill>
                <a:latin typeface="Arial" charset="0"/>
                <a:ea typeface="ＭＳ Ｐゴシック" pitchFamily="50" charset="-128"/>
              </a:defRPr>
            </a:lvl2pPr>
            <a:lvl3pPr algn="l" rtl="0" fontAlgn="base">
              <a:spcBef>
                <a:spcPct val="0"/>
              </a:spcBef>
              <a:spcAft>
                <a:spcPct val="0"/>
              </a:spcAft>
              <a:defRPr kumimoji="1" sz="4400">
                <a:solidFill>
                  <a:schemeClr val="tx1"/>
                </a:solidFill>
                <a:latin typeface="Arial" charset="0"/>
                <a:ea typeface="ＭＳ Ｐゴシック" pitchFamily="50" charset="-128"/>
              </a:defRPr>
            </a:lvl3pPr>
            <a:lvl4pPr algn="l" rtl="0" fontAlgn="base">
              <a:spcBef>
                <a:spcPct val="0"/>
              </a:spcBef>
              <a:spcAft>
                <a:spcPct val="0"/>
              </a:spcAft>
              <a:defRPr kumimoji="1" sz="4400">
                <a:solidFill>
                  <a:schemeClr val="tx1"/>
                </a:solidFill>
                <a:latin typeface="Arial" charset="0"/>
                <a:ea typeface="ＭＳ Ｐゴシック" pitchFamily="50" charset="-128"/>
              </a:defRPr>
            </a:lvl4pPr>
            <a:lvl5pPr algn="l" rtl="0" fontAlgn="base">
              <a:spcBef>
                <a:spcPct val="0"/>
              </a:spcBef>
              <a:spcAft>
                <a:spcPct val="0"/>
              </a:spcAft>
              <a:defRPr kumimoji="1" sz="4400">
                <a:solidFill>
                  <a:schemeClr val="tx1"/>
                </a:solidFill>
                <a:latin typeface="Arial" charset="0"/>
                <a:ea typeface="ＭＳ Ｐゴシック" pitchFamily="50" charset="-128"/>
              </a:defRPr>
            </a:lvl5pPr>
            <a:lvl6pPr marL="457200" algn="l" rtl="0" fontAlgn="base">
              <a:spcBef>
                <a:spcPct val="0"/>
              </a:spcBef>
              <a:spcAft>
                <a:spcPct val="0"/>
              </a:spcAft>
              <a:defRPr kumimoji="1" sz="4400">
                <a:solidFill>
                  <a:schemeClr val="tx1"/>
                </a:solidFill>
                <a:latin typeface="Arial" charset="0"/>
                <a:ea typeface="ＭＳ Ｐゴシック" pitchFamily="50" charset="-128"/>
              </a:defRPr>
            </a:lvl6pPr>
            <a:lvl7pPr marL="914400" algn="l" rtl="0" fontAlgn="base">
              <a:spcBef>
                <a:spcPct val="0"/>
              </a:spcBef>
              <a:spcAft>
                <a:spcPct val="0"/>
              </a:spcAft>
              <a:defRPr kumimoji="1" sz="4400">
                <a:solidFill>
                  <a:schemeClr val="tx1"/>
                </a:solidFill>
                <a:latin typeface="Arial" charset="0"/>
                <a:ea typeface="ＭＳ Ｐゴシック" pitchFamily="50" charset="-128"/>
              </a:defRPr>
            </a:lvl7pPr>
            <a:lvl8pPr marL="1371600" algn="l" rtl="0" fontAlgn="base">
              <a:spcBef>
                <a:spcPct val="0"/>
              </a:spcBef>
              <a:spcAft>
                <a:spcPct val="0"/>
              </a:spcAft>
              <a:defRPr kumimoji="1" sz="4400">
                <a:solidFill>
                  <a:schemeClr val="tx1"/>
                </a:solidFill>
                <a:latin typeface="Arial" charset="0"/>
                <a:ea typeface="ＭＳ Ｐゴシック" pitchFamily="50" charset="-128"/>
              </a:defRPr>
            </a:lvl8pPr>
            <a:lvl9pPr marL="1828800" algn="l" rtl="0" fontAlgn="base">
              <a:spcBef>
                <a:spcPct val="0"/>
              </a:spcBef>
              <a:spcAft>
                <a:spcPct val="0"/>
              </a:spcAft>
              <a:defRPr kumimoji="1" sz="4400">
                <a:solidFill>
                  <a:schemeClr val="tx1"/>
                </a:solidFill>
                <a:latin typeface="Arial" charset="0"/>
                <a:ea typeface="ＭＳ Ｐゴシック" pitchFamily="50" charset="-128"/>
              </a:defRPr>
            </a:lvl9pPr>
          </a:lstStyle>
          <a:p>
            <a:pPr>
              <a:lnSpc>
                <a:spcPts val="1100"/>
              </a:lnSpc>
              <a:spcBef>
                <a:spcPts val="300"/>
              </a:spcBef>
            </a:pPr>
            <a:r>
              <a:rPr lang="ja-JP" altLang="en-US" sz="1000" u="none" dirty="0" smtClean="0">
                <a:latin typeface="Meiryo UI" panose="020B0604030504040204" pitchFamily="50" charset="-128"/>
                <a:ea typeface="Meiryo UI" panose="020B0604030504040204" pitchFamily="50" charset="-128"/>
                <a:cs typeface="Meiryo UI" panose="020B0604030504040204" pitchFamily="50" charset="-128"/>
              </a:rPr>
              <a:t>住民生活に身近な行政は基礎自治体に移譲のうえ、　</a:t>
            </a:r>
            <a:endParaRPr lang="en-US" altLang="ja-JP" sz="1000" u="none"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spcBef>
                <a:spcPts val="0"/>
              </a:spcBef>
            </a:pPr>
            <a:r>
              <a:rPr lang="ja-JP" altLang="en-US" sz="1000" u="none" dirty="0" smtClean="0">
                <a:latin typeface="Meiryo UI" panose="020B0604030504040204" pitchFamily="50" charset="-128"/>
                <a:ea typeface="Meiryo UI" panose="020B0604030504040204" pitchFamily="50" charset="-128"/>
                <a:cs typeface="Meiryo UI" panose="020B0604030504040204" pitchFamily="50" charset="-128"/>
              </a:rPr>
              <a:t>広域自治体は以下に重点化</a:t>
            </a:r>
            <a:endParaRPr lang="en-US" altLang="ja-JP" sz="1000" u="none"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99" name="正方形/長方形 198"/>
          <p:cNvSpPr/>
          <p:nvPr/>
        </p:nvSpPr>
        <p:spPr bwMode="auto">
          <a:xfrm>
            <a:off x="5850385" y="8870437"/>
            <a:ext cx="216000" cy="396000"/>
          </a:xfrm>
          <a:prstGeom prst="rect">
            <a:avLst/>
          </a:prstGeom>
          <a:noFill/>
          <a:ln w="9525" cap="flat" cmpd="sng" algn="ctr">
            <a:solidFill>
              <a:schemeClr val="tx1"/>
            </a:solidFill>
            <a:prstDash val="dash"/>
            <a:round/>
            <a:headEnd type="none" w="med" len="med"/>
            <a:tailEnd type="none" w="med" len="med"/>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ts val="1100"/>
              </a:lnSpc>
              <a:spcBef>
                <a:spcPct val="0"/>
              </a:spcBef>
              <a:spcAft>
                <a:spcPct val="0"/>
              </a:spcAft>
              <a:buClrTx/>
              <a:buSzTx/>
              <a:buFontTx/>
              <a:buNone/>
              <a:tabLst/>
            </a:pPr>
            <a:endParaRPr kumimoji="0" lang="ja-JP" altLang="en-US" sz="1050" b="0" i="0" u="sng" strike="noStrike" cap="none" normalizeH="0" baseline="0" smtClean="0">
              <a:ln>
                <a:noFill/>
              </a:ln>
              <a:solidFill>
                <a:schemeClr val="tx1"/>
              </a:solidFill>
              <a:effectLst/>
              <a:latin typeface="Arial" charset="0"/>
              <a:ea typeface="ＭＳ Ｐゴシック" pitchFamily="50" charset="-128"/>
            </a:endParaRPr>
          </a:p>
        </p:txBody>
      </p:sp>
      <p:sp>
        <p:nvSpPr>
          <p:cNvPr id="206" name="Rectangle 2"/>
          <p:cNvSpPr txBox="1">
            <a:spLocks noChangeArrowheads="1"/>
          </p:cNvSpPr>
          <p:nvPr/>
        </p:nvSpPr>
        <p:spPr bwMode="auto">
          <a:xfrm>
            <a:off x="5734338" y="8994955"/>
            <a:ext cx="451676" cy="1410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kumimoji="1" sz="4400">
                <a:solidFill>
                  <a:schemeClr val="tx1"/>
                </a:solidFill>
                <a:latin typeface="+mj-lt"/>
                <a:ea typeface="+mj-ea"/>
                <a:cs typeface="+mj-cs"/>
              </a:defRPr>
            </a:lvl1pPr>
            <a:lvl2pPr algn="l" rtl="0" fontAlgn="base">
              <a:spcBef>
                <a:spcPct val="0"/>
              </a:spcBef>
              <a:spcAft>
                <a:spcPct val="0"/>
              </a:spcAft>
              <a:defRPr kumimoji="1" sz="4400">
                <a:solidFill>
                  <a:schemeClr val="tx1"/>
                </a:solidFill>
                <a:latin typeface="Arial" charset="0"/>
                <a:ea typeface="ＭＳ Ｐゴシック" pitchFamily="50" charset="-128"/>
              </a:defRPr>
            </a:lvl2pPr>
            <a:lvl3pPr algn="l" rtl="0" fontAlgn="base">
              <a:spcBef>
                <a:spcPct val="0"/>
              </a:spcBef>
              <a:spcAft>
                <a:spcPct val="0"/>
              </a:spcAft>
              <a:defRPr kumimoji="1" sz="4400">
                <a:solidFill>
                  <a:schemeClr val="tx1"/>
                </a:solidFill>
                <a:latin typeface="Arial" charset="0"/>
                <a:ea typeface="ＭＳ Ｐゴシック" pitchFamily="50" charset="-128"/>
              </a:defRPr>
            </a:lvl3pPr>
            <a:lvl4pPr algn="l" rtl="0" fontAlgn="base">
              <a:spcBef>
                <a:spcPct val="0"/>
              </a:spcBef>
              <a:spcAft>
                <a:spcPct val="0"/>
              </a:spcAft>
              <a:defRPr kumimoji="1" sz="4400">
                <a:solidFill>
                  <a:schemeClr val="tx1"/>
                </a:solidFill>
                <a:latin typeface="Arial" charset="0"/>
                <a:ea typeface="ＭＳ Ｐゴシック" pitchFamily="50" charset="-128"/>
              </a:defRPr>
            </a:lvl4pPr>
            <a:lvl5pPr algn="l" rtl="0" fontAlgn="base">
              <a:spcBef>
                <a:spcPct val="0"/>
              </a:spcBef>
              <a:spcAft>
                <a:spcPct val="0"/>
              </a:spcAft>
              <a:defRPr kumimoji="1" sz="4400">
                <a:solidFill>
                  <a:schemeClr val="tx1"/>
                </a:solidFill>
                <a:latin typeface="Arial" charset="0"/>
                <a:ea typeface="ＭＳ Ｐゴシック" pitchFamily="50" charset="-128"/>
              </a:defRPr>
            </a:lvl5pPr>
            <a:lvl6pPr marL="457200" algn="l" rtl="0" fontAlgn="base">
              <a:spcBef>
                <a:spcPct val="0"/>
              </a:spcBef>
              <a:spcAft>
                <a:spcPct val="0"/>
              </a:spcAft>
              <a:defRPr kumimoji="1" sz="4400">
                <a:solidFill>
                  <a:schemeClr val="tx1"/>
                </a:solidFill>
                <a:latin typeface="Arial" charset="0"/>
                <a:ea typeface="ＭＳ Ｐゴシック" pitchFamily="50" charset="-128"/>
              </a:defRPr>
            </a:lvl6pPr>
            <a:lvl7pPr marL="914400" algn="l" rtl="0" fontAlgn="base">
              <a:spcBef>
                <a:spcPct val="0"/>
              </a:spcBef>
              <a:spcAft>
                <a:spcPct val="0"/>
              </a:spcAft>
              <a:defRPr kumimoji="1" sz="4400">
                <a:solidFill>
                  <a:schemeClr val="tx1"/>
                </a:solidFill>
                <a:latin typeface="Arial" charset="0"/>
                <a:ea typeface="ＭＳ Ｐゴシック" pitchFamily="50" charset="-128"/>
              </a:defRPr>
            </a:lvl7pPr>
            <a:lvl8pPr marL="1371600" algn="l" rtl="0" fontAlgn="base">
              <a:spcBef>
                <a:spcPct val="0"/>
              </a:spcBef>
              <a:spcAft>
                <a:spcPct val="0"/>
              </a:spcAft>
              <a:defRPr kumimoji="1" sz="4400">
                <a:solidFill>
                  <a:schemeClr val="tx1"/>
                </a:solidFill>
                <a:latin typeface="Arial" charset="0"/>
                <a:ea typeface="ＭＳ Ｐゴシック" pitchFamily="50" charset="-128"/>
              </a:defRPr>
            </a:lvl8pPr>
            <a:lvl9pPr marL="1828800" algn="l" rtl="0" fontAlgn="base">
              <a:spcBef>
                <a:spcPct val="0"/>
              </a:spcBef>
              <a:spcAft>
                <a:spcPct val="0"/>
              </a:spcAft>
              <a:defRPr kumimoji="1" sz="4400">
                <a:solidFill>
                  <a:schemeClr val="tx1"/>
                </a:solidFill>
                <a:latin typeface="Arial" charset="0"/>
                <a:ea typeface="ＭＳ Ｐゴシック" pitchFamily="50" charset="-128"/>
              </a:defRPr>
            </a:lvl9pPr>
          </a:lstStyle>
          <a:p>
            <a:pPr algn="ctr" eaLnBrk="1" hangingPunct="1">
              <a:lnSpc>
                <a:spcPts val="1100"/>
              </a:lnSpc>
            </a:pPr>
            <a:r>
              <a:rPr lang="ja-JP" altLang="en-US" sz="1050" b="1" u="none" kern="0" dirty="0">
                <a:latin typeface="Meiryo UI" panose="020B0604030504040204" pitchFamily="50" charset="-128"/>
                <a:ea typeface="Meiryo UI" panose="020B0604030504040204" pitchFamily="50" charset="-128"/>
                <a:cs typeface="Meiryo UI" panose="020B0604030504040204" pitchFamily="50" charset="-128"/>
              </a:rPr>
              <a:t>国</a:t>
            </a:r>
            <a:endParaRPr lang="ja-JP" altLang="en-US" sz="1050" b="1" u="none" kern="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07" name="左矢印 206"/>
          <p:cNvSpPr/>
          <p:nvPr/>
        </p:nvSpPr>
        <p:spPr bwMode="auto">
          <a:xfrm>
            <a:off x="5526420" y="8890395"/>
            <a:ext cx="288000" cy="324000"/>
          </a:xfrm>
          <a:prstGeom prst="leftArrow">
            <a:avLst/>
          </a:prstGeom>
          <a:solidFill>
            <a:schemeClr val="accent1"/>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ts val="1100"/>
              </a:lnSpc>
              <a:spcBef>
                <a:spcPct val="0"/>
              </a:spcBef>
              <a:spcAft>
                <a:spcPct val="0"/>
              </a:spcAft>
              <a:buClrTx/>
              <a:buSzTx/>
              <a:buFontTx/>
              <a:buNone/>
              <a:tabLst/>
            </a:pPr>
            <a:endParaRPr kumimoji="0" lang="ja-JP" altLang="en-US" sz="1050" b="0" i="0" u="sng" strike="noStrike" cap="none" normalizeH="0" baseline="0" smtClean="0">
              <a:ln>
                <a:noFill/>
              </a:ln>
              <a:solidFill>
                <a:schemeClr val="tx1"/>
              </a:solidFill>
              <a:effectLst/>
              <a:latin typeface="Arial" charset="0"/>
              <a:ea typeface="ＭＳ Ｐゴシック" pitchFamily="50" charset="-128"/>
            </a:endParaRPr>
          </a:p>
        </p:txBody>
      </p:sp>
      <p:cxnSp>
        <p:nvCxnSpPr>
          <p:cNvPr id="211" name="直線コネクタ 210"/>
          <p:cNvCxnSpPr/>
          <p:nvPr/>
        </p:nvCxnSpPr>
        <p:spPr bwMode="auto">
          <a:xfrm>
            <a:off x="4751071" y="8832489"/>
            <a:ext cx="972000" cy="0"/>
          </a:xfrm>
          <a:prstGeom prst="line">
            <a:avLst/>
          </a:prstGeom>
          <a:solidFill>
            <a:schemeClr val="accent1"/>
          </a:solidFill>
          <a:ln w="6350"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2" name="Rectangle 2"/>
          <p:cNvSpPr txBox="1">
            <a:spLocks noChangeArrowheads="1"/>
          </p:cNvSpPr>
          <p:nvPr/>
        </p:nvSpPr>
        <p:spPr bwMode="auto">
          <a:xfrm>
            <a:off x="5116027" y="9025922"/>
            <a:ext cx="398563" cy="1410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l" rtl="0" fontAlgn="base">
              <a:spcBef>
                <a:spcPct val="0"/>
              </a:spcBef>
              <a:spcAft>
                <a:spcPct val="0"/>
              </a:spcAft>
              <a:defRPr kumimoji="1" sz="4400">
                <a:solidFill>
                  <a:schemeClr val="tx1"/>
                </a:solidFill>
                <a:latin typeface="+mj-lt"/>
                <a:ea typeface="+mj-ea"/>
                <a:cs typeface="+mj-cs"/>
              </a:defRPr>
            </a:lvl1pPr>
            <a:lvl2pPr algn="l" rtl="0" fontAlgn="base">
              <a:spcBef>
                <a:spcPct val="0"/>
              </a:spcBef>
              <a:spcAft>
                <a:spcPct val="0"/>
              </a:spcAft>
              <a:defRPr kumimoji="1" sz="4400">
                <a:solidFill>
                  <a:schemeClr val="tx1"/>
                </a:solidFill>
                <a:latin typeface="Arial" charset="0"/>
                <a:ea typeface="ＭＳ Ｐゴシック" pitchFamily="50" charset="-128"/>
              </a:defRPr>
            </a:lvl2pPr>
            <a:lvl3pPr algn="l" rtl="0" fontAlgn="base">
              <a:spcBef>
                <a:spcPct val="0"/>
              </a:spcBef>
              <a:spcAft>
                <a:spcPct val="0"/>
              </a:spcAft>
              <a:defRPr kumimoji="1" sz="4400">
                <a:solidFill>
                  <a:schemeClr val="tx1"/>
                </a:solidFill>
                <a:latin typeface="Arial" charset="0"/>
                <a:ea typeface="ＭＳ Ｐゴシック" pitchFamily="50" charset="-128"/>
              </a:defRPr>
            </a:lvl3pPr>
            <a:lvl4pPr algn="l" rtl="0" fontAlgn="base">
              <a:spcBef>
                <a:spcPct val="0"/>
              </a:spcBef>
              <a:spcAft>
                <a:spcPct val="0"/>
              </a:spcAft>
              <a:defRPr kumimoji="1" sz="4400">
                <a:solidFill>
                  <a:schemeClr val="tx1"/>
                </a:solidFill>
                <a:latin typeface="Arial" charset="0"/>
                <a:ea typeface="ＭＳ Ｐゴシック" pitchFamily="50" charset="-128"/>
              </a:defRPr>
            </a:lvl4pPr>
            <a:lvl5pPr algn="l" rtl="0" fontAlgn="base">
              <a:spcBef>
                <a:spcPct val="0"/>
              </a:spcBef>
              <a:spcAft>
                <a:spcPct val="0"/>
              </a:spcAft>
              <a:defRPr kumimoji="1" sz="4400">
                <a:solidFill>
                  <a:schemeClr val="tx1"/>
                </a:solidFill>
                <a:latin typeface="Arial" charset="0"/>
                <a:ea typeface="ＭＳ Ｐゴシック" pitchFamily="50" charset="-128"/>
              </a:defRPr>
            </a:lvl5pPr>
            <a:lvl6pPr marL="457200" algn="l" rtl="0" fontAlgn="base">
              <a:spcBef>
                <a:spcPct val="0"/>
              </a:spcBef>
              <a:spcAft>
                <a:spcPct val="0"/>
              </a:spcAft>
              <a:defRPr kumimoji="1" sz="4400">
                <a:solidFill>
                  <a:schemeClr val="tx1"/>
                </a:solidFill>
                <a:latin typeface="Arial" charset="0"/>
                <a:ea typeface="ＭＳ Ｐゴシック" pitchFamily="50" charset="-128"/>
              </a:defRPr>
            </a:lvl6pPr>
            <a:lvl7pPr marL="914400" algn="l" rtl="0" fontAlgn="base">
              <a:spcBef>
                <a:spcPct val="0"/>
              </a:spcBef>
              <a:spcAft>
                <a:spcPct val="0"/>
              </a:spcAft>
              <a:defRPr kumimoji="1" sz="4400">
                <a:solidFill>
                  <a:schemeClr val="tx1"/>
                </a:solidFill>
                <a:latin typeface="Arial" charset="0"/>
                <a:ea typeface="ＭＳ Ｐゴシック" pitchFamily="50" charset="-128"/>
              </a:defRPr>
            </a:lvl7pPr>
            <a:lvl8pPr marL="1371600" algn="l" rtl="0" fontAlgn="base">
              <a:spcBef>
                <a:spcPct val="0"/>
              </a:spcBef>
              <a:spcAft>
                <a:spcPct val="0"/>
              </a:spcAft>
              <a:defRPr kumimoji="1" sz="4400">
                <a:solidFill>
                  <a:schemeClr val="tx1"/>
                </a:solidFill>
                <a:latin typeface="Arial" charset="0"/>
                <a:ea typeface="ＭＳ Ｐゴシック" pitchFamily="50" charset="-128"/>
              </a:defRPr>
            </a:lvl8pPr>
            <a:lvl9pPr marL="1828800" algn="l" rtl="0" fontAlgn="base">
              <a:spcBef>
                <a:spcPct val="0"/>
              </a:spcBef>
              <a:spcAft>
                <a:spcPct val="0"/>
              </a:spcAft>
              <a:defRPr kumimoji="1" sz="4400">
                <a:solidFill>
                  <a:schemeClr val="tx1"/>
                </a:solidFill>
                <a:latin typeface="Arial" charset="0"/>
                <a:ea typeface="ＭＳ Ｐゴシック" pitchFamily="50" charset="-128"/>
              </a:defRPr>
            </a:lvl9pPr>
          </a:lstStyle>
          <a:p>
            <a:pPr>
              <a:lnSpc>
                <a:spcPts val="1100"/>
              </a:lnSpc>
              <a:spcBef>
                <a:spcPts val="300"/>
              </a:spcBef>
            </a:pPr>
            <a:r>
              <a:rPr lang="ja-JP" altLang="en-US" sz="1050" u="none" dirty="0" smtClean="0">
                <a:latin typeface="Meiryo UI" panose="020B0604030504040204" pitchFamily="50" charset="-128"/>
                <a:ea typeface="Meiryo UI" panose="020B0604030504040204" pitchFamily="50" charset="-128"/>
                <a:cs typeface="Meiryo UI" panose="020B0604030504040204" pitchFamily="50" charset="-128"/>
              </a:rPr>
              <a:t>移譲</a:t>
            </a:r>
            <a:endParaRPr lang="en-US" altLang="ja-JP" sz="1050" u="none"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13" name="大かっこ 212"/>
          <p:cNvSpPr/>
          <p:nvPr/>
        </p:nvSpPr>
        <p:spPr bwMode="auto">
          <a:xfrm>
            <a:off x="4800049" y="7318554"/>
            <a:ext cx="864000" cy="288000"/>
          </a:xfrm>
          <a:prstGeom prst="bracketPair">
            <a:avLst/>
          </a:prstGeom>
          <a:noFill/>
          <a:ln w="3175" cap="flat" cmpd="sng" algn="ctr">
            <a:solidFill>
              <a:schemeClr val="tx1"/>
            </a:solidFill>
            <a:prstDash val="solid"/>
            <a:round/>
            <a:headEnd type="none" w="med" len="med"/>
            <a:tailEnd type="none" w="med" len="med"/>
          </a:ln>
          <a:effectLst/>
          <a:extLst/>
        </p:spPr>
        <p:txBody>
          <a:bodyPr rtlCol="0" anchor="ctr"/>
          <a:lstStyle/>
          <a:p>
            <a:pPr algn="ctr">
              <a:lnSpc>
                <a:spcPts val="1100"/>
              </a:lnSpc>
            </a:pPr>
            <a:endParaRPr kumimoji="1" lang="ja-JP" altLang="en-US" sz="1050"/>
          </a:p>
        </p:txBody>
      </p:sp>
      <p:sp>
        <p:nvSpPr>
          <p:cNvPr id="214" name="Rectangle 2"/>
          <p:cNvSpPr txBox="1">
            <a:spLocks noChangeArrowheads="1"/>
          </p:cNvSpPr>
          <p:nvPr/>
        </p:nvSpPr>
        <p:spPr bwMode="auto">
          <a:xfrm>
            <a:off x="4795413" y="8361082"/>
            <a:ext cx="898726" cy="3590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kumimoji="1" sz="4400">
                <a:solidFill>
                  <a:schemeClr val="tx1"/>
                </a:solidFill>
                <a:latin typeface="+mj-lt"/>
                <a:ea typeface="+mj-ea"/>
                <a:cs typeface="+mj-cs"/>
              </a:defRPr>
            </a:lvl1pPr>
            <a:lvl2pPr algn="l" rtl="0" fontAlgn="base">
              <a:spcBef>
                <a:spcPct val="0"/>
              </a:spcBef>
              <a:spcAft>
                <a:spcPct val="0"/>
              </a:spcAft>
              <a:defRPr kumimoji="1" sz="4400">
                <a:solidFill>
                  <a:schemeClr val="tx1"/>
                </a:solidFill>
                <a:latin typeface="Arial" charset="0"/>
                <a:ea typeface="ＭＳ Ｐゴシック" pitchFamily="50" charset="-128"/>
              </a:defRPr>
            </a:lvl2pPr>
            <a:lvl3pPr algn="l" rtl="0" fontAlgn="base">
              <a:spcBef>
                <a:spcPct val="0"/>
              </a:spcBef>
              <a:spcAft>
                <a:spcPct val="0"/>
              </a:spcAft>
              <a:defRPr kumimoji="1" sz="4400">
                <a:solidFill>
                  <a:schemeClr val="tx1"/>
                </a:solidFill>
                <a:latin typeface="Arial" charset="0"/>
                <a:ea typeface="ＭＳ Ｐゴシック" pitchFamily="50" charset="-128"/>
              </a:defRPr>
            </a:lvl3pPr>
            <a:lvl4pPr algn="l" rtl="0" fontAlgn="base">
              <a:spcBef>
                <a:spcPct val="0"/>
              </a:spcBef>
              <a:spcAft>
                <a:spcPct val="0"/>
              </a:spcAft>
              <a:defRPr kumimoji="1" sz="4400">
                <a:solidFill>
                  <a:schemeClr val="tx1"/>
                </a:solidFill>
                <a:latin typeface="Arial" charset="0"/>
                <a:ea typeface="ＭＳ Ｐゴシック" pitchFamily="50" charset="-128"/>
              </a:defRPr>
            </a:lvl4pPr>
            <a:lvl5pPr algn="l" rtl="0" fontAlgn="base">
              <a:spcBef>
                <a:spcPct val="0"/>
              </a:spcBef>
              <a:spcAft>
                <a:spcPct val="0"/>
              </a:spcAft>
              <a:defRPr kumimoji="1" sz="4400">
                <a:solidFill>
                  <a:schemeClr val="tx1"/>
                </a:solidFill>
                <a:latin typeface="Arial" charset="0"/>
                <a:ea typeface="ＭＳ Ｐゴシック" pitchFamily="50" charset="-128"/>
              </a:defRPr>
            </a:lvl5pPr>
            <a:lvl6pPr marL="457200" algn="l" rtl="0" fontAlgn="base">
              <a:spcBef>
                <a:spcPct val="0"/>
              </a:spcBef>
              <a:spcAft>
                <a:spcPct val="0"/>
              </a:spcAft>
              <a:defRPr kumimoji="1" sz="4400">
                <a:solidFill>
                  <a:schemeClr val="tx1"/>
                </a:solidFill>
                <a:latin typeface="Arial" charset="0"/>
                <a:ea typeface="ＭＳ Ｐゴシック" pitchFamily="50" charset="-128"/>
              </a:defRPr>
            </a:lvl6pPr>
            <a:lvl7pPr marL="914400" algn="l" rtl="0" fontAlgn="base">
              <a:spcBef>
                <a:spcPct val="0"/>
              </a:spcBef>
              <a:spcAft>
                <a:spcPct val="0"/>
              </a:spcAft>
              <a:defRPr kumimoji="1" sz="4400">
                <a:solidFill>
                  <a:schemeClr val="tx1"/>
                </a:solidFill>
                <a:latin typeface="Arial" charset="0"/>
                <a:ea typeface="ＭＳ Ｐゴシック" pitchFamily="50" charset="-128"/>
              </a:defRPr>
            </a:lvl7pPr>
            <a:lvl8pPr marL="1371600" algn="l" rtl="0" fontAlgn="base">
              <a:spcBef>
                <a:spcPct val="0"/>
              </a:spcBef>
              <a:spcAft>
                <a:spcPct val="0"/>
              </a:spcAft>
              <a:defRPr kumimoji="1" sz="4400">
                <a:solidFill>
                  <a:schemeClr val="tx1"/>
                </a:solidFill>
                <a:latin typeface="Arial" charset="0"/>
                <a:ea typeface="ＭＳ Ｐゴシック" pitchFamily="50" charset="-128"/>
              </a:defRPr>
            </a:lvl8pPr>
            <a:lvl9pPr marL="1828800" algn="l" rtl="0" fontAlgn="base">
              <a:spcBef>
                <a:spcPct val="0"/>
              </a:spcBef>
              <a:spcAft>
                <a:spcPct val="0"/>
              </a:spcAft>
              <a:defRPr kumimoji="1" sz="4400">
                <a:solidFill>
                  <a:schemeClr val="tx1"/>
                </a:solidFill>
                <a:latin typeface="Arial" charset="0"/>
                <a:ea typeface="ＭＳ Ｐゴシック" pitchFamily="50" charset="-128"/>
              </a:defRPr>
            </a:lvl9pPr>
          </a:lstStyle>
          <a:p>
            <a:pPr algn="ctr" eaLnBrk="1" hangingPunct="1">
              <a:lnSpc>
                <a:spcPts val="1100"/>
              </a:lnSpc>
            </a:pPr>
            <a:r>
              <a:rPr lang="ja-JP" altLang="en-US" sz="1050" b="1" u="none" kern="0" dirty="0">
                <a:latin typeface="Meiryo UI" panose="020B0604030504040204" pitchFamily="50" charset="-128"/>
                <a:ea typeface="Meiryo UI" panose="020B0604030504040204" pitchFamily="50" charset="-128"/>
                <a:cs typeface="Meiryo UI" panose="020B0604030504040204" pitchFamily="50" charset="-128"/>
              </a:rPr>
              <a:t>広域</a:t>
            </a:r>
            <a:r>
              <a:rPr lang="ja-JP" altLang="en-US" sz="1050" b="1" u="none" kern="0" dirty="0" smtClean="0">
                <a:latin typeface="Meiryo UI" panose="020B0604030504040204" pitchFamily="50" charset="-128"/>
                <a:ea typeface="Meiryo UI" panose="020B0604030504040204" pitchFamily="50" charset="-128"/>
                <a:cs typeface="Meiryo UI" panose="020B0604030504040204" pitchFamily="50" charset="-128"/>
              </a:rPr>
              <a:t>機能</a:t>
            </a:r>
            <a:endParaRPr lang="en-US" altLang="ja-JP" sz="1050" b="1" u="none" kern="0" dirty="0" smtClean="0">
              <a:latin typeface="Meiryo UI" panose="020B0604030504040204" pitchFamily="50" charset="-128"/>
              <a:ea typeface="Meiryo UI" panose="020B0604030504040204" pitchFamily="50" charset="-128"/>
              <a:cs typeface="Meiryo UI" panose="020B0604030504040204" pitchFamily="50" charset="-128"/>
            </a:endParaRPr>
          </a:p>
          <a:p>
            <a:pPr algn="ctr" eaLnBrk="1" hangingPunct="1">
              <a:lnSpc>
                <a:spcPts val="1100"/>
              </a:lnSpc>
              <a:spcBef>
                <a:spcPts val="600"/>
              </a:spcBef>
            </a:pPr>
            <a:r>
              <a:rPr lang="ja-JP" altLang="en-US" sz="1050" u="none" kern="0" dirty="0" smtClean="0">
                <a:latin typeface="Meiryo UI" panose="020B0604030504040204" pitchFamily="50" charset="-128"/>
                <a:ea typeface="Meiryo UI" panose="020B0604030504040204" pitchFamily="50" charset="-128"/>
                <a:cs typeface="Meiryo UI" panose="020B0604030504040204" pitchFamily="50" charset="-128"/>
              </a:rPr>
              <a:t>大阪 → 関西</a:t>
            </a:r>
          </a:p>
        </p:txBody>
      </p:sp>
      <p:sp>
        <p:nvSpPr>
          <p:cNvPr id="215" name="大かっこ 214"/>
          <p:cNvSpPr/>
          <p:nvPr/>
        </p:nvSpPr>
        <p:spPr bwMode="auto">
          <a:xfrm>
            <a:off x="4830908" y="8560989"/>
            <a:ext cx="830615" cy="141592"/>
          </a:xfrm>
          <a:prstGeom prst="bracketPair">
            <a:avLst/>
          </a:prstGeom>
          <a:noFill/>
          <a:ln w="3175" cap="flat" cmpd="sng" algn="ctr">
            <a:solidFill>
              <a:schemeClr val="tx1"/>
            </a:solidFill>
            <a:prstDash val="solid"/>
            <a:round/>
            <a:headEnd type="none" w="med" len="med"/>
            <a:tailEnd type="none" w="med" len="med"/>
          </a:ln>
          <a:effectLst/>
          <a:extLst/>
        </p:spPr>
        <p:txBody>
          <a:bodyPr rtlCol="0" anchor="ctr"/>
          <a:lstStyle/>
          <a:p>
            <a:pPr algn="ctr">
              <a:lnSpc>
                <a:spcPts val="1100"/>
              </a:lnSpc>
            </a:pPr>
            <a:endParaRPr kumimoji="1" lang="ja-JP" altLang="en-US" sz="1050"/>
          </a:p>
        </p:txBody>
      </p:sp>
      <p:sp>
        <p:nvSpPr>
          <p:cNvPr id="216" name="Rectangle 2"/>
          <p:cNvSpPr txBox="1">
            <a:spLocks noChangeArrowheads="1"/>
          </p:cNvSpPr>
          <p:nvPr/>
        </p:nvSpPr>
        <p:spPr bwMode="auto">
          <a:xfrm>
            <a:off x="514172" y="6502931"/>
            <a:ext cx="4070158" cy="1799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l" rtl="0" fontAlgn="base">
              <a:spcBef>
                <a:spcPct val="0"/>
              </a:spcBef>
              <a:spcAft>
                <a:spcPct val="0"/>
              </a:spcAft>
              <a:defRPr kumimoji="1" sz="4400">
                <a:solidFill>
                  <a:schemeClr val="tx1"/>
                </a:solidFill>
                <a:latin typeface="+mj-lt"/>
                <a:ea typeface="+mj-ea"/>
                <a:cs typeface="+mj-cs"/>
              </a:defRPr>
            </a:lvl1pPr>
            <a:lvl2pPr algn="l" rtl="0" fontAlgn="base">
              <a:spcBef>
                <a:spcPct val="0"/>
              </a:spcBef>
              <a:spcAft>
                <a:spcPct val="0"/>
              </a:spcAft>
              <a:defRPr kumimoji="1" sz="4400">
                <a:solidFill>
                  <a:schemeClr val="tx1"/>
                </a:solidFill>
                <a:latin typeface="Arial" charset="0"/>
                <a:ea typeface="ＭＳ Ｐゴシック" pitchFamily="50" charset="-128"/>
              </a:defRPr>
            </a:lvl2pPr>
            <a:lvl3pPr algn="l" rtl="0" fontAlgn="base">
              <a:spcBef>
                <a:spcPct val="0"/>
              </a:spcBef>
              <a:spcAft>
                <a:spcPct val="0"/>
              </a:spcAft>
              <a:defRPr kumimoji="1" sz="4400">
                <a:solidFill>
                  <a:schemeClr val="tx1"/>
                </a:solidFill>
                <a:latin typeface="Arial" charset="0"/>
                <a:ea typeface="ＭＳ Ｐゴシック" pitchFamily="50" charset="-128"/>
              </a:defRPr>
            </a:lvl3pPr>
            <a:lvl4pPr algn="l" rtl="0" fontAlgn="base">
              <a:spcBef>
                <a:spcPct val="0"/>
              </a:spcBef>
              <a:spcAft>
                <a:spcPct val="0"/>
              </a:spcAft>
              <a:defRPr kumimoji="1" sz="4400">
                <a:solidFill>
                  <a:schemeClr val="tx1"/>
                </a:solidFill>
                <a:latin typeface="Arial" charset="0"/>
                <a:ea typeface="ＭＳ Ｐゴシック" pitchFamily="50" charset="-128"/>
              </a:defRPr>
            </a:lvl4pPr>
            <a:lvl5pPr algn="l" rtl="0" fontAlgn="base">
              <a:spcBef>
                <a:spcPct val="0"/>
              </a:spcBef>
              <a:spcAft>
                <a:spcPct val="0"/>
              </a:spcAft>
              <a:defRPr kumimoji="1" sz="4400">
                <a:solidFill>
                  <a:schemeClr val="tx1"/>
                </a:solidFill>
                <a:latin typeface="Arial" charset="0"/>
                <a:ea typeface="ＭＳ Ｐゴシック" pitchFamily="50" charset="-128"/>
              </a:defRPr>
            </a:lvl5pPr>
            <a:lvl6pPr marL="457200" algn="l" rtl="0" fontAlgn="base">
              <a:spcBef>
                <a:spcPct val="0"/>
              </a:spcBef>
              <a:spcAft>
                <a:spcPct val="0"/>
              </a:spcAft>
              <a:defRPr kumimoji="1" sz="4400">
                <a:solidFill>
                  <a:schemeClr val="tx1"/>
                </a:solidFill>
                <a:latin typeface="Arial" charset="0"/>
                <a:ea typeface="ＭＳ Ｐゴシック" pitchFamily="50" charset="-128"/>
              </a:defRPr>
            </a:lvl6pPr>
            <a:lvl7pPr marL="914400" algn="l" rtl="0" fontAlgn="base">
              <a:spcBef>
                <a:spcPct val="0"/>
              </a:spcBef>
              <a:spcAft>
                <a:spcPct val="0"/>
              </a:spcAft>
              <a:defRPr kumimoji="1" sz="4400">
                <a:solidFill>
                  <a:schemeClr val="tx1"/>
                </a:solidFill>
                <a:latin typeface="Arial" charset="0"/>
                <a:ea typeface="ＭＳ Ｐゴシック" pitchFamily="50" charset="-128"/>
              </a:defRPr>
            </a:lvl7pPr>
            <a:lvl8pPr marL="1371600" algn="l" rtl="0" fontAlgn="base">
              <a:spcBef>
                <a:spcPct val="0"/>
              </a:spcBef>
              <a:spcAft>
                <a:spcPct val="0"/>
              </a:spcAft>
              <a:defRPr kumimoji="1" sz="4400">
                <a:solidFill>
                  <a:schemeClr val="tx1"/>
                </a:solidFill>
                <a:latin typeface="Arial" charset="0"/>
                <a:ea typeface="ＭＳ Ｐゴシック" pitchFamily="50" charset="-128"/>
              </a:defRPr>
            </a:lvl8pPr>
            <a:lvl9pPr marL="1828800" algn="l" rtl="0" fontAlgn="base">
              <a:spcBef>
                <a:spcPct val="0"/>
              </a:spcBef>
              <a:spcAft>
                <a:spcPct val="0"/>
              </a:spcAft>
              <a:defRPr kumimoji="1" sz="4400">
                <a:solidFill>
                  <a:schemeClr val="tx1"/>
                </a:solidFill>
                <a:latin typeface="Arial" charset="0"/>
                <a:ea typeface="ＭＳ Ｐゴシック" pitchFamily="50" charset="-128"/>
              </a:defRPr>
            </a:lvl9pPr>
          </a:lstStyle>
          <a:p>
            <a:pPr>
              <a:lnSpc>
                <a:spcPts val="1600"/>
              </a:lnSpc>
              <a:spcBef>
                <a:spcPts val="0"/>
              </a:spcBef>
            </a:pPr>
            <a:r>
              <a:rPr lang="en-US" altLang="ja-JP" sz="1050" b="1" u="none" dirty="0" smtClean="0">
                <a:latin typeface="ＭＳ ゴシック" panose="020B0609070205080204" pitchFamily="49" charset="-128"/>
                <a:ea typeface="ＭＳ ゴシック" panose="020B0609070205080204" pitchFamily="49" charset="-128"/>
                <a:cs typeface="Meiryo UI" panose="020B0604030504040204" pitchFamily="50" charset="-128"/>
              </a:rPr>
              <a:t>[</a:t>
            </a:r>
            <a:r>
              <a:rPr lang="ja-JP" altLang="en-US" sz="1050" b="1" u="none" dirty="0">
                <a:latin typeface="ＭＳ ゴシック" panose="020B0609070205080204" pitchFamily="49" charset="-128"/>
                <a:ea typeface="ＭＳ ゴシック" panose="020B0609070205080204" pitchFamily="49" charset="-128"/>
                <a:cs typeface="Meiryo UI" panose="020B0604030504040204" pitchFamily="50" charset="-128"/>
              </a:rPr>
              <a:t>基礎自治機能</a:t>
            </a:r>
            <a:r>
              <a:rPr lang="ja-JP" altLang="en-US" sz="1050" b="1" u="none" dirty="0" smtClean="0">
                <a:latin typeface="ＭＳ ゴシック" panose="020B0609070205080204" pitchFamily="49" charset="-128"/>
                <a:ea typeface="ＭＳ ゴシック" panose="020B0609070205080204" pitchFamily="49" charset="-128"/>
                <a:cs typeface="Meiryo UI" panose="020B0604030504040204" pitchFamily="50" charset="-128"/>
              </a:rPr>
              <a:t>の充実］ 基礎自治体への分権</a:t>
            </a:r>
            <a:endParaRPr lang="en-US" altLang="ja-JP" sz="800" u="none"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17" name="Rectangle 2"/>
          <p:cNvSpPr txBox="1">
            <a:spLocks noChangeArrowheads="1"/>
          </p:cNvSpPr>
          <p:nvPr/>
        </p:nvSpPr>
        <p:spPr bwMode="auto">
          <a:xfrm>
            <a:off x="503145" y="8185630"/>
            <a:ext cx="4049161"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l" rtl="0" fontAlgn="base">
              <a:spcBef>
                <a:spcPct val="0"/>
              </a:spcBef>
              <a:spcAft>
                <a:spcPct val="0"/>
              </a:spcAft>
              <a:defRPr kumimoji="1" sz="4400">
                <a:solidFill>
                  <a:schemeClr val="tx1"/>
                </a:solidFill>
                <a:latin typeface="+mj-lt"/>
                <a:ea typeface="+mj-ea"/>
                <a:cs typeface="+mj-cs"/>
              </a:defRPr>
            </a:lvl1pPr>
            <a:lvl2pPr algn="l" rtl="0" fontAlgn="base">
              <a:spcBef>
                <a:spcPct val="0"/>
              </a:spcBef>
              <a:spcAft>
                <a:spcPct val="0"/>
              </a:spcAft>
              <a:defRPr kumimoji="1" sz="4400">
                <a:solidFill>
                  <a:schemeClr val="tx1"/>
                </a:solidFill>
                <a:latin typeface="Arial" charset="0"/>
                <a:ea typeface="ＭＳ Ｐゴシック" pitchFamily="50" charset="-128"/>
              </a:defRPr>
            </a:lvl2pPr>
            <a:lvl3pPr algn="l" rtl="0" fontAlgn="base">
              <a:spcBef>
                <a:spcPct val="0"/>
              </a:spcBef>
              <a:spcAft>
                <a:spcPct val="0"/>
              </a:spcAft>
              <a:defRPr kumimoji="1" sz="4400">
                <a:solidFill>
                  <a:schemeClr val="tx1"/>
                </a:solidFill>
                <a:latin typeface="Arial" charset="0"/>
                <a:ea typeface="ＭＳ Ｐゴシック" pitchFamily="50" charset="-128"/>
              </a:defRPr>
            </a:lvl3pPr>
            <a:lvl4pPr algn="l" rtl="0" fontAlgn="base">
              <a:spcBef>
                <a:spcPct val="0"/>
              </a:spcBef>
              <a:spcAft>
                <a:spcPct val="0"/>
              </a:spcAft>
              <a:defRPr kumimoji="1" sz="4400">
                <a:solidFill>
                  <a:schemeClr val="tx1"/>
                </a:solidFill>
                <a:latin typeface="Arial" charset="0"/>
                <a:ea typeface="ＭＳ Ｐゴシック" pitchFamily="50" charset="-128"/>
              </a:defRPr>
            </a:lvl4pPr>
            <a:lvl5pPr algn="l" rtl="0" fontAlgn="base">
              <a:spcBef>
                <a:spcPct val="0"/>
              </a:spcBef>
              <a:spcAft>
                <a:spcPct val="0"/>
              </a:spcAft>
              <a:defRPr kumimoji="1" sz="4400">
                <a:solidFill>
                  <a:schemeClr val="tx1"/>
                </a:solidFill>
                <a:latin typeface="Arial" charset="0"/>
                <a:ea typeface="ＭＳ Ｐゴシック" pitchFamily="50" charset="-128"/>
              </a:defRPr>
            </a:lvl5pPr>
            <a:lvl6pPr marL="457200" algn="l" rtl="0" fontAlgn="base">
              <a:spcBef>
                <a:spcPct val="0"/>
              </a:spcBef>
              <a:spcAft>
                <a:spcPct val="0"/>
              </a:spcAft>
              <a:defRPr kumimoji="1" sz="4400">
                <a:solidFill>
                  <a:schemeClr val="tx1"/>
                </a:solidFill>
                <a:latin typeface="Arial" charset="0"/>
                <a:ea typeface="ＭＳ Ｐゴシック" pitchFamily="50" charset="-128"/>
              </a:defRPr>
            </a:lvl6pPr>
            <a:lvl7pPr marL="914400" algn="l" rtl="0" fontAlgn="base">
              <a:spcBef>
                <a:spcPct val="0"/>
              </a:spcBef>
              <a:spcAft>
                <a:spcPct val="0"/>
              </a:spcAft>
              <a:defRPr kumimoji="1" sz="4400">
                <a:solidFill>
                  <a:schemeClr val="tx1"/>
                </a:solidFill>
                <a:latin typeface="Arial" charset="0"/>
                <a:ea typeface="ＭＳ Ｐゴシック" pitchFamily="50" charset="-128"/>
              </a:defRPr>
            </a:lvl7pPr>
            <a:lvl8pPr marL="1371600" algn="l" rtl="0" fontAlgn="base">
              <a:spcBef>
                <a:spcPct val="0"/>
              </a:spcBef>
              <a:spcAft>
                <a:spcPct val="0"/>
              </a:spcAft>
              <a:defRPr kumimoji="1" sz="4400">
                <a:solidFill>
                  <a:schemeClr val="tx1"/>
                </a:solidFill>
                <a:latin typeface="Arial" charset="0"/>
                <a:ea typeface="ＭＳ Ｐゴシック" pitchFamily="50" charset="-128"/>
              </a:defRPr>
            </a:lvl8pPr>
            <a:lvl9pPr marL="1828800" algn="l" rtl="0" fontAlgn="base">
              <a:spcBef>
                <a:spcPct val="0"/>
              </a:spcBef>
              <a:spcAft>
                <a:spcPct val="0"/>
              </a:spcAft>
              <a:defRPr kumimoji="1" sz="4400">
                <a:solidFill>
                  <a:schemeClr val="tx1"/>
                </a:solidFill>
                <a:latin typeface="Arial" charset="0"/>
                <a:ea typeface="ＭＳ Ｐゴシック" pitchFamily="50" charset="-128"/>
              </a:defRPr>
            </a:lvl9pPr>
          </a:lstStyle>
          <a:p>
            <a:pPr>
              <a:lnSpc>
                <a:spcPts val="1200"/>
              </a:lnSpc>
              <a:spcBef>
                <a:spcPts val="0"/>
              </a:spcBef>
            </a:pPr>
            <a:r>
              <a:rPr lang="en-US" altLang="ja-JP" sz="1050" b="1" u="none" dirty="0" smtClean="0">
                <a:latin typeface="ＭＳ ゴシック" panose="020B0609070205080204" pitchFamily="49" charset="-128"/>
                <a:ea typeface="ＭＳ ゴシック" panose="020B0609070205080204" pitchFamily="49" charset="-128"/>
                <a:cs typeface="Meiryo UI" panose="020B0604030504040204" pitchFamily="50" charset="-128"/>
              </a:rPr>
              <a:t>[</a:t>
            </a:r>
            <a:r>
              <a:rPr lang="ja-JP" altLang="en-US" sz="1050" b="1" u="none" dirty="0">
                <a:latin typeface="ＭＳ ゴシック" panose="020B0609070205080204" pitchFamily="49" charset="-128"/>
                <a:ea typeface="ＭＳ ゴシック" panose="020B0609070205080204" pitchFamily="49" charset="-128"/>
                <a:cs typeface="Meiryo UI" panose="020B0604030504040204" pitchFamily="50" charset="-128"/>
              </a:rPr>
              <a:t>広域機能</a:t>
            </a:r>
            <a:r>
              <a:rPr lang="ja-JP" altLang="en-US" sz="1050" b="1" u="none" dirty="0" smtClean="0">
                <a:latin typeface="ＭＳ ゴシック" panose="020B0609070205080204" pitchFamily="49" charset="-128"/>
                <a:ea typeface="ＭＳ ゴシック" panose="020B0609070205080204" pitchFamily="49" charset="-128"/>
                <a:cs typeface="Meiryo UI" panose="020B0604030504040204" pitchFamily="50" charset="-128"/>
              </a:rPr>
              <a:t>の</a:t>
            </a:r>
            <a:r>
              <a:rPr lang="ja-JP" altLang="en-US" sz="1050" b="1" u="none" dirty="0">
                <a:latin typeface="ＭＳ ゴシック" panose="020B0609070205080204" pitchFamily="49" charset="-128"/>
                <a:ea typeface="ＭＳ ゴシック" panose="020B0609070205080204" pitchFamily="49" charset="-128"/>
                <a:cs typeface="Meiryo UI" panose="020B0604030504040204" pitchFamily="50" charset="-128"/>
              </a:rPr>
              <a:t>充実</a:t>
            </a:r>
            <a:r>
              <a:rPr lang="en-US" altLang="ja-JP" sz="1050" b="1" u="none" dirty="0" smtClean="0">
                <a:latin typeface="ＭＳ ゴシック" panose="020B0609070205080204" pitchFamily="49" charset="-128"/>
                <a:ea typeface="ＭＳ ゴシック" panose="020B0609070205080204" pitchFamily="49" charset="-128"/>
                <a:cs typeface="Meiryo UI" panose="020B0604030504040204" pitchFamily="50" charset="-128"/>
              </a:rPr>
              <a:t>]</a:t>
            </a:r>
            <a:r>
              <a:rPr lang="ja-JP" altLang="en-US" sz="1050" b="1" u="none" dirty="0" smtClean="0">
                <a:latin typeface="ＭＳ ゴシック" panose="020B0609070205080204" pitchFamily="49" charset="-128"/>
                <a:ea typeface="ＭＳ ゴシック" panose="020B0609070205080204" pitchFamily="49" charset="-128"/>
                <a:cs typeface="Meiryo UI" panose="020B0604030504040204" pitchFamily="50" charset="-128"/>
              </a:rPr>
              <a:t>　大阪⇒関西への集権</a:t>
            </a:r>
            <a:endParaRPr lang="ja-JP" altLang="en-US" sz="1050" u="none"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21" name="テキスト ボックス 220"/>
          <p:cNvSpPr txBox="1"/>
          <p:nvPr/>
        </p:nvSpPr>
        <p:spPr>
          <a:xfrm>
            <a:off x="6703340" y="8805172"/>
            <a:ext cx="3588922" cy="539321"/>
          </a:xfrm>
          <a:prstGeom prst="rect">
            <a:avLst/>
          </a:prstGeom>
          <a:noFill/>
          <a:ln w="12700">
            <a:noFill/>
            <a:prstDash val="dash"/>
          </a:ln>
        </p:spPr>
        <p:txBody>
          <a:bodyPr wrap="square" lIns="36000" rIns="36000" rtlCol="0" anchor="t" anchorCtr="0">
            <a:noAutofit/>
          </a:bodyPr>
          <a:lstStyle/>
          <a:p>
            <a:pPr>
              <a:lnSpc>
                <a:spcPts val="1100"/>
              </a:lnSpc>
              <a:spcBef>
                <a:spcPts val="0"/>
              </a:spcBef>
            </a:pPr>
            <a:r>
              <a:rPr kumimoji="1" lang="en-US" altLang="ja-JP" sz="1000" u="none"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u="none"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基礎自治機能</a:t>
            </a:r>
            <a:r>
              <a:rPr kumimoji="1" lang="en-US" altLang="ja-JP" sz="1000" u="none"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p>
          <a:p>
            <a:pPr>
              <a:lnSpc>
                <a:spcPts val="1100"/>
              </a:lnSpc>
              <a:spcBef>
                <a:spcPts val="0"/>
              </a:spcBef>
            </a:pPr>
            <a:r>
              <a:rPr kumimoji="1" lang="ja-JP" altLang="en-US" sz="1000" u="none"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市町村の行政運営体制の強化などを積極的にコーディネート</a:t>
            </a:r>
            <a:endParaRPr kumimoji="1" lang="en-US" altLang="ja-JP" sz="1000" u="none"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spcBef>
                <a:spcPts val="300"/>
              </a:spcBef>
            </a:pPr>
            <a:r>
              <a:rPr kumimoji="1" lang="en-US" altLang="ja-JP" sz="1000" u="none"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u="none"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広 域 機 能  </a:t>
            </a:r>
            <a:r>
              <a:rPr kumimoji="1" lang="en-US" altLang="ja-JP" sz="1000" u="none"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spcBef>
                <a:spcPts val="0"/>
              </a:spcBef>
            </a:pPr>
            <a:r>
              <a:rPr kumimoji="1" lang="ja-JP" altLang="en-US" sz="1000" u="none"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道州制</a:t>
            </a:r>
            <a:r>
              <a:rPr kumimoji="1" lang="ja-JP" altLang="en-US" sz="1000" u="none"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の実現に向けた取組みを大阪から主導</a:t>
            </a:r>
          </a:p>
        </p:txBody>
      </p:sp>
      <p:sp>
        <p:nvSpPr>
          <p:cNvPr id="137" name="Rectangle 2"/>
          <p:cNvSpPr txBox="1">
            <a:spLocks noChangeArrowheads="1"/>
          </p:cNvSpPr>
          <p:nvPr/>
        </p:nvSpPr>
        <p:spPr bwMode="auto">
          <a:xfrm>
            <a:off x="6695304" y="6766286"/>
            <a:ext cx="5803911" cy="6155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l" rtl="0" fontAlgn="base">
              <a:spcBef>
                <a:spcPct val="0"/>
              </a:spcBef>
              <a:spcAft>
                <a:spcPct val="0"/>
              </a:spcAft>
              <a:defRPr kumimoji="1" sz="4400">
                <a:solidFill>
                  <a:schemeClr val="tx1"/>
                </a:solidFill>
                <a:latin typeface="+mj-lt"/>
                <a:ea typeface="+mj-ea"/>
                <a:cs typeface="+mj-cs"/>
              </a:defRPr>
            </a:lvl1pPr>
            <a:lvl2pPr algn="l" rtl="0" fontAlgn="base">
              <a:spcBef>
                <a:spcPct val="0"/>
              </a:spcBef>
              <a:spcAft>
                <a:spcPct val="0"/>
              </a:spcAft>
              <a:defRPr kumimoji="1" sz="4400">
                <a:solidFill>
                  <a:schemeClr val="tx1"/>
                </a:solidFill>
                <a:latin typeface="Arial" charset="0"/>
                <a:ea typeface="ＭＳ Ｐゴシック" pitchFamily="50" charset="-128"/>
              </a:defRPr>
            </a:lvl2pPr>
            <a:lvl3pPr algn="l" rtl="0" fontAlgn="base">
              <a:spcBef>
                <a:spcPct val="0"/>
              </a:spcBef>
              <a:spcAft>
                <a:spcPct val="0"/>
              </a:spcAft>
              <a:defRPr kumimoji="1" sz="4400">
                <a:solidFill>
                  <a:schemeClr val="tx1"/>
                </a:solidFill>
                <a:latin typeface="Arial" charset="0"/>
                <a:ea typeface="ＭＳ Ｐゴシック" pitchFamily="50" charset="-128"/>
              </a:defRPr>
            </a:lvl3pPr>
            <a:lvl4pPr algn="l" rtl="0" fontAlgn="base">
              <a:spcBef>
                <a:spcPct val="0"/>
              </a:spcBef>
              <a:spcAft>
                <a:spcPct val="0"/>
              </a:spcAft>
              <a:defRPr kumimoji="1" sz="4400">
                <a:solidFill>
                  <a:schemeClr val="tx1"/>
                </a:solidFill>
                <a:latin typeface="Arial" charset="0"/>
                <a:ea typeface="ＭＳ Ｐゴシック" pitchFamily="50" charset="-128"/>
              </a:defRPr>
            </a:lvl4pPr>
            <a:lvl5pPr algn="l" rtl="0" fontAlgn="base">
              <a:spcBef>
                <a:spcPct val="0"/>
              </a:spcBef>
              <a:spcAft>
                <a:spcPct val="0"/>
              </a:spcAft>
              <a:defRPr kumimoji="1" sz="4400">
                <a:solidFill>
                  <a:schemeClr val="tx1"/>
                </a:solidFill>
                <a:latin typeface="Arial" charset="0"/>
                <a:ea typeface="ＭＳ Ｐゴシック" pitchFamily="50" charset="-128"/>
              </a:defRPr>
            </a:lvl5pPr>
            <a:lvl6pPr marL="457200" algn="l" rtl="0" fontAlgn="base">
              <a:spcBef>
                <a:spcPct val="0"/>
              </a:spcBef>
              <a:spcAft>
                <a:spcPct val="0"/>
              </a:spcAft>
              <a:defRPr kumimoji="1" sz="4400">
                <a:solidFill>
                  <a:schemeClr val="tx1"/>
                </a:solidFill>
                <a:latin typeface="Arial" charset="0"/>
                <a:ea typeface="ＭＳ Ｐゴシック" pitchFamily="50" charset="-128"/>
              </a:defRPr>
            </a:lvl6pPr>
            <a:lvl7pPr marL="914400" algn="l" rtl="0" fontAlgn="base">
              <a:spcBef>
                <a:spcPct val="0"/>
              </a:spcBef>
              <a:spcAft>
                <a:spcPct val="0"/>
              </a:spcAft>
              <a:defRPr kumimoji="1" sz="4400">
                <a:solidFill>
                  <a:schemeClr val="tx1"/>
                </a:solidFill>
                <a:latin typeface="Arial" charset="0"/>
                <a:ea typeface="ＭＳ Ｐゴシック" pitchFamily="50" charset="-128"/>
              </a:defRPr>
            </a:lvl7pPr>
            <a:lvl8pPr marL="1371600" algn="l" rtl="0" fontAlgn="base">
              <a:spcBef>
                <a:spcPct val="0"/>
              </a:spcBef>
              <a:spcAft>
                <a:spcPct val="0"/>
              </a:spcAft>
              <a:defRPr kumimoji="1" sz="4400">
                <a:solidFill>
                  <a:schemeClr val="tx1"/>
                </a:solidFill>
                <a:latin typeface="Arial" charset="0"/>
                <a:ea typeface="ＭＳ Ｐゴシック" pitchFamily="50" charset="-128"/>
              </a:defRPr>
            </a:lvl8pPr>
            <a:lvl9pPr marL="1828800" algn="l" rtl="0" fontAlgn="base">
              <a:spcBef>
                <a:spcPct val="0"/>
              </a:spcBef>
              <a:spcAft>
                <a:spcPct val="0"/>
              </a:spcAft>
              <a:defRPr kumimoji="1" sz="4400">
                <a:solidFill>
                  <a:schemeClr val="tx1"/>
                </a:solidFill>
                <a:latin typeface="Arial" charset="0"/>
                <a:ea typeface="ＭＳ Ｐゴシック" pitchFamily="50" charset="-128"/>
              </a:defRPr>
            </a:lvl9pPr>
          </a:lstStyle>
          <a:p>
            <a:pPr>
              <a:lnSpc>
                <a:spcPts val="1200"/>
              </a:lnSpc>
              <a:spcBef>
                <a:spcPts val="600"/>
              </a:spcBef>
            </a:pPr>
            <a:r>
              <a:rPr lang="en-US" altLang="ja-JP" sz="1050" kern="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50" kern="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050" kern="0" dirty="0" smtClean="0">
                <a:latin typeface="Meiryo UI" panose="020B0604030504040204" pitchFamily="50" charset="-128"/>
                <a:ea typeface="Meiryo UI" panose="020B0604030504040204" pitchFamily="50" charset="-128"/>
                <a:cs typeface="Meiryo UI" panose="020B0604030504040204" pitchFamily="50" charset="-128"/>
              </a:rPr>
              <a:t>2020</a:t>
            </a:r>
            <a:r>
              <a:rPr lang="ja-JP" altLang="en-US" sz="1050" kern="0" dirty="0" smtClean="0">
                <a:latin typeface="Meiryo UI" panose="020B0604030504040204" pitchFamily="50" charset="-128"/>
                <a:ea typeface="Meiryo UI" panose="020B0604030504040204" pitchFamily="50" charset="-128"/>
                <a:cs typeface="Meiryo UI" panose="020B0604030504040204" pitchFamily="50" charset="-128"/>
              </a:rPr>
              <a:t>年頃に、それぞれの取組みの進捗状況、また、大阪・関西の発展状況を踏まえ、大阪のめざす道州</a:t>
            </a:r>
            <a:endParaRPr lang="en-US" altLang="ja-JP" sz="1050" kern="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spcBef>
                <a:spcPts val="0"/>
              </a:spcBef>
            </a:pPr>
            <a:r>
              <a:rPr lang="ja-JP" altLang="en-US" sz="1050" kern="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kern="0" dirty="0" smtClean="0">
                <a:latin typeface="Meiryo UI" panose="020B0604030504040204" pitchFamily="50" charset="-128"/>
                <a:ea typeface="Meiryo UI" panose="020B0604030504040204" pitchFamily="50" charset="-128"/>
                <a:cs typeface="Meiryo UI" panose="020B0604030504040204" pitchFamily="50" charset="-128"/>
              </a:rPr>
              <a:t>制</a:t>
            </a:r>
            <a:r>
              <a:rPr lang="ja-JP" altLang="en-US" sz="1050" kern="0" dirty="0">
                <a:latin typeface="Meiryo UI" panose="020B0604030504040204" pitchFamily="50" charset="-128"/>
                <a:ea typeface="Meiryo UI" panose="020B0604030504040204" pitchFamily="50" charset="-128"/>
                <a:cs typeface="Meiryo UI" panose="020B0604030504040204" pitchFamily="50" charset="-128"/>
              </a:rPr>
              <a:t>の姿と実現に向けた手法を改めて整理。</a:t>
            </a:r>
          </a:p>
          <a:p>
            <a:pPr>
              <a:lnSpc>
                <a:spcPts val="1200"/>
              </a:lnSpc>
              <a:spcBef>
                <a:spcPts val="0"/>
              </a:spcBef>
            </a:pPr>
            <a:r>
              <a:rPr lang="ja-JP" altLang="en-US" sz="1050" kern="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kern="0" dirty="0" smtClean="0">
                <a:latin typeface="Meiryo UI" panose="020B0604030504040204" pitchFamily="50" charset="-128"/>
                <a:ea typeface="Meiryo UI" panose="020B0604030504040204" pitchFamily="50" charset="-128"/>
                <a:cs typeface="Meiryo UI" panose="020B0604030504040204" pitchFamily="50" charset="-128"/>
              </a:rPr>
              <a:t>　道州</a:t>
            </a:r>
            <a:r>
              <a:rPr lang="ja-JP" altLang="en-US" sz="1050" kern="0" dirty="0">
                <a:latin typeface="Meiryo UI" panose="020B0604030504040204" pitchFamily="50" charset="-128"/>
                <a:ea typeface="Meiryo UI" panose="020B0604030504040204" pitchFamily="50" charset="-128"/>
                <a:cs typeface="Meiryo UI" panose="020B0604030504040204" pitchFamily="50" charset="-128"/>
              </a:rPr>
              <a:t>の姿として、その機能に加え、「大阪エリア」、「京阪神エリア」、「関西エリア」、また、「道州</a:t>
            </a:r>
            <a:r>
              <a:rPr lang="ja-JP" altLang="en-US" sz="1050" kern="0" dirty="0" smtClean="0">
                <a:latin typeface="Meiryo UI" panose="020B0604030504040204" pitchFamily="50" charset="-128"/>
                <a:ea typeface="Meiryo UI" panose="020B0604030504040204" pitchFamily="50" charset="-128"/>
                <a:cs typeface="Meiryo UI" panose="020B0604030504040204" pitchFamily="50" charset="-128"/>
              </a:rPr>
              <a:t>と基礎自治体</a:t>
            </a:r>
            <a:endParaRPr lang="en-US" altLang="ja-JP" sz="1050" kern="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spcBef>
                <a:spcPts val="0"/>
              </a:spcBef>
            </a:pPr>
            <a:r>
              <a:rPr lang="ja-JP" altLang="en-US" sz="1050" kern="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kern="0" dirty="0" smtClean="0">
                <a:latin typeface="Meiryo UI" panose="020B0604030504040204" pitchFamily="50" charset="-128"/>
                <a:ea typeface="Meiryo UI" panose="020B0604030504040204" pitchFamily="50" charset="-128"/>
                <a:cs typeface="Meiryo UI" panose="020B0604030504040204" pitchFamily="50" charset="-128"/>
              </a:rPr>
              <a:t>の</a:t>
            </a:r>
            <a:r>
              <a:rPr lang="ja-JP" altLang="en-US" sz="1050" kern="0" dirty="0">
                <a:latin typeface="Meiryo UI" panose="020B0604030504040204" pitchFamily="50" charset="-128"/>
                <a:ea typeface="Meiryo UI" panose="020B0604030504040204" pitchFamily="50" charset="-128"/>
                <a:cs typeface="Meiryo UI" panose="020B0604030504040204" pitchFamily="50" charset="-128"/>
              </a:rPr>
              <a:t>２層に加え、東京や大阪など大都市圏での選択的３層制」など、そのエリア等について</a:t>
            </a:r>
            <a:r>
              <a:rPr lang="ja-JP" altLang="en-US" sz="1050" kern="0" dirty="0" smtClean="0">
                <a:latin typeface="Meiryo UI" panose="020B0604030504040204" pitchFamily="50" charset="-128"/>
                <a:ea typeface="Meiryo UI" panose="020B0604030504040204" pitchFamily="50" charset="-128"/>
                <a:cs typeface="Meiryo UI" panose="020B0604030504040204" pitchFamily="50" charset="-128"/>
              </a:rPr>
              <a:t>も考え方</a:t>
            </a:r>
            <a:r>
              <a:rPr lang="ja-JP" altLang="en-US" sz="1050" kern="0" dirty="0">
                <a:latin typeface="Meiryo UI" panose="020B0604030504040204" pitchFamily="50" charset="-128"/>
                <a:ea typeface="Meiryo UI" panose="020B0604030504040204" pitchFamily="50" charset="-128"/>
                <a:cs typeface="Meiryo UI" panose="020B0604030504040204" pitchFamily="50" charset="-128"/>
              </a:rPr>
              <a:t>を整理</a:t>
            </a:r>
            <a:r>
              <a:rPr lang="ja-JP" altLang="en-US" sz="1050" kern="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050" kern="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4067694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テキスト ボックス 64"/>
          <p:cNvSpPr txBox="1"/>
          <p:nvPr/>
        </p:nvSpPr>
        <p:spPr>
          <a:xfrm>
            <a:off x="8463069" y="1009152"/>
            <a:ext cx="3919156" cy="5400000"/>
          </a:xfrm>
          <a:prstGeom prst="rect">
            <a:avLst/>
          </a:prstGeom>
          <a:noFill/>
          <a:ln>
            <a:solidFill>
              <a:schemeClr val="tx1"/>
            </a:solidFill>
            <a:prstDash val="sysDot"/>
          </a:ln>
        </p:spPr>
        <p:txBody>
          <a:bodyPr wrap="square" tIns="72000" rtlCol="0">
            <a:spAutoFit/>
          </a:bodyPr>
          <a:lstStyle/>
          <a:p>
            <a:pPr>
              <a:spcBef>
                <a:spcPts val="600"/>
              </a:spcBef>
            </a:pPr>
            <a:endParaRPr kumimoji="1" lang="en-US" altLang="ja-JP" sz="1050" u="none"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050" u="none"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050" u="none"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050" u="none"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050" u="none"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050" u="none"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050" u="none"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050" u="none"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050" u="none"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050" u="none"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050" u="none"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050" u="none"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050" u="none"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050" u="none"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6" name="テキスト ボックス 75"/>
          <p:cNvSpPr txBox="1"/>
          <p:nvPr/>
        </p:nvSpPr>
        <p:spPr>
          <a:xfrm>
            <a:off x="307447" y="1009152"/>
            <a:ext cx="3919156" cy="5400000"/>
          </a:xfrm>
          <a:prstGeom prst="rect">
            <a:avLst/>
          </a:prstGeom>
          <a:noFill/>
          <a:ln>
            <a:solidFill>
              <a:schemeClr val="tx1"/>
            </a:solidFill>
            <a:prstDash val="sysDot"/>
          </a:ln>
        </p:spPr>
        <p:txBody>
          <a:bodyPr wrap="square" tIns="72000" rtlCol="0">
            <a:spAutoFit/>
          </a:bodyPr>
          <a:lstStyle/>
          <a:p>
            <a:pPr>
              <a:spcBef>
                <a:spcPts val="600"/>
              </a:spcBef>
            </a:pPr>
            <a:endParaRPr kumimoji="1" lang="en-US" altLang="ja-JP" sz="1050" u="none"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050" u="none"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050" u="none"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050" u="none"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050" u="none"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050" u="none"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050" u="none"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050" u="none"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050" u="none"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050" u="none"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050" u="none"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050" u="none"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050" u="none"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050" u="none"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8" name="円/楕円 77"/>
          <p:cNvSpPr/>
          <p:nvPr/>
        </p:nvSpPr>
        <p:spPr bwMode="auto">
          <a:xfrm>
            <a:off x="705400" y="1183337"/>
            <a:ext cx="3250958" cy="5112000"/>
          </a:xfrm>
          <a:prstGeom prst="ellipse">
            <a:avLst/>
          </a:prstGeom>
          <a:no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spAutoFit/>
          </a:bodyPr>
          <a:lstStyle/>
          <a:p>
            <a:endParaRPr lang="en-US" altLang="ja-JP" dirty="0" smtClean="0">
              <a:solidFill>
                <a:srgbClr val="000000"/>
              </a:solidFill>
            </a:endParaRPr>
          </a:p>
          <a:p>
            <a:endParaRPr lang="en-US" altLang="ja-JP" dirty="0">
              <a:solidFill>
                <a:srgbClr val="000000"/>
              </a:solidFill>
            </a:endParaRPr>
          </a:p>
          <a:p>
            <a:endParaRPr lang="en-US" altLang="ja-JP" dirty="0" smtClean="0">
              <a:solidFill>
                <a:srgbClr val="000000"/>
              </a:solidFill>
            </a:endParaRPr>
          </a:p>
          <a:p>
            <a:endParaRPr lang="en-US" altLang="ja-JP" dirty="0">
              <a:solidFill>
                <a:srgbClr val="000000"/>
              </a:solidFill>
            </a:endParaRPr>
          </a:p>
          <a:p>
            <a:endParaRPr lang="en-US" altLang="ja-JP" dirty="0" smtClean="0">
              <a:solidFill>
                <a:srgbClr val="000000"/>
              </a:solidFill>
            </a:endParaRPr>
          </a:p>
          <a:p>
            <a:endParaRPr lang="en-US" altLang="ja-JP" dirty="0">
              <a:solidFill>
                <a:srgbClr val="000000"/>
              </a:solidFill>
            </a:endParaRPr>
          </a:p>
          <a:p>
            <a:endParaRPr lang="en-US" altLang="ja-JP" dirty="0" smtClean="0">
              <a:solidFill>
                <a:srgbClr val="000000"/>
              </a:solidFill>
            </a:endParaRPr>
          </a:p>
          <a:p>
            <a:endParaRPr lang="en-US" altLang="ja-JP" dirty="0">
              <a:solidFill>
                <a:srgbClr val="000000"/>
              </a:solidFill>
            </a:endParaRPr>
          </a:p>
          <a:p>
            <a:endParaRPr lang="en-US" altLang="ja-JP" dirty="0" smtClean="0">
              <a:solidFill>
                <a:srgbClr val="000000"/>
              </a:solidFill>
            </a:endParaRPr>
          </a:p>
          <a:p>
            <a:endParaRPr lang="en-US" altLang="ja-JP" dirty="0">
              <a:solidFill>
                <a:srgbClr val="000000"/>
              </a:solidFill>
            </a:endParaRPr>
          </a:p>
          <a:p>
            <a:endParaRPr lang="en-US" altLang="ja-JP" dirty="0">
              <a:solidFill>
                <a:srgbClr val="000000"/>
              </a:solidFill>
            </a:endParaRPr>
          </a:p>
        </p:txBody>
      </p:sp>
      <p:sp>
        <p:nvSpPr>
          <p:cNvPr id="79" name="Rectangle 2"/>
          <p:cNvSpPr txBox="1">
            <a:spLocks noChangeArrowheads="1"/>
          </p:cNvSpPr>
          <p:nvPr/>
        </p:nvSpPr>
        <p:spPr bwMode="auto">
          <a:xfrm>
            <a:off x="415473" y="2158900"/>
            <a:ext cx="1173957" cy="576000"/>
          </a:xfrm>
          <a:prstGeom prst="rect">
            <a:avLst/>
          </a:prstGeom>
          <a:solidFill>
            <a:schemeClr val="bg1"/>
          </a:solidFill>
          <a:ln w="9525">
            <a:solidFill>
              <a:schemeClr val="tx1"/>
            </a:solidFill>
            <a:miter lim="800000"/>
            <a:headEnd/>
            <a:tailEnd/>
          </a:ln>
          <a:effectLst/>
          <a:extLst/>
        </p:spPr>
        <p:txBody>
          <a:bodyPr vert="horz" wrap="square" lIns="144000" tIns="36000" rIns="91440" bIns="0" numCol="1" anchor="ctr" anchorCtr="0" compatLnSpc="1">
            <a:prstTxWarp prst="textNoShape">
              <a:avLst/>
            </a:prstTxWarp>
          </a:bodyPr>
          <a:lstStyle>
            <a:lvl1pPr algn="l" rtl="0" fontAlgn="base">
              <a:spcBef>
                <a:spcPct val="0"/>
              </a:spcBef>
              <a:spcAft>
                <a:spcPct val="0"/>
              </a:spcAft>
              <a:defRPr kumimoji="1" sz="4400">
                <a:solidFill>
                  <a:schemeClr val="tx1"/>
                </a:solidFill>
                <a:latin typeface="+mj-lt"/>
                <a:ea typeface="+mj-ea"/>
                <a:cs typeface="+mj-cs"/>
              </a:defRPr>
            </a:lvl1pPr>
            <a:lvl2pPr algn="l" rtl="0" fontAlgn="base">
              <a:spcBef>
                <a:spcPct val="0"/>
              </a:spcBef>
              <a:spcAft>
                <a:spcPct val="0"/>
              </a:spcAft>
              <a:defRPr kumimoji="1" sz="4400">
                <a:solidFill>
                  <a:schemeClr val="tx1"/>
                </a:solidFill>
                <a:latin typeface="Arial" charset="0"/>
                <a:ea typeface="ＭＳ Ｐゴシック" pitchFamily="50" charset="-128"/>
              </a:defRPr>
            </a:lvl2pPr>
            <a:lvl3pPr algn="l" rtl="0" fontAlgn="base">
              <a:spcBef>
                <a:spcPct val="0"/>
              </a:spcBef>
              <a:spcAft>
                <a:spcPct val="0"/>
              </a:spcAft>
              <a:defRPr kumimoji="1" sz="4400">
                <a:solidFill>
                  <a:schemeClr val="tx1"/>
                </a:solidFill>
                <a:latin typeface="Arial" charset="0"/>
                <a:ea typeface="ＭＳ Ｐゴシック" pitchFamily="50" charset="-128"/>
              </a:defRPr>
            </a:lvl3pPr>
            <a:lvl4pPr algn="l" rtl="0" fontAlgn="base">
              <a:spcBef>
                <a:spcPct val="0"/>
              </a:spcBef>
              <a:spcAft>
                <a:spcPct val="0"/>
              </a:spcAft>
              <a:defRPr kumimoji="1" sz="4400">
                <a:solidFill>
                  <a:schemeClr val="tx1"/>
                </a:solidFill>
                <a:latin typeface="Arial" charset="0"/>
                <a:ea typeface="ＭＳ Ｐゴシック" pitchFamily="50" charset="-128"/>
              </a:defRPr>
            </a:lvl4pPr>
            <a:lvl5pPr algn="l" rtl="0" fontAlgn="base">
              <a:spcBef>
                <a:spcPct val="0"/>
              </a:spcBef>
              <a:spcAft>
                <a:spcPct val="0"/>
              </a:spcAft>
              <a:defRPr kumimoji="1" sz="4400">
                <a:solidFill>
                  <a:schemeClr val="tx1"/>
                </a:solidFill>
                <a:latin typeface="Arial" charset="0"/>
                <a:ea typeface="ＭＳ Ｐゴシック" pitchFamily="50" charset="-128"/>
              </a:defRPr>
            </a:lvl5pPr>
            <a:lvl6pPr marL="457200" algn="l" rtl="0" fontAlgn="base">
              <a:spcBef>
                <a:spcPct val="0"/>
              </a:spcBef>
              <a:spcAft>
                <a:spcPct val="0"/>
              </a:spcAft>
              <a:defRPr kumimoji="1" sz="4400">
                <a:solidFill>
                  <a:schemeClr val="tx1"/>
                </a:solidFill>
                <a:latin typeface="Arial" charset="0"/>
                <a:ea typeface="ＭＳ Ｐゴシック" pitchFamily="50" charset="-128"/>
              </a:defRPr>
            </a:lvl6pPr>
            <a:lvl7pPr marL="914400" algn="l" rtl="0" fontAlgn="base">
              <a:spcBef>
                <a:spcPct val="0"/>
              </a:spcBef>
              <a:spcAft>
                <a:spcPct val="0"/>
              </a:spcAft>
              <a:defRPr kumimoji="1" sz="4400">
                <a:solidFill>
                  <a:schemeClr val="tx1"/>
                </a:solidFill>
                <a:latin typeface="Arial" charset="0"/>
                <a:ea typeface="ＭＳ Ｐゴシック" pitchFamily="50" charset="-128"/>
              </a:defRPr>
            </a:lvl7pPr>
            <a:lvl8pPr marL="1371600" algn="l" rtl="0" fontAlgn="base">
              <a:spcBef>
                <a:spcPct val="0"/>
              </a:spcBef>
              <a:spcAft>
                <a:spcPct val="0"/>
              </a:spcAft>
              <a:defRPr kumimoji="1" sz="4400">
                <a:solidFill>
                  <a:schemeClr val="tx1"/>
                </a:solidFill>
                <a:latin typeface="Arial" charset="0"/>
                <a:ea typeface="ＭＳ Ｐゴシック" pitchFamily="50" charset="-128"/>
              </a:defRPr>
            </a:lvl8pPr>
            <a:lvl9pPr marL="1828800" algn="l" rtl="0" fontAlgn="base">
              <a:spcBef>
                <a:spcPct val="0"/>
              </a:spcBef>
              <a:spcAft>
                <a:spcPct val="0"/>
              </a:spcAft>
              <a:defRPr kumimoji="1" sz="4400">
                <a:solidFill>
                  <a:schemeClr val="tx1"/>
                </a:solidFill>
                <a:latin typeface="Arial" charset="0"/>
                <a:ea typeface="ＭＳ Ｐゴシック" pitchFamily="50" charset="-128"/>
              </a:defRPr>
            </a:lvl9pPr>
          </a:lstStyle>
          <a:p>
            <a:pPr eaLnBrk="1" hangingPunct="1">
              <a:lnSpc>
                <a:spcPts val="1400"/>
              </a:lnSpc>
            </a:pPr>
            <a:r>
              <a:rPr lang="ja-JP" altLang="en-US" sz="1200" b="1" u="none"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新たな連携を促す協議の場づくり</a:t>
            </a:r>
            <a:endParaRPr lang="en-US" altLang="ja-JP" sz="1200" b="1" u="none"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0" name="Rectangle 2"/>
          <p:cNvSpPr txBox="1">
            <a:spLocks noChangeArrowheads="1"/>
          </p:cNvSpPr>
          <p:nvPr/>
        </p:nvSpPr>
        <p:spPr bwMode="auto">
          <a:xfrm>
            <a:off x="3042583" y="2158900"/>
            <a:ext cx="1044000" cy="576000"/>
          </a:xfrm>
          <a:prstGeom prst="rect">
            <a:avLst/>
          </a:prstGeom>
          <a:solidFill>
            <a:schemeClr val="bg1"/>
          </a:solidFill>
          <a:ln w="9525">
            <a:solidFill>
              <a:schemeClr val="tx1"/>
            </a:solidFill>
            <a:miter lim="800000"/>
            <a:headEnd/>
            <a:tailEnd/>
          </a:ln>
          <a:effectLst/>
          <a:extLst/>
        </p:spPr>
        <p:txBody>
          <a:bodyPr vert="horz" wrap="square" lIns="72000" tIns="36000" rIns="36000" bIns="0" numCol="1" anchor="ctr" anchorCtr="0" compatLnSpc="1">
            <a:prstTxWarp prst="textNoShape">
              <a:avLst/>
            </a:prstTxWarp>
          </a:bodyPr>
          <a:lstStyle>
            <a:lvl1pPr algn="l" rtl="0" fontAlgn="base">
              <a:spcBef>
                <a:spcPct val="0"/>
              </a:spcBef>
              <a:spcAft>
                <a:spcPct val="0"/>
              </a:spcAft>
              <a:defRPr kumimoji="1" sz="4400">
                <a:solidFill>
                  <a:schemeClr val="tx1"/>
                </a:solidFill>
                <a:latin typeface="+mj-lt"/>
                <a:ea typeface="+mj-ea"/>
                <a:cs typeface="+mj-cs"/>
              </a:defRPr>
            </a:lvl1pPr>
            <a:lvl2pPr algn="l" rtl="0" fontAlgn="base">
              <a:spcBef>
                <a:spcPct val="0"/>
              </a:spcBef>
              <a:spcAft>
                <a:spcPct val="0"/>
              </a:spcAft>
              <a:defRPr kumimoji="1" sz="4400">
                <a:solidFill>
                  <a:schemeClr val="tx1"/>
                </a:solidFill>
                <a:latin typeface="Arial" charset="0"/>
                <a:ea typeface="ＭＳ Ｐゴシック" pitchFamily="50" charset="-128"/>
              </a:defRPr>
            </a:lvl2pPr>
            <a:lvl3pPr algn="l" rtl="0" fontAlgn="base">
              <a:spcBef>
                <a:spcPct val="0"/>
              </a:spcBef>
              <a:spcAft>
                <a:spcPct val="0"/>
              </a:spcAft>
              <a:defRPr kumimoji="1" sz="4400">
                <a:solidFill>
                  <a:schemeClr val="tx1"/>
                </a:solidFill>
                <a:latin typeface="Arial" charset="0"/>
                <a:ea typeface="ＭＳ Ｐゴシック" pitchFamily="50" charset="-128"/>
              </a:defRPr>
            </a:lvl3pPr>
            <a:lvl4pPr algn="l" rtl="0" fontAlgn="base">
              <a:spcBef>
                <a:spcPct val="0"/>
              </a:spcBef>
              <a:spcAft>
                <a:spcPct val="0"/>
              </a:spcAft>
              <a:defRPr kumimoji="1" sz="4400">
                <a:solidFill>
                  <a:schemeClr val="tx1"/>
                </a:solidFill>
                <a:latin typeface="Arial" charset="0"/>
                <a:ea typeface="ＭＳ Ｐゴシック" pitchFamily="50" charset="-128"/>
              </a:defRPr>
            </a:lvl4pPr>
            <a:lvl5pPr algn="l" rtl="0" fontAlgn="base">
              <a:spcBef>
                <a:spcPct val="0"/>
              </a:spcBef>
              <a:spcAft>
                <a:spcPct val="0"/>
              </a:spcAft>
              <a:defRPr kumimoji="1" sz="4400">
                <a:solidFill>
                  <a:schemeClr val="tx1"/>
                </a:solidFill>
                <a:latin typeface="Arial" charset="0"/>
                <a:ea typeface="ＭＳ Ｐゴシック" pitchFamily="50" charset="-128"/>
              </a:defRPr>
            </a:lvl5pPr>
            <a:lvl6pPr marL="457200" algn="l" rtl="0" fontAlgn="base">
              <a:spcBef>
                <a:spcPct val="0"/>
              </a:spcBef>
              <a:spcAft>
                <a:spcPct val="0"/>
              </a:spcAft>
              <a:defRPr kumimoji="1" sz="4400">
                <a:solidFill>
                  <a:schemeClr val="tx1"/>
                </a:solidFill>
                <a:latin typeface="Arial" charset="0"/>
                <a:ea typeface="ＭＳ Ｐゴシック" pitchFamily="50" charset="-128"/>
              </a:defRPr>
            </a:lvl6pPr>
            <a:lvl7pPr marL="914400" algn="l" rtl="0" fontAlgn="base">
              <a:spcBef>
                <a:spcPct val="0"/>
              </a:spcBef>
              <a:spcAft>
                <a:spcPct val="0"/>
              </a:spcAft>
              <a:defRPr kumimoji="1" sz="4400">
                <a:solidFill>
                  <a:schemeClr val="tx1"/>
                </a:solidFill>
                <a:latin typeface="Arial" charset="0"/>
                <a:ea typeface="ＭＳ Ｐゴシック" pitchFamily="50" charset="-128"/>
              </a:defRPr>
            </a:lvl7pPr>
            <a:lvl8pPr marL="1371600" algn="l" rtl="0" fontAlgn="base">
              <a:spcBef>
                <a:spcPct val="0"/>
              </a:spcBef>
              <a:spcAft>
                <a:spcPct val="0"/>
              </a:spcAft>
              <a:defRPr kumimoji="1" sz="4400">
                <a:solidFill>
                  <a:schemeClr val="tx1"/>
                </a:solidFill>
                <a:latin typeface="Arial" charset="0"/>
                <a:ea typeface="ＭＳ Ｐゴシック" pitchFamily="50" charset="-128"/>
              </a:defRPr>
            </a:lvl8pPr>
            <a:lvl9pPr marL="1828800" algn="l" rtl="0" fontAlgn="base">
              <a:spcBef>
                <a:spcPct val="0"/>
              </a:spcBef>
              <a:spcAft>
                <a:spcPct val="0"/>
              </a:spcAft>
              <a:defRPr kumimoji="1" sz="4400">
                <a:solidFill>
                  <a:schemeClr val="tx1"/>
                </a:solidFill>
                <a:latin typeface="Arial" charset="0"/>
                <a:ea typeface="ＭＳ Ｐゴシック" pitchFamily="50" charset="-128"/>
              </a:defRPr>
            </a:lvl9pPr>
          </a:lstStyle>
          <a:p>
            <a:pPr eaLnBrk="1" hangingPunct="1">
              <a:lnSpc>
                <a:spcPts val="1400"/>
              </a:lnSpc>
            </a:pPr>
            <a:r>
              <a:rPr lang="ja-JP" altLang="en-US" sz="1150" b="1" u="none"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府からのインセンティブ強化</a:t>
            </a:r>
            <a:r>
              <a:rPr lang="ja-JP" altLang="en-US" sz="800" b="1" u="none"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（成果基準の拡大</a:t>
            </a:r>
            <a:r>
              <a:rPr lang="en-US" altLang="ja-JP" sz="800" b="1" u="none"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81" name="Rectangle 2"/>
          <p:cNvSpPr txBox="1">
            <a:spLocks noChangeArrowheads="1"/>
          </p:cNvSpPr>
          <p:nvPr/>
        </p:nvSpPr>
        <p:spPr bwMode="auto">
          <a:xfrm>
            <a:off x="1710829" y="2158900"/>
            <a:ext cx="1205158" cy="576000"/>
          </a:xfrm>
          <a:prstGeom prst="rect">
            <a:avLst/>
          </a:prstGeom>
          <a:solidFill>
            <a:schemeClr val="bg1"/>
          </a:solidFill>
          <a:ln w="9525">
            <a:solidFill>
              <a:schemeClr val="tx1"/>
            </a:solidFill>
            <a:miter lim="800000"/>
            <a:headEnd/>
            <a:tailEnd/>
          </a:ln>
          <a:effectLst/>
          <a:extLst/>
        </p:spPr>
        <p:txBody>
          <a:bodyPr vert="horz" wrap="square" lIns="144000" tIns="36000" rIns="91440" bIns="0" numCol="1" anchor="ctr" anchorCtr="0" compatLnSpc="1">
            <a:prstTxWarp prst="textNoShape">
              <a:avLst/>
            </a:prstTxWarp>
          </a:bodyPr>
          <a:lstStyle>
            <a:lvl1pPr algn="l" rtl="0" fontAlgn="base">
              <a:spcBef>
                <a:spcPct val="0"/>
              </a:spcBef>
              <a:spcAft>
                <a:spcPct val="0"/>
              </a:spcAft>
              <a:defRPr kumimoji="1" sz="4400">
                <a:solidFill>
                  <a:schemeClr val="tx1"/>
                </a:solidFill>
                <a:latin typeface="+mj-lt"/>
                <a:ea typeface="+mj-ea"/>
                <a:cs typeface="+mj-cs"/>
              </a:defRPr>
            </a:lvl1pPr>
            <a:lvl2pPr algn="l" rtl="0" fontAlgn="base">
              <a:spcBef>
                <a:spcPct val="0"/>
              </a:spcBef>
              <a:spcAft>
                <a:spcPct val="0"/>
              </a:spcAft>
              <a:defRPr kumimoji="1" sz="4400">
                <a:solidFill>
                  <a:schemeClr val="tx1"/>
                </a:solidFill>
                <a:latin typeface="Arial" charset="0"/>
                <a:ea typeface="ＭＳ Ｐゴシック" pitchFamily="50" charset="-128"/>
              </a:defRPr>
            </a:lvl2pPr>
            <a:lvl3pPr algn="l" rtl="0" fontAlgn="base">
              <a:spcBef>
                <a:spcPct val="0"/>
              </a:spcBef>
              <a:spcAft>
                <a:spcPct val="0"/>
              </a:spcAft>
              <a:defRPr kumimoji="1" sz="4400">
                <a:solidFill>
                  <a:schemeClr val="tx1"/>
                </a:solidFill>
                <a:latin typeface="Arial" charset="0"/>
                <a:ea typeface="ＭＳ Ｐゴシック" pitchFamily="50" charset="-128"/>
              </a:defRPr>
            </a:lvl3pPr>
            <a:lvl4pPr algn="l" rtl="0" fontAlgn="base">
              <a:spcBef>
                <a:spcPct val="0"/>
              </a:spcBef>
              <a:spcAft>
                <a:spcPct val="0"/>
              </a:spcAft>
              <a:defRPr kumimoji="1" sz="4400">
                <a:solidFill>
                  <a:schemeClr val="tx1"/>
                </a:solidFill>
                <a:latin typeface="Arial" charset="0"/>
                <a:ea typeface="ＭＳ Ｐゴシック" pitchFamily="50" charset="-128"/>
              </a:defRPr>
            </a:lvl4pPr>
            <a:lvl5pPr algn="l" rtl="0" fontAlgn="base">
              <a:spcBef>
                <a:spcPct val="0"/>
              </a:spcBef>
              <a:spcAft>
                <a:spcPct val="0"/>
              </a:spcAft>
              <a:defRPr kumimoji="1" sz="4400">
                <a:solidFill>
                  <a:schemeClr val="tx1"/>
                </a:solidFill>
                <a:latin typeface="Arial" charset="0"/>
                <a:ea typeface="ＭＳ Ｐゴシック" pitchFamily="50" charset="-128"/>
              </a:defRPr>
            </a:lvl5pPr>
            <a:lvl6pPr marL="457200" algn="l" rtl="0" fontAlgn="base">
              <a:spcBef>
                <a:spcPct val="0"/>
              </a:spcBef>
              <a:spcAft>
                <a:spcPct val="0"/>
              </a:spcAft>
              <a:defRPr kumimoji="1" sz="4400">
                <a:solidFill>
                  <a:schemeClr val="tx1"/>
                </a:solidFill>
                <a:latin typeface="Arial" charset="0"/>
                <a:ea typeface="ＭＳ Ｐゴシック" pitchFamily="50" charset="-128"/>
              </a:defRPr>
            </a:lvl6pPr>
            <a:lvl7pPr marL="914400" algn="l" rtl="0" fontAlgn="base">
              <a:spcBef>
                <a:spcPct val="0"/>
              </a:spcBef>
              <a:spcAft>
                <a:spcPct val="0"/>
              </a:spcAft>
              <a:defRPr kumimoji="1" sz="4400">
                <a:solidFill>
                  <a:schemeClr val="tx1"/>
                </a:solidFill>
                <a:latin typeface="Arial" charset="0"/>
                <a:ea typeface="ＭＳ Ｐゴシック" pitchFamily="50" charset="-128"/>
              </a:defRPr>
            </a:lvl7pPr>
            <a:lvl8pPr marL="1371600" algn="l" rtl="0" fontAlgn="base">
              <a:spcBef>
                <a:spcPct val="0"/>
              </a:spcBef>
              <a:spcAft>
                <a:spcPct val="0"/>
              </a:spcAft>
              <a:defRPr kumimoji="1" sz="4400">
                <a:solidFill>
                  <a:schemeClr val="tx1"/>
                </a:solidFill>
                <a:latin typeface="Arial" charset="0"/>
                <a:ea typeface="ＭＳ Ｐゴシック" pitchFamily="50" charset="-128"/>
              </a:defRPr>
            </a:lvl8pPr>
            <a:lvl9pPr marL="1828800" algn="l" rtl="0" fontAlgn="base">
              <a:spcBef>
                <a:spcPct val="0"/>
              </a:spcBef>
              <a:spcAft>
                <a:spcPct val="0"/>
              </a:spcAft>
              <a:defRPr kumimoji="1" sz="4400">
                <a:solidFill>
                  <a:schemeClr val="tx1"/>
                </a:solidFill>
                <a:latin typeface="Arial" charset="0"/>
                <a:ea typeface="ＭＳ Ｐゴシック" pitchFamily="50" charset="-128"/>
              </a:defRPr>
            </a:lvl9pPr>
          </a:lstStyle>
          <a:p>
            <a:pPr eaLnBrk="1" hangingPunct="1">
              <a:lnSpc>
                <a:spcPts val="1400"/>
              </a:lnSpc>
            </a:pPr>
            <a:r>
              <a:rPr lang="ja-JP" altLang="en-US" sz="1200" b="1" u="none"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基礎自治機能の検討・研究、国への働きかけ</a:t>
            </a:r>
            <a:endParaRPr lang="en-US" altLang="ja-JP" sz="1200" b="1" u="none"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2" name="角丸四角形 81"/>
          <p:cNvSpPr/>
          <p:nvPr/>
        </p:nvSpPr>
        <p:spPr bwMode="auto">
          <a:xfrm>
            <a:off x="1022828" y="1117020"/>
            <a:ext cx="2561829" cy="302955"/>
          </a:xfrm>
          <a:prstGeom prst="roundRect">
            <a:avLst>
              <a:gd name="adj" fmla="val 50000"/>
            </a:avLst>
          </a:prstGeom>
          <a:solidFill>
            <a:schemeClr val="bg1">
              <a:lumMod val="85000"/>
            </a:schemeClr>
          </a:solidFill>
          <a:ln w="9525" cap="flat" cmpd="sng" algn="ctr">
            <a:solidFill>
              <a:schemeClr val="tx1"/>
            </a:solidFill>
            <a:prstDash val="solid"/>
            <a:round/>
            <a:headEnd type="none" w="med" len="med"/>
            <a:tailEnd type="none" w="med" len="med"/>
          </a:ln>
          <a:effectLst/>
          <a:extLst/>
        </p:spPr>
        <p:txBody>
          <a:bodyPr vert="horz" wrap="square" lIns="36000" tIns="0" rIns="36000" bIns="0" numCol="1" rtlCol="0" anchor="ctr" anchorCtr="0" compatLnSpc="1">
            <a:prstTxWarp prst="textNoShape">
              <a:avLst/>
            </a:prstTxWarp>
            <a:spAutoFit/>
          </a:bodyPr>
          <a:lstStyle/>
          <a:p>
            <a:pPr algn="ctr"/>
            <a:r>
              <a:rPr lang="ja-JP" altLang="en-US" sz="1400" b="1" u="none"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府の積極的コーディネート</a:t>
            </a:r>
            <a:endParaRPr lang="en-US" altLang="ja-JP" sz="1400" b="1" u="none"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3" name="角丸四角形 82"/>
          <p:cNvSpPr/>
          <p:nvPr/>
        </p:nvSpPr>
        <p:spPr bwMode="auto">
          <a:xfrm>
            <a:off x="397473" y="2794866"/>
            <a:ext cx="1196533" cy="3528000"/>
          </a:xfrm>
          <a:prstGeom prst="roundRect">
            <a:avLst>
              <a:gd name="adj" fmla="val 6128"/>
            </a:avLst>
          </a:prstGeom>
          <a:solidFill>
            <a:schemeClr val="bg1">
              <a:lumMod val="85000"/>
            </a:schemeClr>
          </a:solidFill>
          <a:ln w="9525" cap="flat" cmpd="sng" algn="ctr">
            <a:solidFill>
              <a:schemeClr val="tx1"/>
            </a:solidFill>
            <a:prstDash val="solid"/>
            <a:round/>
            <a:headEnd type="none" w="med" len="med"/>
            <a:tailEnd type="none" w="med" len="med"/>
          </a:ln>
          <a:effectLst/>
          <a:extLst/>
        </p:spPr>
        <p:txBody>
          <a:bodyPr vert="horz" wrap="square" lIns="36000" tIns="45720" rIns="0" bIns="45720" numCol="1" rtlCol="0" anchor="t" anchorCtr="0" compatLnSpc="1">
            <a:prstTxWarp prst="textNoShape">
              <a:avLst/>
            </a:prstTxWarp>
            <a:spAutoFit/>
          </a:bodyPr>
          <a:lstStyle/>
          <a:p>
            <a:pPr>
              <a:lnSpc>
                <a:spcPts val="1200"/>
              </a:lnSpc>
            </a:pPr>
            <a:r>
              <a:rPr lang="en-US" altLang="ja-JP" sz="1050" u="none"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u="none"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現在の「</a:t>
            </a:r>
            <a:r>
              <a:rPr lang="ja-JP" altLang="en-US" sz="1050" u="none"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地域</a:t>
            </a:r>
            <a:r>
              <a:rPr lang="ja-JP" altLang="en-US" sz="1050" u="none"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ブ</a:t>
            </a:r>
            <a:endParaRPr lang="en-US" altLang="ja-JP" sz="1050" u="none"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5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u="none"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ロック</a:t>
            </a:r>
            <a:r>
              <a:rPr lang="ja-JP" altLang="en-US" sz="1050" u="none"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会議</a:t>
            </a:r>
            <a:r>
              <a:rPr lang="ja-JP" altLang="en-US" sz="1050" u="none"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」を含め、</a:t>
            </a:r>
            <a:endParaRPr lang="en-US" altLang="ja-JP" sz="1050" u="none"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50" b="1" dirty="0">
                <a:solidFill>
                  <a:srgbClr val="00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50" b="1" dirty="0" smtClean="0">
                <a:solidFill>
                  <a:srgbClr val="00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「協議の場」を重</a:t>
            </a:r>
            <a:endParaRPr lang="en-US" altLang="ja-JP" sz="1050" b="1" dirty="0" smtClean="0">
              <a:solidFill>
                <a:srgbClr val="00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50" b="1" dirty="0">
                <a:solidFill>
                  <a:srgbClr val="00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50" b="1" dirty="0" smtClean="0">
                <a:solidFill>
                  <a:srgbClr val="00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層的に設定</a:t>
            </a:r>
            <a:endParaRPr lang="en-US" altLang="ja-JP" sz="1050" b="1" dirty="0" smtClean="0">
              <a:solidFill>
                <a:srgbClr val="00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endParaRPr lang="en-US" altLang="ja-JP" sz="1050" b="1" dirty="0" smtClean="0">
              <a:solidFill>
                <a:srgbClr val="00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endParaRPr lang="en-US" altLang="ja-JP" sz="1050" b="1" dirty="0">
              <a:solidFill>
                <a:srgbClr val="00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endParaRPr lang="en-US" altLang="ja-JP" sz="1050" b="1" dirty="0" smtClean="0">
              <a:solidFill>
                <a:srgbClr val="00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endParaRPr lang="en-US" altLang="ja-JP" sz="1050" b="1" dirty="0">
              <a:solidFill>
                <a:srgbClr val="00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endParaRPr lang="en-US" altLang="ja-JP" sz="1050" b="1" dirty="0" smtClean="0">
              <a:solidFill>
                <a:srgbClr val="00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endParaRPr lang="en-US" altLang="ja-JP" sz="1050" b="1" dirty="0">
              <a:solidFill>
                <a:srgbClr val="00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endParaRPr lang="en-US" altLang="ja-JP" sz="1050" b="1" dirty="0" smtClean="0">
              <a:solidFill>
                <a:srgbClr val="00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endParaRPr lang="en-US" altLang="ja-JP" sz="1050" b="1" dirty="0">
              <a:solidFill>
                <a:srgbClr val="00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endParaRPr lang="en-US" altLang="ja-JP" sz="1050" b="1" dirty="0" smtClean="0">
              <a:solidFill>
                <a:srgbClr val="00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600"/>
              </a:lnSpc>
            </a:pPr>
            <a:endParaRPr lang="en-US" altLang="ja-JP" sz="800" b="1" dirty="0">
              <a:solidFill>
                <a:srgbClr val="00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spcBef>
                <a:spcPts val="600"/>
              </a:spcBef>
            </a:pPr>
            <a:endParaRPr lang="en-US" altLang="ja-JP" sz="1000" b="1" u="none" dirty="0">
              <a:solidFill>
                <a:srgbClr val="000000"/>
              </a:solidFill>
              <a:latin typeface="ＭＳ Ｐゴシック"/>
              <a:ea typeface="ＭＳ Ｐゴシック"/>
              <a:cs typeface="Meiryo UI" panose="020B0604030504040204" pitchFamily="50" charset="-128"/>
            </a:endParaRPr>
          </a:p>
          <a:p>
            <a:pPr>
              <a:lnSpc>
                <a:spcPts val="1000"/>
              </a:lnSpc>
              <a:spcBef>
                <a:spcPts val="600"/>
              </a:spcBef>
            </a:pPr>
            <a:endParaRPr lang="en-US" altLang="ja-JP" sz="1000" b="1" u="none" dirty="0" smtClean="0">
              <a:solidFill>
                <a:srgbClr val="000000"/>
              </a:solidFill>
              <a:latin typeface="ＭＳ Ｐゴシック"/>
              <a:ea typeface="ＭＳ Ｐゴシック"/>
              <a:cs typeface="Meiryo UI" panose="020B0604030504040204" pitchFamily="50" charset="-128"/>
            </a:endParaRPr>
          </a:p>
        </p:txBody>
      </p:sp>
      <p:sp>
        <p:nvSpPr>
          <p:cNvPr id="84" name="角丸四角形 83"/>
          <p:cNvSpPr/>
          <p:nvPr/>
        </p:nvSpPr>
        <p:spPr bwMode="auto">
          <a:xfrm>
            <a:off x="3048464" y="2794865"/>
            <a:ext cx="1044000" cy="3200757"/>
          </a:xfrm>
          <a:prstGeom prst="roundRect">
            <a:avLst>
              <a:gd name="adj" fmla="val 5325"/>
            </a:avLst>
          </a:prstGeom>
          <a:solidFill>
            <a:schemeClr val="bg1">
              <a:lumMod val="85000"/>
            </a:schemeClr>
          </a:solidFill>
          <a:ln w="9525" cap="flat" cmpd="sng" algn="ctr">
            <a:solidFill>
              <a:schemeClr val="tx1"/>
            </a:solidFill>
            <a:prstDash val="solid"/>
            <a:round/>
            <a:headEnd type="none" w="med" len="med"/>
            <a:tailEnd type="none" w="med" len="med"/>
          </a:ln>
          <a:effectLst/>
          <a:extLst/>
        </p:spPr>
        <p:txBody>
          <a:bodyPr vert="horz" wrap="square" lIns="36000" tIns="45720" rIns="36000" bIns="45720" numCol="1" rtlCol="0" anchor="t" anchorCtr="0" compatLnSpc="1">
            <a:prstTxWarp prst="textNoShape">
              <a:avLst/>
            </a:prstTxWarp>
            <a:spAutoFit/>
          </a:bodyPr>
          <a:lstStyle/>
          <a:p>
            <a:pPr>
              <a:lnSpc>
                <a:spcPts val="1200"/>
              </a:lnSpc>
            </a:pPr>
            <a:r>
              <a:rPr lang="en-US" altLang="ja-JP" sz="1050" u="none"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u="none"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市町村間連携</a:t>
            </a:r>
            <a:endParaRPr lang="en-US" altLang="ja-JP" sz="1050" u="none"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en-US" altLang="ja-JP" sz="105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5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u="none"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に</a:t>
            </a:r>
            <a:r>
              <a:rPr lang="ja-JP" altLang="en-US" sz="1050" u="none"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積極的</a:t>
            </a:r>
            <a:r>
              <a:rPr lang="ja-JP" altLang="en-US" sz="1050" u="none"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に取</a:t>
            </a:r>
            <a:endParaRPr lang="en-US" altLang="ja-JP" sz="1050" u="none"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en-US" altLang="ja-JP" sz="105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5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u="none"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り組む団体を支</a:t>
            </a:r>
            <a:endParaRPr lang="en-US" altLang="ja-JP" sz="1050" u="none"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50" u="none"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u="none" dirty="0" err="1"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援する</a:t>
            </a:r>
            <a:r>
              <a:rPr lang="ja-JP" altLang="en-US" sz="1050" u="none"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ため</a:t>
            </a:r>
            <a:r>
              <a:rPr lang="ja-JP" altLang="en-US" sz="105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50" u="none"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en-US" altLang="ja-JP" sz="1050" b="1" dirty="0">
                <a:solidFill>
                  <a:srgbClr val="00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050" b="1" dirty="0" smtClean="0">
                <a:solidFill>
                  <a:srgbClr val="00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50" b="1" dirty="0" smtClean="0">
                <a:solidFill>
                  <a:srgbClr val="00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「市町村振興</a:t>
            </a:r>
            <a:endParaRPr lang="en-US" altLang="ja-JP" sz="1050" b="1" dirty="0" smtClean="0">
              <a:solidFill>
                <a:srgbClr val="00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en-US" altLang="ja-JP" sz="1050" b="1" dirty="0">
                <a:solidFill>
                  <a:srgbClr val="00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050" b="1" dirty="0" smtClean="0">
                <a:solidFill>
                  <a:srgbClr val="00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50" b="1" dirty="0" smtClean="0">
                <a:solidFill>
                  <a:srgbClr val="00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補助金」による</a:t>
            </a:r>
            <a:endParaRPr lang="en-US" altLang="ja-JP" sz="1050" b="1" dirty="0" smtClean="0">
              <a:solidFill>
                <a:srgbClr val="00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50" u="none"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b="1" dirty="0" smtClean="0">
                <a:solidFill>
                  <a:srgbClr val="00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インセンティブを</a:t>
            </a:r>
            <a:endParaRPr lang="en-US" altLang="ja-JP" sz="1050" b="1" dirty="0" smtClean="0">
              <a:solidFill>
                <a:srgbClr val="00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en-US" altLang="ja-JP" sz="1050" b="1" dirty="0">
                <a:solidFill>
                  <a:srgbClr val="00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050" b="1" dirty="0" smtClean="0">
                <a:solidFill>
                  <a:srgbClr val="00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50" b="1" dirty="0" smtClean="0">
                <a:solidFill>
                  <a:srgbClr val="00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強化</a:t>
            </a:r>
            <a:endParaRPr lang="ja-JP" altLang="en-US" sz="1050" b="1" dirty="0">
              <a:solidFill>
                <a:srgbClr val="00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endParaRPr lang="en-US" altLang="ja-JP" sz="1050" u="none" dirty="0">
              <a:solidFill>
                <a:srgbClr val="000000"/>
              </a:solidFill>
              <a:latin typeface="ＭＳ Ｐゴシック"/>
              <a:ea typeface="ＭＳ Ｐゴシック"/>
              <a:cs typeface="Meiryo UI" panose="020B0604030504040204" pitchFamily="50" charset="-128"/>
            </a:endParaRPr>
          </a:p>
          <a:p>
            <a:pPr>
              <a:lnSpc>
                <a:spcPts val="1200"/>
              </a:lnSpc>
            </a:pPr>
            <a:r>
              <a:rPr lang="ja-JP" altLang="en-US" sz="900" u="none" dirty="0" smtClean="0">
                <a:solidFill>
                  <a:srgbClr val="000000"/>
                </a:solidFill>
                <a:latin typeface="ＭＳ Ｐゴシック"/>
                <a:ea typeface="ＭＳ Ｐゴシック"/>
                <a:cs typeface="Meiryo UI" panose="020B0604030504040204" pitchFamily="50" charset="-128"/>
              </a:rPr>
              <a:t> ・市町村間連携の</a:t>
            </a:r>
            <a:endParaRPr lang="en-US" altLang="ja-JP" sz="900" u="none" dirty="0" smtClean="0">
              <a:solidFill>
                <a:srgbClr val="000000"/>
              </a:solidFill>
              <a:latin typeface="ＭＳ Ｐゴシック"/>
              <a:ea typeface="ＭＳ Ｐゴシック"/>
              <a:cs typeface="Meiryo UI" panose="020B0604030504040204" pitchFamily="50" charset="-128"/>
            </a:endParaRPr>
          </a:p>
          <a:p>
            <a:pPr>
              <a:lnSpc>
                <a:spcPts val="1200"/>
              </a:lnSpc>
            </a:pPr>
            <a:r>
              <a:rPr lang="en-US" altLang="ja-JP" sz="900" dirty="0">
                <a:solidFill>
                  <a:srgbClr val="000000"/>
                </a:solidFill>
                <a:latin typeface="ＭＳ Ｐゴシック"/>
                <a:ea typeface="ＭＳ Ｐゴシック"/>
                <a:cs typeface="Meiryo UI" panose="020B0604030504040204" pitchFamily="50" charset="-128"/>
              </a:rPr>
              <a:t> </a:t>
            </a:r>
            <a:r>
              <a:rPr lang="en-US" altLang="ja-JP" sz="900" dirty="0" smtClean="0">
                <a:solidFill>
                  <a:srgbClr val="000000"/>
                </a:solidFill>
                <a:latin typeface="ＭＳ Ｐゴシック"/>
                <a:ea typeface="ＭＳ Ｐゴシック"/>
                <a:cs typeface="Meiryo UI" panose="020B0604030504040204" pitchFamily="50" charset="-128"/>
              </a:rPr>
              <a:t> </a:t>
            </a:r>
            <a:r>
              <a:rPr lang="ja-JP" altLang="en-US" sz="900" u="none" dirty="0" smtClean="0">
                <a:solidFill>
                  <a:srgbClr val="000000"/>
                </a:solidFill>
                <a:latin typeface="ＭＳ Ｐゴシック"/>
                <a:ea typeface="ＭＳ Ｐゴシック"/>
                <a:cs typeface="Meiryo UI" panose="020B0604030504040204" pitchFamily="50" charset="-128"/>
              </a:rPr>
              <a:t>取組みに対する</a:t>
            </a:r>
            <a:endParaRPr lang="en-US" altLang="ja-JP" sz="900" u="none" dirty="0" smtClean="0">
              <a:solidFill>
                <a:srgbClr val="000000"/>
              </a:solidFill>
              <a:latin typeface="ＭＳ Ｐゴシック"/>
              <a:ea typeface="ＭＳ Ｐゴシック"/>
              <a:cs typeface="Meiryo UI" panose="020B0604030504040204" pitchFamily="50" charset="-128"/>
            </a:endParaRPr>
          </a:p>
          <a:p>
            <a:pPr>
              <a:lnSpc>
                <a:spcPts val="1200"/>
              </a:lnSpc>
            </a:pPr>
            <a:r>
              <a:rPr lang="en-US" altLang="ja-JP" sz="900" dirty="0">
                <a:solidFill>
                  <a:srgbClr val="000000"/>
                </a:solidFill>
                <a:latin typeface="ＭＳ Ｐゴシック"/>
                <a:ea typeface="ＭＳ Ｐゴシック"/>
                <a:cs typeface="Meiryo UI" panose="020B0604030504040204" pitchFamily="50" charset="-128"/>
              </a:rPr>
              <a:t> </a:t>
            </a:r>
            <a:r>
              <a:rPr lang="en-US" altLang="ja-JP" sz="900" dirty="0" smtClean="0">
                <a:solidFill>
                  <a:srgbClr val="000000"/>
                </a:solidFill>
                <a:latin typeface="ＭＳ Ｐゴシック"/>
                <a:ea typeface="ＭＳ Ｐゴシック"/>
                <a:cs typeface="Meiryo UI" panose="020B0604030504040204" pitchFamily="50" charset="-128"/>
              </a:rPr>
              <a:t> </a:t>
            </a:r>
            <a:r>
              <a:rPr lang="ja-JP" altLang="en-US" sz="900" u="none" dirty="0" smtClean="0">
                <a:solidFill>
                  <a:srgbClr val="000000"/>
                </a:solidFill>
                <a:latin typeface="ＭＳ Ｐゴシック"/>
                <a:ea typeface="ＭＳ Ｐゴシック"/>
                <a:cs typeface="Meiryo UI" panose="020B0604030504040204" pitchFamily="50" charset="-128"/>
              </a:rPr>
              <a:t>補助対象範囲の</a:t>
            </a:r>
            <a:endParaRPr lang="en-US" altLang="ja-JP" sz="900" u="none" dirty="0" smtClean="0">
              <a:solidFill>
                <a:srgbClr val="000000"/>
              </a:solidFill>
              <a:latin typeface="ＭＳ Ｐゴシック"/>
              <a:ea typeface="ＭＳ Ｐゴシック"/>
              <a:cs typeface="Meiryo UI" panose="020B0604030504040204" pitchFamily="50" charset="-128"/>
            </a:endParaRPr>
          </a:p>
          <a:p>
            <a:pPr>
              <a:lnSpc>
                <a:spcPts val="1200"/>
              </a:lnSpc>
            </a:pPr>
            <a:r>
              <a:rPr lang="en-US" altLang="ja-JP" sz="900" dirty="0">
                <a:solidFill>
                  <a:srgbClr val="000000"/>
                </a:solidFill>
                <a:latin typeface="ＭＳ Ｐゴシック"/>
                <a:ea typeface="ＭＳ Ｐゴシック"/>
                <a:cs typeface="Meiryo UI" panose="020B0604030504040204" pitchFamily="50" charset="-128"/>
              </a:rPr>
              <a:t>  </a:t>
            </a:r>
            <a:r>
              <a:rPr lang="ja-JP" altLang="en-US" sz="900" u="none" dirty="0" smtClean="0">
                <a:solidFill>
                  <a:srgbClr val="000000"/>
                </a:solidFill>
                <a:latin typeface="ＭＳ Ｐゴシック"/>
                <a:ea typeface="ＭＳ Ｐゴシック"/>
                <a:cs typeface="Meiryo UI" panose="020B0604030504040204" pitchFamily="50" charset="-128"/>
              </a:rPr>
              <a:t>拡大など、取組成</a:t>
            </a:r>
            <a:endParaRPr lang="en-US" altLang="ja-JP" sz="900" u="none" dirty="0" smtClean="0">
              <a:solidFill>
                <a:srgbClr val="000000"/>
              </a:solidFill>
              <a:latin typeface="ＭＳ Ｐゴシック"/>
              <a:ea typeface="ＭＳ Ｐゴシック"/>
              <a:cs typeface="Meiryo UI" panose="020B0604030504040204" pitchFamily="50" charset="-128"/>
            </a:endParaRPr>
          </a:p>
          <a:p>
            <a:pPr>
              <a:lnSpc>
                <a:spcPts val="1200"/>
              </a:lnSpc>
            </a:pPr>
            <a:r>
              <a:rPr lang="en-US" altLang="ja-JP" sz="900" dirty="0">
                <a:solidFill>
                  <a:srgbClr val="000000"/>
                </a:solidFill>
                <a:latin typeface="ＭＳ Ｐゴシック"/>
                <a:ea typeface="ＭＳ Ｐゴシック"/>
                <a:cs typeface="Meiryo UI" panose="020B0604030504040204" pitchFamily="50" charset="-128"/>
              </a:rPr>
              <a:t> </a:t>
            </a:r>
            <a:r>
              <a:rPr lang="en-US" altLang="ja-JP" sz="900" dirty="0" smtClean="0">
                <a:solidFill>
                  <a:srgbClr val="000000"/>
                </a:solidFill>
                <a:latin typeface="ＭＳ Ｐゴシック"/>
                <a:ea typeface="ＭＳ Ｐゴシック"/>
                <a:cs typeface="Meiryo UI" panose="020B0604030504040204" pitchFamily="50" charset="-128"/>
              </a:rPr>
              <a:t> </a:t>
            </a:r>
            <a:r>
              <a:rPr lang="ja-JP" altLang="en-US" sz="900" u="none" dirty="0" smtClean="0">
                <a:solidFill>
                  <a:srgbClr val="000000"/>
                </a:solidFill>
                <a:latin typeface="ＭＳ Ｐゴシック"/>
                <a:ea typeface="ＭＳ Ｐゴシック"/>
                <a:cs typeface="Meiryo UI" panose="020B0604030504040204" pitchFamily="50" charset="-128"/>
              </a:rPr>
              <a:t>果とインセンティ</a:t>
            </a:r>
            <a:endParaRPr lang="en-US" altLang="ja-JP" sz="900" u="none" dirty="0" smtClean="0">
              <a:solidFill>
                <a:srgbClr val="000000"/>
              </a:solidFill>
              <a:latin typeface="ＭＳ Ｐゴシック"/>
              <a:ea typeface="ＭＳ Ｐゴシック"/>
              <a:cs typeface="Meiryo UI" panose="020B0604030504040204" pitchFamily="50" charset="-128"/>
            </a:endParaRPr>
          </a:p>
          <a:p>
            <a:pPr>
              <a:lnSpc>
                <a:spcPts val="1200"/>
              </a:lnSpc>
            </a:pPr>
            <a:r>
              <a:rPr lang="en-US" altLang="ja-JP" sz="900" dirty="0">
                <a:solidFill>
                  <a:srgbClr val="000000"/>
                </a:solidFill>
                <a:latin typeface="ＭＳ Ｐゴシック"/>
                <a:ea typeface="ＭＳ Ｐゴシック"/>
                <a:cs typeface="Meiryo UI" panose="020B0604030504040204" pitchFamily="50" charset="-128"/>
              </a:rPr>
              <a:t> </a:t>
            </a:r>
            <a:r>
              <a:rPr lang="en-US" altLang="ja-JP" sz="900" dirty="0" smtClean="0">
                <a:solidFill>
                  <a:srgbClr val="000000"/>
                </a:solidFill>
                <a:latin typeface="ＭＳ Ｐゴシック"/>
                <a:ea typeface="ＭＳ Ｐゴシック"/>
                <a:cs typeface="Meiryo UI" panose="020B0604030504040204" pitchFamily="50" charset="-128"/>
              </a:rPr>
              <a:t> </a:t>
            </a:r>
            <a:r>
              <a:rPr lang="ja-JP" altLang="en-US" sz="900" u="none" dirty="0" smtClean="0">
                <a:solidFill>
                  <a:srgbClr val="000000"/>
                </a:solidFill>
                <a:latin typeface="ＭＳ Ｐゴシック"/>
                <a:ea typeface="ＭＳ Ｐゴシック"/>
                <a:cs typeface="Meiryo UI" panose="020B0604030504040204" pitchFamily="50" charset="-128"/>
              </a:rPr>
              <a:t>ブを連動</a:t>
            </a:r>
            <a:endParaRPr lang="en-US" altLang="ja-JP" sz="900" u="none" dirty="0" smtClean="0">
              <a:solidFill>
                <a:srgbClr val="000000"/>
              </a:solidFill>
              <a:latin typeface="ＭＳ Ｐゴシック"/>
              <a:ea typeface="ＭＳ Ｐゴシック"/>
              <a:cs typeface="Meiryo UI" panose="020B0604030504040204" pitchFamily="50" charset="-128"/>
            </a:endParaRPr>
          </a:p>
          <a:p>
            <a:pPr>
              <a:lnSpc>
                <a:spcPts val="1200"/>
              </a:lnSpc>
            </a:pPr>
            <a:endParaRPr lang="en-US" altLang="ja-JP" sz="900" u="none" dirty="0" smtClean="0">
              <a:solidFill>
                <a:srgbClr val="000000"/>
              </a:solidFill>
              <a:latin typeface="ＭＳ Ｐゴシック"/>
              <a:ea typeface="ＭＳ Ｐゴシック"/>
              <a:cs typeface="Meiryo UI" panose="020B0604030504040204" pitchFamily="50" charset="-128"/>
            </a:endParaRPr>
          </a:p>
          <a:p>
            <a:pPr>
              <a:lnSpc>
                <a:spcPts val="1200"/>
              </a:lnSpc>
            </a:pPr>
            <a:endParaRPr lang="en-US" altLang="ja-JP" sz="900" u="none" dirty="0" smtClean="0">
              <a:solidFill>
                <a:srgbClr val="000000"/>
              </a:solidFill>
              <a:latin typeface="ＭＳ Ｐゴシック"/>
              <a:ea typeface="ＭＳ Ｐゴシック"/>
              <a:cs typeface="Meiryo UI" panose="020B0604030504040204" pitchFamily="50" charset="-128"/>
            </a:endParaRPr>
          </a:p>
          <a:p>
            <a:pPr>
              <a:lnSpc>
                <a:spcPts val="1200"/>
              </a:lnSpc>
            </a:pPr>
            <a:endParaRPr lang="en-US" altLang="ja-JP" sz="900" u="none" dirty="0" smtClean="0">
              <a:solidFill>
                <a:srgbClr val="000000"/>
              </a:solidFill>
              <a:latin typeface="ＭＳ Ｐゴシック"/>
              <a:ea typeface="ＭＳ Ｐゴシック"/>
              <a:cs typeface="Meiryo UI" panose="020B0604030504040204" pitchFamily="50" charset="-128"/>
            </a:endParaRPr>
          </a:p>
          <a:p>
            <a:pPr>
              <a:lnSpc>
                <a:spcPts val="1200"/>
              </a:lnSpc>
            </a:pPr>
            <a:endParaRPr lang="en-US" altLang="ja-JP" sz="900" u="none" dirty="0">
              <a:solidFill>
                <a:srgbClr val="000000"/>
              </a:solidFill>
              <a:latin typeface="ＭＳ Ｐゴシック"/>
              <a:ea typeface="ＭＳ Ｐゴシック"/>
              <a:cs typeface="Meiryo UI" panose="020B0604030504040204" pitchFamily="50" charset="-128"/>
            </a:endParaRPr>
          </a:p>
          <a:p>
            <a:pPr>
              <a:lnSpc>
                <a:spcPts val="1200"/>
              </a:lnSpc>
            </a:pPr>
            <a:endParaRPr lang="en-US" altLang="ja-JP" sz="900" u="none" dirty="0" smtClean="0">
              <a:solidFill>
                <a:srgbClr val="000000"/>
              </a:solidFill>
              <a:latin typeface="ＭＳ Ｐゴシック"/>
              <a:ea typeface="ＭＳ Ｐゴシック"/>
              <a:cs typeface="Meiryo UI" panose="020B0604030504040204" pitchFamily="50" charset="-128"/>
            </a:endParaRPr>
          </a:p>
        </p:txBody>
      </p:sp>
      <p:sp>
        <p:nvSpPr>
          <p:cNvPr id="85" name="角丸四角形 84"/>
          <p:cNvSpPr/>
          <p:nvPr/>
        </p:nvSpPr>
        <p:spPr bwMode="auto">
          <a:xfrm>
            <a:off x="1724276" y="2794865"/>
            <a:ext cx="1196533" cy="3528000"/>
          </a:xfrm>
          <a:prstGeom prst="roundRect">
            <a:avLst>
              <a:gd name="adj" fmla="val 5629"/>
            </a:avLst>
          </a:prstGeom>
          <a:solidFill>
            <a:schemeClr val="bg1">
              <a:lumMod val="85000"/>
            </a:schemeClr>
          </a:solidFill>
          <a:ln w="9525" cap="flat" cmpd="sng" algn="ctr">
            <a:solidFill>
              <a:schemeClr val="tx1"/>
            </a:solidFill>
            <a:prstDash val="solid"/>
            <a:round/>
            <a:headEnd type="none" w="med" len="med"/>
            <a:tailEnd type="none" w="med" len="med"/>
          </a:ln>
          <a:effectLst/>
          <a:extLst/>
        </p:spPr>
        <p:txBody>
          <a:bodyPr vert="horz" wrap="square" lIns="36000" tIns="45720" rIns="0" bIns="45720" numCol="1" rtlCol="0" anchor="t" anchorCtr="0" compatLnSpc="1">
            <a:prstTxWarp prst="textNoShape">
              <a:avLst/>
            </a:prstTxWarp>
            <a:spAutoFit/>
          </a:bodyPr>
          <a:lstStyle/>
          <a:p>
            <a:pPr>
              <a:lnSpc>
                <a:spcPts val="1200"/>
              </a:lnSpc>
            </a:pPr>
            <a:r>
              <a:rPr lang="en-US" altLang="ja-JP" sz="1050" u="none"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u="none"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大阪の実情に</a:t>
            </a:r>
            <a:r>
              <a:rPr lang="ja-JP" altLang="en-US" sz="1050" u="none" dirty="0" err="1"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合っ</a:t>
            </a:r>
            <a:endParaRPr lang="en-US" altLang="ja-JP" sz="1050" u="none"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5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u="none" dirty="0" err="1"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た</a:t>
            </a:r>
            <a:r>
              <a:rPr lang="ja-JP" altLang="en-US" sz="1050" b="1" dirty="0" smtClean="0">
                <a:solidFill>
                  <a:srgbClr val="00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基礎自治機能の</a:t>
            </a:r>
            <a:endParaRPr lang="en-US" altLang="ja-JP" sz="1050" b="1" dirty="0" smtClean="0">
              <a:solidFill>
                <a:srgbClr val="00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50" b="1" dirty="0">
                <a:solidFill>
                  <a:srgbClr val="00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50" b="1" dirty="0" smtClean="0">
                <a:solidFill>
                  <a:srgbClr val="00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あり方や充実方策</a:t>
            </a:r>
            <a:endParaRPr lang="en-US" altLang="ja-JP" sz="1050" b="1" dirty="0" smtClean="0">
              <a:solidFill>
                <a:srgbClr val="00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50" b="1" dirty="0">
                <a:solidFill>
                  <a:srgbClr val="00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50" b="1" dirty="0" smtClean="0">
                <a:solidFill>
                  <a:srgbClr val="00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について検討・研</a:t>
            </a:r>
            <a:endParaRPr lang="en-US" altLang="ja-JP" sz="1050" b="1" dirty="0" smtClean="0">
              <a:solidFill>
                <a:srgbClr val="00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50" b="1" dirty="0">
                <a:solidFill>
                  <a:srgbClr val="00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50" b="1" dirty="0" smtClean="0">
                <a:solidFill>
                  <a:srgbClr val="00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究</a:t>
            </a:r>
            <a:r>
              <a:rPr lang="ja-JP" altLang="en-US" sz="1050" u="none"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を進める</a:t>
            </a:r>
            <a:endParaRPr lang="en-US" altLang="ja-JP" sz="1050" u="none"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spcBef>
                <a:spcPts val="1200"/>
              </a:spcBef>
            </a:pPr>
            <a:r>
              <a:rPr lang="ja-JP" altLang="en-US" sz="1050" u="none"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・市町村とともに、（学識経験者等も</a:t>
            </a:r>
            <a:endParaRPr lang="en-US" altLang="ja-JP" sz="1050" u="none"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en-US" altLang="ja-JP" sz="105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5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u="none"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交え）より具体的</a:t>
            </a:r>
            <a:endParaRPr lang="en-US" altLang="ja-JP" sz="1050" u="none"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en-US" altLang="ja-JP" sz="105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5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u="none"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な検討・研究を実</a:t>
            </a:r>
            <a:endParaRPr lang="en-US" altLang="ja-JP" sz="1050" u="none"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5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u="none"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施</a:t>
            </a:r>
            <a:endParaRPr lang="en-US" altLang="ja-JP" sz="1050" u="none"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900"/>
              </a:lnSpc>
              <a:spcBef>
                <a:spcPts val="300"/>
              </a:spcBef>
            </a:pPr>
            <a:r>
              <a:rPr lang="en-US" altLang="ja-JP" sz="900" u="none" dirty="0" smtClean="0">
                <a:solidFill>
                  <a:srgbClr val="000000"/>
                </a:solidFill>
                <a:latin typeface="ＭＳ ゴシック" panose="020B0609070205080204" pitchFamily="49" charset="-128"/>
                <a:ea typeface="ＭＳ ゴシック" panose="020B0609070205080204" pitchFamily="49" charset="-128"/>
                <a:cs typeface="Meiryo UI" panose="020B0604030504040204" pitchFamily="50" charset="-128"/>
              </a:rPr>
              <a:t>(</a:t>
            </a:r>
            <a:r>
              <a:rPr lang="ja-JP" altLang="en-US" sz="900" u="none" dirty="0" smtClean="0">
                <a:solidFill>
                  <a:srgbClr val="000000"/>
                </a:solidFill>
                <a:latin typeface="ＭＳ ゴシック" panose="020B0609070205080204" pitchFamily="49" charset="-128"/>
                <a:ea typeface="ＭＳ ゴシック" panose="020B0609070205080204" pitchFamily="49" charset="-128"/>
                <a:cs typeface="Meiryo UI" panose="020B0604030504040204" pitchFamily="50" charset="-128"/>
              </a:rPr>
              <a:t>例</a:t>
            </a:r>
            <a:r>
              <a:rPr lang="en-US" altLang="ja-JP" sz="900" u="none" dirty="0" smtClean="0">
                <a:solidFill>
                  <a:srgbClr val="000000"/>
                </a:solidFill>
                <a:latin typeface="ＭＳ ゴシック" panose="020B0609070205080204" pitchFamily="49" charset="-128"/>
                <a:ea typeface="ＭＳ ゴシック" panose="020B0609070205080204" pitchFamily="49" charset="-128"/>
                <a:cs typeface="Meiryo UI" panose="020B0604030504040204" pitchFamily="50" charset="-128"/>
              </a:rPr>
              <a:t>)</a:t>
            </a:r>
            <a:r>
              <a:rPr lang="ja-JP" altLang="en-US" sz="900" u="none" dirty="0" smtClean="0">
                <a:solidFill>
                  <a:srgbClr val="000000"/>
                </a:solidFill>
                <a:latin typeface="ＭＳ ゴシック" panose="020B0609070205080204" pitchFamily="49" charset="-128"/>
                <a:ea typeface="ＭＳ ゴシック" panose="020B0609070205080204" pitchFamily="49" charset="-128"/>
                <a:cs typeface="Meiryo UI" panose="020B0604030504040204" pitchFamily="50" charset="-128"/>
              </a:rPr>
              <a:t>広域連携や</a:t>
            </a:r>
            <a:r>
              <a:rPr lang="ja-JP" altLang="en-US" sz="900" dirty="0" smtClean="0">
                <a:solidFill>
                  <a:srgbClr val="000000"/>
                </a:solidFill>
                <a:latin typeface="ＭＳ ゴシック" panose="020B0609070205080204" pitchFamily="49" charset="-128"/>
                <a:ea typeface="ＭＳ ゴシック" panose="020B0609070205080204" pitchFamily="49" charset="-128"/>
                <a:cs typeface="Meiryo UI" panose="020B0604030504040204" pitchFamily="50" charset="-128"/>
              </a:rPr>
              <a:t>合</a:t>
            </a:r>
            <a:r>
              <a:rPr lang="ja-JP" altLang="en-US" sz="900" u="none" dirty="0" smtClean="0">
                <a:solidFill>
                  <a:srgbClr val="000000"/>
                </a:solidFill>
                <a:latin typeface="ＭＳ ゴシック" panose="020B0609070205080204" pitchFamily="49" charset="-128"/>
                <a:ea typeface="ＭＳ ゴシック" panose="020B0609070205080204" pitchFamily="49" charset="-128"/>
                <a:cs typeface="Meiryo UI" panose="020B0604030504040204" pitchFamily="50" charset="-128"/>
              </a:rPr>
              <a:t>併</a:t>
            </a:r>
            <a:endParaRPr lang="en-US" altLang="ja-JP" sz="900" u="none" dirty="0" smtClean="0">
              <a:solidFill>
                <a:srgbClr val="000000"/>
              </a:solidFill>
              <a:latin typeface="ＭＳ ゴシック" panose="020B0609070205080204" pitchFamily="49" charset="-128"/>
              <a:ea typeface="ＭＳ ゴシック" panose="020B0609070205080204" pitchFamily="49" charset="-128"/>
              <a:cs typeface="Meiryo UI" panose="020B0604030504040204" pitchFamily="50" charset="-128"/>
            </a:endParaRPr>
          </a:p>
          <a:p>
            <a:pPr>
              <a:lnSpc>
                <a:spcPts val="900"/>
              </a:lnSpc>
            </a:pPr>
            <a:r>
              <a:rPr lang="en-US" altLang="ja-JP" sz="900" dirty="0">
                <a:solidFill>
                  <a:srgbClr val="000000"/>
                </a:solidFill>
                <a:latin typeface="ＭＳ ゴシック" panose="020B0609070205080204" pitchFamily="49" charset="-128"/>
                <a:ea typeface="ＭＳ ゴシック" panose="020B0609070205080204" pitchFamily="49" charset="-128"/>
                <a:cs typeface="Meiryo UI" panose="020B0604030504040204" pitchFamily="50" charset="-128"/>
              </a:rPr>
              <a:t> </a:t>
            </a:r>
            <a:r>
              <a:rPr lang="en-US" altLang="ja-JP" sz="900" dirty="0" smtClean="0">
                <a:solidFill>
                  <a:srgbClr val="000000"/>
                </a:solidFill>
                <a:latin typeface="ＭＳ ゴシック" panose="020B0609070205080204" pitchFamily="49" charset="-128"/>
                <a:ea typeface="ＭＳ ゴシック" panose="020B0609070205080204" pitchFamily="49" charset="-128"/>
                <a:cs typeface="Meiryo UI" panose="020B0604030504040204" pitchFamily="50" charset="-128"/>
              </a:rPr>
              <a:t>   </a:t>
            </a:r>
            <a:r>
              <a:rPr lang="ja-JP" altLang="en-US" sz="900" u="none" dirty="0" smtClean="0">
                <a:solidFill>
                  <a:srgbClr val="000000"/>
                </a:solidFill>
                <a:latin typeface="ＭＳ ゴシック" panose="020B0609070205080204" pitchFamily="49" charset="-128"/>
                <a:ea typeface="ＭＳ ゴシック" panose="020B0609070205080204" pitchFamily="49" charset="-128"/>
                <a:cs typeface="Meiryo UI" panose="020B0604030504040204" pitchFamily="50" charset="-128"/>
              </a:rPr>
              <a:t>の推進</a:t>
            </a:r>
            <a:endParaRPr lang="en-US" altLang="ja-JP" sz="900" u="none" dirty="0" smtClean="0">
              <a:solidFill>
                <a:srgbClr val="000000"/>
              </a:solidFill>
              <a:latin typeface="ＭＳ ゴシック" panose="020B0609070205080204" pitchFamily="49" charset="-128"/>
              <a:ea typeface="ＭＳ ゴシック" panose="020B0609070205080204" pitchFamily="49" charset="-128"/>
              <a:cs typeface="Meiryo UI" panose="020B0604030504040204" pitchFamily="50" charset="-128"/>
            </a:endParaRPr>
          </a:p>
          <a:p>
            <a:pPr>
              <a:lnSpc>
                <a:spcPts val="1200"/>
              </a:lnSpc>
              <a:spcBef>
                <a:spcPts val="1200"/>
              </a:spcBef>
            </a:pPr>
            <a:r>
              <a:rPr lang="ja-JP" altLang="en-US" sz="1050" u="none"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・国に問題提起し、</a:t>
            </a:r>
            <a:endParaRPr lang="en-US" altLang="ja-JP" sz="1050" u="none"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en-US" altLang="ja-JP" sz="105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5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u="none"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国を巻き込んだ議</a:t>
            </a:r>
            <a:endParaRPr lang="en-US" altLang="ja-JP" sz="1050" u="none"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en-US" altLang="ja-JP" sz="105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5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u="none"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論に発展させていく</a:t>
            </a:r>
            <a:endParaRPr lang="en-US" altLang="ja-JP" sz="1050" u="none"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900"/>
              </a:lnSpc>
              <a:spcBef>
                <a:spcPts val="300"/>
              </a:spcBef>
            </a:pPr>
            <a:r>
              <a:rPr lang="en-US" altLang="ja-JP" sz="900" u="none" dirty="0" smtClean="0">
                <a:solidFill>
                  <a:srgbClr val="000000"/>
                </a:solidFill>
                <a:latin typeface="ＭＳ ゴシック" panose="020B0609070205080204" pitchFamily="49" charset="-128"/>
                <a:ea typeface="ＭＳ ゴシック" panose="020B0609070205080204" pitchFamily="49" charset="-128"/>
                <a:cs typeface="Meiryo UI" panose="020B0604030504040204" pitchFamily="50" charset="-128"/>
              </a:rPr>
              <a:t>(</a:t>
            </a:r>
            <a:r>
              <a:rPr lang="ja-JP" altLang="en-US" sz="900" u="none" dirty="0">
                <a:solidFill>
                  <a:srgbClr val="000000"/>
                </a:solidFill>
                <a:latin typeface="ＭＳ ゴシック" panose="020B0609070205080204" pitchFamily="49" charset="-128"/>
                <a:ea typeface="ＭＳ ゴシック" panose="020B0609070205080204" pitchFamily="49" charset="-128"/>
                <a:cs typeface="Meiryo UI" panose="020B0604030504040204" pitchFamily="50" charset="-128"/>
              </a:rPr>
              <a:t>例</a:t>
            </a:r>
            <a:r>
              <a:rPr lang="en-US" altLang="ja-JP" sz="900" u="none" dirty="0" smtClean="0">
                <a:solidFill>
                  <a:srgbClr val="000000"/>
                </a:solidFill>
                <a:latin typeface="ＭＳ ゴシック" panose="020B0609070205080204" pitchFamily="49" charset="-128"/>
                <a:ea typeface="ＭＳ ゴシック" panose="020B0609070205080204" pitchFamily="49" charset="-128"/>
                <a:cs typeface="Meiryo UI" panose="020B0604030504040204" pitchFamily="50" charset="-128"/>
              </a:rPr>
              <a:t>)</a:t>
            </a:r>
            <a:r>
              <a:rPr lang="ja-JP" altLang="en-US" sz="900" u="none" dirty="0" smtClean="0">
                <a:solidFill>
                  <a:srgbClr val="000000"/>
                </a:solidFill>
                <a:latin typeface="ＭＳ ゴシック" panose="020B0609070205080204" pitchFamily="49" charset="-128"/>
                <a:ea typeface="ＭＳ ゴシック" panose="020B0609070205080204" pitchFamily="49" charset="-128"/>
                <a:cs typeface="Meiryo UI" panose="020B0604030504040204" pitchFamily="50" charset="-128"/>
              </a:rPr>
              <a:t>新たな市町村間</a:t>
            </a:r>
            <a:endParaRPr lang="en-US" altLang="ja-JP" sz="900" u="none" dirty="0" smtClean="0">
              <a:solidFill>
                <a:srgbClr val="000000"/>
              </a:solidFill>
              <a:latin typeface="ＭＳ ゴシック" panose="020B0609070205080204" pitchFamily="49" charset="-128"/>
              <a:ea typeface="ＭＳ ゴシック" panose="020B0609070205080204" pitchFamily="49" charset="-128"/>
              <a:cs typeface="Meiryo UI" panose="020B0604030504040204" pitchFamily="50" charset="-128"/>
            </a:endParaRPr>
          </a:p>
          <a:p>
            <a:pPr>
              <a:lnSpc>
                <a:spcPts val="900"/>
              </a:lnSpc>
            </a:pPr>
            <a:r>
              <a:rPr lang="en-US" altLang="ja-JP" sz="900" dirty="0">
                <a:solidFill>
                  <a:srgbClr val="000000"/>
                </a:solidFill>
                <a:latin typeface="ＭＳ ゴシック" panose="020B0609070205080204" pitchFamily="49" charset="-128"/>
                <a:ea typeface="ＭＳ ゴシック" panose="020B0609070205080204" pitchFamily="49" charset="-128"/>
                <a:cs typeface="Meiryo UI" panose="020B0604030504040204" pitchFamily="50" charset="-128"/>
              </a:rPr>
              <a:t> </a:t>
            </a:r>
            <a:r>
              <a:rPr lang="en-US" altLang="ja-JP" sz="900" dirty="0" smtClean="0">
                <a:solidFill>
                  <a:srgbClr val="000000"/>
                </a:solidFill>
                <a:latin typeface="ＭＳ ゴシック" panose="020B0609070205080204" pitchFamily="49" charset="-128"/>
                <a:ea typeface="ＭＳ ゴシック" panose="020B0609070205080204" pitchFamily="49" charset="-128"/>
                <a:cs typeface="Meiryo UI" panose="020B0604030504040204" pitchFamily="50" charset="-128"/>
              </a:rPr>
              <a:t>  </a:t>
            </a:r>
            <a:r>
              <a:rPr lang="ja-JP" altLang="en-US" sz="900" dirty="0">
                <a:solidFill>
                  <a:srgbClr val="000000"/>
                </a:solidFill>
                <a:latin typeface="ＭＳ ゴシック" panose="020B0609070205080204" pitchFamily="49" charset="-128"/>
                <a:ea typeface="ＭＳ ゴシック" panose="020B0609070205080204" pitchFamily="49" charset="-128"/>
                <a:cs typeface="Meiryo UI" panose="020B0604030504040204" pitchFamily="50" charset="-128"/>
              </a:rPr>
              <a:t> </a:t>
            </a:r>
            <a:r>
              <a:rPr lang="ja-JP" altLang="en-US" sz="900" u="none" dirty="0" smtClean="0">
                <a:solidFill>
                  <a:srgbClr val="000000"/>
                </a:solidFill>
                <a:latin typeface="ＭＳ ゴシック" panose="020B0609070205080204" pitchFamily="49" charset="-128"/>
                <a:ea typeface="ＭＳ ゴシック" panose="020B0609070205080204" pitchFamily="49" charset="-128"/>
                <a:cs typeface="Meiryo UI" panose="020B0604030504040204" pitchFamily="50" charset="-128"/>
              </a:rPr>
              <a:t>連携制度、合併</a:t>
            </a:r>
            <a:endParaRPr lang="en-US" altLang="ja-JP" sz="900" u="none" dirty="0" smtClean="0">
              <a:solidFill>
                <a:srgbClr val="000000"/>
              </a:solidFill>
              <a:latin typeface="ＭＳ ゴシック" panose="020B0609070205080204" pitchFamily="49" charset="-128"/>
              <a:ea typeface="ＭＳ ゴシック" panose="020B0609070205080204" pitchFamily="49" charset="-128"/>
              <a:cs typeface="Meiryo UI" panose="020B0604030504040204" pitchFamily="50" charset="-128"/>
            </a:endParaRPr>
          </a:p>
          <a:p>
            <a:pPr>
              <a:lnSpc>
                <a:spcPts val="900"/>
              </a:lnSpc>
            </a:pPr>
            <a:r>
              <a:rPr lang="en-US" altLang="ja-JP" sz="900" dirty="0">
                <a:solidFill>
                  <a:srgbClr val="000000"/>
                </a:solidFill>
                <a:latin typeface="ＭＳ ゴシック" panose="020B0609070205080204" pitchFamily="49" charset="-128"/>
                <a:ea typeface="ＭＳ ゴシック" panose="020B0609070205080204" pitchFamily="49" charset="-128"/>
                <a:cs typeface="Meiryo UI" panose="020B0604030504040204" pitchFamily="50" charset="-128"/>
              </a:rPr>
              <a:t> </a:t>
            </a:r>
            <a:r>
              <a:rPr lang="en-US" altLang="ja-JP" sz="900" dirty="0" smtClean="0">
                <a:solidFill>
                  <a:srgbClr val="000000"/>
                </a:solidFill>
                <a:latin typeface="ＭＳ ゴシック" panose="020B0609070205080204" pitchFamily="49" charset="-128"/>
                <a:ea typeface="ＭＳ ゴシック" panose="020B0609070205080204" pitchFamily="49" charset="-128"/>
                <a:cs typeface="Meiryo UI" panose="020B0604030504040204" pitchFamily="50" charset="-128"/>
              </a:rPr>
              <a:t>   </a:t>
            </a:r>
            <a:r>
              <a:rPr lang="ja-JP" altLang="en-US" sz="900" u="none" dirty="0" smtClean="0">
                <a:solidFill>
                  <a:srgbClr val="000000"/>
                </a:solidFill>
                <a:latin typeface="ＭＳ ゴシック" panose="020B0609070205080204" pitchFamily="49" charset="-128"/>
                <a:ea typeface="ＭＳ ゴシック" panose="020B0609070205080204" pitchFamily="49" charset="-128"/>
                <a:cs typeface="Meiryo UI" panose="020B0604030504040204" pitchFamily="50" charset="-128"/>
              </a:rPr>
              <a:t>特例制度、条例</a:t>
            </a:r>
            <a:endParaRPr lang="en-US" altLang="ja-JP" sz="900" u="none" dirty="0" smtClean="0">
              <a:solidFill>
                <a:srgbClr val="000000"/>
              </a:solidFill>
              <a:latin typeface="ＭＳ ゴシック" panose="020B0609070205080204" pitchFamily="49" charset="-128"/>
              <a:ea typeface="ＭＳ ゴシック" panose="020B0609070205080204" pitchFamily="49" charset="-128"/>
              <a:cs typeface="Meiryo UI" panose="020B0604030504040204" pitchFamily="50" charset="-128"/>
            </a:endParaRPr>
          </a:p>
          <a:p>
            <a:pPr>
              <a:lnSpc>
                <a:spcPts val="900"/>
              </a:lnSpc>
            </a:pPr>
            <a:r>
              <a:rPr lang="en-US" altLang="ja-JP" sz="900" dirty="0">
                <a:solidFill>
                  <a:srgbClr val="000000"/>
                </a:solidFill>
                <a:latin typeface="ＭＳ ゴシック" panose="020B0609070205080204" pitchFamily="49" charset="-128"/>
                <a:ea typeface="ＭＳ ゴシック" panose="020B0609070205080204" pitchFamily="49" charset="-128"/>
                <a:cs typeface="Meiryo UI" panose="020B0604030504040204" pitchFamily="50" charset="-128"/>
              </a:rPr>
              <a:t> </a:t>
            </a:r>
            <a:r>
              <a:rPr lang="en-US" altLang="ja-JP" sz="900" dirty="0" smtClean="0">
                <a:solidFill>
                  <a:srgbClr val="000000"/>
                </a:solidFill>
                <a:latin typeface="ＭＳ ゴシック" panose="020B0609070205080204" pitchFamily="49" charset="-128"/>
                <a:ea typeface="ＭＳ ゴシック" panose="020B0609070205080204" pitchFamily="49" charset="-128"/>
                <a:cs typeface="Meiryo UI" panose="020B0604030504040204" pitchFamily="50" charset="-128"/>
              </a:rPr>
              <a:t>   </a:t>
            </a:r>
            <a:r>
              <a:rPr lang="ja-JP" altLang="en-US" sz="900" u="none" dirty="0" smtClean="0">
                <a:solidFill>
                  <a:srgbClr val="000000"/>
                </a:solidFill>
                <a:latin typeface="ＭＳ ゴシック" panose="020B0609070205080204" pitchFamily="49" charset="-128"/>
                <a:ea typeface="ＭＳ ゴシック" panose="020B0609070205080204" pitchFamily="49" charset="-128"/>
                <a:cs typeface="Meiryo UI" panose="020B0604030504040204" pitchFamily="50" charset="-128"/>
              </a:rPr>
              <a:t>による権限移譲</a:t>
            </a:r>
            <a:endParaRPr lang="en-US" altLang="ja-JP" sz="900" u="none" dirty="0" smtClean="0">
              <a:solidFill>
                <a:srgbClr val="000000"/>
              </a:solidFill>
              <a:latin typeface="ＭＳ ゴシック" panose="020B0609070205080204" pitchFamily="49" charset="-128"/>
              <a:ea typeface="ＭＳ ゴシック" panose="020B0609070205080204" pitchFamily="49" charset="-128"/>
              <a:cs typeface="Meiryo UI" panose="020B0604030504040204" pitchFamily="50" charset="-128"/>
            </a:endParaRPr>
          </a:p>
          <a:p>
            <a:pPr>
              <a:lnSpc>
                <a:spcPts val="900"/>
              </a:lnSpc>
            </a:pPr>
            <a:r>
              <a:rPr lang="en-US" altLang="ja-JP" sz="900" dirty="0">
                <a:solidFill>
                  <a:srgbClr val="000000"/>
                </a:solidFill>
                <a:latin typeface="ＭＳ ゴシック" panose="020B0609070205080204" pitchFamily="49" charset="-128"/>
                <a:ea typeface="ＭＳ ゴシック" panose="020B0609070205080204" pitchFamily="49" charset="-128"/>
                <a:cs typeface="Meiryo UI" panose="020B0604030504040204" pitchFamily="50" charset="-128"/>
              </a:rPr>
              <a:t> </a:t>
            </a:r>
            <a:r>
              <a:rPr lang="en-US" altLang="ja-JP" sz="900" dirty="0" smtClean="0">
                <a:solidFill>
                  <a:srgbClr val="000000"/>
                </a:solidFill>
                <a:latin typeface="ＭＳ ゴシック" panose="020B0609070205080204" pitchFamily="49" charset="-128"/>
                <a:ea typeface="ＭＳ ゴシック" panose="020B0609070205080204" pitchFamily="49" charset="-128"/>
                <a:cs typeface="Meiryo UI" panose="020B0604030504040204" pitchFamily="50" charset="-128"/>
              </a:rPr>
              <a:t>   </a:t>
            </a:r>
            <a:r>
              <a:rPr lang="ja-JP" altLang="en-US" sz="900" u="none" dirty="0" smtClean="0">
                <a:solidFill>
                  <a:srgbClr val="000000"/>
                </a:solidFill>
                <a:latin typeface="ＭＳ ゴシック" panose="020B0609070205080204" pitchFamily="49" charset="-128"/>
                <a:ea typeface="ＭＳ ゴシック" panose="020B0609070205080204" pitchFamily="49" charset="-128"/>
                <a:cs typeface="Meiryo UI" panose="020B0604030504040204" pitchFamily="50" charset="-128"/>
              </a:rPr>
              <a:t>の制度改善</a:t>
            </a:r>
            <a:r>
              <a:rPr lang="ja-JP" altLang="en-US" sz="900" dirty="0" smtClean="0">
                <a:solidFill>
                  <a:srgbClr val="000000"/>
                </a:solidFill>
                <a:latin typeface="ＭＳ ゴシック" panose="020B0609070205080204" pitchFamily="49" charset="-128"/>
                <a:ea typeface="ＭＳ ゴシック" panose="020B0609070205080204" pitchFamily="49" charset="-128"/>
                <a:cs typeface="Meiryo UI" panose="020B0604030504040204" pitchFamily="50" charset="-128"/>
              </a:rPr>
              <a:t> </a:t>
            </a:r>
            <a:r>
              <a:rPr lang="ja-JP" altLang="en-US" sz="900" u="none" dirty="0" smtClean="0">
                <a:solidFill>
                  <a:srgbClr val="000000"/>
                </a:solidFill>
                <a:latin typeface="ＭＳ ゴシック" panose="020B0609070205080204" pitchFamily="49" charset="-128"/>
                <a:ea typeface="ＭＳ ゴシック" panose="020B0609070205080204" pitchFamily="49" charset="-128"/>
                <a:cs typeface="Meiryo UI" panose="020B0604030504040204" pitchFamily="50" charset="-128"/>
              </a:rPr>
              <a:t>など</a:t>
            </a:r>
            <a:endParaRPr lang="en-US" altLang="ja-JP" sz="900" u="none" dirty="0" smtClean="0">
              <a:solidFill>
                <a:srgbClr val="000000"/>
              </a:solidFill>
              <a:latin typeface="ＭＳ ゴシック" panose="020B0609070205080204" pitchFamily="49" charset="-128"/>
              <a:ea typeface="ＭＳ ゴシック" panose="020B0609070205080204" pitchFamily="49" charset="-128"/>
              <a:cs typeface="Meiryo UI" panose="020B0604030504040204" pitchFamily="50" charset="-128"/>
            </a:endParaRPr>
          </a:p>
          <a:p>
            <a:pPr>
              <a:lnSpc>
                <a:spcPts val="1200"/>
              </a:lnSpc>
            </a:pPr>
            <a:endParaRPr lang="en-US" altLang="ja-JP" sz="900" u="none" dirty="0" smtClean="0">
              <a:solidFill>
                <a:srgbClr val="000000"/>
              </a:solidFill>
              <a:latin typeface="ＭＳ ゴシック" panose="020B0609070205080204" pitchFamily="49" charset="-128"/>
              <a:ea typeface="ＭＳ ゴシック" panose="020B0609070205080204" pitchFamily="49" charset="-128"/>
              <a:cs typeface="Meiryo UI" panose="020B0604030504040204" pitchFamily="50" charset="-128"/>
            </a:endParaRPr>
          </a:p>
        </p:txBody>
      </p:sp>
      <p:sp>
        <p:nvSpPr>
          <p:cNvPr id="87" name="角丸四角形 86"/>
          <p:cNvSpPr/>
          <p:nvPr/>
        </p:nvSpPr>
        <p:spPr bwMode="auto">
          <a:xfrm>
            <a:off x="438361" y="3499484"/>
            <a:ext cx="633934" cy="2196000"/>
          </a:xfrm>
          <a:prstGeom prst="roundRect">
            <a:avLst>
              <a:gd name="adj" fmla="val 13301"/>
            </a:avLst>
          </a:prstGeom>
          <a:solidFill>
            <a:schemeClr val="bg1"/>
          </a:solidFill>
          <a:ln w="6350" cap="flat" cmpd="sng" algn="ctr">
            <a:solidFill>
              <a:schemeClr val="tx1"/>
            </a:solidFill>
            <a:prstDash val="sysDot"/>
            <a:round/>
            <a:headEnd type="none" w="med" len="med"/>
            <a:tailEnd type="none" w="med" len="med"/>
          </a:ln>
          <a:effectLst/>
          <a:extLst/>
        </p:spPr>
        <p:txBody>
          <a:bodyPr vert="horz" wrap="square" lIns="36000" tIns="0" rIns="0" bIns="0" numCol="1" rtlCol="0" anchor="t" anchorCtr="0" compatLnSpc="1">
            <a:prstTxWarp prst="textNoShape">
              <a:avLst/>
            </a:prstTxWarp>
            <a:noAutofit/>
          </a:bodyPr>
          <a:lstStyle/>
          <a:p>
            <a:pPr>
              <a:lnSpc>
                <a:spcPts val="1000"/>
              </a:lnSpc>
            </a:pPr>
            <a:endParaRPr lang="ja-JP" altLang="en-US" sz="900" u="none"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8" name="角丸四角形 87"/>
          <p:cNvSpPr/>
          <p:nvPr/>
        </p:nvSpPr>
        <p:spPr bwMode="auto">
          <a:xfrm>
            <a:off x="1091156" y="3499484"/>
            <a:ext cx="482187" cy="2196000"/>
          </a:xfrm>
          <a:prstGeom prst="roundRect">
            <a:avLst/>
          </a:prstGeom>
          <a:solidFill>
            <a:schemeClr val="bg1"/>
          </a:solidFill>
          <a:ln w="6350" cap="flat" cmpd="sng" algn="ctr">
            <a:solidFill>
              <a:schemeClr val="tx1"/>
            </a:solidFill>
            <a:prstDash val="sysDot"/>
            <a:round/>
            <a:headEnd type="none" w="med" len="med"/>
            <a:tailEnd type="none" w="med" len="med"/>
          </a:ln>
          <a:effectLst/>
          <a:extLst/>
        </p:spPr>
        <p:txBody>
          <a:bodyPr vert="horz" wrap="square" lIns="36000" tIns="0" rIns="0" bIns="0" numCol="1" rtlCol="0" anchor="t" anchorCtr="0" compatLnSpc="1">
            <a:prstTxWarp prst="textNoShape">
              <a:avLst/>
            </a:prstTxWarp>
            <a:noAutofit/>
          </a:bodyPr>
          <a:lstStyle/>
          <a:p>
            <a:pPr>
              <a:lnSpc>
                <a:spcPts val="1000"/>
              </a:lnSpc>
            </a:pPr>
            <a:r>
              <a:rPr lang="ja-JP" altLang="en-US" sz="900" u="none" dirty="0" smtClean="0">
                <a:solidFill>
                  <a:srgbClr val="00B050"/>
                </a:solidFill>
                <a:latin typeface="Meiryo UI" panose="020B0604030504040204" pitchFamily="50" charset="-128"/>
                <a:ea typeface="Meiryo UI" panose="020B0604030504040204" pitchFamily="50" charset="-128"/>
                <a:cs typeface="Meiryo UI" panose="020B0604030504040204" pitchFamily="50" charset="-128"/>
              </a:rPr>
              <a:t>　</a:t>
            </a:r>
            <a:endParaRPr lang="ja-JP" altLang="en-US" sz="900" u="none"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9" name="角丸四角形 88"/>
          <p:cNvSpPr/>
          <p:nvPr/>
        </p:nvSpPr>
        <p:spPr bwMode="auto">
          <a:xfrm>
            <a:off x="498778" y="5214799"/>
            <a:ext cx="1036665" cy="425648"/>
          </a:xfrm>
          <a:prstGeom prst="roundRect">
            <a:avLst/>
          </a:prstGeom>
          <a:solidFill>
            <a:schemeClr val="bg1"/>
          </a:solidFill>
          <a:ln w="6350" cap="flat" cmpd="sng" algn="ctr">
            <a:solidFill>
              <a:schemeClr val="tx1"/>
            </a:solidFill>
            <a:prstDash val="sysDot"/>
            <a:round/>
            <a:headEnd type="none" w="med" len="med"/>
            <a:tailEnd type="none" w="med" len="med"/>
          </a:ln>
          <a:effectLst/>
          <a:extLst/>
        </p:spPr>
        <p:txBody>
          <a:bodyPr vert="horz" wrap="square" lIns="108000" tIns="0" rIns="72000" bIns="0" numCol="1" rtlCol="0" anchor="ctr" anchorCtr="0" compatLnSpc="1">
            <a:prstTxWarp prst="textNoShape">
              <a:avLst/>
            </a:prstTxWarp>
            <a:spAutoFit/>
          </a:bodyPr>
          <a:lstStyle/>
          <a:p>
            <a:pPr>
              <a:lnSpc>
                <a:spcPts val="1000"/>
              </a:lnSpc>
            </a:pPr>
            <a:r>
              <a:rPr lang="ja-JP" altLang="en-US" sz="900" u="none"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案件に応じて、知事・</a:t>
            </a:r>
            <a:r>
              <a:rPr lang="ja-JP" altLang="en-US" sz="900" u="none"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市町村長など特別</a:t>
            </a:r>
            <a:r>
              <a:rPr lang="ja-JP" altLang="en-US" sz="900" u="none"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職も参画</a:t>
            </a:r>
          </a:p>
        </p:txBody>
      </p:sp>
      <p:sp>
        <p:nvSpPr>
          <p:cNvPr id="90" name="角丸四角形 89"/>
          <p:cNvSpPr/>
          <p:nvPr/>
        </p:nvSpPr>
        <p:spPr bwMode="auto">
          <a:xfrm>
            <a:off x="462670" y="4037305"/>
            <a:ext cx="604626" cy="1188000"/>
          </a:xfrm>
          <a:prstGeom prst="roundRect">
            <a:avLst>
              <a:gd name="adj" fmla="val 5763"/>
            </a:avLst>
          </a:prstGeom>
          <a:noFill/>
          <a:ln w="6350" cap="flat" cmpd="sng" algn="ctr">
            <a:noFill/>
            <a:prstDash val="sysDot"/>
            <a:round/>
            <a:headEnd type="none" w="med" len="med"/>
            <a:tailEnd type="none" w="med" len="med"/>
          </a:ln>
          <a:effectLst/>
          <a:extLst/>
        </p:spPr>
        <p:txBody>
          <a:bodyPr vert="horz" wrap="square" lIns="36000" tIns="0" rIns="0" bIns="0" numCol="1" rtlCol="0" anchor="t" anchorCtr="0" compatLnSpc="1">
            <a:prstTxWarp prst="textNoShape">
              <a:avLst/>
            </a:prstTxWarp>
            <a:noAutofit/>
          </a:bodyPr>
          <a:lstStyle/>
          <a:p>
            <a:pPr>
              <a:lnSpc>
                <a:spcPts val="1000"/>
              </a:lnSpc>
            </a:pPr>
            <a:r>
              <a:rPr lang="ja-JP" altLang="en-US" sz="900" u="none"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ブロック会議の区割り</a:t>
            </a:r>
            <a:r>
              <a:rPr lang="ja-JP" altLang="en-US" sz="900" u="none"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に</a:t>
            </a:r>
            <a:r>
              <a:rPr lang="ja-JP" altLang="en-US" sz="900" u="none"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関わらず地域</a:t>
            </a:r>
            <a:r>
              <a:rPr lang="ja-JP" altLang="en-US" sz="900" u="none"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の実情や事務の内容に応じた柔軟な「協議</a:t>
            </a:r>
            <a:r>
              <a:rPr lang="ja-JP" altLang="en-US" sz="900" u="none"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の場」</a:t>
            </a:r>
            <a:r>
              <a:rPr lang="ja-JP" altLang="en-US" sz="900" u="none"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づくり</a:t>
            </a:r>
            <a:endParaRPr lang="ja-JP" altLang="en-US" sz="900" u="none"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1" name="角丸四角形 90"/>
          <p:cNvSpPr/>
          <p:nvPr/>
        </p:nvSpPr>
        <p:spPr bwMode="auto">
          <a:xfrm>
            <a:off x="1100666" y="4063759"/>
            <a:ext cx="424102" cy="435081"/>
          </a:xfrm>
          <a:prstGeom prst="roundRect">
            <a:avLst/>
          </a:prstGeom>
          <a:noFill/>
          <a:ln w="6350" cap="flat" cmpd="sng" algn="ctr">
            <a:noFill/>
            <a:prstDash val="sysDot"/>
            <a:round/>
            <a:headEnd type="none" w="med" len="med"/>
            <a:tailEnd type="none" w="med" len="med"/>
          </a:ln>
          <a:effectLst/>
          <a:extLst/>
        </p:spPr>
        <p:txBody>
          <a:bodyPr vert="horz" wrap="square" lIns="36000" tIns="0" rIns="0" bIns="0" numCol="1" rtlCol="0" anchor="t" anchorCtr="0" compatLnSpc="1">
            <a:prstTxWarp prst="textNoShape">
              <a:avLst/>
            </a:prstTxWarp>
            <a:noAutofit/>
          </a:bodyPr>
          <a:lstStyle/>
          <a:p>
            <a:pPr>
              <a:lnSpc>
                <a:spcPts val="1000"/>
              </a:lnSpc>
            </a:pPr>
            <a:r>
              <a:rPr lang="ja-JP" altLang="en-US" sz="900" u="none"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個々</a:t>
            </a:r>
            <a:r>
              <a:rPr lang="ja-JP" altLang="en-US" sz="900" u="none"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の政策面での</a:t>
            </a:r>
            <a:r>
              <a:rPr lang="ja-JP" altLang="en-US" sz="900" u="none"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協議の活性化</a:t>
            </a:r>
            <a:endParaRPr lang="ja-JP" altLang="en-US" sz="900" u="none"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2" name="角丸四角形 91"/>
          <p:cNvSpPr/>
          <p:nvPr/>
        </p:nvSpPr>
        <p:spPr bwMode="auto">
          <a:xfrm>
            <a:off x="498042" y="3563891"/>
            <a:ext cx="513700" cy="432000"/>
          </a:xfrm>
          <a:prstGeom prst="roundRect">
            <a:avLst>
              <a:gd name="adj" fmla="val 5763"/>
            </a:avLst>
          </a:prstGeom>
          <a:noFill/>
          <a:ln w="15875" cap="flat" cmpd="sng" algn="ctr">
            <a:solidFill>
              <a:schemeClr val="tx1"/>
            </a:solidFill>
            <a:prstDash val="solid"/>
            <a:round/>
            <a:headEnd type="none" w="med" len="med"/>
            <a:tailEnd type="none" w="med" len="med"/>
          </a:ln>
          <a:effectLst/>
          <a:extLst/>
        </p:spPr>
        <p:txBody>
          <a:bodyPr vert="horz" wrap="square" lIns="36000" tIns="0" rIns="0" bIns="0" numCol="1" rtlCol="0" anchor="ctr" anchorCtr="0" compatLnSpc="1">
            <a:prstTxWarp prst="textNoShape">
              <a:avLst/>
            </a:prstTxWarp>
            <a:noAutofit/>
          </a:bodyPr>
          <a:lstStyle/>
          <a:p>
            <a:pPr algn="ctr">
              <a:lnSpc>
                <a:spcPts val="1000"/>
              </a:lnSpc>
            </a:pPr>
            <a:r>
              <a:rPr lang="ja-JP" altLang="en-US" sz="900" u="none"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柔軟な</a:t>
            </a:r>
            <a:endParaRPr lang="en-US" altLang="ja-JP" sz="900" u="none"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gn="ctr">
              <a:lnSpc>
                <a:spcPts val="1000"/>
              </a:lnSpc>
            </a:pPr>
            <a:r>
              <a:rPr lang="ja-JP" altLang="en-US" sz="900" u="none"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場づくり</a:t>
            </a:r>
          </a:p>
        </p:txBody>
      </p:sp>
      <p:sp>
        <p:nvSpPr>
          <p:cNvPr id="93" name="角丸四角形 92"/>
          <p:cNvSpPr/>
          <p:nvPr/>
        </p:nvSpPr>
        <p:spPr bwMode="auto">
          <a:xfrm>
            <a:off x="1122406" y="3553007"/>
            <a:ext cx="413037" cy="444661"/>
          </a:xfrm>
          <a:prstGeom prst="roundRect">
            <a:avLst>
              <a:gd name="adj" fmla="val 5763"/>
            </a:avLst>
          </a:prstGeom>
          <a:noFill/>
          <a:ln w="15875" cap="flat" cmpd="sng" algn="ctr">
            <a:solidFill>
              <a:schemeClr val="tx1"/>
            </a:solidFill>
            <a:prstDash val="solid"/>
            <a:round/>
            <a:headEnd type="none" w="med" len="med"/>
            <a:tailEnd type="none" w="med" len="med"/>
          </a:ln>
          <a:effectLst/>
          <a:extLst/>
        </p:spPr>
        <p:txBody>
          <a:bodyPr vert="horz" wrap="square" lIns="36000" tIns="0" rIns="0" bIns="0" numCol="1" rtlCol="0" anchor="ctr" anchorCtr="0" compatLnSpc="1">
            <a:prstTxWarp prst="textNoShape">
              <a:avLst/>
            </a:prstTxWarp>
            <a:noAutofit/>
          </a:bodyPr>
          <a:lstStyle/>
          <a:p>
            <a:pPr>
              <a:lnSpc>
                <a:spcPts val="1000"/>
              </a:lnSpc>
            </a:pPr>
            <a:r>
              <a:rPr lang="ja-JP" altLang="en-US" sz="900" u="none"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政策面でのアプローチ</a:t>
            </a:r>
          </a:p>
        </p:txBody>
      </p:sp>
      <p:sp>
        <p:nvSpPr>
          <p:cNvPr id="95" name="角丸四角形 94"/>
          <p:cNvSpPr/>
          <p:nvPr/>
        </p:nvSpPr>
        <p:spPr bwMode="auto">
          <a:xfrm>
            <a:off x="478436" y="5755901"/>
            <a:ext cx="1072773" cy="612000"/>
          </a:xfrm>
          <a:prstGeom prst="roundRect">
            <a:avLst>
              <a:gd name="adj" fmla="val 5763"/>
            </a:avLst>
          </a:prstGeom>
          <a:noFill/>
          <a:ln w="6350" cap="flat" cmpd="sng" algn="ctr">
            <a:noFill/>
            <a:prstDash val="sysDot"/>
            <a:round/>
            <a:headEnd type="none" w="med" len="med"/>
            <a:tailEnd type="none" w="med" len="med"/>
          </a:ln>
          <a:effectLst/>
          <a:extLst/>
        </p:spPr>
        <p:txBody>
          <a:bodyPr vert="horz" wrap="square" lIns="36000" tIns="0" rIns="0" bIns="0" numCol="1" rtlCol="0" anchor="t" anchorCtr="0" compatLnSpc="1">
            <a:prstTxWarp prst="textNoShape">
              <a:avLst/>
            </a:prstTxWarp>
            <a:noAutofit/>
          </a:bodyPr>
          <a:lstStyle/>
          <a:p>
            <a:pPr>
              <a:lnSpc>
                <a:spcPts val="800"/>
              </a:lnSpc>
            </a:pPr>
            <a:r>
              <a:rPr lang="en-US" altLang="ja-JP" sz="800" u="none" dirty="0">
                <a:solidFill>
                  <a:srgbClr val="000000"/>
                </a:solidFill>
                <a:latin typeface="ＭＳ Ｐゴシック"/>
                <a:cs typeface="Meiryo UI" panose="020B0604030504040204" pitchFamily="50" charset="-128"/>
              </a:rPr>
              <a:t>※</a:t>
            </a:r>
            <a:r>
              <a:rPr lang="ja-JP" altLang="en-US" sz="800" u="none" dirty="0">
                <a:solidFill>
                  <a:srgbClr val="000000"/>
                </a:solidFill>
                <a:latin typeface="ＭＳ Ｐゴシック"/>
                <a:cs typeface="Meiryo UI" panose="020B0604030504040204" pitchFamily="50" charset="-128"/>
              </a:rPr>
              <a:t>事務の内容</a:t>
            </a:r>
            <a:r>
              <a:rPr lang="ja-JP" altLang="en-US" sz="800" u="none" dirty="0" smtClean="0">
                <a:solidFill>
                  <a:srgbClr val="000000"/>
                </a:solidFill>
                <a:latin typeface="ＭＳ Ｐゴシック"/>
                <a:cs typeface="Meiryo UI" panose="020B0604030504040204" pitchFamily="50" charset="-128"/>
              </a:rPr>
              <a:t>に応じて</a:t>
            </a:r>
            <a:endParaRPr lang="en-US" altLang="ja-JP" sz="800" u="none" dirty="0" smtClean="0">
              <a:solidFill>
                <a:srgbClr val="000000"/>
              </a:solidFill>
              <a:latin typeface="ＭＳ Ｐゴシック"/>
              <a:cs typeface="Meiryo UI" panose="020B0604030504040204" pitchFamily="50" charset="-128"/>
            </a:endParaRPr>
          </a:p>
          <a:p>
            <a:pPr>
              <a:lnSpc>
                <a:spcPts val="800"/>
              </a:lnSpc>
            </a:pPr>
            <a:r>
              <a:rPr lang="ja-JP" altLang="en-US" sz="800" dirty="0">
                <a:solidFill>
                  <a:srgbClr val="000000"/>
                </a:solidFill>
                <a:latin typeface="ＭＳ Ｐゴシック"/>
                <a:cs typeface="Meiryo UI" panose="020B0604030504040204" pitchFamily="50" charset="-128"/>
              </a:rPr>
              <a:t>　</a:t>
            </a:r>
            <a:r>
              <a:rPr lang="ja-JP" altLang="en-US" sz="800" u="none" dirty="0" smtClean="0">
                <a:solidFill>
                  <a:srgbClr val="000000"/>
                </a:solidFill>
                <a:latin typeface="ＭＳ Ｐゴシック"/>
                <a:cs typeface="Meiryo UI" panose="020B0604030504040204" pitchFamily="50" charset="-128"/>
              </a:rPr>
              <a:t>府域での最適化（ブ</a:t>
            </a:r>
            <a:endParaRPr lang="en-US" altLang="ja-JP" sz="800" u="none" dirty="0" smtClean="0">
              <a:solidFill>
                <a:srgbClr val="000000"/>
              </a:solidFill>
              <a:latin typeface="ＭＳ Ｐゴシック"/>
              <a:cs typeface="Meiryo UI" panose="020B0604030504040204" pitchFamily="50" charset="-128"/>
            </a:endParaRPr>
          </a:p>
          <a:p>
            <a:pPr>
              <a:lnSpc>
                <a:spcPts val="800"/>
              </a:lnSpc>
            </a:pPr>
            <a:r>
              <a:rPr lang="ja-JP" altLang="en-US" sz="800" dirty="0">
                <a:solidFill>
                  <a:srgbClr val="000000"/>
                </a:solidFill>
                <a:latin typeface="ＭＳ Ｐゴシック"/>
                <a:cs typeface="Meiryo UI" panose="020B0604030504040204" pitchFamily="50" charset="-128"/>
              </a:rPr>
              <a:t>　</a:t>
            </a:r>
            <a:r>
              <a:rPr lang="ja-JP" altLang="en-US" sz="800" u="none" dirty="0" smtClean="0">
                <a:solidFill>
                  <a:srgbClr val="000000"/>
                </a:solidFill>
                <a:latin typeface="ＭＳ Ｐゴシック"/>
                <a:cs typeface="Meiryo UI" panose="020B0604030504040204" pitchFamily="50" charset="-128"/>
              </a:rPr>
              <a:t>ロック化、一元化）に</a:t>
            </a:r>
            <a:endParaRPr lang="en-US" altLang="ja-JP" sz="800" u="none" dirty="0" smtClean="0">
              <a:solidFill>
                <a:srgbClr val="000000"/>
              </a:solidFill>
              <a:latin typeface="ＭＳ Ｐゴシック"/>
              <a:cs typeface="Meiryo UI" panose="020B0604030504040204" pitchFamily="50" charset="-128"/>
            </a:endParaRPr>
          </a:p>
          <a:p>
            <a:pPr>
              <a:lnSpc>
                <a:spcPts val="800"/>
              </a:lnSpc>
            </a:pPr>
            <a:r>
              <a:rPr lang="ja-JP" altLang="en-US" sz="800" dirty="0">
                <a:solidFill>
                  <a:srgbClr val="000000"/>
                </a:solidFill>
                <a:latin typeface="ＭＳ Ｐゴシック"/>
                <a:cs typeface="Meiryo UI" panose="020B0604030504040204" pitchFamily="50" charset="-128"/>
              </a:rPr>
              <a:t>　</a:t>
            </a:r>
            <a:r>
              <a:rPr lang="ja-JP" altLang="en-US" sz="800" u="none" dirty="0" smtClean="0">
                <a:solidFill>
                  <a:srgbClr val="000000"/>
                </a:solidFill>
                <a:latin typeface="ＭＳ Ｐゴシック"/>
                <a:cs typeface="Meiryo UI" panose="020B0604030504040204" pitchFamily="50" charset="-128"/>
              </a:rPr>
              <a:t>向けた検討 </a:t>
            </a:r>
            <a:endParaRPr lang="en-US" altLang="ja-JP" sz="800" u="none" dirty="0" smtClean="0">
              <a:solidFill>
                <a:srgbClr val="000000"/>
              </a:solidFill>
              <a:latin typeface="ＭＳ Ｐゴシック"/>
              <a:cs typeface="Meiryo UI" panose="020B0604030504040204" pitchFamily="50" charset="-128"/>
            </a:endParaRPr>
          </a:p>
          <a:p>
            <a:pPr>
              <a:lnSpc>
                <a:spcPts val="800"/>
              </a:lnSpc>
            </a:pPr>
            <a:r>
              <a:rPr lang="ja-JP" altLang="en-US" sz="800" dirty="0">
                <a:solidFill>
                  <a:srgbClr val="000000"/>
                </a:solidFill>
                <a:latin typeface="ＭＳ Ｐゴシック"/>
                <a:cs typeface="Meiryo UI" panose="020B0604030504040204" pitchFamily="50" charset="-128"/>
              </a:rPr>
              <a:t>　</a:t>
            </a:r>
            <a:r>
              <a:rPr lang="ja-JP" altLang="en-US" sz="800" u="none" dirty="0" smtClean="0">
                <a:solidFill>
                  <a:srgbClr val="000000"/>
                </a:solidFill>
                <a:latin typeface="ＭＳ Ｐゴシック"/>
                <a:cs typeface="Meiryo UI" panose="020B0604030504040204" pitchFamily="50" charset="-128"/>
              </a:rPr>
              <a:t>⇒ 例：消防など</a:t>
            </a:r>
            <a:endParaRPr lang="en-US" altLang="ja-JP" sz="800" u="none" dirty="0">
              <a:solidFill>
                <a:srgbClr val="000000"/>
              </a:solidFill>
              <a:latin typeface="ＭＳ Ｐゴシック"/>
              <a:cs typeface="Meiryo UI" panose="020B0604030504040204" pitchFamily="50" charset="-128"/>
            </a:endParaRPr>
          </a:p>
        </p:txBody>
      </p:sp>
      <p:sp>
        <p:nvSpPr>
          <p:cNvPr id="96" name="フローチャート : 抜出し 95"/>
          <p:cNvSpPr/>
          <p:nvPr/>
        </p:nvSpPr>
        <p:spPr bwMode="auto">
          <a:xfrm rot="10800000">
            <a:off x="1436130" y="6492278"/>
            <a:ext cx="1692000" cy="109080"/>
          </a:xfrm>
          <a:prstGeom prst="flowChartExtract">
            <a:avLst/>
          </a:prstGeom>
          <a:solidFill>
            <a:schemeClr val="accent1"/>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spAutoFit/>
          </a:bodyPr>
          <a:lstStyle/>
          <a:p>
            <a:endParaRPr lang="ja-JP" altLang="en-US" smtClean="0">
              <a:solidFill>
                <a:srgbClr val="000000"/>
              </a:solidFill>
            </a:endParaRPr>
          </a:p>
        </p:txBody>
      </p:sp>
      <p:sp>
        <p:nvSpPr>
          <p:cNvPr id="98" name="Rectangle 2"/>
          <p:cNvSpPr txBox="1">
            <a:spLocks noChangeArrowheads="1"/>
          </p:cNvSpPr>
          <p:nvPr/>
        </p:nvSpPr>
        <p:spPr bwMode="auto">
          <a:xfrm>
            <a:off x="2450180" y="1524180"/>
            <a:ext cx="865487" cy="576000"/>
          </a:xfrm>
          <a:prstGeom prst="rect">
            <a:avLst/>
          </a:prstGeom>
          <a:solidFill>
            <a:schemeClr val="bg1"/>
          </a:solidFill>
          <a:ln w="9525">
            <a:solidFill>
              <a:schemeClr val="tx1"/>
            </a:solidFill>
            <a:miter lim="800000"/>
            <a:headEnd/>
            <a:tailEnd/>
          </a:ln>
          <a:effectLst/>
          <a:extLst/>
        </p:spPr>
        <p:txBody>
          <a:bodyPr vert="horz" wrap="square" lIns="91440" tIns="36000" rIns="91440" bIns="0" numCol="1" anchor="ctr" anchorCtr="0" compatLnSpc="1">
            <a:prstTxWarp prst="textNoShape">
              <a:avLst/>
            </a:prstTxWarp>
          </a:bodyPr>
          <a:lstStyle>
            <a:lvl1pPr algn="l" rtl="0" fontAlgn="base">
              <a:spcBef>
                <a:spcPct val="0"/>
              </a:spcBef>
              <a:spcAft>
                <a:spcPct val="0"/>
              </a:spcAft>
              <a:defRPr kumimoji="1" sz="4400">
                <a:solidFill>
                  <a:schemeClr val="tx1"/>
                </a:solidFill>
                <a:latin typeface="+mj-lt"/>
                <a:ea typeface="+mj-ea"/>
                <a:cs typeface="+mj-cs"/>
              </a:defRPr>
            </a:lvl1pPr>
            <a:lvl2pPr algn="l" rtl="0" fontAlgn="base">
              <a:spcBef>
                <a:spcPct val="0"/>
              </a:spcBef>
              <a:spcAft>
                <a:spcPct val="0"/>
              </a:spcAft>
              <a:defRPr kumimoji="1" sz="4400">
                <a:solidFill>
                  <a:schemeClr val="tx1"/>
                </a:solidFill>
                <a:latin typeface="Arial" charset="0"/>
                <a:ea typeface="ＭＳ Ｐゴシック" pitchFamily="50" charset="-128"/>
              </a:defRPr>
            </a:lvl2pPr>
            <a:lvl3pPr algn="l" rtl="0" fontAlgn="base">
              <a:spcBef>
                <a:spcPct val="0"/>
              </a:spcBef>
              <a:spcAft>
                <a:spcPct val="0"/>
              </a:spcAft>
              <a:defRPr kumimoji="1" sz="4400">
                <a:solidFill>
                  <a:schemeClr val="tx1"/>
                </a:solidFill>
                <a:latin typeface="Arial" charset="0"/>
                <a:ea typeface="ＭＳ Ｐゴシック" pitchFamily="50" charset="-128"/>
              </a:defRPr>
            </a:lvl3pPr>
            <a:lvl4pPr algn="l" rtl="0" fontAlgn="base">
              <a:spcBef>
                <a:spcPct val="0"/>
              </a:spcBef>
              <a:spcAft>
                <a:spcPct val="0"/>
              </a:spcAft>
              <a:defRPr kumimoji="1" sz="4400">
                <a:solidFill>
                  <a:schemeClr val="tx1"/>
                </a:solidFill>
                <a:latin typeface="Arial" charset="0"/>
                <a:ea typeface="ＭＳ Ｐゴシック" pitchFamily="50" charset="-128"/>
              </a:defRPr>
            </a:lvl4pPr>
            <a:lvl5pPr algn="l" rtl="0" fontAlgn="base">
              <a:spcBef>
                <a:spcPct val="0"/>
              </a:spcBef>
              <a:spcAft>
                <a:spcPct val="0"/>
              </a:spcAft>
              <a:defRPr kumimoji="1" sz="4400">
                <a:solidFill>
                  <a:schemeClr val="tx1"/>
                </a:solidFill>
                <a:latin typeface="Arial" charset="0"/>
                <a:ea typeface="ＭＳ Ｐゴシック" pitchFamily="50" charset="-128"/>
              </a:defRPr>
            </a:lvl5pPr>
            <a:lvl6pPr marL="457200" algn="l" rtl="0" fontAlgn="base">
              <a:spcBef>
                <a:spcPct val="0"/>
              </a:spcBef>
              <a:spcAft>
                <a:spcPct val="0"/>
              </a:spcAft>
              <a:defRPr kumimoji="1" sz="4400">
                <a:solidFill>
                  <a:schemeClr val="tx1"/>
                </a:solidFill>
                <a:latin typeface="Arial" charset="0"/>
                <a:ea typeface="ＭＳ Ｐゴシック" pitchFamily="50" charset="-128"/>
              </a:defRPr>
            </a:lvl6pPr>
            <a:lvl7pPr marL="914400" algn="l" rtl="0" fontAlgn="base">
              <a:spcBef>
                <a:spcPct val="0"/>
              </a:spcBef>
              <a:spcAft>
                <a:spcPct val="0"/>
              </a:spcAft>
              <a:defRPr kumimoji="1" sz="4400">
                <a:solidFill>
                  <a:schemeClr val="tx1"/>
                </a:solidFill>
                <a:latin typeface="Arial" charset="0"/>
                <a:ea typeface="ＭＳ Ｐゴシック" pitchFamily="50" charset="-128"/>
              </a:defRPr>
            </a:lvl7pPr>
            <a:lvl8pPr marL="1371600" algn="l" rtl="0" fontAlgn="base">
              <a:spcBef>
                <a:spcPct val="0"/>
              </a:spcBef>
              <a:spcAft>
                <a:spcPct val="0"/>
              </a:spcAft>
              <a:defRPr kumimoji="1" sz="4400">
                <a:solidFill>
                  <a:schemeClr val="tx1"/>
                </a:solidFill>
                <a:latin typeface="Arial" charset="0"/>
                <a:ea typeface="ＭＳ Ｐゴシック" pitchFamily="50" charset="-128"/>
              </a:defRPr>
            </a:lvl8pPr>
            <a:lvl9pPr marL="1828800" algn="l" rtl="0" fontAlgn="base">
              <a:spcBef>
                <a:spcPct val="0"/>
              </a:spcBef>
              <a:spcAft>
                <a:spcPct val="0"/>
              </a:spcAft>
              <a:defRPr kumimoji="1" sz="4400">
                <a:solidFill>
                  <a:schemeClr val="tx1"/>
                </a:solidFill>
                <a:latin typeface="Arial" charset="0"/>
                <a:ea typeface="ＭＳ Ｐゴシック" pitchFamily="50" charset="-128"/>
              </a:defRPr>
            </a:lvl9pPr>
          </a:lstStyle>
          <a:p>
            <a:pPr algn="ctr" eaLnBrk="1" hangingPunct="1">
              <a:lnSpc>
                <a:spcPts val="1400"/>
              </a:lnSpc>
            </a:pPr>
            <a:r>
              <a:rPr lang="ja-JP" altLang="en-US" sz="1200" b="1" u="none"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機運醸成</a:t>
            </a:r>
            <a:endParaRPr lang="en-US" altLang="ja-JP" sz="1200" b="1" u="none"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9" name="Rectangle 2"/>
          <p:cNvSpPr txBox="1">
            <a:spLocks noChangeArrowheads="1"/>
          </p:cNvSpPr>
          <p:nvPr/>
        </p:nvSpPr>
        <p:spPr bwMode="auto">
          <a:xfrm>
            <a:off x="1162921" y="1528174"/>
            <a:ext cx="989458" cy="576000"/>
          </a:xfrm>
          <a:prstGeom prst="rect">
            <a:avLst/>
          </a:prstGeom>
          <a:solidFill>
            <a:schemeClr val="bg1"/>
          </a:solidFill>
          <a:ln w="9525">
            <a:solidFill>
              <a:schemeClr val="tx1"/>
            </a:solidFill>
            <a:miter lim="800000"/>
            <a:headEnd/>
            <a:tailEnd/>
          </a:ln>
          <a:effectLst/>
          <a:extLst/>
        </p:spPr>
        <p:txBody>
          <a:bodyPr vert="horz" wrap="square" lIns="91440" tIns="36000" rIns="91440" bIns="0" numCol="1" anchor="ctr" anchorCtr="0" compatLnSpc="1">
            <a:prstTxWarp prst="textNoShape">
              <a:avLst/>
            </a:prstTxWarp>
          </a:bodyPr>
          <a:lstStyle>
            <a:lvl1pPr algn="l" rtl="0" fontAlgn="base">
              <a:spcBef>
                <a:spcPct val="0"/>
              </a:spcBef>
              <a:spcAft>
                <a:spcPct val="0"/>
              </a:spcAft>
              <a:defRPr kumimoji="1" sz="4400">
                <a:solidFill>
                  <a:schemeClr val="tx1"/>
                </a:solidFill>
                <a:latin typeface="+mj-lt"/>
                <a:ea typeface="+mj-ea"/>
                <a:cs typeface="+mj-cs"/>
              </a:defRPr>
            </a:lvl1pPr>
            <a:lvl2pPr algn="l" rtl="0" fontAlgn="base">
              <a:spcBef>
                <a:spcPct val="0"/>
              </a:spcBef>
              <a:spcAft>
                <a:spcPct val="0"/>
              </a:spcAft>
              <a:defRPr kumimoji="1" sz="4400">
                <a:solidFill>
                  <a:schemeClr val="tx1"/>
                </a:solidFill>
                <a:latin typeface="Arial" charset="0"/>
                <a:ea typeface="ＭＳ Ｐゴシック" pitchFamily="50" charset="-128"/>
              </a:defRPr>
            </a:lvl2pPr>
            <a:lvl3pPr algn="l" rtl="0" fontAlgn="base">
              <a:spcBef>
                <a:spcPct val="0"/>
              </a:spcBef>
              <a:spcAft>
                <a:spcPct val="0"/>
              </a:spcAft>
              <a:defRPr kumimoji="1" sz="4400">
                <a:solidFill>
                  <a:schemeClr val="tx1"/>
                </a:solidFill>
                <a:latin typeface="Arial" charset="0"/>
                <a:ea typeface="ＭＳ Ｐゴシック" pitchFamily="50" charset="-128"/>
              </a:defRPr>
            </a:lvl3pPr>
            <a:lvl4pPr algn="l" rtl="0" fontAlgn="base">
              <a:spcBef>
                <a:spcPct val="0"/>
              </a:spcBef>
              <a:spcAft>
                <a:spcPct val="0"/>
              </a:spcAft>
              <a:defRPr kumimoji="1" sz="4400">
                <a:solidFill>
                  <a:schemeClr val="tx1"/>
                </a:solidFill>
                <a:latin typeface="Arial" charset="0"/>
                <a:ea typeface="ＭＳ Ｐゴシック" pitchFamily="50" charset="-128"/>
              </a:defRPr>
            </a:lvl4pPr>
            <a:lvl5pPr algn="l" rtl="0" fontAlgn="base">
              <a:spcBef>
                <a:spcPct val="0"/>
              </a:spcBef>
              <a:spcAft>
                <a:spcPct val="0"/>
              </a:spcAft>
              <a:defRPr kumimoji="1" sz="4400">
                <a:solidFill>
                  <a:schemeClr val="tx1"/>
                </a:solidFill>
                <a:latin typeface="Arial" charset="0"/>
                <a:ea typeface="ＭＳ Ｐゴシック" pitchFamily="50" charset="-128"/>
              </a:defRPr>
            </a:lvl5pPr>
            <a:lvl6pPr marL="457200" algn="l" rtl="0" fontAlgn="base">
              <a:spcBef>
                <a:spcPct val="0"/>
              </a:spcBef>
              <a:spcAft>
                <a:spcPct val="0"/>
              </a:spcAft>
              <a:defRPr kumimoji="1" sz="4400">
                <a:solidFill>
                  <a:schemeClr val="tx1"/>
                </a:solidFill>
                <a:latin typeface="Arial" charset="0"/>
                <a:ea typeface="ＭＳ Ｐゴシック" pitchFamily="50" charset="-128"/>
              </a:defRPr>
            </a:lvl6pPr>
            <a:lvl7pPr marL="914400" algn="l" rtl="0" fontAlgn="base">
              <a:spcBef>
                <a:spcPct val="0"/>
              </a:spcBef>
              <a:spcAft>
                <a:spcPct val="0"/>
              </a:spcAft>
              <a:defRPr kumimoji="1" sz="4400">
                <a:solidFill>
                  <a:schemeClr val="tx1"/>
                </a:solidFill>
                <a:latin typeface="Arial" charset="0"/>
                <a:ea typeface="ＭＳ Ｐゴシック" pitchFamily="50" charset="-128"/>
              </a:defRPr>
            </a:lvl7pPr>
            <a:lvl8pPr marL="1371600" algn="l" rtl="0" fontAlgn="base">
              <a:spcBef>
                <a:spcPct val="0"/>
              </a:spcBef>
              <a:spcAft>
                <a:spcPct val="0"/>
              </a:spcAft>
              <a:defRPr kumimoji="1" sz="4400">
                <a:solidFill>
                  <a:schemeClr val="tx1"/>
                </a:solidFill>
                <a:latin typeface="Arial" charset="0"/>
                <a:ea typeface="ＭＳ Ｐゴシック" pitchFamily="50" charset="-128"/>
              </a:defRPr>
            </a:lvl8pPr>
            <a:lvl9pPr marL="1828800" algn="l" rtl="0" fontAlgn="base">
              <a:spcBef>
                <a:spcPct val="0"/>
              </a:spcBef>
              <a:spcAft>
                <a:spcPct val="0"/>
              </a:spcAft>
              <a:defRPr kumimoji="1" sz="4400">
                <a:solidFill>
                  <a:schemeClr val="tx1"/>
                </a:solidFill>
                <a:latin typeface="Arial" charset="0"/>
                <a:ea typeface="ＭＳ Ｐゴシック" pitchFamily="50" charset="-128"/>
              </a:defRPr>
            </a:lvl9pPr>
          </a:lstStyle>
          <a:p>
            <a:pPr eaLnBrk="1" hangingPunct="1">
              <a:lnSpc>
                <a:spcPts val="1400"/>
              </a:lnSpc>
            </a:pPr>
            <a:r>
              <a:rPr lang="ja-JP" altLang="en-US" sz="1200" b="1" u="none"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きめ細やかな</a:t>
            </a:r>
            <a:endParaRPr lang="en-US" altLang="ja-JP" sz="1200" b="1" u="none"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400"/>
              </a:lnSpc>
            </a:pPr>
            <a:r>
              <a:rPr lang="ja-JP" altLang="en-US" sz="1200" b="1" u="none"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個別支援</a:t>
            </a:r>
            <a:endParaRPr lang="en-US" altLang="ja-JP" sz="1200" b="1" u="none"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1" name="ホームベース 100"/>
          <p:cNvSpPr/>
          <p:nvPr/>
        </p:nvSpPr>
        <p:spPr bwMode="auto">
          <a:xfrm>
            <a:off x="8543827" y="3425638"/>
            <a:ext cx="3780000" cy="2844000"/>
          </a:xfrm>
          <a:prstGeom prst="homePlate">
            <a:avLst>
              <a:gd name="adj" fmla="val 0"/>
            </a:avLst>
          </a:prstGeom>
          <a:solidFill>
            <a:srgbClr val="FFCCFF"/>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0" i="0" u="sng" strike="noStrike" cap="none" normalizeH="0" baseline="0" smtClean="0">
              <a:ln>
                <a:noFill/>
              </a:ln>
              <a:solidFill>
                <a:schemeClr val="tx1"/>
              </a:solidFill>
              <a:effectLst/>
              <a:latin typeface="Arial" charset="0"/>
              <a:ea typeface="ＭＳ Ｐゴシック" pitchFamily="50" charset="-128"/>
            </a:endParaRPr>
          </a:p>
        </p:txBody>
      </p:sp>
      <p:sp>
        <p:nvSpPr>
          <p:cNvPr id="102" name="角丸四角形 101"/>
          <p:cNvSpPr/>
          <p:nvPr/>
        </p:nvSpPr>
        <p:spPr bwMode="auto">
          <a:xfrm>
            <a:off x="9051136" y="1164808"/>
            <a:ext cx="2895356" cy="468000"/>
          </a:xfrm>
          <a:prstGeom prst="roundRect">
            <a:avLst>
              <a:gd name="adj" fmla="val 28251"/>
            </a:avLst>
          </a:prstGeom>
          <a:solidFill>
            <a:schemeClr val="bg1"/>
          </a:solidFill>
          <a:ln w="9525" cap="flat" cmpd="sng" algn="ctr">
            <a:solidFill>
              <a:schemeClr val="tx1"/>
            </a:solidFill>
            <a:prstDash val="solid"/>
            <a:round/>
            <a:headEnd type="none" w="med" len="med"/>
            <a:tailEnd type="none" w="med" len="med"/>
          </a:ln>
          <a:effectLst/>
          <a:extLst/>
        </p:spPr>
        <p:txBody>
          <a:bodyPr vert="horz" wrap="square" lIns="0" tIns="36000" rIns="0" bIns="0" numCol="1" rtlCol="0" anchor="ctr" anchorCtr="0" compatLnSpc="1">
            <a:prstTxWarp prst="textNoShape">
              <a:avLst/>
            </a:prstTxWarp>
            <a:spAutoFit/>
          </a:bodyPr>
          <a:lstStyle/>
          <a:p>
            <a:pPr lvl="0" algn="ctr">
              <a:lnSpc>
                <a:spcPts val="1600"/>
              </a:lnSpc>
            </a:pPr>
            <a:r>
              <a:rPr lang="ja-JP" altLang="en-US" sz="1400" b="1" u="none"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道州制の実現に向けた</a:t>
            </a:r>
            <a:endParaRPr lang="en-US" altLang="ja-JP" sz="1400" b="1" u="none"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lvl="0" algn="ctr">
              <a:lnSpc>
                <a:spcPts val="1600"/>
              </a:lnSpc>
            </a:pPr>
            <a:r>
              <a:rPr lang="ja-JP" altLang="en-US" sz="1400" b="1" u="none"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取組みを大阪から</a:t>
            </a:r>
            <a:endParaRPr lang="ja-JP" altLang="en-US" sz="1400" b="1" u="none"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3" name="ホームベース 102"/>
          <p:cNvSpPr/>
          <p:nvPr/>
        </p:nvSpPr>
        <p:spPr bwMode="auto">
          <a:xfrm>
            <a:off x="8670993" y="1713974"/>
            <a:ext cx="3532171" cy="1656000"/>
          </a:xfrm>
          <a:prstGeom prst="homePlate">
            <a:avLst>
              <a:gd name="adj" fmla="val 0"/>
            </a:avLst>
          </a:prstGeom>
          <a:solidFill>
            <a:schemeClr val="accent6">
              <a:lumMod val="20000"/>
              <a:lumOff val="80000"/>
            </a:schemeClr>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0" i="0" u="sng" strike="noStrike" cap="none" normalizeH="0" baseline="0" smtClean="0">
              <a:ln>
                <a:noFill/>
              </a:ln>
              <a:solidFill>
                <a:schemeClr val="tx1"/>
              </a:solidFill>
              <a:effectLst/>
              <a:latin typeface="Arial" charset="0"/>
              <a:ea typeface="ＭＳ Ｐゴシック" pitchFamily="50" charset="-128"/>
            </a:endParaRPr>
          </a:p>
        </p:txBody>
      </p:sp>
      <p:sp>
        <p:nvSpPr>
          <p:cNvPr id="104" name="角丸四角形 103"/>
          <p:cNvSpPr/>
          <p:nvPr/>
        </p:nvSpPr>
        <p:spPr bwMode="auto">
          <a:xfrm>
            <a:off x="8874647" y="2205810"/>
            <a:ext cx="3096000" cy="1118553"/>
          </a:xfrm>
          <a:prstGeom prst="roundRect">
            <a:avLst>
              <a:gd name="adj" fmla="val 8076"/>
            </a:avLst>
          </a:prstGeom>
          <a:solidFill>
            <a:schemeClr val="bg1">
              <a:lumMod val="85000"/>
            </a:schemeClr>
          </a:solidFill>
          <a:ln w="9525" cap="flat" cmpd="sng" algn="ctr">
            <a:solidFill>
              <a:schemeClr val="tx1"/>
            </a:solidFill>
            <a:prstDash val="solid"/>
            <a:round/>
            <a:headEnd type="none" w="med" len="med"/>
            <a:tailEnd type="none" w="med" len="med"/>
          </a:ln>
          <a:effectLst/>
          <a:extLst/>
        </p:spPr>
        <p:txBody>
          <a:bodyPr vert="horz" wrap="square" lIns="72000" tIns="45720" rIns="36000" bIns="45720" numCol="1" rtlCol="0" anchor="t" anchorCtr="0" compatLnSpc="1">
            <a:prstTxWarp prst="textNoShape">
              <a:avLst/>
            </a:prstTxWarp>
            <a:spAutoFit/>
          </a:bodyPr>
          <a:lstStyle/>
          <a:p>
            <a:pPr>
              <a:lnSpc>
                <a:spcPts val="1400"/>
              </a:lnSpc>
              <a:spcBef>
                <a:spcPts val="0"/>
              </a:spcBef>
            </a:pPr>
            <a:r>
              <a:rPr lang="ja-JP" altLang="en-US" sz="1200" u="none"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◆国と道州の機能分担や道州のエリアの考え方</a:t>
            </a:r>
            <a:endParaRPr lang="en-US" altLang="ja-JP" sz="1200" u="none"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spcBef>
                <a:spcPts val="0"/>
              </a:spcBef>
            </a:pP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u="none"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などの検討・研究</a:t>
            </a:r>
            <a:endParaRPr lang="en-US" altLang="ja-JP" sz="1200" u="none"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spcBef>
                <a:spcPts val="300"/>
              </a:spcBef>
            </a:pPr>
            <a:r>
              <a:rPr lang="ja-JP" altLang="en-US" sz="1200" u="none"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◆法</a:t>
            </a:r>
            <a:r>
              <a:rPr lang="ja-JP" altLang="en-US" sz="1200" u="none"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整備や検討推進の働きかけ（全国知事会</a:t>
            </a:r>
            <a:endParaRPr lang="en-US" altLang="ja-JP" sz="1200" u="none"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spcBef>
                <a:spcPts val="0"/>
              </a:spcBef>
            </a:pPr>
            <a:r>
              <a:rPr lang="en-US" altLang="ja-JP"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u="none"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なども活用）</a:t>
            </a:r>
            <a:endParaRPr lang="en-US" altLang="ja-JP" sz="1200" u="none"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spcBef>
                <a:spcPts val="300"/>
              </a:spcBef>
            </a:pPr>
            <a:r>
              <a:rPr lang="ja-JP" altLang="en-US" sz="1200" u="none"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u="none"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国民的な議論喚起に向けた機運の醸成</a:t>
            </a:r>
            <a:endParaRPr lang="en-US" altLang="ja-JP" sz="1200" u="none"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5" name="Rectangle 2"/>
          <p:cNvSpPr txBox="1">
            <a:spLocks noChangeArrowheads="1"/>
          </p:cNvSpPr>
          <p:nvPr/>
        </p:nvSpPr>
        <p:spPr bwMode="auto">
          <a:xfrm>
            <a:off x="9493653" y="1742970"/>
            <a:ext cx="2013548" cy="396000"/>
          </a:xfrm>
          <a:prstGeom prst="rect">
            <a:avLst/>
          </a:prstGeom>
          <a:solidFill>
            <a:schemeClr val="bg1"/>
          </a:solidFill>
          <a:ln w="9525">
            <a:solidFill>
              <a:schemeClr val="tx1"/>
            </a:solidFill>
            <a:miter lim="800000"/>
            <a:headEnd/>
            <a:tailEnd/>
          </a:ln>
          <a:effectLst/>
          <a:extLst/>
        </p:spPr>
        <p:txBody>
          <a:bodyPr vert="horz" wrap="square" lIns="91440" tIns="45720" rIns="91440" bIns="45720" numCol="1" anchor="ctr" anchorCtr="0" compatLnSpc="1">
            <a:prstTxWarp prst="textNoShape">
              <a:avLst/>
            </a:prstTxWarp>
          </a:bodyPr>
          <a:lstStyle>
            <a:lvl1pPr algn="l" rtl="0" fontAlgn="base">
              <a:spcBef>
                <a:spcPct val="0"/>
              </a:spcBef>
              <a:spcAft>
                <a:spcPct val="0"/>
              </a:spcAft>
              <a:defRPr kumimoji="1" sz="4400">
                <a:solidFill>
                  <a:schemeClr val="tx1"/>
                </a:solidFill>
                <a:latin typeface="+mj-lt"/>
                <a:ea typeface="+mj-ea"/>
                <a:cs typeface="+mj-cs"/>
              </a:defRPr>
            </a:lvl1pPr>
            <a:lvl2pPr algn="l" rtl="0" fontAlgn="base">
              <a:spcBef>
                <a:spcPct val="0"/>
              </a:spcBef>
              <a:spcAft>
                <a:spcPct val="0"/>
              </a:spcAft>
              <a:defRPr kumimoji="1" sz="4400">
                <a:solidFill>
                  <a:schemeClr val="tx1"/>
                </a:solidFill>
                <a:latin typeface="Arial" charset="0"/>
                <a:ea typeface="ＭＳ Ｐゴシック" pitchFamily="50" charset="-128"/>
              </a:defRPr>
            </a:lvl2pPr>
            <a:lvl3pPr algn="l" rtl="0" fontAlgn="base">
              <a:spcBef>
                <a:spcPct val="0"/>
              </a:spcBef>
              <a:spcAft>
                <a:spcPct val="0"/>
              </a:spcAft>
              <a:defRPr kumimoji="1" sz="4400">
                <a:solidFill>
                  <a:schemeClr val="tx1"/>
                </a:solidFill>
                <a:latin typeface="Arial" charset="0"/>
                <a:ea typeface="ＭＳ Ｐゴシック" pitchFamily="50" charset="-128"/>
              </a:defRPr>
            </a:lvl3pPr>
            <a:lvl4pPr algn="l" rtl="0" fontAlgn="base">
              <a:spcBef>
                <a:spcPct val="0"/>
              </a:spcBef>
              <a:spcAft>
                <a:spcPct val="0"/>
              </a:spcAft>
              <a:defRPr kumimoji="1" sz="4400">
                <a:solidFill>
                  <a:schemeClr val="tx1"/>
                </a:solidFill>
                <a:latin typeface="Arial" charset="0"/>
                <a:ea typeface="ＭＳ Ｐゴシック" pitchFamily="50" charset="-128"/>
              </a:defRPr>
            </a:lvl4pPr>
            <a:lvl5pPr algn="l" rtl="0" fontAlgn="base">
              <a:spcBef>
                <a:spcPct val="0"/>
              </a:spcBef>
              <a:spcAft>
                <a:spcPct val="0"/>
              </a:spcAft>
              <a:defRPr kumimoji="1" sz="4400">
                <a:solidFill>
                  <a:schemeClr val="tx1"/>
                </a:solidFill>
                <a:latin typeface="Arial" charset="0"/>
                <a:ea typeface="ＭＳ Ｐゴシック" pitchFamily="50" charset="-128"/>
              </a:defRPr>
            </a:lvl5pPr>
            <a:lvl6pPr marL="457200" algn="l" rtl="0" fontAlgn="base">
              <a:spcBef>
                <a:spcPct val="0"/>
              </a:spcBef>
              <a:spcAft>
                <a:spcPct val="0"/>
              </a:spcAft>
              <a:defRPr kumimoji="1" sz="4400">
                <a:solidFill>
                  <a:schemeClr val="tx1"/>
                </a:solidFill>
                <a:latin typeface="Arial" charset="0"/>
                <a:ea typeface="ＭＳ Ｐゴシック" pitchFamily="50" charset="-128"/>
              </a:defRPr>
            </a:lvl6pPr>
            <a:lvl7pPr marL="914400" algn="l" rtl="0" fontAlgn="base">
              <a:spcBef>
                <a:spcPct val="0"/>
              </a:spcBef>
              <a:spcAft>
                <a:spcPct val="0"/>
              </a:spcAft>
              <a:defRPr kumimoji="1" sz="4400">
                <a:solidFill>
                  <a:schemeClr val="tx1"/>
                </a:solidFill>
                <a:latin typeface="Arial" charset="0"/>
                <a:ea typeface="ＭＳ Ｐゴシック" pitchFamily="50" charset="-128"/>
              </a:defRPr>
            </a:lvl7pPr>
            <a:lvl8pPr marL="1371600" algn="l" rtl="0" fontAlgn="base">
              <a:spcBef>
                <a:spcPct val="0"/>
              </a:spcBef>
              <a:spcAft>
                <a:spcPct val="0"/>
              </a:spcAft>
              <a:defRPr kumimoji="1" sz="4400">
                <a:solidFill>
                  <a:schemeClr val="tx1"/>
                </a:solidFill>
                <a:latin typeface="Arial" charset="0"/>
                <a:ea typeface="ＭＳ Ｐゴシック" pitchFamily="50" charset="-128"/>
              </a:defRPr>
            </a:lvl8pPr>
            <a:lvl9pPr marL="1828800" algn="l" rtl="0" fontAlgn="base">
              <a:spcBef>
                <a:spcPct val="0"/>
              </a:spcBef>
              <a:spcAft>
                <a:spcPct val="0"/>
              </a:spcAft>
              <a:defRPr kumimoji="1" sz="4400">
                <a:solidFill>
                  <a:schemeClr val="tx1"/>
                </a:solidFill>
                <a:latin typeface="Arial" charset="0"/>
                <a:ea typeface="ＭＳ Ｐゴシック" pitchFamily="50" charset="-128"/>
              </a:defRPr>
            </a:lvl9pPr>
          </a:lstStyle>
          <a:p>
            <a:pPr algn="ctr" eaLnBrk="1" hangingPunct="1">
              <a:lnSpc>
                <a:spcPts val="1400"/>
              </a:lnSpc>
            </a:pPr>
            <a:r>
              <a:rPr lang="ja-JP" altLang="en-US" sz="1300" b="1" u="none" kern="0" dirty="0" smtClean="0">
                <a:latin typeface="Meiryo UI" panose="020B0604030504040204" pitchFamily="50" charset="-128"/>
                <a:ea typeface="Meiryo UI" panose="020B0604030504040204" pitchFamily="50" charset="-128"/>
                <a:cs typeface="Meiryo UI" panose="020B0604030504040204" pitchFamily="50" charset="-128"/>
              </a:rPr>
              <a:t>道州の姿の検討・研究、</a:t>
            </a:r>
            <a:endParaRPr lang="en-US" altLang="ja-JP" sz="1300" b="1" u="none" kern="0" dirty="0" smtClean="0">
              <a:latin typeface="Meiryo UI" panose="020B0604030504040204" pitchFamily="50" charset="-128"/>
              <a:ea typeface="Meiryo UI" panose="020B0604030504040204" pitchFamily="50" charset="-128"/>
              <a:cs typeface="Meiryo UI" panose="020B0604030504040204" pitchFamily="50" charset="-128"/>
            </a:endParaRPr>
          </a:p>
          <a:p>
            <a:pPr algn="ctr" eaLnBrk="1" hangingPunct="1">
              <a:lnSpc>
                <a:spcPts val="1400"/>
              </a:lnSpc>
            </a:pPr>
            <a:r>
              <a:rPr lang="ja-JP" altLang="en-US" sz="1300" b="1" u="none" kern="0" dirty="0" smtClean="0">
                <a:latin typeface="Meiryo UI" panose="020B0604030504040204" pitchFamily="50" charset="-128"/>
                <a:ea typeface="Meiryo UI" panose="020B0604030504040204" pitchFamily="50" charset="-128"/>
                <a:cs typeface="Meiryo UI" panose="020B0604030504040204" pitchFamily="50" charset="-128"/>
              </a:rPr>
              <a:t>国への働きかけ</a:t>
            </a:r>
            <a:endParaRPr lang="en-US" altLang="ja-JP" sz="1300" b="1" u="none" kern="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06" name="角丸四角形 105"/>
          <p:cNvSpPr/>
          <p:nvPr/>
        </p:nvSpPr>
        <p:spPr bwMode="auto">
          <a:xfrm>
            <a:off x="9850907" y="3819101"/>
            <a:ext cx="1188000" cy="2376000"/>
          </a:xfrm>
          <a:prstGeom prst="roundRect">
            <a:avLst>
              <a:gd name="adj" fmla="val 4797"/>
            </a:avLst>
          </a:prstGeom>
          <a:solidFill>
            <a:schemeClr val="bg1">
              <a:lumMod val="95000"/>
            </a:schemeClr>
          </a:solidFill>
          <a:ln w="9525" cap="flat" cmpd="sng" algn="ctr">
            <a:solidFill>
              <a:schemeClr val="tx1"/>
            </a:solidFill>
            <a:prstDash val="solid"/>
            <a:round/>
            <a:headEnd type="none" w="med" len="med"/>
            <a:tailEnd type="none" w="med" len="med"/>
          </a:ln>
          <a:effectLst/>
          <a:extLst/>
        </p:spPr>
        <p:txBody>
          <a:bodyPr vert="horz" wrap="square" lIns="36000" tIns="396000" rIns="0" bIns="45720" numCol="1" rtlCol="0" anchor="t" anchorCtr="0" compatLnSpc="1">
            <a:prstTxWarp prst="textNoShape">
              <a:avLst/>
            </a:prstTxWarp>
            <a:spAutoFit/>
          </a:bodyPr>
          <a:lstStyle/>
          <a:p>
            <a:pPr>
              <a:lnSpc>
                <a:spcPts val="1400"/>
              </a:lnSpc>
              <a:spcBef>
                <a:spcPts val="0"/>
              </a:spcBef>
            </a:pPr>
            <a:r>
              <a:rPr lang="en-US" altLang="ja-JP" sz="1200" u="none"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u="none"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国と地方が一</a:t>
            </a:r>
            <a:endParaRPr lang="en-US" altLang="ja-JP" sz="1200" u="none"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spcBef>
                <a:spcPts val="0"/>
              </a:spcBef>
            </a:pPr>
            <a:r>
              <a:rPr lang="en-US" altLang="ja-JP"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u="none"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体となった</a:t>
            </a:r>
            <a:r>
              <a:rPr lang="ja-JP" altLang="en-US" sz="1200" u="none" dirty="0" smtClean="0">
                <a:latin typeface="Meiryo UI" panose="020B0604030504040204" pitchFamily="50" charset="-128"/>
                <a:ea typeface="Meiryo UI" panose="020B0604030504040204" pitchFamily="50" charset="-128"/>
                <a:cs typeface="Meiryo UI" panose="020B0604030504040204" pitchFamily="50" charset="-128"/>
              </a:rPr>
              <a:t>政策</a:t>
            </a:r>
            <a:endParaRPr lang="en-US" altLang="ja-JP" sz="1200" u="none"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spcBef>
                <a:spcPts val="0"/>
              </a:spcBef>
            </a:pPr>
            <a:r>
              <a:rPr lang="en-US" altLang="ja-JP" sz="12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u="none" dirty="0" smtClean="0">
                <a:latin typeface="Meiryo UI" panose="020B0604030504040204" pitchFamily="50" charset="-128"/>
                <a:ea typeface="Meiryo UI" panose="020B0604030504040204" pitchFamily="50" charset="-128"/>
                <a:cs typeface="Meiryo UI" panose="020B0604030504040204" pitchFamily="50" charset="-128"/>
              </a:rPr>
              <a:t>立案の場を設置</a:t>
            </a:r>
            <a:endParaRPr lang="en-US" altLang="ja-JP" sz="1200" u="none" dirty="0" smtClean="0">
              <a:latin typeface="Meiryo UI" panose="020B0604030504040204" pitchFamily="50" charset="-128"/>
              <a:ea typeface="Meiryo UI" panose="020B0604030504040204" pitchFamily="50" charset="-128"/>
              <a:cs typeface="Meiryo UI" panose="020B0604030504040204" pitchFamily="50" charset="-128"/>
            </a:endParaRPr>
          </a:p>
          <a:p>
            <a:pPr lvl="0">
              <a:lnSpc>
                <a:spcPts val="1200"/>
              </a:lnSpc>
              <a:spcBef>
                <a:spcPts val="600"/>
              </a:spcBef>
            </a:pPr>
            <a:r>
              <a:rPr lang="ja-JP" altLang="en-US" sz="900" u="none" dirty="0" smtClean="0">
                <a:solidFill>
                  <a:srgbClr val="000000"/>
                </a:solidFill>
                <a:latin typeface="+mn-ea"/>
                <a:ea typeface="+mn-ea"/>
                <a:cs typeface="Meiryo UI" panose="020B0604030504040204" pitchFamily="50" charset="-128"/>
              </a:rPr>
              <a:t>（例）近畿経済産業局と</a:t>
            </a:r>
            <a:endParaRPr lang="en-US" altLang="ja-JP" sz="900" u="none" dirty="0" smtClean="0">
              <a:solidFill>
                <a:srgbClr val="000000"/>
              </a:solidFill>
              <a:latin typeface="+mn-ea"/>
              <a:ea typeface="+mn-ea"/>
              <a:cs typeface="Meiryo UI" panose="020B0604030504040204" pitchFamily="50" charset="-128"/>
            </a:endParaRPr>
          </a:p>
          <a:p>
            <a:pPr lvl="0">
              <a:lnSpc>
                <a:spcPts val="1200"/>
              </a:lnSpc>
            </a:pPr>
            <a:r>
              <a:rPr lang="ja-JP" altLang="en-US" sz="900" dirty="0">
                <a:solidFill>
                  <a:srgbClr val="000000"/>
                </a:solidFill>
                <a:latin typeface="+mn-ea"/>
                <a:cs typeface="Meiryo UI" panose="020B0604030504040204" pitchFamily="50" charset="-128"/>
              </a:rPr>
              <a:t>　</a:t>
            </a:r>
            <a:r>
              <a:rPr lang="ja-JP" altLang="en-US" sz="900" dirty="0" smtClean="0">
                <a:solidFill>
                  <a:srgbClr val="000000"/>
                </a:solidFill>
                <a:latin typeface="+mn-ea"/>
                <a:cs typeface="Meiryo UI" panose="020B0604030504040204" pitchFamily="50" charset="-128"/>
              </a:rPr>
              <a:t>　 </a:t>
            </a:r>
            <a:r>
              <a:rPr lang="ja-JP" altLang="en-US" sz="900" u="none" dirty="0" smtClean="0">
                <a:solidFill>
                  <a:srgbClr val="000000"/>
                </a:solidFill>
                <a:latin typeface="+mn-ea"/>
                <a:ea typeface="+mn-ea"/>
                <a:cs typeface="Meiryo UI" panose="020B0604030504040204" pitchFamily="50" charset="-128"/>
              </a:rPr>
              <a:t>大阪府、関西広域</a:t>
            </a:r>
            <a:endParaRPr lang="en-US" altLang="ja-JP" sz="900" u="none" dirty="0" smtClean="0">
              <a:solidFill>
                <a:srgbClr val="000000"/>
              </a:solidFill>
              <a:latin typeface="+mn-ea"/>
              <a:ea typeface="+mn-ea"/>
              <a:cs typeface="Meiryo UI" panose="020B0604030504040204" pitchFamily="50" charset="-128"/>
            </a:endParaRPr>
          </a:p>
          <a:p>
            <a:pPr lvl="0">
              <a:lnSpc>
                <a:spcPts val="1200"/>
              </a:lnSpc>
            </a:pPr>
            <a:r>
              <a:rPr lang="en-US" altLang="ja-JP" sz="900" dirty="0">
                <a:solidFill>
                  <a:srgbClr val="000000"/>
                </a:solidFill>
                <a:latin typeface="+mn-ea"/>
                <a:cs typeface="Meiryo UI" panose="020B0604030504040204" pitchFamily="50" charset="-128"/>
              </a:rPr>
              <a:t> </a:t>
            </a:r>
            <a:r>
              <a:rPr lang="en-US" altLang="ja-JP" sz="900" dirty="0" smtClean="0">
                <a:solidFill>
                  <a:srgbClr val="000000"/>
                </a:solidFill>
                <a:latin typeface="+mn-ea"/>
                <a:cs typeface="Meiryo UI" panose="020B0604030504040204" pitchFamily="50" charset="-128"/>
              </a:rPr>
              <a:t>    </a:t>
            </a:r>
            <a:r>
              <a:rPr lang="ja-JP" altLang="en-US" sz="900" u="none" dirty="0" smtClean="0">
                <a:solidFill>
                  <a:srgbClr val="000000"/>
                </a:solidFill>
                <a:latin typeface="+mn-ea"/>
                <a:ea typeface="+mn-ea"/>
                <a:cs typeface="Meiryo UI" panose="020B0604030504040204" pitchFamily="50" charset="-128"/>
              </a:rPr>
              <a:t>連合等で産業施策</a:t>
            </a:r>
            <a:endParaRPr lang="en-US" altLang="ja-JP" sz="900" u="none" dirty="0" smtClean="0">
              <a:solidFill>
                <a:srgbClr val="000000"/>
              </a:solidFill>
              <a:latin typeface="+mn-ea"/>
              <a:ea typeface="+mn-ea"/>
              <a:cs typeface="Meiryo UI" panose="020B0604030504040204" pitchFamily="50" charset="-128"/>
            </a:endParaRPr>
          </a:p>
          <a:p>
            <a:pPr lvl="0">
              <a:lnSpc>
                <a:spcPts val="1200"/>
              </a:lnSpc>
            </a:pPr>
            <a:r>
              <a:rPr lang="en-US" altLang="ja-JP" sz="900" dirty="0">
                <a:solidFill>
                  <a:srgbClr val="000000"/>
                </a:solidFill>
                <a:latin typeface="+mn-ea"/>
                <a:cs typeface="Meiryo UI" panose="020B0604030504040204" pitchFamily="50" charset="-128"/>
              </a:rPr>
              <a:t> </a:t>
            </a:r>
            <a:r>
              <a:rPr lang="en-US" altLang="ja-JP" sz="900" dirty="0" smtClean="0">
                <a:solidFill>
                  <a:srgbClr val="000000"/>
                </a:solidFill>
                <a:latin typeface="+mn-ea"/>
                <a:cs typeface="Meiryo UI" panose="020B0604030504040204" pitchFamily="50" charset="-128"/>
              </a:rPr>
              <a:t>    </a:t>
            </a:r>
            <a:r>
              <a:rPr lang="ja-JP" altLang="en-US" sz="900" u="none" dirty="0" smtClean="0">
                <a:solidFill>
                  <a:srgbClr val="000000"/>
                </a:solidFill>
                <a:latin typeface="+mn-ea"/>
                <a:ea typeface="+mn-ea"/>
                <a:cs typeface="Meiryo UI" panose="020B0604030504040204" pitchFamily="50" charset="-128"/>
              </a:rPr>
              <a:t>を協議・調整し、</a:t>
            </a:r>
            <a:endParaRPr lang="en-US" altLang="ja-JP" sz="900" u="none" dirty="0" smtClean="0">
              <a:solidFill>
                <a:srgbClr val="000000"/>
              </a:solidFill>
              <a:latin typeface="+mn-ea"/>
              <a:ea typeface="+mn-ea"/>
              <a:cs typeface="Meiryo UI" panose="020B0604030504040204" pitchFamily="50" charset="-128"/>
            </a:endParaRPr>
          </a:p>
          <a:p>
            <a:pPr lvl="0">
              <a:lnSpc>
                <a:spcPts val="1200"/>
              </a:lnSpc>
            </a:pPr>
            <a:r>
              <a:rPr lang="en-US" altLang="ja-JP" sz="900" dirty="0">
                <a:solidFill>
                  <a:srgbClr val="000000"/>
                </a:solidFill>
                <a:latin typeface="+mn-ea"/>
                <a:cs typeface="Meiryo UI" panose="020B0604030504040204" pitchFamily="50" charset="-128"/>
              </a:rPr>
              <a:t> </a:t>
            </a:r>
            <a:r>
              <a:rPr lang="en-US" altLang="ja-JP" sz="900" dirty="0" smtClean="0">
                <a:solidFill>
                  <a:srgbClr val="000000"/>
                </a:solidFill>
                <a:latin typeface="+mn-ea"/>
                <a:cs typeface="Meiryo UI" panose="020B0604030504040204" pitchFamily="50" charset="-128"/>
              </a:rPr>
              <a:t>    </a:t>
            </a:r>
            <a:r>
              <a:rPr lang="ja-JP" altLang="en-US" sz="900" u="none" dirty="0" smtClean="0">
                <a:solidFill>
                  <a:srgbClr val="000000"/>
                </a:solidFill>
                <a:latin typeface="+mn-ea"/>
                <a:ea typeface="+mn-ea"/>
                <a:cs typeface="Meiryo UI" panose="020B0604030504040204" pitchFamily="50" charset="-128"/>
              </a:rPr>
              <a:t>ともに政策立案を</a:t>
            </a:r>
            <a:endParaRPr lang="en-US" altLang="ja-JP" sz="900" u="none" dirty="0" smtClean="0">
              <a:solidFill>
                <a:srgbClr val="000000"/>
              </a:solidFill>
              <a:latin typeface="+mn-ea"/>
              <a:ea typeface="+mn-ea"/>
              <a:cs typeface="Meiryo UI" panose="020B0604030504040204" pitchFamily="50" charset="-128"/>
            </a:endParaRPr>
          </a:p>
          <a:p>
            <a:pPr lvl="0">
              <a:lnSpc>
                <a:spcPts val="1200"/>
              </a:lnSpc>
            </a:pPr>
            <a:r>
              <a:rPr lang="en-US" altLang="ja-JP" sz="900" dirty="0">
                <a:solidFill>
                  <a:srgbClr val="000000"/>
                </a:solidFill>
                <a:latin typeface="+mn-ea"/>
                <a:cs typeface="Meiryo UI" panose="020B0604030504040204" pitchFamily="50" charset="-128"/>
              </a:rPr>
              <a:t> </a:t>
            </a:r>
            <a:r>
              <a:rPr lang="en-US" altLang="ja-JP" sz="900" dirty="0" smtClean="0">
                <a:solidFill>
                  <a:srgbClr val="000000"/>
                </a:solidFill>
                <a:latin typeface="+mn-ea"/>
                <a:cs typeface="Meiryo UI" panose="020B0604030504040204" pitchFamily="50" charset="-128"/>
              </a:rPr>
              <a:t>    </a:t>
            </a:r>
            <a:r>
              <a:rPr lang="ja-JP" altLang="en-US" sz="900" u="none" dirty="0" smtClean="0">
                <a:solidFill>
                  <a:srgbClr val="000000"/>
                </a:solidFill>
                <a:latin typeface="+mn-ea"/>
                <a:ea typeface="+mn-ea"/>
                <a:cs typeface="Meiryo UI" panose="020B0604030504040204" pitchFamily="50" charset="-128"/>
              </a:rPr>
              <a:t>行うなどにより、権</a:t>
            </a:r>
            <a:endParaRPr lang="en-US" altLang="ja-JP" sz="900" u="none" dirty="0" smtClean="0">
              <a:solidFill>
                <a:srgbClr val="000000"/>
              </a:solidFill>
              <a:latin typeface="+mn-ea"/>
              <a:ea typeface="+mn-ea"/>
              <a:cs typeface="Meiryo UI" panose="020B0604030504040204" pitchFamily="50" charset="-128"/>
            </a:endParaRPr>
          </a:p>
          <a:p>
            <a:pPr lvl="0">
              <a:lnSpc>
                <a:spcPts val="1200"/>
              </a:lnSpc>
            </a:pPr>
            <a:r>
              <a:rPr lang="en-US" altLang="ja-JP" sz="900" dirty="0">
                <a:solidFill>
                  <a:srgbClr val="000000"/>
                </a:solidFill>
                <a:latin typeface="+mn-ea"/>
                <a:cs typeface="Meiryo UI" panose="020B0604030504040204" pitchFamily="50" charset="-128"/>
              </a:rPr>
              <a:t> </a:t>
            </a:r>
            <a:r>
              <a:rPr lang="en-US" altLang="ja-JP" sz="900" dirty="0" smtClean="0">
                <a:solidFill>
                  <a:srgbClr val="000000"/>
                </a:solidFill>
                <a:latin typeface="+mn-ea"/>
                <a:cs typeface="Meiryo UI" panose="020B0604030504040204" pitchFamily="50" charset="-128"/>
              </a:rPr>
              <a:t>    </a:t>
            </a:r>
            <a:r>
              <a:rPr lang="ja-JP" altLang="en-US" sz="900" u="none" dirty="0" smtClean="0">
                <a:solidFill>
                  <a:srgbClr val="000000"/>
                </a:solidFill>
                <a:latin typeface="+mn-ea"/>
                <a:ea typeface="+mn-ea"/>
                <a:cs typeface="Meiryo UI" panose="020B0604030504040204" pitchFamily="50" charset="-128"/>
              </a:rPr>
              <a:t>限移譲に向けた土</a:t>
            </a:r>
            <a:endParaRPr lang="en-US" altLang="ja-JP" sz="900" u="none" dirty="0" smtClean="0">
              <a:solidFill>
                <a:srgbClr val="000000"/>
              </a:solidFill>
              <a:latin typeface="+mn-ea"/>
              <a:ea typeface="+mn-ea"/>
              <a:cs typeface="Meiryo UI" panose="020B0604030504040204" pitchFamily="50" charset="-128"/>
            </a:endParaRPr>
          </a:p>
          <a:p>
            <a:pPr lvl="0">
              <a:lnSpc>
                <a:spcPts val="1200"/>
              </a:lnSpc>
            </a:pPr>
            <a:r>
              <a:rPr lang="en-US" altLang="ja-JP" sz="900" dirty="0">
                <a:solidFill>
                  <a:srgbClr val="000000"/>
                </a:solidFill>
                <a:latin typeface="+mn-ea"/>
                <a:cs typeface="Meiryo UI" panose="020B0604030504040204" pitchFamily="50" charset="-128"/>
              </a:rPr>
              <a:t> </a:t>
            </a:r>
            <a:r>
              <a:rPr lang="en-US" altLang="ja-JP" sz="900" dirty="0" smtClean="0">
                <a:solidFill>
                  <a:srgbClr val="000000"/>
                </a:solidFill>
                <a:latin typeface="+mn-ea"/>
                <a:cs typeface="Meiryo UI" panose="020B0604030504040204" pitchFamily="50" charset="-128"/>
              </a:rPr>
              <a:t>    </a:t>
            </a:r>
            <a:r>
              <a:rPr lang="ja-JP" altLang="en-US" sz="900" u="none" dirty="0" smtClean="0">
                <a:solidFill>
                  <a:srgbClr val="000000"/>
                </a:solidFill>
                <a:latin typeface="+mn-ea"/>
                <a:ea typeface="+mn-ea"/>
                <a:cs typeface="Meiryo UI" panose="020B0604030504040204" pitchFamily="50" charset="-128"/>
              </a:rPr>
              <a:t>壌づくりを進める</a:t>
            </a:r>
            <a:endParaRPr lang="en-US" altLang="ja-JP" sz="900" u="none" dirty="0" smtClean="0">
              <a:solidFill>
                <a:srgbClr val="000000"/>
              </a:solidFill>
              <a:latin typeface="+mn-ea"/>
              <a:ea typeface="+mn-ea"/>
              <a:cs typeface="Meiryo UI" panose="020B0604030504040204" pitchFamily="50" charset="-128"/>
            </a:endParaRPr>
          </a:p>
        </p:txBody>
      </p:sp>
      <p:sp>
        <p:nvSpPr>
          <p:cNvPr id="107" name="Rectangle 2"/>
          <p:cNvSpPr txBox="1">
            <a:spLocks noChangeArrowheads="1"/>
          </p:cNvSpPr>
          <p:nvPr/>
        </p:nvSpPr>
        <p:spPr bwMode="auto">
          <a:xfrm>
            <a:off x="9914110" y="3506587"/>
            <a:ext cx="1080000" cy="648000"/>
          </a:xfrm>
          <a:prstGeom prst="rect">
            <a:avLst/>
          </a:prstGeom>
          <a:solidFill>
            <a:schemeClr val="bg1"/>
          </a:solidFill>
          <a:ln w="9525">
            <a:solidFill>
              <a:schemeClr val="tx1"/>
            </a:solidFill>
            <a:miter lim="800000"/>
            <a:headEnd/>
            <a:tailEnd/>
          </a:ln>
          <a:effectLst/>
          <a:extLst/>
        </p:spPr>
        <p:txBody>
          <a:bodyPr vert="horz" wrap="square" lIns="36000" tIns="45720" rIns="36000" bIns="45720" numCol="1" anchor="ctr" anchorCtr="0" compatLnSpc="1">
            <a:prstTxWarp prst="textNoShape">
              <a:avLst/>
            </a:prstTxWarp>
          </a:bodyPr>
          <a:lstStyle>
            <a:lvl1pPr algn="l" rtl="0" fontAlgn="base">
              <a:spcBef>
                <a:spcPct val="0"/>
              </a:spcBef>
              <a:spcAft>
                <a:spcPct val="0"/>
              </a:spcAft>
              <a:defRPr kumimoji="1" sz="4400">
                <a:solidFill>
                  <a:schemeClr val="tx1"/>
                </a:solidFill>
                <a:latin typeface="+mj-lt"/>
                <a:ea typeface="+mj-ea"/>
                <a:cs typeface="+mj-cs"/>
              </a:defRPr>
            </a:lvl1pPr>
            <a:lvl2pPr algn="l" rtl="0" fontAlgn="base">
              <a:spcBef>
                <a:spcPct val="0"/>
              </a:spcBef>
              <a:spcAft>
                <a:spcPct val="0"/>
              </a:spcAft>
              <a:defRPr kumimoji="1" sz="4400">
                <a:solidFill>
                  <a:schemeClr val="tx1"/>
                </a:solidFill>
                <a:latin typeface="Arial" charset="0"/>
                <a:ea typeface="ＭＳ Ｐゴシック" pitchFamily="50" charset="-128"/>
              </a:defRPr>
            </a:lvl2pPr>
            <a:lvl3pPr algn="l" rtl="0" fontAlgn="base">
              <a:spcBef>
                <a:spcPct val="0"/>
              </a:spcBef>
              <a:spcAft>
                <a:spcPct val="0"/>
              </a:spcAft>
              <a:defRPr kumimoji="1" sz="4400">
                <a:solidFill>
                  <a:schemeClr val="tx1"/>
                </a:solidFill>
                <a:latin typeface="Arial" charset="0"/>
                <a:ea typeface="ＭＳ Ｐゴシック" pitchFamily="50" charset="-128"/>
              </a:defRPr>
            </a:lvl3pPr>
            <a:lvl4pPr algn="l" rtl="0" fontAlgn="base">
              <a:spcBef>
                <a:spcPct val="0"/>
              </a:spcBef>
              <a:spcAft>
                <a:spcPct val="0"/>
              </a:spcAft>
              <a:defRPr kumimoji="1" sz="4400">
                <a:solidFill>
                  <a:schemeClr val="tx1"/>
                </a:solidFill>
                <a:latin typeface="Arial" charset="0"/>
                <a:ea typeface="ＭＳ Ｐゴシック" pitchFamily="50" charset="-128"/>
              </a:defRPr>
            </a:lvl4pPr>
            <a:lvl5pPr algn="l" rtl="0" fontAlgn="base">
              <a:spcBef>
                <a:spcPct val="0"/>
              </a:spcBef>
              <a:spcAft>
                <a:spcPct val="0"/>
              </a:spcAft>
              <a:defRPr kumimoji="1" sz="4400">
                <a:solidFill>
                  <a:schemeClr val="tx1"/>
                </a:solidFill>
                <a:latin typeface="Arial" charset="0"/>
                <a:ea typeface="ＭＳ Ｐゴシック" pitchFamily="50" charset="-128"/>
              </a:defRPr>
            </a:lvl5pPr>
            <a:lvl6pPr marL="457200" algn="l" rtl="0" fontAlgn="base">
              <a:spcBef>
                <a:spcPct val="0"/>
              </a:spcBef>
              <a:spcAft>
                <a:spcPct val="0"/>
              </a:spcAft>
              <a:defRPr kumimoji="1" sz="4400">
                <a:solidFill>
                  <a:schemeClr val="tx1"/>
                </a:solidFill>
                <a:latin typeface="Arial" charset="0"/>
                <a:ea typeface="ＭＳ Ｐゴシック" pitchFamily="50" charset="-128"/>
              </a:defRPr>
            </a:lvl6pPr>
            <a:lvl7pPr marL="914400" algn="l" rtl="0" fontAlgn="base">
              <a:spcBef>
                <a:spcPct val="0"/>
              </a:spcBef>
              <a:spcAft>
                <a:spcPct val="0"/>
              </a:spcAft>
              <a:defRPr kumimoji="1" sz="4400">
                <a:solidFill>
                  <a:schemeClr val="tx1"/>
                </a:solidFill>
                <a:latin typeface="Arial" charset="0"/>
                <a:ea typeface="ＭＳ Ｐゴシック" pitchFamily="50" charset="-128"/>
              </a:defRPr>
            </a:lvl7pPr>
            <a:lvl8pPr marL="1371600" algn="l" rtl="0" fontAlgn="base">
              <a:spcBef>
                <a:spcPct val="0"/>
              </a:spcBef>
              <a:spcAft>
                <a:spcPct val="0"/>
              </a:spcAft>
              <a:defRPr kumimoji="1" sz="4400">
                <a:solidFill>
                  <a:schemeClr val="tx1"/>
                </a:solidFill>
                <a:latin typeface="Arial" charset="0"/>
                <a:ea typeface="ＭＳ Ｐゴシック" pitchFamily="50" charset="-128"/>
              </a:defRPr>
            </a:lvl8pPr>
            <a:lvl9pPr marL="1828800" algn="l" rtl="0" fontAlgn="base">
              <a:spcBef>
                <a:spcPct val="0"/>
              </a:spcBef>
              <a:spcAft>
                <a:spcPct val="0"/>
              </a:spcAft>
              <a:defRPr kumimoji="1" sz="4400">
                <a:solidFill>
                  <a:schemeClr val="tx1"/>
                </a:solidFill>
                <a:latin typeface="Arial" charset="0"/>
                <a:ea typeface="ＭＳ Ｐゴシック" pitchFamily="50" charset="-128"/>
              </a:defRPr>
            </a:lvl9pPr>
          </a:lstStyle>
          <a:p>
            <a:pPr eaLnBrk="1" hangingPunct="1"/>
            <a:r>
              <a:rPr lang="ja-JP" altLang="en-US" sz="1300" b="1" u="none" kern="0" dirty="0" smtClean="0">
                <a:latin typeface="Meiryo UI" panose="020B0604030504040204" pitchFamily="50" charset="-128"/>
                <a:ea typeface="Meiryo UI" panose="020B0604030504040204" pitchFamily="50" charset="-128"/>
                <a:cs typeface="Meiryo UI" panose="020B0604030504040204" pitchFamily="50" charset="-128"/>
              </a:rPr>
              <a:t>国機関の拠点性向上、連携強化</a:t>
            </a:r>
            <a:endParaRPr lang="en-US" altLang="ja-JP" sz="1300" b="1" u="none" kern="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13" name="角丸四角形 112"/>
          <p:cNvSpPr/>
          <p:nvPr/>
        </p:nvSpPr>
        <p:spPr bwMode="auto">
          <a:xfrm>
            <a:off x="8619750" y="3819101"/>
            <a:ext cx="1188000" cy="2376000"/>
          </a:xfrm>
          <a:prstGeom prst="roundRect">
            <a:avLst>
              <a:gd name="adj" fmla="val 4797"/>
            </a:avLst>
          </a:prstGeom>
          <a:solidFill>
            <a:schemeClr val="bg1">
              <a:lumMod val="95000"/>
            </a:schemeClr>
          </a:solidFill>
          <a:ln w="9525" cap="flat" cmpd="sng" algn="ctr">
            <a:solidFill>
              <a:schemeClr val="tx1"/>
            </a:solidFill>
            <a:prstDash val="solid"/>
            <a:round/>
            <a:headEnd type="none" w="med" len="med"/>
            <a:tailEnd type="none" w="med" len="med"/>
          </a:ln>
          <a:effectLst/>
          <a:extLst/>
        </p:spPr>
        <p:txBody>
          <a:bodyPr vert="horz" wrap="square" lIns="36000" tIns="396000" rIns="0" bIns="45720" numCol="1" rtlCol="0" anchor="t" anchorCtr="0" compatLnSpc="1">
            <a:prstTxWarp prst="textNoShape">
              <a:avLst/>
            </a:prstTxWarp>
            <a:spAutoFit/>
          </a:bodyPr>
          <a:lstStyle/>
          <a:p>
            <a:pPr>
              <a:lnSpc>
                <a:spcPts val="1400"/>
              </a:lnSpc>
              <a:spcBef>
                <a:spcPts val="0"/>
              </a:spcBef>
            </a:pPr>
            <a:r>
              <a:rPr lang="en-US" altLang="ja-JP" sz="1200" u="none"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u="none"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国から大阪への</a:t>
            </a:r>
            <a:endParaRPr lang="en-US" altLang="ja-JP" sz="1200" u="none"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spcBef>
                <a:spcPts val="0"/>
              </a:spcBef>
            </a:pPr>
            <a:r>
              <a:rPr lang="en-US" altLang="ja-JP"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u="none"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権限移譲等を</a:t>
            </a:r>
            <a:endParaRPr lang="en-US" altLang="ja-JP" sz="1200" u="none"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spcBef>
                <a:spcPts val="0"/>
              </a:spcBef>
            </a:pPr>
            <a:r>
              <a:rPr lang="en-US" altLang="ja-JP"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u="none"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提案</a:t>
            </a:r>
            <a:endParaRPr lang="en-US" altLang="ja-JP" sz="1200" u="none" dirty="0" smtClean="0">
              <a:latin typeface="Meiryo UI" panose="020B0604030504040204" pitchFamily="50" charset="-128"/>
              <a:ea typeface="Meiryo UI" panose="020B0604030504040204" pitchFamily="50" charset="-128"/>
              <a:cs typeface="Meiryo UI" panose="020B0604030504040204" pitchFamily="50" charset="-128"/>
            </a:endParaRPr>
          </a:p>
          <a:p>
            <a:pPr lvl="0">
              <a:lnSpc>
                <a:spcPts val="1200"/>
              </a:lnSpc>
              <a:spcBef>
                <a:spcPts val="600"/>
              </a:spcBef>
            </a:pPr>
            <a:r>
              <a:rPr lang="ja-JP" altLang="en-US" sz="900" u="none" dirty="0" smtClean="0">
                <a:solidFill>
                  <a:srgbClr val="000000"/>
                </a:solidFill>
                <a:latin typeface="+mn-ea"/>
                <a:ea typeface="+mn-ea"/>
                <a:cs typeface="Meiryo UI" panose="020B0604030504040204" pitchFamily="50" charset="-128"/>
              </a:rPr>
              <a:t>（例）特区を活用した規</a:t>
            </a:r>
            <a:endParaRPr lang="en-US" altLang="ja-JP" sz="900" u="none" dirty="0" smtClean="0">
              <a:solidFill>
                <a:srgbClr val="000000"/>
              </a:solidFill>
              <a:latin typeface="+mn-ea"/>
              <a:ea typeface="+mn-ea"/>
              <a:cs typeface="Meiryo UI" panose="020B0604030504040204" pitchFamily="50" charset="-128"/>
            </a:endParaRPr>
          </a:p>
          <a:p>
            <a:pPr lvl="0">
              <a:lnSpc>
                <a:spcPts val="1200"/>
              </a:lnSpc>
            </a:pPr>
            <a:r>
              <a:rPr lang="ja-JP" altLang="en-US" sz="900" dirty="0">
                <a:solidFill>
                  <a:srgbClr val="000000"/>
                </a:solidFill>
                <a:latin typeface="+mn-ea"/>
                <a:cs typeface="Meiryo UI" panose="020B0604030504040204" pitchFamily="50" charset="-128"/>
              </a:rPr>
              <a:t>　</a:t>
            </a:r>
            <a:r>
              <a:rPr lang="ja-JP" altLang="en-US" sz="900" dirty="0" smtClean="0">
                <a:solidFill>
                  <a:srgbClr val="000000"/>
                </a:solidFill>
                <a:latin typeface="+mn-ea"/>
                <a:cs typeface="Meiryo UI" panose="020B0604030504040204" pitchFamily="50" charset="-128"/>
              </a:rPr>
              <a:t>　　</a:t>
            </a:r>
            <a:r>
              <a:rPr lang="ja-JP" altLang="en-US" sz="900" u="none" dirty="0" smtClean="0">
                <a:solidFill>
                  <a:srgbClr val="000000"/>
                </a:solidFill>
                <a:latin typeface="+mn-ea"/>
                <a:ea typeface="+mn-ea"/>
                <a:cs typeface="Meiryo UI" panose="020B0604030504040204" pitchFamily="50" charset="-128"/>
              </a:rPr>
              <a:t>制緩和、パッケー</a:t>
            </a:r>
            <a:endParaRPr lang="en-US" altLang="ja-JP" sz="900" u="none" dirty="0" smtClean="0">
              <a:solidFill>
                <a:srgbClr val="000000"/>
              </a:solidFill>
              <a:latin typeface="+mn-ea"/>
              <a:ea typeface="+mn-ea"/>
              <a:cs typeface="Meiryo UI" panose="020B0604030504040204" pitchFamily="50" charset="-128"/>
            </a:endParaRPr>
          </a:p>
          <a:p>
            <a:pPr lvl="0">
              <a:lnSpc>
                <a:spcPts val="1200"/>
              </a:lnSpc>
            </a:pPr>
            <a:r>
              <a:rPr lang="ja-JP" altLang="en-US" sz="900" dirty="0">
                <a:solidFill>
                  <a:srgbClr val="000000"/>
                </a:solidFill>
                <a:latin typeface="+mn-ea"/>
                <a:cs typeface="Meiryo UI" panose="020B0604030504040204" pitchFamily="50" charset="-128"/>
              </a:rPr>
              <a:t>　</a:t>
            </a:r>
            <a:r>
              <a:rPr lang="ja-JP" altLang="en-US" sz="900" dirty="0" smtClean="0">
                <a:solidFill>
                  <a:srgbClr val="000000"/>
                </a:solidFill>
                <a:latin typeface="+mn-ea"/>
                <a:cs typeface="Meiryo UI" panose="020B0604030504040204" pitchFamily="50" charset="-128"/>
              </a:rPr>
              <a:t>　　</a:t>
            </a:r>
            <a:r>
              <a:rPr lang="ja-JP" altLang="en-US" sz="900" u="none" dirty="0" smtClean="0">
                <a:solidFill>
                  <a:srgbClr val="000000"/>
                </a:solidFill>
                <a:latin typeface="+mn-ea"/>
                <a:ea typeface="+mn-ea"/>
                <a:cs typeface="Meiryo UI" panose="020B0604030504040204" pitchFamily="50" charset="-128"/>
              </a:rPr>
              <a:t>ジ単位での移譲、</a:t>
            </a:r>
            <a:endParaRPr lang="en-US" altLang="ja-JP" sz="900" u="none" dirty="0" smtClean="0">
              <a:solidFill>
                <a:srgbClr val="000000"/>
              </a:solidFill>
              <a:latin typeface="+mn-ea"/>
              <a:ea typeface="+mn-ea"/>
              <a:cs typeface="Meiryo UI" panose="020B0604030504040204" pitchFamily="50" charset="-128"/>
            </a:endParaRPr>
          </a:p>
          <a:p>
            <a:pPr lvl="0">
              <a:lnSpc>
                <a:spcPts val="1200"/>
              </a:lnSpc>
            </a:pPr>
            <a:r>
              <a:rPr lang="ja-JP" altLang="en-US" sz="900" u="none" dirty="0">
                <a:solidFill>
                  <a:srgbClr val="000000"/>
                </a:solidFill>
                <a:latin typeface="+mn-ea"/>
                <a:ea typeface="+mn-ea"/>
                <a:cs typeface="Meiryo UI" panose="020B0604030504040204" pitchFamily="50" charset="-128"/>
              </a:rPr>
              <a:t>　</a:t>
            </a:r>
            <a:r>
              <a:rPr lang="ja-JP" altLang="en-US" sz="900" u="none" dirty="0" smtClean="0">
                <a:solidFill>
                  <a:srgbClr val="000000"/>
                </a:solidFill>
                <a:latin typeface="+mn-ea"/>
                <a:ea typeface="+mn-ea"/>
                <a:cs typeface="Meiryo UI" panose="020B0604030504040204" pitchFamily="50" charset="-128"/>
              </a:rPr>
              <a:t>　　特区の枠組みを</a:t>
            </a:r>
            <a:endParaRPr lang="en-US" altLang="ja-JP" sz="900" u="none" dirty="0" smtClean="0">
              <a:solidFill>
                <a:srgbClr val="000000"/>
              </a:solidFill>
              <a:latin typeface="+mn-ea"/>
              <a:ea typeface="+mn-ea"/>
              <a:cs typeface="Meiryo UI" panose="020B0604030504040204" pitchFamily="50" charset="-128"/>
            </a:endParaRPr>
          </a:p>
          <a:p>
            <a:pPr lvl="0">
              <a:lnSpc>
                <a:spcPts val="1200"/>
              </a:lnSpc>
              <a:spcBef>
                <a:spcPts val="0"/>
              </a:spcBef>
            </a:pPr>
            <a:r>
              <a:rPr lang="ja-JP" altLang="en-US" sz="900" dirty="0">
                <a:solidFill>
                  <a:srgbClr val="000000"/>
                </a:solidFill>
                <a:latin typeface="+mn-ea"/>
                <a:cs typeface="Meiryo UI" panose="020B0604030504040204" pitchFamily="50" charset="-128"/>
              </a:rPr>
              <a:t>　</a:t>
            </a:r>
            <a:r>
              <a:rPr lang="ja-JP" altLang="en-US" sz="900" dirty="0" smtClean="0">
                <a:solidFill>
                  <a:srgbClr val="000000"/>
                </a:solidFill>
                <a:latin typeface="+mn-ea"/>
                <a:cs typeface="Meiryo UI" panose="020B0604030504040204" pitchFamily="50" charset="-128"/>
              </a:rPr>
              <a:t>　　</a:t>
            </a:r>
            <a:r>
              <a:rPr lang="ja-JP" altLang="en-US" sz="900" u="none" dirty="0" smtClean="0">
                <a:solidFill>
                  <a:srgbClr val="000000"/>
                </a:solidFill>
                <a:latin typeface="+mn-ea"/>
                <a:ea typeface="+mn-ea"/>
                <a:cs typeface="Meiryo UI" panose="020B0604030504040204" pitchFamily="50" charset="-128"/>
              </a:rPr>
              <a:t>発展させた権限と</a:t>
            </a:r>
            <a:endParaRPr lang="en-US" altLang="ja-JP" sz="900" u="none" dirty="0" smtClean="0">
              <a:solidFill>
                <a:srgbClr val="000000"/>
              </a:solidFill>
              <a:latin typeface="+mn-ea"/>
              <a:ea typeface="+mn-ea"/>
              <a:cs typeface="Meiryo UI" panose="020B0604030504040204" pitchFamily="50" charset="-128"/>
            </a:endParaRPr>
          </a:p>
          <a:p>
            <a:pPr lvl="0">
              <a:lnSpc>
                <a:spcPts val="1200"/>
              </a:lnSpc>
              <a:spcBef>
                <a:spcPts val="0"/>
              </a:spcBef>
            </a:pPr>
            <a:r>
              <a:rPr lang="ja-JP" altLang="en-US" sz="900" dirty="0">
                <a:solidFill>
                  <a:srgbClr val="000000"/>
                </a:solidFill>
                <a:latin typeface="+mn-ea"/>
                <a:cs typeface="Meiryo UI" panose="020B0604030504040204" pitchFamily="50" charset="-128"/>
              </a:rPr>
              <a:t>　</a:t>
            </a:r>
            <a:r>
              <a:rPr lang="ja-JP" altLang="en-US" sz="900" dirty="0" smtClean="0">
                <a:solidFill>
                  <a:srgbClr val="000000"/>
                </a:solidFill>
                <a:latin typeface="+mn-ea"/>
                <a:cs typeface="Meiryo UI" panose="020B0604030504040204" pitchFamily="50" charset="-128"/>
              </a:rPr>
              <a:t>　　</a:t>
            </a:r>
            <a:r>
              <a:rPr lang="ja-JP" altLang="en-US" sz="900" u="none" dirty="0" smtClean="0">
                <a:solidFill>
                  <a:srgbClr val="000000"/>
                </a:solidFill>
                <a:latin typeface="+mn-ea"/>
                <a:ea typeface="+mn-ea"/>
                <a:cs typeface="Meiryo UI" panose="020B0604030504040204" pitchFamily="50" charset="-128"/>
              </a:rPr>
              <a:t>財源移譲を行う仕</a:t>
            </a:r>
            <a:endParaRPr lang="en-US" altLang="ja-JP" sz="900" u="none" dirty="0" smtClean="0">
              <a:solidFill>
                <a:srgbClr val="000000"/>
              </a:solidFill>
              <a:latin typeface="+mn-ea"/>
              <a:ea typeface="+mn-ea"/>
              <a:cs typeface="Meiryo UI" panose="020B0604030504040204" pitchFamily="50" charset="-128"/>
            </a:endParaRPr>
          </a:p>
          <a:p>
            <a:pPr lvl="0">
              <a:lnSpc>
                <a:spcPts val="1200"/>
              </a:lnSpc>
              <a:spcBef>
                <a:spcPts val="0"/>
              </a:spcBef>
            </a:pPr>
            <a:r>
              <a:rPr lang="ja-JP" altLang="en-US" sz="900" dirty="0">
                <a:solidFill>
                  <a:srgbClr val="000000"/>
                </a:solidFill>
                <a:latin typeface="+mn-ea"/>
                <a:cs typeface="Meiryo UI" panose="020B0604030504040204" pitchFamily="50" charset="-128"/>
              </a:rPr>
              <a:t>　</a:t>
            </a:r>
            <a:r>
              <a:rPr lang="ja-JP" altLang="en-US" sz="900" dirty="0" smtClean="0">
                <a:solidFill>
                  <a:srgbClr val="000000"/>
                </a:solidFill>
                <a:latin typeface="+mn-ea"/>
                <a:cs typeface="Meiryo UI" panose="020B0604030504040204" pitchFamily="50" charset="-128"/>
              </a:rPr>
              <a:t>　　</a:t>
            </a:r>
            <a:r>
              <a:rPr lang="ja-JP" altLang="en-US" sz="900" u="none" dirty="0" smtClean="0">
                <a:solidFill>
                  <a:srgbClr val="000000"/>
                </a:solidFill>
                <a:latin typeface="+mn-ea"/>
                <a:ea typeface="+mn-ea"/>
                <a:cs typeface="Meiryo UI" panose="020B0604030504040204" pitchFamily="50" charset="-128"/>
              </a:rPr>
              <a:t>組み　など</a:t>
            </a:r>
            <a:endParaRPr lang="en-US" altLang="ja-JP" sz="900" u="none" dirty="0" smtClean="0">
              <a:solidFill>
                <a:srgbClr val="000000"/>
              </a:solidFill>
              <a:latin typeface="+mn-ea"/>
              <a:ea typeface="+mn-ea"/>
              <a:cs typeface="Meiryo UI" panose="020B0604030504040204" pitchFamily="50" charset="-128"/>
            </a:endParaRPr>
          </a:p>
        </p:txBody>
      </p:sp>
      <p:sp>
        <p:nvSpPr>
          <p:cNvPr id="114" name="Rectangle 2"/>
          <p:cNvSpPr txBox="1">
            <a:spLocks noChangeArrowheads="1"/>
          </p:cNvSpPr>
          <p:nvPr/>
        </p:nvSpPr>
        <p:spPr bwMode="auto">
          <a:xfrm>
            <a:off x="8670689" y="3506587"/>
            <a:ext cx="1080000" cy="648000"/>
          </a:xfrm>
          <a:prstGeom prst="rect">
            <a:avLst/>
          </a:prstGeom>
          <a:solidFill>
            <a:schemeClr val="bg1"/>
          </a:solidFill>
          <a:ln w="9525">
            <a:solidFill>
              <a:schemeClr val="tx1"/>
            </a:solidFill>
            <a:miter lim="800000"/>
            <a:headEnd/>
            <a:tailEnd/>
          </a:ln>
          <a:effectLst/>
          <a:extLst/>
        </p:spPr>
        <p:txBody>
          <a:bodyPr vert="horz" wrap="square" lIns="36000" tIns="45720" rIns="36000" bIns="45720" numCol="1" anchor="ctr" anchorCtr="0" compatLnSpc="1">
            <a:prstTxWarp prst="textNoShape">
              <a:avLst/>
            </a:prstTxWarp>
          </a:bodyPr>
          <a:lstStyle>
            <a:lvl1pPr algn="l" rtl="0" fontAlgn="base">
              <a:spcBef>
                <a:spcPct val="0"/>
              </a:spcBef>
              <a:spcAft>
                <a:spcPct val="0"/>
              </a:spcAft>
              <a:defRPr kumimoji="1" sz="4400">
                <a:solidFill>
                  <a:schemeClr val="tx1"/>
                </a:solidFill>
                <a:latin typeface="+mj-lt"/>
                <a:ea typeface="+mj-ea"/>
                <a:cs typeface="+mj-cs"/>
              </a:defRPr>
            </a:lvl1pPr>
            <a:lvl2pPr algn="l" rtl="0" fontAlgn="base">
              <a:spcBef>
                <a:spcPct val="0"/>
              </a:spcBef>
              <a:spcAft>
                <a:spcPct val="0"/>
              </a:spcAft>
              <a:defRPr kumimoji="1" sz="4400">
                <a:solidFill>
                  <a:schemeClr val="tx1"/>
                </a:solidFill>
                <a:latin typeface="Arial" charset="0"/>
                <a:ea typeface="ＭＳ Ｐゴシック" pitchFamily="50" charset="-128"/>
              </a:defRPr>
            </a:lvl2pPr>
            <a:lvl3pPr algn="l" rtl="0" fontAlgn="base">
              <a:spcBef>
                <a:spcPct val="0"/>
              </a:spcBef>
              <a:spcAft>
                <a:spcPct val="0"/>
              </a:spcAft>
              <a:defRPr kumimoji="1" sz="4400">
                <a:solidFill>
                  <a:schemeClr val="tx1"/>
                </a:solidFill>
                <a:latin typeface="Arial" charset="0"/>
                <a:ea typeface="ＭＳ Ｐゴシック" pitchFamily="50" charset="-128"/>
              </a:defRPr>
            </a:lvl3pPr>
            <a:lvl4pPr algn="l" rtl="0" fontAlgn="base">
              <a:spcBef>
                <a:spcPct val="0"/>
              </a:spcBef>
              <a:spcAft>
                <a:spcPct val="0"/>
              </a:spcAft>
              <a:defRPr kumimoji="1" sz="4400">
                <a:solidFill>
                  <a:schemeClr val="tx1"/>
                </a:solidFill>
                <a:latin typeface="Arial" charset="0"/>
                <a:ea typeface="ＭＳ Ｐゴシック" pitchFamily="50" charset="-128"/>
              </a:defRPr>
            </a:lvl4pPr>
            <a:lvl5pPr algn="l" rtl="0" fontAlgn="base">
              <a:spcBef>
                <a:spcPct val="0"/>
              </a:spcBef>
              <a:spcAft>
                <a:spcPct val="0"/>
              </a:spcAft>
              <a:defRPr kumimoji="1" sz="4400">
                <a:solidFill>
                  <a:schemeClr val="tx1"/>
                </a:solidFill>
                <a:latin typeface="Arial" charset="0"/>
                <a:ea typeface="ＭＳ Ｐゴシック" pitchFamily="50" charset="-128"/>
              </a:defRPr>
            </a:lvl5pPr>
            <a:lvl6pPr marL="457200" algn="l" rtl="0" fontAlgn="base">
              <a:spcBef>
                <a:spcPct val="0"/>
              </a:spcBef>
              <a:spcAft>
                <a:spcPct val="0"/>
              </a:spcAft>
              <a:defRPr kumimoji="1" sz="4400">
                <a:solidFill>
                  <a:schemeClr val="tx1"/>
                </a:solidFill>
                <a:latin typeface="Arial" charset="0"/>
                <a:ea typeface="ＭＳ Ｐゴシック" pitchFamily="50" charset="-128"/>
              </a:defRPr>
            </a:lvl6pPr>
            <a:lvl7pPr marL="914400" algn="l" rtl="0" fontAlgn="base">
              <a:spcBef>
                <a:spcPct val="0"/>
              </a:spcBef>
              <a:spcAft>
                <a:spcPct val="0"/>
              </a:spcAft>
              <a:defRPr kumimoji="1" sz="4400">
                <a:solidFill>
                  <a:schemeClr val="tx1"/>
                </a:solidFill>
                <a:latin typeface="Arial" charset="0"/>
                <a:ea typeface="ＭＳ Ｐゴシック" pitchFamily="50" charset="-128"/>
              </a:defRPr>
            </a:lvl7pPr>
            <a:lvl8pPr marL="1371600" algn="l" rtl="0" fontAlgn="base">
              <a:spcBef>
                <a:spcPct val="0"/>
              </a:spcBef>
              <a:spcAft>
                <a:spcPct val="0"/>
              </a:spcAft>
              <a:defRPr kumimoji="1" sz="4400">
                <a:solidFill>
                  <a:schemeClr val="tx1"/>
                </a:solidFill>
                <a:latin typeface="Arial" charset="0"/>
                <a:ea typeface="ＭＳ Ｐゴシック" pitchFamily="50" charset="-128"/>
              </a:defRPr>
            </a:lvl8pPr>
            <a:lvl9pPr marL="1828800" algn="l" rtl="0" fontAlgn="base">
              <a:spcBef>
                <a:spcPct val="0"/>
              </a:spcBef>
              <a:spcAft>
                <a:spcPct val="0"/>
              </a:spcAft>
              <a:defRPr kumimoji="1" sz="4400">
                <a:solidFill>
                  <a:schemeClr val="tx1"/>
                </a:solidFill>
                <a:latin typeface="Arial" charset="0"/>
                <a:ea typeface="ＭＳ Ｐゴシック" pitchFamily="50" charset="-128"/>
              </a:defRPr>
            </a:lvl9pPr>
          </a:lstStyle>
          <a:p>
            <a:pPr eaLnBrk="1" hangingPunct="1"/>
            <a:r>
              <a:rPr lang="ja-JP" altLang="en-US" sz="1300" b="1" u="none" kern="0" dirty="0" smtClean="0">
                <a:latin typeface="Meiryo UI" panose="020B0604030504040204" pitchFamily="50" charset="-128"/>
                <a:ea typeface="Meiryo UI" panose="020B0604030504040204" pitchFamily="50" charset="-128"/>
                <a:cs typeface="Meiryo UI" panose="020B0604030504040204" pitchFamily="50" charset="-128"/>
              </a:rPr>
              <a:t>大阪自らの改革を推進力とした取組み</a:t>
            </a:r>
            <a:endParaRPr lang="en-US" altLang="ja-JP" sz="1300" b="1" u="none" kern="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15" name="角丸四角形 114"/>
          <p:cNvSpPr/>
          <p:nvPr/>
        </p:nvSpPr>
        <p:spPr bwMode="auto">
          <a:xfrm>
            <a:off x="11090162" y="3815388"/>
            <a:ext cx="1188000" cy="2376000"/>
          </a:xfrm>
          <a:prstGeom prst="roundRect">
            <a:avLst>
              <a:gd name="adj" fmla="val 4797"/>
            </a:avLst>
          </a:prstGeom>
          <a:solidFill>
            <a:schemeClr val="bg1">
              <a:lumMod val="95000"/>
            </a:schemeClr>
          </a:solidFill>
          <a:ln w="9525" cap="flat" cmpd="sng" algn="ctr">
            <a:solidFill>
              <a:schemeClr val="tx1"/>
            </a:solidFill>
            <a:prstDash val="solid"/>
            <a:round/>
            <a:headEnd type="none" w="med" len="med"/>
            <a:tailEnd type="none" w="med" len="med"/>
          </a:ln>
          <a:effectLst/>
          <a:extLst/>
        </p:spPr>
        <p:txBody>
          <a:bodyPr vert="horz" wrap="square" lIns="36000" tIns="396000" rIns="0" bIns="45720" numCol="1" rtlCol="0" anchor="t" anchorCtr="0" compatLnSpc="1">
            <a:prstTxWarp prst="textNoShape">
              <a:avLst/>
            </a:prstTxWarp>
            <a:spAutoFit/>
          </a:bodyPr>
          <a:lstStyle/>
          <a:p>
            <a:pPr>
              <a:lnSpc>
                <a:spcPts val="1400"/>
              </a:lnSpc>
              <a:spcBef>
                <a:spcPts val="0"/>
              </a:spcBef>
            </a:pPr>
            <a:r>
              <a:rPr lang="en-US" altLang="ja-JP" sz="1200" u="none"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u="none"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国からの権限移</a:t>
            </a:r>
            <a:endParaRPr lang="en-US" altLang="ja-JP" sz="1200" u="none"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spcBef>
                <a:spcPts val="0"/>
              </a:spcBef>
            </a:pPr>
            <a:r>
              <a:rPr lang="en-US" altLang="ja-JP"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u="none"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譲につながる活</a:t>
            </a:r>
            <a:endParaRPr lang="en-US" altLang="ja-JP" sz="1200" u="none"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spcBef>
                <a:spcPts val="0"/>
              </a:spcBef>
            </a:pPr>
            <a:r>
              <a:rPr lang="en-US" altLang="ja-JP"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u="none"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動を強化</a:t>
            </a:r>
            <a:endParaRPr lang="en-US" altLang="ja-JP" sz="1200" u="none"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spcBef>
                <a:spcPts val="600"/>
              </a:spcBef>
            </a:pPr>
            <a:r>
              <a:rPr lang="ja-JP" altLang="en-US" sz="900" u="none" dirty="0" smtClean="0">
                <a:solidFill>
                  <a:srgbClr val="000000"/>
                </a:solidFill>
                <a:latin typeface="+mn-ea"/>
                <a:ea typeface="+mn-ea"/>
                <a:cs typeface="Meiryo UI" panose="020B0604030504040204" pitchFamily="50" charset="-128"/>
              </a:rPr>
              <a:t>（例）府県からの持ち寄</a:t>
            </a:r>
            <a:endParaRPr lang="en-US" altLang="ja-JP" sz="900" u="none" dirty="0" smtClean="0">
              <a:solidFill>
                <a:srgbClr val="000000"/>
              </a:solidFill>
              <a:latin typeface="+mn-ea"/>
              <a:ea typeface="+mn-ea"/>
              <a:cs typeface="Meiryo UI" panose="020B0604030504040204" pitchFamily="50" charset="-128"/>
            </a:endParaRPr>
          </a:p>
          <a:p>
            <a:pPr>
              <a:lnSpc>
                <a:spcPts val="1200"/>
              </a:lnSpc>
            </a:pPr>
            <a:r>
              <a:rPr lang="en-US" altLang="ja-JP" sz="900" dirty="0">
                <a:solidFill>
                  <a:srgbClr val="000000"/>
                </a:solidFill>
                <a:latin typeface="+mn-ea"/>
                <a:cs typeface="Meiryo UI" panose="020B0604030504040204" pitchFamily="50" charset="-128"/>
              </a:rPr>
              <a:t> </a:t>
            </a:r>
            <a:r>
              <a:rPr lang="en-US" altLang="ja-JP" sz="900" dirty="0" smtClean="0">
                <a:solidFill>
                  <a:srgbClr val="000000"/>
                </a:solidFill>
                <a:latin typeface="+mn-ea"/>
                <a:cs typeface="Meiryo UI" panose="020B0604030504040204" pitchFamily="50" charset="-128"/>
              </a:rPr>
              <a:t>     </a:t>
            </a:r>
            <a:r>
              <a:rPr lang="ja-JP" altLang="en-US" sz="900" u="none" dirty="0" smtClean="0">
                <a:solidFill>
                  <a:srgbClr val="000000"/>
                </a:solidFill>
                <a:latin typeface="+mn-ea"/>
                <a:ea typeface="+mn-ea"/>
                <a:cs typeface="Meiryo UI" panose="020B0604030504040204" pitchFamily="50" charset="-128"/>
              </a:rPr>
              <a:t>り事務の拡充、</a:t>
            </a:r>
            <a:endParaRPr lang="en-US" altLang="ja-JP" sz="900" u="none" dirty="0" smtClean="0">
              <a:solidFill>
                <a:srgbClr val="000000"/>
              </a:solidFill>
              <a:latin typeface="+mn-ea"/>
              <a:ea typeface="+mn-ea"/>
              <a:cs typeface="Meiryo UI" panose="020B0604030504040204" pitchFamily="50" charset="-128"/>
            </a:endParaRPr>
          </a:p>
          <a:p>
            <a:pPr>
              <a:lnSpc>
                <a:spcPts val="1200"/>
              </a:lnSpc>
            </a:pPr>
            <a:r>
              <a:rPr lang="en-US" altLang="ja-JP" sz="900" dirty="0">
                <a:solidFill>
                  <a:srgbClr val="000000"/>
                </a:solidFill>
                <a:latin typeface="+mn-ea"/>
                <a:cs typeface="Meiryo UI" panose="020B0604030504040204" pitchFamily="50" charset="-128"/>
              </a:rPr>
              <a:t> </a:t>
            </a:r>
            <a:r>
              <a:rPr lang="en-US" altLang="ja-JP" sz="900" dirty="0" smtClean="0">
                <a:solidFill>
                  <a:srgbClr val="000000"/>
                </a:solidFill>
                <a:latin typeface="+mn-ea"/>
                <a:cs typeface="Meiryo UI" panose="020B0604030504040204" pitchFamily="50" charset="-128"/>
              </a:rPr>
              <a:t>     </a:t>
            </a:r>
            <a:r>
              <a:rPr lang="ja-JP" altLang="en-US" sz="900" u="none" dirty="0" smtClean="0">
                <a:solidFill>
                  <a:srgbClr val="000000"/>
                </a:solidFill>
                <a:latin typeface="+mn-ea"/>
                <a:ea typeface="+mn-ea"/>
                <a:cs typeface="Meiryo UI" panose="020B0604030504040204" pitchFamily="50" charset="-128"/>
              </a:rPr>
              <a:t>現行実施している</a:t>
            </a:r>
            <a:endParaRPr lang="en-US" altLang="ja-JP" sz="900" u="none" dirty="0" smtClean="0">
              <a:solidFill>
                <a:srgbClr val="000000"/>
              </a:solidFill>
              <a:latin typeface="+mn-ea"/>
              <a:ea typeface="+mn-ea"/>
              <a:cs typeface="Meiryo UI" panose="020B0604030504040204" pitchFamily="50" charset="-128"/>
            </a:endParaRPr>
          </a:p>
          <a:p>
            <a:pPr>
              <a:lnSpc>
                <a:spcPts val="1200"/>
              </a:lnSpc>
            </a:pPr>
            <a:r>
              <a:rPr lang="en-US" altLang="ja-JP" sz="900" dirty="0">
                <a:solidFill>
                  <a:srgbClr val="000000"/>
                </a:solidFill>
                <a:latin typeface="+mn-ea"/>
                <a:cs typeface="Meiryo UI" panose="020B0604030504040204" pitchFamily="50" charset="-128"/>
              </a:rPr>
              <a:t> </a:t>
            </a:r>
            <a:r>
              <a:rPr lang="en-US" altLang="ja-JP" sz="900" dirty="0" smtClean="0">
                <a:solidFill>
                  <a:srgbClr val="000000"/>
                </a:solidFill>
                <a:latin typeface="+mn-ea"/>
                <a:cs typeface="Meiryo UI" panose="020B0604030504040204" pitchFamily="50" charset="-128"/>
              </a:rPr>
              <a:t>     </a:t>
            </a:r>
            <a:r>
              <a:rPr lang="ja-JP" altLang="en-US" sz="900" u="none" dirty="0" smtClean="0">
                <a:solidFill>
                  <a:srgbClr val="000000"/>
                </a:solidFill>
                <a:latin typeface="+mn-ea"/>
                <a:ea typeface="+mn-ea"/>
                <a:cs typeface="Meiryo UI" panose="020B0604030504040204" pitchFamily="50" charset="-128"/>
              </a:rPr>
              <a:t>事務の充実　など</a:t>
            </a:r>
            <a:endParaRPr lang="en-US" altLang="ja-JP" sz="900" u="none" dirty="0" smtClean="0">
              <a:solidFill>
                <a:srgbClr val="000000"/>
              </a:solidFill>
              <a:latin typeface="+mn-ea"/>
              <a:ea typeface="+mn-ea"/>
              <a:cs typeface="Meiryo UI" panose="020B0604030504040204" pitchFamily="50" charset="-128"/>
            </a:endParaRPr>
          </a:p>
        </p:txBody>
      </p:sp>
      <p:sp>
        <p:nvSpPr>
          <p:cNvPr id="116" name="Rectangle 2"/>
          <p:cNvSpPr txBox="1">
            <a:spLocks noChangeArrowheads="1"/>
          </p:cNvSpPr>
          <p:nvPr/>
        </p:nvSpPr>
        <p:spPr bwMode="auto">
          <a:xfrm>
            <a:off x="11143331" y="3506587"/>
            <a:ext cx="1080000" cy="648000"/>
          </a:xfrm>
          <a:prstGeom prst="rect">
            <a:avLst/>
          </a:prstGeom>
          <a:solidFill>
            <a:schemeClr val="bg1"/>
          </a:solidFill>
          <a:ln w="9525">
            <a:solidFill>
              <a:schemeClr val="tx1"/>
            </a:solidFill>
            <a:miter lim="800000"/>
            <a:headEnd/>
            <a:tailEnd/>
          </a:ln>
          <a:effectLst/>
          <a:extLst/>
        </p:spPr>
        <p:txBody>
          <a:bodyPr vert="horz" wrap="square" lIns="36000" tIns="45720" rIns="36000" bIns="45720" numCol="1" anchor="ctr" anchorCtr="0" compatLnSpc="1">
            <a:prstTxWarp prst="textNoShape">
              <a:avLst/>
            </a:prstTxWarp>
          </a:bodyPr>
          <a:lstStyle>
            <a:lvl1pPr algn="l" rtl="0" fontAlgn="base">
              <a:spcBef>
                <a:spcPct val="0"/>
              </a:spcBef>
              <a:spcAft>
                <a:spcPct val="0"/>
              </a:spcAft>
              <a:defRPr kumimoji="1" sz="4400">
                <a:solidFill>
                  <a:schemeClr val="tx1"/>
                </a:solidFill>
                <a:latin typeface="+mj-lt"/>
                <a:ea typeface="+mj-ea"/>
                <a:cs typeface="+mj-cs"/>
              </a:defRPr>
            </a:lvl1pPr>
            <a:lvl2pPr algn="l" rtl="0" fontAlgn="base">
              <a:spcBef>
                <a:spcPct val="0"/>
              </a:spcBef>
              <a:spcAft>
                <a:spcPct val="0"/>
              </a:spcAft>
              <a:defRPr kumimoji="1" sz="4400">
                <a:solidFill>
                  <a:schemeClr val="tx1"/>
                </a:solidFill>
                <a:latin typeface="Arial" charset="0"/>
                <a:ea typeface="ＭＳ Ｐゴシック" pitchFamily="50" charset="-128"/>
              </a:defRPr>
            </a:lvl2pPr>
            <a:lvl3pPr algn="l" rtl="0" fontAlgn="base">
              <a:spcBef>
                <a:spcPct val="0"/>
              </a:spcBef>
              <a:spcAft>
                <a:spcPct val="0"/>
              </a:spcAft>
              <a:defRPr kumimoji="1" sz="4400">
                <a:solidFill>
                  <a:schemeClr val="tx1"/>
                </a:solidFill>
                <a:latin typeface="Arial" charset="0"/>
                <a:ea typeface="ＭＳ Ｐゴシック" pitchFamily="50" charset="-128"/>
              </a:defRPr>
            </a:lvl3pPr>
            <a:lvl4pPr algn="l" rtl="0" fontAlgn="base">
              <a:spcBef>
                <a:spcPct val="0"/>
              </a:spcBef>
              <a:spcAft>
                <a:spcPct val="0"/>
              </a:spcAft>
              <a:defRPr kumimoji="1" sz="4400">
                <a:solidFill>
                  <a:schemeClr val="tx1"/>
                </a:solidFill>
                <a:latin typeface="Arial" charset="0"/>
                <a:ea typeface="ＭＳ Ｐゴシック" pitchFamily="50" charset="-128"/>
              </a:defRPr>
            </a:lvl4pPr>
            <a:lvl5pPr algn="l" rtl="0" fontAlgn="base">
              <a:spcBef>
                <a:spcPct val="0"/>
              </a:spcBef>
              <a:spcAft>
                <a:spcPct val="0"/>
              </a:spcAft>
              <a:defRPr kumimoji="1" sz="4400">
                <a:solidFill>
                  <a:schemeClr val="tx1"/>
                </a:solidFill>
                <a:latin typeface="Arial" charset="0"/>
                <a:ea typeface="ＭＳ Ｐゴシック" pitchFamily="50" charset="-128"/>
              </a:defRPr>
            </a:lvl5pPr>
            <a:lvl6pPr marL="457200" algn="l" rtl="0" fontAlgn="base">
              <a:spcBef>
                <a:spcPct val="0"/>
              </a:spcBef>
              <a:spcAft>
                <a:spcPct val="0"/>
              </a:spcAft>
              <a:defRPr kumimoji="1" sz="4400">
                <a:solidFill>
                  <a:schemeClr val="tx1"/>
                </a:solidFill>
                <a:latin typeface="Arial" charset="0"/>
                <a:ea typeface="ＭＳ Ｐゴシック" pitchFamily="50" charset="-128"/>
              </a:defRPr>
            </a:lvl6pPr>
            <a:lvl7pPr marL="914400" algn="l" rtl="0" fontAlgn="base">
              <a:spcBef>
                <a:spcPct val="0"/>
              </a:spcBef>
              <a:spcAft>
                <a:spcPct val="0"/>
              </a:spcAft>
              <a:defRPr kumimoji="1" sz="4400">
                <a:solidFill>
                  <a:schemeClr val="tx1"/>
                </a:solidFill>
                <a:latin typeface="Arial" charset="0"/>
                <a:ea typeface="ＭＳ Ｐゴシック" pitchFamily="50" charset="-128"/>
              </a:defRPr>
            </a:lvl7pPr>
            <a:lvl8pPr marL="1371600" algn="l" rtl="0" fontAlgn="base">
              <a:spcBef>
                <a:spcPct val="0"/>
              </a:spcBef>
              <a:spcAft>
                <a:spcPct val="0"/>
              </a:spcAft>
              <a:defRPr kumimoji="1" sz="4400">
                <a:solidFill>
                  <a:schemeClr val="tx1"/>
                </a:solidFill>
                <a:latin typeface="Arial" charset="0"/>
                <a:ea typeface="ＭＳ Ｐゴシック" pitchFamily="50" charset="-128"/>
              </a:defRPr>
            </a:lvl8pPr>
            <a:lvl9pPr marL="1828800" algn="l" rtl="0" fontAlgn="base">
              <a:spcBef>
                <a:spcPct val="0"/>
              </a:spcBef>
              <a:spcAft>
                <a:spcPct val="0"/>
              </a:spcAft>
              <a:defRPr kumimoji="1" sz="4400">
                <a:solidFill>
                  <a:schemeClr val="tx1"/>
                </a:solidFill>
                <a:latin typeface="Arial" charset="0"/>
                <a:ea typeface="ＭＳ Ｐゴシック" pitchFamily="50" charset="-128"/>
              </a:defRPr>
            </a:lvl9pPr>
          </a:lstStyle>
          <a:p>
            <a:pPr eaLnBrk="1" hangingPunct="1"/>
            <a:r>
              <a:rPr lang="ja-JP" altLang="en-US" sz="1300" b="1" u="none" kern="0" dirty="0" smtClean="0">
                <a:latin typeface="Meiryo UI" panose="020B0604030504040204" pitchFamily="50" charset="-128"/>
                <a:ea typeface="Meiryo UI" panose="020B0604030504040204" pitchFamily="50" charset="-128"/>
                <a:cs typeface="Meiryo UI" panose="020B0604030504040204" pitchFamily="50" charset="-128"/>
              </a:rPr>
              <a:t>関西広域連合の実践強化</a:t>
            </a:r>
            <a:endParaRPr lang="en-US" altLang="ja-JP" sz="1300" b="1" u="none" kern="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1" name="角丸四角形 120"/>
          <p:cNvSpPr/>
          <p:nvPr/>
        </p:nvSpPr>
        <p:spPr>
          <a:xfrm>
            <a:off x="455798" y="6626948"/>
            <a:ext cx="3567023" cy="360000"/>
          </a:xfrm>
          <a:prstGeom prst="roundRect">
            <a:avLst/>
          </a:prstGeom>
          <a:effectLst/>
        </p:spPr>
        <p:style>
          <a:lnRef idx="1">
            <a:schemeClr val="accent1"/>
          </a:lnRef>
          <a:fillRef idx="2">
            <a:schemeClr val="accent1"/>
          </a:fillRef>
          <a:effectRef idx="1">
            <a:schemeClr val="accent1"/>
          </a:effectRef>
          <a:fontRef idx="minor">
            <a:schemeClr val="dk1"/>
          </a:fontRef>
        </p:style>
        <p:txBody>
          <a:bodyPr lIns="36000" tIns="0" rIns="36000" bIns="0" rtlCol="0" anchor="ctr"/>
          <a:lstStyle/>
          <a:p>
            <a:pPr algn="ctr">
              <a:lnSpc>
                <a:spcPts val="1400"/>
              </a:lnSpc>
            </a:pPr>
            <a:r>
              <a:rPr lang="ja-JP" altLang="en-US" sz="1200" b="1" dirty="0">
                <a:solidFill>
                  <a:srgbClr val="000066"/>
                </a:solidFill>
                <a:latin typeface="Meiryo UI" panose="020B0604030504040204" pitchFamily="50" charset="-128"/>
                <a:ea typeface="Meiryo UI" panose="020B0604030504040204" pitchFamily="50" charset="-128"/>
                <a:cs typeface="Meiryo UI" panose="020B0604030504040204" pitchFamily="50" charset="-128"/>
              </a:rPr>
              <a:t>「市町村間連携」や「市町村合併」につなげていく</a:t>
            </a:r>
            <a:endParaRPr kumimoji="1" lang="ja-JP" altLang="en-US" sz="1200" b="1" dirty="0">
              <a:solidFill>
                <a:srgbClr val="000066"/>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2" name="角丸四角形 121"/>
          <p:cNvSpPr/>
          <p:nvPr/>
        </p:nvSpPr>
        <p:spPr>
          <a:xfrm>
            <a:off x="478806" y="7205711"/>
            <a:ext cx="3567023" cy="360000"/>
          </a:xfrm>
          <a:prstGeom prst="roundRect">
            <a:avLst/>
          </a:prstGeom>
          <a:effectLst/>
        </p:spPr>
        <p:style>
          <a:lnRef idx="1">
            <a:schemeClr val="accent1"/>
          </a:lnRef>
          <a:fillRef idx="2">
            <a:schemeClr val="accent1"/>
          </a:fillRef>
          <a:effectRef idx="1">
            <a:schemeClr val="accent1"/>
          </a:effectRef>
          <a:fontRef idx="minor">
            <a:schemeClr val="dk1"/>
          </a:fontRef>
        </p:style>
        <p:txBody>
          <a:bodyPr lIns="36000" tIns="36000" rIns="36000" bIns="0" rtlCol="0" anchor="ctr"/>
          <a:lstStyle/>
          <a:p>
            <a:pPr algn="ctr">
              <a:lnSpc>
                <a:spcPts val="1200"/>
              </a:lnSpc>
            </a:pPr>
            <a:r>
              <a:rPr lang="ja-JP" altLang="en-US" sz="1200" b="1" dirty="0">
                <a:solidFill>
                  <a:srgbClr val="000066"/>
                </a:solidFill>
                <a:latin typeface="Meiryo UI" panose="020B0604030504040204" pitchFamily="50" charset="-128"/>
                <a:ea typeface="Meiryo UI" panose="020B0604030504040204" pitchFamily="50" charset="-128"/>
                <a:cs typeface="Meiryo UI" panose="020B0604030504040204" pitchFamily="50" charset="-128"/>
              </a:rPr>
              <a:t>中核市並みの基礎自治体（市町村間連携含む）</a:t>
            </a:r>
          </a:p>
          <a:p>
            <a:pPr algn="ctr">
              <a:lnSpc>
                <a:spcPts val="1200"/>
              </a:lnSpc>
            </a:pPr>
            <a:r>
              <a:rPr lang="ja-JP" altLang="en-US" sz="1200" b="1" dirty="0">
                <a:solidFill>
                  <a:srgbClr val="000066"/>
                </a:solidFill>
                <a:latin typeface="Meiryo UI" panose="020B0604030504040204" pitchFamily="50" charset="-128"/>
                <a:ea typeface="Meiryo UI" panose="020B0604030504040204" pitchFamily="50" charset="-128"/>
                <a:cs typeface="Meiryo UI" panose="020B0604030504040204" pitchFamily="50" charset="-128"/>
              </a:rPr>
              <a:t>～道州制のもとでは中核市へ～</a:t>
            </a:r>
          </a:p>
        </p:txBody>
      </p:sp>
      <p:sp>
        <p:nvSpPr>
          <p:cNvPr id="123" name="角丸四角形 122"/>
          <p:cNvSpPr/>
          <p:nvPr/>
        </p:nvSpPr>
        <p:spPr>
          <a:xfrm>
            <a:off x="8485764" y="6607951"/>
            <a:ext cx="3919156" cy="360000"/>
          </a:xfrm>
          <a:prstGeom prst="roundRect">
            <a:avLst/>
          </a:prstGeom>
          <a:effectLst/>
        </p:spPr>
        <p:style>
          <a:lnRef idx="1">
            <a:schemeClr val="accent1"/>
          </a:lnRef>
          <a:fillRef idx="2">
            <a:schemeClr val="accent1"/>
          </a:fillRef>
          <a:effectRef idx="1">
            <a:schemeClr val="accent1"/>
          </a:effectRef>
          <a:fontRef idx="minor">
            <a:schemeClr val="dk1"/>
          </a:fontRef>
        </p:style>
        <p:txBody>
          <a:bodyPr lIns="36000" tIns="0" rIns="36000" bIns="0" rtlCol="0" anchor="ctr"/>
          <a:lstStyle/>
          <a:p>
            <a:pPr algn="ctr">
              <a:lnSpc>
                <a:spcPts val="1400"/>
              </a:lnSpc>
            </a:pPr>
            <a:r>
              <a:rPr lang="ja-JP" altLang="en-US" sz="1200" b="1" dirty="0">
                <a:solidFill>
                  <a:srgbClr val="000066"/>
                </a:solidFill>
                <a:latin typeface="Meiryo UI" panose="020B0604030504040204" pitchFamily="50" charset="-128"/>
                <a:ea typeface="Meiryo UI" panose="020B0604030504040204" pitchFamily="50" charset="-128"/>
                <a:cs typeface="Meiryo UI" panose="020B0604030504040204" pitchFamily="50" charset="-128"/>
              </a:rPr>
              <a:t>国から大阪・関西への権限移譲等の進展</a:t>
            </a:r>
            <a:endParaRPr kumimoji="1" lang="ja-JP" altLang="en-US" sz="1200" b="1" dirty="0">
              <a:solidFill>
                <a:srgbClr val="000066"/>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4" name="角丸四角形 123"/>
          <p:cNvSpPr/>
          <p:nvPr/>
        </p:nvSpPr>
        <p:spPr>
          <a:xfrm>
            <a:off x="8490546" y="7179242"/>
            <a:ext cx="3919156" cy="360000"/>
          </a:xfrm>
          <a:prstGeom prst="roundRect">
            <a:avLst/>
          </a:prstGeom>
          <a:effectLst/>
        </p:spPr>
        <p:style>
          <a:lnRef idx="1">
            <a:schemeClr val="accent1"/>
          </a:lnRef>
          <a:fillRef idx="2">
            <a:schemeClr val="accent1"/>
          </a:fillRef>
          <a:effectRef idx="1">
            <a:schemeClr val="accent1"/>
          </a:effectRef>
          <a:fontRef idx="minor">
            <a:schemeClr val="dk1"/>
          </a:fontRef>
        </p:style>
        <p:txBody>
          <a:bodyPr lIns="36000" tIns="0" rIns="36000" bIns="0" rtlCol="0" anchor="ctr"/>
          <a:lstStyle/>
          <a:p>
            <a:pPr algn="ctr">
              <a:lnSpc>
                <a:spcPts val="1400"/>
              </a:lnSpc>
            </a:pPr>
            <a:r>
              <a:rPr kumimoji="1" lang="ja-JP" altLang="en-US" sz="1200" b="1" dirty="0" smtClean="0">
                <a:solidFill>
                  <a:srgbClr val="000066"/>
                </a:solidFill>
                <a:latin typeface="Meiryo UI" panose="020B0604030504040204" pitchFamily="50" charset="-128"/>
                <a:ea typeface="Meiryo UI" panose="020B0604030504040204" pitchFamily="50" charset="-128"/>
                <a:cs typeface="Meiryo UI" panose="020B0604030504040204" pitchFamily="50" charset="-128"/>
              </a:rPr>
              <a:t>道州制の実現</a:t>
            </a:r>
            <a:endParaRPr kumimoji="1" lang="ja-JP" altLang="en-US" sz="1200" b="1" dirty="0">
              <a:solidFill>
                <a:srgbClr val="000066"/>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5" name="フローチャート : 抜出し 124"/>
          <p:cNvSpPr/>
          <p:nvPr/>
        </p:nvSpPr>
        <p:spPr bwMode="auto">
          <a:xfrm rot="10800000">
            <a:off x="9572203" y="6477151"/>
            <a:ext cx="1661921" cy="108000"/>
          </a:xfrm>
          <a:prstGeom prst="flowChartExtract">
            <a:avLst/>
          </a:prstGeom>
          <a:solidFill>
            <a:schemeClr val="accent1"/>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spAutoFit/>
          </a:bodyPr>
          <a:lstStyle/>
          <a:p>
            <a:endParaRPr lang="ja-JP" altLang="en-US" smtClean="0">
              <a:solidFill>
                <a:srgbClr val="000000"/>
              </a:solidFill>
            </a:endParaRPr>
          </a:p>
        </p:txBody>
      </p:sp>
      <p:sp>
        <p:nvSpPr>
          <p:cNvPr id="126" name="フローチャート : 抜出し 125"/>
          <p:cNvSpPr/>
          <p:nvPr/>
        </p:nvSpPr>
        <p:spPr bwMode="auto">
          <a:xfrm rot="10800000">
            <a:off x="9572203" y="7049031"/>
            <a:ext cx="1661921" cy="108000"/>
          </a:xfrm>
          <a:prstGeom prst="flowChartExtract">
            <a:avLst/>
          </a:prstGeom>
          <a:solidFill>
            <a:schemeClr val="accent1"/>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spAutoFit/>
          </a:bodyPr>
          <a:lstStyle/>
          <a:p>
            <a:endParaRPr lang="ja-JP" altLang="en-US" smtClean="0">
              <a:solidFill>
                <a:srgbClr val="000000"/>
              </a:solidFill>
            </a:endParaRPr>
          </a:p>
        </p:txBody>
      </p:sp>
      <p:sp>
        <p:nvSpPr>
          <p:cNvPr id="127" name="テキスト ボックス 126"/>
          <p:cNvSpPr txBox="1"/>
          <p:nvPr/>
        </p:nvSpPr>
        <p:spPr>
          <a:xfrm>
            <a:off x="106656" y="491006"/>
            <a:ext cx="3210003" cy="280690"/>
          </a:xfrm>
          <a:prstGeom prst="rect">
            <a:avLst/>
          </a:prstGeom>
          <a:noFill/>
        </p:spPr>
        <p:txBody>
          <a:bodyPr wrap="square" tIns="0" rtlCol="0">
            <a:noAutofit/>
          </a:bodyPr>
          <a:lstStyle/>
          <a:p>
            <a:r>
              <a:rPr kumimoji="1" lang="en-US" altLang="ja-JP" sz="1400" u="none" dirty="0" smtClean="0">
                <a:latin typeface="HG創英角ｺﾞｼｯｸUB" panose="020B0909000000000000" pitchFamily="49" charset="-128"/>
                <a:ea typeface="HG創英角ｺﾞｼｯｸUB" panose="020B0909000000000000" pitchFamily="49" charset="-128"/>
              </a:rPr>
              <a:t>【</a:t>
            </a:r>
            <a:r>
              <a:rPr lang="ja-JP" altLang="en-US" sz="1400" dirty="0">
                <a:latin typeface="HG創英角ｺﾞｼｯｸUB" panose="020B0909000000000000" pitchFamily="49" charset="-128"/>
                <a:ea typeface="HG創英角ｺﾞｼｯｸUB" panose="020B0909000000000000" pitchFamily="49" charset="-128"/>
              </a:rPr>
              <a:t>今後</a:t>
            </a:r>
            <a:r>
              <a:rPr lang="ja-JP" altLang="en-US" sz="1400" dirty="0" smtClean="0">
                <a:latin typeface="HG創英角ｺﾞｼｯｸUB" panose="020B0909000000000000" pitchFamily="49" charset="-128"/>
                <a:ea typeface="HG創英角ｺﾞｼｯｸUB" panose="020B0909000000000000" pitchFamily="49" charset="-128"/>
              </a:rPr>
              <a:t>の</a:t>
            </a:r>
            <a:r>
              <a:rPr lang="ja-JP" altLang="en-US" sz="1400" dirty="0">
                <a:latin typeface="HG創英角ｺﾞｼｯｸUB" panose="020B0909000000000000" pitchFamily="49" charset="-128"/>
                <a:ea typeface="HG創英角ｺﾞｼｯｸUB" panose="020B0909000000000000" pitchFamily="49" charset="-128"/>
              </a:rPr>
              <a:t>取組み</a:t>
            </a:r>
            <a:r>
              <a:rPr lang="ja-JP" altLang="en-US" sz="1400" dirty="0" smtClean="0">
                <a:latin typeface="HG創英角ｺﾞｼｯｸUB" panose="020B0909000000000000" pitchFamily="49" charset="-128"/>
                <a:ea typeface="HG創英角ｺﾞｼｯｸUB" panose="020B0909000000000000" pitchFamily="49" charset="-128"/>
              </a:rPr>
              <a:t>の</a:t>
            </a:r>
            <a:r>
              <a:rPr lang="ja-JP" altLang="en-US" sz="1400" dirty="0">
                <a:latin typeface="HG創英角ｺﾞｼｯｸUB" panose="020B0909000000000000" pitchFamily="49" charset="-128"/>
                <a:ea typeface="HG創英角ｺﾞｼｯｸUB" panose="020B0909000000000000" pitchFamily="49" charset="-128"/>
              </a:rPr>
              <a:t>方向性</a:t>
            </a:r>
            <a:r>
              <a:rPr kumimoji="1" lang="en-US" altLang="ja-JP" sz="1400" u="none" dirty="0" smtClean="0">
                <a:latin typeface="HG創英角ｺﾞｼｯｸUB" panose="020B0909000000000000" pitchFamily="49" charset="-128"/>
                <a:ea typeface="HG創英角ｺﾞｼｯｸUB" panose="020B0909000000000000" pitchFamily="49" charset="-128"/>
              </a:rPr>
              <a:t>】</a:t>
            </a:r>
          </a:p>
        </p:txBody>
      </p:sp>
      <p:sp>
        <p:nvSpPr>
          <p:cNvPr id="63" name="フローチャート : 抜出し 62"/>
          <p:cNvSpPr/>
          <p:nvPr/>
        </p:nvSpPr>
        <p:spPr bwMode="auto">
          <a:xfrm rot="10800000">
            <a:off x="1436130" y="7062618"/>
            <a:ext cx="1692000" cy="109080"/>
          </a:xfrm>
          <a:prstGeom prst="flowChartExtract">
            <a:avLst/>
          </a:prstGeom>
          <a:solidFill>
            <a:schemeClr val="accent1"/>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spAutoFit/>
          </a:bodyPr>
          <a:lstStyle/>
          <a:p>
            <a:endParaRPr lang="ja-JP" altLang="en-US" smtClean="0">
              <a:solidFill>
                <a:srgbClr val="000000"/>
              </a:solidFill>
            </a:endParaRPr>
          </a:p>
        </p:txBody>
      </p:sp>
      <p:sp>
        <p:nvSpPr>
          <p:cNvPr id="66" name="テキスト ボックス 65"/>
          <p:cNvSpPr txBox="1"/>
          <p:nvPr/>
        </p:nvSpPr>
        <p:spPr>
          <a:xfrm>
            <a:off x="4384576" y="1009152"/>
            <a:ext cx="3919156" cy="6516000"/>
          </a:xfrm>
          <a:prstGeom prst="rect">
            <a:avLst/>
          </a:prstGeom>
          <a:noFill/>
          <a:ln>
            <a:solidFill>
              <a:schemeClr val="tx1"/>
            </a:solidFill>
            <a:prstDash val="sysDot"/>
          </a:ln>
        </p:spPr>
        <p:txBody>
          <a:bodyPr wrap="square" tIns="72000" rtlCol="0">
            <a:spAutoFit/>
          </a:bodyPr>
          <a:lstStyle/>
          <a:p>
            <a:pPr>
              <a:spcBef>
                <a:spcPts val="600"/>
              </a:spcBef>
            </a:pPr>
            <a:endParaRPr kumimoji="1" lang="en-US" altLang="ja-JP" sz="1050" u="none"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050" u="none"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050" u="none"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050" u="none"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050" u="none"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050" u="none"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050" u="none"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050" u="none"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050" u="none"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050" u="none"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050" u="none"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050" u="none"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050" u="none"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050" u="none"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8" name="角丸四角形 67"/>
          <p:cNvSpPr/>
          <p:nvPr/>
        </p:nvSpPr>
        <p:spPr>
          <a:xfrm>
            <a:off x="4580555" y="6956980"/>
            <a:ext cx="3567023" cy="360000"/>
          </a:xfrm>
          <a:prstGeom prst="roundRect">
            <a:avLst/>
          </a:prstGeom>
          <a:effectLst/>
        </p:spPr>
        <p:style>
          <a:lnRef idx="1">
            <a:schemeClr val="accent1"/>
          </a:lnRef>
          <a:fillRef idx="2">
            <a:schemeClr val="accent1"/>
          </a:fillRef>
          <a:effectRef idx="1">
            <a:schemeClr val="accent1"/>
          </a:effectRef>
          <a:fontRef idx="minor">
            <a:schemeClr val="dk1"/>
          </a:fontRef>
        </p:style>
        <p:txBody>
          <a:bodyPr lIns="36000" tIns="0" rIns="36000" bIns="0" rtlCol="0" anchor="ctr"/>
          <a:lstStyle/>
          <a:p>
            <a:pPr algn="ctr">
              <a:lnSpc>
                <a:spcPts val="1400"/>
              </a:lnSpc>
            </a:pPr>
            <a:r>
              <a:rPr lang="ja-JP" altLang="en-US" sz="1200" b="1" dirty="0" smtClean="0">
                <a:solidFill>
                  <a:srgbClr val="000066"/>
                </a:solidFill>
                <a:latin typeface="Meiryo UI" panose="020B0604030504040204" pitchFamily="50" charset="-128"/>
                <a:ea typeface="Meiryo UI" panose="020B0604030504040204" pitchFamily="50" charset="-128"/>
                <a:cs typeface="Meiryo UI" panose="020B0604030504040204" pitchFamily="50" charset="-128"/>
              </a:rPr>
              <a:t>大阪にふさわしい制度の検討を</a:t>
            </a:r>
            <a:r>
              <a:rPr lang="ja-JP" altLang="en-US" sz="1200" b="1" dirty="0">
                <a:solidFill>
                  <a:srgbClr val="000066"/>
                </a:solidFill>
                <a:latin typeface="Meiryo UI" panose="020B0604030504040204" pitchFamily="50" charset="-128"/>
                <a:ea typeface="Meiryo UI" panose="020B0604030504040204" pitchFamily="50" charset="-128"/>
                <a:cs typeface="Meiryo UI" panose="020B0604030504040204" pitchFamily="50" charset="-128"/>
              </a:rPr>
              <a:t>進めていく</a:t>
            </a:r>
            <a:endParaRPr kumimoji="1" lang="ja-JP" altLang="en-US" sz="1200" b="1" dirty="0">
              <a:solidFill>
                <a:srgbClr val="000066"/>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69" name="表 68"/>
          <p:cNvGraphicFramePr>
            <a:graphicFrameLocks noGrp="1"/>
          </p:cNvGraphicFramePr>
          <p:nvPr>
            <p:extLst>
              <p:ext uri="{D42A27DB-BD31-4B8C-83A1-F6EECF244321}">
                <p14:modId xmlns:p14="http://schemas.microsoft.com/office/powerpoint/2010/main" val="3131707096"/>
              </p:ext>
            </p:extLst>
          </p:nvPr>
        </p:nvGraphicFramePr>
        <p:xfrm>
          <a:off x="4529784" y="2225207"/>
          <a:ext cx="3598638" cy="4100555"/>
        </p:xfrm>
        <a:graphic>
          <a:graphicData uri="http://schemas.openxmlformats.org/drawingml/2006/table">
            <a:tbl>
              <a:tblPr firstRow="1" bandRow="1">
                <a:tableStyleId>{5940675A-B579-460E-94D1-54222C63F5DA}</a:tableStyleId>
              </a:tblPr>
              <a:tblGrid>
                <a:gridCol w="718888"/>
                <a:gridCol w="1512168"/>
                <a:gridCol w="1367582"/>
              </a:tblGrid>
              <a:tr h="872645">
                <a:tc>
                  <a:txBody>
                    <a:bodyPr/>
                    <a:lstStyle/>
                    <a:p>
                      <a:pPr>
                        <a:lnSpc>
                          <a:spcPts val="1600"/>
                        </a:lnSpc>
                      </a:pP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nchor="ctr">
                    <a:solidFill>
                      <a:schemeClr val="bg1">
                        <a:lumMod val="75000"/>
                      </a:schemeClr>
                    </a:solidFill>
                  </a:tcPr>
                </a:tc>
                <a:tc>
                  <a:txBody>
                    <a:bodyPr/>
                    <a:lstStyle/>
                    <a:p>
                      <a:pPr algn="ctr">
                        <a:lnSpc>
                          <a:spcPts val="1600"/>
                        </a:lnSpc>
                      </a:pPr>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政令指定都市･</a:t>
                      </a:r>
                      <a:endParaRPr kumimoji="1"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lnSpc>
                          <a:spcPts val="1600"/>
                        </a:lnSpc>
                      </a:pPr>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総合区制度</a:t>
                      </a:r>
                      <a:endPar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nchor="ctr">
                    <a:solidFill>
                      <a:schemeClr val="bg1">
                        <a:lumMod val="75000"/>
                      </a:schemeClr>
                    </a:solidFill>
                  </a:tcPr>
                </a:tc>
                <a:tc>
                  <a:txBody>
                    <a:bodyPr/>
                    <a:lstStyle/>
                    <a:p>
                      <a:pPr algn="ctr">
                        <a:lnSpc>
                          <a:spcPts val="1600"/>
                        </a:lnSpc>
                      </a:pPr>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特別区制度</a:t>
                      </a:r>
                      <a:endPar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nchor="ctr">
                    <a:solidFill>
                      <a:schemeClr val="bg1">
                        <a:lumMod val="75000"/>
                      </a:schemeClr>
                    </a:solidFill>
                  </a:tcPr>
                </a:tc>
              </a:tr>
              <a:tr h="1613955">
                <a:tc>
                  <a:txBody>
                    <a:bodyPr/>
                    <a:lstStyle/>
                    <a:p>
                      <a:pPr algn="ctr">
                        <a:lnSpc>
                          <a:spcPts val="1600"/>
                        </a:lnSpc>
                      </a:pPr>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基礎自治機能</a:t>
                      </a:r>
                      <a:endPar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solidFill>
                      <a:schemeClr val="bg1">
                        <a:lumMod val="75000"/>
                      </a:schemeClr>
                    </a:solidFill>
                  </a:tcPr>
                </a:tc>
                <a:tc>
                  <a:txBody>
                    <a:bodyPr/>
                    <a:lstStyle/>
                    <a:p>
                      <a:pPr marL="0" marR="0" indent="0" algn="l" defTabSz="914400" rtl="0" eaLnBrk="1" fontAlgn="auto" latinLnBrk="0" hangingPunct="1">
                        <a:lnSpc>
                          <a:spcPts val="1800"/>
                        </a:lnSpc>
                        <a:spcBef>
                          <a:spcPts val="0"/>
                        </a:spcBef>
                        <a:spcAft>
                          <a:spcPts val="0"/>
                        </a:spcAft>
                        <a:buClrTx/>
                        <a:buSzTx/>
                        <a:buFontTx/>
                        <a:buNone/>
                        <a:tabLst/>
                        <a:defRPr/>
                      </a:pPr>
                      <a:r>
                        <a:rPr lang="ja-JP" altLang="en-US" sz="1200" u="none" dirty="0" smtClean="0">
                          <a:latin typeface="Meiryo UI" panose="020B0604030504040204" pitchFamily="50" charset="-128"/>
                          <a:ea typeface="Meiryo UI" panose="020B0604030504040204" pitchFamily="50" charset="-128"/>
                          <a:cs typeface="Meiryo UI" panose="020B0604030504040204" pitchFamily="50" charset="-128"/>
                        </a:rPr>
                        <a:t>区長の権限強化（市全体に関することは市長マネジメント）</a:t>
                      </a:r>
                      <a:endParaRPr lang="en-US" altLang="ja-JP" sz="1200" u="none" dirty="0" smtClean="0">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nchor="ctr"/>
                </a:tc>
                <a:tc>
                  <a:txBody>
                    <a:bodyPr/>
                    <a:lstStyle/>
                    <a:p>
                      <a:pPr algn="l">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住民に選ばれた区長・区議会が、身近な行政を展開</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nchor="ctr"/>
                </a:tc>
              </a:tr>
              <a:tr h="1613955">
                <a:tc>
                  <a:txBody>
                    <a:bodyPr/>
                    <a:lstStyle/>
                    <a:p>
                      <a:pPr algn="ctr">
                        <a:lnSpc>
                          <a:spcPts val="1600"/>
                        </a:lnSpc>
                      </a:pPr>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広域機能</a:t>
                      </a:r>
                      <a:endPar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solidFill>
                      <a:schemeClr val="bg1">
                        <a:lumMod val="75000"/>
                      </a:schemeClr>
                    </a:solidFill>
                  </a:tcPr>
                </a:tc>
                <a:tc>
                  <a:txBody>
                    <a:bodyPr/>
                    <a:lstStyle/>
                    <a:p>
                      <a:pPr algn="l">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大阪府と大阪市が指定都市都道府県調整会議で協議・調整</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nchor="ctr"/>
                </a:tc>
                <a:tc>
                  <a:txBody>
                    <a:bodyPr/>
                    <a:lstStyle/>
                    <a:p>
                      <a:pPr algn="l">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大阪府に一元化</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nchor="ctr"/>
                </a:tc>
              </a:tr>
            </a:tbl>
          </a:graphicData>
        </a:graphic>
      </p:graphicFrame>
      <p:sp>
        <p:nvSpPr>
          <p:cNvPr id="70" name="角丸四角形 69"/>
          <p:cNvSpPr/>
          <p:nvPr/>
        </p:nvSpPr>
        <p:spPr bwMode="auto">
          <a:xfrm>
            <a:off x="4626211" y="1368452"/>
            <a:ext cx="3567023" cy="887455"/>
          </a:xfrm>
          <a:prstGeom prst="roundRect">
            <a:avLst>
              <a:gd name="adj" fmla="val 5763"/>
            </a:avLst>
          </a:prstGeom>
          <a:noFill/>
          <a:ln w="6350" cap="flat" cmpd="sng" algn="ctr">
            <a:noFill/>
            <a:prstDash val="sysDot"/>
            <a:round/>
            <a:headEnd type="none" w="med" len="med"/>
            <a:tailEnd type="none" w="med" len="med"/>
          </a:ln>
          <a:effectLst/>
          <a:extLst/>
        </p:spPr>
        <p:txBody>
          <a:bodyPr vert="horz" wrap="square" lIns="36000" tIns="0" rIns="0" bIns="0" numCol="1" rtlCol="0" anchor="t" anchorCtr="0" compatLnSpc="1">
            <a:prstTxWarp prst="textNoShape">
              <a:avLst/>
            </a:prstTxWarp>
            <a:noAutofit/>
          </a:bodyPr>
          <a:lstStyle/>
          <a:p>
            <a:pPr>
              <a:lnSpc>
                <a:spcPts val="1600"/>
              </a:lnSpc>
            </a:pPr>
            <a:r>
              <a:rPr lang="ja-JP" altLang="en-US" sz="1600" u="none"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u="none" dirty="0">
                <a:latin typeface="Meiryo UI" panose="020B0604030504040204" pitchFamily="50" charset="-128"/>
                <a:ea typeface="Meiryo UI" panose="020B0604030504040204" pitchFamily="50" charset="-128"/>
                <a:cs typeface="Meiryo UI" panose="020B0604030504040204" pitchFamily="50" charset="-128"/>
              </a:rPr>
              <a:t>地方自治法の改正による政令指定都市における指定都市都道府県調整会議と総合区制度、特別区設置法に基づく特別区</a:t>
            </a:r>
            <a:r>
              <a:rPr lang="ja-JP" altLang="en-US" sz="1200" u="none" dirty="0" smtClean="0">
                <a:latin typeface="Meiryo UI" panose="020B0604030504040204" pitchFamily="50" charset="-128"/>
                <a:ea typeface="Meiryo UI" panose="020B0604030504040204" pitchFamily="50" charset="-128"/>
                <a:cs typeface="Meiryo UI" panose="020B0604030504040204" pitchFamily="50" charset="-128"/>
              </a:rPr>
              <a:t>制度が設けられている</a:t>
            </a:r>
            <a:r>
              <a:rPr lang="ja-JP" altLang="en-US" sz="1600" u="none"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600" u="none"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1" name="フローチャート : 抜出し 70"/>
          <p:cNvSpPr/>
          <p:nvPr/>
        </p:nvSpPr>
        <p:spPr bwMode="auto">
          <a:xfrm rot="10800000">
            <a:off x="5513193" y="6644764"/>
            <a:ext cx="1661921" cy="108000"/>
          </a:xfrm>
          <a:prstGeom prst="flowChartExtract">
            <a:avLst/>
          </a:prstGeom>
          <a:solidFill>
            <a:schemeClr val="accent1"/>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spAutoFit/>
          </a:bodyPr>
          <a:lstStyle/>
          <a:p>
            <a:endParaRPr lang="ja-JP" altLang="en-US" smtClean="0">
              <a:solidFill>
                <a:srgbClr val="000000"/>
              </a:solidFill>
            </a:endParaRPr>
          </a:p>
        </p:txBody>
      </p:sp>
      <p:sp>
        <p:nvSpPr>
          <p:cNvPr id="72" name="テキスト ボックス 71"/>
          <p:cNvSpPr txBox="1"/>
          <p:nvPr/>
        </p:nvSpPr>
        <p:spPr>
          <a:xfrm>
            <a:off x="498901" y="786649"/>
            <a:ext cx="3564000" cy="216000"/>
          </a:xfrm>
          <a:prstGeom prst="rect">
            <a:avLst/>
          </a:prstGeom>
        </p:spPr>
        <p:style>
          <a:lnRef idx="0">
            <a:schemeClr val="accent1"/>
          </a:lnRef>
          <a:fillRef idx="3">
            <a:schemeClr val="accent1"/>
          </a:fillRef>
          <a:effectRef idx="3">
            <a:schemeClr val="accent1"/>
          </a:effectRef>
          <a:fontRef idx="minor">
            <a:schemeClr val="lt1"/>
          </a:fontRef>
        </p:style>
        <p:txBody>
          <a:bodyPr wrap="square" tIns="0" rtlCol="0">
            <a:noAutofit/>
          </a:bodyPr>
          <a:lstStyle/>
          <a:p>
            <a:pPr algn="ctr"/>
            <a:r>
              <a:rPr kumimoji="1" lang="ja-JP" altLang="en-US" sz="1400" u="none" dirty="0" smtClean="0">
                <a:latin typeface="HG創英角ｺﾞｼｯｸUB" panose="020B0909000000000000" pitchFamily="49" charset="-128"/>
                <a:ea typeface="HG創英角ｺﾞｼｯｸUB" panose="020B0909000000000000" pitchFamily="49" charset="-128"/>
              </a:rPr>
              <a:t>基礎自治機能の充実</a:t>
            </a:r>
            <a:endParaRPr kumimoji="1" lang="en-US" altLang="ja-JP" sz="1400" u="none" dirty="0" smtClean="0">
              <a:latin typeface="HG創英角ｺﾞｼｯｸUB" panose="020B0909000000000000" pitchFamily="49" charset="-128"/>
              <a:ea typeface="HG創英角ｺﾞｼｯｸUB" panose="020B0909000000000000" pitchFamily="49" charset="-128"/>
            </a:endParaRPr>
          </a:p>
        </p:txBody>
      </p:sp>
      <p:sp>
        <p:nvSpPr>
          <p:cNvPr id="73" name="テキスト ボックス 72"/>
          <p:cNvSpPr txBox="1"/>
          <p:nvPr/>
        </p:nvSpPr>
        <p:spPr>
          <a:xfrm>
            <a:off x="8622657" y="786651"/>
            <a:ext cx="3564000" cy="216000"/>
          </a:xfrm>
          <a:prstGeom prst="rect">
            <a:avLst/>
          </a:prstGeom>
        </p:spPr>
        <p:style>
          <a:lnRef idx="0">
            <a:schemeClr val="accent1"/>
          </a:lnRef>
          <a:fillRef idx="3">
            <a:schemeClr val="accent1"/>
          </a:fillRef>
          <a:effectRef idx="3">
            <a:schemeClr val="accent1"/>
          </a:effectRef>
          <a:fontRef idx="minor">
            <a:schemeClr val="lt1"/>
          </a:fontRef>
        </p:style>
        <p:txBody>
          <a:bodyPr wrap="square" tIns="0" rtlCol="0">
            <a:noAutofit/>
          </a:bodyPr>
          <a:lstStyle/>
          <a:p>
            <a:pPr algn="ctr"/>
            <a:r>
              <a:rPr kumimoji="1" lang="ja-JP" altLang="en-US" sz="1400" u="none" dirty="0" smtClean="0">
                <a:latin typeface="HG創英角ｺﾞｼｯｸUB" panose="020B0909000000000000" pitchFamily="49" charset="-128"/>
                <a:ea typeface="HG創英角ｺﾞｼｯｸUB" panose="020B0909000000000000" pitchFamily="49" charset="-128"/>
              </a:rPr>
              <a:t>広域機能の</a:t>
            </a:r>
            <a:r>
              <a:rPr lang="ja-JP" altLang="en-US" sz="1400" dirty="0">
                <a:latin typeface="HG創英角ｺﾞｼｯｸUB" panose="020B0909000000000000" pitchFamily="49" charset="-128"/>
                <a:ea typeface="HG創英角ｺﾞｼｯｸUB" panose="020B0909000000000000" pitchFamily="49" charset="-128"/>
              </a:rPr>
              <a:t>充実</a:t>
            </a:r>
            <a:endParaRPr kumimoji="1" lang="en-US" altLang="ja-JP" sz="1400" u="none" dirty="0" smtClean="0">
              <a:latin typeface="HG創英角ｺﾞｼｯｸUB" panose="020B0909000000000000" pitchFamily="49" charset="-128"/>
              <a:ea typeface="HG創英角ｺﾞｼｯｸUB" panose="020B0909000000000000" pitchFamily="49" charset="-128"/>
            </a:endParaRPr>
          </a:p>
        </p:txBody>
      </p:sp>
      <p:sp>
        <p:nvSpPr>
          <p:cNvPr id="74" name="テキスト ボックス 73"/>
          <p:cNvSpPr txBox="1"/>
          <p:nvPr/>
        </p:nvSpPr>
        <p:spPr>
          <a:xfrm>
            <a:off x="4547103" y="773245"/>
            <a:ext cx="3564000" cy="216000"/>
          </a:xfrm>
          <a:prstGeom prst="rect">
            <a:avLst/>
          </a:prstGeom>
        </p:spPr>
        <p:style>
          <a:lnRef idx="0">
            <a:schemeClr val="accent1"/>
          </a:lnRef>
          <a:fillRef idx="3">
            <a:schemeClr val="accent1"/>
          </a:fillRef>
          <a:effectRef idx="3">
            <a:schemeClr val="accent1"/>
          </a:effectRef>
          <a:fontRef idx="minor">
            <a:schemeClr val="lt1"/>
          </a:fontRef>
        </p:style>
        <p:txBody>
          <a:bodyPr wrap="square" tIns="0" rtlCol="0">
            <a:noAutofit/>
          </a:bodyPr>
          <a:lstStyle/>
          <a:p>
            <a:pPr algn="ctr"/>
            <a:r>
              <a:rPr kumimoji="1" lang="ja-JP" altLang="en-US" sz="1400" u="none" dirty="0" smtClean="0">
                <a:latin typeface="HG創英角ｺﾞｼｯｸUB" panose="020B0909000000000000" pitchFamily="49" charset="-128"/>
                <a:ea typeface="HG創英角ｺﾞｼｯｸUB" panose="020B0909000000000000" pitchFamily="49" charset="-128"/>
              </a:rPr>
              <a:t>大阪にふさわしい新たな大都市制度の実現</a:t>
            </a:r>
            <a:endParaRPr kumimoji="1" lang="en-US" altLang="ja-JP" sz="1400" u="none" dirty="0" smtClean="0">
              <a:latin typeface="HG創英角ｺﾞｼｯｸUB" panose="020B0909000000000000" pitchFamily="49" charset="-128"/>
              <a:ea typeface="HG創英角ｺﾞｼｯｸUB" panose="020B0909000000000000" pitchFamily="49" charset="-128"/>
            </a:endParaRPr>
          </a:p>
        </p:txBody>
      </p:sp>
      <p:sp>
        <p:nvSpPr>
          <p:cNvPr id="75" name="テキスト ボックス 74"/>
          <p:cNvSpPr txBox="1"/>
          <p:nvPr/>
        </p:nvSpPr>
        <p:spPr>
          <a:xfrm>
            <a:off x="158819" y="7991084"/>
            <a:ext cx="3210003" cy="280690"/>
          </a:xfrm>
          <a:prstGeom prst="rect">
            <a:avLst/>
          </a:prstGeom>
          <a:noFill/>
        </p:spPr>
        <p:txBody>
          <a:bodyPr wrap="square" tIns="0" rtlCol="0">
            <a:noAutofit/>
          </a:bodyPr>
          <a:lstStyle/>
          <a:p>
            <a:r>
              <a:rPr kumimoji="1" lang="en-US" altLang="ja-JP" sz="1400" u="none" dirty="0" smtClean="0">
                <a:latin typeface="HG創英角ｺﾞｼｯｸUB" panose="020B0909000000000000" pitchFamily="49" charset="-128"/>
                <a:ea typeface="HG創英角ｺﾞｼｯｸUB" panose="020B0909000000000000" pitchFamily="49" charset="-128"/>
              </a:rPr>
              <a:t>【</a:t>
            </a:r>
            <a:r>
              <a:rPr lang="ja-JP" altLang="en-US" sz="1400" dirty="0">
                <a:latin typeface="HG創英角ｺﾞｼｯｸUB" panose="020B0909000000000000" pitchFamily="49" charset="-128"/>
                <a:ea typeface="HG創英角ｺﾞｼｯｸUB" panose="020B0909000000000000" pitchFamily="49" charset="-128"/>
              </a:rPr>
              <a:t>おわりに</a:t>
            </a:r>
            <a:r>
              <a:rPr kumimoji="1" lang="en-US" altLang="ja-JP" sz="1400" u="none" dirty="0" smtClean="0">
                <a:latin typeface="HG創英角ｺﾞｼｯｸUB" panose="020B0909000000000000" pitchFamily="49" charset="-128"/>
                <a:ea typeface="HG創英角ｺﾞｼｯｸUB" panose="020B0909000000000000" pitchFamily="49" charset="-128"/>
              </a:rPr>
              <a:t>】</a:t>
            </a:r>
          </a:p>
        </p:txBody>
      </p:sp>
      <p:sp>
        <p:nvSpPr>
          <p:cNvPr id="86" name="角丸四角形 85"/>
          <p:cNvSpPr/>
          <p:nvPr/>
        </p:nvSpPr>
        <p:spPr bwMode="auto">
          <a:xfrm>
            <a:off x="573401" y="8215702"/>
            <a:ext cx="11672645" cy="1152000"/>
          </a:xfrm>
          <a:prstGeom prst="roundRect">
            <a:avLst>
              <a:gd name="adj" fmla="val 5763"/>
            </a:avLst>
          </a:prstGeom>
          <a:noFill/>
          <a:ln w="6350" cap="flat" cmpd="sng" algn="ctr">
            <a:solidFill>
              <a:srgbClr val="000066"/>
            </a:solidFill>
            <a:prstDash val="solid"/>
            <a:round/>
            <a:headEnd type="none" w="med" len="med"/>
            <a:tailEnd type="none" w="med" len="med"/>
          </a:ln>
          <a:effectLst/>
          <a:extLst/>
        </p:spPr>
        <p:txBody>
          <a:bodyPr vert="horz" wrap="square" lIns="144000" tIns="72000" rIns="144000" bIns="36000" numCol="1" rtlCol="0" anchor="ctr" anchorCtr="0" compatLnSpc="1">
            <a:prstTxWarp prst="textNoShape">
              <a:avLst/>
            </a:prstTxWarp>
            <a:noAutofit/>
          </a:bodyPr>
          <a:lstStyle/>
          <a:p>
            <a:pPr>
              <a:lnSpc>
                <a:spcPts val="1400"/>
              </a:lnSpc>
            </a:pPr>
            <a:r>
              <a:rPr lang="ja-JP" altLang="en-US" sz="1200" u="none"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「大阪発“地方分権改革”ビジョン（改訂版）」を指針に、自ら考え実践することにより、関西、そして全国レベルでの議論を大阪から喚起し、地域の自己決定、自己責任</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、自己</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経営に基づく地方分権改革を先導していく</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。その</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ため、まずは</a:t>
            </a:r>
            <a:r>
              <a:rPr lang="en-US" altLang="ja-JP" sz="1200" b="1" dirty="0">
                <a:latin typeface="Meiryo UI" panose="020B0604030504040204" pitchFamily="50" charset="-128"/>
                <a:ea typeface="Meiryo UI" panose="020B0604030504040204" pitchFamily="50" charset="-128"/>
                <a:cs typeface="Meiryo UI" panose="020B0604030504040204" pitchFamily="50" charset="-128"/>
              </a:rPr>
              <a:t>2020</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年頃を一つの区切りとして、</a:t>
            </a:r>
          </a:p>
          <a:p>
            <a:pPr>
              <a:lnSpc>
                <a:spcPts val="1400"/>
              </a:lnSpc>
              <a:spcBef>
                <a:spcPts val="300"/>
              </a:spcBef>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 庁内</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での理念共有はもとより、市町村や関西広域連合、近隣府県、国との議論</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・協議</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を重ねながら、機運を高め、具体的な取組みの前進</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につなげる</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a:t>
            </a:r>
          </a:p>
          <a:p>
            <a:pPr>
              <a:lnSpc>
                <a:spcPts val="1400"/>
              </a:lnSpc>
              <a:spcBef>
                <a:spcPts val="300"/>
              </a:spcBef>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 あわせて</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、地方行政体制や道州制に係る最新の知見を導入しつつ、基礎自治</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機能</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や広域機能のあり方について検討・研究を進める中で</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、必要</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に</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応じて見直しを行い、ビジョンを</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　　進化させて</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いく。</a:t>
            </a:r>
            <a:endParaRPr lang="en-US" altLang="ja-JP" sz="1200" b="1" u="none"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6" name="Rectangle 2"/>
          <p:cNvSpPr txBox="1">
            <a:spLocks noChangeArrowheads="1"/>
          </p:cNvSpPr>
          <p:nvPr/>
        </p:nvSpPr>
        <p:spPr>
          <a:xfrm>
            <a:off x="3073492" y="8238"/>
            <a:ext cx="6469052" cy="468000"/>
          </a:xfrm>
          <a:prstGeom prst="rect">
            <a:avLst/>
          </a:prstGeom>
        </p:spPr>
        <p:txBody>
          <a:bodyPr vert="horz" lIns="36000" tIns="36000" rIns="36000" bIns="36000" rtlCol="0" anchor="ctr">
            <a:noAutofit/>
          </a:bodyPr>
          <a:lstStyle>
            <a:lvl1pPr algn="ctr" defTabSz="1280160" rtl="0" eaLnBrk="1" latinLnBrk="0" hangingPunct="1">
              <a:spcBef>
                <a:spcPct val="0"/>
              </a:spcBef>
              <a:buNone/>
              <a:defRPr kumimoji="1" sz="6200" kern="1200">
                <a:solidFill>
                  <a:schemeClr val="tx1"/>
                </a:solidFill>
                <a:latin typeface="+mj-lt"/>
                <a:ea typeface="+mj-ea"/>
                <a:cs typeface="+mj-cs"/>
              </a:defRPr>
            </a:lvl1pPr>
          </a:lstStyle>
          <a:p>
            <a:pPr>
              <a:spcBef>
                <a:spcPts val="0"/>
              </a:spcBef>
            </a:pPr>
            <a:r>
              <a:rPr lang="ja-JP" altLang="en-US" sz="2000" b="1" dirty="0" smtClean="0"/>
              <a:t>大阪発“地方分権改革”ビジョン</a:t>
            </a:r>
            <a:r>
              <a:rPr lang="en-US" altLang="ja-JP" sz="2000" b="1" dirty="0" smtClean="0"/>
              <a:t>【</a:t>
            </a:r>
            <a:r>
              <a:rPr lang="ja-JP" altLang="en-US" sz="2000" b="1" dirty="0" smtClean="0"/>
              <a:t>改訂版</a:t>
            </a:r>
            <a:r>
              <a:rPr lang="en-US" altLang="ja-JP" sz="2000" b="1" dirty="0" smtClean="0"/>
              <a:t>】</a:t>
            </a:r>
            <a:r>
              <a:rPr lang="ja-JP" altLang="en-US" sz="2000" b="1" dirty="0"/>
              <a:t>の</a:t>
            </a:r>
            <a:r>
              <a:rPr lang="ja-JP" altLang="en-US" sz="2000" b="1" dirty="0" smtClean="0"/>
              <a:t>概要　</a:t>
            </a:r>
            <a:r>
              <a:rPr lang="ja-JP" altLang="en-US" sz="1200" b="1" dirty="0" smtClean="0"/>
              <a:t>（</a:t>
            </a:r>
            <a:r>
              <a:rPr lang="en-US" altLang="ja-JP" sz="1200" b="1" dirty="0"/>
              <a:t>2</a:t>
            </a:r>
            <a:r>
              <a:rPr lang="en-US" altLang="ja-JP" sz="1200" b="1" dirty="0" smtClean="0"/>
              <a:t>/2</a:t>
            </a:r>
            <a:r>
              <a:rPr lang="ja-JP" altLang="en-US" sz="1200" b="1" dirty="0" smtClean="0"/>
              <a:t>）</a:t>
            </a:r>
            <a:endParaRPr lang="ja-JP" altLang="en-US" sz="1200" b="1" u="sng" dirty="0"/>
          </a:p>
        </p:txBody>
      </p:sp>
    </p:spTree>
    <p:extLst>
      <p:ext uri="{BB962C8B-B14F-4D97-AF65-F5344CB8AC3E}">
        <p14:creationId xmlns:p14="http://schemas.microsoft.com/office/powerpoint/2010/main" val="325393325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1655</TotalTime>
  <Words>1079</Words>
  <Application>Microsoft Office PowerPoint</Application>
  <PresentationFormat>A3 297x420 mm</PresentationFormat>
  <Paragraphs>336</Paragraphs>
  <Slides>2</Slides>
  <Notes>2</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Office ​​テーマ</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HOSTNAME</dc:creator>
  <cp:lastModifiedBy>HOSTNAME</cp:lastModifiedBy>
  <cp:revision>151</cp:revision>
  <cp:lastPrinted>2017-03-28T06:22:22Z</cp:lastPrinted>
  <dcterms:created xsi:type="dcterms:W3CDTF">2017-01-04T00:03:06Z</dcterms:created>
  <dcterms:modified xsi:type="dcterms:W3CDTF">2017-03-29T03:20:28Z</dcterms:modified>
</cp:coreProperties>
</file>