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EA35A-215E-4112-B386-BB0344662DF6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AC108-6B65-44BD-9544-BD25089B0B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39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81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0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69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4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71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08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31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67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09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6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04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0769-8D57-487F-861B-18F3BB254B5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0D507-4BCC-45E1-8075-45B6DAE06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48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2" y="72564"/>
            <a:ext cx="11077392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4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191743"/>
            <a:ext cx="10729890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-3346"/>
            <a:ext cx="11802879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3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11896"/>
            <a:ext cx="11802879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6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8" y="106392"/>
            <a:ext cx="11162743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4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75909"/>
            <a:ext cx="11571211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4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4" y="72861"/>
            <a:ext cx="10339712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9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30185"/>
            <a:ext cx="11113971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38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90" y="121633"/>
            <a:ext cx="11028620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59" y="270998"/>
            <a:ext cx="10918882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9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36282"/>
            <a:ext cx="11772396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62" y="0"/>
            <a:ext cx="10553091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5" y="118585"/>
            <a:ext cx="1115055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9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62" y="146019"/>
            <a:ext cx="11107875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6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5" y="48475"/>
            <a:ext cx="11187130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6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4" y="161261"/>
            <a:ext cx="11394412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6" y="100295"/>
            <a:ext cx="11680948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11" y="142971"/>
            <a:ext cx="11101778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9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83" y="60668"/>
            <a:ext cx="11181033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191743"/>
            <a:ext cx="10729890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97" y="21040"/>
            <a:ext cx="11406605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6" y="115537"/>
            <a:ext cx="11156647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1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2021-12-22T09:13:19Z</dcterms:created>
  <dcterms:modified xsi:type="dcterms:W3CDTF">2021-12-22T09:22:50Z</dcterms:modified>
</cp:coreProperties>
</file>