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9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9079F0A-5682-4CA7-AC45-2A6445C102E5}" type="datetimeFigureOut">
              <a:rPr kumimoji="1" lang="ja-JP" altLang="en-US" smtClean="0"/>
              <a:t>2018/5/28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876448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079F0A-5682-4CA7-AC45-2A6445C102E5}" type="datetimeFigureOut">
              <a:rPr kumimoji="1" lang="ja-JP" altLang="en-US" smtClean="0"/>
              <a:t>2018/5/28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3746657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079F0A-5682-4CA7-AC45-2A6445C102E5}" type="datetimeFigureOut">
              <a:rPr kumimoji="1" lang="ja-JP" altLang="en-US" smtClean="0"/>
              <a:t>2018/5/28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1162610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079F0A-5682-4CA7-AC45-2A6445C102E5}" type="datetimeFigureOut">
              <a:rPr kumimoji="1" lang="ja-JP" altLang="en-US" smtClean="0"/>
              <a:t>2018/5/28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3186900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9079F0A-5682-4CA7-AC45-2A6445C102E5}" type="datetimeFigureOut">
              <a:rPr kumimoji="1" lang="ja-JP" altLang="en-US" smtClean="0"/>
              <a:t>2018/5/28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1165171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9079F0A-5682-4CA7-AC45-2A6445C102E5}" type="datetimeFigureOut">
              <a:rPr kumimoji="1" lang="ja-JP" altLang="en-US" smtClean="0"/>
              <a:t>2018/5/28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3148182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9079F0A-5682-4CA7-AC45-2A6445C102E5}" type="datetimeFigureOut">
              <a:rPr kumimoji="1" lang="ja-JP" altLang="en-US" smtClean="0"/>
              <a:t>2018/5/28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2741143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9079F0A-5682-4CA7-AC45-2A6445C102E5}" type="datetimeFigureOut">
              <a:rPr kumimoji="1" lang="ja-JP" altLang="en-US" smtClean="0"/>
              <a:t>2018/5/28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383794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9079F0A-5682-4CA7-AC45-2A6445C102E5}" type="datetimeFigureOut">
              <a:rPr kumimoji="1" lang="ja-JP" altLang="en-US" smtClean="0"/>
              <a:t>2018/5/28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3582171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079F0A-5682-4CA7-AC45-2A6445C102E5}" type="datetimeFigureOut">
              <a:rPr kumimoji="1" lang="ja-JP" altLang="en-US" smtClean="0"/>
              <a:t>2018/5/28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2217942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079F0A-5682-4CA7-AC45-2A6445C102E5}" type="datetimeFigureOut">
              <a:rPr kumimoji="1" lang="ja-JP" altLang="en-US" smtClean="0"/>
              <a:t>2018/5/28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2514241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079F0A-5682-4CA7-AC45-2A6445C102E5}" type="datetimeFigureOut">
              <a:rPr kumimoji="1" lang="ja-JP" altLang="en-US" smtClean="0"/>
              <a:t>2018/5/28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145122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67544" y="620688"/>
            <a:ext cx="8229600" cy="634082"/>
          </a:xfrm>
        </p:spPr>
        <p:txBody>
          <a:bodyPr>
            <a:noAutofit/>
          </a:bodyPr>
          <a:lstStyle/>
          <a:p>
            <a:r>
              <a:rPr kumimoji="1" lang="en-US" altLang="ja-JP" sz="2800" dirty="0" smtClean="0"/>
              <a:t/>
            </a:r>
            <a:br>
              <a:rPr kumimoji="1" lang="en-US" altLang="ja-JP" sz="2800" dirty="0" smtClean="0"/>
            </a:br>
            <a:r>
              <a:rPr kumimoji="1" lang="ja-JP" altLang="en-US" sz="2800" dirty="0" smtClean="0"/>
              <a:t>大阪人材確保推進会議構成員の新規加入について</a:t>
            </a:r>
            <a:r>
              <a:rPr kumimoji="1" lang="en-US" altLang="ja-JP" sz="3600" dirty="0" smtClean="0"/>
              <a:t/>
            </a:r>
            <a:br>
              <a:rPr kumimoji="1" lang="en-US" altLang="ja-JP" sz="3600" dirty="0" smtClean="0"/>
            </a:br>
            <a:endParaRPr kumimoji="1" lang="ja-JP" altLang="en-US" sz="3600" dirty="0"/>
          </a:p>
        </p:txBody>
      </p:sp>
      <p:sp>
        <p:nvSpPr>
          <p:cNvPr id="5" name="コンテンツ プレースホルダー 4"/>
          <p:cNvSpPr>
            <a:spLocks noGrp="1"/>
          </p:cNvSpPr>
          <p:nvPr>
            <p:ph idx="1"/>
          </p:nvPr>
        </p:nvSpPr>
        <p:spPr>
          <a:xfrm>
            <a:off x="665413" y="1117394"/>
            <a:ext cx="8229600" cy="2160240"/>
          </a:xfrm>
        </p:spPr>
        <p:txBody>
          <a:bodyPr>
            <a:normAutofit/>
          </a:bodyPr>
          <a:lstStyle/>
          <a:p>
            <a:pPr marL="0" indent="0">
              <a:buNone/>
            </a:pPr>
            <a:r>
              <a:rPr lang="en-US" altLang="ja-JP" sz="2400" b="1" dirty="0" smtClean="0"/>
              <a:t>【</a:t>
            </a:r>
            <a:r>
              <a:rPr lang="ja-JP" altLang="en-US" sz="2400" b="1" dirty="0" smtClean="0"/>
              <a:t>一般社団法人大阪バス協会</a:t>
            </a:r>
            <a:r>
              <a:rPr lang="en-US" altLang="ja-JP" sz="2400" b="1" dirty="0" smtClean="0"/>
              <a:t>】</a:t>
            </a:r>
          </a:p>
          <a:p>
            <a:pPr marL="0" indent="0">
              <a:buNone/>
            </a:pPr>
            <a:r>
              <a:rPr lang="ja-JP" altLang="en-US" sz="2000" dirty="0" smtClean="0"/>
              <a:t>所在地：大阪市北区堂島浜二丁目１番２５号　中央電気倶楽部４階</a:t>
            </a:r>
            <a:endParaRPr lang="en-US" altLang="ja-JP" sz="2000" dirty="0" smtClean="0"/>
          </a:p>
          <a:p>
            <a:pPr marL="0" indent="0">
              <a:buNone/>
            </a:pPr>
            <a:r>
              <a:rPr lang="ja-JP" altLang="en-US" sz="2000" dirty="0" smtClean="0"/>
              <a:t>代表者：会長　</a:t>
            </a:r>
            <a:r>
              <a:rPr lang="ja-JP" altLang="en-US" sz="2000" dirty="0" smtClean="0"/>
              <a:t>井波</a:t>
            </a:r>
            <a:r>
              <a:rPr lang="ja-JP" altLang="en-US" sz="2000" dirty="0" smtClean="0"/>
              <a:t>　洋（阪急バス株式会社　代表取締役社長）</a:t>
            </a:r>
            <a:endParaRPr lang="en-US" altLang="ja-JP" sz="2000" dirty="0" smtClean="0"/>
          </a:p>
          <a:p>
            <a:pPr marL="0" indent="0">
              <a:buNone/>
            </a:pPr>
            <a:r>
              <a:rPr lang="ja-JP" altLang="en-US" sz="2000" dirty="0" smtClean="0"/>
              <a:t>設　置：昭和２２年１２月</a:t>
            </a:r>
            <a:endParaRPr lang="en-US" altLang="ja-JP" sz="2000" dirty="0" smtClean="0"/>
          </a:p>
          <a:p>
            <a:pPr marL="0" indent="0">
              <a:buNone/>
            </a:pPr>
            <a:r>
              <a:rPr lang="ja-JP" altLang="en-US" sz="2000" dirty="0"/>
              <a:t>会</a:t>
            </a:r>
            <a:r>
              <a:rPr lang="ja-JP" altLang="en-US" sz="2000" dirty="0" smtClean="0"/>
              <a:t>員数：１１６社（</a:t>
            </a:r>
            <a:r>
              <a:rPr lang="en-US" altLang="ja-JP" sz="2000" dirty="0" smtClean="0"/>
              <a:t>H30.3.1</a:t>
            </a:r>
            <a:r>
              <a:rPr lang="ja-JP" altLang="en-US" sz="2000" dirty="0" smtClean="0"/>
              <a:t>現在）</a:t>
            </a:r>
            <a:endParaRPr lang="en-US" altLang="ja-JP" sz="2000" dirty="0" smtClean="0"/>
          </a:p>
        </p:txBody>
      </p:sp>
      <p:sp>
        <p:nvSpPr>
          <p:cNvPr id="6" name="コンテンツ プレースホルダー 4"/>
          <p:cNvSpPr txBox="1">
            <a:spLocks/>
          </p:cNvSpPr>
          <p:nvPr/>
        </p:nvSpPr>
        <p:spPr>
          <a:xfrm>
            <a:off x="467544" y="3284984"/>
            <a:ext cx="8229600" cy="21602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en-US" altLang="ja-JP" dirty="0" smtClean="0"/>
          </a:p>
        </p:txBody>
      </p:sp>
      <p:sp>
        <p:nvSpPr>
          <p:cNvPr id="7" name="コンテンツ プレースホルダー 4"/>
          <p:cNvSpPr txBox="1">
            <a:spLocks/>
          </p:cNvSpPr>
          <p:nvPr/>
        </p:nvSpPr>
        <p:spPr>
          <a:xfrm>
            <a:off x="907976" y="1133128"/>
            <a:ext cx="8229600" cy="21602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en-US" altLang="ja-JP" dirty="0" smtClean="0"/>
          </a:p>
        </p:txBody>
      </p:sp>
      <p:sp>
        <p:nvSpPr>
          <p:cNvPr id="8" name="コンテンツ プレースホルダー 4"/>
          <p:cNvSpPr txBox="1">
            <a:spLocks/>
          </p:cNvSpPr>
          <p:nvPr/>
        </p:nvSpPr>
        <p:spPr>
          <a:xfrm>
            <a:off x="631223" y="3068960"/>
            <a:ext cx="8229600" cy="1872208"/>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en-US" altLang="ja-JP" sz="2600" b="1" dirty="0" smtClean="0"/>
              <a:t>【</a:t>
            </a:r>
            <a:r>
              <a:rPr lang="ja-JP" altLang="en-US" sz="2600" b="1" dirty="0" smtClean="0"/>
              <a:t>一般社団法人大阪電業協会</a:t>
            </a:r>
            <a:r>
              <a:rPr lang="en-US" altLang="ja-JP" sz="2600" b="1" dirty="0" smtClean="0"/>
              <a:t>】</a:t>
            </a:r>
          </a:p>
          <a:p>
            <a:pPr marL="0" indent="0">
              <a:buNone/>
            </a:pPr>
            <a:r>
              <a:rPr lang="ja-JP" altLang="en-US" sz="2200" dirty="0"/>
              <a:t>所在地：</a:t>
            </a:r>
            <a:r>
              <a:rPr lang="ja-JP" altLang="en-US" sz="2200" dirty="0" smtClean="0"/>
              <a:t>大阪市北区野崎町９番８号　永楽ニッセイビル５階</a:t>
            </a:r>
            <a:endParaRPr lang="en-US" altLang="ja-JP" sz="2200" dirty="0"/>
          </a:p>
          <a:p>
            <a:pPr marL="0" indent="0">
              <a:buNone/>
            </a:pPr>
            <a:r>
              <a:rPr lang="ja-JP" altLang="en-US" sz="2200" dirty="0"/>
              <a:t>代表者：会長　</a:t>
            </a:r>
            <a:r>
              <a:rPr lang="ja-JP" altLang="en-US" sz="2200" dirty="0" smtClean="0"/>
              <a:t>前田　幸一（株式会社きんでん</a:t>
            </a:r>
            <a:r>
              <a:rPr lang="ja-JP" altLang="en-US" sz="2200" dirty="0"/>
              <a:t>　</a:t>
            </a:r>
            <a:r>
              <a:rPr lang="ja-JP" altLang="en-US" sz="2200" dirty="0" smtClean="0"/>
              <a:t>取締役締役社長</a:t>
            </a:r>
            <a:r>
              <a:rPr lang="ja-JP" altLang="en-US" sz="2200" dirty="0"/>
              <a:t>）</a:t>
            </a:r>
            <a:endParaRPr lang="en-US" altLang="ja-JP" sz="2200" dirty="0"/>
          </a:p>
          <a:p>
            <a:pPr marL="0" indent="0">
              <a:buNone/>
            </a:pPr>
            <a:r>
              <a:rPr lang="ja-JP" altLang="en-US" sz="2200" dirty="0"/>
              <a:t>設　置：</a:t>
            </a:r>
            <a:r>
              <a:rPr lang="ja-JP" altLang="en-US" sz="2200" dirty="0" smtClean="0"/>
              <a:t>昭和４３年６月</a:t>
            </a:r>
            <a:endParaRPr lang="en-US" altLang="ja-JP" sz="2200" dirty="0"/>
          </a:p>
          <a:p>
            <a:pPr marL="0" indent="0">
              <a:buNone/>
            </a:pPr>
            <a:r>
              <a:rPr lang="ja-JP" altLang="en-US" sz="2200" dirty="0"/>
              <a:t>会員数：</a:t>
            </a:r>
            <a:r>
              <a:rPr lang="ja-JP" altLang="en-US" sz="2200" dirty="0" smtClean="0"/>
              <a:t>１３８社</a:t>
            </a:r>
            <a:r>
              <a:rPr lang="ja-JP" altLang="en-US" sz="2200" dirty="0"/>
              <a:t>（</a:t>
            </a:r>
            <a:r>
              <a:rPr lang="en-US" altLang="ja-JP" sz="2200" dirty="0" smtClean="0"/>
              <a:t>H29.4.1</a:t>
            </a:r>
            <a:r>
              <a:rPr lang="ja-JP" altLang="en-US" sz="2200" dirty="0" smtClean="0"/>
              <a:t>現在）</a:t>
            </a:r>
            <a:endParaRPr lang="en-US" altLang="ja-JP" sz="2200" dirty="0"/>
          </a:p>
        </p:txBody>
      </p:sp>
      <p:sp>
        <p:nvSpPr>
          <p:cNvPr id="2" name="正方形/長方形 1"/>
          <p:cNvSpPr/>
          <p:nvPr/>
        </p:nvSpPr>
        <p:spPr>
          <a:xfrm>
            <a:off x="641575" y="3086436"/>
            <a:ext cx="8208912" cy="20707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 name="正方形/長方形 2"/>
          <p:cNvSpPr/>
          <p:nvPr/>
        </p:nvSpPr>
        <p:spPr>
          <a:xfrm>
            <a:off x="759452" y="4941168"/>
            <a:ext cx="8094911" cy="158417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b="1" dirty="0" smtClean="0"/>
              <a:t>【</a:t>
            </a:r>
            <a:r>
              <a:rPr kumimoji="1" lang="ja-JP" altLang="en-US" sz="2400" b="1" dirty="0" smtClean="0"/>
              <a:t>加入にあたり、考慮する事項</a:t>
            </a:r>
            <a:r>
              <a:rPr kumimoji="1" lang="en-US" altLang="ja-JP" sz="2400" b="1" dirty="0" smtClean="0"/>
              <a:t>】</a:t>
            </a:r>
          </a:p>
          <a:p>
            <a:r>
              <a:rPr lang="ja-JP" altLang="en-US" sz="2000" dirty="0"/>
              <a:t>１</a:t>
            </a:r>
            <a:r>
              <a:rPr lang="ja-JP" altLang="en-US" sz="2000" dirty="0" smtClean="0"/>
              <a:t>．人材確保に問題意識を持っている。</a:t>
            </a:r>
            <a:endParaRPr lang="en-US" altLang="ja-JP" sz="2000" dirty="0" smtClean="0"/>
          </a:p>
          <a:p>
            <a:r>
              <a:rPr kumimoji="1" lang="ja-JP" altLang="en-US" sz="2000" dirty="0"/>
              <a:t>２</a:t>
            </a:r>
            <a:r>
              <a:rPr kumimoji="1" lang="ja-JP" altLang="en-US" sz="2000" dirty="0" smtClean="0"/>
              <a:t>．人材確保に向け、対策（取組）を行っている。もしくは行う意欲がある。</a:t>
            </a:r>
            <a:endParaRPr kumimoji="1" lang="en-US" altLang="ja-JP" sz="2000" dirty="0" smtClean="0"/>
          </a:p>
          <a:p>
            <a:r>
              <a:rPr lang="ja-JP" altLang="en-US" sz="2000" dirty="0"/>
              <a:t>３</a:t>
            </a:r>
            <a:r>
              <a:rPr lang="ja-JP" altLang="en-US" sz="2000" dirty="0" smtClean="0"/>
              <a:t>．大阪人材確保推進会議構成員からの推薦がある。</a:t>
            </a:r>
            <a:endParaRPr kumimoji="1" lang="ja-JP" altLang="en-US" sz="2000" dirty="0"/>
          </a:p>
        </p:txBody>
      </p:sp>
      <p:sp>
        <p:nvSpPr>
          <p:cNvPr id="9" name="正方形/長方形 8"/>
          <p:cNvSpPr/>
          <p:nvPr/>
        </p:nvSpPr>
        <p:spPr>
          <a:xfrm>
            <a:off x="7636687" y="269500"/>
            <a:ext cx="900000" cy="360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t>資料２</a:t>
            </a:r>
            <a:endParaRPr kumimoji="1" lang="ja-JP" altLang="en-US" sz="1200" dirty="0"/>
          </a:p>
        </p:txBody>
      </p:sp>
    </p:spTree>
    <p:extLst>
      <p:ext uri="{BB962C8B-B14F-4D97-AF65-F5344CB8AC3E}">
        <p14:creationId xmlns:p14="http://schemas.microsoft.com/office/powerpoint/2010/main" val="386311036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98A65C1A014B341A97BA722E0505EDA" ma:contentTypeVersion="1" ma:contentTypeDescription="新しいドキュメントを作成します。" ma:contentTypeScope="" ma:versionID="dd495fcff02c6b4f65d281801c45340f">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6CA36A2-DBDC-4B43-8CC6-D41AB73624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07C241B-F2EA-4D73-8C32-E07359A1FA99}">
  <ds:schemaRefs>
    <ds:schemaRef ds:uri="http://schemas.microsoft.com/sharepoint/v3/contenttype/forms"/>
  </ds:schemaRefs>
</ds:datastoreItem>
</file>

<file path=customXml/itemProps3.xml><?xml version="1.0" encoding="utf-8"?>
<ds:datastoreItem xmlns:ds="http://schemas.openxmlformats.org/officeDocument/2006/customXml" ds:itemID="{D1E31713-DB40-494E-BE40-A5C5489B1262}">
  <ds:schemaRefs>
    <ds:schemaRef ds:uri="http://purl.org/dc/terms/"/>
    <ds:schemaRef ds:uri="http://www.w3.org/XML/1998/namespace"/>
    <ds:schemaRef ds:uri="http://purl.org/dc/elements/1.1/"/>
    <ds:schemaRef ds:uri="http://schemas.microsoft.com/sharepoint/v3"/>
    <ds:schemaRef ds:uri="http://schemas.microsoft.com/office/2006/documentManagement/types"/>
    <ds:schemaRef ds:uri="http://schemas.microsoft.com/office/infopath/2007/PartnerControls"/>
    <ds:schemaRef ds:uri="http://schemas.microsoft.com/office/2006/metadata/propertie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71</TotalTime>
  <Words>86</Words>
  <Application>Microsoft Office PowerPoint</Application>
  <PresentationFormat>画面に合わせる (4:3)</PresentationFormat>
  <Paragraphs>16</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 大阪人材確保推進会議構成員の新規加入について </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大阪人材確保推進会議設置要綱の 一部改正について</dc:title>
  <dc:creator>前田　優</dc:creator>
  <cp:lastModifiedBy>阿比留　加奈子</cp:lastModifiedBy>
  <cp:revision>14</cp:revision>
  <cp:lastPrinted>2018-03-17T03:08:01Z</cp:lastPrinted>
  <dcterms:created xsi:type="dcterms:W3CDTF">2018-03-10T07:08:38Z</dcterms:created>
  <dcterms:modified xsi:type="dcterms:W3CDTF">2018-05-28T04:15:13Z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0x010100A98A65C1A014B341A97BA722E0505EDA</vt:lpwstr>
  </property>
</Properties>
</file>