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323"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66FF"/>
    <a:srgbClr val="FF0066"/>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6" autoAdjust="0"/>
    <p:restoredTop sz="92626" autoAdjust="0"/>
  </p:normalViewPr>
  <p:slideViewPr>
    <p:cSldViewPr>
      <p:cViewPr>
        <p:scale>
          <a:sx n="66" d="100"/>
          <a:sy n="66" d="100"/>
        </p:scale>
        <p:origin x="-684" y="-54"/>
      </p:cViewPr>
      <p:guideLst>
        <p:guide orient="horz" pos="711"/>
        <p:guide orient="horz" pos="2344"/>
        <p:guide orient="horz" pos="4158"/>
        <p:guide orient="horz" pos="3342"/>
        <p:guide orient="horz" pos="5836"/>
        <p:guide orient="horz" pos="2570"/>
        <p:guide orient="horz" pos="5972"/>
        <p:guide orient="horz" pos="4748"/>
        <p:guide orient="horz" pos="983"/>
        <p:guide orient="horz" pos="3614"/>
        <p:guide pos="4032"/>
        <p:guide pos="766"/>
        <p:guide pos="358"/>
        <p:guide pos="7842"/>
        <p:guide pos="4531"/>
        <p:guide pos="3533"/>
        <p:guide pos="7343"/>
        <p:guide pos="1492"/>
        <p:guide pos="6586"/>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7"/>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8" tIns="45714" rIns="91428" bIns="45714" rtlCol="0"/>
          <a:lstStyle>
            <a:lvl1pPr algn="r">
              <a:defRPr sz="1200"/>
            </a:lvl1pPr>
          </a:lstStyle>
          <a:p>
            <a:fld id="{8EA28B29-CECF-4CB9-BCB7-4E75BF77DE46}" type="datetimeFigureOut">
              <a:rPr kumimoji="1" lang="ja-JP" altLang="en-US" smtClean="0"/>
              <a:t>2017/5/10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8" tIns="45714" rIns="91428" bIns="45714" rtlCol="0" anchor="b"/>
          <a:lstStyle>
            <a:lvl1pPr algn="r">
              <a:defRPr sz="1200"/>
            </a:lvl1pPr>
          </a:lstStyle>
          <a:p>
            <a:fld id="{BBCA6D5D-C3EF-41CF-A203-7E84FC0C4297}" type="slidenum">
              <a:rPr kumimoji="1" lang="ja-JP" altLang="en-US" smtClean="0"/>
              <a:t>‹#›</a:t>
            </a:fld>
            <a:endParaRPr kumimoji="1" lang="ja-JP" altLang="en-US"/>
          </a:p>
        </p:txBody>
      </p:sp>
    </p:spTree>
    <p:extLst>
      <p:ext uri="{BB962C8B-B14F-4D97-AF65-F5344CB8AC3E}">
        <p14:creationId xmlns:p14="http://schemas.microsoft.com/office/powerpoint/2010/main" val="533749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169116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3588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2493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53767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4117885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6662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60503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5084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0883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77359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02211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32B70B4-001B-4ED1-BBA1-BD4333E56250}" type="datetimeFigureOut">
              <a:rPr kumimoji="1" lang="ja-JP" altLang="en-US" smtClean="0"/>
              <a:t>2017/5/10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168450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510751"/>
            <a:ext cx="12801600" cy="577627"/>
          </a:xfrm>
          <a:prstGeom prst="rect">
            <a:avLst/>
          </a:prstGeom>
          <a:solidFill>
            <a:schemeClr val="tx1"/>
          </a:solidFill>
        </p:spPr>
        <p:txBody>
          <a:bodyPr vert="horz" lIns="128016" tIns="64008" rIns="128016" bIns="64008"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　主な事業</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一部抜粋。詳細は</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年度事業実施計画（案）参照。</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4"/>
          <p:cNvSpPr>
            <a:spLocks noGrp="1"/>
          </p:cNvSpPr>
          <p:nvPr>
            <p:ph type="sldNum" sz="quarter" idx="12"/>
          </p:nvPr>
        </p:nvSpPr>
        <p:spPr>
          <a:xfrm>
            <a:off x="9894480" y="9049072"/>
            <a:ext cx="2987040" cy="511175"/>
          </a:xfrm>
        </p:spPr>
        <p:txBody>
          <a:bodyPr/>
          <a:lstStyle/>
          <a:p>
            <a:r>
              <a:rPr kumimoji="1" lang="ja-JP" altLang="en-US" sz="22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１２</a:t>
            </a:r>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円/楕円 16"/>
          <p:cNvSpPr/>
          <p:nvPr/>
        </p:nvSpPr>
        <p:spPr>
          <a:xfrm>
            <a:off x="277470" y="2089650"/>
            <a:ext cx="928192" cy="855713"/>
          </a:xfrm>
          <a:prstGeom prst="ellipse">
            <a:avLst/>
          </a:prstGeom>
          <a:solidFill>
            <a:srgbClr val="FF0066"/>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製造</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円/楕円 17"/>
          <p:cNvSpPr/>
          <p:nvPr/>
        </p:nvSpPr>
        <p:spPr>
          <a:xfrm>
            <a:off x="297396" y="5246392"/>
            <a:ext cx="928192" cy="855713"/>
          </a:xfrm>
          <a:prstGeom prst="ellipse">
            <a:avLst/>
          </a:prstGeom>
          <a:solidFill>
            <a:srgbClr val="92D050"/>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運輸</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円/楕円 18"/>
          <p:cNvSpPr/>
          <p:nvPr/>
        </p:nvSpPr>
        <p:spPr>
          <a:xfrm>
            <a:off x="288839" y="7729824"/>
            <a:ext cx="928192" cy="855713"/>
          </a:xfrm>
          <a:prstGeom prst="ellipse">
            <a:avLst/>
          </a:prstGeom>
          <a:solidFill>
            <a:srgbClr val="0066FF"/>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建設</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 name="直線コネクタ 23"/>
          <p:cNvCxnSpPr/>
          <p:nvPr/>
        </p:nvCxnSpPr>
        <p:spPr>
          <a:xfrm>
            <a:off x="358999" y="4555279"/>
            <a:ext cx="11298014" cy="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431354" y="6949995"/>
            <a:ext cx="11225659" cy="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76064" y="9481120"/>
            <a:ext cx="0" cy="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238171" y="1088378"/>
            <a:ext cx="11262405" cy="3662541"/>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５Ｓを活用した職場環境改善</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セミナー</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労働生産性の向上のみならず、人材確保にもつながる５Ｓのノウハウを提供するセミナーを実施（参加予定者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・ものづくりＷＥＥＫ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43</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44</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ものづくり体験セミナーやバスツアー</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複数のコンテンツを組み合わせたイベント「ものづくり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WEEK</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」を開催</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参加予定者　№</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43</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20</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名 </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44</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70</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名</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ＭＯＢＩＯ連携セミナー＆交流会</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ものづくりの総合支援拠点であるＭＯＢＩＯ（ものづくりビジネスセンター大阪）と連携して、企業向けセミナーを実施</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（参加予定者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・金融機関等と連携したぎせんこうをはじめとする職業能力開発校見学会等の開催</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49</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51</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52</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企業に対して、</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ぎ</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せんこうをはじめとする職業能力</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開発校見学会等を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開催することで、</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訓練生等の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採用を促進</a:t>
            </a:r>
          </a:p>
          <a:p>
            <a:pPr algn="r"/>
            <a:r>
              <a:rPr lang="zh-CN" altLang="en-US" sz="1600" dirty="0">
                <a:latin typeface="Meiryo UI" panose="020B0604030504040204" pitchFamily="50" charset="-128"/>
                <a:ea typeface="Meiryo UI" panose="020B0604030504040204" pitchFamily="50" charset="-128"/>
                <a:cs typeface="Meiryo UI" panose="020B0604030504040204" pitchFamily="50" charset="-128"/>
              </a:rPr>
              <a:t>　（参加</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予定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企業</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49</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120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社</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51</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社　</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52</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6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社</a:t>
            </a:r>
            <a:r>
              <a:rPr lang="zh-CN"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zh-CN" altLang="en-US" sz="1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1230394" y="4567149"/>
            <a:ext cx="11287570" cy="2431435"/>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・就業支援担当者向け運輸業界セミナー等</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55</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大学や高校等で就業支援に携わる方の業界の理解を図るため、セミナーや学校訪問を通して業界の最新情報や人材確保のための取組みを紹介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トラック輸送における取引環境・労働時間</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改善大阪府地方協議会</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58</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年度に実施</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したパイロット事業（実証実験）の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取組状況</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の結果を踏まえ、平成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年度パイロット事業を検討及び</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・人材確保を目的とした情報発信の強化</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61</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62</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人材確保を目的に、企業向け特設サイトの開設や女性・若者等へのメディアを活用した業界の魅力を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発信</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205662" y="6966488"/>
            <a:ext cx="11237240" cy="2646878"/>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・建設業施工体験学習</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&amp;</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回　建設・土木技能体験フェア（技フェスタ２０１７）</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67</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68</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「若手技能者の人材確保・育成」を目的に、舞台化粧施工体験等、一から作り上げ完成させる喜びを実感してもらうため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施工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体験学習等を実施　　　　　　　　　　　　　　　　　　　　　　　　　　　（参加予定者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3000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・建設業界魅力発信セミナー</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74</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ライフステージに沿ったマネープランと働く意義を知るとともに、業界で実際に働いている方とのトークセッションをセットとしたセミナー等を実施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（参加予定者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建設業設備施工</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体験</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学習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78</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建物の内装設備に関する施工体験学習を実施することで、業界への職種志向拡大をめざす（参加予定者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星 16 19"/>
          <p:cNvSpPr/>
          <p:nvPr/>
        </p:nvSpPr>
        <p:spPr>
          <a:xfrm>
            <a:off x="10769872" y="48072"/>
            <a:ext cx="2039640" cy="1800374"/>
          </a:xfrm>
          <a:prstGeom prst="star16">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10793288" y="408112"/>
            <a:ext cx="1992994" cy="1107996"/>
          </a:xfrm>
          <a:prstGeom prst="rect">
            <a:avLst/>
          </a:prstGeom>
          <a:noFill/>
        </p:spPr>
        <p:txBody>
          <a:bodyPr wrap="square" rtlCol="0">
            <a:spAutoFit/>
          </a:bodyPr>
          <a:lstStyle/>
          <a:p>
            <a:pPr algn="ctr"/>
            <a:r>
              <a:rPr kumimoji="1" lang="ja-JP" altLang="en-US" sz="2000" dirty="0" smtClean="0">
                <a:solidFill>
                  <a:srgbClr val="CC0000"/>
                </a:solidFill>
                <a:latin typeface="Meiryo UI" panose="020B0604030504040204" pitchFamily="50" charset="-128"/>
                <a:ea typeface="Meiryo UI" panose="020B0604030504040204" pitchFamily="50" charset="-128"/>
                <a:cs typeface="Meiryo UI" panose="020B0604030504040204" pitchFamily="50" charset="-128"/>
              </a:rPr>
              <a:t>就職目標</a:t>
            </a:r>
            <a:endParaRPr kumimoji="1" lang="en-US" altLang="ja-JP" sz="2000" dirty="0" smtClean="0">
              <a:solidFill>
                <a:srgbClr val="CC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2800" b="1" dirty="0" smtClean="0">
                <a:solidFill>
                  <a:srgbClr val="CC0000"/>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2800" b="1" dirty="0" smtClean="0">
                <a:solidFill>
                  <a:srgbClr val="CC0000"/>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2800" b="1" dirty="0" smtClean="0">
              <a:solidFill>
                <a:srgbClr val="CC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b="1" i="1" dirty="0" smtClean="0">
                <a:solidFill>
                  <a:srgbClr val="CC0000"/>
                </a:solidFill>
                <a:latin typeface="Meiryo UI" panose="020B0604030504040204" pitchFamily="50" charset="-128"/>
                <a:ea typeface="Meiryo UI" panose="020B0604030504040204" pitchFamily="50" charset="-128"/>
                <a:cs typeface="Meiryo UI" panose="020B0604030504040204" pitchFamily="50" charset="-128"/>
              </a:rPr>
              <a:t>程度</a:t>
            </a:r>
            <a:endParaRPr kumimoji="1" lang="ja-JP" altLang="en-US" sz="1800" b="1" i="1" dirty="0">
              <a:solidFill>
                <a:srgbClr val="CC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年度　主な事業</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85853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58F57-FE96-41D1-A3F2-2AB4921AF644}">
  <ds:schemaRefs>
    <ds:schemaRef ds:uri="http://schemas.microsoft.com/sharepoint/v3/contenttype/forms"/>
  </ds:schemaRefs>
</ds:datastoreItem>
</file>

<file path=customXml/itemProps2.xml><?xml version="1.0" encoding="utf-8"?>
<ds:datastoreItem xmlns:ds="http://schemas.openxmlformats.org/officeDocument/2006/customXml" ds:itemID="{A6FD0FEE-C55B-4884-BB39-247983811719}">
  <ds:schemaRefs>
    <ds:schemaRef ds:uri="http://schemas.microsoft.com/sharepoint/v3"/>
    <ds:schemaRef ds:uri="http://purl.org/dc/elements/1.1/"/>
    <ds:schemaRef ds:uri="http://purl.org/dc/terms/"/>
    <ds:schemaRef ds:uri="http://www.w3.org/XML/1998/namespace"/>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C8B1C37A-4BB6-4662-B597-8191B7CE89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6009</TotalTime>
  <Words>48</Words>
  <Application>Microsoft Office PowerPoint</Application>
  <PresentationFormat>A3 297x420 mm</PresentationFormat>
  <Paragraphs>40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人材を必要とする業界への人材確保に向けた取組み ～女性・若者働き方改革推進事業～</dc:title>
  <dc:creator>奥野　裕子</dc:creator>
  <cp:lastModifiedBy>奥野　裕子</cp:lastModifiedBy>
  <cp:revision>291</cp:revision>
  <cp:lastPrinted>2017-05-10T07:39:26Z</cp:lastPrinted>
  <dcterms:created xsi:type="dcterms:W3CDTF">2016-11-16T00:25:56Z</dcterms:created>
  <dcterms:modified xsi:type="dcterms:W3CDTF">2017-05-10T07:54:47Z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