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0"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5" autoAdjust="0"/>
  </p:normalViewPr>
  <p:slideViewPr>
    <p:cSldViewPr showGuides="1">
      <p:cViewPr>
        <p:scale>
          <a:sx n="75" d="100"/>
          <a:sy n="75" d="100"/>
        </p:scale>
        <p:origin x="-1146" y="-72"/>
      </p:cViewPr>
      <p:guideLst>
        <p:guide orient="horz" pos="2160"/>
        <p:guide orient="horz" pos="1752"/>
        <p:guide orient="horz" pos="3067"/>
        <p:guide pos="2880"/>
        <p:guide pos="1519"/>
        <p:guide pos="2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749C5BE-DC3F-4E2F-AF58-40B2B47F2635}" type="datetimeFigureOut">
              <a:rPr kumimoji="1" lang="ja-JP" altLang="en-US" smtClean="0"/>
              <a:t>2017/5/10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B62BEEDB-2C19-4533-9F36-FE321B4FD286}" type="slidenum">
              <a:rPr kumimoji="1" lang="ja-JP" altLang="en-US" smtClean="0"/>
              <a:t>‹#›</a:t>
            </a:fld>
            <a:endParaRPr kumimoji="1" lang="ja-JP" altLang="en-US"/>
          </a:p>
        </p:txBody>
      </p:sp>
    </p:spTree>
    <p:extLst>
      <p:ext uri="{BB962C8B-B14F-4D97-AF65-F5344CB8AC3E}">
        <p14:creationId xmlns:p14="http://schemas.microsoft.com/office/powerpoint/2010/main" val="18123276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7CC6C31-4F4F-42F5-9F34-C59126534EF7}"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C0CCFC-B12B-469D-917C-D31300832805}" type="slidenum">
              <a:rPr kumimoji="1" lang="ja-JP" altLang="en-US" smtClean="0"/>
              <a:t>‹#›</a:t>
            </a:fld>
            <a:endParaRPr kumimoji="1" lang="ja-JP" altLang="en-US"/>
          </a:p>
        </p:txBody>
      </p:sp>
    </p:spTree>
    <p:extLst>
      <p:ext uri="{BB962C8B-B14F-4D97-AF65-F5344CB8AC3E}">
        <p14:creationId xmlns:p14="http://schemas.microsoft.com/office/powerpoint/2010/main" val="380430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CC6C31-4F4F-42F5-9F34-C59126534EF7}"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C0CCFC-B12B-469D-917C-D31300832805}" type="slidenum">
              <a:rPr kumimoji="1" lang="ja-JP" altLang="en-US" smtClean="0"/>
              <a:t>‹#›</a:t>
            </a:fld>
            <a:endParaRPr kumimoji="1" lang="ja-JP" altLang="en-US"/>
          </a:p>
        </p:txBody>
      </p:sp>
    </p:spTree>
    <p:extLst>
      <p:ext uri="{BB962C8B-B14F-4D97-AF65-F5344CB8AC3E}">
        <p14:creationId xmlns:p14="http://schemas.microsoft.com/office/powerpoint/2010/main" val="246875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CC6C31-4F4F-42F5-9F34-C59126534EF7}"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C0CCFC-B12B-469D-917C-D31300832805}" type="slidenum">
              <a:rPr kumimoji="1" lang="ja-JP" altLang="en-US" smtClean="0"/>
              <a:t>‹#›</a:t>
            </a:fld>
            <a:endParaRPr kumimoji="1" lang="ja-JP" altLang="en-US"/>
          </a:p>
        </p:txBody>
      </p:sp>
    </p:spTree>
    <p:extLst>
      <p:ext uri="{BB962C8B-B14F-4D97-AF65-F5344CB8AC3E}">
        <p14:creationId xmlns:p14="http://schemas.microsoft.com/office/powerpoint/2010/main" val="302738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CC6C31-4F4F-42F5-9F34-C59126534EF7}"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C0CCFC-B12B-469D-917C-D31300832805}" type="slidenum">
              <a:rPr kumimoji="1" lang="ja-JP" altLang="en-US" smtClean="0"/>
              <a:t>‹#›</a:t>
            </a:fld>
            <a:endParaRPr kumimoji="1" lang="ja-JP" altLang="en-US"/>
          </a:p>
        </p:txBody>
      </p:sp>
    </p:spTree>
    <p:extLst>
      <p:ext uri="{BB962C8B-B14F-4D97-AF65-F5344CB8AC3E}">
        <p14:creationId xmlns:p14="http://schemas.microsoft.com/office/powerpoint/2010/main" val="1207336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7CC6C31-4F4F-42F5-9F34-C59126534EF7}"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C0CCFC-B12B-469D-917C-D31300832805}" type="slidenum">
              <a:rPr kumimoji="1" lang="ja-JP" altLang="en-US" smtClean="0"/>
              <a:t>‹#›</a:t>
            </a:fld>
            <a:endParaRPr kumimoji="1" lang="ja-JP" altLang="en-US"/>
          </a:p>
        </p:txBody>
      </p:sp>
    </p:spTree>
    <p:extLst>
      <p:ext uri="{BB962C8B-B14F-4D97-AF65-F5344CB8AC3E}">
        <p14:creationId xmlns:p14="http://schemas.microsoft.com/office/powerpoint/2010/main" val="40063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7CC6C31-4F4F-42F5-9F34-C59126534EF7}" type="datetimeFigureOut">
              <a:rPr kumimoji="1" lang="ja-JP" altLang="en-US" smtClean="0"/>
              <a:t>2017/5/10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C0CCFC-B12B-469D-917C-D31300832805}" type="slidenum">
              <a:rPr kumimoji="1" lang="ja-JP" altLang="en-US" smtClean="0"/>
              <a:t>‹#›</a:t>
            </a:fld>
            <a:endParaRPr kumimoji="1" lang="ja-JP" altLang="en-US"/>
          </a:p>
        </p:txBody>
      </p:sp>
    </p:spTree>
    <p:extLst>
      <p:ext uri="{BB962C8B-B14F-4D97-AF65-F5344CB8AC3E}">
        <p14:creationId xmlns:p14="http://schemas.microsoft.com/office/powerpoint/2010/main" val="389415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7CC6C31-4F4F-42F5-9F34-C59126534EF7}" type="datetimeFigureOut">
              <a:rPr kumimoji="1" lang="ja-JP" altLang="en-US" smtClean="0"/>
              <a:t>2017/5/10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BC0CCFC-B12B-469D-917C-D31300832805}" type="slidenum">
              <a:rPr kumimoji="1" lang="ja-JP" altLang="en-US" smtClean="0"/>
              <a:t>‹#›</a:t>
            </a:fld>
            <a:endParaRPr kumimoji="1" lang="ja-JP" altLang="en-US"/>
          </a:p>
        </p:txBody>
      </p:sp>
    </p:spTree>
    <p:extLst>
      <p:ext uri="{BB962C8B-B14F-4D97-AF65-F5344CB8AC3E}">
        <p14:creationId xmlns:p14="http://schemas.microsoft.com/office/powerpoint/2010/main" val="27903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7CC6C31-4F4F-42F5-9F34-C59126534EF7}" type="datetimeFigureOut">
              <a:rPr kumimoji="1" lang="ja-JP" altLang="en-US" smtClean="0"/>
              <a:t>2017/5/10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BC0CCFC-B12B-469D-917C-D31300832805}" type="slidenum">
              <a:rPr kumimoji="1" lang="ja-JP" altLang="en-US" smtClean="0"/>
              <a:t>‹#›</a:t>
            </a:fld>
            <a:endParaRPr kumimoji="1" lang="ja-JP" altLang="en-US"/>
          </a:p>
        </p:txBody>
      </p:sp>
    </p:spTree>
    <p:extLst>
      <p:ext uri="{BB962C8B-B14F-4D97-AF65-F5344CB8AC3E}">
        <p14:creationId xmlns:p14="http://schemas.microsoft.com/office/powerpoint/2010/main" val="277205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CC6C31-4F4F-42F5-9F34-C59126534EF7}" type="datetimeFigureOut">
              <a:rPr kumimoji="1" lang="ja-JP" altLang="en-US" smtClean="0"/>
              <a:t>2017/5/10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BC0CCFC-B12B-469D-917C-D31300832805}" type="slidenum">
              <a:rPr kumimoji="1" lang="ja-JP" altLang="en-US" smtClean="0"/>
              <a:t>‹#›</a:t>
            </a:fld>
            <a:endParaRPr kumimoji="1" lang="ja-JP" altLang="en-US"/>
          </a:p>
        </p:txBody>
      </p:sp>
    </p:spTree>
    <p:extLst>
      <p:ext uri="{BB962C8B-B14F-4D97-AF65-F5344CB8AC3E}">
        <p14:creationId xmlns:p14="http://schemas.microsoft.com/office/powerpoint/2010/main" val="338301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CC6C31-4F4F-42F5-9F34-C59126534EF7}" type="datetimeFigureOut">
              <a:rPr kumimoji="1" lang="ja-JP" altLang="en-US" smtClean="0"/>
              <a:t>2017/5/10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C0CCFC-B12B-469D-917C-D31300832805}" type="slidenum">
              <a:rPr kumimoji="1" lang="ja-JP" altLang="en-US" smtClean="0"/>
              <a:t>‹#›</a:t>
            </a:fld>
            <a:endParaRPr kumimoji="1" lang="ja-JP" altLang="en-US"/>
          </a:p>
        </p:txBody>
      </p:sp>
    </p:spTree>
    <p:extLst>
      <p:ext uri="{BB962C8B-B14F-4D97-AF65-F5344CB8AC3E}">
        <p14:creationId xmlns:p14="http://schemas.microsoft.com/office/powerpoint/2010/main" val="56590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CC6C31-4F4F-42F5-9F34-C59126534EF7}" type="datetimeFigureOut">
              <a:rPr kumimoji="1" lang="ja-JP" altLang="en-US" smtClean="0"/>
              <a:t>2017/5/10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C0CCFC-B12B-469D-917C-D31300832805}" type="slidenum">
              <a:rPr kumimoji="1" lang="ja-JP" altLang="en-US" smtClean="0"/>
              <a:t>‹#›</a:t>
            </a:fld>
            <a:endParaRPr kumimoji="1" lang="ja-JP" altLang="en-US"/>
          </a:p>
        </p:txBody>
      </p:sp>
    </p:spTree>
    <p:extLst>
      <p:ext uri="{BB962C8B-B14F-4D97-AF65-F5344CB8AC3E}">
        <p14:creationId xmlns:p14="http://schemas.microsoft.com/office/powerpoint/2010/main" val="109865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C6C31-4F4F-42F5-9F34-C59126534EF7}" type="datetimeFigureOut">
              <a:rPr kumimoji="1" lang="ja-JP" altLang="en-US" smtClean="0"/>
              <a:t>2017/5/10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0CCFC-B12B-469D-917C-D31300832805}" type="slidenum">
              <a:rPr kumimoji="1" lang="ja-JP" altLang="en-US" smtClean="0"/>
              <a:t>‹#›</a:t>
            </a:fld>
            <a:endParaRPr kumimoji="1" lang="ja-JP" altLang="en-US"/>
          </a:p>
        </p:txBody>
      </p:sp>
    </p:spTree>
    <p:extLst>
      <p:ext uri="{BB962C8B-B14F-4D97-AF65-F5344CB8AC3E}">
        <p14:creationId xmlns:p14="http://schemas.microsoft.com/office/powerpoint/2010/main" val="348151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80448"/>
            <a:ext cx="9144000" cy="412591"/>
          </a:xfrm>
          <a:prstGeom prst="rect">
            <a:avLst/>
          </a:prstGeom>
          <a:solidFill>
            <a:schemeClr val="tx1"/>
          </a:solidFill>
        </p:spPr>
        <p:txBody>
          <a:bodyPr vert="horz" lIns="91429" tIns="45715" rIns="91429" bIns="45715" rtlCol="0" anchor="ctr">
            <a:norm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pPr algn="l"/>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　その他の主な</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r>
              <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一部</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抜粋。詳細は</a:t>
            </a:r>
            <a:r>
              <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年度事業実施報告参照。</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4"/>
          <p:cNvSpPr>
            <a:spLocks noGrp="1"/>
          </p:cNvSpPr>
          <p:nvPr>
            <p:ph type="sldNum" sz="quarter" idx="12"/>
          </p:nvPr>
        </p:nvSpPr>
        <p:spPr>
          <a:xfrm>
            <a:off x="7067486" y="6463623"/>
            <a:ext cx="2133600" cy="365125"/>
          </a:xfrm>
        </p:spPr>
        <p:txBody>
          <a:bodyPr/>
          <a:lstStyle/>
          <a:p>
            <a:r>
              <a:rPr lang="ja-JP" altLang="en-US"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７</a:t>
            </a:r>
            <a:endParaRPr lang="ja-JP" altLang="en-US" sz="1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円/楕円 16"/>
          <p:cNvSpPr/>
          <p:nvPr/>
        </p:nvSpPr>
        <p:spPr>
          <a:xfrm>
            <a:off x="251927" y="1048004"/>
            <a:ext cx="662994" cy="611224"/>
          </a:xfrm>
          <a:prstGeom prst="ellipse">
            <a:avLst/>
          </a:prstGeom>
          <a:solidFill>
            <a:srgbClr val="FF0066"/>
          </a:solidFill>
          <a:ln cmpd="dbl">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円/楕円 17"/>
          <p:cNvSpPr/>
          <p:nvPr/>
        </p:nvSpPr>
        <p:spPr>
          <a:xfrm>
            <a:off x="251927" y="2889784"/>
            <a:ext cx="662994" cy="611224"/>
          </a:xfrm>
          <a:prstGeom prst="ellipse">
            <a:avLst/>
          </a:prstGeom>
          <a:solidFill>
            <a:srgbClr val="92D050"/>
          </a:solidFill>
          <a:ln cmpd="dbl">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運輸</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円/楕円 18"/>
          <p:cNvSpPr/>
          <p:nvPr/>
        </p:nvSpPr>
        <p:spPr>
          <a:xfrm>
            <a:off x="251927" y="5050024"/>
            <a:ext cx="662994" cy="611224"/>
          </a:xfrm>
          <a:prstGeom prst="ellipse">
            <a:avLst/>
          </a:prstGeom>
          <a:solidFill>
            <a:srgbClr val="0066FF"/>
          </a:solidFill>
          <a:ln cmpd="dbl">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建設</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 name="直線コネクタ 23"/>
          <p:cNvCxnSpPr/>
          <p:nvPr/>
        </p:nvCxnSpPr>
        <p:spPr>
          <a:xfrm>
            <a:off x="258315" y="2276872"/>
            <a:ext cx="8690539" cy="0"/>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83698" y="4293096"/>
            <a:ext cx="8665156" cy="0"/>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07147" y="6508138"/>
            <a:ext cx="8407463" cy="0"/>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940304" y="727536"/>
            <a:ext cx="7974306" cy="1477328"/>
          </a:xfrm>
          <a:prstGeom prst="rect">
            <a:avLst/>
          </a:prstGeom>
          <a:noFill/>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大学新卒採用の進め方</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セミナー</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日、採用テクニック等のノウハウ提供を目的としたセミナーを実施（参加者</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冊子・</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DVD</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による業界の認知度</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・魅力向上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ダイカストの認知度及び魅力を向上を目的に、学生・教員に対して冊子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部、</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DVD50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枚を配布</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・東大阪ものづくり企業合同面接・説明会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日、ハローワーク布施、東大阪市、東大阪商工会議所共催により実施（参加者</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153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875938" y="2312873"/>
            <a:ext cx="7963342" cy="1969770"/>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・中学２年生を対象とした職場体験及び出前授業</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日、物流の果たす役割、重要性を解説するとともに物流会社の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職場体験</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トラック輸送における取引環境・</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労働時間</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改善大阪府地方協議会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集団に対して実施したパイロット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事業（実証実験</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）の取組状況</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の結果を確認し、</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パイロット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事業の対象</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運送事業者の労務管理セミナー</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日、労務管理の課題解決にむけた情報提供を目的としたセミナーを実施（</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921676" y="4329097"/>
            <a:ext cx="7899769" cy="2123658"/>
          </a:xfrm>
          <a:prstGeom prst="rect">
            <a:avLst/>
          </a:prstGeom>
          <a:noFill/>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高校生</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を</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とした</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現場</a:t>
            </a:r>
            <a:r>
              <a:rPr lang="zh-TW" altLang="en-US" sz="1600" b="1" dirty="0">
                <a:latin typeface="Meiryo UI" panose="020B0604030504040204" pitchFamily="50" charset="-128"/>
                <a:ea typeface="Meiryo UI" panose="020B0604030504040204" pitchFamily="50" charset="-128"/>
                <a:cs typeface="Meiryo UI" panose="020B0604030504040204" pitchFamily="50" charset="-128"/>
              </a:rPr>
              <a:t>見</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学会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月、建設業の仕事について、理解を図るため、建設現場の見学会を実施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348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・建設サミット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日、これからの住宅建設現場のあり方の現在と未来について考える建設サミットを開催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120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zh-TW"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・建設業セミナー</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年２月、求職者に対して建設業の実態と魅力を伝え、建設業の就職へ繋げるためのセミナーを実施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（参加者</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zh-TW"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88005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98A65C1A014B341A97BA722E0505EDA" ma:contentTypeVersion="1" ma:contentTypeDescription="新しいドキュメントを作成します。" ma:contentTypeScope="" ma:versionID="dd495fcff02c6b4f65d281801c45340f">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972A15B-6FA0-4134-9F9A-5D086E1AD3B6}">
  <ds:schemaRefs>
    <ds:schemaRef ds:uri="http://schemas.microsoft.com/sharepoint/v3/contenttype/forms"/>
  </ds:schemaRefs>
</ds:datastoreItem>
</file>

<file path=customXml/itemProps2.xml><?xml version="1.0" encoding="utf-8"?>
<ds:datastoreItem xmlns:ds="http://schemas.openxmlformats.org/officeDocument/2006/customXml" ds:itemID="{CB88396F-8B17-4B0F-89B0-97B1A070EA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ED19EB-6EC8-41B0-97AB-BB55D2FED629}">
  <ds:schemaRefs>
    <ds:schemaRef ds:uri="http://schemas.openxmlformats.org/package/2006/metadata/core-properties"/>
    <ds:schemaRef ds:uri="http://purl.org/dc/elements/1.1/"/>
    <ds:schemaRef ds:uri="http://www.w3.org/XML/1998/namespace"/>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purl.org/dc/term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873</TotalTime>
  <Words>41</Words>
  <Application>Microsoft Office PowerPoint</Application>
  <PresentationFormat>画面に合わせる (4:3)</PresentationFormat>
  <Paragraphs>28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大阪人材確保推進会議</dc:title>
  <dc:creator>阿比留　加奈子</dc:creator>
  <cp:lastModifiedBy>奥野　裕子</cp:lastModifiedBy>
  <cp:revision>55</cp:revision>
  <cp:lastPrinted>2017-05-10T07:37:23Z</cp:lastPrinted>
  <dcterms:created xsi:type="dcterms:W3CDTF">2017-04-20T02:27:51Z</dcterms:created>
  <dcterms:modified xsi:type="dcterms:W3CDTF">2017-05-10T07:37:27Z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0x010100A98A65C1A014B341A97BA722E0505EDA</vt:lpwstr>
  </property>
</Properties>
</file>