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10261600" cy="7200900"/>
  <p:notesSz cx="6807200" cy="9939338"/>
  <p:defaultTextStyle>
    <a:defPPr>
      <a:defRPr lang="ja-JP"/>
    </a:defPPr>
    <a:lvl1pPr marL="0" algn="l" defTabSz="1007910" rtl="0" eaLnBrk="1" latinLnBrk="0" hangingPunct="1">
      <a:defRPr kumimoji="1" sz="2000" kern="1200">
        <a:solidFill>
          <a:schemeClr val="tx1"/>
        </a:solidFill>
        <a:latin typeface="+mn-lt"/>
        <a:ea typeface="+mn-ea"/>
        <a:cs typeface="+mn-cs"/>
      </a:defRPr>
    </a:lvl1pPr>
    <a:lvl2pPr marL="503955" algn="l" defTabSz="1007910" rtl="0" eaLnBrk="1" latinLnBrk="0" hangingPunct="1">
      <a:defRPr kumimoji="1" sz="2000" kern="1200">
        <a:solidFill>
          <a:schemeClr val="tx1"/>
        </a:solidFill>
        <a:latin typeface="+mn-lt"/>
        <a:ea typeface="+mn-ea"/>
        <a:cs typeface="+mn-cs"/>
      </a:defRPr>
    </a:lvl2pPr>
    <a:lvl3pPr marL="1007910" algn="l" defTabSz="1007910" rtl="0" eaLnBrk="1" latinLnBrk="0" hangingPunct="1">
      <a:defRPr kumimoji="1" sz="2000" kern="1200">
        <a:solidFill>
          <a:schemeClr val="tx1"/>
        </a:solidFill>
        <a:latin typeface="+mn-lt"/>
        <a:ea typeface="+mn-ea"/>
        <a:cs typeface="+mn-cs"/>
      </a:defRPr>
    </a:lvl3pPr>
    <a:lvl4pPr marL="1511865" algn="l" defTabSz="1007910" rtl="0" eaLnBrk="1" latinLnBrk="0" hangingPunct="1">
      <a:defRPr kumimoji="1" sz="2000" kern="1200">
        <a:solidFill>
          <a:schemeClr val="tx1"/>
        </a:solidFill>
        <a:latin typeface="+mn-lt"/>
        <a:ea typeface="+mn-ea"/>
        <a:cs typeface="+mn-cs"/>
      </a:defRPr>
    </a:lvl4pPr>
    <a:lvl5pPr marL="2015819" algn="l" defTabSz="1007910" rtl="0" eaLnBrk="1" latinLnBrk="0" hangingPunct="1">
      <a:defRPr kumimoji="1" sz="2000" kern="1200">
        <a:solidFill>
          <a:schemeClr val="tx1"/>
        </a:solidFill>
        <a:latin typeface="+mn-lt"/>
        <a:ea typeface="+mn-ea"/>
        <a:cs typeface="+mn-cs"/>
      </a:defRPr>
    </a:lvl5pPr>
    <a:lvl6pPr marL="2519773" algn="l" defTabSz="1007910" rtl="0" eaLnBrk="1" latinLnBrk="0" hangingPunct="1">
      <a:defRPr kumimoji="1" sz="2000" kern="1200">
        <a:solidFill>
          <a:schemeClr val="tx1"/>
        </a:solidFill>
        <a:latin typeface="+mn-lt"/>
        <a:ea typeface="+mn-ea"/>
        <a:cs typeface="+mn-cs"/>
      </a:defRPr>
    </a:lvl6pPr>
    <a:lvl7pPr marL="3023728" algn="l" defTabSz="1007910" rtl="0" eaLnBrk="1" latinLnBrk="0" hangingPunct="1">
      <a:defRPr kumimoji="1" sz="2000" kern="1200">
        <a:solidFill>
          <a:schemeClr val="tx1"/>
        </a:solidFill>
        <a:latin typeface="+mn-lt"/>
        <a:ea typeface="+mn-ea"/>
        <a:cs typeface="+mn-cs"/>
      </a:defRPr>
    </a:lvl7pPr>
    <a:lvl8pPr marL="3527683" algn="l" defTabSz="1007910" rtl="0" eaLnBrk="1" latinLnBrk="0" hangingPunct="1">
      <a:defRPr kumimoji="1" sz="2000" kern="1200">
        <a:solidFill>
          <a:schemeClr val="tx1"/>
        </a:solidFill>
        <a:latin typeface="+mn-lt"/>
        <a:ea typeface="+mn-ea"/>
        <a:cs typeface="+mn-cs"/>
      </a:defRPr>
    </a:lvl8pPr>
    <a:lvl9pPr marL="4031638" algn="l" defTabSz="1007910"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26" y="216"/>
      </p:cViewPr>
      <p:guideLst>
        <p:guide orient="horz" pos="1270"/>
        <p:guide pos="2578"/>
      </p:guideLst>
    </p:cSldViewPr>
  </p:slideViewPr>
  <p:notesTextViewPr>
    <p:cViewPr>
      <p:scale>
        <a:sx n="100" d="100"/>
        <a:sy n="100" d="100"/>
      </p:scale>
      <p:origin x="0" y="0"/>
    </p:cViewPr>
  </p:notesTextViewPr>
  <p:notesViewPr>
    <p:cSldViewPr showGuides="1">
      <p:cViewPr varScale="1">
        <p:scale>
          <a:sx n="49" d="100"/>
          <a:sy n="49" d="100"/>
        </p:scale>
        <p:origin x="-2964" y="-10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EDA293-B12A-4D38-A7D8-0531E7526963}" type="doc">
      <dgm:prSet loTypeId="urn:microsoft.com/office/officeart/2005/8/layout/chevron1" loCatId="process" qsTypeId="urn:microsoft.com/office/officeart/2005/8/quickstyle/simple1" qsCatId="simple" csTypeId="urn:microsoft.com/office/officeart/2005/8/colors/accent1_2" csCatId="accent1" phldr="1"/>
      <dgm:spPr/>
    </dgm:pt>
    <dgm:pt modelId="{86FBEDBA-C347-4607-B5C3-49120D7E2F49}">
      <dgm:prSet phldrT="[テキスト]" custT="1"/>
      <dgm:spPr/>
      <dgm:t>
        <a:bodyPr/>
        <a:lstStyle/>
        <a:p>
          <a:pPr algn="ctr">
            <a:lnSpc>
              <a:spcPts val="1500"/>
            </a:lnSpc>
          </a:pP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事前準備</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dgm:t>
    </dgm:pt>
    <dgm:pt modelId="{221D88CC-8A6C-4535-9100-715033293829}" type="parTrans" cxnId="{1F7DBD01-DD79-48FC-960B-10B60B4C5F73}">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4CCBFBA5-EE07-43C7-A9BA-52C7333ED69E}" type="sibTrans" cxnId="{1F7DBD01-DD79-48FC-960B-10B60B4C5F73}">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18136D44-A549-4ADC-8A86-07B737D43F4F}">
      <dgm:prSet phldrT="[テキスト]" custT="1"/>
      <dgm:spPr/>
      <dgm:t>
        <a:bodyPr/>
        <a:lstStyle/>
        <a:p>
          <a:pPr algn="ctr">
            <a:lnSpc>
              <a:spcPts val="1500"/>
            </a:lnSpc>
          </a:pP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会議初回</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dgm:t>
    </dgm:pt>
    <dgm:pt modelId="{28B68F85-70B9-4C36-94B5-73D5204C3ECF}" type="parTrans" cxnId="{07C7CF83-8126-4958-A5F7-69740406E584}">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9CA1BCF3-C225-4304-BFF0-0A96331D6BA0}" type="sibTrans" cxnId="{07C7CF83-8126-4958-A5F7-69740406E584}">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8B297E24-8DA4-4443-9A0C-76C77795CEC1}">
      <dgm:prSet phldrT="[テキスト]" custT="1"/>
      <dgm:spPr/>
      <dgm:t>
        <a:bodyPr/>
        <a:lstStyle/>
        <a:p>
          <a:pPr algn="ctr">
            <a:lnSpc>
              <a:spcPts val="1500"/>
            </a:lnSpc>
          </a:pP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会議開催</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dgm:t>
    </dgm:pt>
    <dgm:pt modelId="{192BEE5C-0FB5-4C7B-912E-F2CC73530E6F}" type="parTrans" cxnId="{2BCCA3DB-B43B-4A4F-93D3-6669BE18A82C}">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B5399A61-A91E-4D84-8689-D50F618C14FC}" type="sibTrans" cxnId="{2BCCA3DB-B43B-4A4F-93D3-6669BE18A82C}">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E74AB5AF-7422-45A9-82F1-155B3C4F11CB}">
      <dgm:prSet phldrT="[テキスト]" custT="1"/>
      <dgm:spPr/>
      <dgm:t>
        <a:bodyPr/>
        <a:lstStyle/>
        <a:p>
          <a:pPr algn="ctr">
            <a:lnSpc>
              <a:spcPts val="1500"/>
            </a:lnSpc>
          </a:pP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会議最終回</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dgm:t>
    </dgm:pt>
    <dgm:pt modelId="{0B412003-284A-4ABF-9067-314CAB328797}" type="parTrans" cxnId="{0790C5E8-E14B-4EEA-BA55-EECC7723BE37}">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C44470BA-FC9A-47F6-8F7F-E6427B7797C6}" type="sibTrans" cxnId="{0790C5E8-E14B-4EEA-BA55-EECC7723BE37}">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12A661E0-6876-4844-B7EB-C9F5E52AE299}">
      <dgm:prSet phldrT="[テキスト]" custT="1"/>
      <dgm:spPr/>
      <dgm:t>
        <a:bodyPr anchor="ctr"/>
        <a:lstStyle/>
        <a:p>
          <a:pPr algn="ctr">
            <a:lnSpc>
              <a:spcPts val="1500"/>
            </a:lnSpc>
          </a:pP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報告書とりまとめ</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dgm:t>
    </dgm:pt>
    <dgm:pt modelId="{58B137A2-2385-402F-814B-C7F1E9E982F2}" type="parTrans" cxnId="{D0E7644B-001A-4A01-9D51-F70A0A77702C}">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5F60A5B4-DC66-4A2F-89B1-19A62B517E80}" type="sibTrans" cxnId="{D0E7644B-001A-4A01-9D51-F70A0A77702C}">
      <dgm:prSet/>
      <dgm:spPr/>
      <dgm:t>
        <a:bodyPr/>
        <a:lstStyle/>
        <a:p>
          <a:pPr algn="ctr">
            <a:lnSpc>
              <a:spcPts val="1500"/>
            </a:lnSpc>
          </a:pPr>
          <a:endParaRPr kumimoji="1" lang="ja-JP" altLang="en-US" sz="1200" b="1">
            <a:latin typeface="メイリオ" panose="020B0604030504040204" pitchFamily="50" charset="-128"/>
            <a:ea typeface="メイリオ" panose="020B0604030504040204" pitchFamily="50" charset="-128"/>
            <a:cs typeface="メイリオ" panose="020B0604030504040204" pitchFamily="50" charset="-128"/>
          </a:endParaRPr>
        </a:p>
      </dgm:t>
    </dgm:pt>
    <dgm:pt modelId="{ADAD4139-5784-4448-9966-C354FE260986}" type="pres">
      <dgm:prSet presAssocID="{3DEDA293-B12A-4D38-A7D8-0531E7526963}" presName="Name0" presStyleCnt="0">
        <dgm:presLayoutVars>
          <dgm:dir/>
          <dgm:animLvl val="lvl"/>
          <dgm:resizeHandles val="exact"/>
        </dgm:presLayoutVars>
      </dgm:prSet>
      <dgm:spPr/>
    </dgm:pt>
    <dgm:pt modelId="{2175E043-2F9E-4B9C-B512-5E33A519D3B1}" type="pres">
      <dgm:prSet presAssocID="{86FBEDBA-C347-4607-B5C3-49120D7E2F49}" presName="parTxOnly" presStyleLbl="node1" presStyleIdx="0" presStyleCnt="5" custScaleX="116045">
        <dgm:presLayoutVars>
          <dgm:chMax val="0"/>
          <dgm:chPref val="0"/>
          <dgm:bulletEnabled val="1"/>
        </dgm:presLayoutVars>
      </dgm:prSet>
      <dgm:spPr/>
      <dgm:t>
        <a:bodyPr/>
        <a:lstStyle/>
        <a:p>
          <a:endParaRPr kumimoji="1" lang="ja-JP" altLang="en-US"/>
        </a:p>
      </dgm:t>
    </dgm:pt>
    <dgm:pt modelId="{F63F193C-851D-49DD-B16B-432660230BDC}" type="pres">
      <dgm:prSet presAssocID="{4CCBFBA5-EE07-43C7-A9BA-52C7333ED69E}" presName="parTxOnlySpace" presStyleCnt="0"/>
      <dgm:spPr/>
    </dgm:pt>
    <dgm:pt modelId="{78AE8AEA-C345-4AF6-9E4F-200EB7036792}" type="pres">
      <dgm:prSet presAssocID="{18136D44-A549-4ADC-8A86-07B737D43F4F}" presName="parTxOnly" presStyleLbl="node1" presStyleIdx="1" presStyleCnt="5">
        <dgm:presLayoutVars>
          <dgm:chMax val="0"/>
          <dgm:chPref val="0"/>
          <dgm:bulletEnabled val="1"/>
        </dgm:presLayoutVars>
      </dgm:prSet>
      <dgm:spPr/>
      <dgm:t>
        <a:bodyPr/>
        <a:lstStyle/>
        <a:p>
          <a:endParaRPr kumimoji="1" lang="ja-JP" altLang="en-US"/>
        </a:p>
      </dgm:t>
    </dgm:pt>
    <dgm:pt modelId="{DF17F34E-AFC1-4168-B5CA-1D5DE3E7934C}" type="pres">
      <dgm:prSet presAssocID="{9CA1BCF3-C225-4304-BFF0-0A96331D6BA0}" presName="parTxOnlySpace" presStyleCnt="0"/>
      <dgm:spPr/>
    </dgm:pt>
    <dgm:pt modelId="{CBDAF499-4E0B-4A13-A6C2-C86D514F1FFE}" type="pres">
      <dgm:prSet presAssocID="{8B297E24-8DA4-4443-9A0C-76C77795CEC1}" presName="parTxOnly" presStyleLbl="node1" presStyleIdx="2" presStyleCnt="5">
        <dgm:presLayoutVars>
          <dgm:chMax val="0"/>
          <dgm:chPref val="0"/>
          <dgm:bulletEnabled val="1"/>
        </dgm:presLayoutVars>
      </dgm:prSet>
      <dgm:spPr/>
      <dgm:t>
        <a:bodyPr/>
        <a:lstStyle/>
        <a:p>
          <a:endParaRPr kumimoji="1" lang="ja-JP" altLang="en-US"/>
        </a:p>
      </dgm:t>
    </dgm:pt>
    <dgm:pt modelId="{A3322822-04CA-4BE1-9278-72B37B5E19E3}" type="pres">
      <dgm:prSet presAssocID="{B5399A61-A91E-4D84-8689-D50F618C14FC}" presName="parTxOnlySpace" presStyleCnt="0"/>
      <dgm:spPr/>
    </dgm:pt>
    <dgm:pt modelId="{5A92721D-C3EF-4326-86B3-69FBA9679177}" type="pres">
      <dgm:prSet presAssocID="{E74AB5AF-7422-45A9-82F1-155B3C4F11CB}" presName="parTxOnly" presStyleLbl="node1" presStyleIdx="3" presStyleCnt="5" custScaleX="69949">
        <dgm:presLayoutVars>
          <dgm:chMax val="0"/>
          <dgm:chPref val="0"/>
          <dgm:bulletEnabled val="1"/>
        </dgm:presLayoutVars>
      </dgm:prSet>
      <dgm:spPr/>
      <dgm:t>
        <a:bodyPr/>
        <a:lstStyle/>
        <a:p>
          <a:endParaRPr kumimoji="1" lang="ja-JP" altLang="en-US"/>
        </a:p>
      </dgm:t>
    </dgm:pt>
    <dgm:pt modelId="{5483E5F3-23F7-4F28-ADBF-590528627425}" type="pres">
      <dgm:prSet presAssocID="{C44470BA-FC9A-47F6-8F7F-E6427B7797C6}" presName="parTxOnlySpace" presStyleCnt="0"/>
      <dgm:spPr/>
    </dgm:pt>
    <dgm:pt modelId="{41DCF23A-7CBE-4EDF-8307-9ABB605572CA}" type="pres">
      <dgm:prSet presAssocID="{12A661E0-6876-4844-B7EB-C9F5E52AE299}" presName="parTxOnly" presStyleLbl="node1" presStyleIdx="4" presStyleCnt="5" custScaleX="70155" custLinFactNeighborX="-9176" custLinFactNeighborY="14283">
        <dgm:presLayoutVars>
          <dgm:chMax val="0"/>
          <dgm:chPref val="0"/>
          <dgm:bulletEnabled val="1"/>
        </dgm:presLayoutVars>
      </dgm:prSet>
      <dgm:spPr/>
      <dgm:t>
        <a:bodyPr/>
        <a:lstStyle/>
        <a:p>
          <a:endParaRPr kumimoji="1" lang="ja-JP" altLang="en-US"/>
        </a:p>
      </dgm:t>
    </dgm:pt>
  </dgm:ptLst>
  <dgm:cxnLst>
    <dgm:cxn modelId="{1F7DBD01-DD79-48FC-960B-10B60B4C5F73}" srcId="{3DEDA293-B12A-4D38-A7D8-0531E7526963}" destId="{86FBEDBA-C347-4607-B5C3-49120D7E2F49}" srcOrd="0" destOrd="0" parTransId="{221D88CC-8A6C-4535-9100-715033293829}" sibTransId="{4CCBFBA5-EE07-43C7-A9BA-52C7333ED69E}"/>
    <dgm:cxn modelId="{E7A9C71D-9FA6-4B12-97DF-C0E005551D61}" type="presOf" srcId="{3DEDA293-B12A-4D38-A7D8-0531E7526963}" destId="{ADAD4139-5784-4448-9966-C354FE260986}" srcOrd="0" destOrd="0" presId="urn:microsoft.com/office/officeart/2005/8/layout/chevron1"/>
    <dgm:cxn modelId="{2EB33674-0BA6-4D35-B206-44AB458F628D}" type="presOf" srcId="{18136D44-A549-4ADC-8A86-07B737D43F4F}" destId="{78AE8AEA-C345-4AF6-9E4F-200EB7036792}" srcOrd="0" destOrd="0" presId="urn:microsoft.com/office/officeart/2005/8/layout/chevron1"/>
    <dgm:cxn modelId="{0790C5E8-E14B-4EEA-BA55-EECC7723BE37}" srcId="{3DEDA293-B12A-4D38-A7D8-0531E7526963}" destId="{E74AB5AF-7422-45A9-82F1-155B3C4F11CB}" srcOrd="3" destOrd="0" parTransId="{0B412003-284A-4ABF-9067-314CAB328797}" sibTransId="{C44470BA-FC9A-47F6-8F7F-E6427B7797C6}"/>
    <dgm:cxn modelId="{8BF0CC15-0A50-4E73-B808-239E64CD8BE4}" type="presOf" srcId="{E74AB5AF-7422-45A9-82F1-155B3C4F11CB}" destId="{5A92721D-C3EF-4326-86B3-69FBA9679177}" srcOrd="0" destOrd="0" presId="urn:microsoft.com/office/officeart/2005/8/layout/chevron1"/>
    <dgm:cxn modelId="{2BCCA3DB-B43B-4A4F-93D3-6669BE18A82C}" srcId="{3DEDA293-B12A-4D38-A7D8-0531E7526963}" destId="{8B297E24-8DA4-4443-9A0C-76C77795CEC1}" srcOrd="2" destOrd="0" parTransId="{192BEE5C-0FB5-4C7B-912E-F2CC73530E6F}" sibTransId="{B5399A61-A91E-4D84-8689-D50F618C14FC}"/>
    <dgm:cxn modelId="{07C7CF83-8126-4958-A5F7-69740406E584}" srcId="{3DEDA293-B12A-4D38-A7D8-0531E7526963}" destId="{18136D44-A549-4ADC-8A86-07B737D43F4F}" srcOrd="1" destOrd="0" parTransId="{28B68F85-70B9-4C36-94B5-73D5204C3ECF}" sibTransId="{9CA1BCF3-C225-4304-BFF0-0A96331D6BA0}"/>
    <dgm:cxn modelId="{AE78ACD3-A49A-4FDC-BAFE-86C047F991EA}" type="presOf" srcId="{12A661E0-6876-4844-B7EB-C9F5E52AE299}" destId="{41DCF23A-7CBE-4EDF-8307-9ABB605572CA}" srcOrd="0" destOrd="0" presId="urn:microsoft.com/office/officeart/2005/8/layout/chevron1"/>
    <dgm:cxn modelId="{6B06AC31-532B-4DEB-B20E-EFAB5CD67E0C}" type="presOf" srcId="{8B297E24-8DA4-4443-9A0C-76C77795CEC1}" destId="{CBDAF499-4E0B-4A13-A6C2-C86D514F1FFE}" srcOrd="0" destOrd="0" presId="urn:microsoft.com/office/officeart/2005/8/layout/chevron1"/>
    <dgm:cxn modelId="{D0E7644B-001A-4A01-9D51-F70A0A77702C}" srcId="{3DEDA293-B12A-4D38-A7D8-0531E7526963}" destId="{12A661E0-6876-4844-B7EB-C9F5E52AE299}" srcOrd="4" destOrd="0" parTransId="{58B137A2-2385-402F-814B-C7F1E9E982F2}" sibTransId="{5F60A5B4-DC66-4A2F-89B1-19A62B517E80}"/>
    <dgm:cxn modelId="{277A8DE7-F326-4DF8-BD20-1C3906D6FEA9}" type="presOf" srcId="{86FBEDBA-C347-4607-B5C3-49120D7E2F49}" destId="{2175E043-2F9E-4B9C-B512-5E33A519D3B1}" srcOrd="0" destOrd="0" presId="urn:microsoft.com/office/officeart/2005/8/layout/chevron1"/>
    <dgm:cxn modelId="{26FD31BC-BBEA-4B1E-B6EF-7913D6B28D10}" type="presParOf" srcId="{ADAD4139-5784-4448-9966-C354FE260986}" destId="{2175E043-2F9E-4B9C-B512-5E33A519D3B1}" srcOrd="0" destOrd="0" presId="urn:microsoft.com/office/officeart/2005/8/layout/chevron1"/>
    <dgm:cxn modelId="{47A841F3-E485-4B08-BF2E-24E27A2035EB}" type="presParOf" srcId="{ADAD4139-5784-4448-9966-C354FE260986}" destId="{F63F193C-851D-49DD-B16B-432660230BDC}" srcOrd="1" destOrd="0" presId="urn:microsoft.com/office/officeart/2005/8/layout/chevron1"/>
    <dgm:cxn modelId="{1D1C88F9-D252-42A9-B624-61A611FC65FA}" type="presParOf" srcId="{ADAD4139-5784-4448-9966-C354FE260986}" destId="{78AE8AEA-C345-4AF6-9E4F-200EB7036792}" srcOrd="2" destOrd="0" presId="urn:microsoft.com/office/officeart/2005/8/layout/chevron1"/>
    <dgm:cxn modelId="{6933B249-F270-4E2B-8FC2-B39A0F32EEA8}" type="presParOf" srcId="{ADAD4139-5784-4448-9966-C354FE260986}" destId="{DF17F34E-AFC1-4168-B5CA-1D5DE3E7934C}" srcOrd="3" destOrd="0" presId="urn:microsoft.com/office/officeart/2005/8/layout/chevron1"/>
    <dgm:cxn modelId="{C15A662D-DFF8-4751-9DED-A2EADF396941}" type="presParOf" srcId="{ADAD4139-5784-4448-9966-C354FE260986}" destId="{CBDAF499-4E0B-4A13-A6C2-C86D514F1FFE}" srcOrd="4" destOrd="0" presId="urn:microsoft.com/office/officeart/2005/8/layout/chevron1"/>
    <dgm:cxn modelId="{CB1F4FD4-9221-4660-9468-88D538AC146D}" type="presParOf" srcId="{ADAD4139-5784-4448-9966-C354FE260986}" destId="{A3322822-04CA-4BE1-9278-72B37B5E19E3}" srcOrd="5" destOrd="0" presId="urn:microsoft.com/office/officeart/2005/8/layout/chevron1"/>
    <dgm:cxn modelId="{F5A89CDF-7C57-418F-BC9C-A18B5B5455F6}" type="presParOf" srcId="{ADAD4139-5784-4448-9966-C354FE260986}" destId="{5A92721D-C3EF-4326-86B3-69FBA9679177}" srcOrd="6" destOrd="0" presId="urn:microsoft.com/office/officeart/2005/8/layout/chevron1"/>
    <dgm:cxn modelId="{7EF0F7C5-F6F9-4FB9-BA95-5E83D29FD538}" type="presParOf" srcId="{ADAD4139-5784-4448-9966-C354FE260986}" destId="{5483E5F3-23F7-4F28-ADBF-590528627425}" srcOrd="7" destOrd="0" presId="urn:microsoft.com/office/officeart/2005/8/layout/chevron1"/>
    <dgm:cxn modelId="{56A1BE49-748D-42B0-85F4-CE716438828B}" type="presParOf" srcId="{ADAD4139-5784-4448-9966-C354FE260986}" destId="{41DCF23A-7CBE-4EDF-8307-9ABB605572CA}"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5E043-2F9E-4B9C-B512-5E33A519D3B1}">
      <dsp:nvSpPr>
        <dsp:cNvPr id="0" name=""/>
        <dsp:cNvSpPr/>
      </dsp:nvSpPr>
      <dsp:spPr>
        <a:xfrm>
          <a:off x="1316" y="0"/>
          <a:ext cx="2749541" cy="37804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ts val="1500"/>
            </a:lnSpc>
            <a:spcBef>
              <a:spcPct val="0"/>
            </a:spcBef>
            <a:spcAft>
              <a:spcPct val="35000"/>
            </a:spcAft>
          </a:pPr>
          <a:r>
            <a:rPr kumimoji="1" lang="ja-JP" altLang="en-US" sz="1200" b="1" kern="1200" dirty="0" smtClean="0">
              <a:latin typeface="メイリオ" panose="020B0604030504040204" pitchFamily="50" charset="-128"/>
              <a:ea typeface="メイリオ" panose="020B0604030504040204" pitchFamily="50" charset="-128"/>
              <a:cs typeface="メイリオ" panose="020B0604030504040204" pitchFamily="50" charset="-128"/>
            </a:rPr>
            <a:t>事前準備</a:t>
          </a:r>
          <a:endParaRPr kumimoji="1" lang="ja-JP" altLang="en-US" sz="1200" b="1" kern="1200" dirty="0">
            <a:latin typeface="メイリオ" panose="020B0604030504040204" pitchFamily="50" charset="-128"/>
            <a:ea typeface="メイリオ" panose="020B0604030504040204" pitchFamily="50" charset="-128"/>
            <a:cs typeface="メイリオ" panose="020B0604030504040204" pitchFamily="50" charset="-128"/>
          </a:endParaRPr>
        </a:p>
      </dsp:txBody>
      <dsp:txXfrm>
        <a:off x="190341" y="0"/>
        <a:ext cx="2371492" cy="378049"/>
      </dsp:txXfrm>
    </dsp:sp>
    <dsp:sp modelId="{78AE8AEA-C345-4AF6-9E4F-200EB7036792}">
      <dsp:nvSpPr>
        <dsp:cNvPr id="0" name=""/>
        <dsp:cNvSpPr/>
      </dsp:nvSpPr>
      <dsp:spPr>
        <a:xfrm>
          <a:off x="2513921" y="0"/>
          <a:ext cx="2369375" cy="37804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ts val="1500"/>
            </a:lnSpc>
            <a:spcBef>
              <a:spcPct val="0"/>
            </a:spcBef>
            <a:spcAft>
              <a:spcPct val="35000"/>
            </a:spcAft>
          </a:pPr>
          <a:r>
            <a:rPr kumimoji="1" lang="ja-JP" altLang="en-US" sz="1200" b="1" kern="1200" dirty="0" smtClean="0">
              <a:latin typeface="メイリオ" panose="020B0604030504040204" pitchFamily="50" charset="-128"/>
              <a:ea typeface="メイリオ" panose="020B0604030504040204" pitchFamily="50" charset="-128"/>
              <a:cs typeface="メイリオ" panose="020B0604030504040204" pitchFamily="50" charset="-128"/>
            </a:rPr>
            <a:t>会議初回</a:t>
          </a:r>
          <a:endParaRPr kumimoji="1" lang="ja-JP" altLang="en-US" sz="1200" b="1" kern="1200" dirty="0">
            <a:latin typeface="メイリオ" panose="020B0604030504040204" pitchFamily="50" charset="-128"/>
            <a:ea typeface="メイリオ" panose="020B0604030504040204" pitchFamily="50" charset="-128"/>
            <a:cs typeface="メイリオ" panose="020B0604030504040204" pitchFamily="50" charset="-128"/>
          </a:endParaRPr>
        </a:p>
      </dsp:txBody>
      <dsp:txXfrm>
        <a:off x="2702946" y="0"/>
        <a:ext cx="1991326" cy="378049"/>
      </dsp:txXfrm>
    </dsp:sp>
    <dsp:sp modelId="{CBDAF499-4E0B-4A13-A6C2-C86D514F1FFE}">
      <dsp:nvSpPr>
        <dsp:cNvPr id="0" name=""/>
        <dsp:cNvSpPr/>
      </dsp:nvSpPr>
      <dsp:spPr>
        <a:xfrm>
          <a:off x="4646358" y="0"/>
          <a:ext cx="2369375" cy="37804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ts val="1500"/>
            </a:lnSpc>
            <a:spcBef>
              <a:spcPct val="0"/>
            </a:spcBef>
            <a:spcAft>
              <a:spcPct val="35000"/>
            </a:spcAft>
          </a:pPr>
          <a:r>
            <a:rPr kumimoji="1" lang="ja-JP" altLang="en-US" sz="1200" b="1" kern="1200" dirty="0" smtClean="0">
              <a:latin typeface="メイリオ" panose="020B0604030504040204" pitchFamily="50" charset="-128"/>
              <a:ea typeface="メイリオ" panose="020B0604030504040204" pitchFamily="50" charset="-128"/>
              <a:cs typeface="メイリオ" panose="020B0604030504040204" pitchFamily="50" charset="-128"/>
            </a:rPr>
            <a:t>会議開催</a:t>
          </a:r>
          <a:endParaRPr kumimoji="1" lang="ja-JP" altLang="en-US" sz="1200" b="1" kern="1200" dirty="0">
            <a:latin typeface="メイリオ" panose="020B0604030504040204" pitchFamily="50" charset="-128"/>
            <a:ea typeface="メイリオ" panose="020B0604030504040204" pitchFamily="50" charset="-128"/>
            <a:cs typeface="メイリオ" panose="020B0604030504040204" pitchFamily="50" charset="-128"/>
          </a:endParaRPr>
        </a:p>
      </dsp:txBody>
      <dsp:txXfrm>
        <a:off x="4835383" y="0"/>
        <a:ext cx="1991326" cy="378049"/>
      </dsp:txXfrm>
    </dsp:sp>
    <dsp:sp modelId="{5A92721D-C3EF-4326-86B3-69FBA9679177}">
      <dsp:nvSpPr>
        <dsp:cNvPr id="0" name=""/>
        <dsp:cNvSpPr/>
      </dsp:nvSpPr>
      <dsp:spPr>
        <a:xfrm>
          <a:off x="6778796" y="0"/>
          <a:ext cx="1657354" cy="37804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ts val="1500"/>
            </a:lnSpc>
            <a:spcBef>
              <a:spcPct val="0"/>
            </a:spcBef>
            <a:spcAft>
              <a:spcPct val="35000"/>
            </a:spcAft>
          </a:pPr>
          <a:r>
            <a:rPr kumimoji="1" lang="ja-JP" altLang="en-US" sz="1200" b="1" kern="1200" dirty="0" smtClean="0">
              <a:latin typeface="メイリオ" panose="020B0604030504040204" pitchFamily="50" charset="-128"/>
              <a:ea typeface="メイリオ" panose="020B0604030504040204" pitchFamily="50" charset="-128"/>
              <a:cs typeface="メイリオ" panose="020B0604030504040204" pitchFamily="50" charset="-128"/>
            </a:rPr>
            <a:t>会議最終回</a:t>
          </a:r>
          <a:endParaRPr kumimoji="1" lang="ja-JP" altLang="en-US" sz="1200" b="1" kern="1200" dirty="0">
            <a:latin typeface="メイリオ" panose="020B0604030504040204" pitchFamily="50" charset="-128"/>
            <a:ea typeface="メイリオ" panose="020B0604030504040204" pitchFamily="50" charset="-128"/>
            <a:cs typeface="メイリオ" panose="020B0604030504040204" pitchFamily="50" charset="-128"/>
          </a:endParaRPr>
        </a:p>
      </dsp:txBody>
      <dsp:txXfrm>
        <a:off x="6967821" y="0"/>
        <a:ext cx="1279305" cy="378049"/>
      </dsp:txXfrm>
    </dsp:sp>
    <dsp:sp modelId="{41DCF23A-7CBE-4EDF-8307-9ABB605572CA}">
      <dsp:nvSpPr>
        <dsp:cNvPr id="0" name=""/>
        <dsp:cNvSpPr/>
      </dsp:nvSpPr>
      <dsp:spPr>
        <a:xfrm>
          <a:off x="8177472" y="0"/>
          <a:ext cx="1662235" cy="37804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ts val="1500"/>
            </a:lnSpc>
            <a:spcBef>
              <a:spcPct val="0"/>
            </a:spcBef>
            <a:spcAft>
              <a:spcPct val="35000"/>
            </a:spcAft>
          </a:pPr>
          <a:r>
            <a:rPr kumimoji="1" lang="ja-JP" altLang="en-US" sz="1200" b="1" kern="1200" dirty="0" smtClean="0">
              <a:latin typeface="メイリオ" panose="020B0604030504040204" pitchFamily="50" charset="-128"/>
              <a:ea typeface="メイリオ" panose="020B0604030504040204" pitchFamily="50" charset="-128"/>
              <a:cs typeface="メイリオ" panose="020B0604030504040204" pitchFamily="50" charset="-128"/>
            </a:rPr>
            <a:t>報告書とりまとめ</a:t>
          </a:r>
          <a:endParaRPr kumimoji="1" lang="ja-JP" altLang="en-US" sz="1200" b="1" kern="1200" dirty="0">
            <a:latin typeface="メイリオ" panose="020B0604030504040204" pitchFamily="50" charset="-128"/>
            <a:ea typeface="メイリオ" panose="020B0604030504040204" pitchFamily="50" charset="-128"/>
            <a:cs typeface="メイリオ" panose="020B0604030504040204" pitchFamily="50" charset="-128"/>
          </a:endParaRPr>
        </a:p>
      </dsp:txBody>
      <dsp:txXfrm>
        <a:off x="8366497" y="0"/>
        <a:ext cx="1284186" cy="37804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356387ED-EA8A-47C8-8CDA-4E2FD4A1394D}" type="datetimeFigureOut">
              <a:rPr kumimoji="1" lang="ja-JP" altLang="en-US" smtClean="0"/>
              <a:t>2017/11/17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F36F988A-6892-451B-90FF-F2D34354B0B4}" type="slidenum">
              <a:rPr kumimoji="1" lang="ja-JP" altLang="en-US" smtClean="0"/>
              <a:t>‹#›</a:t>
            </a:fld>
            <a:endParaRPr kumimoji="1" lang="ja-JP" altLang="en-US"/>
          </a:p>
        </p:txBody>
      </p:sp>
    </p:spTree>
    <p:extLst>
      <p:ext uri="{BB962C8B-B14F-4D97-AF65-F5344CB8AC3E}">
        <p14:creationId xmlns:p14="http://schemas.microsoft.com/office/powerpoint/2010/main" val="2179017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18FA4AA-ACCC-4C2A-B11F-164504FCB547}" type="datetimeFigureOut">
              <a:rPr kumimoji="1" lang="ja-JP" altLang="en-US" smtClean="0"/>
              <a:t>2017/11/17</a:t>
            </a:fld>
            <a:endParaRPr kumimoji="1" lang="ja-JP" altLang="en-US"/>
          </a:p>
        </p:txBody>
      </p:sp>
      <p:sp>
        <p:nvSpPr>
          <p:cNvPr id="4" name="スライド イメージ プレースホルダー 3"/>
          <p:cNvSpPr>
            <a:spLocks noGrp="1" noRot="1" noChangeAspect="1"/>
          </p:cNvSpPr>
          <p:nvPr>
            <p:ph type="sldImg" idx="2"/>
          </p:nvPr>
        </p:nvSpPr>
        <p:spPr>
          <a:xfrm>
            <a:off x="749300" y="746125"/>
            <a:ext cx="53086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D2468B6-849D-4DF5-A427-DCE4EBE81C56}" type="slidenum">
              <a:rPr kumimoji="1" lang="ja-JP" altLang="en-US" smtClean="0"/>
              <a:t>‹#›</a:t>
            </a:fld>
            <a:endParaRPr kumimoji="1" lang="ja-JP" altLang="en-US"/>
          </a:p>
        </p:txBody>
      </p:sp>
    </p:spTree>
    <p:extLst>
      <p:ext uri="{BB962C8B-B14F-4D97-AF65-F5344CB8AC3E}">
        <p14:creationId xmlns:p14="http://schemas.microsoft.com/office/powerpoint/2010/main" val="2159053564"/>
      </p:ext>
    </p:extLst>
  </p:cSld>
  <p:clrMap bg1="lt1" tx1="dk1" bg2="lt2" tx2="dk2" accent1="accent1" accent2="accent2" accent3="accent3" accent4="accent4" accent5="accent5" accent6="accent6" hlink="hlink" folHlink="folHlink"/>
  <p:notesStyle>
    <a:lvl1pPr marL="0" algn="l" defTabSz="1007910" rtl="0" eaLnBrk="1" latinLnBrk="0" hangingPunct="1">
      <a:defRPr kumimoji="1" sz="1400" kern="1200">
        <a:solidFill>
          <a:schemeClr val="tx1"/>
        </a:solidFill>
        <a:latin typeface="+mn-lt"/>
        <a:ea typeface="+mn-ea"/>
        <a:cs typeface="+mn-cs"/>
      </a:defRPr>
    </a:lvl1pPr>
    <a:lvl2pPr marL="503955" algn="l" defTabSz="1007910" rtl="0" eaLnBrk="1" latinLnBrk="0" hangingPunct="1">
      <a:defRPr kumimoji="1" sz="1400" kern="1200">
        <a:solidFill>
          <a:schemeClr val="tx1"/>
        </a:solidFill>
        <a:latin typeface="+mn-lt"/>
        <a:ea typeface="+mn-ea"/>
        <a:cs typeface="+mn-cs"/>
      </a:defRPr>
    </a:lvl2pPr>
    <a:lvl3pPr marL="1007910" algn="l" defTabSz="1007910" rtl="0" eaLnBrk="1" latinLnBrk="0" hangingPunct="1">
      <a:defRPr kumimoji="1" sz="1400" kern="1200">
        <a:solidFill>
          <a:schemeClr val="tx1"/>
        </a:solidFill>
        <a:latin typeface="+mn-lt"/>
        <a:ea typeface="+mn-ea"/>
        <a:cs typeface="+mn-cs"/>
      </a:defRPr>
    </a:lvl3pPr>
    <a:lvl4pPr marL="1511865" algn="l" defTabSz="1007910" rtl="0" eaLnBrk="1" latinLnBrk="0" hangingPunct="1">
      <a:defRPr kumimoji="1" sz="1400" kern="1200">
        <a:solidFill>
          <a:schemeClr val="tx1"/>
        </a:solidFill>
        <a:latin typeface="+mn-lt"/>
        <a:ea typeface="+mn-ea"/>
        <a:cs typeface="+mn-cs"/>
      </a:defRPr>
    </a:lvl4pPr>
    <a:lvl5pPr marL="2015819" algn="l" defTabSz="1007910" rtl="0" eaLnBrk="1" latinLnBrk="0" hangingPunct="1">
      <a:defRPr kumimoji="1" sz="1400" kern="1200">
        <a:solidFill>
          <a:schemeClr val="tx1"/>
        </a:solidFill>
        <a:latin typeface="+mn-lt"/>
        <a:ea typeface="+mn-ea"/>
        <a:cs typeface="+mn-cs"/>
      </a:defRPr>
    </a:lvl5pPr>
    <a:lvl6pPr marL="2519773" algn="l" defTabSz="1007910" rtl="0" eaLnBrk="1" latinLnBrk="0" hangingPunct="1">
      <a:defRPr kumimoji="1" sz="1400" kern="1200">
        <a:solidFill>
          <a:schemeClr val="tx1"/>
        </a:solidFill>
        <a:latin typeface="+mn-lt"/>
        <a:ea typeface="+mn-ea"/>
        <a:cs typeface="+mn-cs"/>
      </a:defRPr>
    </a:lvl6pPr>
    <a:lvl7pPr marL="3023728" algn="l" defTabSz="1007910" rtl="0" eaLnBrk="1" latinLnBrk="0" hangingPunct="1">
      <a:defRPr kumimoji="1" sz="1400" kern="1200">
        <a:solidFill>
          <a:schemeClr val="tx1"/>
        </a:solidFill>
        <a:latin typeface="+mn-lt"/>
        <a:ea typeface="+mn-ea"/>
        <a:cs typeface="+mn-cs"/>
      </a:defRPr>
    </a:lvl7pPr>
    <a:lvl8pPr marL="3527683" algn="l" defTabSz="1007910" rtl="0" eaLnBrk="1" latinLnBrk="0" hangingPunct="1">
      <a:defRPr kumimoji="1" sz="1400" kern="1200">
        <a:solidFill>
          <a:schemeClr val="tx1"/>
        </a:solidFill>
        <a:latin typeface="+mn-lt"/>
        <a:ea typeface="+mn-ea"/>
        <a:cs typeface="+mn-cs"/>
      </a:defRPr>
    </a:lvl8pPr>
    <a:lvl9pPr marL="4031638" algn="l" defTabSz="100791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9300" y="746125"/>
            <a:ext cx="53086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D2468B6-849D-4DF5-A427-DCE4EBE81C56}" type="slidenum">
              <a:rPr kumimoji="1" lang="ja-JP" altLang="en-US" smtClean="0"/>
              <a:t>1</a:t>
            </a:fld>
            <a:endParaRPr kumimoji="1" lang="ja-JP" altLang="en-US"/>
          </a:p>
        </p:txBody>
      </p:sp>
    </p:spTree>
    <p:extLst>
      <p:ext uri="{BB962C8B-B14F-4D97-AF65-F5344CB8AC3E}">
        <p14:creationId xmlns:p14="http://schemas.microsoft.com/office/powerpoint/2010/main" val="730936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48"/>
            <a:ext cx="8722360" cy="154352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503955" indent="0" algn="ctr">
              <a:buNone/>
              <a:defRPr>
                <a:solidFill>
                  <a:schemeClr val="tx1">
                    <a:tint val="75000"/>
                  </a:schemeClr>
                </a:solidFill>
              </a:defRPr>
            </a:lvl2pPr>
            <a:lvl3pPr marL="1007910" indent="0" algn="ctr">
              <a:buNone/>
              <a:defRPr>
                <a:solidFill>
                  <a:schemeClr val="tx1">
                    <a:tint val="75000"/>
                  </a:schemeClr>
                </a:solidFill>
              </a:defRPr>
            </a:lvl3pPr>
            <a:lvl4pPr marL="1511865" indent="0" algn="ctr">
              <a:buNone/>
              <a:defRPr>
                <a:solidFill>
                  <a:schemeClr val="tx1">
                    <a:tint val="75000"/>
                  </a:schemeClr>
                </a:solidFill>
              </a:defRPr>
            </a:lvl4pPr>
            <a:lvl5pPr marL="2015819" indent="0" algn="ctr">
              <a:buNone/>
              <a:defRPr>
                <a:solidFill>
                  <a:schemeClr val="tx1">
                    <a:tint val="75000"/>
                  </a:schemeClr>
                </a:solidFill>
              </a:defRPr>
            </a:lvl5pPr>
            <a:lvl6pPr marL="2519773" indent="0" algn="ctr">
              <a:buNone/>
              <a:defRPr>
                <a:solidFill>
                  <a:schemeClr val="tx1">
                    <a:tint val="75000"/>
                  </a:schemeClr>
                </a:solidFill>
              </a:defRPr>
            </a:lvl6pPr>
            <a:lvl7pPr marL="3023728" indent="0" algn="ctr">
              <a:buNone/>
              <a:defRPr>
                <a:solidFill>
                  <a:schemeClr val="tx1">
                    <a:tint val="75000"/>
                  </a:schemeClr>
                </a:solidFill>
              </a:defRPr>
            </a:lvl7pPr>
            <a:lvl8pPr marL="3527683" indent="0" algn="ctr">
              <a:buNone/>
              <a:defRPr>
                <a:solidFill>
                  <a:schemeClr val="tx1">
                    <a:tint val="75000"/>
                  </a:schemeClr>
                </a:solidFill>
              </a:defRPr>
            </a:lvl8pPr>
            <a:lvl9pPr marL="403163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8670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4662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3"/>
            <a:ext cx="2308860" cy="614410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13081" y="288373"/>
            <a:ext cx="6755553" cy="614410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1606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986174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47"/>
            <a:ext cx="8722360" cy="1430179"/>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10596" y="3052050"/>
            <a:ext cx="8722360" cy="1575196"/>
          </a:xfrm>
        </p:spPr>
        <p:txBody>
          <a:bodyPr anchor="b"/>
          <a:lstStyle>
            <a:lvl1pPr marL="0" indent="0">
              <a:buNone/>
              <a:defRPr sz="2200">
                <a:solidFill>
                  <a:schemeClr val="tx1">
                    <a:tint val="75000"/>
                  </a:schemeClr>
                </a:solidFill>
              </a:defRPr>
            </a:lvl1pPr>
            <a:lvl2pPr marL="503955" indent="0">
              <a:buNone/>
              <a:defRPr sz="2000">
                <a:solidFill>
                  <a:schemeClr val="tx1">
                    <a:tint val="75000"/>
                  </a:schemeClr>
                </a:solidFill>
              </a:defRPr>
            </a:lvl2pPr>
            <a:lvl3pPr marL="1007910" indent="0">
              <a:buNone/>
              <a:defRPr sz="1700">
                <a:solidFill>
                  <a:schemeClr val="tx1">
                    <a:tint val="75000"/>
                  </a:schemeClr>
                </a:solidFill>
              </a:defRPr>
            </a:lvl3pPr>
            <a:lvl4pPr marL="1511865" indent="0">
              <a:buNone/>
              <a:defRPr sz="1600">
                <a:solidFill>
                  <a:schemeClr val="tx1">
                    <a:tint val="75000"/>
                  </a:schemeClr>
                </a:solidFill>
              </a:defRPr>
            </a:lvl4pPr>
            <a:lvl5pPr marL="2015819" indent="0">
              <a:buNone/>
              <a:defRPr sz="1600">
                <a:solidFill>
                  <a:schemeClr val="tx1">
                    <a:tint val="75000"/>
                  </a:schemeClr>
                </a:solidFill>
              </a:defRPr>
            </a:lvl5pPr>
            <a:lvl6pPr marL="2519773" indent="0">
              <a:buNone/>
              <a:defRPr sz="1600">
                <a:solidFill>
                  <a:schemeClr val="tx1">
                    <a:tint val="75000"/>
                  </a:schemeClr>
                </a:solidFill>
              </a:defRPr>
            </a:lvl6pPr>
            <a:lvl7pPr marL="3023728" indent="0">
              <a:buNone/>
              <a:defRPr sz="1600">
                <a:solidFill>
                  <a:schemeClr val="tx1">
                    <a:tint val="75000"/>
                  </a:schemeClr>
                </a:solidFill>
              </a:defRPr>
            </a:lvl7pPr>
            <a:lvl8pPr marL="3527683" indent="0">
              <a:buNone/>
              <a:defRPr sz="1600">
                <a:solidFill>
                  <a:schemeClr val="tx1">
                    <a:tint val="75000"/>
                  </a:schemeClr>
                </a:solidFill>
              </a:defRPr>
            </a:lvl8pPr>
            <a:lvl9pPr marL="4031638"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1958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13081" y="1680213"/>
            <a:ext cx="4532206"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216313" y="1680213"/>
            <a:ext cx="4532206"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3534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3081" y="1611869"/>
            <a:ext cx="4533988" cy="671750"/>
          </a:xfrm>
        </p:spPr>
        <p:txBody>
          <a:bodyPr anchor="b"/>
          <a:lstStyle>
            <a:lvl1pPr marL="0" indent="0">
              <a:buNone/>
              <a:defRPr sz="2600" b="1"/>
            </a:lvl1pPr>
            <a:lvl2pPr marL="503955" indent="0">
              <a:buNone/>
              <a:defRPr sz="2200" b="1"/>
            </a:lvl2pPr>
            <a:lvl3pPr marL="1007910" indent="0">
              <a:buNone/>
              <a:defRPr sz="2000" b="1"/>
            </a:lvl3pPr>
            <a:lvl4pPr marL="1511865" indent="0">
              <a:buNone/>
              <a:defRPr sz="1700" b="1"/>
            </a:lvl4pPr>
            <a:lvl5pPr marL="2015819" indent="0">
              <a:buNone/>
              <a:defRPr sz="1700" b="1"/>
            </a:lvl5pPr>
            <a:lvl6pPr marL="2519773" indent="0">
              <a:buNone/>
              <a:defRPr sz="1700" b="1"/>
            </a:lvl6pPr>
            <a:lvl7pPr marL="3023728" indent="0">
              <a:buNone/>
              <a:defRPr sz="1700" b="1"/>
            </a:lvl7pPr>
            <a:lvl8pPr marL="3527683" indent="0">
              <a:buNone/>
              <a:defRPr sz="1700" b="1"/>
            </a:lvl8pPr>
            <a:lvl9pPr marL="4031638"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13081" y="2283619"/>
            <a:ext cx="4533988"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212751" y="1611869"/>
            <a:ext cx="4535770" cy="671750"/>
          </a:xfrm>
        </p:spPr>
        <p:txBody>
          <a:bodyPr anchor="b"/>
          <a:lstStyle>
            <a:lvl1pPr marL="0" indent="0">
              <a:buNone/>
              <a:defRPr sz="2600" b="1"/>
            </a:lvl1pPr>
            <a:lvl2pPr marL="503955" indent="0">
              <a:buNone/>
              <a:defRPr sz="2200" b="1"/>
            </a:lvl2pPr>
            <a:lvl3pPr marL="1007910" indent="0">
              <a:buNone/>
              <a:defRPr sz="2000" b="1"/>
            </a:lvl3pPr>
            <a:lvl4pPr marL="1511865" indent="0">
              <a:buNone/>
              <a:defRPr sz="1700" b="1"/>
            </a:lvl4pPr>
            <a:lvl5pPr marL="2015819" indent="0">
              <a:buNone/>
              <a:defRPr sz="1700" b="1"/>
            </a:lvl5pPr>
            <a:lvl6pPr marL="2519773" indent="0">
              <a:buNone/>
              <a:defRPr sz="1700" b="1"/>
            </a:lvl6pPr>
            <a:lvl7pPr marL="3023728" indent="0">
              <a:buNone/>
              <a:defRPr sz="1700" b="1"/>
            </a:lvl7pPr>
            <a:lvl8pPr marL="3527683" indent="0">
              <a:buNone/>
              <a:defRPr sz="1700" b="1"/>
            </a:lvl8pPr>
            <a:lvl9pPr marL="4031638"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212751"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5099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3695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0401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2" y="286703"/>
            <a:ext cx="3375996" cy="1220153"/>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012001" y="286705"/>
            <a:ext cx="5736519" cy="6145769"/>
          </a:xfrm>
        </p:spPr>
        <p:txBody>
          <a:bodyPr/>
          <a:lstStyle>
            <a:lvl1pPr>
              <a:defRPr sz="36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13082" y="1506857"/>
            <a:ext cx="3375996" cy="4925616"/>
          </a:xfrm>
        </p:spPr>
        <p:txBody>
          <a:bodyPr/>
          <a:lstStyle>
            <a:lvl1pPr marL="0" indent="0">
              <a:buNone/>
              <a:defRPr sz="1600"/>
            </a:lvl1pPr>
            <a:lvl2pPr marL="503955" indent="0">
              <a:buNone/>
              <a:defRPr sz="1400"/>
            </a:lvl2pPr>
            <a:lvl3pPr marL="1007910" indent="0">
              <a:buNone/>
              <a:defRPr sz="1100"/>
            </a:lvl3pPr>
            <a:lvl4pPr marL="1511865" indent="0">
              <a:buNone/>
              <a:defRPr sz="1100"/>
            </a:lvl4pPr>
            <a:lvl5pPr marL="2015819" indent="0">
              <a:buNone/>
              <a:defRPr sz="1100"/>
            </a:lvl5pPr>
            <a:lvl6pPr marL="2519773" indent="0">
              <a:buNone/>
              <a:defRPr sz="1100"/>
            </a:lvl6pPr>
            <a:lvl7pPr marL="3023728" indent="0">
              <a:buNone/>
              <a:defRPr sz="1100"/>
            </a:lvl7pPr>
            <a:lvl8pPr marL="3527683" indent="0">
              <a:buNone/>
              <a:defRPr sz="1100"/>
            </a:lvl8pPr>
            <a:lvl9pPr marL="4031638"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122613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11345" y="643414"/>
            <a:ext cx="6156960" cy="4320540"/>
          </a:xfrm>
        </p:spPr>
        <p:txBody>
          <a:bodyPr/>
          <a:lstStyle>
            <a:lvl1pPr marL="0" indent="0">
              <a:buNone/>
              <a:defRPr sz="3600"/>
            </a:lvl1pPr>
            <a:lvl2pPr marL="503955" indent="0">
              <a:buNone/>
              <a:defRPr sz="3100"/>
            </a:lvl2pPr>
            <a:lvl3pPr marL="1007910" indent="0">
              <a:buNone/>
              <a:defRPr sz="2600"/>
            </a:lvl3pPr>
            <a:lvl4pPr marL="1511865" indent="0">
              <a:buNone/>
              <a:defRPr sz="2200"/>
            </a:lvl4pPr>
            <a:lvl5pPr marL="2015819" indent="0">
              <a:buNone/>
              <a:defRPr sz="2200"/>
            </a:lvl5pPr>
            <a:lvl6pPr marL="2519773" indent="0">
              <a:buNone/>
              <a:defRPr sz="2200"/>
            </a:lvl6pPr>
            <a:lvl7pPr marL="3023728" indent="0">
              <a:buNone/>
              <a:defRPr sz="2200"/>
            </a:lvl7pPr>
            <a:lvl8pPr marL="3527683" indent="0">
              <a:buNone/>
              <a:defRPr sz="2200"/>
            </a:lvl8pPr>
            <a:lvl9pPr marL="4031638" indent="0">
              <a:buNone/>
              <a:defRPr sz="2200"/>
            </a:lvl9pPr>
          </a:lstStyle>
          <a:p>
            <a:endParaRPr kumimoji="1" lang="ja-JP" altLang="en-US"/>
          </a:p>
        </p:txBody>
      </p:sp>
      <p:sp>
        <p:nvSpPr>
          <p:cNvPr id="4" name="テキスト プレースホルダー 3"/>
          <p:cNvSpPr>
            <a:spLocks noGrp="1"/>
          </p:cNvSpPr>
          <p:nvPr>
            <p:ph type="body" sz="half" idx="2"/>
          </p:nvPr>
        </p:nvSpPr>
        <p:spPr>
          <a:xfrm>
            <a:off x="2011345" y="5635706"/>
            <a:ext cx="6156960" cy="845105"/>
          </a:xfrm>
        </p:spPr>
        <p:txBody>
          <a:bodyPr/>
          <a:lstStyle>
            <a:lvl1pPr marL="0" indent="0">
              <a:buNone/>
              <a:defRPr sz="1600"/>
            </a:lvl1pPr>
            <a:lvl2pPr marL="503955" indent="0">
              <a:buNone/>
              <a:defRPr sz="1400"/>
            </a:lvl2pPr>
            <a:lvl3pPr marL="1007910" indent="0">
              <a:buNone/>
              <a:defRPr sz="1100"/>
            </a:lvl3pPr>
            <a:lvl4pPr marL="1511865" indent="0">
              <a:buNone/>
              <a:defRPr sz="1100"/>
            </a:lvl4pPr>
            <a:lvl5pPr marL="2015819" indent="0">
              <a:buNone/>
              <a:defRPr sz="1100"/>
            </a:lvl5pPr>
            <a:lvl6pPr marL="2519773" indent="0">
              <a:buNone/>
              <a:defRPr sz="1100"/>
            </a:lvl6pPr>
            <a:lvl7pPr marL="3023728" indent="0">
              <a:buNone/>
              <a:defRPr sz="1100"/>
            </a:lvl7pPr>
            <a:lvl8pPr marL="3527683" indent="0">
              <a:buNone/>
              <a:defRPr sz="1100"/>
            </a:lvl8pPr>
            <a:lvl9pPr marL="4031638"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2017/11/17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375554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70C0"/>
            </a:gs>
            <a:gs pos="100000">
              <a:schemeClr val="accent5">
                <a:lumMod val="40000"/>
                <a:lumOff val="60000"/>
              </a:schemeClr>
            </a:gs>
          </a:gsLst>
          <a:lin ang="162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3081" y="288370"/>
            <a:ext cx="9235440" cy="1200150"/>
          </a:xfrm>
          <a:prstGeom prst="rect">
            <a:avLst/>
          </a:prstGeom>
        </p:spPr>
        <p:txBody>
          <a:bodyPr vert="horz" lIns="100791" tIns="50396" rIns="100791" bIns="5039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3081" y="1680213"/>
            <a:ext cx="9235440" cy="4752261"/>
          </a:xfrm>
          <a:prstGeom prst="rect">
            <a:avLst/>
          </a:prstGeom>
        </p:spPr>
        <p:txBody>
          <a:bodyPr vert="horz" lIns="100791" tIns="50396" rIns="100791" bIns="5039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13080" y="6674170"/>
            <a:ext cx="2394374" cy="383381"/>
          </a:xfrm>
          <a:prstGeom prst="rect">
            <a:avLst/>
          </a:prstGeom>
        </p:spPr>
        <p:txBody>
          <a:bodyPr vert="horz" lIns="100791" tIns="50396" rIns="100791" bIns="50396" rtlCol="0" anchor="ctr"/>
          <a:lstStyle>
            <a:lvl1pPr algn="l">
              <a:defRPr sz="1400">
                <a:solidFill>
                  <a:schemeClr val="tx1">
                    <a:tint val="75000"/>
                  </a:schemeClr>
                </a:solidFill>
              </a:defRPr>
            </a:lvl1pPr>
          </a:lstStyle>
          <a:p>
            <a:fld id="{E90ED720-0104-4369-84BC-D37694168613}" type="datetimeFigureOut">
              <a:rPr kumimoji="1" lang="ja-JP" altLang="en-US" smtClean="0"/>
              <a:t>2017/11/17</a:t>
            </a:fld>
            <a:endParaRPr kumimoji="1" lang="ja-JP" altLang="en-US"/>
          </a:p>
        </p:txBody>
      </p:sp>
      <p:sp>
        <p:nvSpPr>
          <p:cNvPr id="5" name="フッター プレースホルダー 4"/>
          <p:cNvSpPr>
            <a:spLocks noGrp="1"/>
          </p:cNvSpPr>
          <p:nvPr>
            <p:ph type="ftr" sz="quarter" idx="3"/>
          </p:nvPr>
        </p:nvSpPr>
        <p:spPr>
          <a:xfrm>
            <a:off x="3506047" y="6674170"/>
            <a:ext cx="3249507" cy="383381"/>
          </a:xfrm>
          <a:prstGeom prst="rect">
            <a:avLst/>
          </a:prstGeom>
        </p:spPr>
        <p:txBody>
          <a:bodyPr vert="horz" lIns="100791" tIns="50396" rIns="100791" bIns="50396"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354147" y="6674170"/>
            <a:ext cx="2394374" cy="383381"/>
          </a:xfrm>
          <a:prstGeom prst="rect">
            <a:avLst/>
          </a:prstGeom>
        </p:spPr>
        <p:txBody>
          <a:bodyPr vert="horz" lIns="100791" tIns="50396" rIns="100791" bIns="50396" rtlCol="0" anchor="ctr"/>
          <a:lstStyle>
            <a:lvl1pPr algn="r">
              <a:defRPr sz="14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35896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1007910" rtl="0" eaLnBrk="1" latinLnBrk="0" hangingPunct="1">
        <a:spcBef>
          <a:spcPct val="0"/>
        </a:spcBef>
        <a:buNone/>
        <a:defRPr kumimoji="1" sz="4800" kern="1200">
          <a:solidFill>
            <a:schemeClr val="tx1"/>
          </a:solidFill>
          <a:latin typeface="+mj-lt"/>
          <a:ea typeface="+mj-ea"/>
          <a:cs typeface="+mj-cs"/>
        </a:defRPr>
      </a:lvl1pPr>
    </p:titleStyle>
    <p:bodyStyle>
      <a:lvl1pPr marL="377966" indent="-377966" algn="l" defTabSz="1007910"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18926" indent="-314971" algn="l" defTabSz="10079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2pPr>
      <a:lvl3pPr marL="1259887" indent="-251977" algn="l" defTabSz="100791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63841" indent="-251977" algn="l" defTabSz="100791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67796" indent="-251977" algn="l" defTabSz="100791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71751" indent="-251977" algn="l" defTabSz="100791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75706" indent="-251977" algn="l" defTabSz="100791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79661" indent="-251977" algn="l" defTabSz="100791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83615" indent="-251977" algn="l" defTabSz="100791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07910" rtl="0" eaLnBrk="1" latinLnBrk="0" hangingPunct="1">
        <a:defRPr kumimoji="1" sz="2000" kern="1200">
          <a:solidFill>
            <a:schemeClr val="tx1"/>
          </a:solidFill>
          <a:latin typeface="+mn-lt"/>
          <a:ea typeface="+mn-ea"/>
          <a:cs typeface="+mn-cs"/>
        </a:defRPr>
      </a:lvl1pPr>
      <a:lvl2pPr marL="503955" algn="l" defTabSz="1007910" rtl="0" eaLnBrk="1" latinLnBrk="0" hangingPunct="1">
        <a:defRPr kumimoji="1" sz="2000" kern="1200">
          <a:solidFill>
            <a:schemeClr val="tx1"/>
          </a:solidFill>
          <a:latin typeface="+mn-lt"/>
          <a:ea typeface="+mn-ea"/>
          <a:cs typeface="+mn-cs"/>
        </a:defRPr>
      </a:lvl2pPr>
      <a:lvl3pPr marL="1007910" algn="l" defTabSz="1007910" rtl="0" eaLnBrk="1" latinLnBrk="0" hangingPunct="1">
        <a:defRPr kumimoji="1" sz="2000" kern="1200">
          <a:solidFill>
            <a:schemeClr val="tx1"/>
          </a:solidFill>
          <a:latin typeface="+mn-lt"/>
          <a:ea typeface="+mn-ea"/>
          <a:cs typeface="+mn-cs"/>
        </a:defRPr>
      </a:lvl3pPr>
      <a:lvl4pPr marL="1511865" algn="l" defTabSz="1007910" rtl="0" eaLnBrk="1" latinLnBrk="0" hangingPunct="1">
        <a:defRPr kumimoji="1" sz="2000" kern="1200">
          <a:solidFill>
            <a:schemeClr val="tx1"/>
          </a:solidFill>
          <a:latin typeface="+mn-lt"/>
          <a:ea typeface="+mn-ea"/>
          <a:cs typeface="+mn-cs"/>
        </a:defRPr>
      </a:lvl4pPr>
      <a:lvl5pPr marL="2015819" algn="l" defTabSz="1007910" rtl="0" eaLnBrk="1" latinLnBrk="0" hangingPunct="1">
        <a:defRPr kumimoji="1" sz="2000" kern="1200">
          <a:solidFill>
            <a:schemeClr val="tx1"/>
          </a:solidFill>
          <a:latin typeface="+mn-lt"/>
          <a:ea typeface="+mn-ea"/>
          <a:cs typeface="+mn-cs"/>
        </a:defRPr>
      </a:lvl5pPr>
      <a:lvl6pPr marL="2519773" algn="l" defTabSz="1007910" rtl="0" eaLnBrk="1" latinLnBrk="0" hangingPunct="1">
        <a:defRPr kumimoji="1" sz="2000" kern="1200">
          <a:solidFill>
            <a:schemeClr val="tx1"/>
          </a:solidFill>
          <a:latin typeface="+mn-lt"/>
          <a:ea typeface="+mn-ea"/>
          <a:cs typeface="+mn-cs"/>
        </a:defRPr>
      </a:lvl6pPr>
      <a:lvl7pPr marL="3023728" algn="l" defTabSz="1007910" rtl="0" eaLnBrk="1" latinLnBrk="0" hangingPunct="1">
        <a:defRPr kumimoji="1" sz="2000" kern="1200">
          <a:solidFill>
            <a:schemeClr val="tx1"/>
          </a:solidFill>
          <a:latin typeface="+mn-lt"/>
          <a:ea typeface="+mn-ea"/>
          <a:cs typeface="+mn-cs"/>
        </a:defRPr>
      </a:lvl7pPr>
      <a:lvl8pPr marL="3527683" algn="l" defTabSz="1007910" rtl="0" eaLnBrk="1" latinLnBrk="0" hangingPunct="1">
        <a:defRPr kumimoji="1" sz="2000" kern="1200">
          <a:solidFill>
            <a:schemeClr val="tx1"/>
          </a:solidFill>
          <a:latin typeface="+mn-lt"/>
          <a:ea typeface="+mn-ea"/>
          <a:cs typeface="+mn-cs"/>
        </a:defRPr>
      </a:lvl8pPr>
      <a:lvl9pPr marL="4031638" algn="l" defTabSz="100791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10505" y="1873568"/>
            <a:ext cx="3888000" cy="5184000"/>
          </a:xfrm>
          <a:prstGeom prst="rect">
            <a:avLst/>
          </a:prstGeom>
          <a:solidFill>
            <a:schemeClr val="bg1"/>
          </a:solidFill>
        </p:spPr>
        <p:txBody>
          <a:bodyPr wrap="square" lIns="100791" tIns="50396" rIns="100791" bIns="50396" rtlCol="0">
            <a:spAutoFit/>
          </a:bodyPr>
          <a:lstStyle/>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事故発生の事実把握</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（１）情報収集</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検証の対象事例について、事務局は都道府県又は市町村に提出された事故報告等を通じて、下記の①から⑨の事項に関する情報収集を行う。この場合、事務局は、必要に応じて施設や事業者等からヒアリングを行う。市町村が実施する場合は都道府県の協力を得て行う。</a:t>
            </a:r>
          </a:p>
          <a:p>
            <a:pPr marL="177800" indent="-952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① 子どもの事故当日の健康状態など、体調に関すること等（事例によっては、家族の健康状態、事故発生の数日前の健康状態、施設や事業の利用開始時の健康状態の情報等）</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② 死亡事故等の重大事故に至った経緯</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③ 都道府県又は市町村の指導監査の状況等</a:t>
            </a:r>
          </a:p>
          <a:p>
            <a:pPr marL="177800" indent="-952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④ 事故予防指針の整備、研修の実施、職員配置等に関すること</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ソフト面</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p>
          <a:p>
            <a:pPr marL="82550"/>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⑤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設備、遊具の状況などに関すること（ハード面）</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⑥ 教育・保育等が行われていた状況に関すること（環境面）</a:t>
            </a:r>
          </a:p>
          <a:p>
            <a:pPr marL="82550"/>
            <a:r>
              <a:rPr lang="ja-JP" altLang="en-US" sz="900" spc="-150" dirty="0">
                <a:latin typeface="メイリオ" panose="020B0604030504040204" pitchFamily="50" charset="-128"/>
                <a:ea typeface="メイリオ" panose="020B0604030504040204" pitchFamily="50" charset="-128"/>
                <a:cs typeface="メイリオ" panose="020B0604030504040204" pitchFamily="50" charset="-128"/>
              </a:rPr>
              <a:t>⑦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担当保育教諭・幼稚園教諭・保育士等</a:t>
            </a:r>
            <a:r>
              <a:rPr lang="ja-JP" altLang="en-US" sz="900" spc="-150" dirty="0">
                <a:latin typeface="メイリオ" panose="020B0604030504040204" pitchFamily="50" charset="-128"/>
                <a:ea typeface="メイリオ" panose="020B0604030504040204" pitchFamily="50" charset="-128"/>
                <a:cs typeface="メイリオ" panose="020B0604030504040204" pitchFamily="50" charset="-128"/>
              </a:rPr>
              <a:t>の状況に関すること（人的面）</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⑧ 事故発生後の対応（各施設・事業者等及び行政の対応）</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⑨ 事故が発生した場所の見取り図、写真、ビデオ</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2550"/>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（２）資料準備</a:t>
            </a:r>
          </a:p>
          <a:p>
            <a:pPr marL="177800" indent="-952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① 「（１）情報収集」で収集した情報に基づき、事実関係を時系列</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　まとめ</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、上記（１）の内容を含む「事例の概要」を作成する。「事例の概要」には、その後、明らかになった事実を随時追記していき、基礎資料とする。② 当該施設・事業所等の体制等に関する以下のアからオの内容を含む資料を作成する。</a:t>
            </a:r>
          </a:p>
          <a:p>
            <a:pPr marL="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ア 当該施設・事業所等の組織図</a:t>
            </a:r>
          </a:p>
          <a:p>
            <a:pPr marL="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イ 職種別職員数</a:t>
            </a:r>
          </a:p>
          <a:p>
            <a:pPr marL="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ウ 利用子ども数</a:t>
            </a:r>
          </a:p>
          <a:p>
            <a:pPr marL="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エ クラス編成等の教育・保育体制等</a:t>
            </a:r>
          </a:p>
          <a:p>
            <a:pPr marL="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オ その他必要な資料</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③ 検証の方法、スケジュールについて計画を立て資料を作成する。</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177800" indent="-952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④ その他</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検証委員会の設置要綱、委員名簿、報道記事等</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の資料を準備する。</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173929" y="3554331"/>
            <a:ext cx="3405143" cy="1809936"/>
          </a:xfrm>
          <a:prstGeom prst="rect">
            <a:avLst/>
          </a:prstGeom>
          <a:solidFill>
            <a:schemeClr val="bg1"/>
          </a:solidFill>
        </p:spPr>
        <p:txBody>
          <a:bodyPr wrap="square" lIns="100791" tIns="50396" rIns="100791" bIns="50396" rtlCol="0">
            <a:spAutoFit/>
          </a:bodyPr>
          <a:lstStyle/>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問題点・課題の抽出</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事例の事実関係が明確になった段階で、それを基に、</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なぜ検証対象の死亡事故等の重大事故が発生したのか、本事例が発生した背景、対応方法、組織の体制、その他の問題点・課題を抽出し、再発防止につなげる</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抽出</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の過程で、さらに事実関係を明確化する必要がある場合、事務局又は検証委員会によるヒアリングや現地調査等を実施する。</a:t>
            </a:r>
          </a:p>
          <a:p>
            <a:r>
              <a:rPr lang="ja-JP" altLang="en-US" sz="900" u="wavy" dirty="0">
                <a:latin typeface="メイリオ" panose="020B0604030504040204" pitchFamily="50" charset="-128"/>
                <a:ea typeface="メイリオ" panose="020B0604030504040204" pitchFamily="50" charset="-128"/>
                <a:cs typeface="メイリオ" panose="020B0604030504040204" pitchFamily="50" charset="-128"/>
              </a:rPr>
              <a:t>この作業を徹底して行うことが、その後の具体的な提言につながる</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ことから、特に時間をかけて検討を行うとともに、検討に当たっては、客観的な事実、データに基づき建設的な議論を行うことが期待される。</a:t>
            </a:r>
          </a:p>
        </p:txBody>
      </p:sp>
      <p:sp>
        <p:nvSpPr>
          <p:cNvPr id="6" name="テキスト ボックス 5"/>
          <p:cNvSpPr txBox="1"/>
          <p:nvPr/>
        </p:nvSpPr>
        <p:spPr>
          <a:xfrm>
            <a:off x="7651360" y="1872258"/>
            <a:ext cx="2520000" cy="5184000"/>
          </a:xfrm>
          <a:prstGeom prst="rect">
            <a:avLst/>
          </a:prstGeom>
          <a:solidFill>
            <a:schemeClr val="bg1"/>
          </a:solidFill>
        </p:spPr>
        <p:txBody>
          <a:bodyPr wrap="square" lIns="100791" tIns="50396" rIns="100791" bIns="50396"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５ 報告書</a:t>
            </a:r>
          </a:p>
          <a:p>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（１）報告書の作成</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marL="82550"/>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①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事務局は</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、報告書</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に盛り込むべき以下のアからケの内容例を参考に、それまでの検証組織における審議結果を踏まえ報告書の素案を作成する。</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ア 検証の目的</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イ 検証の方法</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ウ 事例の概要</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エ 明らかとなった問題点や課題</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オ 問題点や課題に対する提案（提言）</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カ 今後の課題</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キ 会議開催経過</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ク 検証組織の委員名簿</a:t>
            </a:r>
          </a:p>
          <a:p>
            <a:pPr indent="2730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ケ 参考資料</a:t>
            </a:r>
          </a:p>
          <a:p>
            <a:pPr indent="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② 報告書の内容を検討、精査する。</a:t>
            </a:r>
          </a:p>
          <a:p>
            <a:pPr marL="273050" indent="-19050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③ 検証組織は報告書を取りまとめ、都道府県又は市町村に提出する。</a:t>
            </a:r>
          </a:p>
          <a:p>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（２）公表</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各施設・事業所等における死亡事故等の重大事故について検証を行うことは、その後の事故の再発防止に密接に関連するものであり、事故に遭った子どもや保護者の意向にも配慮しつつ、原則として検証結果は公表すべきである</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2550"/>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公表</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に当たっては、個人が特定される情報は削除する等、プライバシーの保護について十分配慮する</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なお</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、公表の際には国に報告書を提出する。</a:t>
            </a:r>
          </a:p>
          <a:p>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（３）提言を受けての具体的な措置等</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都道府県又は市町村は、報告書の提言を受けて、速やかに具体的な措置を講じるとともに、講じた措置及びその実施状況について自ら適時適切に点検・評価する</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2550"/>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、各施設・事業者等が講じた措置及びその実施状況についても、都道府県又は市町村が適時適切に点検・評価する。</a:t>
            </a:r>
          </a:p>
        </p:txBody>
      </p:sp>
      <p:cxnSp>
        <p:nvCxnSpPr>
          <p:cNvPr id="11" name="直線コネクタ 10"/>
          <p:cNvCxnSpPr/>
          <p:nvPr/>
        </p:nvCxnSpPr>
        <p:spPr>
          <a:xfrm>
            <a:off x="90669" y="1751992"/>
            <a:ext cx="10100000" cy="0"/>
          </a:xfrm>
          <a:prstGeom prst="line">
            <a:avLst/>
          </a:prstGeom>
          <a:ln w="28575"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34256" y="789864"/>
            <a:ext cx="2700000" cy="840440"/>
          </a:xfrm>
          <a:prstGeom prst="rect">
            <a:avLst/>
          </a:prstGeom>
          <a:solidFill>
            <a:schemeClr val="bg1"/>
          </a:solidFill>
        </p:spPr>
        <p:txBody>
          <a:bodyPr wrap="square" lIns="100791" tIns="50396" rIns="100791" bIns="50396" numCol="1" spcCol="39681" rtlCol="0">
            <a:spAutoFit/>
          </a:bodyPr>
          <a:lstStyle/>
          <a:p>
            <a:pPr marL="177800" indent="-177800"/>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関係者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から事例に関する情報</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収集、　概要</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資料（事例の概要）作成</a:t>
            </a:r>
          </a:p>
          <a:p>
            <a:pPr marL="177800" indent="-177800"/>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現行</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の教育・保育施設等の職員体制等検証に必要な関係資料</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作成</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5046917" y="790444"/>
            <a:ext cx="2556000" cy="840440"/>
          </a:xfrm>
          <a:prstGeom prst="rect">
            <a:avLst/>
          </a:prstGeom>
          <a:solidFill>
            <a:schemeClr val="bg1"/>
          </a:solidFill>
        </p:spPr>
        <p:txBody>
          <a:bodyPr wrap="square" lIns="100791" tIns="50396" rIns="100791" bIns="50396" numCol="1"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○問題点・課題の抽出</a:t>
            </a:r>
          </a:p>
          <a:p>
            <a:pPr marL="177800" indent="-177800"/>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に応じて、ヒアリング</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や</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現地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調査等の実施</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spc="-100" dirty="0">
                <a:latin typeface="メイリオ" panose="020B0604030504040204" pitchFamily="50" charset="-128"/>
                <a:ea typeface="メイリオ" panose="020B0604030504040204" pitchFamily="50" charset="-128"/>
                <a:cs typeface="メイリオ" panose="020B0604030504040204" pitchFamily="50" charset="-128"/>
              </a:rPr>
              <a:t>問題点・課題に対する提言の検討</a:t>
            </a:r>
          </a:p>
        </p:txBody>
      </p:sp>
      <p:sp>
        <p:nvSpPr>
          <p:cNvPr id="14" name="テキスト ボックス 13"/>
          <p:cNvSpPr txBox="1"/>
          <p:nvPr/>
        </p:nvSpPr>
        <p:spPr>
          <a:xfrm>
            <a:off x="7651080" y="793958"/>
            <a:ext cx="2520000" cy="828000"/>
          </a:xfrm>
          <a:prstGeom prst="rect">
            <a:avLst/>
          </a:prstGeom>
          <a:solidFill>
            <a:schemeClr val="bg1"/>
          </a:solidFill>
        </p:spPr>
        <p:txBody>
          <a:bodyPr wrap="square" lIns="100791" tIns="50396" rIns="100791" bIns="50396" numCol="1"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○報告書の取りまとめ</a:t>
            </a:r>
          </a:p>
          <a:p>
            <a:pPr marL="177800" indent="-177800"/>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spc="-150" dirty="0" smtClean="0">
                <a:latin typeface="メイリオ" panose="020B0604030504040204" pitchFamily="50" charset="-128"/>
                <a:ea typeface="メイリオ" panose="020B0604030504040204" pitchFamily="50" charset="-128"/>
                <a:cs typeface="メイリオ" panose="020B0604030504040204" pitchFamily="50" charset="-128"/>
              </a:rPr>
              <a:t>報告書</a:t>
            </a:r>
            <a:r>
              <a:rPr lang="ja-JP" altLang="en-US" sz="1200" spc="-150" dirty="0">
                <a:latin typeface="メイリオ" panose="020B0604030504040204" pitchFamily="50" charset="-128"/>
                <a:ea typeface="メイリオ" panose="020B0604030504040204" pitchFamily="50" charset="-128"/>
                <a:cs typeface="メイリオ" panose="020B0604030504040204" pitchFamily="50" charset="-128"/>
              </a:rPr>
              <a:t>の公表。国への</a:t>
            </a:r>
            <a:r>
              <a:rPr lang="ja-JP" altLang="en-US" sz="1200" spc="-150" dirty="0" smtClean="0">
                <a:latin typeface="メイリオ" panose="020B0604030504040204" pitchFamily="50" charset="-128"/>
                <a:ea typeface="メイリオ" panose="020B0604030504040204" pitchFamily="50" charset="-128"/>
                <a:cs typeface="メイリオ" panose="020B0604030504040204" pitchFamily="50" charset="-128"/>
              </a:rPr>
              <a:t>報告書提出</a:t>
            </a:r>
            <a:endParaRPr lang="ja-JP" altLang="en-US" sz="1200" spc="-150" dirty="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提言</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を基に再発防止策の措置を講ずる</a:t>
            </a:r>
          </a:p>
        </p:txBody>
      </p:sp>
      <p:graphicFrame>
        <p:nvGraphicFramePr>
          <p:cNvPr id="21" name="図表 20"/>
          <p:cNvGraphicFramePr/>
          <p:nvPr>
            <p:extLst>
              <p:ext uri="{D42A27DB-BD31-4B8C-83A1-F6EECF244321}">
                <p14:modId xmlns:p14="http://schemas.microsoft.com/office/powerpoint/2010/main" val="1728125224"/>
              </p:ext>
            </p:extLst>
          </p:nvPr>
        </p:nvGraphicFramePr>
        <p:xfrm>
          <a:off x="236586" y="318330"/>
          <a:ext cx="9862766" cy="378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テキスト ボックス 1"/>
          <p:cNvSpPr txBox="1"/>
          <p:nvPr/>
        </p:nvSpPr>
        <p:spPr>
          <a:xfrm>
            <a:off x="9504879" y="6632"/>
            <a:ext cx="732971" cy="26431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1993" tIns="35997" rIns="71993" bIns="35997" numCol="1" spcCol="0" rtlCol="0" fromWordArt="0" anchor="t" anchorCtr="0" forceAA="0" compatLnSpc="1">
            <a:prstTxWarp prst="textNoShape">
              <a:avLst/>
            </a:prstTxWarp>
            <a:noAutofit/>
          </a:bodyPr>
          <a:lstStyle/>
          <a:p>
            <a:pPr algn="ctr">
              <a:lnSpc>
                <a:spcPts val="1574"/>
              </a:lnSpc>
            </a:pPr>
            <a:r>
              <a:rPr lang="ja-JP" altLang="en-US" sz="1100" b="1" kern="100" dirty="0">
                <a:ea typeface="メイリオ"/>
                <a:cs typeface="Times New Roman"/>
              </a:rPr>
              <a:t>資料　</a:t>
            </a:r>
            <a:r>
              <a:rPr lang="en-US" altLang="ja-JP" sz="1100" b="1" kern="100" dirty="0">
                <a:ea typeface="メイリオ"/>
                <a:cs typeface="Times New Roman"/>
              </a:rPr>
              <a:t>8</a:t>
            </a:r>
            <a:endParaRPr lang="ja-JP" altLang="en-US" sz="1050" kern="100" dirty="0">
              <a:ea typeface="ＭＳ 明朝"/>
              <a:cs typeface="Times New Roman"/>
            </a:endParaRPr>
          </a:p>
        </p:txBody>
      </p:sp>
      <p:sp>
        <p:nvSpPr>
          <p:cNvPr id="16" name="テキスト ボックス 15"/>
          <p:cNvSpPr txBox="1"/>
          <p:nvPr/>
        </p:nvSpPr>
        <p:spPr>
          <a:xfrm>
            <a:off x="4173929" y="5508508"/>
            <a:ext cx="3405143" cy="1548326"/>
          </a:xfrm>
          <a:prstGeom prst="rect">
            <a:avLst/>
          </a:prstGeom>
          <a:solidFill>
            <a:schemeClr val="bg1"/>
          </a:solidFill>
        </p:spPr>
        <p:txBody>
          <a:bodyPr wrap="square" lIns="100791" tIns="50396" rIns="100791" bIns="50396"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４ 検証委員会における提言</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事例が発生した背景、対応方法、組織上の問題等、抽出された問題点・課題を踏まえ、その解決に向けて実行可能性を勘案しつつ、具体的な対策を講ずべき主体ごとに提言を行う。</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なお、各施設・事業者等の対応など早急に改善策を講じる必要がある場合、検証の経過において、まず早急に講ずべき改善策について提言を行うことを考える必要がある。</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その際、提言を受けた都道府県、市町村及び各施設・事業者等は</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検証の全体の終結を待たずにできるだけ早急に具体的な措置を講じることも考える必要がある</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4173929" y="1878007"/>
            <a:ext cx="3405143" cy="1532937"/>
          </a:xfrm>
          <a:prstGeom prst="rect">
            <a:avLst/>
          </a:prstGeom>
          <a:solidFill>
            <a:schemeClr val="bg1"/>
          </a:solidFill>
        </p:spPr>
        <p:txBody>
          <a:bodyPr wrap="square" lIns="100791" tIns="50396" rIns="100791" bIns="50396"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２ 事例の内容</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把握</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（１）確認事項</a:t>
            </a:r>
          </a:p>
          <a:p>
            <a:pPr marL="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① 検証の目的</a:t>
            </a:r>
          </a:p>
          <a:p>
            <a:pPr marL="177800" indent="-952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② 検証方法（関係者ごとのヒアリング、現地調査等による事実関係の確認、問題点・課題の抽出、問題点・課題に関する提案事項の検討、報告書の作成等</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95250"/>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③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検証スケジュール</a:t>
            </a:r>
          </a:p>
          <a:p>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（２）事例の内容把握</a:t>
            </a:r>
          </a:p>
          <a:p>
            <a:pPr indent="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① 事前に収集された情報から事例の概要を把握する。</a:t>
            </a:r>
          </a:p>
          <a:p>
            <a:pPr indent="82550"/>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② 疑問点や不明な点を整理する</a:t>
            </a:r>
          </a:p>
        </p:txBody>
      </p:sp>
      <p:sp>
        <p:nvSpPr>
          <p:cNvPr id="18" name="テキスト ボックス 17"/>
          <p:cNvSpPr txBox="1"/>
          <p:nvPr/>
        </p:nvSpPr>
        <p:spPr>
          <a:xfrm>
            <a:off x="3018060" y="789864"/>
            <a:ext cx="1944000" cy="840440"/>
          </a:xfrm>
          <a:prstGeom prst="rect">
            <a:avLst/>
          </a:prstGeom>
          <a:solidFill>
            <a:schemeClr val="bg1"/>
          </a:solidFill>
        </p:spPr>
        <p:txBody>
          <a:bodyPr wrap="square" lIns="100791" tIns="50396" rIns="100791" bIns="50396" numCol="1" spcCol="39681"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検証の目的の確認</a:t>
            </a:r>
          </a:p>
          <a:p>
            <a:pPr marL="177800" indent="-177800"/>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○検証の方法、</a:t>
            </a:r>
            <a:r>
              <a:rPr lang="ja-JP" altLang="en-US" sz="1200" spc="-150" dirty="0" smtClean="0">
                <a:latin typeface="メイリオ" panose="020B0604030504040204" pitchFamily="50" charset="-128"/>
                <a:ea typeface="メイリオ" panose="020B0604030504040204" pitchFamily="50" charset="-128"/>
                <a:cs typeface="メイリオ" panose="020B0604030504040204" pitchFamily="50" charset="-128"/>
              </a:rPr>
              <a:t>スケジュール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の確認</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○事例の内容把握</a:t>
            </a:r>
          </a:p>
        </p:txBody>
      </p:sp>
    </p:spTree>
    <p:extLst>
      <p:ext uri="{BB962C8B-B14F-4D97-AF65-F5344CB8AC3E}">
        <p14:creationId xmlns:p14="http://schemas.microsoft.com/office/powerpoint/2010/main" val="4289068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TotalTime>
  <Words>513</Words>
  <Application>Microsoft Office PowerPoint</Application>
  <PresentationFormat>ユーザー設定</PresentationFormat>
  <Paragraphs>77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植松　康恵</dc:creator>
  <cp:lastModifiedBy>HOSTNAME</cp:lastModifiedBy>
  <cp:revision>17</cp:revision>
  <cp:lastPrinted>2017-11-17T00:46:30Z</cp:lastPrinted>
  <dcterms:created xsi:type="dcterms:W3CDTF">2017-11-03T10:27:11Z</dcterms:created>
  <dcterms:modified xsi:type="dcterms:W3CDTF">2017-11-17T03:03:55Z</dcterms:modified>
</cp:coreProperties>
</file>